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4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5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6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4" r:id="rId5"/>
  </p:sldMasterIdLst>
  <p:notesMasterIdLst>
    <p:notesMasterId r:id="rId45"/>
  </p:notesMasterIdLst>
  <p:sldIdLst>
    <p:sldId id="11078" r:id="rId6"/>
    <p:sldId id="11160" r:id="rId7"/>
    <p:sldId id="11136" r:id="rId8"/>
    <p:sldId id="11124" r:id="rId9"/>
    <p:sldId id="11125" r:id="rId10"/>
    <p:sldId id="11161" r:id="rId11"/>
    <p:sldId id="11151" r:id="rId12"/>
    <p:sldId id="11138" r:id="rId13"/>
    <p:sldId id="11140" r:id="rId14"/>
    <p:sldId id="11177" r:id="rId15"/>
    <p:sldId id="11178" r:id="rId16"/>
    <p:sldId id="11179" r:id="rId17"/>
    <p:sldId id="11180" r:id="rId18"/>
    <p:sldId id="11181" r:id="rId19"/>
    <p:sldId id="11182" r:id="rId20"/>
    <p:sldId id="11183" r:id="rId21"/>
    <p:sldId id="11162" r:id="rId22"/>
    <p:sldId id="11163" r:id="rId23"/>
    <p:sldId id="11164" r:id="rId24"/>
    <p:sldId id="11165" r:id="rId25"/>
    <p:sldId id="11166" r:id="rId26"/>
    <p:sldId id="11167" r:id="rId27"/>
    <p:sldId id="11159" r:id="rId28"/>
    <p:sldId id="11106" r:id="rId29"/>
    <p:sldId id="11107" r:id="rId30"/>
    <p:sldId id="11108" r:id="rId31"/>
    <p:sldId id="11141" r:id="rId32"/>
    <p:sldId id="11142" r:id="rId33"/>
    <p:sldId id="11098" r:id="rId34"/>
    <p:sldId id="11099" r:id="rId35"/>
    <p:sldId id="11168" r:id="rId36"/>
    <p:sldId id="11169" r:id="rId37"/>
    <p:sldId id="11170" r:id="rId38"/>
    <p:sldId id="11172" r:id="rId39"/>
    <p:sldId id="11173" r:id="rId40"/>
    <p:sldId id="11174" r:id="rId41"/>
    <p:sldId id="11175" r:id="rId42"/>
    <p:sldId id="11176" r:id="rId43"/>
    <p:sldId id="1118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91" autoAdjust="0"/>
    <p:restoredTop sz="94660"/>
  </p:normalViewPr>
  <p:slideViewPr>
    <p:cSldViewPr snapToGrid="0">
      <p:cViewPr varScale="1">
        <p:scale>
          <a:sx n="73" d="100"/>
          <a:sy n="73" d="100"/>
        </p:scale>
        <p:origin x="5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lithaSreelekha.Gundavarapu (After Market Strategy)" userId="2e3e4747-7f5b-42ca-9ab4-ead7d15d9ffe" providerId="ADAL" clId="{D9C23E05-2921-4FB8-9DBD-41860E0CFC93}"/>
    <pc:docChg chg="undo custSel modSld">
      <pc:chgData name="LalithaSreelekha.Gundavarapu (After Market Strategy)" userId="2e3e4747-7f5b-42ca-9ab4-ead7d15d9ffe" providerId="ADAL" clId="{D9C23E05-2921-4FB8-9DBD-41860E0CFC93}" dt="2022-05-27T05:37:02.906" v="233" actId="20577"/>
      <pc:docMkLst>
        <pc:docMk/>
      </pc:docMkLst>
      <pc:sldChg chg="modSp">
        <pc:chgData name="LalithaSreelekha.Gundavarapu (After Market Strategy)" userId="2e3e4747-7f5b-42ca-9ab4-ead7d15d9ffe" providerId="ADAL" clId="{D9C23E05-2921-4FB8-9DBD-41860E0CFC93}" dt="2022-05-27T05:37:02.906" v="233" actId="20577"/>
        <pc:sldMkLst>
          <pc:docMk/>
          <pc:sldMk cId="1825442725" sldId="10895"/>
        </pc:sldMkLst>
        <pc:graphicFrameChg chg="mod modGraphic">
          <ac:chgData name="LalithaSreelekha.Gundavarapu (After Market Strategy)" userId="2e3e4747-7f5b-42ca-9ab4-ead7d15d9ffe" providerId="ADAL" clId="{D9C23E05-2921-4FB8-9DBD-41860E0CFC93}" dt="2022-05-27T05:37:02.906" v="233" actId="20577"/>
          <ac:graphicFrameMkLst>
            <pc:docMk/>
            <pc:sldMk cId="1825442725" sldId="10895"/>
            <ac:graphicFrameMk id="2" creationId="{17905C66-3293-47DC-AF46-BB86FF1F9F3A}"/>
          </ac:graphicFrameMkLst>
        </pc:graphicFrameChg>
      </pc:sldChg>
      <pc:sldChg chg="addSp">
        <pc:chgData name="LalithaSreelekha.Gundavarapu (After Market Strategy)" userId="2e3e4747-7f5b-42ca-9ab4-ead7d15d9ffe" providerId="ADAL" clId="{D9C23E05-2921-4FB8-9DBD-41860E0CFC93}" dt="2022-05-27T05:22:00.860" v="102"/>
        <pc:sldMkLst>
          <pc:docMk/>
          <pc:sldMk cId="1637399510" sldId="10906"/>
        </pc:sldMkLst>
        <pc:spChg chg="add">
          <ac:chgData name="LalithaSreelekha.Gundavarapu (After Market Strategy)" userId="2e3e4747-7f5b-42ca-9ab4-ead7d15d9ffe" providerId="ADAL" clId="{D9C23E05-2921-4FB8-9DBD-41860E0CFC93}" dt="2022-05-27T05:22:00.860" v="102"/>
          <ac:spMkLst>
            <pc:docMk/>
            <pc:sldMk cId="1637399510" sldId="10906"/>
            <ac:spMk id="89" creationId="{3A99CE03-3142-4141-97C4-15F8A15537CC}"/>
          </ac:spMkLst>
        </pc:spChg>
      </pc:sldChg>
      <pc:sldChg chg="addSp modSp">
        <pc:chgData name="LalithaSreelekha.Gundavarapu (After Market Strategy)" userId="2e3e4747-7f5b-42ca-9ab4-ead7d15d9ffe" providerId="ADAL" clId="{D9C23E05-2921-4FB8-9DBD-41860E0CFC93}" dt="2022-05-27T05:21:52.519" v="101" actId="20577"/>
        <pc:sldMkLst>
          <pc:docMk/>
          <pc:sldMk cId="21272003" sldId="10907"/>
        </pc:sldMkLst>
        <pc:spChg chg="mod">
          <ac:chgData name="LalithaSreelekha.Gundavarapu (After Market Strategy)" userId="2e3e4747-7f5b-42ca-9ab4-ead7d15d9ffe" providerId="ADAL" clId="{D9C23E05-2921-4FB8-9DBD-41860E0CFC93}" dt="2022-05-27T05:21:07.055" v="71" actId="1035"/>
          <ac:spMkLst>
            <pc:docMk/>
            <pc:sldMk cId="21272003" sldId="10907"/>
            <ac:spMk id="83" creationId="{60CC4FFF-0399-46D2-8925-6669E84294D6}"/>
          </ac:spMkLst>
        </pc:spChg>
        <pc:spChg chg="add mod">
          <ac:chgData name="LalithaSreelekha.Gundavarapu (After Market Strategy)" userId="2e3e4747-7f5b-42ca-9ab4-ead7d15d9ffe" providerId="ADAL" clId="{D9C23E05-2921-4FB8-9DBD-41860E0CFC93}" dt="2022-05-27T05:21:52.519" v="101" actId="20577"/>
          <ac:spMkLst>
            <pc:docMk/>
            <pc:sldMk cId="21272003" sldId="10907"/>
            <ac:spMk id="89" creationId="{0F1F6608-6727-4A6B-AA46-8824C7B63511}"/>
          </ac:spMkLst>
        </pc:spChg>
      </pc:sldChg>
      <pc:sldChg chg="modSp">
        <pc:chgData name="LalithaSreelekha.Gundavarapu (After Market Strategy)" userId="2e3e4747-7f5b-42ca-9ab4-ead7d15d9ffe" providerId="ADAL" clId="{D9C23E05-2921-4FB8-9DBD-41860E0CFC93}" dt="2022-05-27T05:36:40.024" v="226" actId="1038"/>
        <pc:sldMkLst>
          <pc:docMk/>
          <pc:sldMk cId="1143375473" sldId="11079"/>
        </pc:sldMkLst>
        <pc:spChg chg="mod">
          <ac:chgData name="LalithaSreelekha.Gundavarapu (After Market Strategy)" userId="2e3e4747-7f5b-42ca-9ab4-ead7d15d9ffe" providerId="ADAL" clId="{D9C23E05-2921-4FB8-9DBD-41860E0CFC93}" dt="2022-05-27T05:36:40.024" v="226" actId="1038"/>
          <ac:spMkLst>
            <pc:docMk/>
            <pc:sldMk cId="1143375473" sldId="11079"/>
            <ac:spMk id="7" creationId="{00000000-0000-0000-0000-000000000000}"/>
          </ac:spMkLst>
        </pc:spChg>
        <pc:spChg chg="mod">
          <ac:chgData name="LalithaSreelekha.Gundavarapu (After Market Strategy)" userId="2e3e4747-7f5b-42ca-9ab4-ead7d15d9ffe" providerId="ADAL" clId="{D9C23E05-2921-4FB8-9DBD-41860E0CFC93}" dt="2022-05-27T05:36:40.024" v="226" actId="1038"/>
          <ac:spMkLst>
            <pc:docMk/>
            <pc:sldMk cId="1143375473" sldId="11079"/>
            <ac:spMk id="8" creationId="{08FCD13B-B6EB-442D-875C-C7EB3D532749}"/>
          </ac:spMkLst>
        </pc:spChg>
        <pc:graphicFrameChg chg="mod modGraphic">
          <ac:chgData name="LalithaSreelekha.Gundavarapu (After Market Strategy)" userId="2e3e4747-7f5b-42ca-9ab4-ead7d15d9ffe" providerId="ADAL" clId="{D9C23E05-2921-4FB8-9DBD-41860E0CFC93}" dt="2022-05-27T05:36:40.024" v="226" actId="1038"/>
          <ac:graphicFrameMkLst>
            <pc:docMk/>
            <pc:sldMk cId="1143375473" sldId="11079"/>
            <ac:graphicFrameMk id="6" creationId="{00000000-0000-0000-0000-000000000000}"/>
          </ac:graphicFrameMkLst>
        </pc:graphicFrameChg>
      </pc:sldChg>
      <pc:sldChg chg="addSp delSp modSp">
        <pc:chgData name="LalithaSreelekha.Gundavarapu (After Market Strategy)" userId="2e3e4747-7f5b-42ca-9ab4-ead7d15d9ffe" providerId="ADAL" clId="{D9C23E05-2921-4FB8-9DBD-41860E0CFC93}" dt="2022-05-27T05:36:39.574" v="225" actId="1076"/>
        <pc:sldMkLst>
          <pc:docMk/>
          <pc:sldMk cId="4125015426" sldId="11081"/>
        </pc:sldMkLst>
        <pc:spChg chg="mod">
          <ac:chgData name="LalithaSreelekha.Gundavarapu (After Market Strategy)" userId="2e3e4747-7f5b-42ca-9ab4-ead7d15d9ffe" providerId="ADAL" clId="{D9C23E05-2921-4FB8-9DBD-41860E0CFC93}" dt="2022-05-27T05:36:39.574" v="225" actId="1076"/>
          <ac:spMkLst>
            <pc:docMk/>
            <pc:sldMk cId="4125015426" sldId="11081"/>
            <ac:spMk id="5" creationId="{AEBA614B-E29A-45DD-BC10-E3C503D79208}"/>
          </ac:spMkLst>
        </pc:spChg>
        <pc:spChg chg="add del">
          <ac:chgData name="LalithaSreelekha.Gundavarapu (After Market Strategy)" userId="2e3e4747-7f5b-42ca-9ab4-ead7d15d9ffe" providerId="ADAL" clId="{D9C23E05-2921-4FB8-9DBD-41860E0CFC93}" dt="2022-05-27T05:36:39.258" v="224"/>
          <ac:spMkLst>
            <pc:docMk/>
            <pc:sldMk cId="4125015426" sldId="11081"/>
            <ac:spMk id="6" creationId="{65FC9128-F59F-4868-AD6D-7312E619139C}"/>
          </ac:spMkLst>
        </pc:spChg>
        <pc:graphicFrameChg chg="mod modGraphic">
          <ac:chgData name="LalithaSreelekha.Gundavarapu (After Market Strategy)" userId="2e3e4747-7f5b-42ca-9ab4-ead7d15d9ffe" providerId="ADAL" clId="{D9C23E05-2921-4FB8-9DBD-41860E0CFC93}" dt="2022-05-27T05:17:27.669" v="15" actId="572"/>
          <ac:graphicFrameMkLst>
            <pc:docMk/>
            <pc:sldMk cId="4125015426" sldId="11081"/>
            <ac:graphicFrameMk id="13" creationId="{00000000-0000-0000-0000-000000000000}"/>
          </ac:graphicFrameMkLst>
        </pc:graphicFrameChg>
      </pc:sldChg>
      <pc:sldChg chg="modSp">
        <pc:chgData name="LalithaSreelekha.Gundavarapu (After Market Strategy)" userId="2e3e4747-7f5b-42ca-9ab4-ead7d15d9ffe" providerId="ADAL" clId="{D9C23E05-2921-4FB8-9DBD-41860E0CFC93}" dt="2022-05-27T05:20:51.380" v="59" actId="20577"/>
        <pc:sldMkLst>
          <pc:docMk/>
          <pc:sldMk cId="3648438409" sldId="11083"/>
        </pc:sldMkLst>
        <pc:spChg chg="mod">
          <ac:chgData name="LalithaSreelekha.Gundavarapu (After Market Strategy)" userId="2e3e4747-7f5b-42ca-9ab4-ead7d15d9ffe" providerId="ADAL" clId="{D9C23E05-2921-4FB8-9DBD-41860E0CFC93}" dt="2022-05-27T05:20:51.380" v="59" actId="20577"/>
          <ac:spMkLst>
            <pc:docMk/>
            <pc:sldMk cId="3648438409" sldId="11083"/>
            <ac:spMk id="3" creationId="{7D03212A-5648-46C5-8709-BD2A20FFE789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ok.t\Desktop\Jun'22\Chairman%20Review%20-%20May'22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5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6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win.c\Desktop\Book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3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4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ok.t\AppData\Local\Microsoft\Windows\INetCache\Content.Outlook\P34WHZ0F\Financier%20Break%20up%20contribution%20OEM%20wsie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ok.t\AppData\Local\Microsoft\Windows\INetCache\Content.Outlook\P34WHZ0F\Financier%20Break%20up%20contribution%20OEM%20wsie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94063537852116"/>
          <c:y val="0.10735508435824975"/>
          <c:w val="0.87278047726129659"/>
          <c:h val="0.87144082817822865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'Slide 2'!$B$18</c:f>
              <c:strCache>
                <c:ptCount val="1"/>
                <c:pt idx="0">
                  <c:v>ICV Goods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'Slide 2'!$C$17:$E$17</c:f>
              <c:strCache>
                <c:ptCount val="3"/>
                <c:pt idx="0">
                  <c:v>FY 21- Actual</c:v>
                </c:pt>
                <c:pt idx="1">
                  <c:v>FY 22 - Actual</c:v>
                </c:pt>
                <c:pt idx="2">
                  <c:v>FY 23 - Plan</c:v>
                </c:pt>
              </c:strCache>
            </c:strRef>
          </c:cat>
          <c:val>
            <c:numRef>
              <c:f>'Slide 2'!$C$18:$E$18</c:f>
              <c:numCache>
                <c:formatCode>General</c:formatCode>
                <c:ptCount val="3"/>
                <c:pt idx="0">
                  <c:v>2474</c:v>
                </c:pt>
                <c:pt idx="1">
                  <c:v>2996</c:v>
                </c:pt>
                <c:pt idx="2">
                  <c:v>3475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58-4094-8ABD-FC389AEEB5E9}"/>
            </c:ext>
          </c:extLst>
        </c:ser>
        <c:ser>
          <c:idx val="1"/>
          <c:order val="1"/>
          <c:tx>
            <c:strRef>
              <c:f>'Slide 2'!$B$19</c:f>
              <c:strCache>
                <c:ptCount val="1"/>
                <c:pt idx="0">
                  <c:v>Tipper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'Slide 2'!$C$17:$E$17</c:f>
              <c:strCache>
                <c:ptCount val="3"/>
                <c:pt idx="0">
                  <c:v>FY 21- Actual</c:v>
                </c:pt>
                <c:pt idx="1">
                  <c:v>FY 22 - Actual</c:v>
                </c:pt>
                <c:pt idx="2">
                  <c:v>FY 23 - Plan</c:v>
                </c:pt>
              </c:strCache>
            </c:strRef>
          </c:cat>
          <c:val>
            <c:numRef>
              <c:f>'Slide 2'!$C$19:$E$19</c:f>
              <c:numCache>
                <c:formatCode>General</c:formatCode>
                <c:ptCount val="3"/>
                <c:pt idx="0">
                  <c:v>1499</c:v>
                </c:pt>
                <c:pt idx="1">
                  <c:v>1678</c:v>
                </c:pt>
                <c:pt idx="2">
                  <c:v>1920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58-4094-8ABD-FC389AEEB5E9}"/>
            </c:ext>
          </c:extLst>
        </c:ser>
        <c:ser>
          <c:idx val="2"/>
          <c:order val="2"/>
          <c:tx>
            <c:strRef>
              <c:f>'Slide 2'!$B$20</c:f>
              <c:strCache>
                <c:ptCount val="1"/>
                <c:pt idx="0">
                  <c:v>MAV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'Slide 2'!$C$17:$E$17</c:f>
              <c:strCache>
                <c:ptCount val="3"/>
                <c:pt idx="0">
                  <c:v>FY 21- Actual</c:v>
                </c:pt>
                <c:pt idx="1">
                  <c:v>FY 22 - Actual</c:v>
                </c:pt>
                <c:pt idx="2">
                  <c:v>FY 23 - Plan</c:v>
                </c:pt>
              </c:strCache>
            </c:strRef>
          </c:cat>
          <c:val>
            <c:numRef>
              <c:f>'Slide 2'!$C$20:$E$20</c:f>
              <c:numCache>
                <c:formatCode>General</c:formatCode>
                <c:ptCount val="3"/>
                <c:pt idx="0">
                  <c:v>640</c:v>
                </c:pt>
                <c:pt idx="1">
                  <c:v>870</c:v>
                </c:pt>
                <c:pt idx="2">
                  <c:v>950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58-4094-8ABD-FC389AEEB5E9}"/>
            </c:ext>
          </c:extLst>
        </c:ser>
        <c:ser>
          <c:idx val="3"/>
          <c:order val="3"/>
          <c:tx>
            <c:strRef>
              <c:f>'Slide 2'!$B$21</c:f>
              <c:strCache>
                <c:ptCount val="1"/>
                <c:pt idx="0">
                  <c:v>Haulage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'Slide 2'!$C$17:$E$17</c:f>
              <c:strCache>
                <c:ptCount val="3"/>
                <c:pt idx="0">
                  <c:v>FY 21- Actual</c:v>
                </c:pt>
                <c:pt idx="1">
                  <c:v>FY 22 - Actual</c:v>
                </c:pt>
                <c:pt idx="2">
                  <c:v>FY 23 - Plan</c:v>
                </c:pt>
              </c:strCache>
            </c:strRef>
          </c:cat>
          <c:val>
            <c:numRef>
              <c:f>'Slide 2'!$C$21:$E$21</c:f>
              <c:numCache>
                <c:formatCode>General</c:formatCode>
                <c:ptCount val="3"/>
                <c:pt idx="0">
                  <c:v>428</c:v>
                </c:pt>
                <c:pt idx="1">
                  <c:v>724</c:v>
                </c:pt>
                <c:pt idx="2">
                  <c:v>750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858-4094-8ABD-FC389AEEB5E9}"/>
            </c:ext>
          </c:extLst>
        </c:ser>
        <c:ser>
          <c:idx val="4"/>
          <c:order val="4"/>
          <c:tx>
            <c:strRef>
              <c:f>'Slide 2'!$B$22</c:f>
              <c:strCache>
                <c:ptCount val="1"/>
                <c:pt idx="0">
                  <c:v>Tractor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'Slide 2'!$C$17:$E$17</c:f>
              <c:strCache>
                <c:ptCount val="3"/>
                <c:pt idx="0">
                  <c:v>FY 21- Actual</c:v>
                </c:pt>
                <c:pt idx="1">
                  <c:v>FY 22 - Actual</c:v>
                </c:pt>
                <c:pt idx="2">
                  <c:v>FY 23 - Plan</c:v>
                </c:pt>
              </c:strCache>
            </c:strRef>
          </c:cat>
          <c:val>
            <c:numRef>
              <c:f>'Slide 2'!$C$22:$E$22</c:f>
              <c:numCache>
                <c:formatCode>General</c:formatCode>
                <c:ptCount val="3"/>
                <c:pt idx="0">
                  <c:v>342</c:v>
                </c:pt>
                <c:pt idx="1">
                  <c:v>585</c:v>
                </c:pt>
                <c:pt idx="2">
                  <c:v>555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58-4094-8ABD-FC389AEEB5E9}"/>
            </c:ext>
          </c:extLst>
        </c:ser>
        <c:ser>
          <c:idx val="5"/>
          <c:order val="5"/>
          <c:tx>
            <c:strRef>
              <c:f>'Slide 2'!$B$23</c:f>
              <c:strCache>
                <c:ptCount val="1"/>
                <c:pt idx="0">
                  <c:v>ICV Bus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'Slide 2'!$C$17:$E$17</c:f>
              <c:strCache>
                <c:ptCount val="3"/>
                <c:pt idx="0">
                  <c:v>FY 21- Actual</c:v>
                </c:pt>
                <c:pt idx="1">
                  <c:v>FY 22 - Actual</c:v>
                </c:pt>
                <c:pt idx="2">
                  <c:v>FY 23 - Plan</c:v>
                </c:pt>
              </c:strCache>
            </c:strRef>
          </c:cat>
          <c:val>
            <c:numRef>
              <c:f>'Slide 2'!$C$23:$E$23</c:f>
              <c:numCache>
                <c:formatCode>General</c:formatCode>
                <c:ptCount val="3"/>
                <c:pt idx="0">
                  <c:v>151</c:v>
                </c:pt>
                <c:pt idx="1">
                  <c:v>244</c:v>
                </c:pt>
                <c:pt idx="2">
                  <c:v>390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858-4094-8ABD-FC389AEEB5E9}"/>
            </c:ext>
          </c:extLst>
        </c:ser>
        <c:ser>
          <c:idx val="6"/>
          <c:order val="6"/>
          <c:tx>
            <c:strRef>
              <c:f>'Slide 2'!$B$24</c:f>
              <c:strCache>
                <c:ptCount val="1"/>
                <c:pt idx="0">
                  <c:v>MDV Bus 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'Slide 2'!$C$17:$E$17</c:f>
              <c:strCache>
                <c:ptCount val="3"/>
                <c:pt idx="0">
                  <c:v>FY 21- Actual</c:v>
                </c:pt>
                <c:pt idx="1">
                  <c:v>FY 22 - Actual</c:v>
                </c:pt>
                <c:pt idx="2">
                  <c:v>FY 23 - Plan</c:v>
                </c:pt>
              </c:strCache>
            </c:strRef>
          </c:cat>
          <c:val>
            <c:numRef>
              <c:f>'Slide 2'!$C$24:$E$24</c:f>
              <c:numCache>
                <c:formatCode>General</c:formatCode>
                <c:ptCount val="3"/>
                <c:pt idx="0">
                  <c:v>186</c:v>
                </c:pt>
                <c:pt idx="1">
                  <c:v>169</c:v>
                </c:pt>
                <c:pt idx="2">
                  <c:v>440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858-4094-8ABD-FC389AEEB5E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888699096"/>
        <c:axId val="888697456"/>
      </c:barChart>
      <c:catAx>
        <c:axId val="888699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8697456"/>
        <c:crosses val="autoZero"/>
        <c:auto val="1"/>
        <c:lblAlgn val="ctr"/>
        <c:lblOffset val="100"/>
        <c:noMultiLvlLbl val="0"/>
      </c:catAx>
      <c:valAx>
        <c:axId val="888697456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888699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2050802754275558"/>
          <c:y val="1.590306559764117E-2"/>
          <c:w val="0.80955321133903757"/>
          <c:h val="5.43448656994458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sng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u="sng"/>
              <a:t>FY</a:t>
            </a:r>
            <a:r>
              <a:rPr lang="en-IN" b="1" u="sng" baseline="0"/>
              <a:t>20-21 ICV Bus Application Split</a:t>
            </a:r>
            <a:endParaRPr lang="en-IN" b="1" u="sng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sng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Sheet3!$F$4</c:f>
              <c:strCache>
                <c:ptCount val="1"/>
                <c:pt idx="0">
                  <c:v>% Contribution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347-4580-AA5F-8F87C55E255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347-4580-AA5F-8F87C55E255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347-4580-AA5F-8F87C55E255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Sheet3!$B$5:$B$7</c:f>
              <c:strCache>
                <c:ptCount val="3"/>
                <c:pt idx="0">
                  <c:v>School/College Bus</c:v>
                </c:pt>
                <c:pt idx="1">
                  <c:v>Staff Bus</c:v>
                </c:pt>
                <c:pt idx="2">
                  <c:v>Total</c:v>
                </c:pt>
              </c:strCache>
            </c:strRef>
          </c:cat>
          <c:val>
            <c:numRef>
              <c:f>Sheet3!$F$5:$F$7</c:f>
              <c:numCache>
                <c:formatCode>0%</c:formatCode>
                <c:ptCount val="3"/>
                <c:pt idx="0">
                  <c:v>5.2980132450331126E-2</c:v>
                </c:pt>
                <c:pt idx="1">
                  <c:v>0.94701986754966883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347-4580-AA5F-8F87C55E25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sng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u="sng"/>
              <a:t>FY21-22</a:t>
            </a:r>
            <a:r>
              <a:rPr lang="en-IN" b="1" u="sng" baseline="0"/>
              <a:t> ICV Bus Application Split</a:t>
            </a:r>
            <a:endParaRPr lang="en-IN" b="1" u="sng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sng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Sheet3!$F$11</c:f>
              <c:strCache>
                <c:ptCount val="1"/>
                <c:pt idx="0">
                  <c:v>% Contribution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731-4F39-8DDA-8CE52C09A40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731-4F39-8DDA-8CE52C09A40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731-4F39-8DDA-8CE52C09A40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Sheet3!$B$12:$B$14</c:f>
              <c:strCache>
                <c:ptCount val="3"/>
                <c:pt idx="0">
                  <c:v>School/College Bus</c:v>
                </c:pt>
                <c:pt idx="1">
                  <c:v>Staff Bus</c:v>
                </c:pt>
                <c:pt idx="2">
                  <c:v>Total</c:v>
                </c:pt>
              </c:strCache>
            </c:strRef>
          </c:cat>
          <c:val>
            <c:numRef>
              <c:f>Sheet3!$F$12:$F$14</c:f>
              <c:numCache>
                <c:formatCode>0%</c:formatCode>
                <c:ptCount val="3"/>
                <c:pt idx="0">
                  <c:v>0.34426229508196721</c:v>
                </c:pt>
                <c:pt idx="1">
                  <c:v>0.65573770491803274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731-4F39-8DDA-8CE52C09A4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254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Market</a:t>
            </a:r>
            <a:r>
              <a:rPr lang="en-US" sz="1600" b="1" baseline="0"/>
              <a:t> ICV TIV analysis</a:t>
            </a:r>
            <a:endParaRPr lang="en-US" sz="1600" b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9998344801494403E-2"/>
          <c:y val="0.13829898890949166"/>
          <c:w val="0.80787953307638349"/>
          <c:h val="0.6576129580905559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Sheet3!$A$15</c:f>
              <c:strCache>
                <c:ptCount val="1"/>
                <c:pt idx="0">
                  <c:v>Lost (Blind spot)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Sheet3!$B$14:$C$14</c:f>
              <c:strCache>
                <c:ptCount val="2"/>
                <c:pt idx="0">
                  <c:v>FY 21</c:v>
                </c:pt>
                <c:pt idx="1">
                  <c:v>FY 22</c:v>
                </c:pt>
              </c:strCache>
            </c:strRef>
          </c:cat>
          <c:val>
            <c:numRef>
              <c:f>Sheet3!$B$15:$C$15</c:f>
              <c:numCache>
                <c:formatCode>0%</c:formatCode>
                <c:ptCount val="2"/>
                <c:pt idx="0">
                  <c:v>0.58663148636763407</c:v>
                </c:pt>
                <c:pt idx="1">
                  <c:v>0.54460407617774809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3-423A-9636-926DFF637B6B}"/>
            </c:ext>
          </c:extLst>
        </c:ser>
        <c:ser>
          <c:idx val="1"/>
          <c:order val="1"/>
          <c:tx>
            <c:strRef>
              <c:f>Sheet3!$A$16</c:f>
              <c:strCache>
                <c:ptCount val="1"/>
                <c:pt idx="0">
                  <c:v>Fought and lost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Sheet3!$B$14:$C$14</c:f>
              <c:strCache>
                <c:ptCount val="2"/>
                <c:pt idx="0">
                  <c:v>FY 21</c:v>
                </c:pt>
                <c:pt idx="1">
                  <c:v>FY 22</c:v>
                </c:pt>
              </c:strCache>
            </c:strRef>
          </c:cat>
          <c:val>
            <c:numRef>
              <c:f>Sheet3!$B$16:$C$16</c:f>
              <c:numCache>
                <c:formatCode>0%</c:formatCode>
                <c:ptCount val="2"/>
                <c:pt idx="0">
                  <c:v>0.19217238346525944</c:v>
                </c:pt>
                <c:pt idx="1">
                  <c:v>0.25726695623120616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F3-423A-9636-926DFF637B6B}"/>
            </c:ext>
          </c:extLst>
        </c:ser>
        <c:ser>
          <c:idx val="2"/>
          <c:order val="2"/>
          <c:tx>
            <c:strRef>
              <c:f>Sheet3!$A$17</c:f>
              <c:strCache>
                <c:ptCount val="1"/>
                <c:pt idx="0">
                  <c:v>AL 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Sheet3!$B$14:$C$14</c:f>
              <c:strCache>
                <c:ptCount val="2"/>
                <c:pt idx="0">
                  <c:v>FY 21</c:v>
                </c:pt>
                <c:pt idx="1">
                  <c:v>FY 22</c:v>
                </c:pt>
              </c:strCache>
            </c:strRef>
          </c:cat>
          <c:val>
            <c:numRef>
              <c:f>Sheet3!$B$17:$C$17</c:f>
              <c:numCache>
                <c:formatCode>0%</c:formatCode>
                <c:ptCount val="2"/>
                <c:pt idx="0">
                  <c:v>0.22119613016710643</c:v>
                </c:pt>
                <c:pt idx="1">
                  <c:v>0.19812896759104578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F3-423A-9636-926DFF637B6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49867600"/>
        <c:axId val="549866616"/>
      </c:barChart>
      <c:catAx>
        <c:axId val="549867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9866616"/>
        <c:crosses val="autoZero"/>
        <c:auto val="1"/>
        <c:lblAlgn val="ctr"/>
        <c:lblOffset val="100"/>
        <c:noMultiLvlLbl val="0"/>
      </c:catAx>
      <c:valAx>
        <c:axId val="549866616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9867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Outlet</a:t>
            </a:r>
            <a:r>
              <a:rPr lang="en-US" sz="1600" b="1" baseline="0"/>
              <a:t> wise blind spot</a:t>
            </a:r>
            <a:endParaRPr lang="en-US" sz="1600" b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Sheet4!$B$11</c:f>
              <c:strCache>
                <c:ptCount val="1"/>
                <c:pt idx="0">
                  <c:v>FY 22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Sheet4!$A$12:$A$16</c:f>
              <c:strCache>
                <c:ptCount val="5"/>
                <c:pt idx="0">
                  <c:v>PME</c:v>
                </c:pt>
                <c:pt idx="1">
                  <c:v>MDM</c:v>
                </c:pt>
                <c:pt idx="2">
                  <c:v>PDP</c:v>
                </c:pt>
                <c:pt idx="3">
                  <c:v>VLR</c:v>
                </c:pt>
                <c:pt idx="4">
                  <c:v>VPM &amp; PON</c:v>
                </c:pt>
              </c:strCache>
            </c:strRef>
          </c:cat>
          <c:val>
            <c:numRef>
              <c:f>Sheet4!$B$12:$B$16</c:f>
              <c:numCache>
                <c:formatCode>0%</c:formatCode>
                <c:ptCount val="5"/>
                <c:pt idx="0">
                  <c:v>0.36073619631901843</c:v>
                </c:pt>
                <c:pt idx="1">
                  <c:v>0.26319018404907973</c:v>
                </c:pt>
                <c:pt idx="2">
                  <c:v>0.23496932515337424</c:v>
                </c:pt>
                <c:pt idx="3">
                  <c:v>5.2760736196319019E-2</c:v>
                </c:pt>
                <c:pt idx="4">
                  <c:v>8.8343558282208592E-2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5E-42E8-AFE8-78499C8F84AF}"/>
            </c:ext>
          </c:extLst>
        </c:ser>
        <c:ser>
          <c:idx val="1"/>
          <c:order val="1"/>
          <c:tx>
            <c:strRef>
              <c:f>Sheet4!$C$11</c:f>
              <c:strCache>
                <c:ptCount val="1"/>
                <c:pt idx="0">
                  <c:v>FY 21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Sheet4!$A$12:$A$16</c:f>
              <c:strCache>
                <c:ptCount val="5"/>
                <c:pt idx="0">
                  <c:v>PME</c:v>
                </c:pt>
                <c:pt idx="1">
                  <c:v>MDM</c:v>
                </c:pt>
                <c:pt idx="2">
                  <c:v>PDP</c:v>
                </c:pt>
                <c:pt idx="3">
                  <c:v>VLR</c:v>
                </c:pt>
                <c:pt idx="4">
                  <c:v>VPM &amp; PON</c:v>
                </c:pt>
              </c:strCache>
            </c:strRef>
          </c:cat>
          <c:val>
            <c:numRef>
              <c:f>Sheet4!$C$12:$C$16</c:f>
              <c:numCache>
                <c:formatCode>0%</c:formatCode>
                <c:ptCount val="5"/>
                <c:pt idx="0">
                  <c:v>0.3073463268365817</c:v>
                </c:pt>
                <c:pt idx="1">
                  <c:v>0.27436281859070466</c:v>
                </c:pt>
                <c:pt idx="2">
                  <c:v>0.23388305847076463</c:v>
                </c:pt>
                <c:pt idx="3">
                  <c:v>8.7706146926536735E-2</c:v>
                </c:pt>
                <c:pt idx="4">
                  <c:v>9.6701649175412296E-2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5E-42E8-AFE8-78499C8F84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0727480"/>
        <c:axId val="490728792"/>
      </c:barChart>
      <c:catAx>
        <c:axId val="490727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728792"/>
        <c:crosses val="autoZero"/>
        <c:auto val="1"/>
        <c:lblAlgn val="ctr"/>
        <c:lblOffset val="100"/>
        <c:noMultiLvlLbl val="0"/>
      </c:catAx>
      <c:valAx>
        <c:axId val="490728792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727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Segment</a:t>
            </a:r>
            <a:r>
              <a:rPr lang="en-US" b="1" baseline="0"/>
              <a:t> Contribution vs Market share</a:t>
            </a:r>
            <a:endParaRPr lang="en-US" b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Sheet7!$B$1:$B$2</c:f>
              <c:strCache>
                <c:ptCount val="2"/>
                <c:pt idx="0">
                  <c:v>FY 21</c:v>
                </c:pt>
                <c:pt idx="1">
                  <c:v>Contri.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Sheet7!$A$3:$A$7</c:f>
              <c:strCache>
                <c:ptCount val="5"/>
                <c:pt idx="0">
                  <c:v>8 &amp; 9T</c:v>
                </c:pt>
                <c:pt idx="1">
                  <c:v>11 &amp; 12T</c:v>
                </c:pt>
                <c:pt idx="2">
                  <c:v>14 &amp; 15T</c:v>
                </c:pt>
                <c:pt idx="3">
                  <c:v>CNG</c:v>
                </c:pt>
                <c:pt idx="4">
                  <c:v>Tipper</c:v>
                </c:pt>
              </c:strCache>
            </c:strRef>
          </c:cat>
          <c:val>
            <c:numRef>
              <c:f>Sheet7!$B$3:$B$7</c:f>
              <c:numCache>
                <c:formatCode>0%</c:formatCode>
                <c:ptCount val="5"/>
                <c:pt idx="0">
                  <c:v>7.8915418858761632E-2</c:v>
                </c:pt>
                <c:pt idx="1">
                  <c:v>0.70619182517199519</c:v>
                </c:pt>
                <c:pt idx="2">
                  <c:v>0.15</c:v>
                </c:pt>
                <c:pt idx="3">
                  <c:v>0</c:v>
                </c:pt>
                <c:pt idx="4">
                  <c:v>6.6774585188182925E-2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D0-4E7B-9F6C-1F42E724FC47}"/>
            </c:ext>
          </c:extLst>
        </c:ser>
        <c:ser>
          <c:idx val="1"/>
          <c:order val="1"/>
          <c:tx>
            <c:strRef>
              <c:f>Sheet7!$C$1:$C$2</c:f>
              <c:strCache>
                <c:ptCount val="2"/>
                <c:pt idx="0">
                  <c:v>FY 22</c:v>
                </c:pt>
                <c:pt idx="1">
                  <c:v>Contri.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Sheet7!$A$3:$A$7</c:f>
              <c:strCache>
                <c:ptCount val="5"/>
                <c:pt idx="0">
                  <c:v>8 &amp; 9T</c:v>
                </c:pt>
                <c:pt idx="1">
                  <c:v>11 &amp; 12T</c:v>
                </c:pt>
                <c:pt idx="2">
                  <c:v>14 &amp; 15T</c:v>
                </c:pt>
                <c:pt idx="3">
                  <c:v>CNG</c:v>
                </c:pt>
                <c:pt idx="4">
                  <c:v>Tipper</c:v>
                </c:pt>
              </c:strCache>
            </c:strRef>
          </c:cat>
          <c:val>
            <c:numRef>
              <c:f>Sheet7!$C$3:$C$7</c:f>
              <c:numCache>
                <c:formatCode>0%</c:formatCode>
                <c:ptCount val="5"/>
                <c:pt idx="0">
                  <c:v>4.9584026622296176E-2</c:v>
                </c:pt>
                <c:pt idx="1">
                  <c:v>0.59534109816971714</c:v>
                </c:pt>
                <c:pt idx="2">
                  <c:v>0.17071547420965058</c:v>
                </c:pt>
                <c:pt idx="3">
                  <c:v>0.11813643926788686</c:v>
                </c:pt>
                <c:pt idx="4">
                  <c:v>6.6222961730449253E-2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D0-4E7B-9F6C-1F42E724FC4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6769624"/>
        <c:axId val="476767328"/>
      </c:barChart>
      <c:catAx>
        <c:axId val="476769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6767328"/>
        <c:crosses val="autoZero"/>
        <c:auto val="1"/>
        <c:lblAlgn val="ctr"/>
        <c:lblOffset val="100"/>
        <c:noMultiLvlLbl val="0"/>
      </c:catAx>
      <c:valAx>
        <c:axId val="47676732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476769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78541453504753"/>
          <c:y val="0.10290724132463562"/>
          <c:w val="0.56517609027685101"/>
          <c:h val="0.35674119706016749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74C-4CF2-B235-997CE69FE4FE}"/>
              </c:ext>
            </c:extLst>
          </c:dPt>
          <c:dPt>
            <c:idx val="1"/>
            <c:bubble3D val="0"/>
            <c:explosion val="1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74C-4CF2-B235-997CE69FE4F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74C-4CF2-B235-997CE69FE4F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74C-4CF2-B235-997CE69FE4F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A74C-4CF2-B235-997CE69FE4F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A74C-4CF2-B235-997CE69FE4F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A74C-4CF2-B235-997CE69FE4F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Sheet5!$A$2:$A$8</c:f>
              <c:strCache>
                <c:ptCount val="7"/>
                <c:pt idx="0">
                  <c:v>E-Commerce</c:v>
                </c:pt>
                <c:pt idx="1">
                  <c:v>Auto Parts</c:v>
                </c:pt>
                <c:pt idx="2">
                  <c:v>Market load</c:v>
                </c:pt>
                <c:pt idx="3">
                  <c:v>White goods</c:v>
                </c:pt>
                <c:pt idx="4">
                  <c:v>Couriers</c:v>
                </c:pt>
                <c:pt idx="5">
                  <c:v>Fruits &amp; Veg</c:v>
                </c:pt>
                <c:pt idx="6">
                  <c:v>Poultry</c:v>
                </c:pt>
              </c:strCache>
            </c:strRef>
          </c:cat>
          <c:val>
            <c:numRef>
              <c:f>Sheet5!$B$2:$B$8</c:f>
              <c:numCache>
                <c:formatCode>0%</c:formatCode>
                <c:ptCount val="7"/>
                <c:pt idx="0">
                  <c:v>0.24</c:v>
                </c:pt>
                <c:pt idx="1">
                  <c:v>0.2</c:v>
                </c:pt>
                <c:pt idx="2">
                  <c:v>0.19</c:v>
                </c:pt>
                <c:pt idx="3">
                  <c:v>0.13</c:v>
                </c:pt>
                <c:pt idx="4">
                  <c:v>0.12</c:v>
                </c:pt>
                <c:pt idx="5">
                  <c:v>0.08</c:v>
                </c:pt>
                <c:pt idx="6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A74C-4CF2-B235-997CE69FE4F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4411643459821763"/>
          <c:y val="0.54973430049811522"/>
          <c:w val="0.40677106039711136"/>
          <c:h val="0.36458588509769613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79315939836152E-2"/>
          <c:y val="7.2334904505316072E-2"/>
          <c:w val="0.55820409321215625"/>
          <c:h val="0.34599435982293564"/>
        </c:manualLayout>
      </c:layout>
      <c:doughnutChart>
        <c:varyColors val="1"/>
        <c:ser>
          <c:idx val="0"/>
          <c:order val="0"/>
          <c:tx>
            <c:strRef>
              <c:f>'15T'!$B$1</c:f>
              <c:strCache>
                <c:ptCount val="1"/>
                <c:pt idx="0">
                  <c:v>Contri.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016-4A0E-BB04-62960305E01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016-4A0E-BB04-62960305E01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016-4A0E-BB04-62960305E01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016-4A0E-BB04-62960305E01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016-4A0E-BB04-62960305E013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'15T'!$A$2:$A$6</c:f>
              <c:strCache>
                <c:ptCount val="5"/>
                <c:pt idx="0">
                  <c:v>Cement</c:v>
                </c:pt>
                <c:pt idx="1">
                  <c:v>Brick</c:v>
                </c:pt>
                <c:pt idx="2">
                  <c:v>Market load</c:v>
                </c:pt>
                <c:pt idx="3">
                  <c:v>Parcel load</c:v>
                </c:pt>
                <c:pt idx="4">
                  <c:v>Auto Parts</c:v>
                </c:pt>
              </c:strCache>
            </c:strRef>
          </c:cat>
          <c:val>
            <c:numRef>
              <c:f>'15T'!$B$2:$B$6</c:f>
              <c:numCache>
                <c:formatCode>0%</c:formatCode>
                <c:ptCount val="5"/>
                <c:pt idx="0">
                  <c:v>0.5</c:v>
                </c:pt>
                <c:pt idx="1">
                  <c:v>0.2</c:v>
                </c:pt>
                <c:pt idx="2">
                  <c:v>0.2</c:v>
                </c:pt>
                <c:pt idx="3">
                  <c:v>0.05</c:v>
                </c:pt>
                <c:pt idx="4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016-4A0E-BB04-62960305E01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3891903978038633"/>
          <c:y val="0.47995030042253123"/>
          <c:w val="0.52015351165089718"/>
          <c:h val="0.3976139729544525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1575636378785985E-2"/>
          <c:y val="6.5864226015542982E-2"/>
          <c:w val="0.58693052257356715"/>
          <c:h val="0.39866982652355498"/>
        </c:manualLayout>
      </c:layout>
      <c:doughnutChart>
        <c:varyColors val="1"/>
        <c:ser>
          <c:idx val="0"/>
          <c:order val="0"/>
          <c:tx>
            <c:strRef>
              <c:f>'CNG Chart'!$B$1</c:f>
              <c:strCache>
                <c:ptCount val="1"/>
                <c:pt idx="0">
                  <c:v>Contri.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66-4F38-87CB-88053B6D36E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966-4F38-87CB-88053B6D36E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966-4F38-87CB-88053B6D36E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966-4F38-87CB-88053B6D36EC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'CNG Chart'!$A$2:$A$5</c:f>
              <c:strCache>
                <c:ptCount val="4"/>
                <c:pt idx="0">
                  <c:v>E-commerce</c:v>
                </c:pt>
                <c:pt idx="1">
                  <c:v>White goods</c:v>
                </c:pt>
                <c:pt idx="2">
                  <c:v>Cement</c:v>
                </c:pt>
                <c:pt idx="3">
                  <c:v>Market load</c:v>
                </c:pt>
              </c:strCache>
            </c:strRef>
          </c:cat>
          <c:val>
            <c:numRef>
              <c:f>'CNG Chart'!$B$2:$B$5</c:f>
              <c:numCache>
                <c:formatCode>0%</c:formatCode>
                <c:ptCount val="4"/>
                <c:pt idx="0">
                  <c:v>0.38</c:v>
                </c:pt>
                <c:pt idx="1">
                  <c:v>0.27</c:v>
                </c:pt>
                <c:pt idx="2">
                  <c:v>0.21</c:v>
                </c:pt>
                <c:pt idx="3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966-4F38-87CB-88053B6D36E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334452582401859"/>
          <c:y val="0.54132917737444874"/>
          <c:w val="0.41248841571717382"/>
          <c:h val="0.36298409519414737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FFFFFF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AL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Sheet1!$C$4:$C$10</c:f>
              <c:strCache>
                <c:ptCount val="7"/>
                <c:pt idx="0">
                  <c:v>INDUSIND BANK LIMITED</c:v>
                </c:pt>
                <c:pt idx="1">
                  <c:v>SUNDARAM FINANCE LTD.</c:v>
                </c:pt>
                <c:pt idx="2">
                  <c:v>ICICI BANK LIMITED</c:v>
                </c:pt>
                <c:pt idx="3">
                  <c:v>KOTAK MAHINDRA BANK LTD</c:v>
                </c:pt>
                <c:pt idx="4">
                  <c:v>HDFC BANK LIMITED</c:v>
                </c:pt>
                <c:pt idx="5">
                  <c:v>Federal bank</c:v>
                </c:pt>
                <c:pt idx="6">
                  <c:v>YES BANK LTD</c:v>
                </c:pt>
              </c:strCache>
            </c:strRef>
          </c:cat>
          <c:val>
            <c:numRef>
              <c:f>Sheet1!$D$4:$D$10</c:f>
              <c:numCache>
                <c:formatCode>0%</c:formatCode>
                <c:ptCount val="7"/>
                <c:pt idx="0">
                  <c:v>0.6</c:v>
                </c:pt>
                <c:pt idx="1">
                  <c:v>0.5</c:v>
                </c:pt>
                <c:pt idx="2">
                  <c:v>0.4</c:v>
                </c:pt>
                <c:pt idx="3">
                  <c:v>0.35</c:v>
                </c:pt>
                <c:pt idx="4">
                  <c:v>0.32</c:v>
                </c:pt>
                <c:pt idx="5">
                  <c:v>0.32</c:v>
                </c:pt>
                <c:pt idx="6">
                  <c:v>0.28999999999999998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88-4FC3-8136-3AC4ED6C97D7}"/>
            </c:ext>
          </c:extLst>
        </c:ser>
        <c:ser>
          <c:idx val="1"/>
          <c:order val="1"/>
          <c:tx>
            <c:strRef>
              <c:f>Sheet1!$E$3</c:f>
              <c:strCache>
                <c:ptCount val="1"/>
                <c:pt idx="0">
                  <c:v>TML SHARE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Sheet1!$C$4:$C$10</c:f>
              <c:strCache>
                <c:ptCount val="7"/>
                <c:pt idx="0">
                  <c:v>INDUSIND BANK LIMITED</c:v>
                </c:pt>
                <c:pt idx="1">
                  <c:v>SUNDARAM FINANCE LTD.</c:v>
                </c:pt>
                <c:pt idx="2">
                  <c:v>ICICI BANK LIMITED</c:v>
                </c:pt>
                <c:pt idx="3">
                  <c:v>KOTAK MAHINDRA BANK LTD</c:v>
                </c:pt>
                <c:pt idx="4">
                  <c:v>HDFC BANK LIMITED</c:v>
                </c:pt>
                <c:pt idx="5">
                  <c:v>Federal bank</c:v>
                </c:pt>
                <c:pt idx="6">
                  <c:v>YES BANK LTD</c:v>
                </c:pt>
              </c:strCache>
            </c:strRef>
          </c:cat>
          <c:val>
            <c:numRef>
              <c:f>Sheet1!$E$4:$E$10</c:f>
              <c:numCache>
                <c:formatCode>0%</c:formatCode>
                <c:ptCount val="7"/>
                <c:pt idx="0">
                  <c:v>0.25</c:v>
                </c:pt>
                <c:pt idx="1">
                  <c:v>0.3</c:v>
                </c:pt>
                <c:pt idx="2">
                  <c:v>0.3</c:v>
                </c:pt>
                <c:pt idx="3">
                  <c:v>0.45</c:v>
                </c:pt>
                <c:pt idx="4">
                  <c:v>0.33</c:v>
                </c:pt>
                <c:pt idx="5">
                  <c:v>0.38</c:v>
                </c:pt>
                <c:pt idx="6">
                  <c:v>0.43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88-4FC3-8136-3AC4ED6C97D7}"/>
            </c:ext>
          </c:extLst>
        </c:ser>
        <c:ser>
          <c:idx val="2"/>
          <c:order val="2"/>
          <c:tx>
            <c:strRef>
              <c:f>Sheet1!$F$3</c:f>
              <c:strCache>
                <c:ptCount val="1"/>
                <c:pt idx="0">
                  <c:v>EML SHARE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188-4FC3-8136-3AC4ED6C97D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Sheet1!$C$4:$C$10</c:f>
              <c:strCache>
                <c:ptCount val="7"/>
                <c:pt idx="0">
                  <c:v>INDUSIND BANK LIMITED</c:v>
                </c:pt>
                <c:pt idx="1">
                  <c:v>SUNDARAM FINANCE LTD.</c:v>
                </c:pt>
                <c:pt idx="2">
                  <c:v>ICICI BANK LIMITED</c:v>
                </c:pt>
                <c:pt idx="3">
                  <c:v>KOTAK MAHINDRA BANK LTD</c:v>
                </c:pt>
                <c:pt idx="4">
                  <c:v>HDFC BANK LIMITED</c:v>
                </c:pt>
                <c:pt idx="5">
                  <c:v>Federal bank</c:v>
                </c:pt>
                <c:pt idx="6">
                  <c:v>YES BANK LTD</c:v>
                </c:pt>
              </c:strCache>
            </c:strRef>
          </c:cat>
          <c:val>
            <c:numRef>
              <c:f>Sheet1!$F$4:$F$10</c:f>
              <c:numCache>
                <c:formatCode>0%</c:formatCode>
                <c:ptCount val="7"/>
                <c:pt idx="0">
                  <c:v>0.05</c:v>
                </c:pt>
                <c:pt idx="1">
                  <c:v>0.05</c:v>
                </c:pt>
                <c:pt idx="2">
                  <c:v>0.13</c:v>
                </c:pt>
                <c:pt idx="3">
                  <c:v>0.1</c:v>
                </c:pt>
                <c:pt idx="4">
                  <c:v>0.15</c:v>
                </c:pt>
                <c:pt idx="5">
                  <c:v>0.15</c:v>
                </c:pt>
                <c:pt idx="6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88-4FC3-8136-3AC4ED6C97D7}"/>
            </c:ext>
          </c:extLst>
        </c:ser>
        <c:ser>
          <c:idx val="3"/>
          <c:order val="3"/>
          <c:tx>
            <c:strRef>
              <c:f>Sheet1!$G$3</c:f>
              <c:strCache>
                <c:ptCount val="1"/>
                <c:pt idx="0">
                  <c:v>BB SHARE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Sheet1!$C$4:$C$10</c:f>
              <c:strCache>
                <c:ptCount val="7"/>
                <c:pt idx="0">
                  <c:v>INDUSIND BANK LIMITED</c:v>
                </c:pt>
                <c:pt idx="1">
                  <c:v>SUNDARAM FINANCE LTD.</c:v>
                </c:pt>
                <c:pt idx="2">
                  <c:v>ICICI BANK LIMITED</c:v>
                </c:pt>
                <c:pt idx="3">
                  <c:v>KOTAK MAHINDRA BANK LTD</c:v>
                </c:pt>
                <c:pt idx="4">
                  <c:v>HDFC BANK LIMITED</c:v>
                </c:pt>
                <c:pt idx="5">
                  <c:v>Federal bank</c:v>
                </c:pt>
                <c:pt idx="6">
                  <c:v>YES BANK LTD</c:v>
                </c:pt>
              </c:strCache>
            </c:strRef>
          </c:cat>
          <c:val>
            <c:numRef>
              <c:f>Sheet1!$G$4:$G$10</c:f>
              <c:numCache>
                <c:formatCode>0%</c:formatCode>
                <c:ptCount val="7"/>
                <c:pt idx="0">
                  <c:v>0.1</c:v>
                </c:pt>
                <c:pt idx="1">
                  <c:v>0.1</c:v>
                </c:pt>
                <c:pt idx="2">
                  <c:v>0.12</c:v>
                </c:pt>
                <c:pt idx="3">
                  <c:v>0.1</c:v>
                </c:pt>
                <c:pt idx="4">
                  <c:v>0.15</c:v>
                </c:pt>
                <c:pt idx="5">
                  <c:v>0.15</c:v>
                </c:pt>
                <c:pt idx="6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88-4FC3-8136-3AC4ED6C97D7}"/>
            </c:ext>
          </c:extLst>
        </c:ser>
        <c:ser>
          <c:idx val="4"/>
          <c:order val="4"/>
          <c:tx>
            <c:strRef>
              <c:f>Sheet1!$H$3</c:f>
              <c:strCache>
                <c:ptCount val="1"/>
                <c:pt idx="0">
                  <c:v>MNAL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Sheet1!$C$4:$C$10</c:f>
              <c:strCache>
                <c:ptCount val="7"/>
                <c:pt idx="0">
                  <c:v>INDUSIND BANK LIMITED</c:v>
                </c:pt>
                <c:pt idx="1">
                  <c:v>SUNDARAM FINANCE LTD.</c:v>
                </c:pt>
                <c:pt idx="2">
                  <c:v>ICICI BANK LIMITED</c:v>
                </c:pt>
                <c:pt idx="3">
                  <c:v>KOTAK MAHINDRA BANK LTD</c:v>
                </c:pt>
                <c:pt idx="4">
                  <c:v>HDFC BANK LIMITED</c:v>
                </c:pt>
                <c:pt idx="5">
                  <c:v>Federal bank</c:v>
                </c:pt>
                <c:pt idx="6">
                  <c:v>YES BANK LTD</c:v>
                </c:pt>
              </c:strCache>
            </c:strRef>
          </c:cat>
          <c:val>
            <c:numRef>
              <c:f>Sheet1!$H$4:$H$10</c:f>
              <c:numCache>
                <c:formatCode>0%</c:formatCode>
                <c:ptCount val="7"/>
                <c:pt idx="1">
                  <c:v>0.05</c:v>
                </c:pt>
                <c:pt idx="2">
                  <c:v>0.05</c:v>
                </c:pt>
                <c:pt idx="4">
                  <c:v>0.05</c:v>
                </c:pt>
                <c:pt idx="6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88-4FC3-8136-3AC4ED6C97D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358250608"/>
        <c:axId val="358256184"/>
      </c:barChart>
      <c:catAx>
        <c:axId val="3582506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8256184"/>
        <c:crosses val="autoZero"/>
        <c:auto val="1"/>
        <c:lblAlgn val="ctr"/>
        <c:lblOffset val="100"/>
        <c:noMultiLvlLbl val="0"/>
      </c:catAx>
      <c:valAx>
        <c:axId val="35825618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358250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8401602723561625"/>
          <c:y val="1.6032138335893495E-2"/>
          <c:w val="0.6506653004270655"/>
          <c:h val="6.19157425587137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24055067121719"/>
          <c:y val="0.10804793864412865"/>
          <c:w val="0.72181004312808938"/>
          <c:h val="0.70117202424315217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Sheet1!$E$23</c:f>
              <c:strCache>
                <c:ptCount val="1"/>
                <c:pt idx="0">
                  <c:v>AL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Sheet1!$D$24:$D$31</c:f>
              <c:strCache>
                <c:ptCount val="8"/>
                <c:pt idx="0">
                  <c:v>SUNDARAM FINANCE LTD.</c:v>
                </c:pt>
                <c:pt idx="1">
                  <c:v>INDUSIND BANK LIMITED</c:v>
                </c:pt>
                <c:pt idx="2">
                  <c:v>HDFC BANK LIMITED</c:v>
                </c:pt>
                <c:pt idx="3">
                  <c:v>HDB FINANCIAL SERVICES LTD.</c:v>
                </c:pt>
                <c:pt idx="4">
                  <c:v>YES BANK LTD</c:v>
                </c:pt>
                <c:pt idx="5">
                  <c:v>KOTAK MAHINDRA BANK LTD</c:v>
                </c:pt>
                <c:pt idx="6">
                  <c:v>ICICI BANK LIMITED</c:v>
                </c:pt>
                <c:pt idx="7">
                  <c:v>CHOLA</c:v>
                </c:pt>
              </c:strCache>
            </c:strRef>
          </c:cat>
          <c:val>
            <c:numRef>
              <c:f>Sheet1!$E$24:$E$31</c:f>
              <c:numCache>
                <c:formatCode>0%</c:formatCode>
                <c:ptCount val="8"/>
                <c:pt idx="0">
                  <c:v>0.37</c:v>
                </c:pt>
                <c:pt idx="1">
                  <c:v>0.33</c:v>
                </c:pt>
                <c:pt idx="2">
                  <c:v>0.28000000000000003</c:v>
                </c:pt>
                <c:pt idx="3">
                  <c:v>0.25</c:v>
                </c:pt>
                <c:pt idx="4">
                  <c:v>0.2</c:v>
                </c:pt>
                <c:pt idx="5">
                  <c:v>0.2</c:v>
                </c:pt>
                <c:pt idx="6">
                  <c:v>0.15</c:v>
                </c:pt>
                <c:pt idx="7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6C-45B0-A827-71D530D1070D}"/>
            </c:ext>
          </c:extLst>
        </c:ser>
        <c:ser>
          <c:idx val="1"/>
          <c:order val="1"/>
          <c:tx>
            <c:strRef>
              <c:f>Sheet1!$F$23</c:f>
              <c:strCache>
                <c:ptCount val="1"/>
                <c:pt idx="0">
                  <c:v>TML SHARE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Sheet1!$D$24:$D$31</c:f>
              <c:strCache>
                <c:ptCount val="8"/>
                <c:pt idx="0">
                  <c:v>SUNDARAM FINANCE LTD.</c:v>
                </c:pt>
                <c:pt idx="1">
                  <c:v>INDUSIND BANK LIMITED</c:v>
                </c:pt>
                <c:pt idx="2">
                  <c:v>HDFC BANK LIMITED</c:v>
                </c:pt>
                <c:pt idx="3">
                  <c:v>HDB FINANCIAL SERVICES LTD.</c:v>
                </c:pt>
                <c:pt idx="4">
                  <c:v>YES BANK LTD</c:v>
                </c:pt>
                <c:pt idx="5">
                  <c:v>KOTAK MAHINDRA BANK LTD</c:v>
                </c:pt>
                <c:pt idx="6">
                  <c:v>ICICI BANK LIMITED</c:v>
                </c:pt>
                <c:pt idx="7">
                  <c:v>CHOLA</c:v>
                </c:pt>
              </c:strCache>
            </c:strRef>
          </c:cat>
          <c:val>
            <c:numRef>
              <c:f>Sheet1!$F$24:$F$31</c:f>
              <c:numCache>
                <c:formatCode>0%</c:formatCode>
                <c:ptCount val="8"/>
                <c:pt idx="0">
                  <c:v>0.25</c:v>
                </c:pt>
                <c:pt idx="1">
                  <c:v>0.27</c:v>
                </c:pt>
                <c:pt idx="2">
                  <c:v>0.25</c:v>
                </c:pt>
                <c:pt idx="3">
                  <c:v>0.35</c:v>
                </c:pt>
                <c:pt idx="4">
                  <c:v>0.4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6C-45B0-A827-71D530D1070D}"/>
            </c:ext>
          </c:extLst>
        </c:ser>
        <c:ser>
          <c:idx val="2"/>
          <c:order val="2"/>
          <c:tx>
            <c:strRef>
              <c:f>Sheet1!$G$23</c:f>
              <c:strCache>
                <c:ptCount val="1"/>
                <c:pt idx="0">
                  <c:v>EML SHARE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Sheet1!$D$24:$D$31</c:f>
              <c:strCache>
                <c:ptCount val="8"/>
                <c:pt idx="0">
                  <c:v>SUNDARAM FINANCE LTD.</c:v>
                </c:pt>
                <c:pt idx="1">
                  <c:v>INDUSIND BANK LIMITED</c:v>
                </c:pt>
                <c:pt idx="2">
                  <c:v>HDFC BANK LIMITED</c:v>
                </c:pt>
                <c:pt idx="3">
                  <c:v>HDB FINANCIAL SERVICES LTD.</c:v>
                </c:pt>
                <c:pt idx="4">
                  <c:v>YES BANK LTD</c:v>
                </c:pt>
                <c:pt idx="5">
                  <c:v>KOTAK MAHINDRA BANK LTD</c:v>
                </c:pt>
                <c:pt idx="6">
                  <c:v>ICICI BANK LIMITED</c:v>
                </c:pt>
                <c:pt idx="7">
                  <c:v>CHOLA</c:v>
                </c:pt>
              </c:strCache>
            </c:strRef>
          </c:cat>
          <c:val>
            <c:numRef>
              <c:f>Sheet1!$G$24:$G$31</c:f>
              <c:numCache>
                <c:formatCode>0%</c:formatCode>
                <c:ptCount val="8"/>
                <c:pt idx="0">
                  <c:v>0.2</c:v>
                </c:pt>
                <c:pt idx="1">
                  <c:v>0.3</c:v>
                </c:pt>
                <c:pt idx="2">
                  <c:v>0.3</c:v>
                </c:pt>
                <c:pt idx="3">
                  <c:v>0.3</c:v>
                </c:pt>
                <c:pt idx="4">
                  <c:v>0.32</c:v>
                </c:pt>
                <c:pt idx="5">
                  <c:v>0.35</c:v>
                </c:pt>
                <c:pt idx="6">
                  <c:v>0.35</c:v>
                </c:pt>
                <c:pt idx="7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6C-45B0-A827-71D530D1070D}"/>
            </c:ext>
          </c:extLst>
        </c:ser>
        <c:ser>
          <c:idx val="3"/>
          <c:order val="3"/>
          <c:tx>
            <c:strRef>
              <c:f>Sheet1!$H$23</c:f>
              <c:strCache>
                <c:ptCount val="1"/>
                <c:pt idx="0">
                  <c:v>BB SHARE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Sheet1!$D$24:$D$31</c:f>
              <c:strCache>
                <c:ptCount val="8"/>
                <c:pt idx="0">
                  <c:v>SUNDARAM FINANCE LTD.</c:v>
                </c:pt>
                <c:pt idx="1">
                  <c:v>INDUSIND BANK LIMITED</c:v>
                </c:pt>
                <c:pt idx="2">
                  <c:v>HDFC BANK LIMITED</c:v>
                </c:pt>
                <c:pt idx="3">
                  <c:v>HDB FINANCIAL SERVICES LTD.</c:v>
                </c:pt>
                <c:pt idx="4">
                  <c:v>YES BANK LTD</c:v>
                </c:pt>
                <c:pt idx="5">
                  <c:v>KOTAK MAHINDRA BANK LTD</c:v>
                </c:pt>
                <c:pt idx="6">
                  <c:v>ICICI BANK LIMITED</c:v>
                </c:pt>
                <c:pt idx="7">
                  <c:v>CHOLA</c:v>
                </c:pt>
              </c:strCache>
            </c:strRef>
          </c:cat>
          <c:val>
            <c:numRef>
              <c:f>Sheet1!$H$24:$H$31</c:f>
              <c:numCache>
                <c:formatCode>0%</c:formatCode>
                <c:ptCount val="8"/>
                <c:pt idx="0">
                  <c:v>0.1</c:v>
                </c:pt>
                <c:pt idx="1">
                  <c:v>0.06</c:v>
                </c:pt>
                <c:pt idx="2">
                  <c:v>0.15</c:v>
                </c:pt>
                <c:pt idx="3">
                  <c:v>0.05</c:v>
                </c:pt>
                <c:pt idx="4">
                  <c:v>0.05</c:v>
                </c:pt>
                <c:pt idx="5">
                  <c:v>0.1</c:v>
                </c:pt>
                <c:pt idx="6">
                  <c:v>0.08</c:v>
                </c:pt>
                <c:pt idx="7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6C-45B0-A827-71D530D1070D}"/>
            </c:ext>
          </c:extLst>
        </c:ser>
        <c:ser>
          <c:idx val="4"/>
          <c:order val="4"/>
          <c:tx>
            <c:strRef>
              <c:f>Sheet1!$I$23</c:f>
              <c:strCache>
                <c:ptCount val="1"/>
                <c:pt idx="0">
                  <c:v>MNAL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Sheet1!$D$24:$D$31</c:f>
              <c:strCache>
                <c:ptCount val="8"/>
                <c:pt idx="0">
                  <c:v>SUNDARAM FINANCE LTD.</c:v>
                </c:pt>
                <c:pt idx="1">
                  <c:v>INDUSIND BANK LIMITED</c:v>
                </c:pt>
                <c:pt idx="2">
                  <c:v>HDFC BANK LIMITED</c:v>
                </c:pt>
                <c:pt idx="3">
                  <c:v>HDB FINANCIAL SERVICES LTD.</c:v>
                </c:pt>
                <c:pt idx="4">
                  <c:v>YES BANK LTD</c:v>
                </c:pt>
                <c:pt idx="5">
                  <c:v>KOTAK MAHINDRA BANK LTD</c:v>
                </c:pt>
                <c:pt idx="6">
                  <c:v>ICICI BANK LIMITED</c:v>
                </c:pt>
                <c:pt idx="7">
                  <c:v>CHOLA</c:v>
                </c:pt>
              </c:strCache>
            </c:strRef>
          </c:cat>
          <c:val>
            <c:numRef>
              <c:f>Sheet1!$I$24:$I$31</c:f>
              <c:numCache>
                <c:formatCode>0%</c:formatCode>
                <c:ptCount val="8"/>
                <c:pt idx="0">
                  <c:v>0.03</c:v>
                </c:pt>
                <c:pt idx="1">
                  <c:v>0.02</c:v>
                </c:pt>
                <c:pt idx="2">
                  <c:v>0.01</c:v>
                </c:pt>
                <c:pt idx="3">
                  <c:v>0.02</c:v>
                </c:pt>
                <c:pt idx="4">
                  <c:v>0.02</c:v>
                </c:pt>
                <c:pt idx="5">
                  <c:v>0.02</c:v>
                </c:pt>
                <c:pt idx="6">
                  <c:v>0.02</c:v>
                </c:pt>
                <c:pt idx="7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F6C-45B0-A827-71D530D1070D}"/>
            </c:ext>
          </c:extLst>
        </c:ser>
        <c:ser>
          <c:idx val="5"/>
          <c:order val="5"/>
          <c:tx>
            <c:strRef>
              <c:f>Sheet1!$J$23</c:f>
              <c:strCache>
                <c:ptCount val="1"/>
                <c:pt idx="0">
                  <c:v>SML</c:v>
                </c:pt>
              </c:strCache>
            </c:strRef>
          </c:tx>
          <c:spPr>
            <a:solidFill>
              <a:schemeClr val="accent6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Sheet1!$D$24:$D$31</c:f>
              <c:strCache>
                <c:ptCount val="8"/>
                <c:pt idx="0">
                  <c:v>SUNDARAM FINANCE LTD.</c:v>
                </c:pt>
                <c:pt idx="1">
                  <c:v>INDUSIND BANK LIMITED</c:v>
                </c:pt>
                <c:pt idx="2">
                  <c:v>HDFC BANK LIMITED</c:v>
                </c:pt>
                <c:pt idx="3">
                  <c:v>HDB FINANCIAL SERVICES LTD.</c:v>
                </c:pt>
                <c:pt idx="4">
                  <c:v>YES BANK LTD</c:v>
                </c:pt>
                <c:pt idx="5">
                  <c:v>KOTAK MAHINDRA BANK LTD</c:v>
                </c:pt>
                <c:pt idx="6">
                  <c:v>ICICI BANK LIMITED</c:v>
                </c:pt>
                <c:pt idx="7">
                  <c:v>CHOLA</c:v>
                </c:pt>
              </c:strCache>
            </c:strRef>
          </c:cat>
          <c:val>
            <c:numRef>
              <c:f>Sheet1!$J$24:$J$31</c:f>
              <c:numCache>
                <c:formatCode>0%</c:formatCode>
                <c:ptCount val="8"/>
                <c:pt idx="0">
                  <c:v>0.05</c:v>
                </c:pt>
                <c:pt idx="1">
                  <c:v>0.02</c:v>
                </c:pt>
                <c:pt idx="2">
                  <c:v>0.01</c:v>
                </c:pt>
                <c:pt idx="3">
                  <c:v>0.03</c:v>
                </c:pt>
                <c:pt idx="4">
                  <c:v>0.01</c:v>
                </c:pt>
                <c:pt idx="5">
                  <c:v>0.08</c:v>
                </c:pt>
                <c:pt idx="6">
                  <c:v>0.1</c:v>
                </c:pt>
                <c:pt idx="7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F6C-45B0-A827-71D530D107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52622872"/>
        <c:axId val="452619920"/>
      </c:barChart>
      <c:catAx>
        <c:axId val="4526228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619920"/>
        <c:crosses val="autoZero"/>
        <c:auto val="1"/>
        <c:lblAlgn val="ctr"/>
        <c:lblOffset val="100"/>
        <c:noMultiLvlLbl val="0"/>
      </c:catAx>
      <c:valAx>
        <c:axId val="452619920"/>
        <c:scaling>
          <c:orientation val="minMax"/>
          <c:max val="1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622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D5FCB6-F7CD-429F-932D-87AE1A7770F1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6DCCB3-2BA4-4F2B-9C57-361EC41FDF74}">
      <dgm:prSet phldrT="[Text]" phldr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 dirty="0"/>
        </a:p>
      </dgm:t>
    </dgm:pt>
    <dgm:pt modelId="{133892BC-6E59-40DF-9768-9786C026D857}" type="parTrans" cxnId="{519E59E2-B50A-4323-9E6C-BA4A45949D8C}">
      <dgm:prSet/>
      <dgm:spPr/>
      <dgm:t>
        <a:bodyPr/>
        <a:lstStyle/>
        <a:p>
          <a:endParaRPr lang="en-US"/>
        </a:p>
      </dgm:t>
    </dgm:pt>
    <dgm:pt modelId="{EDBE0169-2AE7-49CD-B831-C9ABF320AD77}" type="sibTrans" cxnId="{519E59E2-B50A-4323-9E6C-BA4A45949D8C}">
      <dgm:prSet/>
      <dgm:spPr/>
      <dgm:t>
        <a:bodyPr/>
        <a:lstStyle/>
        <a:p>
          <a:endParaRPr lang="en-US"/>
        </a:p>
      </dgm:t>
    </dgm:pt>
    <dgm:pt modelId="{CDB4D0E0-A115-4A77-9D89-DBDC8329CFC5}">
      <dgm:prSet phldrT="[Text]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FB004DFE-7A29-4361-AD30-2CA81F4ADCEC}" type="parTrans" cxnId="{2EE92900-7048-4F01-91D9-AEB400A79571}">
      <dgm:prSet/>
      <dgm:spPr/>
      <dgm:t>
        <a:bodyPr/>
        <a:lstStyle/>
        <a:p>
          <a:endParaRPr lang="en-US"/>
        </a:p>
      </dgm:t>
    </dgm:pt>
    <dgm:pt modelId="{D79F813D-106F-42CB-9F9C-F0414EBD5C7D}" type="sibTrans" cxnId="{2EE92900-7048-4F01-91D9-AEB400A79571}">
      <dgm:prSet/>
      <dgm:spPr/>
      <dgm:t>
        <a:bodyPr/>
        <a:lstStyle/>
        <a:p>
          <a:endParaRPr lang="en-US"/>
        </a:p>
      </dgm:t>
    </dgm:pt>
    <dgm:pt modelId="{60F6A61F-827B-4E8F-A3D6-FD288A9C6E84}">
      <dgm:prSet phldrT="[Text]" phldr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 dirty="0"/>
        </a:p>
      </dgm:t>
    </dgm:pt>
    <dgm:pt modelId="{F833FF38-15E2-4D23-A451-DDEB5BCD005D}" type="parTrans" cxnId="{1FC8B5D0-CCE2-4346-9DBF-91F71E5F4D85}">
      <dgm:prSet/>
      <dgm:spPr/>
      <dgm:t>
        <a:bodyPr/>
        <a:lstStyle/>
        <a:p>
          <a:endParaRPr lang="en-US"/>
        </a:p>
      </dgm:t>
    </dgm:pt>
    <dgm:pt modelId="{F754E528-1AEA-4C42-8569-95D46775AC17}" type="sibTrans" cxnId="{1FC8B5D0-CCE2-4346-9DBF-91F71E5F4D85}">
      <dgm:prSet/>
      <dgm:spPr/>
      <dgm:t>
        <a:bodyPr/>
        <a:lstStyle/>
        <a:p>
          <a:endParaRPr lang="en-US"/>
        </a:p>
      </dgm:t>
    </dgm:pt>
    <dgm:pt modelId="{1545DBE8-FD82-45DC-9740-2CF576039369}">
      <dgm:prSet phldrT="[Text]" phldr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B34542F4-7C64-4BE8-9576-3E08258598D7}" type="parTrans" cxnId="{D51CA185-6693-4B46-A64F-F27AFA00015D}">
      <dgm:prSet/>
      <dgm:spPr/>
      <dgm:t>
        <a:bodyPr/>
        <a:lstStyle/>
        <a:p>
          <a:endParaRPr lang="en-US"/>
        </a:p>
      </dgm:t>
    </dgm:pt>
    <dgm:pt modelId="{FA605282-E650-49FA-B94F-EE893A81F4D0}" type="sibTrans" cxnId="{D51CA185-6693-4B46-A64F-F27AFA00015D}">
      <dgm:prSet/>
      <dgm:spPr/>
      <dgm:t>
        <a:bodyPr/>
        <a:lstStyle/>
        <a:p>
          <a:endParaRPr lang="en-US"/>
        </a:p>
      </dgm:t>
    </dgm:pt>
    <dgm:pt modelId="{7EDAAFE7-0422-43D5-9373-2C164DD35240}">
      <dgm:prSet phldrT="[Text]" phldr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 dirty="0"/>
        </a:p>
      </dgm:t>
    </dgm:pt>
    <dgm:pt modelId="{B6974218-F09F-4285-B25E-3407776102B6}" type="parTrans" cxnId="{00E2B7DD-27E1-4F0A-9ECD-808F073C4B56}">
      <dgm:prSet/>
      <dgm:spPr/>
      <dgm:t>
        <a:bodyPr/>
        <a:lstStyle/>
        <a:p>
          <a:endParaRPr lang="en-US"/>
        </a:p>
      </dgm:t>
    </dgm:pt>
    <dgm:pt modelId="{A36BE099-B56B-48FD-9D70-6570D9FD9B59}" type="sibTrans" cxnId="{00E2B7DD-27E1-4F0A-9ECD-808F073C4B56}">
      <dgm:prSet/>
      <dgm:spPr/>
      <dgm:t>
        <a:bodyPr/>
        <a:lstStyle/>
        <a:p>
          <a:endParaRPr lang="en-US"/>
        </a:p>
      </dgm:t>
    </dgm:pt>
    <dgm:pt modelId="{FDC4C678-26A1-4C08-8D7D-802D61AC0C4D}">
      <dgm:prSet phldrT="[Text]" phldr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9864E0A6-294F-4AFF-9C46-A73AA6C18D72}" type="parTrans" cxnId="{F713FEF4-4B9A-415F-8EB8-5B62A2F7EC74}">
      <dgm:prSet/>
      <dgm:spPr/>
      <dgm:t>
        <a:bodyPr/>
        <a:lstStyle/>
        <a:p>
          <a:endParaRPr lang="en-US"/>
        </a:p>
      </dgm:t>
    </dgm:pt>
    <dgm:pt modelId="{AB0F003B-2B9E-484C-8A1C-583DA4688547}" type="sibTrans" cxnId="{F713FEF4-4B9A-415F-8EB8-5B62A2F7EC74}">
      <dgm:prSet/>
      <dgm:spPr/>
      <dgm:t>
        <a:bodyPr/>
        <a:lstStyle/>
        <a:p>
          <a:endParaRPr lang="en-US"/>
        </a:p>
      </dgm:t>
    </dgm:pt>
    <dgm:pt modelId="{17E6D8EE-B60E-4BBE-9EA3-8D5D6667B3CF}">
      <dgm:prSet phldrT="[Text]" phldr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 dirty="0"/>
        </a:p>
      </dgm:t>
    </dgm:pt>
    <dgm:pt modelId="{57C619B0-3D04-41B5-B03E-E862A0CAF127}" type="parTrans" cxnId="{B9A663E0-83C9-46CE-9489-0F9F8255D3D1}">
      <dgm:prSet/>
      <dgm:spPr/>
      <dgm:t>
        <a:bodyPr/>
        <a:lstStyle/>
        <a:p>
          <a:endParaRPr lang="en-US"/>
        </a:p>
      </dgm:t>
    </dgm:pt>
    <dgm:pt modelId="{2243D457-1D26-4DB4-B444-A1E67CF26E8D}" type="sibTrans" cxnId="{B9A663E0-83C9-46CE-9489-0F9F8255D3D1}">
      <dgm:prSet/>
      <dgm:spPr/>
      <dgm:t>
        <a:bodyPr/>
        <a:lstStyle/>
        <a:p>
          <a:endParaRPr lang="en-US"/>
        </a:p>
      </dgm:t>
    </dgm:pt>
    <dgm:pt modelId="{C55B3531-03B3-4A74-89C8-A39B91DED85E}">
      <dgm:prSet phldrT="[Text]" phldr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01C3ECFB-DCB6-450D-8916-C0DE4AEACF29}" type="parTrans" cxnId="{830C3838-09D9-45C5-AAED-5B93442E8635}">
      <dgm:prSet/>
      <dgm:spPr/>
      <dgm:t>
        <a:bodyPr/>
        <a:lstStyle/>
        <a:p>
          <a:endParaRPr lang="en-US"/>
        </a:p>
      </dgm:t>
    </dgm:pt>
    <dgm:pt modelId="{872CAECB-DAE5-4F25-8231-311959303A02}" type="sibTrans" cxnId="{830C3838-09D9-45C5-AAED-5B93442E8635}">
      <dgm:prSet/>
      <dgm:spPr/>
      <dgm:t>
        <a:bodyPr/>
        <a:lstStyle/>
        <a:p>
          <a:endParaRPr lang="en-US"/>
        </a:p>
      </dgm:t>
    </dgm:pt>
    <dgm:pt modelId="{C238CED0-D72A-495C-9E69-AFD3D5ED52F1}" type="pres">
      <dgm:prSet presAssocID="{9ED5FCB6-F7CD-429F-932D-87AE1A7770F1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774168-D9B3-4BE2-80D7-C18E24440945}" type="pres">
      <dgm:prSet presAssocID="{9ED5FCB6-F7CD-429F-932D-87AE1A7770F1}" presName="children" presStyleCnt="0"/>
      <dgm:spPr/>
    </dgm:pt>
    <dgm:pt modelId="{495F6ABC-97C6-491E-B131-6221D9FF11C5}" type="pres">
      <dgm:prSet presAssocID="{9ED5FCB6-F7CD-429F-932D-87AE1A7770F1}" presName="child1group" presStyleCnt="0"/>
      <dgm:spPr/>
    </dgm:pt>
    <dgm:pt modelId="{27A4969A-B0C5-4DD5-A042-FAE1B9DAD67E}" type="pres">
      <dgm:prSet presAssocID="{9ED5FCB6-F7CD-429F-932D-87AE1A7770F1}" presName="child1" presStyleLbl="bgAcc1" presStyleIdx="0" presStyleCnt="4"/>
      <dgm:spPr/>
      <dgm:t>
        <a:bodyPr/>
        <a:lstStyle/>
        <a:p>
          <a:endParaRPr lang="en-US"/>
        </a:p>
      </dgm:t>
    </dgm:pt>
    <dgm:pt modelId="{B9A3634F-04B2-40D3-B87F-ADBFCCC812FC}" type="pres">
      <dgm:prSet presAssocID="{9ED5FCB6-F7CD-429F-932D-87AE1A7770F1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506143-B467-4B79-B9DD-718DD4719695}" type="pres">
      <dgm:prSet presAssocID="{9ED5FCB6-F7CD-429F-932D-87AE1A7770F1}" presName="child2group" presStyleCnt="0"/>
      <dgm:spPr/>
    </dgm:pt>
    <dgm:pt modelId="{307D0FCE-ECD3-4E6A-8169-0BFF474B157D}" type="pres">
      <dgm:prSet presAssocID="{9ED5FCB6-F7CD-429F-932D-87AE1A7770F1}" presName="child2" presStyleLbl="bgAcc1" presStyleIdx="1" presStyleCnt="4" custLinFactNeighborX="23783" custLinFactNeighborY="164"/>
      <dgm:spPr/>
      <dgm:t>
        <a:bodyPr/>
        <a:lstStyle/>
        <a:p>
          <a:endParaRPr lang="en-US"/>
        </a:p>
      </dgm:t>
    </dgm:pt>
    <dgm:pt modelId="{9CF4D369-656F-4B19-BC39-C11F73858B27}" type="pres">
      <dgm:prSet presAssocID="{9ED5FCB6-F7CD-429F-932D-87AE1A7770F1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6FD267-EBE7-4471-9812-F65F364AC3AA}" type="pres">
      <dgm:prSet presAssocID="{9ED5FCB6-F7CD-429F-932D-87AE1A7770F1}" presName="child3group" presStyleCnt="0"/>
      <dgm:spPr/>
    </dgm:pt>
    <dgm:pt modelId="{75E2E2CD-16A6-4583-82AA-4E0153415E7B}" type="pres">
      <dgm:prSet presAssocID="{9ED5FCB6-F7CD-429F-932D-87AE1A7770F1}" presName="child3" presStyleLbl="bgAcc1" presStyleIdx="2" presStyleCnt="4" custLinFactNeighborX="30387" custLinFactNeighborY="-1150"/>
      <dgm:spPr/>
      <dgm:t>
        <a:bodyPr/>
        <a:lstStyle/>
        <a:p>
          <a:endParaRPr lang="en-US"/>
        </a:p>
      </dgm:t>
    </dgm:pt>
    <dgm:pt modelId="{52BD46BC-FB0C-4C09-9031-8CBE9A4CE47C}" type="pres">
      <dgm:prSet presAssocID="{9ED5FCB6-F7CD-429F-932D-87AE1A7770F1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44A79-EC73-4785-A39A-76C2F14EF783}" type="pres">
      <dgm:prSet presAssocID="{9ED5FCB6-F7CD-429F-932D-87AE1A7770F1}" presName="child4group" presStyleCnt="0"/>
      <dgm:spPr/>
    </dgm:pt>
    <dgm:pt modelId="{A3F8872A-A65C-4B22-BA46-9A2A5800473D}" type="pres">
      <dgm:prSet presAssocID="{9ED5FCB6-F7CD-429F-932D-87AE1A7770F1}" presName="child4" presStyleLbl="bgAcc1" presStyleIdx="3" presStyleCnt="4"/>
      <dgm:spPr/>
      <dgm:t>
        <a:bodyPr/>
        <a:lstStyle/>
        <a:p>
          <a:endParaRPr lang="en-US"/>
        </a:p>
      </dgm:t>
    </dgm:pt>
    <dgm:pt modelId="{163335BA-026D-42AF-A522-B6E15DE7088A}" type="pres">
      <dgm:prSet presAssocID="{9ED5FCB6-F7CD-429F-932D-87AE1A7770F1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9B445-E60D-467F-AA2A-3E8D040DAE19}" type="pres">
      <dgm:prSet presAssocID="{9ED5FCB6-F7CD-429F-932D-87AE1A7770F1}" presName="childPlaceholder" presStyleCnt="0"/>
      <dgm:spPr/>
    </dgm:pt>
    <dgm:pt modelId="{3388CB02-EE92-4997-91B2-8245DC6C65B3}" type="pres">
      <dgm:prSet presAssocID="{9ED5FCB6-F7CD-429F-932D-87AE1A7770F1}" presName="circle" presStyleCnt="0"/>
      <dgm:spPr/>
    </dgm:pt>
    <dgm:pt modelId="{6246EDF5-456F-4E6D-895C-50D016D6FA97}" type="pres">
      <dgm:prSet presAssocID="{9ED5FCB6-F7CD-429F-932D-87AE1A7770F1}" presName="quadrant1" presStyleLbl="node1" presStyleIdx="0" presStyleCnt="4" custScaleX="136142" custScaleY="116694" custLinFactNeighborX="-1230" custLinFactNeighborY="-676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CAF153-3043-4811-961C-B059590DBC74}" type="pres">
      <dgm:prSet presAssocID="{9ED5FCB6-F7CD-429F-932D-87AE1A7770F1}" presName="quadrant2" presStyleLbl="node1" presStyleIdx="1" presStyleCnt="4" custScaleX="144109" custScaleY="115845" custLinFactNeighborX="36544" custLinFactNeighborY="-742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C9CA3F-552B-4952-B100-C4FD97F5F0A3}" type="pres">
      <dgm:prSet presAssocID="{9ED5FCB6-F7CD-429F-932D-87AE1A7770F1}" presName="quadrant3" presStyleLbl="node1" presStyleIdx="2" presStyleCnt="4" custScaleX="144310" custScaleY="112795" custLinFactNeighborX="36644" custLinFactNeighborY="246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062ABF-E527-4744-8CE7-3A375EAB9628}" type="pres">
      <dgm:prSet presAssocID="{9ED5FCB6-F7CD-429F-932D-87AE1A7770F1}" presName="quadrant4" presStyleLbl="node1" presStyleIdx="3" presStyleCnt="4" custScaleX="135905" custScaleY="111112" custLinFactNeighborX="-1230" custLinFactNeighborY="268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2181E0-389A-4157-8709-CC0425527969}" type="pres">
      <dgm:prSet presAssocID="{9ED5FCB6-F7CD-429F-932D-87AE1A7770F1}" presName="quadrantPlaceholder" presStyleCnt="0"/>
      <dgm:spPr/>
    </dgm:pt>
    <dgm:pt modelId="{8FE12D6F-1A08-407A-A125-8C87281438B3}" type="pres">
      <dgm:prSet presAssocID="{9ED5FCB6-F7CD-429F-932D-87AE1A7770F1}" presName="center1" presStyleLbl="fgShp" presStyleIdx="0" presStyleCnt="2" custLinFactX="170101" custLinFactNeighborX="200000" custLinFactNeighborY="-37405"/>
      <dgm:spPr>
        <a:solidFill>
          <a:schemeClr val="bg1"/>
        </a:solidFill>
      </dgm:spPr>
    </dgm:pt>
    <dgm:pt modelId="{3CC1E757-8132-4B3B-99E1-A639BDCAD76C}" type="pres">
      <dgm:prSet presAssocID="{9ED5FCB6-F7CD-429F-932D-87AE1A7770F1}" presName="center2" presStyleLbl="fgShp" presStyleIdx="1" presStyleCnt="2" custLinFactX="182608" custLinFactNeighborX="200000" custLinFactNeighborY="19855"/>
      <dgm:spPr>
        <a:solidFill>
          <a:schemeClr val="bg1"/>
        </a:solidFill>
      </dgm:spPr>
    </dgm:pt>
  </dgm:ptLst>
  <dgm:cxnLst>
    <dgm:cxn modelId="{1730C5D8-7441-4822-B8FF-1CFDEEC3E77F}" type="presOf" srcId="{CDB4D0E0-A115-4A77-9D89-DBDC8329CFC5}" destId="{27A4969A-B0C5-4DD5-A042-FAE1B9DAD67E}" srcOrd="0" destOrd="0" presId="urn:microsoft.com/office/officeart/2005/8/layout/cycle4"/>
    <dgm:cxn modelId="{F32B6D68-7C68-4A44-A5F9-02009E19E4F8}" type="presOf" srcId="{17E6D8EE-B60E-4BBE-9EA3-8D5D6667B3CF}" destId="{B1062ABF-E527-4744-8CE7-3A375EAB9628}" srcOrd="0" destOrd="0" presId="urn:microsoft.com/office/officeart/2005/8/layout/cycle4"/>
    <dgm:cxn modelId="{E1426F57-450E-4487-A859-6BCD402E9295}" type="presOf" srcId="{FDC4C678-26A1-4C08-8D7D-802D61AC0C4D}" destId="{52BD46BC-FB0C-4C09-9031-8CBE9A4CE47C}" srcOrd="1" destOrd="0" presId="urn:microsoft.com/office/officeart/2005/8/layout/cycle4"/>
    <dgm:cxn modelId="{4E15FD3F-7C69-4469-94D9-BFADBAB4E619}" type="presOf" srcId="{C55B3531-03B3-4A74-89C8-A39B91DED85E}" destId="{A3F8872A-A65C-4B22-BA46-9A2A5800473D}" srcOrd="0" destOrd="0" presId="urn:microsoft.com/office/officeart/2005/8/layout/cycle4"/>
    <dgm:cxn modelId="{294259CE-D807-4129-983D-BACBC2F9EA7B}" type="presOf" srcId="{C06DCCB3-2BA4-4F2B-9C57-361EC41FDF74}" destId="{6246EDF5-456F-4E6D-895C-50D016D6FA97}" srcOrd="0" destOrd="0" presId="urn:microsoft.com/office/officeart/2005/8/layout/cycle4"/>
    <dgm:cxn modelId="{2EE92900-7048-4F01-91D9-AEB400A79571}" srcId="{C06DCCB3-2BA4-4F2B-9C57-361EC41FDF74}" destId="{CDB4D0E0-A115-4A77-9D89-DBDC8329CFC5}" srcOrd="0" destOrd="0" parTransId="{FB004DFE-7A29-4361-AD30-2CA81F4ADCEC}" sibTransId="{D79F813D-106F-42CB-9F9C-F0414EBD5C7D}"/>
    <dgm:cxn modelId="{28B48DEC-9B65-4F76-9D51-8962CD7F09B5}" type="presOf" srcId="{C55B3531-03B3-4A74-89C8-A39B91DED85E}" destId="{163335BA-026D-42AF-A522-B6E15DE7088A}" srcOrd="1" destOrd="0" presId="urn:microsoft.com/office/officeart/2005/8/layout/cycle4"/>
    <dgm:cxn modelId="{2A1DBA2C-6D09-4166-9C37-901C70CF1A23}" type="presOf" srcId="{7EDAAFE7-0422-43D5-9373-2C164DD35240}" destId="{BFC9CA3F-552B-4952-B100-C4FD97F5F0A3}" srcOrd="0" destOrd="0" presId="urn:microsoft.com/office/officeart/2005/8/layout/cycle4"/>
    <dgm:cxn modelId="{1FC8B5D0-CCE2-4346-9DBF-91F71E5F4D85}" srcId="{9ED5FCB6-F7CD-429F-932D-87AE1A7770F1}" destId="{60F6A61F-827B-4E8F-A3D6-FD288A9C6E84}" srcOrd="1" destOrd="0" parTransId="{F833FF38-15E2-4D23-A451-DDEB5BCD005D}" sibTransId="{F754E528-1AEA-4C42-8569-95D46775AC17}"/>
    <dgm:cxn modelId="{8D40C275-9B82-4F1F-A861-BA9C4C0D7A26}" type="presOf" srcId="{1545DBE8-FD82-45DC-9740-2CF576039369}" destId="{9CF4D369-656F-4B19-BC39-C11F73858B27}" srcOrd="1" destOrd="0" presId="urn:microsoft.com/office/officeart/2005/8/layout/cycle4"/>
    <dgm:cxn modelId="{830C3838-09D9-45C5-AAED-5B93442E8635}" srcId="{17E6D8EE-B60E-4BBE-9EA3-8D5D6667B3CF}" destId="{C55B3531-03B3-4A74-89C8-A39B91DED85E}" srcOrd="0" destOrd="0" parTransId="{01C3ECFB-DCB6-450D-8916-C0DE4AEACF29}" sibTransId="{872CAECB-DAE5-4F25-8231-311959303A02}"/>
    <dgm:cxn modelId="{A56EB7BF-BDEF-4DE3-8164-0C57A4638BE4}" type="presOf" srcId="{CDB4D0E0-A115-4A77-9D89-DBDC8329CFC5}" destId="{B9A3634F-04B2-40D3-B87F-ADBFCCC812FC}" srcOrd="1" destOrd="0" presId="urn:microsoft.com/office/officeart/2005/8/layout/cycle4"/>
    <dgm:cxn modelId="{D51CA185-6693-4B46-A64F-F27AFA00015D}" srcId="{60F6A61F-827B-4E8F-A3D6-FD288A9C6E84}" destId="{1545DBE8-FD82-45DC-9740-2CF576039369}" srcOrd="0" destOrd="0" parTransId="{B34542F4-7C64-4BE8-9576-3E08258598D7}" sibTransId="{FA605282-E650-49FA-B94F-EE893A81F4D0}"/>
    <dgm:cxn modelId="{B9A663E0-83C9-46CE-9489-0F9F8255D3D1}" srcId="{9ED5FCB6-F7CD-429F-932D-87AE1A7770F1}" destId="{17E6D8EE-B60E-4BBE-9EA3-8D5D6667B3CF}" srcOrd="3" destOrd="0" parTransId="{57C619B0-3D04-41B5-B03E-E862A0CAF127}" sibTransId="{2243D457-1D26-4DB4-B444-A1E67CF26E8D}"/>
    <dgm:cxn modelId="{00E2B7DD-27E1-4F0A-9ECD-808F073C4B56}" srcId="{9ED5FCB6-F7CD-429F-932D-87AE1A7770F1}" destId="{7EDAAFE7-0422-43D5-9373-2C164DD35240}" srcOrd="2" destOrd="0" parTransId="{B6974218-F09F-4285-B25E-3407776102B6}" sibTransId="{A36BE099-B56B-48FD-9D70-6570D9FD9B59}"/>
    <dgm:cxn modelId="{F713FEF4-4B9A-415F-8EB8-5B62A2F7EC74}" srcId="{7EDAAFE7-0422-43D5-9373-2C164DD35240}" destId="{FDC4C678-26A1-4C08-8D7D-802D61AC0C4D}" srcOrd="0" destOrd="0" parTransId="{9864E0A6-294F-4AFF-9C46-A73AA6C18D72}" sibTransId="{AB0F003B-2B9E-484C-8A1C-583DA4688547}"/>
    <dgm:cxn modelId="{969A5D1C-AD57-4C90-8039-3A9E507D15A7}" type="presOf" srcId="{FDC4C678-26A1-4C08-8D7D-802D61AC0C4D}" destId="{75E2E2CD-16A6-4583-82AA-4E0153415E7B}" srcOrd="0" destOrd="0" presId="urn:microsoft.com/office/officeart/2005/8/layout/cycle4"/>
    <dgm:cxn modelId="{519E59E2-B50A-4323-9E6C-BA4A45949D8C}" srcId="{9ED5FCB6-F7CD-429F-932D-87AE1A7770F1}" destId="{C06DCCB3-2BA4-4F2B-9C57-361EC41FDF74}" srcOrd="0" destOrd="0" parTransId="{133892BC-6E59-40DF-9768-9786C026D857}" sibTransId="{EDBE0169-2AE7-49CD-B831-C9ABF320AD77}"/>
    <dgm:cxn modelId="{A12DEDF1-C55B-4410-A656-B36F87CA6D8A}" type="presOf" srcId="{60F6A61F-827B-4E8F-A3D6-FD288A9C6E84}" destId="{A9CAF153-3043-4811-961C-B059590DBC74}" srcOrd="0" destOrd="0" presId="urn:microsoft.com/office/officeart/2005/8/layout/cycle4"/>
    <dgm:cxn modelId="{3324C78D-0C58-4769-9D6A-C8E48ABD7005}" type="presOf" srcId="{1545DBE8-FD82-45DC-9740-2CF576039369}" destId="{307D0FCE-ECD3-4E6A-8169-0BFF474B157D}" srcOrd="0" destOrd="0" presId="urn:microsoft.com/office/officeart/2005/8/layout/cycle4"/>
    <dgm:cxn modelId="{85A59C6F-42D8-43D8-BF62-D3F915DB40DF}" type="presOf" srcId="{9ED5FCB6-F7CD-429F-932D-87AE1A7770F1}" destId="{C238CED0-D72A-495C-9E69-AFD3D5ED52F1}" srcOrd="0" destOrd="0" presId="urn:microsoft.com/office/officeart/2005/8/layout/cycle4"/>
    <dgm:cxn modelId="{D29A7770-B96E-4EB5-AADB-620BC28D7006}" type="presParOf" srcId="{C238CED0-D72A-495C-9E69-AFD3D5ED52F1}" destId="{4B774168-D9B3-4BE2-80D7-C18E24440945}" srcOrd="0" destOrd="0" presId="urn:microsoft.com/office/officeart/2005/8/layout/cycle4"/>
    <dgm:cxn modelId="{AFD058A8-C09A-4344-99F8-DFA99AB64A7E}" type="presParOf" srcId="{4B774168-D9B3-4BE2-80D7-C18E24440945}" destId="{495F6ABC-97C6-491E-B131-6221D9FF11C5}" srcOrd="0" destOrd="0" presId="urn:microsoft.com/office/officeart/2005/8/layout/cycle4"/>
    <dgm:cxn modelId="{AE5B56D4-87EC-4DE8-906F-781ACC5DF4E5}" type="presParOf" srcId="{495F6ABC-97C6-491E-B131-6221D9FF11C5}" destId="{27A4969A-B0C5-4DD5-A042-FAE1B9DAD67E}" srcOrd="0" destOrd="0" presId="urn:microsoft.com/office/officeart/2005/8/layout/cycle4"/>
    <dgm:cxn modelId="{F59F7E72-FDF2-41F9-BB8D-E08BBC8D43FF}" type="presParOf" srcId="{495F6ABC-97C6-491E-B131-6221D9FF11C5}" destId="{B9A3634F-04B2-40D3-B87F-ADBFCCC812FC}" srcOrd="1" destOrd="0" presId="urn:microsoft.com/office/officeart/2005/8/layout/cycle4"/>
    <dgm:cxn modelId="{EBFEDB2E-1572-4180-84CF-09A75DD00123}" type="presParOf" srcId="{4B774168-D9B3-4BE2-80D7-C18E24440945}" destId="{E2506143-B467-4B79-B9DD-718DD4719695}" srcOrd="1" destOrd="0" presId="urn:microsoft.com/office/officeart/2005/8/layout/cycle4"/>
    <dgm:cxn modelId="{C503C177-EDDD-4480-ADDE-806A35E12D79}" type="presParOf" srcId="{E2506143-B467-4B79-B9DD-718DD4719695}" destId="{307D0FCE-ECD3-4E6A-8169-0BFF474B157D}" srcOrd="0" destOrd="0" presId="urn:microsoft.com/office/officeart/2005/8/layout/cycle4"/>
    <dgm:cxn modelId="{63159081-E160-45CF-8D52-8A11BA9ABF90}" type="presParOf" srcId="{E2506143-B467-4B79-B9DD-718DD4719695}" destId="{9CF4D369-656F-4B19-BC39-C11F73858B27}" srcOrd="1" destOrd="0" presId="urn:microsoft.com/office/officeart/2005/8/layout/cycle4"/>
    <dgm:cxn modelId="{8E132026-E980-4B31-ACAC-3EC2AE498C6D}" type="presParOf" srcId="{4B774168-D9B3-4BE2-80D7-C18E24440945}" destId="{F16FD267-EBE7-4471-9812-F65F364AC3AA}" srcOrd="2" destOrd="0" presId="urn:microsoft.com/office/officeart/2005/8/layout/cycle4"/>
    <dgm:cxn modelId="{2A71B223-B593-4153-BFD9-D406B788A84A}" type="presParOf" srcId="{F16FD267-EBE7-4471-9812-F65F364AC3AA}" destId="{75E2E2CD-16A6-4583-82AA-4E0153415E7B}" srcOrd="0" destOrd="0" presId="urn:microsoft.com/office/officeart/2005/8/layout/cycle4"/>
    <dgm:cxn modelId="{114F955D-8EF4-418E-BC5B-446AD7EE43BA}" type="presParOf" srcId="{F16FD267-EBE7-4471-9812-F65F364AC3AA}" destId="{52BD46BC-FB0C-4C09-9031-8CBE9A4CE47C}" srcOrd="1" destOrd="0" presId="urn:microsoft.com/office/officeart/2005/8/layout/cycle4"/>
    <dgm:cxn modelId="{3F887CBA-54CE-4909-9C0C-53EAC4F2F26D}" type="presParOf" srcId="{4B774168-D9B3-4BE2-80D7-C18E24440945}" destId="{F2344A79-EC73-4785-A39A-76C2F14EF783}" srcOrd="3" destOrd="0" presId="urn:microsoft.com/office/officeart/2005/8/layout/cycle4"/>
    <dgm:cxn modelId="{9AB5608E-0EC8-4C5D-8101-93E154040146}" type="presParOf" srcId="{F2344A79-EC73-4785-A39A-76C2F14EF783}" destId="{A3F8872A-A65C-4B22-BA46-9A2A5800473D}" srcOrd="0" destOrd="0" presId="urn:microsoft.com/office/officeart/2005/8/layout/cycle4"/>
    <dgm:cxn modelId="{A9A0A376-0216-43D9-9122-0F351F42A8CB}" type="presParOf" srcId="{F2344A79-EC73-4785-A39A-76C2F14EF783}" destId="{163335BA-026D-42AF-A522-B6E15DE7088A}" srcOrd="1" destOrd="0" presId="urn:microsoft.com/office/officeart/2005/8/layout/cycle4"/>
    <dgm:cxn modelId="{64B1D1FD-A3B2-4883-B8DB-A0BFCD1B22CD}" type="presParOf" srcId="{4B774168-D9B3-4BE2-80D7-C18E24440945}" destId="{BCC9B445-E60D-467F-AA2A-3E8D040DAE19}" srcOrd="4" destOrd="0" presId="urn:microsoft.com/office/officeart/2005/8/layout/cycle4"/>
    <dgm:cxn modelId="{C188F101-F2B3-415B-8A66-807767B7E29F}" type="presParOf" srcId="{C238CED0-D72A-495C-9E69-AFD3D5ED52F1}" destId="{3388CB02-EE92-4997-91B2-8245DC6C65B3}" srcOrd="1" destOrd="0" presId="urn:microsoft.com/office/officeart/2005/8/layout/cycle4"/>
    <dgm:cxn modelId="{83FC7042-F264-4112-B5EC-EF914A045ECD}" type="presParOf" srcId="{3388CB02-EE92-4997-91B2-8245DC6C65B3}" destId="{6246EDF5-456F-4E6D-895C-50D016D6FA97}" srcOrd="0" destOrd="0" presId="urn:microsoft.com/office/officeart/2005/8/layout/cycle4"/>
    <dgm:cxn modelId="{733A8E0B-A9A8-44D8-8A0C-5EEE0DC7EABF}" type="presParOf" srcId="{3388CB02-EE92-4997-91B2-8245DC6C65B3}" destId="{A9CAF153-3043-4811-961C-B059590DBC74}" srcOrd="1" destOrd="0" presId="urn:microsoft.com/office/officeart/2005/8/layout/cycle4"/>
    <dgm:cxn modelId="{283A2DA0-CF93-49BB-AD09-2C6AB27688CE}" type="presParOf" srcId="{3388CB02-EE92-4997-91B2-8245DC6C65B3}" destId="{BFC9CA3F-552B-4952-B100-C4FD97F5F0A3}" srcOrd="2" destOrd="0" presId="urn:microsoft.com/office/officeart/2005/8/layout/cycle4"/>
    <dgm:cxn modelId="{E8AFA297-3FA1-4B9E-8F8E-8ACFBFA22B82}" type="presParOf" srcId="{3388CB02-EE92-4997-91B2-8245DC6C65B3}" destId="{B1062ABF-E527-4744-8CE7-3A375EAB9628}" srcOrd="3" destOrd="0" presId="urn:microsoft.com/office/officeart/2005/8/layout/cycle4"/>
    <dgm:cxn modelId="{ADBF9DE5-BCC1-4A21-943D-44B4EAB9E04D}" type="presParOf" srcId="{3388CB02-EE92-4997-91B2-8245DC6C65B3}" destId="{9E2181E0-389A-4157-8709-CC0425527969}" srcOrd="4" destOrd="0" presId="urn:microsoft.com/office/officeart/2005/8/layout/cycle4"/>
    <dgm:cxn modelId="{010D9CA7-4111-457A-9379-106E8F7EE2FF}" type="presParOf" srcId="{C238CED0-D72A-495C-9E69-AFD3D5ED52F1}" destId="{8FE12D6F-1A08-407A-A125-8C87281438B3}" srcOrd="2" destOrd="0" presId="urn:microsoft.com/office/officeart/2005/8/layout/cycle4"/>
    <dgm:cxn modelId="{56EBCA96-F920-45AA-A49C-4669546E5237}" type="presParOf" srcId="{C238CED0-D72A-495C-9E69-AFD3D5ED52F1}" destId="{3CC1E757-8132-4B3B-99E1-A639BDCAD76C}" srcOrd="3" destOrd="0" presId="urn:microsoft.com/office/officeart/2005/8/layout/cycle4"/>
  </dgm:cxnLst>
  <dgm:bg>
    <a:blipFill dpi="0" rotWithShape="1">
      <a:blip xmlns:r="http://schemas.openxmlformats.org/officeDocument/2006/relationships" r:embed="rId1"/>
      <a:srcRect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BE8288-FC77-4CB4-A48C-EF9F7FC3FE24}" type="doc">
      <dgm:prSet loTypeId="urn:microsoft.com/office/officeart/2005/8/layout/hierarchy2" loCatId="hierarchy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67D5704-5621-4CF4-BECB-941AB2099A07}">
      <dgm:prSet phldrT="[Text]" custT="1"/>
      <dgm:spPr/>
      <dgm:t>
        <a:bodyPr/>
        <a:lstStyle/>
        <a:p>
          <a:r>
            <a:rPr lang="en-US" sz="1400" b="1" dirty="0" smtClean="0"/>
            <a:t>Subramanian</a:t>
          </a:r>
        </a:p>
        <a:p>
          <a:r>
            <a:rPr lang="en-US" sz="1400" b="1" dirty="0" smtClean="0"/>
            <a:t>AM</a:t>
          </a:r>
          <a:endParaRPr lang="en-US" sz="1400" b="1" dirty="0"/>
        </a:p>
      </dgm:t>
    </dgm:pt>
    <dgm:pt modelId="{526F186A-C557-4E27-A221-3C57EBD8B514}" type="parTrans" cxnId="{CC34932C-7184-43B7-83FB-7395E69F6066}">
      <dgm:prSet/>
      <dgm:spPr/>
      <dgm:t>
        <a:bodyPr/>
        <a:lstStyle/>
        <a:p>
          <a:endParaRPr lang="en-US" sz="1400"/>
        </a:p>
      </dgm:t>
    </dgm:pt>
    <dgm:pt modelId="{ECA13FC4-6304-45DE-BB5F-17CD230A70F9}" type="sibTrans" cxnId="{CC34932C-7184-43B7-83FB-7395E69F6066}">
      <dgm:prSet/>
      <dgm:spPr/>
      <dgm:t>
        <a:bodyPr/>
        <a:lstStyle/>
        <a:p>
          <a:endParaRPr lang="en-US" sz="1400"/>
        </a:p>
      </dgm:t>
    </dgm:pt>
    <dgm:pt modelId="{9674FA33-9588-49AF-863C-5608E7247B7A}">
      <dgm:prSet phldrT="[Text]" custT="1"/>
      <dgm:spPr/>
      <dgm:t>
        <a:bodyPr/>
        <a:lstStyle/>
        <a:p>
          <a:r>
            <a:rPr lang="en-US" sz="1400" b="1" dirty="0" smtClean="0"/>
            <a:t>Muthukrishnan</a:t>
          </a:r>
          <a:br>
            <a:rPr lang="en-US" sz="1400" b="1" dirty="0" smtClean="0"/>
          </a:br>
          <a:r>
            <a:rPr lang="en-US" sz="1400" b="1" dirty="0" smtClean="0"/>
            <a:t>(ASM ICV)</a:t>
          </a:r>
          <a:endParaRPr lang="en-US" sz="1400" b="1" dirty="0"/>
        </a:p>
      </dgm:t>
    </dgm:pt>
    <dgm:pt modelId="{BCC835FB-CDB8-4B0C-8227-BA964E153F1B}" type="parTrans" cxnId="{BCEAD1EC-4102-4FA6-BA07-2F2A5E116748}">
      <dgm:prSet custT="1"/>
      <dgm:spPr/>
      <dgm:t>
        <a:bodyPr/>
        <a:lstStyle/>
        <a:p>
          <a:endParaRPr lang="en-US" sz="1400"/>
        </a:p>
      </dgm:t>
    </dgm:pt>
    <dgm:pt modelId="{458553FF-287B-4B5C-8F15-C32FA02F9EB4}" type="sibTrans" cxnId="{BCEAD1EC-4102-4FA6-BA07-2F2A5E116748}">
      <dgm:prSet/>
      <dgm:spPr/>
      <dgm:t>
        <a:bodyPr/>
        <a:lstStyle/>
        <a:p>
          <a:endParaRPr lang="en-US" sz="1400"/>
        </a:p>
      </dgm:t>
    </dgm:pt>
    <dgm:pt modelId="{EFEEBFB1-49FD-4B68-B439-7379E85CEF72}">
      <dgm:prSet phldrT="[Text]" custT="1"/>
      <dgm:spPr/>
      <dgm:t>
        <a:bodyPr/>
        <a:lstStyle/>
        <a:p>
          <a:r>
            <a:rPr lang="en-US" sz="1400" b="1" dirty="0" smtClean="0"/>
            <a:t>Ashwin</a:t>
          </a:r>
        </a:p>
        <a:p>
          <a:r>
            <a:rPr lang="en-US" sz="1400" b="1" dirty="0" smtClean="0"/>
            <a:t>(TSM ICV)</a:t>
          </a:r>
          <a:endParaRPr lang="en-US" sz="1400" b="1" dirty="0"/>
        </a:p>
      </dgm:t>
    </dgm:pt>
    <dgm:pt modelId="{10BC9CCF-57DA-464E-9A41-3F9BA9BFDD3A}" type="parTrans" cxnId="{F156B8DF-8EFD-49AF-91F3-99B97C3ED0EC}">
      <dgm:prSet custT="1"/>
      <dgm:spPr/>
      <dgm:t>
        <a:bodyPr/>
        <a:lstStyle/>
        <a:p>
          <a:endParaRPr lang="en-US" sz="1400"/>
        </a:p>
      </dgm:t>
    </dgm:pt>
    <dgm:pt modelId="{6999E166-8403-469B-9E5B-0102DDA12DC1}" type="sibTrans" cxnId="{F156B8DF-8EFD-49AF-91F3-99B97C3ED0EC}">
      <dgm:prSet/>
      <dgm:spPr/>
      <dgm:t>
        <a:bodyPr/>
        <a:lstStyle/>
        <a:p>
          <a:endParaRPr lang="en-US" sz="1400"/>
        </a:p>
      </dgm:t>
    </dgm:pt>
    <dgm:pt modelId="{D8DC8159-D4C2-4FE0-BA10-F05813E48575}">
      <dgm:prSet phldrT="[Text]" custT="1"/>
      <dgm:spPr/>
      <dgm:t>
        <a:bodyPr/>
        <a:lstStyle/>
        <a:p>
          <a:r>
            <a:rPr lang="en-US" sz="1400" b="1" dirty="0" smtClean="0"/>
            <a:t>Suresh </a:t>
          </a:r>
        </a:p>
        <a:p>
          <a:r>
            <a:rPr lang="en-US" sz="1400" b="1" dirty="0" smtClean="0"/>
            <a:t>(TSM ICV)</a:t>
          </a:r>
          <a:endParaRPr lang="en-US" sz="1400" b="1" dirty="0"/>
        </a:p>
      </dgm:t>
    </dgm:pt>
    <dgm:pt modelId="{18F8CC00-4120-4FEE-955D-419F122607B0}" type="parTrans" cxnId="{DE2AF6CF-C806-4A46-83B2-1DB5BA479CAC}">
      <dgm:prSet custT="1"/>
      <dgm:spPr/>
      <dgm:t>
        <a:bodyPr/>
        <a:lstStyle/>
        <a:p>
          <a:endParaRPr lang="en-US" sz="1400"/>
        </a:p>
      </dgm:t>
    </dgm:pt>
    <dgm:pt modelId="{D23D761C-958F-4536-ADBA-FC9C72A38332}" type="sibTrans" cxnId="{DE2AF6CF-C806-4A46-83B2-1DB5BA479CAC}">
      <dgm:prSet/>
      <dgm:spPr/>
      <dgm:t>
        <a:bodyPr/>
        <a:lstStyle/>
        <a:p>
          <a:endParaRPr lang="en-US" sz="1400"/>
        </a:p>
      </dgm:t>
    </dgm:pt>
    <dgm:pt modelId="{C2685430-3EDE-4865-85E5-9AC194DE82E6}">
      <dgm:prSet phldrT="[Text]" custT="1"/>
      <dgm:spPr/>
      <dgm:t>
        <a:bodyPr/>
        <a:lstStyle/>
        <a:p>
          <a:r>
            <a:rPr lang="en-US" sz="1400" b="1" dirty="0" smtClean="0"/>
            <a:t>Sumanthran</a:t>
          </a:r>
        </a:p>
        <a:p>
          <a:r>
            <a:rPr lang="en-US" sz="1400" b="1" dirty="0" smtClean="0"/>
            <a:t>(ASM LH &amp;Tipper)</a:t>
          </a:r>
          <a:endParaRPr lang="en-US" sz="1400" b="1" dirty="0"/>
        </a:p>
      </dgm:t>
    </dgm:pt>
    <dgm:pt modelId="{8327E3EC-6911-4EF3-A7B6-08DF1BE31CC6}" type="parTrans" cxnId="{7617D54F-A65E-48AC-B14F-4458A167C3D4}">
      <dgm:prSet custT="1"/>
      <dgm:spPr/>
      <dgm:t>
        <a:bodyPr/>
        <a:lstStyle/>
        <a:p>
          <a:endParaRPr lang="en-US" sz="1400"/>
        </a:p>
      </dgm:t>
    </dgm:pt>
    <dgm:pt modelId="{CC5D2FF0-84C0-4D44-B7B5-DFE5BC886A08}" type="sibTrans" cxnId="{7617D54F-A65E-48AC-B14F-4458A167C3D4}">
      <dgm:prSet/>
      <dgm:spPr/>
      <dgm:t>
        <a:bodyPr/>
        <a:lstStyle/>
        <a:p>
          <a:endParaRPr lang="en-US" sz="1400"/>
        </a:p>
      </dgm:t>
    </dgm:pt>
    <dgm:pt modelId="{5F136648-FC24-4A6E-AB36-CC69B3718F10}">
      <dgm:prSet phldrT="[Text]" custT="1"/>
      <dgm:spPr/>
      <dgm:t>
        <a:bodyPr/>
        <a:lstStyle/>
        <a:p>
          <a:r>
            <a:rPr lang="en-US" sz="1400" b="1" dirty="0" smtClean="0"/>
            <a:t>Ashok</a:t>
          </a:r>
        </a:p>
        <a:p>
          <a:r>
            <a:rPr lang="en-US" sz="1400" b="1" dirty="0" smtClean="0"/>
            <a:t>(TSM Tipper) </a:t>
          </a:r>
          <a:endParaRPr lang="en-US" sz="1400" b="1" dirty="0"/>
        </a:p>
      </dgm:t>
    </dgm:pt>
    <dgm:pt modelId="{E5B7B49A-BED0-433A-BFF7-7AB1A9C47B5A}" type="parTrans" cxnId="{3795FB6F-6C89-45AA-9F18-19EFA7B3565B}">
      <dgm:prSet custT="1"/>
      <dgm:spPr/>
      <dgm:t>
        <a:bodyPr/>
        <a:lstStyle/>
        <a:p>
          <a:endParaRPr lang="en-US" sz="1400"/>
        </a:p>
      </dgm:t>
    </dgm:pt>
    <dgm:pt modelId="{E8807CE0-7871-4086-8B1A-16EDE4A4FD61}" type="sibTrans" cxnId="{3795FB6F-6C89-45AA-9F18-19EFA7B3565B}">
      <dgm:prSet/>
      <dgm:spPr/>
      <dgm:t>
        <a:bodyPr/>
        <a:lstStyle/>
        <a:p>
          <a:endParaRPr lang="en-US" sz="1400"/>
        </a:p>
      </dgm:t>
    </dgm:pt>
    <dgm:pt modelId="{EFAB978F-F5E5-45CC-951F-C509C96DE06A}">
      <dgm:prSet custT="1"/>
      <dgm:spPr/>
      <dgm:t>
        <a:bodyPr/>
        <a:lstStyle/>
        <a:p>
          <a:r>
            <a:rPr lang="en-US" sz="1400" b="1" dirty="0" smtClean="0"/>
            <a:t>Niveditha</a:t>
          </a:r>
        </a:p>
        <a:p>
          <a:r>
            <a:rPr lang="en-US" sz="1400" b="1" dirty="0" smtClean="0"/>
            <a:t>(ASM Bus)</a:t>
          </a:r>
          <a:endParaRPr lang="en-US" sz="1400" b="1" dirty="0"/>
        </a:p>
      </dgm:t>
    </dgm:pt>
    <dgm:pt modelId="{0EB98129-5A5C-4957-8DED-CCBAB7C51EE3}" type="parTrans" cxnId="{FD19386E-5DD3-44C8-9FEF-5D641AB08791}">
      <dgm:prSet custT="1"/>
      <dgm:spPr/>
      <dgm:t>
        <a:bodyPr/>
        <a:lstStyle/>
        <a:p>
          <a:endParaRPr lang="en-US" sz="1400"/>
        </a:p>
      </dgm:t>
    </dgm:pt>
    <dgm:pt modelId="{08F342DB-B89A-4B51-87BB-D26E0E8DBA9E}" type="sibTrans" cxnId="{FD19386E-5DD3-44C8-9FEF-5D641AB08791}">
      <dgm:prSet/>
      <dgm:spPr/>
      <dgm:t>
        <a:bodyPr/>
        <a:lstStyle/>
        <a:p>
          <a:endParaRPr lang="en-US" sz="1400"/>
        </a:p>
      </dgm:t>
    </dgm:pt>
    <dgm:pt modelId="{3435D4AB-B4E1-46B3-880B-7A3DC6DCCDC1}">
      <dgm:prSet custT="1"/>
      <dgm:spPr/>
      <dgm:t>
        <a:bodyPr/>
        <a:lstStyle/>
        <a:p>
          <a:r>
            <a:rPr lang="en-US" sz="1400" b="1" dirty="0" smtClean="0"/>
            <a:t>Senthil </a:t>
          </a:r>
        </a:p>
        <a:p>
          <a:r>
            <a:rPr lang="en-US" sz="1400" b="1" dirty="0" smtClean="0"/>
            <a:t>(TSM LH)</a:t>
          </a:r>
          <a:endParaRPr lang="en-US" sz="1400" b="1" dirty="0"/>
        </a:p>
      </dgm:t>
    </dgm:pt>
    <dgm:pt modelId="{BB05C501-F28E-481C-8878-D8109B4D3DD5}" type="parTrans" cxnId="{13C480CA-0624-4D9D-A718-7E05F6004CE2}">
      <dgm:prSet custT="1"/>
      <dgm:spPr/>
      <dgm:t>
        <a:bodyPr/>
        <a:lstStyle/>
        <a:p>
          <a:endParaRPr lang="en-US" sz="1400"/>
        </a:p>
      </dgm:t>
    </dgm:pt>
    <dgm:pt modelId="{C7E30B7C-303B-41EF-B067-74D498350C71}" type="sibTrans" cxnId="{13C480CA-0624-4D9D-A718-7E05F6004CE2}">
      <dgm:prSet/>
      <dgm:spPr/>
      <dgm:t>
        <a:bodyPr/>
        <a:lstStyle/>
        <a:p>
          <a:endParaRPr lang="en-US" sz="1400"/>
        </a:p>
      </dgm:t>
    </dgm:pt>
    <dgm:pt modelId="{C9F62242-A00A-4021-B053-C1C4453B0BD0}" type="pres">
      <dgm:prSet presAssocID="{5CBE8288-FC77-4CB4-A48C-EF9F7FC3FE2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62A9FAE-D065-47A0-8FB7-3FFC0EED8546}" type="pres">
      <dgm:prSet presAssocID="{367D5704-5621-4CF4-BECB-941AB2099A07}" presName="root1" presStyleCnt="0"/>
      <dgm:spPr/>
    </dgm:pt>
    <dgm:pt modelId="{2CA1D536-B7DB-468F-833A-2B88293484D9}" type="pres">
      <dgm:prSet presAssocID="{367D5704-5621-4CF4-BECB-941AB2099A07}" presName="LevelOneTextNode" presStyleLbl="node0" presStyleIdx="0" presStyleCnt="1" custScaleX="57216" custLinFactNeighborX="-74683" custLinFactNeighborY="-2278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43AE2E-F400-4A68-AB78-F6B947EAB200}" type="pres">
      <dgm:prSet presAssocID="{367D5704-5621-4CF4-BECB-941AB2099A07}" presName="level2hierChild" presStyleCnt="0"/>
      <dgm:spPr/>
    </dgm:pt>
    <dgm:pt modelId="{B4651805-DD5E-41BA-8CB6-2E45523EB9AC}" type="pres">
      <dgm:prSet presAssocID="{BCC835FB-CDB8-4B0C-8227-BA964E153F1B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CECE700E-269A-47A7-89A9-C3F21EF2444A}" type="pres">
      <dgm:prSet presAssocID="{BCC835FB-CDB8-4B0C-8227-BA964E153F1B}" presName="connTx" presStyleLbl="parChTrans1D2" presStyleIdx="0" presStyleCnt="3"/>
      <dgm:spPr/>
      <dgm:t>
        <a:bodyPr/>
        <a:lstStyle/>
        <a:p>
          <a:endParaRPr lang="en-US"/>
        </a:p>
      </dgm:t>
    </dgm:pt>
    <dgm:pt modelId="{00A6027C-7DE3-4BB9-B5F2-BEB4BA902ABD}" type="pres">
      <dgm:prSet presAssocID="{9674FA33-9588-49AF-863C-5608E7247B7A}" presName="root2" presStyleCnt="0"/>
      <dgm:spPr/>
    </dgm:pt>
    <dgm:pt modelId="{F350B9EC-3DB4-461C-8D31-FC0B565DADD0}" type="pres">
      <dgm:prSet presAssocID="{9674FA33-9588-49AF-863C-5608E7247B7A}" presName="LevelTwoTextNode" presStyleLbl="node2" presStyleIdx="0" presStyleCnt="3" custLinFactNeighborX="-77215" custLinFactNeighborY="-560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FBEDCB-26B8-45A1-90BF-6B4C40E82C67}" type="pres">
      <dgm:prSet presAssocID="{9674FA33-9588-49AF-863C-5608E7247B7A}" presName="level3hierChild" presStyleCnt="0"/>
      <dgm:spPr/>
    </dgm:pt>
    <dgm:pt modelId="{CF04BBFB-C276-47C1-A508-5DD22C6C804A}" type="pres">
      <dgm:prSet presAssocID="{10BC9CCF-57DA-464E-9A41-3F9BA9BFDD3A}" presName="conn2-1" presStyleLbl="parChTrans1D3" presStyleIdx="0" presStyleCnt="4"/>
      <dgm:spPr/>
      <dgm:t>
        <a:bodyPr/>
        <a:lstStyle/>
        <a:p>
          <a:endParaRPr lang="en-US"/>
        </a:p>
      </dgm:t>
    </dgm:pt>
    <dgm:pt modelId="{A114B49A-6434-4216-A807-68B5ACD4BA1E}" type="pres">
      <dgm:prSet presAssocID="{10BC9CCF-57DA-464E-9A41-3F9BA9BFDD3A}" presName="connTx" presStyleLbl="parChTrans1D3" presStyleIdx="0" presStyleCnt="4"/>
      <dgm:spPr/>
      <dgm:t>
        <a:bodyPr/>
        <a:lstStyle/>
        <a:p>
          <a:endParaRPr lang="en-US"/>
        </a:p>
      </dgm:t>
    </dgm:pt>
    <dgm:pt modelId="{19C02FA9-904F-4EF2-9343-819A5DB51307}" type="pres">
      <dgm:prSet presAssocID="{EFEEBFB1-49FD-4B68-B439-7379E85CEF72}" presName="root2" presStyleCnt="0"/>
      <dgm:spPr/>
    </dgm:pt>
    <dgm:pt modelId="{82AC6F8D-9FD7-4EBC-A865-CC68769FDCA4}" type="pres">
      <dgm:prSet presAssocID="{EFEEBFB1-49FD-4B68-B439-7379E85CEF72}" presName="LevelTwoTextNode" presStyleLbl="node3" presStyleIdx="0" presStyleCnt="4" custLinFactNeighborX="-41394" custLinFactNeighborY="-130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9D5CA1-B70B-47CF-895D-928BA9C712E8}" type="pres">
      <dgm:prSet presAssocID="{EFEEBFB1-49FD-4B68-B439-7379E85CEF72}" presName="level3hierChild" presStyleCnt="0"/>
      <dgm:spPr/>
    </dgm:pt>
    <dgm:pt modelId="{5C6CA7FE-C875-47EC-9DFA-1CBD03161B20}" type="pres">
      <dgm:prSet presAssocID="{18F8CC00-4120-4FEE-955D-419F122607B0}" presName="conn2-1" presStyleLbl="parChTrans1D3" presStyleIdx="1" presStyleCnt="4"/>
      <dgm:spPr/>
      <dgm:t>
        <a:bodyPr/>
        <a:lstStyle/>
        <a:p>
          <a:endParaRPr lang="en-US"/>
        </a:p>
      </dgm:t>
    </dgm:pt>
    <dgm:pt modelId="{31E6F268-BDBB-4CDE-8750-B756B64994E3}" type="pres">
      <dgm:prSet presAssocID="{18F8CC00-4120-4FEE-955D-419F122607B0}" presName="connTx" presStyleLbl="parChTrans1D3" presStyleIdx="1" presStyleCnt="4"/>
      <dgm:spPr/>
      <dgm:t>
        <a:bodyPr/>
        <a:lstStyle/>
        <a:p>
          <a:endParaRPr lang="en-US"/>
        </a:p>
      </dgm:t>
    </dgm:pt>
    <dgm:pt modelId="{AB0939EA-761B-4521-A190-7ACADD6AF7C4}" type="pres">
      <dgm:prSet presAssocID="{D8DC8159-D4C2-4FE0-BA10-F05813E48575}" presName="root2" presStyleCnt="0"/>
      <dgm:spPr/>
    </dgm:pt>
    <dgm:pt modelId="{CD3F8980-ADA7-4F02-AA7F-689B3BBC5371}" type="pres">
      <dgm:prSet presAssocID="{D8DC8159-D4C2-4FE0-BA10-F05813E48575}" presName="LevelTwoTextNode" presStyleLbl="node3" presStyleIdx="1" presStyleCnt="4" custLinFactNeighborX="-39240" custLinFactNeighborY="-759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301286-EB0D-4B00-B631-D786ECD38DE1}" type="pres">
      <dgm:prSet presAssocID="{D8DC8159-D4C2-4FE0-BA10-F05813E48575}" presName="level3hierChild" presStyleCnt="0"/>
      <dgm:spPr/>
    </dgm:pt>
    <dgm:pt modelId="{03FB91B1-A221-41E2-9B5F-9E9CE38AA71B}" type="pres">
      <dgm:prSet presAssocID="{8327E3EC-6911-4EF3-A7B6-08DF1BE31CC6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CEF65EB1-22A4-4674-8E70-E5DDBA7F780C}" type="pres">
      <dgm:prSet presAssocID="{8327E3EC-6911-4EF3-A7B6-08DF1BE31CC6}" presName="connTx" presStyleLbl="parChTrans1D2" presStyleIdx="1" presStyleCnt="3"/>
      <dgm:spPr/>
      <dgm:t>
        <a:bodyPr/>
        <a:lstStyle/>
        <a:p>
          <a:endParaRPr lang="en-US"/>
        </a:p>
      </dgm:t>
    </dgm:pt>
    <dgm:pt modelId="{97AFFD97-3541-4FE1-BDE7-681CFE2E7126}" type="pres">
      <dgm:prSet presAssocID="{C2685430-3EDE-4865-85E5-9AC194DE82E6}" presName="root2" presStyleCnt="0"/>
      <dgm:spPr/>
    </dgm:pt>
    <dgm:pt modelId="{CB18824C-4EE3-4862-961F-102898E365C7}" type="pres">
      <dgm:prSet presAssocID="{C2685430-3EDE-4865-85E5-9AC194DE82E6}" presName="LevelTwoTextNode" presStyleLbl="node2" presStyleIdx="1" presStyleCnt="3" custLinFactNeighborX="-74051" custLinFactNeighborY="-802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006397D-3753-4FAC-BB58-09C35F382CC0}" type="pres">
      <dgm:prSet presAssocID="{C2685430-3EDE-4865-85E5-9AC194DE82E6}" presName="level3hierChild" presStyleCnt="0"/>
      <dgm:spPr/>
    </dgm:pt>
    <dgm:pt modelId="{366187AD-F89A-4910-BA7E-3E8433300288}" type="pres">
      <dgm:prSet presAssocID="{E5B7B49A-BED0-433A-BFF7-7AB1A9C47B5A}" presName="conn2-1" presStyleLbl="parChTrans1D3" presStyleIdx="2" presStyleCnt="4"/>
      <dgm:spPr/>
      <dgm:t>
        <a:bodyPr/>
        <a:lstStyle/>
        <a:p>
          <a:endParaRPr lang="en-US"/>
        </a:p>
      </dgm:t>
    </dgm:pt>
    <dgm:pt modelId="{EF384C65-B177-44BE-9009-1897117C4DD3}" type="pres">
      <dgm:prSet presAssocID="{E5B7B49A-BED0-433A-BFF7-7AB1A9C47B5A}" presName="connTx" presStyleLbl="parChTrans1D3" presStyleIdx="2" presStyleCnt="4"/>
      <dgm:spPr/>
      <dgm:t>
        <a:bodyPr/>
        <a:lstStyle/>
        <a:p>
          <a:endParaRPr lang="en-US"/>
        </a:p>
      </dgm:t>
    </dgm:pt>
    <dgm:pt modelId="{AD82A584-9B29-48D9-9DAF-2A6636C84AE3}" type="pres">
      <dgm:prSet presAssocID="{5F136648-FC24-4A6E-AB36-CC69B3718F10}" presName="root2" presStyleCnt="0"/>
      <dgm:spPr/>
    </dgm:pt>
    <dgm:pt modelId="{3B58E59C-8BF6-4095-9F32-C2CFA2388075}" type="pres">
      <dgm:prSet presAssocID="{5F136648-FC24-4A6E-AB36-CC69B3718F10}" presName="LevelTwoTextNode" presStyleLbl="node3" presStyleIdx="2" presStyleCnt="4" custLinFactNeighborX="-38607" custLinFactNeighborY="-50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80FEF1-BAC0-4707-BC7E-B1F67B1D81B7}" type="pres">
      <dgm:prSet presAssocID="{5F136648-FC24-4A6E-AB36-CC69B3718F10}" presName="level3hierChild" presStyleCnt="0"/>
      <dgm:spPr/>
    </dgm:pt>
    <dgm:pt modelId="{207B3156-AFDF-41BD-9C67-DC28DC3300C3}" type="pres">
      <dgm:prSet presAssocID="{BB05C501-F28E-481C-8878-D8109B4D3DD5}" presName="conn2-1" presStyleLbl="parChTrans1D3" presStyleIdx="3" presStyleCnt="4"/>
      <dgm:spPr/>
      <dgm:t>
        <a:bodyPr/>
        <a:lstStyle/>
        <a:p>
          <a:endParaRPr lang="en-US"/>
        </a:p>
      </dgm:t>
    </dgm:pt>
    <dgm:pt modelId="{DCC38FD3-3B20-4395-8F8D-13CFC8376A68}" type="pres">
      <dgm:prSet presAssocID="{BB05C501-F28E-481C-8878-D8109B4D3DD5}" presName="connTx" presStyleLbl="parChTrans1D3" presStyleIdx="3" presStyleCnt="4"/>
      <dgm:spPr/>
      <dgm:t>
        <a:bodyPr/>
        <a:lstStyle/>
        <a:p>
          <a:endParaRPr lang="en-US"/>
        </a:p>
      </dgm:t>
    </dgm:pt>
    <dgm:pt modelId="{DE860E2F-7F87-4A99-B684-696D21AAD2A3}" type="pres">
      <dgm:prSet presAssocID="{3435D4AB-B4E1-46B3-880B-7A3DC6DCCDC1}" presName="root2" presStyleCnt="0"/>
      <dgm:spPr/>
    </dgm:pt>
    <dgm:pt modelId="{D56F3BCD-A209-40BD-B2D2-CF5C8712741E}" type="pres">
      <dgm:prSet presAssocID="{3435D4AB-B4E1-46B3-880B-7A3DC6DCCDC1}" presName="LevelTwoTextNode" presStyleLbl="node3" presStyleIdx="3" presStyleCnt="4" custLinFactNeighborX="-37342" custLinFactNeighborY="-50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1A6195-B4CE-45B8-A93A-25065DB5448A}" type="pres">
      <dgm:prSet presAssocID="{3435D4AB-B4E1-46B3-880B-7A3DC6DCCDC1}" presName="level3hierChild" presStyleCnt="0"/>
      <dgm:spPr/>
    </dgm:pt>
    <dgm:pt modelId="{C6F7F020-A946-4556-9097-9BFA7A71F46A}" type="pres">
      <dgm:prSet presAssocID="{0EB98129-5A5C-4957-8DED-CCBAB7C51EE3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A7A29904-247B-4784-873F-2949D5D4306E}" type="pres">
      <dgm:prSet presAssocID="{0EB98129-5A5C-4957-8DED-CCBAB7C51EE3}" presName="connTx" presStyleLbl="parChTrans1D2" presStyleIdx="2" presStyleCnt="3"/>
      <dgm:spPr/>
      <dgm:t>
        <a:bodyPr/>
        <a:lstStyle/>
        <a:p>
          <a:endParaRPr lang="en-US"/>
        </a:p>
      </dgm:t>
    </dgm:pt>
    <dgm:pt modelId="{7AD7DED7-2B6E-44FE-AE25-26F4349DD1F4}" type="pres">
      <dgm:prSet presAssocID="{EFAB978F-F5E5-45CC-951F-C509C96DE06A}" presName="root2" presStyleCnt="0"/>
      <dgm:spPr/>
    </dgm:pt>
    <dgm:pt modelId="{8614E79C-7671-4716-8EF9-60FEFF4A0B8B}" type="pres">
      <dgm:prSet presAssocID="{EFAB978F-F5E5-45CC-951F-C509C96DE06A}" presName="LevelTwoTextNode" presStyleLbl="node2" presStyleIdx="2" presStyleCnt="3" custLinFactNeighborX="-73458" custLinFactNeighborY="-107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0F069B-8D61-4363-BF2B-5CD1DC97CF59}" type="pres">
      <dgm:prSet presAssocID="{EFAB978F-F5E5-45CC-951F-C509C96DE06A}" presName="level3hierChild" presStyleCnt="0"/>
      <dgm:spPr/>
    </dgm:pt>
  </dgm:ptLst>
  <dgm:cxnLst>
    <dgm:cxn modelId="{5BDAA41D-B3AA-40D7-896D-371B667CD261}" type="presOf" srcId="{5CBE8288-FC77-4CB4-A48C-EF9F7FC3FE24}" destId="{C9F62242-A00A-4021-B053-C1C4453B0BD0}" srcOrd="0" destOrd="0" presId="urn:microsoft.com/office/officeart/2005/8/layout/hierarchy2"/>
    <dgm:cxn modelId="{7617D54F-A65E-48AC-B14F-4458A167C3D4}" srcId="{367D5704-5621-4CF4-BECB-941AB2099A07}" destId="{C2685430-3EDE-4865-85E5-9AC194DE82E6}" srcOrd="1" destOrd="0" parTransId="{8327E3EC-6911-4EF3-A7B6-08DF1BE31CC6}" sibTransId="{CC5D2FF0-84C0-4D44-B7B5-DFE5BC886A08}"/>
    <dgm:cxn modelId="{C6755F33-2A2C-46D6-BB71-761AF03FEDFB}" type="presOf" srcId="{5F136648-FC24-4A6E-AB36-CC69B3718F10}" destId="{3B58E59C-8BF6-4095-9F32-C2CFA2388075}" srcOrd="0" destOrd="0" presId="urn:microsoft.com/office/officeart/2005/8/layout/hierarchy2"/>
    <dgm:cxn modelId="{E33C62DF-0564-48FB-9ACE-89492C78A784}" type="presOf" srcId="{3435D4AB-B4E1-46B3-880B-7A3DC6DCCDC1}" destId="{D56F3BCD-A209-40BD-B2D2-CF5C8712741E}" srcOrd="0" destOrd="0" presId="urn:microsoft.com/office/officeart/2005/8/layout/hierarchy2"/>
    <dgm:cxn modelId="{6301B5C4-C397-401D-BA57-835FD8CBA8C8}" type="presOf" srcId="{18F8CC00-4120-4FEE-955D-419F122607B0}" destId="{31E6F268-BDBB-4CDE-8750-B756B64994E3}" srcOrd="1" destOrd="0" presId="urn:microsoft.com/office/officeart/2005/8/layout/hierarchy2"/>
    <dgm:cxn modelId="{CB9CEB3A-9CEB-453F-A747-CF455BAD29EC}" type="presOf" srcId="{0EB98129-5A5C-4957-8DED-CCBAB7C51EE3}" destId="{C6F7F020-A946-4556-9097-9BFA7A71F46A}" srcOrd="0" destOrd="0" presId="urn:microsoft.com/office/officeart/2005/8/layout/hierarchy2"/>
    <dgm:cxn modelId="{93E7EF41-872C-40B5-8A72-D067514440C5}" type="presOf" srcId="{C2685430-3EDE-4865-85E5-9AC194DE82E6}" destId="{CB18824C-4EE3-4862-961F-102898E365C7}" srcOrd="0" destOrd="0" presId="urn:microsoft.com/office/officeart/2005/8/layout/hierarchy2"/>
    <dgm:cxn modelId="{9C5AD5B4-D893-4FAF-A43F-710BAB78510F}" type="presOf" srcId="{0EB98129-5A5C-4957-8DED-CCBAB7C51EE3}" destId="{A7A29904-247B-4784-873F-2949D5D4306E}" srcOrd="1" destOrd="0" presId="urn:microsoft.com/office/officeart/2005/8/layout/hierarchy2"/>
    <dgm:cxn modelId="{DE2AF6CF-C806-4A46-83B2-1DB5BA479CAC}" srcId="{9674FA33-9588-49AF-863C-5608E7247B7A}" destId="{D8DC8159-D4C2-4FE0-BA10-F05813E48575}" srcOrd="1" destOrd="0" parTransId="{18F8CC00-4120-4FEE-955D-419F122607B0}" sibTransId="{D23D761C-958F-4536-ADBA-FC9C72A38332}"/>
    <dgm:cxn modelId="{FD19386E-5DD3-44C8-9FEF-5D641AB08791}" srcId="{367D5704-5621-4CF4-BECB-941AB2099A07}" destId="{EFAB978F-F5E5-45CC-951F-C509C96DE06A}" srcOrd="2" destOrd="0" parTransId="{0EB98129-5A5C-4957-8DED-CCBAB7C51EE3}" sibTransId="{08F342DB-B89A-4B51-87BB-D26E0E8DBA9E}"/>
    <dgm:cxn modelId="{13C480CA-0624-4D9D-A718-7E05F6004CE2}" srcId="{C2685430-3EDE-4865-85E5-9AC194DE82E6}" destId="{3435D4AB-B4E1-46B3-880B-7A3DC6DCCDC1}" srcOrd="1" destOrd="0" parTransId="{BB05C501-F28E-481C-8878-D8109B4D3DD5}" sibTransId="{C7E30B7C-303B-41EF-B067-74D498350C71}"/>
    <dgm:cxn modelId="{F156B8DF-8EFD-49AF-91F3-99B97C3ED0EC}" srcId="{9674FA33-9588-49AF-863C-5608E7247B7A}" destId="{EFEEBFB1-49FD-4B68-B439-7379E85CEF72}" srcOrd="0" destOrd="0" parTransId="{10BC9CCF-57DA-464E-9A41-3F9BA9BFDD3A}" sibTransId="{6999E166-8403-469B-9E5B-0102DDA12DC1}"/>
    <dgm:cxn modelId="{3F5D3BD1-EBFF-4D79-A686-74CCA501855D}" type="presOf" srcId="{D8DC8159-D4C2-4FE0-BA10-F05813E48575}" destId="{CD3F8980-ADA7-4F02-AA7F-689B3BBC5371}" srcOrd="0" destOrd="0" presId="urn:microsoft.com/office/officeart/2005/8/layout/hierarchy2"/>
    <dgm:cxn modelId="{434FDCD0-B514-4701-83EA-CB78C43B063E}" type="presOf" srcId="{BB05C501-F28E-481C-8878-D8109B4D3DD5}" destId="{207B3156-AFDF-41BD-9C67-DC28DC3300C3}" srcOrd="0" destOrd="0" presId="urn:microsoft.com/office/officeart/2005/8/layout/hierarchy2"/>
    <dgm:cxn modelId="{BCEAD1EC-4102-4FA6-BA07-2F2A5E116748}" srcId="{367D5704-5621-4CF4-BECB-941AB2099A07}" destId="{9674FA33-9588-49AF-863C-5608E7247B7A}" srcOrd="0" destOrd="0" parTransId="{BCC835FB-CDB8-4B0C-8227-BA964E153F1B}" sibTransId="{458553FF-287B-4B5C-8F15-C32FA02F9EB4}"/>
    <dgm:cxn modelId="{CC34932C-7184-43B7-83FB-7395E69F6066}" srcId="{5CBE8288-FC77-4CB4-A48C-EF9F7FC3FE24}" destId="{367D5704-5621-4CF4-BECB-941AB2099A07}" srcOrd="0" destOrd="0" parTransId="{526F186A-C557-4E27-A221-3C57EBD8B514}" sibTransId="{ECA13FC4-6304-45DE-BB5F-17CD230A70F9}"/>
    <dgm:cxn modelId="{7690F5B0-162E-4F97-A915-21D6F5DA64D3}" type="presOf" srcId="{9674FA33-9588-49AF-863C-5608E7247B7A}" destId="{F350B9EC-3DB4-461C-8D31-FC0B565DADD0}" srcOrd="0" destOrd="0" presId="urn:microsoft.com/office/officeart/2005/8/layout/hierarchy2"/>
    <dgm:cxn modelId="{9996A766-A9A0-408E-B06E-8503744F868C}" type="presOf" srcId="{18F8CC00-4120-4FEE-955D-419F122607B0}" destId="{5C6CA7FE-C875-47EC-9DFA-1CBD03161B20}" srcOrd="0" destOrd="0" presId="urn:microsoft.com/office/officeart/2005/8/layout/hierarchy2"/>
    <dgm:cxn modelId="{217A5077-1C0F-4FCD-9D46-8B1F45016604}" type="presOf" srcId="{10BC9CCF-57DA-464E-9A41-3F9BA9BFDD3A}" destId="{A114B49A-6434-4216-A807-68B5ACD4BA1E}" srcOrd="1" destOrd="0" presId="urn:microsoft.com/office/officeart/2005/8/layout/hierarchy2"/>
    <dgm:cxn modelId="{BC92AD81-B18E-42DE-9F86-6E651F978B88}" type="presOf" srcId="{367D5704-5621-4CF4-BECB-941AB2099A07}" destId="{2CA1D536-B7DB-468F-833A-2B88293484D9}" srcOrd="0" destOrd="0" presId="urn:microsoft.com/office/officeart/2005/8/layout/hierarchy2"/>
    <dgm:cxn modelId="{90B02AED-5F86-412B-8C6D-07D2E453FE09}" type="presOf" srcId="{10BC9CCF-57DA-464E-9A41-3F9BA9BFDD3A}" destId="{CF04BBFB-C276-47C1-A508-5DD22C6C804A}" srcOrd="0" destOrd="0" presId="urn:microsoft.com/office/officeart/2005/8/layout/hierarchy2"/>
    <dgm:cxn modelId="{F6FA8B8C-9A52-4CA4-8D7F-E7AAC957E838}" type="presOf" srcId="{EFAB978F-F5E5-45CC-951F-C509C96DE06A}" destId="{8614E79C-7671-4716-8EF9-60FEFF4A0B8B}" srcOrd="0" destOrd="0" presId="urn:microsoft.com/office/officeart/2005/8/layout/hierarchy2"/>
    <dgm:cxn modelId="{6F757222-82D4-44BF-B38A-3B1903DBCA38}" type="presOf" srcId="{EFEEBFB1-49FD-4B68-B439-7379E85CEF72}" destId="{82AC6F8D-9FD7-4EBC-A865-CC68769FDCA4}" srcOrd="0" destOrd="0" presId="urn:microsoft.com/office/officeart/2005/8/layout/hierarchy2"/>
    <dgm:cxn modelId="{3795FB6F-6C89-45AA-9F18-19EFA7B3565B}" srcId="{C2685430-3EDE-4865-85E5-9AC194DE82E6}" destId="{5F136648-FC24-4A6E-AB36-CC69B3718F10}" srcOrd="0" destOrd="0" parTransId="{E5B7B49A-BED0-433A-BFF7-7AB1A9C47B5A}" sibTransId="{E8807CE0-7871-4086-8B1A-16EDE4A4FD61}"/>
    <dgm:cxn modelId="{218055A2-5341-4F59-9805-952FF1D65EC8}" type="presOf" srcId="{BCC835FB-CDB8-4B0C-8227-BA964E153F1B}" destId="{B4651805-DD5E-41BA-8CB6-2E45523EB9AC}" srcOrd="0" destOrd="0" presId="urn:microsoft.com/office/officeart/2005/8/layout/hierarchy2"/>
    <dgm:cxn modelId="{2F69FD00-8FCA-4949-8605-B52680FF1088}" type="presOf" srcId="{E5B7B49A-BED0-433A-BFF7-7AB1A9C47B5A}" destId="{EF384C65-B177-44BE-9009-1897117C4DD3}" srcOrd="1" destOrd="0" presId="urn:microsoft.com/office/officeart/2005/8/layout/hierarchy2"/>
    <dgm:cxn modelId="{FAB7E49A-A617-45D2-B644-ABC494F36C6E}" type="presOf" srcId="{8327E3EC-6911-4EF3-A7B6-08DF1BE31CC6}" destId="{03FB91B1-A221-41E2-9B5F-9E9CE38AA71B}" srcOrd="0" destOrd="0" presId="urn:microsoft.com/office/officeart/2005/8/layout/hierarchy2"/>
    <dgm:cxn modelId="{73AD51AB-FB6C-49C7-9E04-EE9D628410EA}" type="presOf" srcId="{E5B7B49A-BED0-433A-BFF7-7AB1A9C47B5A}" destId="{366187AD-F89A-4910-BA7E-3E8433300288}" srcOrd="0" destOrd="0" presId="urn:microsoft.com/office/officeart/2005/8/layout/hierarchy2"/>
    <dgm:cxn modelId="{F4D04A21-3ED4-45E8-82B7-B90C8F3F7AB0}" type="presOf" srcId="{BB05C501-F28E-481C-8878-D8109B4D3DD5}" destId="{DCC38FD3-3B20-4395-8F8D-13CFC8376A68}" srcOrd="1" destOrd="0" presId="urn:microsoft.com/office/officeart/2005/8/layout/hierarchy2"/>
    <dgm:cxn modelId="{4E05676F-7CCE-4BB1-A8C5-F2DF5328927F}" type="presOf" srcId="{8327E3EC-6911-4EF3-A7B6-08DF1BE31CC6}" destId="{CEF65EB1-22A4-4674-8E70-E5DDBA7F780C}" srcOrd="1" destOrd="0" presId="urn:microsoft.com/office/officeart/2005/8/layout/hierarchy2"/>
    <dgm:cxn modelId="{EFB423A0-35AE-4294-BB43-92C4FF69C74C}" type="presOf" srcId="{BCC835FB-CDB8-4B0C-8227-BA964E153F1B}" destId="{CECE700E-269A-47A7-89A9-C3F21EF2444A}" srcOrd="1" destOrd="0" presId="urn:microsoft.com/office/officeart/2005/8/layout/hierarchy2"/>
    <dgm:cxn modelId="{9562A6AE-7091-4F4D-A153-793CD6977C9A}" type="presParOf" srcId="{C9F62242-A00A-4021-B053-C1C4453B0BD0}" destId="{D62A9FAE-D065-47A0-8FB7-3FFC0EED8546}" srcOrd="0" destOrd="0" presId="urn:microsoft.com/office/officeart/2005/8/layout/hierarchy2"/>
    <dgm:cxn modelId="{5AB59BB5-50AB-424D-AB55-A3A2ED05B27A}" type="presParOf" srcId="{D62A9FAE-D065-47A0-8FB7-3FFC0EED8546}" destId="{2CA1D536-B7DB-468F-833A-2B88293484D9}" srcOrd="0" destOrd="0" presId="urn:microsoft.com/office/officeart/2005/8/layout/hierarchy2"/>
    <dgm:cxn modelId="{4BC95F9B-F379-40EF-8D9C-0985047E657A}" type="presParOf" srcId="{D62A9FAE-D065-47A0-8FB7-3FFC0EED8546}" destId="{2F43AE2E-F400-4A68-AB78-F6B947EAB200}" srcOrd="1" destOrd="0" presId="urn:microsoft.com/office/officeart/2005/8/layout/hierarchy2"/>
    <dgm:cxn modelId="{AD98232D-4BD1-4945-9AB8-D40D6AA95970}" type="presParOf" srcId="{2F43AE2E-F400-4A68-AB78-F6B947EAB200}" destId="{B4651805-DD5E-41BA-8CB6-2E45523EB9AC}" srcOrd="0" destOrd="0" presId="urn:microsoft.com/office/officeart/2005/8/layout/hierarchy2"/>
    <dgm:cxn modelId="{7CA4C621-F25D-41D4-9570-F565AB103B08}" type="presParOf" srcId="{B4651805-DD5E-41BA-8CB6-2E45523EB9AC}" destId="{CECE700E-269A-47A7-89A9-C3F21EF2444A}" srcOrd="0" destOrd="0" presId="urn:microsoft.com/office/officeart/2005/8/layout/hierarchy2"/>
    <dgm:cxn modelId="{090D8564-2FE1-46D4-BDB8-544F44D680D5}" type="presParOf" srcId="{2F43AE2E-F400-4A68-AB78-F6B947EAB200}" destId="{00A6027C-7DE3-4BB9-B5F2-BEB4BA902ABD}" srcOrd="1" destOrd="0" presId="urn:microsoft.com/office/officeart/2005/8/layout/hierarchy2"/>
    <dgm:cxn modelId="{4E55A374-E94D-4C52-AD45-7ACF998206D7}" type="presParOf" srcId="{00A6027C-7DE3-4BB9-B5F2-BEB4BA902ABD}" destId="{F350B9EC-3DB4-461C-8D31-FC0B565DADD0}" srcOrd="0" destOrd="0" presId="urn:microsoft.com/office/officeart/2005/8/layout/hierarchy2"/>
    <dgm:cxn modelId="{D626E410-C028-487D-8796-3987E989868A}" type="presParOf" srcId="{00A6027C-7DE3-4BB9-B5F2-BEB4BA902ABD}" destId="{28FBEDCB-26B8-45A1-90BF-6B4C40E82C67}" srcOrd="1" destOrd="0" presId="urn:microsoft.com/office/officeart/2005/8/layout/hierarchy2"/>
    <dgm:cxn modelId="{7F566EEE-3611-4FD0-A763-9AEA4CA7FAA8}" type="presParOf" srcId="{28FBEDCB-26B8-45A1-90BF-6B4C40E82C67}" destId="{CF04BBFB-C276-47C1-A508-5DD22C6C804A}" srcOrd="0" destOrd="0" presId="urn:microsoft.com/office/officeart/2005/8/layout/hierarchy2"/>
    <dgm:cxn modelId="{C23C5089-A646-4823-B279-B310EFBC7DB2}" type="presParOf" srcId="{CF04BBFB-C276-47C1-A508-5DD22C6C804A}" destId="{A114B49A-6434-4216-A807-68B5ACD4BA1E}" srcOrd="0" destOrd="0" presId="urn:microsoft.com/office/officeart/2005/8/layout/hierarchy2"/>
    <dgm:cxn modelId="{C03DF95D-B015-4A4E-9A15-86B6C6D2C838}" type="presParOf" srcId="{28FBEDCB-26B8-45A1-90BF-6B4C40E82C67}" destId="{19C02FA9-904F-4EF2-9343-819A5DB51307}" srcOrd="1" destOrd="0" presId="urn:microsoft.com/office/officeart/2005/8/layout/hierarchy2"/>
    <dgm:cxn modelId="{3083F294-B054-4269-9D19-6797A64C2224}" type="presParOf" srcId="{19C02FA9-904F-4EF2-9343-819A5DB51307}" destId="{82AC6F8D-9FD7-4EBC-A865-CC68769FDCA4}" srcOrd="0" destOrd="0" presId="urn:microsoft.com/office/officeart/2005/8/layout/hierarchy2"/>
    <dgm:cxn modelId="{93F435FE-AE0C-493C-8C5C-E293EC46E460}" type="presParOf" srcId="{19C02FA9-904F-4EF2-9343-819A5DB51307}" destId="{AC9D5CA1-B70B-47CF-895D-928BA9C712E8}" srcOrd="1" destOrd="0" presId="urn:microsoft.com/office/officeart/2005/8/layout/hierarchy2"/>
    <dgm:cxn modelId="{779404B3-DB1D-480F-ACB5-1CBC75B9006C}" type="presParOf" srcId="{28FBEDCB-26B8-45A1-90BF-6B4C40E82C67}" destId="{5C6CA7FE-C875-47EC-9DFA-1CBD03161B20}" srcOrd="2" destOrd="0" presId="urn:microsoft.com/office/officeart/2005/8/layout/hierarchy2"/>
    <dgm:cxn modelId="{7897895F-84F1-4555-A3A2-84289561FBE8}" type="presParOf" srcId="{5C6CA7FE-C875-47EC-9DFA-1CBD03161B20}" destId="{31E6F268-BDBB-4CDE-8750-B756B64994E3}" srcOrd="0" destOrd="0" presId="urn:microsoft.com/office/officeart/2005/8/layout/hierarchy2"/>
    <dgm:cxn modelId="{7DB395EA-E059-4339-87F9-BCA7EFEA833A}" type="presParOf" srcId="{28FBEDCB-26B8-45A1-90BF-6B4C40E82C67}" destId="{AB0939EA-761B-4521-A190-7ACADD6AF7C4}" srcOrd="3" destOrd="0" presId="urn:microsoft.com/office/officeart/2005/8/layout/hierarchy2"/>
    <dgm:cxn modelId="{73188597-6721-4D75-902B-68F06621521C}" type="presParOf" srcId="{AB0939EA-761B-4521-A190-7ACADD6AF7C4}" destId="{CD3F8980-ADA7-4F02-AA7F-689B3BBC5371}" srcOrd="0" destOrd="0" presId="urn:microsoft.com/office/officeart/2005/8/layout/hierarchy2"/>
    <dgm:cxn modelId="{C6288079-4090-4F61-9FBF-17624A80BC46}" type="presParOf" srcId="{AB0939EA-761B-4521-A190-7ACADD6AF7C4}" destId="{AB301286-EB0D-4B00-B631-D786ECD38DE1}" srcOrd="1" destOrd="0" presId="urn:microsoft.com/office/officeart/2005/8/layout/hierarchy2"/>
    <dgm:cxn modelId="{44959240-7600-46E2-9836-22542CD4FF64}" type="presParOf" srcId="{2F43AE2E-F400-4A68-AB78-F6B947EAB200}" destId="{03FB91B1-A221-41E2-9B5F-9E9CE38AA71B}" srcOrd="2" destOrd="0" presId="urn:microsoft.com/office/officeart/2005/8/layout/hierarchy2"/>
    <dgm:cxn modelId="{F9322D1A-8DC8-46F5-B96A-5AAFC92A7122}" type="presParOf" srcId="{03FB91B1-A221-41E2-9B5F-9E9CE38AA71B}" destId="{CEF65EB1-22A4-4674-8E70-E5DDBA7F780C}" srcOrd="0" destOrd="0" presId="urn:microsoft.com/office/officeart/2005/8/layout/hierarchy2"/>
    <dgm:cxn modelId="{5DADAF58-FDD3-49D7-BA83-8AE211C16205}" type="presParOf" srcId="{2F43AE2E-F400-4A68-AB78-F6B947EAB200}" destId="{97AFFD97-3541-4FE1-BDE7-681CFE2E7126}" srcOrd="3" destOrd="0" presId="urn:microsoft.com/office/officeart/2005/8/layout/hierarchy2"/>
    <dgm:cxn modelId="{F7B8E050-82FC-49C1-8D5F-B2A127968995}" type="presParOf" srcId="{97AFFD97-3541-4FE1-BDE7-681CFE2E7126}" destId="{CB18824C-4EE3-4862-961F-102898E365C7}" srcOrd="0" destOrd="0" presId="urn:microsoft.com/office/officeart/2005/8/layout/hierarchy2"/>
    <dgm:cxn modelId="{6FE2CC22-49F1-49CE-AC07-BF00660D8253}" type="presParOf" srcId="{97AFFD97-3541-4FE1-BDE7-681CFE2E7126}" destId="{A006397D-3753-4FAC-BB58-09C35F382CC0}" srcOrd="1" destOrd="0" presId="urn:microsoft.com/office/officeart/2005/8/layout/hierarchy2"/>
    <dgm:cxn modelId="{4A95BCFE-93AB-4124-812E-2B03ADCCB8CB}" type="presParOf" srcId="{A006397D-3753-4FAC-BB58-09C35F382CC0}" destId="{366187AD-F89A-4910-BA7E-3E8433300288}" srcOrd="0" destOrd="0" presId="urn:microsoft.com/office/officeart/2005/8/layout/hierarchy2"/>
    <dgm:cxn modelId="{41B27A3A-F236-4924-A27F-00DC85EC3AC9}" type="presParOf" srcId="{366187AD-F89A-4910-BA7E-3E8433300288}" destId="{EF384C65-B177-44BE-9009-1897117C4DD3}" srcOrd="0" destOrd="0" presId="urn:microsoft.com/office/officeart/2005/8/layout/hierarchy2"/>
    <dgm:cxn modelId="{8FE5E1D3-C7E0-4DE5-889E-0CB7D1734AED}" type="presParOf" srcId="{A006397D-3753-4FAC-BB58-09C35F382CC0}" destId="{AD82A584-9B29-48D9-9DAF-2A6636C84AE3}" srcOrd="1" destOrd="0" presId="urn:microsoft.com/office/officeart/2005/8/layout/hierarchy2"/>
    <dgm:cxn modelId="{5084FD71-F0FD-472B-802D-EECA9F3F1E0C}" type="presParOf" srcId="{AD82A584-9B29-48D9-9DAF-2A6636C84AE3}" destId="{3B58E59C-8BF6-4095-9F32-C2CFA2388075}" srcOrd="0" destOrd="0" presId="urn:microsoft.com/office/officeart/2005/8/layout/hierarchy2"/>
    <dgm:cxn modelId="{57940BD7-9A5D-41C5-AF3C-2EC925DD3C11}" type="presParOf" srcId="{AD82A584-9B29-48D9-9DAF-2A6636C84AE3}" destId="{7780FEF1-BAC0-4707-BC7E-B1F67B1D81B7}" srcOrd="1" destOrd="0" presId="urn:microsoft.com/office/officeart/2005/8/layout/hierarchy2"/>
    <dgm:cxn modelId="{8B9BE0FA-48A6-492D-A2AD-86E4AF8D9F64}" type="presParOf" srcId="{A006397D-3753-4FAC-BB58-09C35F382CC0}" destId="{207B3156-AFDF-41BD-9C67-DC28DC3300C3}" srcOrd="2" destOrd="0" presId="urn:microsoft.com/office/officeart/2005/8/layout/hierarchy2"/>
    <dgm:cxn modelId="{41151704-9E43-4596-8EF0-29566DD8DC8A}" type="presParOf" srcId="{207B3156-AFDF-41BD-9C67-DC28DC3300C3}" destId="{DCC38FD3-3B20-4395-8F8D-13CFC8376A68}" srcOrd="0" destOrd="0" presId="urn:microsoft.com/office/officeart/2005/8/layout/hierarchy2"/>
    <dgm:cxn modelId="{5D12E828-CD69-4D87-90DE-76BE8EF7CFA3}" type="presParOf" srcId="{A006397D-3753-4FAC-BB58-09C35F382CC0}" destId="{DE860E2F-7F87-4A99-B684-696D21AAD2A3}" srcOrd="3" destOrd="0" presId="urn:microsoft.com/office/officeart/2005/8/layout/hierarchy2"/>
    <dgm:cxn modelId="{BC4F57BF-FCD7-4B14-AF15-980161449A50}" type="presParOf" srcId="{DE860E2F-7F87-4A99-B684-696D21AAD2A3}" destId="{D56F3BCD-A209-40BD-B2D2-CF5C8712741E}" srcOrd="0" destOrd="0" presId="urn:microsoft.com/office/officeart/2005/8/layout/hierarchy2"/>
    <dgm:cxn modelId="{0792C719-DAA2-48DB-A137-9E39255DDFFF}" type="presParOf" srcId="{DE860E2F-7F87-4A99-B684-696D21AAD2A3}" destId="{A91A6195-B4CE-45B8-A93A-25065DB5448A}" srcOrd="1" destOrd="0" presId="urn:microsoft.com/office/officeart/2005/8/layout/hierarchy2"/>
    <dgm:cxn modelId="{EC1FA5FE-322D-4897-8F5A-DA16DA9EF67D}" type="presParOf" srcId="{2F43AE2E-F400-4A68-AB78-F6B947EAB200}" destId="{C6F7F020-A946-4556-9097-9BFA7A71F46A}" srcOrd="4" destOrd="0" presId="urn:microsoft.com/office/officeart/2005/8/layout/hierarchy2"/>
    <dgm:cxn modelId="{5BEB7446-4146-4C66-A452-7DBDDC7D01DC}" type="presParOf" srcId="{C6F7F020-A946-4556-9097-9BFA7A71F46A}" destId="{A7A29904-247B-4784-873F-2949D5D4306E}" srcOrd="0" destOrd="0" presId="urn:microsoft.com/office/officeart/2005/8/layout/hierarchy2"/>
    <dgm:cxn modelId="{5553EE5D-AB02-4F4E-868C-8379B2E7B9EF}" type="presParOf" srcId="{2F43AE2E-F400-4A68-AB78-F6B947EAB200}" destId="{7AD7DED7-2B6E-44FE-AE25-26F4349DD1F4}" srcOrd="5" destOrd="0" presId="urn:microsoft.com/office/officeart/2005/8/layout/hierarchy2"/>
    <dgm:cxn modelId="{BBF58360-C614-41E1-A443-CA1277CC4120}" type="presParOf" srcId="{7AD7DED7-2B6E-44FE-AE25-26F4349DD1F4}" destId="{8614E79C-7671-4716-8EF9-60FEFF4A0B8B}" srcOrd="0" destOrd="0" presId="urn:microsoft.com/office/officeart/2005/8/layout/hierarchy2"/>
    <dgm:cxn modelId="{AB0AC1A2-8078-4DC8-967E-A642F195EBF3}" type="presParOf" srcId="{7AD7DED7-2B6E-44FE-AE25-26F4349DD1F4}" destId="{2B0F069B-8D61-4363-BF2B-5CD1DC97CF5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EA859F-5E56-4BE8-903C-A4A44D8D44A0}" type="doc">
      <dgm:prSet loTypeId="urn:microsoft.com/office/officeart/2005/8/layout/chevron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092141-2CBB-4138-8B37-D74EEE7B7132}">
      <dgm:prSet phldrT="[Text]"/>
      <dgm:spPr/>
      <dgm:t>
        <a:bodyPr/>
        <a:lstStyle/>
        <a:p>
          <a:r>
            <a:rPr lang="en-US" b="1" i="1" dirty="0" smtClean="0"/>
            <a:t>Financier DSA’s</a:t>
          </a:r>
          <a:endParaRPr lang="en-US" b="1" i="1" dirty="0"/>
        </a:p>
      </dgm:t>
    </dgm:pt>
    <dgm:pt modelId="{451ADC1A-53D1-4548-8CE3-79DC8C098A0E}" type="parTrans" cxnId="{0C3B034B-B3EF-46CD-B8D3-E6B1CA3405BD}">
      <dgm:prSet/>
      <dgm:spPr/>
      <dgm:t>
        <a:bodyPr/>
        <a:lstStyle/>
        <a:p>
          <a:endParaRPr lang="en-US"/>
        </a:p>
      </dgm:t>
    </dgm:pt>
    <dgm:pt modelId="{FC9AAE7A-688D-4187-972D-3D24C413D48F}" type="sibTrans" cxnId="{0C3B034B-B3EF-46CD-B8D3-E6B1CA3405BD}">
      <dgm:prSet/>
      <dgm:spPr/>
      <dgm:t>
        <a:bodyPr/>
        <a:lstStyle/>
        <a:p>
          <a:endParaRPr lang="en-US"/>
        </a:p>
      </dgm:t>
    </dgm:pt>
    <dgm:pt modelId="{5B22A902-27D2-4C16-8E64-C80694313B13}">
      <dgm:prSet phldrT="[Text]" custT="1"/>
      <dgm:spPr/>
      <dgm:t>
        <a:bodyPr/>
        <a:lstStyle/>
        <a:p>
          <a:endParaRPr lang="en-US" sz="1700" dirty="0"/>
        </a:p>
      </dgm:t>
    </dgm:pt>
    <dgm:pt modelId="{7F074A0D-FC81-486C-A174-0C05C4844CF8}" type="parTrans" cxnId="{B34E9FF4-1E8B-43B9-B453-F28362EA662A}">
      <dgm:prSet/>
      <dgm:spPr/>
      <dgm:t>
        <a:bodyPr/>
        <a:lstStyle/>
        <a:p>
          <a:endParaRPr lang="en-US"/>
        </a:p>
      </dgm:t>
    </dgm:pt>
    <dgm:pt modelId="{B1C45BB8-2B93-43B0-B9C7-34D0EEE17BA3}" type="sibTrans" cxnId="{B34E9FF4-1E8B-43B9-B453-F28362EA662A}">
      <dgm:prSet/>
      <dgm:spPr/>
      <dgm:t>
        <a:bodyPr/>
        <a:lstStyle/>
        <a:p>
          <a:endParaRPr lang="en-US"/>
        </a:p>
      </dgm:t>
    </dgm:pt>
    <dgm:pt modelId="{FB5769BE-FB48-45EA-90E2-15FD4B818F6D}">
      <dgm:prSet phldrT="[Text]" custT="1"/>
      <dgm:spPr/>
      <dgm:t>
        <a:bodyPr/>
        <a:lstStyle/>
        <a:p>
          <a:r>
            <a:rPr lang="en-US" sz="1700" dirty="0" smtClean="0"/>
            <a:t>Fortnight engagement</a:t>
          </a:r>
          <a:endParaRPr lang="en-US" sz="1700" dirty="0"/>
        </a:p>
      </dgm:t>
    </dgm:pt>
    <dgm:pt modelId="{17E20A1B-3E52-49D0-922A-641969485855}" type="parTrans" cxnId="{AF94E5BA-1BB3-4FC5-990F-670307D92203}">
      <dgm:prSet/>
      <dgm:spPr/>
      <dgm:t>
        <a:bodyPr/>
        <a:lstStyle/>
        <a:p>
          <a:endParaRPr lang="en-US"/>
        </a:p>
      </dgm:t>
    </dgm:pt>
    <dgm:pt modelId="{85F68A25-6740-41F1-9BF1-B16CE6FFEE80}" type="sibTrans" cxnId="{AF94E5BA-1BB3-4FC5-990F-670307D92203}">
      <dgm:prSet/>
      <dgm:spPr/>
      <dgm:t>
        <a:bodyPr/>
        <a:lstStyle/>
        <a:p>
          <a:endParaRPr lang="en-US"/>
        </a:p>
      </dgm:t>
    </dgm:pt>
    <dgm:pt modelId="{0129E1F1-19DB-477B-85D2-BA3956FD20AC}">
      <dgm:prSet phldrT="[Text]"/>
      <dgm:spPr/>
      <dgm:t>
        <a:bodyPr/>
        <a:lstStyle/>
        <a:p>
          <a:r>
            <a:rPr lang="en-US" b="1" i="1" dirty="0" smtClean="0"/>
            <a:t>Body Builders</a:t>
          </a:r>
          <a:endParaRPr lang="en-US" b="1" i="1" dirty="0"/>
        </a:p>
      </dgm:t>
    </dgm:pt>
    <dgm:pt modelId="{1FE24B6B-3C19-4AC8-AE1A-12C5ED7789E1}" type="parTrans" cxnId="{D61FA1D4-692A-44D6-8C49-D92904B7100C}">
      <dgm:prSet/>
      <dgm:spPr/>
      <dgm:t>
        <a:bodyPr/>
        <a:lstStyle/>
        <a:p>
          <a:endParaRPr lang="en-US"/>
        </a:p>
      </dgm:t>
    </dgm:pt>
    <dgm:pt modelId="{1FA5096A-9989-4337-8310-990D0ADD9341}" type="sibTrans" cxnId="{D61FA1D4-692A-44D6-8C49-D92904B7100C}">
      <dgm:prSet/>
      <dgm:spPr/>
      <dgm:t>
        <a:bodyPr/>
        <a:lstStyle/>
        <a:p>
          <a:endParaRPr lang="en-US"/>
        </a:p>
      </dgm:t>
    </dgm:pt>
    <dgm:pt modelId="{1942F4D0-0C7F-448C-80AC-EEDE632805A3}">
      <dgm:prSet phldrT="[Text]"/>
      <dgm:spPr/>
      <dgm:t>
        <a:bodyPr/>
        <a:lstStyle/>
        <a:p>
          <a:r>
            <a:rPr lang="en-US" dirty="0" smtClean="0"/>
            <a:t>Sponsoring brand boards</a:t>
          </a:r>
          <a:endParaRPr lang="en-US" dirty="0"/>
        </a:p>
      </dgm:t>
    </dgm:pt>
    <dgm:pt modelId="{B6889C20-6315-4300-AFA2-439688F7FABF}" type="parTrans" cxnId="{860FFB5A-FDFF-4E0D-BC36-3ECD6122B005}">
      <dgm:prSet/>
      <dgm:spPr/>
      <dgm:t>
        <a:bodyPr/>
        <a:lstStyle/>
        <a:p>
          <a:endParaRPr lang="en-US"/>
        </a:p>
      </dgm:t>
    </dgm:pt>
    <dgm:pt modelId="{E7F2414E-627B-4D2E-8774-74D6E5879FB4}" type="sibTrans" cxnId="{860FFB5A-FDFF-4E0D-BC36-3ECD6122B005}">
      <dgm:prSet/>
      <dgm:spPr/>
      <dgm:t>
        <a:bodyPr/>
        <a:lstStyle/>
        <a:p>
          <a:endParaRPr lang="en-US"/>
        </a:p>
      </dgm:t>
    </dgm:pt>
    <dgm:pt modelId="{E20804FA-8A4F-44AD-A4F3-1F1ED01EB440}">
      <dgm:prSet phldrT="[Text]"/>
      <dgm:spPr/>
      <dgm:t>
        <a:bodyPr/>
        <a:lstStyle/>
        <a:p>
          <a:r>
            <a:rPr lang="en-US" b="1" i="1" dirty="0" smtClean="0"/>
            <a:t>Drivers</a:t>
          </a:r>
          <a:endParaRPr lang="en-US" b="1" i="1" dirty="0"/>
        </a:p>
      </dgm:t>
    </dgm:pt>
    <dgm:pt modelId="{7E8ECD0A-4264-4015-B604-B40C427A7698}" type="parTrans" cxnId="{5F5FF877-3A34-4318-8508-7A8E3F263C3F}">
      <dgm:prSet/>
      <dgm:spPr/>
      <dgm:t>
        <a:bodyPr/>
        <a:lstStyle/>
        <a:p>
          <a:endParaRPr lang="en-US"/>
        </a:p>
      </dgm:t>
    </dgm:pt>
    <dgm:pt modelId="{372484BA-E522-4CF1-BF86-2652F39FEDA0}" type="sibTrans" cxnId="{5F5FF877-3A34-4318-8508-7A8E3F263C3F}">
      <dgm:prSet/>
      <dgm:spPr/>
      <dgm:t>
        <a:bodyPr/>
        <a:lstStyle/>
        <a:p>
          <a:endParaRPr lang="en-US"/>
        </a:p>
      </dgm:t>
    </dgm:pt>
    <dgm:pt modelId="{59077B7E-6B63-464A-9FCB-C057EADA456B}">
      <dgm:prSet phldrT="[Text]"/>
      <dgm:spPr/>
      <dgm:t>
        <a:bodyPr/>
        <a:lstStyle/>
        <a:p>
          <a:r>
            <a:rPr lang="en-US" dirty="0" smtClean="0"/>
            <a:t>Engagement </a:t>
          </a:r>
          <a:r>
            <a:rPr lang="en-US" dirty="0" smtClean="0"/>
            <a:t>with </a:t>
          </a:r>
          <a:r>
            <a:rPr lang="en-US" dirty="0" smtClean="0"/>
            <a:t>Sales Team</a:t>
          </a:r>
          <a:endParaRPr lang="en-US" dirty="0"/>
        </a:p>
      </dgm:t>
    </dgm:pt>
    <dgm:pt modelId="{4E31A8E3-24D0-453B-B877-E8F617E84E2D}" type="parTrans" cxnId="{97A9CC3F-F289-410B-A830-1028602A949D}">
      <dgm:prSet/>
      <dgm:spPr/>
      <dgm:t>
        <a:bodyPr/>
        <a:lstStyle/>
        <a:p>
          <a:endParaRPr lang="en-US"/>
        </a:p>
      </dgm:t>
    </dgm:pt>
    <dgm:pt modelId="{1ECA4828-DBC8-41BC-AF91-9EE5DC965BB6}" type="sibTrans" cxnId="{97A9CC3F-F289-410B-A830-1028602A949D}">
      <dgm:prSet/>
      <dgm:spPr/>
      <dgm:t>
        <a:bodyPr/>
        <a:lstStyle/>
        <a:p>
          <a:endParaRPr lang="en-US"/>
        </a:p>
      </dgm:t>
    </dgm:pt>
    <dgm:pt modelId="{9B22F5E8-C7AD-49ED-9648-821C046C553D}">
      <dgm:prSet/>
      <dgm:spPr/>
      <dgm:t>
        <a:bodyPr/>
        <a:lstStyle/>
        <a:p>
          <a:r>
            <a:rPr lang="en-US" dirty="0" smtClean="0"/>
            <a:t>Referral scheme</a:t>
          </a:r>
          <a:endParaRPr lang="en-US" dirty="0"/>
        </a:p>
      </dgm:t>
    </dgm:pt>
    <dgm:pt modelId="{6E55D820-D626-4207-BC9C-049039ABE0E1}" type="parTrans" cxnId="{70A4FCB6-7D07-4CE2-90F7-C92AB0D9EBA0}">
      <dgm:prSet/>
      <dgm:spPr/>
      <dgm:t>
        <a:bodyPr/>
        <a:lstStyle/>
        <a:p>
          <a:endParaRPr lang="en-US"/>
        </a:p>
      </dgm:t>
    </dgm:pt>
    <dgm:pt modelId="{F6B9F861-5507-4A1C-A9F8-8EB799B82963}" type="sibTrans" cxnId="{70A4FCB6-7D07-4CE2-90F7-C92AB0D9EBA0}">
      <dgm:prSet/>
      <dgm:spPr/>
      <dgm:t>
        <a:bodyPr/>
        <a:lstStyle/>
        <a:p>
          <a:endParaRPr lang="en-US"/>
        </a:p>
      </dgm:t>
    </dgm:pt>
    <dgm:pt modelId="{D595735B-94D9-4774-862D-B577D8C5C4ED}">
      <dgm:prSet phldrT="[Text]"/>
      <dgm:spPr/>
      <dgm:t>
        <a:bodyPr/>
        <a:lstStyle/>
        <a:p>
          <a:r>
            <a:rPr lang="en-US" b="1" i="1" dirty="0" smtClean="0"/>
            <a:t>Mechanics</a:t>
          </a:r>
          <a:endParaRPr lang="en-US" b="1" i="1" dirty="0"/>
        </a:p>
      </dgm:t>
    </dgm:pt>
    <dgm:pt modelId="{4BB36A26-4A25-423F-9743-1DFEEE1D12D1}" type="parTrans" cxnId="{BAC0B360-C64F-49E7-A24E-8A9E24BE47C9}">
      <dgm:prSet/>
      <dgm:spPr/>
      <dgm:t>
        <a:bodyPr/>
        <a:lstStyle/>
        <a:p>
          <a:endParaRPr lang="en-US"/>
        </a:p>
      </dgm:t>
    </dgm:pt>
    <dgm:pt modelId="{89F89B4C-AF13-4DFF-A67C-F252488B679C}" type="sibTrans" cxnId="{BAC0B360-C64F-49E7-A24E-8A9E24BE47C9}">
      <dgm:prSet/>
      <dgm:spPr/>
      <dgm:t>
        <a:bodyPr/>
        <a:lstStyle/>
        <a:p>
          <a:endParaRPr lang="en-US"/>
        </a:p>
      </dgm:t>
    </dgm:pt>
    <dgm:pt modelId="{3CD7891F-C4C0-4C61-B42A-5C1783F0804C}">
      <dgm:prSet/>
      <dgm:spPr/>
      <dgm:t>
        <a:bodyPr/>
        <a:lstStyle/>
        <a:p>
          <a:r>
            <a:rPr lang="en-US" dirty="0" smtClean="0"/>
            <a:t>Large fleet driver’s recognition for best mileage</a:t>
          </a:r>
          <a:endParaRPr lang="en-US" dirty="0"/>
        </a:p>
      </dgm:t>
    </dgm:pt>
    <dgm:pt modelId="{78EDE5DD-8B82-4E4A-945E-6C738997D88D}" type="parTrans" cxnId="{2C6C457B-DB7C-4044-A29E-A8005387F332}">
      <dgm:prSet/>
      <dgm:spPr/>
      <dgm:t>
        <a:bodyPr/>
        <a:lstStyle/>
        <a:p>
          <a:endParaRPr lang="en-US"/>
        </a:p>
      </dgm:t>
    </dgm:pt>
    <dgm:pt modelId="{C28B0B46-6F61-4F52-986E-9466785FA1B1}" type="sibTrans" cxnId="{2C6C457B-DB7C-4044-A29E-A8005387F332}">
      <dgm:prSet/>
      <dgm:spPr/>
      <dgm:t>
        <a:bodyPr/>
        <a:lstStyle/>
        <a:p>
          <a:endParaRPr lang="en-US"/>
        </a:p>
      </dgm:t>
    </dgm:pt>
    <dgm:pt modelId="{3EC1A9A6-2F6C-4202-8ACA-A59A0A6C4A8F}">
      <dgm:prSet phldrT="[Text]" phldr="1"/>
      <dgm:spPr/>
      <dgm:t>
        <a:bodyPr/>
        <a:lstStyle/>
        <a:p>
          <a:endParaRPr lang="en-US" dirty="0"/>
        </a:p>
      </dgm:t>
    </dgm:pt>
    <dgm:pt modelId="{CEB1DF1F-C17F-47A3-8478-C841C3273F77}" type="parTrans" cxnId="{06061234-EFBD-4F64-8512-1754DC36A8E6}">
      <dgm:prSet/>
      <dgm:spPr/>
      <dgm:t>
        <a:bodyPr/>
        <a:lstStyle/>
        <a:p>
          <a:endParaRPr lang="en-US"/>
        </a:p>
      </dgm:t>
    </dgm:pt>
    <dgm:pt modelId="{E6534EA7-C19B-4582-9E49-7302D4F79CFE}" type="sibTrans" cxnId="{06061234-EFBD-4F64-8512-1754DC36A8E6}">
      <dgm:prSet/>
      <dgm:spPr/>
      <dgm:t>
        <a:bodyPr/>
        <a:lstStyle/>
        <a:p>
          <a:endParaRPr lang="en-US"/>
        </a:p>
      </dgm:t>
    </dgm:pt>
    <dgm:pt modelId="{A47A3064-088E-42F2-97AB-60C799F5F739}">
      <dgm:prSet phldrT="[Text]"/>
      <dgm:spPr/>
      <dgm:t>
        <a:bodyPr/>
        <a:lstStyle/>
        <a:p>
          <a:r>
            <a:rPr lang="en-US" dirty="0" smtClean="0"/>
            <a:t>Driver trainings for corporate customers</a:t>
          </a:r>
          <a:endParaRPr lang="en-US" dirty="0"/>
        </a:p>
      </dgm:t>
    </dgm:pt>
    <dgm:pt modelId="{97DE5E6F-52B0-4067-9D21-E89AB9CC0650}" type="parTrans" cxnId="{FF76FC32-6359-4ED1-A6D1-131B9A37632C}">
      <dgm:prSet/>
      <dgm:spPr/>
      <dgm:t>
        <a:bodyPr/>
        <a:lstStyle/>
        <a:p>
          <a:endParaRPr lang="en-US"/>
        </a:p>
      </dgm:t>
    </dgm:pt>
    <dgm:pt modelId="{043F7A00-B988-4AE5-90D4-5FBD6C2D61A6}" type="sibTrans" cxnId="{FF76FC32-6359-4ED1-A6D1-131B9A37632C}">
      <dgm:prSet/>
      <dgm:spPr/>
      <dgm:t>
        <a:bodyPr/>
        <a:lstStyle/>
        <a:p>
          <a:endParaRPr lang="en-US"/>
        </a:p>
      </dgm:t>
    </dgm:pt>
    <dgm:pt modelId="{207D15C2-4352-41BC-8BE8-FD6471A7D37D}">
      <dgm:prSet/>
      <dgm:spPr/>
      <dgm:t>
        <a:bodyPr/>
        <a:lstStyle/>
        <a:p>
          <a:r>
            <a:rPr lang="en-US" dirty="0" smtClean="0"/>
            <a:t>Providing safety kits to all shop floor personnel</a:t>
          </a:r>
          <a:endParaRPr lang="en-US" dirty="0"/>
        </a:p>
      </dgm:t>
    </dgm:pt>
    <dgm:pt modelId="{91F4C6C8-D65C-4496-A072-2145BB591CD6}" type="parTrans" cxnId="{ADF753F6-BF26-4C6E-98E0-DB722FB4FC1D}">
      <dgm:prSet/>
      <dgm:spPr/>
      <dgm:t>
        <a:bodyPr/>
        <a:lstStyle/>
        <a:p>
          <a:endParaRPr lang="en-US"/>
        </a:p>
      </dgm:t>
    </dgm:pt>
    <dgm:pt modelId="{0737D296-0F9C-4E17-B24A-4DA62BE691F5}" type="sibTrans" cxnId="{ADF753F6-BF26-4C6E-98E0-DB722FB4FC1D}">
      <dgm:prSet/>
      <dgm:spPr/>
      <dgm:t>
        <a:bodyPr/>
        <a:lstStyle/>
        <a:p>
          <a:endParaRPr lang="en-US"/>
        </a:p>
      </dgm:t>
    </dgm:pt>
    <dgm:pt modelId="{7E4F384D-8347-4126-BD55-5BED7878E9C5}">
      <dgm:prSet phldrT="[Text]"/>
      <dgm:spPr/>
      <dgm:t>
        <a:bodyPr/>
        <a:lstStyle/>
        <a:p>
          <a:r>
            <a:rPr lang="en-US" dirty="0" smtClean="0"/>
            <a:t>Ennore Plant </a:t>
          </a:r>
          <a:r>
            <a:rPr lang="en-US" dirty="0" smtClean="0"/>
            <a:t>visit.</a:t>
          </a:r>
          <a:endParaRPr lang="en-US" dirty="0"/>
        </a:p>
      </dgm:t>
    </dgm:pt>
    <dgm:pt modelId="{CCCAD47E-3168-4954-AA9C-532D15D415BF}" type="parTrans" cxnId="{51643602-BF6A-45EE-A5FB-AD950447442E}">
      <dgm:prSet/>
      <dgm:spPr/>
      <dgm:t>
        <a:bodyPr/>
        <a:lstStyle/>
        <a:p>
          <a:endParaRPr lang="en-US"/>
        </a:p>
      </dgm:t>
    </dgm:pt>
    <dgm:pt modelId="{929B9970-014D-48E7-ACD8-655DE5EB082A}" type="sibTrans" cxnId="{51643602-BF6A-45EE-A5FB-AD950447442E}">
      <dgm:prSet/>
      <dgm:spPr/>
      <dgm:t>
        <a:bodyPr/>
        <a:lstStyle/>
        <a:p>
          <a:endParaRPr lang="en-US"/>
        </a:p>
      </dgm:t>
    </dgm:pt>
    <dgm:pt modelId="{1B211E42-A932-4352-A64C-F71C40B1319F}">
      <dgm:prSet phldrT="[Text]"/>
      <dgm:spPr/>
      <dgm:t>
        <a:bodyPr/>
        <a:lstStyle/>
        <a:p>
          <a:r>
            <a:rPr lang="en-US" dirty="0" smtClean="0"/>
            <a:t>UCLP scheme</a:t>
          </a:r>
          <a:endParaRPr lang="en-US" dirty="0"/>
        </a:p>
      </dgm:t>
    </dgm:pt>
    <dgm:pt modelId="{5B6ED4C0-95D1-48C1-8DCB-F654442B96A5}" type="parTrans" cxnId="{FA7A7470-6B39-481E-938E-96AFFAEA6B2A}">
      <dgm:prSet/>
      <dgm:spPr/>
      <dgm:t>
        <a:bodyPr/>
        <a:lstStyle/>
        <a:p>
          <a:endParaRPr lang="en-US"/>
        </a:p>
      </dgm:t>
    </dgm:pt>
    <dgm:pt modelId="{16B37392-EFE7-44AB-BF8C-1A8167A7B38F}" type="sibTrans" cxnId="{FA7A7470-6B39-481E-938E-96AFFAEA6B2A}">
      <dgm:prSet/>
      <dgm:spPr/>
      <dgm:t>
        <a:bodyPr/>
        <a:lstStyle/>
        <a:p>
          <a:endParaRPr lang="en-US"/>
        </a:p>
      </dgm:t>
    </dgm:pt>
    <dgm:pt modelId="{BF84A832-25D7-4CBA-9281-3FF2E1489373}">
      <dgm:prSet phldrT="[Text]" custT="1"/>
      <dgm:spPr/>
      <dgm:t>
        <a:bodyPr/>
        <a:lstStyle/>
        <a:p>
          <a:r>
            <a:rPr lang="en-US" sz="1700" dirty="0" smtClean="0"/>
            <a:t>Individual UCLP Scheme </a:t>
          </a:r>
          <a:endParaRPr lang="en-US" sz="1700" dirty="0"/>
        </a:p>
      </dgm:t>
    </dgm:pt>
    <dgm:pt modelId="{88C0614A-A18E-422B-92A7-2B00F13AAE24}" type="parTrans" cxnId="{537CA743-41DE-43A9-B5BD-CAF110AF747F}">
      <dgm:prSet/>
      <dgm:spPr/>
      <dgm:t>
        <a:bodyPr/>
        <a:lstStyle/>
        <a:p>
          <a:endParaRPr lang="en-US"/>
        </a:p>
      </dgm:t>
    </dgm:pt>
    <dgm:pt modelId="{59FED6CC-F302-4FC7-A9FE-69A9C9CDCA6A}" type="sibTrans" cxnId="{537CA743-41DE-43A9-B5BD-CAF110AF747F}">
      <dgm:prSet/>
      <dgm:spPr/>
      <dgm:t>
        <a:bodyPr/>
        <a:lstStyle/>
        <a:p>
          <a:endParaRPr lang="en-US"/>
        </a:p>
      </dgm:t>
    </dgm:pt>
    <dgm:pt modelId="{C7ED8A3A-EF8D-4D23-A4D9-F911CA59E6D5}" type="pres">
      <dgm:prSet presAssocID="{04EA859F-5E56-4BE8-903C-A4A44D8D44A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B7D60D-BA9C-41FD-85F1-D9EC9715C518}" type="pres">
      <dgm:prSet presAssocID="{D8092141-2CBB-4138-8B37-D74EEE7B7132}" presName="composite" presStyleCnt="0"/>
      <dgm:spPr/>
      <dgm:t>
        <a:bodyPr/>
        <a:lstStyle/>
        <a:p>
          <a:endParaRPr lang="en-US"/>
        </a:p>
      </dgm:t>
    </dgm:pt>
    <dgm:pt modelId="{4B265512-5F83-4BDC-B54D-A53DE6B2B4E4}" type="pres">
      <dgm:prSet presAssocID="{D8092141-2CBB-4138-8B37-D74EEE7B7132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1F14F7-76D7-46DC-BDEF-FEFF71FCAE23}" type="pres">
      <dgm:prSet presAssocID="{D8092141-2CBB-4138-8B37-D74EEE7B7132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C01BDE-7517-4A15-B772-F79D56AA9F76}" type="pres">
      <dgm:prSet presAssocID="{FC9AAE7A-688D-4187-972D-3D24C413D48F}" presName="sp" presStyleCnt="0"/>
      <dgm:spPr/>
      <dgm:t>
        <a:bodyPr/>
        <a:lstStyle/>
        <a:p>
          <a:endParaRPr lang="en-US"/>
        </a:p>
      </dgm:t>
    </dgm:pt>
    <dgm:pt modelId="{CC1ADDFB-3C31-4553-8B92-52B3A2B485F7}" type="pres">
      <dgm:prSet presAssocID="{0129E1F1-19DB-477B-85D2-BA3956FD20AC}" presName="composite" presStyleCnt="0"/>
      <dgm:spPr/>
      <dgm:t>
        <a:bodyPr/>
        <a:lstStyle/>
        <a:p>
          <a:endParaRPr lang="en-US"/>
        </a:p>
      </dgm:t>
    </dgm:pt>
    <dgm:pt modelId="{873AA4C4-6E9A-428C-BC91-63884936F669}" type="pres">
      <dgm:prSet presAssocID="{0129E1F1-19DB-477B-85D2-BA3956FD20AC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5E460B-B0D9-4E16-BF8F-B6B1D6B19292}" type="pres">
      <dgm:prSet presAssocID="{0129E1F1-19DB-477B-85D2-BA3956FD20AC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A114EB-0A2E-4AD8-B6C1-A1B26A5EE6ED}" type="pres">
      <dgm:prSet presAssocID="{1FA5096A-9989-4337-8310-990D0ADD9341}" presName="sp" presStyleCnt="0"/>
      <dgm:spPr/>
      <dgm:t>
        <a:bodyPr/>
        <a:lstStyle/>
        <a:p>
          <a:endParaRPr lang="en-US"/>
        </a:p>
      </dgm:t>
    </dgm:pt>
    <dgm:pt modelId="{71BF2459-DB56-40C9-B46C-CC83EB3D8706}" type="pres">
      <dgm:prSet presAssocID="{E20804FA-8A4F-44AD-A4F3-1F1ED01EB440}" presName="composite" presStyleCnt="0"/>
      <dgm:spPr/>
      <dgm:t>
        <a:bodyPr/>
        <a:lstStyle/>
        <a:p>
          <a:endParaRPr lang="en-US"/>
        </a:p>
      </dgm:t>
    </dgm:pt>
    <dgm:pt modelId="{58583396-2B76-4C57-8214-031786BBB669}" type="pres">
      <dgm:prSet presAssocID="{E20804FA-8A4F-44AD-A4F3-1F1ED01EB440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CB5E86-F915-4119-8322-1E2B47F2CA85}" type="pres">
      <dgm:prSet presAssocID="{E20804FA-8A4F-44AD-A4F3-1F1ED01EB440}" presName="descendantText" presStyleLbl="alignAcc1" presStyleIdx="2" presStyleCnt="4" custAng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F58487-078C-4D53-91C7-5655F61A4A9C}" type="pres">
      <dgm:prSet presAssocID="{372484BA-E522-4CF1-BF86-2652F39FEDA0}" presName="sp" presStyleCnt="0"/>
      <dgm:spPr/>
      <dgm:t>
        <a:bodyPr/>
        <a:lstStyle/>
        <a:p>
          <a:endParaRPr lang="en-US"/>
        </a:p>
      </dgm:t>
    </dgm:pt>
    <dgm:pt modelId="{287959BD-01F9-44A9-81A9-8C645DEFE31F}" type="pres">
      <dgm:prSet presAssocID="{D595735B-94D9-4774-862D-B577D8C5C4ED}" presName="composite" presStyleCnt="0"/>
      <dgm:spPr/>
      <dgm:t>
        <a:bodyPr/>
        <a:lstStyle/>
        <a:p>
          <a:endParaRPr lang="en-US"/>
        </a:p>
      </dgm:t>
    </dgm:pt>
    <dgm:pt modelId="{92E25E91-7099-4BB9-841B-72580E290A1B}" type="pres">
      <dgm:prSet presAssocID="{D595735B-94D9-4774-862D-B577D8C5C4ED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855694-C448-4B0E-A902-5914FE17EA82}" type="pres">
      <dgm:prSet presAssocID="{D595735B-94D9-4774-862D-B577D8C5C4ED}" presName="descendantText" presStyleLbl="alignAcc1" presStyleIdx="3" presStyleCnt="4" custLinFactNeighborX="-2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E19045-A19B-4D5C-AEA8-892008CDC10F}" type="presOf" srcId="{04EA859F-5E56-4BE8-903C-A4A44D8D44A0}" destId="{C7ED8A3A-EF8D-4D23-A4D9-F911CA59E6D5}" srcOrd="0" destOrd="0" presId="urn:microsoft.com/office/officeart/2005/8/layout/chevron2"/>
    <dgm:cxn modelId="{2C6C457B-DB7C-4044-A29E-A8005387F332}" srcId="{E20804FA-8A4F-44AD-A4F3-1F1ED01EB440}" destId="{3CD7891F-C4C0-4C61-B42A-5C1783F0804C}" srcOrd="0" destOrd="0" parTransId="{78EDE5DD-8B82-4E4A-945E-6C738997D88D}" sibTransId="{C28B0B46-6F61-4F52-986E-9466785FA1B1}"/>
    <dgm:cxn modelId="{5F4DD860-3F6C-4307-9B26-801B4DD5CA51}" type="presOf" srcId="{207D15C2-4352-41BC-8BE8-FD6471A7D37D}" destId="{E05E460B-B0D9-4E16-BF8F-B6B1D6B19292}" srcOrd="0" destOrd="2" presId="urn:microsoft.com/office/officeart/2005/8/layout/chevron2"/>
    <dgm:cxn modelId="{32E6D63E-23E5-43DC-8426-2EC6D258BB9C}" type="presOf" srcId="{E20804FA-8A4F-44AD-A4F3-1F1ED01EB440}" destId="{58583396-2B76-4C57-8214-031786BBB669}" srcOrd="0" destOrd="0" presId="urn:microsoft.com/office/officeart/2005/8/layout/chevron2"/>
    <dgm:cxn modelId="{3FA2D083-BCE4-47A1-87DB-12E2AE99EF0D}" type="presOf" srcId="{3CD7891F-C4C0-4C61-B42A-5C1783F0804C}" destId="{E5CB5E86-F915-4119-8322-1E2B47F2CA85}" srcOrd="0" destOrd="0" presId="urn:microsoft.com/office/officeart/2005/8/layout/chevron2"/>
    <dgm:cxn modelId="{537CA743-41DE-43A9-B5BD-CAF110AF747F}" srcId="{D8092141-2CBB-4138-8B37-D74EEE7B7132}" destId="{BF84A832-25D7-4CBA-9281-3FF2E1489373}" srcOrd="2" destOrd="0" parTransId="{88C0614A-A18E-422B-92A7-2B00F13AAE24}" sibTransId="{59FED6CC-F302-4FC7-A9FE-69A9C9CDCA6A}"/>
    <dgm:cxn modelId="{51643602-BF6A-45EE-A5FB-AD950447442E}" srcId="{D595735B-94D9-4774-862D-B577D8C5C4ED}" destId="{7E4F384D-8347-4126-BD55-5BED7878E9C5}" srcOrd="2" destOrd="0" parTransId="{CCCAD47E-3168-4954-AA9C-532D15D415BF}" sibTransId="{929B9970-014D-48E7-ACD8-655DE5EB082A}"/>
    <dgm:cxn modelId="{0C3B034B-B3EF-46CD-B8D3-E6B1CA3405BD}" srcId="{04EA859F-5E56-4BE8-903C-A4A44D8D44A0}" destId="{D8092141-2CBB-4138-8B37-D74EEE7B7132}" srcOrd="0" destOrd="0" parTransId="{451ADC1A-53D1-4548-8CE3-79DC8C098A0E}" sibTransId="{FC9AAE7A-688D-4187-972D-3D24C413D48F}"/>
    <dgm:cxn modelId="{FA7A7470-6B39-481E-938E-96AFFAEA6B2A}" srcId="{D595735B-94D9-4774-862D-B577D8C5C4ED}" destId="{1B211E42-A932-4352-A64C-F71C40B1319F}" srcOrd="1" destOrd="0" parTransId="{5B6ED4C0-95D1-48C1-8DCB-F654442B96A5}" sibTransId="{16B37392-EFE7-44AB-BF8C-1A8167A7B38F}"/>
    <dgm:cxn modelId="{B34E9FF4-1E8B-43B9-B453-F28362EA662A}" srcId="{D8092141-2CBB-4138-8B37-D74EEE7B7132}" destId="{5B22A902-27D2-4C16-8E64-C80694313B13}" srcOrd="0" destOrd="0" parTransId="{7F074A0D-FC81-486C-A174-0C05C4844CF8}" sibTransId="{B1C45BB8-2B93-43B0-B9C7-34D0EEE17BA3}"/>
    <dgm:cxn modelId="{AAEAD3C4-5825-4481-81DD-237348A32176}" type="presOf" srcId="{A47A3064-088E-42F2-97AB-60C799F5F739}" destId="{E5CB5E86-F915-4119-8322-1E2B47F2CA85}" srcOrd="0" destOrd="1" presId="urn:microsoft.com/office/officeart/2005/8/layout/chevron2"/>
    <dgm:cxn modelId="{860FFB5A-FDFF-4E0D-BC36-3ECD6122B005}" srcId="{0129E1F1-19DB-477B-85D2-BA3956FD20AC}" destId="{1942F4D0-0C7F-448C-80AC-EEDE632805A3}" srcOrd="0" destOrd="0" parTransId="{B6889C20-6315-4300-AFA2-439688F7FABF}" sibTransId="{E7F2414E-627B-4D2E-8774-74D6E5879FB4}"/>
    <dgm:cxn modelId="{84365114-2B2C-44DE-A4EF-9ADD06CF3901}" type="presOf" srcId="{7E4F384D-8347-4126-BD55-5BED7878E9C5}" destId="{4C855694-C448-4B0E-A902-5914FE17EA82}" srcOrd="0" destOrd="2" presId="urn:microsoft.com/office/officeart/2005/8/layout/chevron2"/>
    <dgm:cxn modelId="{ED1E457F-A00B-4689-955B-F9FFC5986C92}" type="presOf" srcId="{9B22F5E8-C7AD-49ED-9648-821C046C553D}" destId="{E05E460B-B0D9-4E16-BF8F-B6B1D6B19292}" srcOrd="0" destOrd="1" presId="urn:microsoft.com/office/officeart/2005/8/layout/chevron2"/>
    <dgm:cxn modelId="{5F5FF877-3A34-4318-8508-7A8E3F263C3F}" srcId="{04EA859F-5E56-4BE8-903C-A4A44D8D44A0}" destId="{E20804FA-8A4F-44AD-A4F3-1F1ED01EB440}" srcOrd="2" destOrd="0" parTransId="{7E8ECD0A-4264-4015-B604-B40C427A7698}" sibTransId="{372484BA-E522-4CF1-BF86-2652F39FEDA0}"/>
    <dgm:cxn modelId="{ADF753F6-BF26-4C6E-98E0-DB722FB4FC1D}" srcId="{0129E1F1-19DB-477B-85D2-BA3956FD20AC}" destId="{207D15C2-4352-41BC-8BE8-FD6471A7D37D}" srcOrd="2" destOrd="0" parTransId="{91F4C6C8-D65C-4496-A072-2145BB591CD6}" sibTransId="{0737D296-0F9C-4E17-B24A-4DA62BE691F5}"/>
    <dgm:cxn modelId="{AF94E5BA-1BB3-4FC5-990F-670307D92203}" srcId="{D8092141-2CBB-4138-8B37-D74EEE7B7132}" destId="{FB5769BE-FB48-45EA-90E2-15FD4B818F6D}" srcOrd="1" destOrd="0" parTransId="{17E20A1B-3E52-49D0-922A-641969485855}" sibTransId="{85F68A25-6740-41F1-9BF1-B16CE6FFEE80}"/>
    <dgm:cxn modelId="{9257D268-D69C-4CB2-8C12-9EE833B6E36F}" type="presOf" srcId="{1B211E42-A932-4352-A64C-F71C40B1319F}" destId="{4C855694-C448-4B0E-A902-5914FE17EA82}" srcOrd="0" destOrd="1" presId="urn:microsoft.com/office/officeart/2005/8/layout/chevron2"/>
    <dgm:cxn modelId="{70A4FCB6-7D07-4CE2-90F7-C92AB0D9EBA0}" srcId="{0129E1F1-19DB-477B-85D2-BA3956FD20AC}" destId="{9B22F5E8-C7AD-49ED-9648-821C046C553D}" srcOrd="1" destOrd="0" parTransId="{6E55D820-D626-4207-BC9C-049039ABE0E1}" sibTransId="{F6B9F861-5507-4A1C-A9F8-8EB799B82963}"/>
    <dgm:cxn modelId="{D61FA1D4-692A-44D6-8C49-D92904B7100C}" srcId="{04EA859F-5E56-4BE8-903C-A4A44D8D44A0}" destId="{0129E1F1-19DB-477B-85D2-BA3956FD20AC}" srcOrd="1" destOrd="0" parTransId="{1FE24B6B-3C19-4AC8-AE1A-12C5ED7789E1}" sibTransId="{1FA5096A-9989-4337-8310-990D0ADD9341}"/>
    <dgm:cxn modelId="{FF76FC32-6359-4ED1-A6D1-131B9A37632C}" srcId="{E20804FA-8A4F-44AD-A4F3-1F1ED01EB440}" destId="{A47A3064-088E-42F2-97AB-60C799F5F739}" srcOrd="1" destOrd="0" parTransId="{97DE5E6F-52B0-4067-9D21-E89AB9CC0650}" sibTransId="{043F7A00-B988-4AE5-90D4-5FBD6C2D61A6}"/>
    <dgm:cxn modelId="{00A1CFAF-B12A-4F3B-8591-2042C71046D4}" type="presOf" srcId="{D595735B-94D9-4774-862D-B577D8C5C4ED}" destId="{92E25E91-7099-4BB9-841B-72580E290A1B}" srcOrd="0" destOrd="0" presId="urn:microsoft.com/office/officeart/2005/8/layout/chevron2"/>
    <dgm:cxn modelId="{5E47D61B-168D-455F-BD6A-627158D062DA}" type="presOf" srcId="{FB5769BE-FB48-45EA-90E2-15FD4B818F6D}" destId="{4C1F14F7-76D7-46DC-BDEF-FEFF71FCAE23}" srcOrd="0" destOrd="1" presId="urn:microsoft.com/office/officeart/2005/8/layout/chevron2"/>
    <dgm:cxn modelId="{06061234-EFBD-4F64-8512-1754DC36A8E6}" srcId="{E20804FA-8A4F-44AD-A4F3-1F1ED01EB440}" destId="{3EC1A9A6-2F6C-4202-8ACA-A59A0A6C4A8F}" srcOrd="2" destOrd="0" parTransId="{CEB1DF1F-C17F-47A3-8478-C841C3273F77}" sibTransId="{E6534EA7-C19B-4582-9E49-7302D4F79CFE}"/>
    <dgm:cxn modelId="{16ADDCA2-2452-46C9-AF1E-412114FE94EC}" type="presOf" srcId="{5B22A902-27D2-4C16-8E64-C80694313B13}" destId="{4C1F14F7-76D7-46DC-BDEF-FEFF71FCAE23}" srcOrd="0" destOrd="0" presId="urn:microsoft.com/office/officeart/2005/8/layout/chevron2"/>
    <dgm:cxn modelId="{45991DF2-13AD-43D9-B2C1-02525BD8EAA0}" type="presOf" srcId="{1942F4D0-0C7F-448C-80AC-EEDE632805A3}" destId="{E05E460B-B0D9-4E16-BF8F-B6B1D6B19292}" srcOrd="0" destOrd="0" presId="urn:microsoft.com/office/officeart/2005/8/layout/chevron2"/>
    <dgm:cxn modelId="{BAC0B360-C64F-49E7-A24E-8A9E24BE47C9}" srcId="{04EA859F-5E56-4BE8-903C-A4A44D8D44A0}" destId="{D595735B-94D9-4774-862D-B577D8C5C4ED}" srcOrd="3" destOrd="0" parTransId="{4BB36A26-4A25-423F-9743-1DFEEE1D12D1}" sibTransId="{89F89B4C-AF13-4DFF-A67C-F252488B679C}"/>
    <dgm:cxn modelId="{1A350C93-1450-4CC2-8705-79E2779006E8}" type="presOf" srcId="{59077B7E-6B63-464A-9FCB-C057EADA456B}" destId="{4C855694-C448-4B0E-A902-5914FE17EA82}" srcOrd="0" destOrd="0" presId="urn:microsoft.com/office/officeart/2005/8/layout/chevron2"/>
    <dgm:cxn modelId="{87D6D878-90D8-423A-8C92-85959043C442}" type="presOf" srcId="{0129E1F1-19DB-477B-85D2-BA3956FD20AC}" destId="{873AA4C4-6E9A-428C-BC91-63884936F669}" srcOrd="0" destOrd="0" presId="urn:microsoft.com/office/officeart/2005/8/layout/chevron2"/>
    <dgm:cxn modelId="{9BCFC6FD-11F1-4806-884E-628F158200D4}" type="presOf" srcId="{3EC1A9A6-2F6C-4202-8ACA-A59A0A6C4A8F}" destId="{E5CB5E86-F915-4119-8322-1E2B47F2CA85}" srcOrd="0" destOrd="2" presId="urn:microsoft.com/office/officeart/2005/8/layout/chevron2"/>
    <dgm:cxn modelId="{8A7EA4AF-47D4-4281-A764-B4B2C72A922E}" type="presOf" srcId="{BF84A832-25D7-4CBA-9281-3FF2E1489373}" destId="{4C1F14F7-76D7-46DC-BDEF-FEFF71FCAE23}" srcOrd="0" destOrd="2" presId="urn:microsoft.com/office/officeart/2005/8/layout/chevron2"/>
    <dgm:cxn modelId="{7F9AA840-A938-4B5E-BC82-DA5CC35172BE}" type="presOf" srcId="{D8092141-2CBB-4138-8B37-D74EEE7B7132}" destId="{4B265512-5F83-4BDC-B54D-A53DE6B2B4E4}" srcOrd="0" destOrd="0" presId="urn:microsoft.com/office/officeart/2005/8/layout/chevron2"/>
    <dgm:cxn modelId="{97A9CC3F-F289-410B-A830-1028602A949D}" srcId="{D595735B-94D9-4774-862D-B577D8C5C4ED}" destId="{59077B7E-6B63-464A-9FCB-C057EADA456B}" srcOrd="0" destOrd="0" parTransId="{4E31A8E3-24D0-453B-B877-E8F617E84E2D}" sibTransId="{1ECA4828-DBC8-41BC-AF91-9EE5DC965BB6}"/>
    <dgm:cxn modelId="{49AEA1EA-6314-457C-AF80-E82D60055422}" type="presParOf" srcId="{C7ED8A3A-EF8D-4D23-A4D9-F911CA59E6D5}" destId="{0CB7D60D-BA9C-41FD-85F1-D9EC9715C518}" srcOrd="0" destOrd="0" presId="urn:microsoft.com/office/officeart/2005/8/layout/chevron2"/>
    <dgm:cxn modelId="{E8DB1863-6898-4559-ADA4-7F193D4E1BFC}" type="presParOf" srcId="{0CB7D60D-BA9C-41FD-85F1-D9EC9715C518}" destId="{4B265512-5F83-4BDC-B54D-A53DE6B2B4E4}" srcOrd="0" destOrd="0" presId="urn:microsoft.com/office/officeart/2005/8/layout/chevron2"/>
    <dgm:cxn modelId="{A29EF2AC-3AD2-4B3E-A165-C8A35D0017E2}" type="presParOf" srcId="{0CB7D60D-BA9C-41FD-85F1-D9EC9715C518}" destId="{4C1F14F7-76D7-46DC-BDEF-FEFF71FCAE23}" srcOrd="1" destOrd="0" presId="urn:microsoft.com/office/officeart/2005/8/layout/chevron2"/>
    <dgm:cxn modelId="{DCB21792-06C4-46D9-8DF6-8424F8242BAA}" type="presParOf" srcId="{C7ED8A3A-EF8D-4D23-A4D9-F911CA59E6D5}" destId="{EBC01BDE-7517-4A15-B772-F79D56AA9F76}" srcOrd="1" destOrd="0" presId="urn:microsoft.com/office/officeart/2005/8/layout/chevron2"/>
    <dgm:cxn modelId="{392440E3-EC8F-490C-AA18-E58AC8BCF67E}" type="presParOf" srcId="{C7ED8A3A-EF8D-4D23-A4D9-F911CA59E6D5}" destId="{CC1ADDFB-3C31-4553-8B92-52B3A2B485F7}" srcOrd="2" destOrd="0" presId="urn:microsoft.com/office/officeart/2005/8/layout/chevron2"/>
    <dgm:cxn modelId="{F3505C5D-4D9B-45EB-8D60-86731FB78780}" type="presParOf" srcId="{CC1ADDFB-3C31-4553-8B92-52B3A2B485F7}" destId="{873AA4C4-6E9A-428C-BC91-63884936F669}" srcOrd="0" destOrd="0" presId="urn:microsoft.com/office/officeart/2005/8/layout/chevron2"/>
    <dgm:cxn modelId="{6A096F0C-A561-428B-879A-906C2F0E69D3}" type="presParOf" srcId="{CC1ADDFB-3C31-4553-8B92-52B3A2B485F7}" destId="{E05E460B-B0D9-4E16-BF8F-B6B1D6B19292}" srcOrd="1" destOrd="0" presId="urn:microsoft.com/office/officeart/2005/8/layout/chevron2"/>
    <dgm:cxn modelId="{299279D1-6C23-4773-B116-5A95FF5E50E5}" type="presParOf" srcId="{C7ED8A3A-EF8D-4D23-A4D9-F911CA59E6D5}" destId="{21A114EB-0A2E-4AD8-B6C1-A1B26A5EE6ED}" srcOrd="3" destOrd="0" presId="urn:microsoft.com/office/officeart/2005/8/layout/chevron2"/>
    <dgm:cxn modelId="{F8CF92C5-9DEE-4300-A044-183F8886D4F3}" type="presParOf" srcId="{C7ED8A3A-EF8D-4D23-A4D9-F911CA59E6D5}" destId="{71BF2459-DB56-40C9-B46C-CC83EB3D8706}" srcOrd="4" destOrd="0" presId="urn:microsoft.com/office/officeart/2005/8/layout/chevron2"/>
    <dgm:cxn modelId="{6A521C73-EF5C-4FF5-96C1-E88E09E95C99}" type="presParOf" srcId="{71BF2459-DB56-40C9-B46C-CC83EB3D8706}" destId="{58583396-2B76-4C57-8214-031786BBB669}" srcOrd="0" destOrd="0" presId="urn:microsoft.com/office/officeart/2005/8/layout/chevron2"/>
    <dgm:cxn modelId="{E61C620C-F7C6-46E5-BE10-5A021693211D}" type="presParOf" srcId="{71BF2459-DB56-40C9-B46C-CC83EB3D8706}" destId="{E5CB5E86-F915-4119-8322-1E2B47F2CA85}" srcOrd="1" destOrd="0" presId="urn:microsoft.com/office/officeart/2005/8/layout/chevron2"/>
    <dgm:cxn modelId="{E20B70BD-B534-486B-8B93-408AA45AF618}" type="presParOf" srcId="{C7ED8A3A-EF8D-4D23-A4D9-F911CA59E6D5}" destId="{C0F58487-078C-4D53-91C7-5655F61A4A9C}" srcOrd="5" destOrd="0" presId="urn:microsoft.com/office/officeart/2005/8/layout/chevron2"/>
    <dgm:cxn modelId="{4C8099E2-36D1-4581-B649-9DEF7C56759A}" type="presParOf" srcId="{C7ED8A3A-EF8D-4D23-A4D9-F911CA59E6D5}" destId="{287959BD-01F9-44A9-81A9-8C645DEFE31F}" srcOrd="6" destOrd="0" presId="urn:microsoft.com/office/officeart/2005/8/layout/chevron2"/>
    <dgm:cxn modelId="{598810EE-98F6-4F2C-B494-AA93EA014082}" type="presParOf" srcId="{287959BD-01F9-44A9-81A9-8C645DEFE31F}" destId="{92E25E91-7099-4BB9-841B-72580E290A1B}" srcOrd="0" destOrd="0" presId="urn:microsoft.com/office/officeart/2005/8/layout/chevron2"/>
    <dgm:cxn modelId="{1C857424-E959-4A2C-A1E0-E7F1A0419287}" type="presParOf" srcId="{287959BD-01F9-44A9-81A9-8C645DEFE31F}" destId="{4C855694-C448-4B0E-A902-5914FE17EA8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E2E2CD-16A6-4583-82AA-4E0153415E7B}">
      <dsp:nvSpPr>
        <dsp:cNvPr id="0" name=""/>
        <dsp:cNvSpPr/>
      </dsp:nvSpPr>
      <dsp:spPr>
        <a:xfrm>
          <a:off x="7799443" y="3763569"/>
          <a:ext cx="2748999" cy="1780728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4000" kern="1200" dirty="0"/>
        </a:p>
      </dsp:txBody>
      <dsp:txXfrm>
        <a:off x="8663260" y="4247869"/>
        <a:ext cx="1846065" cy="1257312"/>
      </dsp:txXfrm>
    </dsp:sp>
    <dsp:sp modelId="{A3F8872A-A65C-4B22-BA46-9A2A5800473D}">
      <dsp:nvSpPr>
        <dsp:cNvPr id="0" name=""/>
        <dsp:cNvSpPr/>
      </dsp:nvSpPr>
      <dsp:spPr>
        <a:xfrm>
          <a:off x="2478894" y="3784048"/>
          <a:ext cx="2748999" cy="1780728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4000" kern="1200" dirty="0"/>
        </a:p>
      </dsp:txBody>
      <dsp:txXfrm>
        <a:off x="2518011" y="4268347"/>
        <a:ext cx="1846065" cy="1257312"/>
      </dsp:txXfrm>
    </dsp:sp>
    <dsp:sp modelId="{307D0FCE-ECD3-4E6A-8169-0BFF474B157D}">
      <dsp:nvSpPr>
        <dsp:cNvPr id="0" name=""/>
        <dsp:cNvSpPr/>
      </dsp:nvSpPr>
      <dsp:spPr>
        <a:xfrm>
          <a:off x="7617899" y="2920"/>
          <a:ext cx="2748999" cy="1780728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4000" kern="1200" dirty="0"/>
        </a:p>
      </dsp:txBody>
      <dsp:txXfrm>
        <a:off x="8481716" y="42037"/>
        <a:ext cx="1846065" cy="1257312"/>
      </dsp:txXfrm>
    </dsp:sp>
    <dsp:sp modelId="{27A4969A-B0C5-4DD5-A042-FAE1B9DAD67E}">
      <dsp:nvSpPr>
        <dsp:cNvPr id="0" name=""/>
        <dsp:cNvSpPr/>
      </dsp:nvSpPr>
      <dsp:spPr>
        <a:xfrm>
          <a:off x="2478894" y="0"/>
          <a:ext cx="2748999" cy="1780728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5100" kern="1200" dirty="0"/>
        </a:p>
      </dsp:txBody>
      <dsp:txXfrm>
        <a:off x="2518011" y="39117"/>
        <a:ext cx="1846065" cy="1257312"/>
      </dsp:txXfrm>
    </dsp:sp>
    <dsp:sp modelId="{6246EDF5-456F-4E6D-895C-50D016D6FA97}">
      <dsp:nvSpPr>
        <dsp:cNvPr id="0" name=""/>
        <dsp:cNvSpPr/>
      </dsp:nvSpPr>
      <dsp:spPr>
        <a:xfrm>
          <a:off x="3116533" y="-46962"/>
          <a:ext cx="3280407" cy="2811798"/>
        </a:xfrm>
        <a:prstGeom prst="pieWedge">
          <a:avLst/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936" tIns="376936" rIns="376936" bIns="376936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300" kern="1200" dirty="0"/>
        </a:p>
      </dsp:txBody>
      <dsp:txXfrm>
        <a:off x="4077342" y="776595"/>
        <a:ext cx="2319598" cy="1988241"/>
      </dsp:txXfrm>
    </dsp:sp>
    <dsp:sp modelId="{A9CAF153-3043-4811-961C-B059590DBC74}">
      <dsp:nvSpPr>
        <dsp:cNvPr id="0" name=""/>
        <dsp:cNvSpPr/>
      </dsp:nvSpPr>
      <dsp:spPr>
        <a:xfrm rot="5400000">
          <a:off x="6792093" y="-393202"/>
          <a:ext cx="2791341" cy="3472376"/>
        </a:xfrm>
        <a:prstGeom prst="pieWedge">
          <a:avLst/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5384" tIns="405384" rIns="405384" bIns="405384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700" kern="1200" dirty="0"/>
        </a:p>
      </dsp:txBody>
      <dsp:txXfrm rot="-5400000">
        <a:off x="6451576" y="764880"/>
        <a:ext cx="2455341" cy="1973776"/>
      </dsp:txXfrm>
    </dsp:sp>
    <dsp:sp modelId="{BFC9CA3F-552B-4952-B100-C4FD97F5F0A3}">
      <dsp:nvSpPr>
        <dsp:cNvPr id="0" name=""/>
        <dsp:cNvSpPr/>
      </dsp:nvSpPr>
      <dsp:spPr>
        <a:xfrm rot="10800000">
          <a:off x="6451564" y="2743353"/>
          <a:ext cx="3477219" cy="2717850"/>
        </a:xfrm>
        <a:prstGeom prst="pieWedge">
          <a:avLst/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5384" tIns="405384" rIns="405384" bIns="405384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700" kern="1200" dirty="0"/>
        </a:p>
      </dsp:txBody>
      <dsp:txXfrm rot="10800000">
        <a:off x="6451564" y="2743353"/>
        <a:ext cx="2458765" cy="1921810"/>
      </dsp:txXfrm>
    </dsp:sp>
    <dsp:sp modelId="{B1062ABF-E527-4744-8CE7-3A375EAB9628}">
      <dsp:nvSpPr>
        <dsp:cNvPr id="0" name=""/>
        <dsp:cNvSpPr/>
      </dsp:nvSpPr>
      <dsp:spPr>
        <a:xfrm rot="16200000">
          <a:off x="3418088" y="2470206"/>
          <a:ext cx="2677297" cy="3274696"/>
        </a:xfrm>
        <a:prstGeom prst="pieWedge">
          <a:avLst/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936" tIns="376936" rIns="376936" bIns="376936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300" kern="1200" dirty="0"/>
        </a:p>
      </dsp:txBody>
      <dsp:txXfrm rot="5400000">
        <a:off x="4078525" y="2768905"/>
        <a:ext cx="2315560" cy="1893135"/>
      </dsp:txXfrm>
    </dsp:sp>
    <dsp:sp modelId="{8FE12D6F-1A08-407A-A125-8C87281438B3}">
      <dsp:nvSpPr>
        <dsp:cNvPr id="0" name=""/>
        <dsp:cNvSpPr/>
      </dsp:nvSpPr>
      <dsp:spPr>
        <a:xfrm>
          <a:off x="8759029" y="2010962"/>
          <a:ext cx="831934" cy="723421"/>
        </a:xfrm>
        <a:prstGeom prst="circularArrow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C1E757-8132-4B3B-99E1-A639BDCAD76C}">
      <dsp:nvSpPr>
        <dsp:cNvPr id="0" name=""/>
        <dsp:cNvSpPr/>
      </dsp:nvSpPr>
      <dsp:spPr>
        <a:xfrm rot="10800000">
          <a:off x="8863079" y="2703432"/>
          <a:ext cx="831934" cy="723421"/>
        </a:xfrm>
        <a:prstGeom prst="circularArrow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A1D536-B7DB-468F-833A-2B88293484D9}">
      <dsp:nvSpPr>
        <dsp:cNvPr id="0" name=""/>
        <dsp:cNvSpPr/>
      </dsp:nvSpPr>
      <dsp:spPr>
        <a:xfrm>
          <a:off x="188951" y="1978182"/>
          <a:ext cx="1092225" cy="9544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Subramanian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AM</a:t>
          </a:r>
          <a:endParaRPr lang="en-US" sz="1400" b="1" kern="1200" dirty="0"/>
        </a:p>
      </dsp:txBody>
      <dsp:txXfrm>
        <a:off x="216907" y="2006138"/>
        <a:ext cx="1036313" cy="898563"/>
      </dsp:txXfrm>
    </dsp:sp>
    <dsp:sp modelId="{B4651805-DD5E-41BA-8CB6-2E45523EB9AC}">
      <dsp:nvSpPr>
        <dsp:cNvPr id="0" name=""/>
        <dsp:cNvSpPr/>
      </dsp:nvSpPr>
      <dsp:spPr>
        <a:xfrm rot="17400542">
          <a:off x="593633" y="1455433"/>
          <a:ext cx="2090332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2090332" y="179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586541" y="1421082"/>
        <a:ext cx="104516" cy="104516"/>
      </dsp:txXfrm>
    </dsp:sp>
    <dsp:sp modelId="{F350B9EC-3DB4-461C-8D31-FC0B565DADD0}">
      <dsp:nvSpPr>
        <dsp:cNvPr id="0" name=""/>
        <dsp:cNvSpPr/>
      </dsp:nvSpPr>
      <dsp:spPr>
        <a:xfrm>
          <a:off x="1996422" y="14024"/>
          <a:ext cx="1908950" cy="9544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Muthukrishnan</a:t>
          </a:r>
          <a:br>
            <a:rPr lang="en-US" sz="1400" b="1" kern="1200" dirty="0" smtClean="0"/>
          </a:br>
          <a:r>
            <a:rPr lang="en-US" sz="1400" b="1" kern="1200" dirty="0" smtClean="0"/>
            <a:t>(ASM ICV)</a:t>
          </a:r>
          <a:endParaRPr lang="en-US" sz="1400" b="1" kern="1200" dirty="0"/>
        </a:p>
      </dsp:txBody>
      <dsp:txXfrm>
        <a:off x="2024378" y="41980"/>
        <a:ext cx="1853038" cy="898563"/>
      </dsp:txXfrm>
    </dsp:sp>
    <dsp:sp modelId="{CF04BBFB-C276-47C1-A508-5DD22C6C804A}">
      <dsp:nvSpPr>
        <dsp:cNvPr id="0" name=""/>
        <dsp:cNvSpPr/>
      </dsp:nvSpPr>
      <dsp:spPr>
        <a:xfrm rot="21566691">
          <a:off x="3905339" y="466342"/>
          <a:ext cx="1447453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1447453" y="1790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592880" y="448063"/>
        <a:ext cx="72372" cy="72372"/>
      </dsp:txXfrm>
    </dsp:sp>
    <dsp:sp modelId="{82AC6F8D-9FD7-4EBC-A865-CC68769FDCA4}">
      <dsp:nvSpPr>
        <dsp:cNvPr id="0" name=""/>
        <dsp:cNvSpPr/>
      </dsp:nvSpPr>
      <dsp:spPr>
        <a:xfrm>
          <a:off x="5352759" y="0"/>
          <a:ext cx="1908950" cy="9544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Ashwin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(TSM ICV)</a:t>
          </a:r>
          <a:endParaRPr lang="en-US" sz="1400" b="1" kern="1200" dirty="0"/>
        </a:p>
      </dsp:txBody>
      <dsp:txXfrm>
        <a:off x="5380715" y="27956"/>
        <a:ext cx="1853038" cy="898563"/>
      </dsp:txXfrm>
    </dsp:sp>
    <dsp:sp modelId="{5C6CA7FE-C875-47EC-9DFA-1CBD03161B20}">
      <dsp:nvSpPr>
        <dsp:cNvPr id="0" name=""/>
        <dsp:cNvSpPr/>
      </dsp:nvSpPr>
      <dsp:spPr>
        <a:xfrm rot="2051857">
          <a:off x="3749796" y="979102"/>
          <a:ext cx="1799658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1799658" y="1790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604634" y="952018"/>
        <a:ext cx="89982" cy="89982"/>
      </dsp:txXfrm>
    </dsp:sp>
    <dsp:sp modelId="{CD3F8980-ADA7-4F02-AA7F-689B3BBC5371}">
      <dsp:nvSpPr>
        <dsp:cNvPr id="0" name=""/>
        <dsp:cNvSpPr/>
      </dsp:nvSpPr>
      <dsp:spPr>
        <a:xfrm>
          <a:off x="5393878" y="1025520"/>
          <a:ext cx="1908950" cy="9544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Suresh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(TSM ICV)</a:t>
          </a:r>
          <a:endParaRPr lang="en-US" sz="1400" b="1" kern="1200" dirty="0"/>
        </a:p>
      </dsp:txBody>
      <dsp:txXfrm>
        <a:off x="5421834" y="1053476"/>
        <a:ext cx="1853038" cy="898563"/>
      </dsp:txXfrm>
    </dsp:sp>
    <dsp:sp modelId="{03FB91B1-A221-41E2-9B5F-9E9CE38AA71B}">
      <dsp:nvSpPr>
        <dsp:cNvPr id="0" name=""/>
        <dsp:cNvSpPr/>
      </dsp:nvSpPr>
      <dsp:spPr>
        <a:xfrm rot="3342">
          <a:off x="1281177" y="2437889"/>
          <a:ext cx="775645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775645" y="179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649608" y="2436405"/>
        <a:ext cx="38782" cy="38782"/>
      </dsp:txXfrm>
    </dsp:sp>
    <dsp:sp modelId="{CB18824C-4EE3-4862-961F-102898E365C7}">
      <dsp:nvSpPr>
        <dsp:cNvPr id="0" name=""/>
        <dsp:cNvSpPr/>
      </dsp:nvSpPr>
      <dsp:spPr>
        <a:xfrm>
          <a:off x="2056822" y="1978936"/>
          <a:ext cx="1908950" cy="9544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Sumanthran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(ASM LH &amp;Tipper)</a:t>
          </a:r>
          <a:endParaRPr lang="en-US" sz="1400" b="1" kern="1200" dirty="0"/>
        </a:p>
      </dsp:txBody>
      <dsp:txXfrm>
        <a:off x="2084778" y="2006892"/>
        <a:ext cx="1853038" cy="898563"/>
      </dsp:txXfrm>
    </dsp:sp>
    <dsp:sp modelId="{366187AD-F89A-4910-BA7E-3E8433300288}">
      <dsp:nvSpPr>
        <dsp:cNvPr id="0" name=""/>
        <dsp:cNvSpPr/>
      </dsp:nvSpPr>
      <dsp:spPr>
        <a:xfrm rot="400151">
          <a:off x="3960867" y="2522465"/>
          <a:ext cx="1450000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1450000" y="1790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649617" y="2504123"/>
        <a:ext cx="72500" cy="72500"/>
      </dsp:txXfrm>
    </dsp:sp>
    <dsp:sp modelId="{3B58E59C-8BF6-4095-9F32-C2CFA2388075}">
      <dsp:nvSpPr>
        <dsp:cNvPr id="0" name=""/>
        <dsp:cNvSpPr/>
      </dsp:nvSpPr>
      <dsp:spPr>
        <a:xfrm>
          <a:off x="5405961" y="2147334"/>
          <a:ext cx="1908950" cy="9544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Ashok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(TSM Tipper) </a:t>
          </a:r>
          <a:endParaRPr lang="en-US" sz="1400" b="1" kern="1200" dirty="0"/>
        </a:p>
      </dsp:txBody>
      <dsp:txXfrm>
        <a:off x="5433917" y="2175290"/>
        <a:ext cx="1853038" cy="898563"/>
      </dsp:txXfrm>
    </dsp:sp>
    <dsp:sp modelId="{207B3156-AFDF-41BD-9C67-DC28DC3300C3}">
      <dsp:nvSpPr>
        <dsp:cNvPr id="0" name=""/>
        <dsp:cNvSpPr/>
      </dsp:nvSpPr>
      <dsp:spPr>
        <a:xfrm rot="2450773">
          <a:off x="3730063" y="3071288"/>
          <a:ext cx="1935756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1935756" y="1790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649547" y="3040802"/>
        <a:ext cx="96787" cy="96787"/>
      </dsp:txXfrm>
    </dsp:sp>
    <dsp:sp modelId="{D56F3BCD-A209-40BD-B2D2-CF5C8712741E}">
      <dsp:nvSpPr>
        <dsp:cNvPr id="0" name=""/>
        <dsp:cNvSpPr/>
      </dsp:nvSpPr>
      <dsp:spPr>
        <a:xfrm>
          <a:off x="5430110" y="3244981"/>
          <a:ext cx="1908950" cy="9544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Senthil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(TSM LH)</a:t>
          </a:r>
          <a:endParaRPr lang="en-US" sz="1400" b="1" kern="1200" dirty="0"/>
        </a:p>
      </dsp:txBody>
      <dsp:txXfrm>
        <a:off x="5458066" y="3272937"/>
        <a:ext cx="1853038" cy="898563"/>
      </dsp:txXfrm>
    </dsp:sp>
    <dsp:sp modelId="{C6F7F020-A946-4556-9097-9BFA7A71F46A}">
      <dsp:nvSpPr>
        <dsp:cNvPr id="0" name=""/>
        <dsp:cNvSpPr/>
      </dsp:nvSpPr>
      <dsp:spPr>
        <a:xfrm rot="3955630">
          <a:off x="709999" y="3318273"/>
          <a:ext cx="1929320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1929320" y="179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626426" y="3287948"/>
        <a:ext cx="96466" cy="96466"/>
      </dsp:txXfrm>
    </dsp:sp>
    <dsp:sp modelId="{8614E79C-7671-4716-8EF9-60FEFF4A0B8B}">
      <dsp:nvSpPr>
        <dsp:cNvPr id="0" name=""/>
        <dsp:cNvSpPr/>
      </dsp:nvSpPr>
      <dsp:spPr>
        <a:xfrm>
          <a:off x="2068142" y="3739704"/>
          <a:ext cx="1908950" cy="9544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Niveditha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(ASM Bus)</a:t>
          </a:r>
          <a:endParaRPr lang="en-US" sz="1400" b="1" kern="1200" dirty="0"/>
        </a:p>
      </dsp:txBody>
      <dsp:txXfrm>
        <a:off x="2096098" y="3767660"/>
        <a:ext cx="1853038" cy="8985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65512-5F83-4BDC-B54D-A53DE6B2B4E4}">
      <dsp:nvSpPr>
        <dsp:cNvPr id="0" name=""/>
        <dsp:cNvSpPr/>
      </dsp:nvSpPr>
      <dsp:spPr>
        <a:xfrm rot="5400000">
          <a:off x="-219471" y="219479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1" kern="1200" dirty="0" smtClean="0"/>
            <a:t>Financier DSA’s</a:t>
          </a:r>
          <a:endParaRPr lang="en-US" sz="1500" b="1" i="1" kern="1200" dirty="0"/>
        </a:p>
      </dsp:txBody>
      <dsp:txXfrm rot="-5400000">
        <a:off x="1" y="512108"/>
        <a:ext cx="1024202" cy="438943"/>
      </dsp:txXfrm>
    </dsp:sp>
    <dsp:sp modelId="{4C1F14F7-76D7-46DC-BDEF-FEFF71FCAE23}">
      <dsp:nvSpPr>
        <dsp:cNvPr id="0" name=""/>
        <dsp:cNvSpPr/>
      </dsp:nvSpPr>
      <dsp:spPr>
        <a:xfrm rot="5400000">
          <a:off x="4100578" y="-3076368"/>
          <a:ext cx="951044" cy="71037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Fortnight engagement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Individual UCLP Scheme </a:t>
          </a:r>
          <a:endParaRPr lang="en-US" sz="1700" kern="1200" dirty="0"/>
        </a:p>
      </dsp:txBody>
      <dsp:txXfrm rot="-5400000">
        <a:off x="1024202" y="46434"/>
        <a:ext cx="7057371" cy="858192"/>
      </dsp:txXfrm>
    </dsp:sp>
    <dsp:sp modelId="{873AA4C4-6E9A-428C-BC91-63884936F669}">
      <dsp:nvSpPr>
        <dsp:cNvPr id="0" name=""/>
        <dsp:cNvSpPr/>
      </dsp:nvSpPr>
      <dsp:spPr>
        <a:xfrm rot="5400000">
          <a:off x="-219471" y="1537981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1" kern="1200" dirty="0" smtClean="0"/>
            <a:t>Body Builders</a:t>
          </a:r>
          <a:endParaRPr lang="en-US" sz="1500" b="1" i="1" kern="1200" dirty="0"/>
        </a:p>
      </dsp:txBody>
      <dsp:txXfrm rot="-5400000">
        <a:off x="1" y="1830610"/>
        <a:ext cx="1024202" cy="438943"/>
      </dsp:txXfrm>
    </dsp:sp>
    <dsp:sp modelId="{E05E460B-B0D9-4E16-BF8F-B6B1D6B19292}">
      <dsp:nvSpPr>
        <dsp:cNvPr id="0" name=""/>
        <dsp:cNvSpPr/>
      </dsp:nvSpPr>
      <dsp:spPr>
        <a:xfrm rot="5400000">
          <a:off x="4100578" y="-1757866"/>
          <a:ext cx="951044" cy="71037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Sponsoring brand boards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Referral scheme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Providing safety kits to all shop floor personnel</a:t>
          </a:r>
          <a:endParaRPr lang="en-US" sz="1700" kern="1200" dirty="0"/>
        </a:p>
      </dsp:txBody>
      <dsp:txXfrm rot="-5400000">
        <a:off x="1024202" y="1364936"/>
        <a:ext cx="7057371" cy="858192"/>
      </dsp:txXfrm>
    </dsp:sp>
    <dsp:sp modelId="{58583396-2B76-4C57-8214-031786BBB669}">
      <dsp:nvSpPr>
        <dsp:cNvPr id="0" name=""/>
        <dsp:cNvSpPr/>
      </dsp:nvSpPr>
      <dsp:spPr>
        <a:xfrm rot="5400000">
          <a:off x="-219471" y="2856483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1" kern="1200" dirty="0" smtClean="0"/>
            <a:t>Drivers</a:t>
          </a:r>
          <a:endParaRPr lang="en-US" sz="1500" b="1" i="1" kern="1200" dirty="0"/>
        </a:p>
      </dsp:txBody>
      <dsp:txXfrm rot="-5400000">
        <a:off x="1" y="3149112"/>
        <a:ext cx="1024202" cy="438943"/>
      </dsp:txXfrm>
    </dsp:sp>
    <dsp:sp modelId="{E5CB5E86-F915-4119-8322-1E2B47F2CA85}">
      <dsp:nvSpPr>
        <dsp:cNvPr id="0" name=""/>
        <dsp:cNvSpPr/>
      </dsp:nvSpPr>
      <dsp:spPr>
        <a:xfrm rot="5400000">
          <a:off x="4100578" y="-439365"/>
          <a:ext cx="951044" cy="71037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Large fleet driver’s recognition for best mileage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Driver trainings for corporate customers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700" kern="1200" dirty="0"/>
        </a:p>
      </dsp:txBody>
      <dsp:txXfrm rot="-5400000">
        <a:off x="1024202" y="2683437"/>
        <a:ext cx="7057371" cy="858192"/>
      </dsp:txXfrm>
    </dsp:sp>
    <dsp:sp modelId="{92E25E91-7099-4BB9-841B-72580E290A1B}">
      <dsp:nvSpPr>
        <dsp:cNvPr id="0" name=""/>
        <dsp:cNvSpPr/>
      </dsp:nvSpPr>
      <dsp:spPr>
        <a:xfrm rot="5400000">
          <a:off x="-219471" y="4174985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1" kern="1200" dirty="0" smtClean="0"/>
            <a:t>Mechanics</a:t>
          </a:r>
          <a:endParaRPr lang="en-US" sz="1500" b="1" i="1" kern="1200" dirty="0"/>
        </a:p>
      </dsp:txBody>
      <dsp:txXfrm rot="-5400000">
        <a:off x="1" y="4467614"/>
        <a:ext cx="1024202" cy="438943"/>
      </dsp:txXfrm>
    </dsp:sp>
    <dsp:sp modelId="{4C855694-C448-4B0E-A902-5914FE17EA82}">
      <dsp:nvSpPr>
        <dsp:cNvPr id="0" name=""/>
        <dsp:cNvSpPr/>
      </dsp:nvSpPr>
      <dsp:spPr>
        <a:xfrm rot="5400000">
          <a:off x="4084808" y="879136"/>
          <a:ext cx="951044" cy="71037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Engagement </a:t>
          </a:r>
          <a:r>
            <a:rPr lang="en-US" sz="1700" kern="1200" dirty="0" smtClean="0"/>
            <a:t>with </a:t>
          </a:r>
          <a:r>
            <a:rPr lang="en-US" sz="1700" kern="1200" dirty="0" smtClean="0"/>
            <a:t>Sales Team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UCLP scheme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Ennore Plant </a:t>
          </a:r>
          <a:r>
            <a:rPr lang="en-US" sz="1700" kern="1200" dirty="0" smtClean="0"/>
            <a:t>visit.</a:t>
          </a:r>
          <a:endParaRPr lang="en-US" sz="1700" kern="1200" dirty="0"/>
        </a:p>
      </dsp:txBody>
      <dsp:txXfrm rot="-5400000">
        <a:off x="1008432" y="4001938"/>
        <a:ext cx="7057371" cy="858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0.28509</cdr:x>
      <cdr:y>0.07485</cdr:y>
    </cdr:from>
    <cdr:to>
      <cdr:x>0.31846</cdr:x>
      <cdr:y>0.16467</cdr:y>
    </cdr:to>
    <cdr:sp macro="" textlink="">
      <cdr:nvSpPr>
        <cdr:cNvPr id="3" name="Flowchart: Off-page Connector 2"/>
        <cdr:cNvSpPr/>
      </cdr:nvSpPr>
      <cdr:spPr>
        <a:xfrm xmlns:a="http://schemas.openxmlformats.org/drawingml/2006/main">
          <a:off x="3429312" y="358646"/>
          <a:ext cx="401507" cy="430375"/>
        </a:xfrm>
        <a:prstGeom xmlns:a="http://schemas.openxmlformats.org/drawingml/2006/main" prst="flowChartOffpageConnector">
          <a:avLst/>
        </a:prstGeom>
        <a:ln xmlns:a="http://schemas.openxmlformats.org/drawingml/2006/main">
          <a:noFill/>
        </a:ln>
        <a:effectLst xmlns:a="http://schemas.openxmlformats.org/drawingml/2006/main">
          <a:outerShdw blurRad="44450" dist="27940" dir="5400000" algn="ctr">
            <a:srgbClr val="000000">
              <a:alpha val="32000"/>
            </a:srgbClr>
          </a:outerShdw>
        </a:effectLst>
        <a:scene3d xmlns:a="http://schemas.openxmlformats.org/drawingml/2006/main">
          <a:camera prst="orthographicFront">
            <a:rot lat="0" lon="0" rev="0"/>
          </a:camera>
          <a:lightRig rig="balanced" dir="t">
            <a:rot lat="0" lon="0" rev="8700000"/>
          </a:lightRig>
        </a:scene3d>
        <a:sp3d xmlns:a="http://schemas.openxmlformats.org/drawingml/2006/main">
          <a:bevelT w="190500" h="38100"/>
        </a:sp3d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dirty="0" smtClean="0"/>
            <a:t>1</a:t>
          </a:r>
          <a:endParaRPr lang="en-US" dirty="0"/>
        </a:p>
      </cdr:txBody>
    </cdr:sp>
  </cdr:relSizeAnchor>
  <cdr:relSizeAnchor xmlns:cdr="http://schemas.openxmlformats.org/drawingml/2006/chartDrawing">
    <cdr:from>
      <cdr:x>0.30889</cdr:x>
      <cdr:y>0.22006</cdr:y>
    </cdr:from>
    <cdr:to>
      <cdr:x>0.40194</cdr:x>
      <cdr:y>0.28443</cdr:y>
    </cdr:to>
    <cdr:sp macro="" textlink="">
      <cdr:nvSpPr>
        <cdr:cNvPr id="4" name="Rectangle 3"/>
        <cdr:cNvSpPr/>
      </cdr:nvSpPr>
      <cdr:spPr>
        <a:xfrm xmlns:a="http://schemas.openxmlformats.org/drawingml/2006/main">
          <a:off x="3584002" y="960116"/>
          <a:ext cx="1079607" cy="28084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200" dirty="0" smtClean="0"/>
            <a:t>, 28.1%</a:t>
          </a:r>
          <a:endParaRPr lang="en-US" sz="12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DBC7A-3019-457A-8671-DFB39A492943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B9711-030A-4960-B38E-61F500F56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80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D234FC-EC34-487F-AD27-B57C9EDA63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4949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E638BF-8958-4359-B353-9C13B49411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605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E638BF-8958-4359-B353-9C13B49411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88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9"/>
          <p:cNvGraphicFramePr>
            <a:graphicFrameLocks noChangeAspect="1"/>
          </p:cNvGraphicFramePr>
          <p:nvPr userDrawn="1"/>
        </p:nvGraphicFramePr>
        <p:xfrm>
          <a:off x="9753600" y="4602166"/>
          <a:ext cx="2438400" cy="182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" name="Image" r:id="rId3" imgW="12990476" imgH="9739683" progId="Photoshop.Image.11">
                  <p:embed/>
                </p:oleObj>
              </mc:Choice>
              <mc:Fallback>
                <p:oleObj name="Image" r:id="rId3" imgW="12990476" imgH="9739683" progId="Photoshop.Image.11">
                  <p:embed/>
                  <p:pic>
                    <p:nvPicPr>
                      <p:cNvPr id="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0000" t="73351"/>
                      <a:stretch>
                        <a:fillRect/>
                      </a:stretch>
                    </p:blipFill>
                    <p:spPr bwMode="auto">
                      <a:xfrm>
                        <a:off x="9753600" y="4602166"/>
                        <a:ext cx="2438400" cy="182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7" descr="1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429378"/>
            <a:ext cx="12192000" cy="42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45601" y="228603"/>
            <a:ext cx="26416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>
            <a:lvl1pPr algn="ctr">
              <a:defRPr sz="4536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9007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8DE32-6BB8-4B4E-AA11-B5AAF5D6C5F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defTabSz="855812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1D6F67-DC34-46B8-9EA6-48277FEFA8B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855812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422E4-E726-4DF2-BD6D-0F7FC4C4FC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855812"/>
            <a:fld id="{00000000-1234-1234-1234-123412341234}" type="slidenum">
              <a:rPr lang="en-US" smtClean="0"/>
              <a:pPr defTabSz="855812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1324DC-D10B-4D71-939A-3C61D5A21C7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9101" y="1559988"/>
            <a:ext cx="11563351" cy="46545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221B873-936B-428E-9006-31534D7E8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2" y="18580"/>
            <a:ext cx="9042389" cy="1143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9544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6116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52400"/>
            <a:ext cx="9753600" cy="7921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59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9753600" y="4602166"/>
          <a:ext cx="2438400" cy="182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" name="Image" r:id="rId3" imgW="12990476" imgH="9739683" progId="Photoshop.Image.11">
                  <p:embed/>
                </p:oleObj>
              </mc:Choice>
              <mc:Fallback>
                <p:oleObj name="Image" r:id="rId3" imgW="12990476" imgH="9739683" progId="Photoshop.Image.11">
                  <p:embed/>
                  <p:pic>
                    <p:nvPicPr>
                      <p:cNvPr id="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0000" t="73351"/>
                      <a:stretch>
                        <a:fillRect/>
                      </a:stretch>
                    </p:blipFill>
                    <p:spPr bwMode="auto">
                      <a:xfrm>
                        <a:off x="9753600" y="4602166"/>
                        <a:ext cx="2438400" cy="182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7" descr="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429378"/>
            <a:ext cx="12192000" cy="42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45601" y="228603"/>
            <a:ext cx="26416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>
            <a:lvl1pPr algn="ctr">
              <a:defRPr sz="4536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5881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8DE32-6BB8-4B4E-AA11-B5AAF5D6C5F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8694645-856C-46C2-BF37-C534C9F2AF3C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1D6F67-DC34-46B8-9EA6-48277FEFA8B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422E4-E726-4DF2-BD6D-0F7FC4C4FC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D26EE0-E10E-4CFC-AD52-C673884F641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1324DC-D10B-4D71-939A-3C61D5A21C7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9101" y="1559988"/>
            <a:ext cx="11563351" cy="46545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221B873-936B-428E-9006-31534D7E8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2" y="18580"/>
            <a:ext cx="9042389" cy="1143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7534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58531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B5758-4BEF-473B-AC3C-CF4E6EFB4BAA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22E7-4777-43AA-AB5A-8E44E1D86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9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52400"/>
            <a:ext cx="9753600" cy="7921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9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422402" y="62123"/>
            <a:ext cx="904238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1" y="635635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16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855812"/>
            <a:endParaRPr lang="en-US" dirty="0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1" y="6356354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16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855812"/>
            <a:endParaRPr lang="en-US" dirty="0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16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01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01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01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01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01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01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01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01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855812"/>
            <a:fld id="{00000000-1234-1234-1234-123412341234}" type="slidenum">
              <a:rPr lang="en-US" smtClean="0"/>
              <a:pPr defTabSz="855812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5EDCEB-8491-4454-AED6-AB2C75E94F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74" y="162354"/>
            <a:ext cx="591620" cy="579787"/>
          </a:xfrm>
          <a:prstGeom prst="rect">
            <a:avLst/>
          </a:prstGeom>
        </p:spPr>
      </p:pic>
      <p:cxnSp>
        <p:nvCxnSpPr>
          <p:cNvPr id="15" name="Google Shape;16;p1">
            <a:extLst>
              <a:ext uri="{FF2B5EF4-FFF2-40B4-BE49-F238E27FC236}">
                <a16:creationId xmlns:a16="http://schemas.microsoft.com/office/drawing/2014/main" id="{C8929881-F1D8-424F-AF7C-8C1B21938BED}"/>
              </a:ext>
            </a:extLst>
          </p:cNvPr>
          <p:cNvCxnSpPr>
            <a:cxnSpLocks/>
          </p:cNvCxnSpPr>
          <p:nvPr userDrawn="1"/>
        </p:nvCxnSpPr>
        <p:spPr>
          <a:xfrm>
            <a:off x="0" y="1230792"/>
            <a:ext cx="12192000" cy="0"/>
          </a:xfrm>
          <a:prstGeom prst="straightConnector1">
            <a:avLst/>
          </a:prstGeom>
          <a:noFill/>
          <a:ln w="635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494960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422402" y="62123"/>
            <a:ext cx="904238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1" y="635635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16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58694645-856C-46C2-BF37-C534C9F2AF3C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1" y="6356354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16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16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01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01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01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01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01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01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01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01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44D26EE0-E10E-4CFC-AD52-C673884F641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5EDCEB-8491-4454-AED6-AB2C75E94F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74" y="162354"/>
            <a:ext cx="591620" cy="579787"/>
          </a:xfrm>
          <a:prstGeom prst="rect">
            <a:avLst/>
          </a:prstGeom>
        </p:spPr>
      </p:pic>
      <p:cxnSp>
        <p:nvCxnSpPr>
          <p:cNvPr id="15" name="Google Shape;16;p1">
            <a:extLst>
              <a:ext uri="{FF2B5EF4-FFF2-40B4-BE49-F238E27FC236}">
                <a16:creationId xmlns:a16="http://schemas.microsoft.com/office/drawing/2014/main" id="{C8929881-F1D8-424F-AF7C-8C1B21938BED}"/>
              </a:ext>
            </a:extLst>
          </p:cNvPr>
          <p:cNvCxnSpPr>
            <a:cxnSpLocks/>
          </p:cNvCxnSpPr>
          <p:nvPr/>
        </p:nvCxnSpPr>
        <p:spPr>
          <a:xfrm>
            <a:off x="0" y="1230792"/>
            <a:ext cx="12192000" cy="0"/>
          </a:xfrm>
          <a:prstGeom prst="straightConnector1">
            <a:avLst/>
          </a:prstGeom>
          <a:noFill/>
          <a:ln w="635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067866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8" r:id="rId3"/>
    <p:sldLayoutId id="2147483669" r:id="rId4"/>
    <p:sldLayoutId id="2147483671" r:id="rId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5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jpeg"/><Relationship Id="rId26" Type="http://schemas.openxmlformats.org/officeDocument/2006/relationships/image" Target="../media/image26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diagramData" Target="../diagrams/data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image" Target="../media/image11.png"/><Relationship Id="rId24" Type="http://schemas.openxmlformats.org/officeDocument/2006/relationships/image" Target="../media/image24.jpe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jpe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jpeg"/><Relationship Id="rId27" Type="http://schemas.openxmlformats.org/officeDocument/2006/relationships/image" Target="../media/image27.png"/><Relationship Id="rId30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DE20736-836C-4E2A-BC89-E42B7A4A17BE}"/>
              </a:ext>
            </a:extLst>
          </p:cNvPr>
          <p:cNvGrpSpPr/>
          <p:nvPr/>
        </p:nvGrpSpPr>
        <p:grpSpPr>
          <a:xfrm>
            <a:off x="0" y="6501496"/>
            <a:ext cx="12192000" cy="369751"/>
            <a:chOff x="0" y="6501496"/>
            <a:chExt cx="12192000" cy="369751"/>
          </a:xfrm>
        </p:grpSpPr>
        <p:sp>
          <p:nvSpPr>
            <p:cNvPr id="6" name="Rectangle 27"/>
            <p:cNvSpPr>
              <a:spLocks noChangeArrowheads="1"/>
            </p:cNvSpPr>
            <p:nvPr/>
          </p:nvSpPr>
          <p:spPr bwMode="auto">
            <a:xfrm>
              <a:off x="0" y="6501496"/>
              <a:ext cx="12192000" cy="369751"/>
            </a:xfrm>
            <a:prstGeom prst="rect">
              <a:avLst/>
            </a:prstGeom>
            <a:solidFill>
              <a:srgbClr val="004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097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391150" y="6582549"/>
              <a:ext cx="1409700" cy="207645"/>
              <a:chOff x="3984625" y="4911725"/>
              <a:chExt cx="1174750" cy="173038"/>
            </a:xfrm>
          </p:grpSpPr>
          <p:sp>
            <p:nvSpPr>
              <p:cNvPr id="8" name="Freeform 30"/>
              <p:cNvSpPr>
                <a:spLocks noEditPoints="1"/>
              </p:cNvSpPr>
              <p:nvPr/>
            </p:nvSpPr>
            <p:spPr bwMode="auto">
              <a:xfrm>
                <a:off x="3984625" y="4911725"/>
                <a:ext cx="263525" cy="173038"/>
              </a:xfrm>
              <a:custGeom>
                <a:avLst/>
                <a:gdLst>
                  <a:gd name="T0" fmla="*/ 83 w 83"/>
                  <a:gd name="T1" fmla="*/ 27 h 54"/>
                  <a:gd name="T2" fmla="*/ 44 w 83"/>
                  <a:gd name="T3" fmla="*/ 54 h 54"/>
                  <a:gd name="T4" fmla="*/ 12 w 83"/>
                  <a:gd name="T5" fmla="*/ 8 h 54"/>
                  <a:gd name="T6" fmla="*/ 67 w 83"/>
                  <a:gd name="T7" fmla="*/ 19 h 54"/>
                  <a:gd name="T8" fmla="*/ 51 w 83"/>
                  <a:gd name="T9" fmla="*/ 2 h 54"/>
                  <a:gd name="T10" fmla="*/ 59 w 83"/>
                  <a:gd name="T11" fmla="*/ 10 h 54"/>
                  <a:gd name="T12" fmla="*/ 68 w 83"/>
                  <a:gd name="T13" fmla="*/ 20 h 54"/>
                  <a:gd name="T14" fmla="*/ 67 w 83"/>
                  <a:gd name="T15" fmla="*/ 35 h 54"/>
                  <a:gd name="T16" fmla="*/ 77 w 83"/>
                  <a:gd name="T17" fmla="*/ 38 h 54"/>
                  <a:gd name="T18" fmla="*/ 44 w 83"/>
                  <a:gd name="T19" fmla="*/ 53 h 54"/>
                  <a:gd name="T20" fmla="*/ 35 w 83"/>
                  <a:gd name="T21" fmla="*/ 50 h 54"/>
                  <a:gd name="T22" fmla="*/ 36 w 83"/>
                  <a:gd name="T23" fmla="*/ 52 h 54"/>
                  <a:gd name="T24" fmla="*/ 49 w 83"/>
                  <a:gd name="T25" fmla="*/ 50 h 54"/>
                  <a:gd name="T26" fmla="*/ 17 w 83"/>
                  <a:gd name="T27" fmla="*/ 47 h 54"/>
                  <a:gd name="T28" fmla="*/ 5 w 83"/>
                  <a:gd name="T29" fmla="*/ 37 h 54"/>
                  <a:gd name="T30" fmla="*/ 33 w 83"/>
                  <a:gd name="T31" fmla="*/ 50 h 54"/>
                  <a:gd name="T32" fmla="*/ 2 w 83"/>
                  <a:gd name="T33" fmla="*/ 27 h 54"/>
                  <a:gd name="T34" fmla="*/ 13 w 83"/>
                  <a:gd name="T35" fmla="*/ 27 h 54"/>
                  <a:gd name="T36" fmla="*/ 15 w 83"/>
                  <a:gd name="T37" fmla="*/ 18 h 54"/>
                  <a:gd name="T38" fmla="*/ 13 w 83"/>
                  <a:gd name="T39" fmla="*/ 9 h 54"/>
                  <a:gd name="T40" fmla="*/ 15 w 83"/>
                  <a:gd name="T41" fmla="*/ 18 h 54"/>
                  <a:gd name="T42" fmla="*/ 23 w 83"/>
                  <a:gd name="T43" fmla="*/ 8 h 54"/>
                  <a:gd name="T44" fmla="*/ 50 w 83"/>
                  <a:gd name="T45" fmla="*/ 3 h 54"/>
                  <a:gd name="T46" fmla="*/ 36 w 83"/>
                  <a:gd name="T47" fmla="*/ 4 h 54"/>
                  <a:gd name="T48" fmla="*/ 48 w 83"/>
                  <a:gd name="T49" fmla="*/ 4 h 54"/>
                  <a:gd name="T50" fmla="*/ 58 w 83"/>
                  <a:gd name="T51" fmla="*/ 10 h 54"/>
                  <a:gd name="T52" fmla="*/ 42 w 83"/>
                  <a:gd name="T53" fmla="*/ 6 h 54"/>
                  <a:gd name="T54" fmla="*/ 41 w 83"/>
                  <a:gd name="T55" fmla="*/ 6 h 54"/>
                  <a:gd name="T56" fmla="*/ 41 w 83"/>
                  <a:gd name="T57" fmla="*/ 13 h 54"/>
                  <a:gd name="T58" fmla="*/ 32 w 83"/>
                  <a:gd name="T59" fmla="*/ 5 h 54"/>
                  <a:gd name="T60" fmla="*/ 37 w 83"/>
                  <a:gd name="T61" fmla="*/ 5 h 54"/>
                  <a:gd name="T62" fmla="*/ 34 w 83"/>
                  <a:gd name="T63" fmla="*/ 42 h 54"/>
                  <a:gd name="T64" fmla="*/ 33 w 83"/>
                  <a:gd name="T65" fmla="*/ 42 h 54"/>
                  <a:gd name="T66" fmla="*/ 33 w 83"/>
                  <a:gd name="T67" fmla="*/ 50 h 54"/>
                  <a:gd name="T68" fmla="*/ 48 w 83"/>
                  <a:gd name="T69" fmla="*/ 50 h 54"/>
                  <a:gd name="T70" fmla="*/ 46 w 83"/>
                  <a:gd name="T71" fmla="*/ 49 h 54"/>
                  <a:gd name="T72" fmla="*/ 41 w 83"/>
                  <a:gd name="T73" fmla="*/ 48 h 54"/>
                  <a:gd name="T74" fmla="*/ 29 w 83"/>
                  <a:gd name="T75" fmla="*/ 20 h 54"/>
                  <a:gd name="T76" fmla="*/ 51 w 83"/>
                  <a:gd name="T77" fmla="*/ 13 h 54"/>
                  <a:gd name="T78" fmla="*/ 58 w 83"/>
                  <a:gd name="T79" fmla="*/ 11 h 54"/>
                  <a:gd name="T80" fmla="*/ 53 w 83"/>
                  <a:gd name="T81" fmla="*/ 21 h 54"/>
                  <a:gd name="T82" fmla="*/ 41 w 83"/>
                  <a:gd name="T83" fmla="*/ 21 h 54"/>
                  <a:gd name="T84" fmla="*/ 14 w 83"/>
                  <a:gd name="T85" fmla="*/ 26 h 54"/>
                  <a:gd name="T86" fmla="*/ 54 w 83"/>
                  <a:gd name="T87" fmla="*/ 22 h 54"/>
                  <a:gd name="T88" fmla="*/ 41 w 83"/>
                  <a:gd name="T89" fmla="*/ 22 h 54"/>
                  <a:gd name="T90" fmla="*/ 42 w 83"/>
                  <a:gd name="T91" fmla="*/ 27 h 54"/>
                  <a:gd name="T92" fmla="*/ 53 w 83"/>
                  <a:gd name="T93" fmla="*/ 27 h 54"/>
                  <a:gd name="T94" fmla="*/ 30 w 83"/>
                  <a:gd name="T95" fmla="*/ 31 h 54"/>
                  <a:gd name="T96" fmla="*/ 14 w 83"/>
                  <a:gd name="T97" fmla="*/ 31 h 54"/>
                  <a:gd name="T98" fmla="*/ 28 w 83"/>
                  <a:gd name="T99" fmla="*/ 27 h 54"/>
                  <a:gd name="T100" fmla="*/ 66 w 83"/>
                  <a:gd name="T101" fmla="*/ 34 h 54"/>
                  <a:gd name="T102" fmla="*/ 30 w 83"/>
                  <a:gd name="T103" fmla="*/ 42 h 54"/>
                  <a:gd name="T104" fmla="*/ 53 w 83"/>
                  <a:gd name="T105" fmla="*/ 33 h 54"/>
                  <a:gd name="T106" fmla="*/ 41 w 83"/>
                  <a:gd name="T107" fmla="*/ 32 h 54"/>
                  <a:gd name="T108" fmla="*/ 40 w 83"/>
                  <a:gd name="T109" fmla="*/ 32 h 54"/>
                  <a:gd name="T110" fmla="*/ 40 w 83"/>
                  <a:gd name="T111" fmla="*/ 32 h 54"/>
                  <a:gd name="T112" fmla="*/ 41 w 83"/>
                  <a:gd name="T113" fmla="*/ 2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3" h="54">
                    <a:moveTo>
                      <a:pt x="41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53" y="0"/>
                      <a:pt x="63" y="3"/>
                      <a:pt x="70" y="8"/>
                    </a:cubicBezTo>
                    <a:cubicBezTo>
                      <a:pt x="78" y="13"/>
                      <a:pt x="83" y="20"/>
                      <a:pt x="83" y="27"/>
                    </a:cubicBezTo>
                    <a:cubicBezTo>
                      <a:pt x="83" y="27"/>
                      <a:pt x="83" y="27"/>
                      <a:pt x="83" y="27"/>
                    </a:cubicBezTo>
                    <a:cubicBezTo>
                      <a:pt x="83" y="27"/>
                      <a:pt x="83" y="27"/>
                      <a:pt x="83" y="27"/>
                    </a:cubicBezTo>
                    <a:cubicBezTo>
                      <a:pt x="83" y="35"/>
                      <a:pt x="78" y="41"/>
                      <a:pt x="70" y="46"/>
                    </a:cubicBezTo>
                    <a:cubicBezTo>
                      <a:pt x="65" y="50"/>
                      <a:pt x="58" y="52"/>
                      <a:pt x="51" y="54"/>
                    </a:cubicBezTo>
                    <a:cubicBezTo>
                      <a:pt x="50" y="54"/>
                      <a:pt x="50" y="54"/>
                      <a:pt x="50" y="54"/>
                    </a:cubicBezTo>
                    <a:cubicBezTo>
                      <a:pt x="49" y="54"/>
                      <a:pt x="46" y="54"/>
                      <a:pt x="44" y="54"/>
                    </a:cubicBezTo>
                    <a:cubicBezTo>
                      <a:pt x="43" y="54"/>
                      <a:pt x="42" y="54"/>
                      <a:pt x="41" y="54"/>
                    </a:cubicBezTo>
                    <a:cubicBezTo>
                      <a:pt x="30" y="54"/>
                      <a:pt x="20" y="51"/>
                      <a:pt x="12" y="46"/>
                    </a:cubicBezTo>
                    <a:cubicBezTo>
                      <a:pt x="5" y="41"/>
                      <a:pt x="0" y="35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0"/>
                      <a:pt x="5" y="13"/>
                      <a:pt x="12" y="8"/>
                    </a:cubicBezTo>
                    <a:cubicBezTo>
                      <a:pt x="20" y="3"/>
                      <a:pt x="30" y="0"/>
                      <a:pt x="41" y="0"/>
                    </a:cubicBezTo>
                    <a:moveTo>
                      <a:pt x="69" y="9"/>
                    </a:moveTo>
                    <a:cubicBezTo>
                      <a:pt x="68" y="8"/>
                      <a:pt x="67" y="7"/>
                      <a:pt x="65" y="7"/>
                    </a:cubicBezTo>
                    <a:cubicBezTo>
                      <a:pt x="64" y="8"/>
                      <a:pt x="62" y="10"/>
                      <a:pt x="60" y="11"/>
                    </a:cubicBezTo>
                    <a:cubicBezTo>
                      <a:pt x="63" y="13"/>
                      <a:pt x="66" y="16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71" y="18"/>
                      <a:pt x="74" y="18"/>
                      <a:pt x="77" y="17"/>
                    </a:cubicBezTo>
                    <a:cubicBezTo>
                      <a:pt x="75" y="14"/>
                      <a:pt x="72" y="11"/>
                      <a:pt x="69" y="9"/>
                    </a:cubicBezTo>
                    <a:moveTo>
                      <a:pt x="65" y="6"/>
                    </a:moveTo>
                    <a:cubicBezTo>
                      <a:pt x="61" y="4"/>
                      <a:pt x="56" y="3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3" y="6"/>
                      <a:pt x="57" y="8"/>
                      <a:pt x="59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62" y="9"/>
                      <a:pt x="64" y="8"/>
                      <a:pt x="65" y="6"/>
                    </a:cubicBezTo>
                    <a:moveTo>
                      <a:pt x="81" y="27"/>
                    </a:moveTo>
                    <a:cubicBezTo>
                      <a:pt x="81" y="23"/>
                      <a:pt x="79" y="20"/>
                      <a:pt x="78" y="17"/>
                    </a:cubicBezTo>
                    <a:cubicBezTo>
                      <a:pt x="75" y="18"/>
                      <a:pt x="71" y="19"/>
                      <a:pt x="68" y="20"/>
                    </a:cubicBezTo>
                    <a:cubicBezTo>
                      <a:pt x="69" y="22"/>
                      <a:pt x="69" y="24"/>
                      <a:pt x="69" y="27"/>
                    </a:cubicBezTo>
                    <a:lnTo>
                      <a:pt x="81" y="27"/>
                    </a:lnTo>
                    <a:close/>
                    <a:moveTo>
                      <a:pt x="69" y="45"/>
                    </a:moveTo>
                    <a:cubicBezTo>
                      <a:pt x="72" y="43"/>
                      <a:pt x="74" y="41"/>
                      <a:pt x="76" y="39"/>
                    </a:cubicBezTo>
                    <a:cubicBezTo>
                      <a:pt x="73" y="37"/>
                      <a:pt x="70" y="36"/>
                      <a:pt x="67" y="35"/>
                    </a:cubicBezTo>
                    <a:cubicBezTo>
                      <a:pt x="65" y="38"/>
                      <a:pt x="63" y="41"/>
                      <a:pt x="59" y="44"/>
                    </a:cubicBezTo>
                    <a:cubicBezTo>
                      <a:pt x="61" y="45"/>
                      <a:pt x="63" y="46"/>
                      <a:pt x="65" y="4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66" y="47"/>
                      <a:pt x="68" y="46"/>
                      <a:pt x="69" y="45"/>
                    </a:cubicBezTo>
                    <a:moveTo>
                      <a:pt x="77" y="38"/>
                    </a:moveTo>
                    <a:cubicBezTo>
                      <a:pt x="79" y="35"/>
                      <a:pt x="80" y="31"/>
                      <a:pt x="81" y="28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30"/>
                      <a:pt x="69" y="32"/>
                      <a:pt x="67" y="35"/>
                    </a:cubicBezTo>
                    <a:cubicBezTo>
                      <a:pt x="71" y="36"/>
                      <a:pt x="74" y="37"/>
                      <a:pt x="77" y="38"/>
                    </a:cubicBezTo>
                    <a:moveTo>
                      <a:pt x="44" y="53"/>
                    </a:moveTo>
                    <a:cubicBezTo>
                      <a:pt x="46" y="53"/>
                      <a:pt x="48" y="52"/>
                      <a:pt x="49" y="52"/>
                    </a:cubicBezTo>
                    <a:cubicBezTo>
                      <a:pt x="48" y="51"/>
                      <a:pt x="47" y="50"/>
                      <a:pt x="46" y="49"/>
                    </a:cubicBezTo>
                    <a:cubicBezTo>
                      <a:pt x="44" y="49"/>
                      <a:pt x="43" y="49"/>
                      <a:pt x="40" y="49"/>
                    </a:cubicBezTo>
                    <a:cubicBezTo>
                      <a:pt x="39" y="49"/>
                      <a:pt x="37" y="49"/>
                      <a:pt x="36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4" y="50"/>
                      <a:pt x="33" y="51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3" y="52"/>
                      <a:pt x="34" y="52"/>
                    </a:cubicBezTo>
                    <a:cubicBezTo>
                      <a:pt x="34" y="52"/>
                      <a:pt x="35" y="52"/>
                      <a:pt x="36" y="52"/>
                    </a:cubicBezTo>
                    <a:cubicBezTo>
                      <a:pt x="39" y="53"/>
                      <a:pt x="41" y="53"/>
                      <a:pt x="44" y="53"/>
                    </a:cubicBezTo>
                    <a:moveTo>
                      <a:pt x="50" y="52"/>
                    </a:moveTo>
                    <a:cubicBezTo>
                      <a:pt x="55" y="51"/>
                      <a:pt x="60" y="50"/>
                      <a:pt x="64" y="48"/>
                    </a:cubicBezTo>
                    <a:cubicBezTo>
                      <a:pt x="62" y="47"/>
                      <a:pt x="60" y="45"/>
                      <a:pt x="58" y="45"/>
                    </a:cubicBezTo>
                    <a:cubicBezTo>
                      <a:pt x="56" y="47"/>
                      <a:pt x="53" y="49"/>
                      <a:pt x="49" y="50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49" y="51"/>
                      <a:pt x="50" y="51"/>
                      <a:pt x="50" y="52"/>
                    </a:cubicBezTo>
                    <a:cubicBezTo>
                      <a:pt x="50" y="52"/>
                      <a:pt x="50" y="52"/>
                      <a:pt x="50" y="52"/>
                    </a:cubicBezTo>
                    <a:moveTo>
                      <a:pt x="13" y="45"/>
                    </a:moveTo>
                    <a:cubicBezTo>
                      <a:pt x="14" y="46"/>
                      <a:pt x="16" y="46"/>
                      <a:pt x="17" y="47"/>
                    </a:cubicBezTo>
                    <a:cubicBezTo>
                      <a:pt x="19" y="46"/>
                      <a:pt x="21" y="45"/>
                      <a:pt x="23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19" y="42"/>
                      <a:pt x="16" y="38"/>
                      <a:pt x="14" y="34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0" y="35"/>
                      <a:pt x="8" y="36"/>
                      <a:pt x="5" y="37"/>
                    </a:cubicBezTo>
                    <a:cubicBezTo>
                      <a:pt x="7" y="40"/>
                      <a:pt x="10" y="43"/>
                      <a:pt x="13" y="45"/>
                    </a:cubicBezTo>
                    <a:moveTo>
                      <a:pt x="18" y="48"/>
                    </a:moveTo>
                    <a:cubicBezTo>
                      <a:pt x="22" y="49"/>
                      <a:pt x="26" y="51"/>
                      <a:pt x="31" y="52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2" y="51"/>
                      <a:pt x="32" y="50"/>
                      <a:pt x="33" y="50"/>
                    </a:cubicBezTo>
                    <a:cubicBezTo>
                      <a:pt x="31" y="49"/>
                      <a:pt x="30" y="48"/>
                      <a:pt x="29" y="48"/>
                    </a:cubicBezTo>
                    <a:cubicBezTo>
                      <a:pt x="27" y="47"/>
                      <a:pt x="25" y="46"/>
                      <a:pt x="24" y="44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1" y="46"/>
                      <a:pt x="19" y="46"/>
                      <a:pt x="18" y="48"/>
                    </a:cubicBezTo>
                    <a:moveTo>
                      <a:pt x="2" y="27"/>
                    </a:moveTo>
                    <a:cubicBezTo>
                      <a:pt x="2" y="30"/>
                      <a:pt x="3" y="33"/>
                      <a:pt x="4" y="36"/>
                    </a:cubicBezTo>
                    <a:cubicBezTo>
                      <a:pt x="7" y="35"/>
                      <a:pt x="10" y="34"/>
                      <a:pt x="13" y="33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4" y="33"/>
                      <a:pt x="14" y="32"/>
                      <a:pt x="14" y="31"/>
                    </a:cubicBezTo>
                    <a:cubicBezTo>
                      <a:pt x="13" y="30"/>
                      <a:pt x="13" y="28"/>
                      <a:pt x="13" y="27"/>
                    </a:cubicBezTo>
                    <a:cubicBezTo>
                      <a:pt x="2" y="27"/>
                      <a:pt x="2" y="27"/>
                      <a:pt x="2" y="27"/>
                    </a:cubicBezTo>
                    <a:close/>
                    <a:moveTo>
                      <a:pt x="13" y="9"/>
                    </a:moveTo>
                    <a:cubicBezTo>
                      <a:pt x="11" y="11"/>
                      <a:pt x="9" y="13"/>
                      <a:pt x="7" y="15"/>
                    </a:cubicBezTo>
                    <a:cubicBezTo>
                      <a:pt x="9" y="16"/>
                      <a:pt x="12" y="17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7" y="14"/>
                      <a:pt x="20" y="12"/>
                      <a:pt x="23" y="10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8"/>
                      <a:pt x="20" y="7"/>
                      <a:pt x="19" y="6"/>
                    </a:cubicBezTo>
                    <a:cubicBezTo>
                      <a:pt x="17" y="7"/>
                      <a:pt x="15" y="8"/>
                      <a:pt x="13" y="9"/>
                    </a:cubicBezTo>
                    <a:moveTo>
                      <a:pt x="6" y="15"/>
                    </a:moveTo>
                    <a:cubicBezTo>
                      <a:pt x="4" y="19"/>
                      <a:pt x="2" y="22"/>
                      <a:pt x="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5"/>
                      <a:pt x="13" y="25"/>
                      <a:pt x="13" y="24"/>
                    </a:cubicBezTo>
                    <a:cubicBezTo>
                      <a:pt x="13" y="22"/>
                      <a:pt x="14" y="20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2" y="17"/>
                      <a:pt x="9" y="16"/>
                      <a:pt x="6" y="15"/>
                    </a:cubicBezTo>
                    <a:moveTo>
                      <a:pt x="32" y="2"/>
                    </a:moveTo>
                    <a:cubicBezTo>
                      <a:pt x="28" y="3"/>
                      <a:pt x="23" y="4"/>
                      <a:pt x="19" y="6"/>
                    </a:cubicBezTo>
                    <a:cubicBezTo>
                      <a:pt x="20" y="7"/>
                      <a:pt x="21" y="8"/>
                      <a:pt x="23" y="8"/>
                    </a:cubicBezTo>
                    <a:cubicBezTo>
                      <a:pt x="23" y="9"/>
                      <a:pt x="23" y="9"/>
                      <a:pt x="24" y="9"/>
                    </a:cubicBezTo>
                    <a:cubicBezTo>
                      <a:pt x="26" y="7"/>
                      <a:pt x="29" y="6"/>
                      <a:pt x="31" y="4"/>
                    </a:cubicBezTo>
                    <a:cubicBezTo>
                      <a:pt x="32" y="4"/>
                      <a:pt x="33" y="4"/>
                      <a:pt x="33" y="3"/>
                    </a:cubicBezTo>
                    <a:cubicBezTo>
                      <a:pt x="33" y="3"/>
                      <a:pt x="33" y="2"/>
                      <a:pt x="32" y="2"/>
                    </a:cubicBezTo>
                    <a:moveTo>
                      <a:pt x="50" y="3"/>
                    </a:moveTo>
                    <a:cubicBezTo>
                      <a:pt x="50" y="2"/>
                      <a:pt x="50" y="2"/>
                      <a:pt x="50" y="2"/>
                    </a:cubicBezTo>
                    <a:cubicBezTo>
                      <a:pt x="47" y="2"/>
                      <a:pt x="42" y="1"/>
                      <a:pt x="37" y="2"/>
                    </a:cubicBezTo>
                    <a:cubicBezTo>
                      <a:pt x="36" y="2"/>
                      <a:pt x="36" y="2"/>
                      <a:pt x="35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4" y="3"/>
                      <a:pt x="35" y="3"/>
                      <a:pt x="36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9" y="5"/>
                      <a:pt x="40" y="5"/>
                      <a:pt x="42" y="5"/>
                    </a:cubicBezTo>
                    <a:cubicBezTo>
                      <a:pt x="44" y="5"/>
                      <a:pt x="47" y="4"/>
                      <a:pt x="49" y="3"/>
                    </a:cubicBezTo>
                    <a:cubicBezTo>
                      <a:pt x="50" y="3"/>
                      <a:pt x="50" y="3"/>
                      <a:pt x="50" y="3"/>
                    </a:cubicBezTo>
                    <a:moveTo>
                      <a:pt x="48" y="4"/>
                    </a:moveTo>
                    <a:cubicBezTo>
                      <a:pt x="48" y="4"/>
                      <a:pt x="47" y="5"/>
                      <a:pt x="46" y="5"/>
                    </a:cubicBezTo>
                    <a:cubicBezTo>
                      <a:pt x="48" y="7"/>
                      <a:pt x="49" y="10"/>
                      <a:pt x="50" y="12"/>
                    </a:cubicBezTo>
                    <a:cubicBezTo>
                      <a:pt x="52" y="12"/>
                      <a:pt x="54" y="11"/>
                      <a:pt x="56" y="11"/>
                    </a:cubicBezTo>
                    <a:cubicBezTo>
                      <a:pt x="57" y="11"/>
                      <a:pt x="57" y="11"/>
                      <a:pt x="58" y="11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56" y="8"/>
                      <a:pt x="53" y="6"/>
                      <a:pt x="49" y="5"/>
                    </a:cubicBezTo>
                    <a:cubicBezTo>
                      <a:pt x="49" y="4"/>
                      <a:pt x="49" y="4"/>
                      <a:pt x="49" y="4"/>
                    </a:cubicBezTo>
                    <a:lnTo>
                      <a:pt x="48" y="4"/>
                    </a:lnTo>
                    <a:close/>
                    <a:moveTo>
                      <a:pt x="45" y="5"/>
                    </a:moveTo>
                    <a:cubicBezTo>
                      <a:pt x="44" y="6"/>
                      <a:pt x="43" y="6"/>
                      <a:pt x="42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8"/>
                      <a:pt x="41" y="10"/>
                      <a:pt x="41" y="13"/>
                    </a:cubicBezTo>
                    <a:cubicBezTo>
                      <a:pt x="44" y="13"/>
                      <a:pt x="47" y="12"/>
                      <a:pt x="49" y="12"/>
                    </a:cubicBezTo>
                    <a:cubicBezTo>
                      <a:pt x="48" y="10"/>
                      <a:pt x="47" y="8"/>
                      <a:pt x="45" y="5"/>
                    </a:cubicBezTo>
                    <a:moveTo>
                      <a:pt x="41" y="6"/>
                    </a:moveTo>
                    <a:cubicBezTo>
                      <a:pt x="40" y="6"/>
                      <a:pt x="39" y="5"/>
                      <a:pt x="38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6" y="8"/>
                      <a:pt x="34" y="10"/>
                      <a:pt x="33" y="12"/>
                    </a:cubicBezTo>
                    <a:cubicBezTo>
                      <a:pt x="36" y="12"/>
                      <a:pt x="38" y="12"/>
                      <a:pt x="41" y="13"/>
                    </a:cubicBezTo>
                    <a:cubicBezTo>
                      <a:pt x="41" y="10"/>
                      <a:pt x="41" y="8"/>
                      <a:pt x="41" y="6"/>
                    </a:cubicBezTo>
                    <a:moveTo>
                      <a:pt x="37" y="5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35" y="4"/>
                      <a:pt x="35" y="4"/>
                      <a:pt x="34" y="4"/>
                    </a:cubicBezTo>
                    <a:cubicBezTo>
                      <a:pt x="33" y="4"/>
                      <a:pt x="32" y="5"/>
                      <a:pt x="32" y="5"/>
                    </a:cubicBezTo>
                    <a:cubicBezTo>
                      <a:pt x="29" y="7"/>
                      <a:pt x="27" y="8"/>
                      <a:pt x="25" y="9"/>
                    </a:cubicBezTo>
                    <a:cubicBezTo>
                      <a:pt x="26" y="10"/>
                      <a:pt x="26" y="10"/>
                      <a:pt x="28" y="11"/>
                    </a:cubicBezTo>
                    <a:cubicBezTo>
                      <a:pt x="29" y="11"/>
                      <a:pt x="31" y="11"/>
                      <a:pt x="33" y="12"/>
                    </a:cubicBezTo>
                    <a:cubicBezTo>
                      <a:pt x="34" y="10"/>
                      <a:pt x="35" y="8"/>
                      <a:pt x="36" y="5"/>
                    </a:cubicBezTo>
                    <a:cubicBezTo>
                      <a:pt x="37" y="5"/>
                      <a:pt x="37" y="5"/>
                      <a:pt x="37" y="5"/>
                    </a:cubicBezTo>
                    <a:close/>
                    <a:moveTo>
                      <a:pt x="40" y="48"/>
                    </a:moveTo>
                    <a:cubicBezTo>
                      <a:pt x="40" y="48"/>
                      <a:pt x="40" y="48"/>
                      <a:pt x="40" y="48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8" y="41"/>
                      <a:pt x="36" y="42"/>
                      <a:pt x="34" y="42"/>
                    </a:cubicBezTo>
                    <a:cubicBezTo>
                      <a:pt x="35" y="44"/>
                      <a:pt x="36" y="46"/>
                      <a:pt x="37" y="48"/>
                    </a:cubicBezTo>
                    <a:cubicBezTo>
                      <a:pt x="38" y="48"/>
                      <a:pt x="39" y="48"/>
                      <a:pt x="40" y="48"/>
                    </a:cubicBezTo>
                    <a:moveTo>
                      <a:pt x="36" y="49"/>
                    </a:moveTo>
                    <a:cubicBezTo>
                      <a:pt x="36" y="48"/>
                      <a:pt x="36" y="48"/>
                      <a:pt x="36" y="48"/>
                    </a:cubicBezTo>
                    <a:cubicBezTo>
                      <a:pt x="35" y="46"/>
                      <a:pt x="34" y="44"/>
                      <a:pt x="33" y="42"/>
                    </a:cubicBezTo>
                    <a:cubicBezTo>
                      <a:pt x="32" y="42"/>
                      <a:pt x="31" y="42"/>
                      <a:pt x="30" y="43"/>
                    </a:cubicBezTo>
                    <a:cubicBezTo>
                      <a:pt x="28" y="43"/>
                      <a:pt x="26" y="44"/>
                      <a:pt x="25" y="44"/>
                    </a:cubicBezTo>
                    <a:cubicBezTo>
                      <a:pt x="26" y="45"/>
                      <a:pt x="28" y="46"/>
                      <a:pt x="29" y="47"/>
                    </a:cubicBezTo>
                    <a:cubicBezTo>
                      <a:pt x="31" y="48"/>
                      <a:pt x="32" y="49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4" y="49"/>
                      <a:pt x="34" y="49"/>
                      <a:pt x="35" y="49"/>
                    </a:cubicBezTo>
                    <a:cubicBezTo>
                      <a:pt x="35" y="49"/>
                      <a:pt x="36" y="49"/>
                      <a:pt x="36" y="49"/>
                    </a:cubicBezTo>
                    <a:moveTo>
                      <a:pt x="46" y="49"/>
                    </a:moveTo>
                    <a:cubicBezTo>
                      <a:pt x="47" y="49"/>
                      <a:pt x="47" y="50"/>
                      <a:pt x="48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9" y="50"/>
                      <a:pt x="49" y="50"/>
                      <a:pt x="49" y="50"/>
                    </a:cubicBezTo>
                    <a:cubicBezTo>
                      <a:pt x="52" y="48"/>
                      <a:pt x="55" y="46"/>
                      <a:pt x="58" y="44"/>
                    </a:cubicBezTo>
                    <a:cubicBezTo>
                      <a:pt x="55" y="43"/>
                      <a:pt x="53" y="43"/>
                      <a:pt x="50" y="42"/>
                    </a:cubicBezTo>
                    <a:cubicBezTo>
                      <a:pt x="49" y="44"/>
                      <a:pt x="48" y="46"/>
                      <a:pt x="46" y="49"/>
                    </a:cubicBezTo>
                    <a:moveTo>
                      <a:pt x="41" y="48"/>
                    </a:moveTo>
                    <a:cubicBezTo>
                      <a:pt x="43" y="48"/>
                      <a:pt x="44" y="48"/>
                      <a:pt x="45" y="49"/>
                    </a:cubicBezTo>
                    <a:cubicBezTo>
                      <a:pt x="47" y="46"/>
                      <a:pt x="48" y="44"/>
                      <a:pt x="49" y="42"/>
                    </a:cubicBezTo>
                    <a:cubicBezTo>
                      <a:pt x="47" y="42"/>
                      <a:pt x="44" y="41"/>
                      <a:pt x="41" y="41"/>
                    </a:cubicBezTo>
                    <a:lnTo>
                      <a:pt x="41" y="48"/>
                    </a:lnTo>
                    <a:close/>
                    <a:moveTo>
                      <a:pt x="27" y="11"/>
                    </a:moveTo>
                    <a:cubicBezTo>
                      <a:pt x="26" y="11"/>
                      <a:pt x="25" y="10"/>
                      <a:pt x="24" y="10"/>
                    </a:cubicBezTo>
                    <a:cubicBezTo>
                      <a:pt x="21" y="12"/>
                      <a:pt x="18" y="15"/>
                      <a:pt x="16" y="18"/>
                    </a:cubicBezTo>
                    <a:cubicBezTo>
                      <a:pt x="19" y="19"/>
                      <a:pt x="22" y="19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0" y="18"/>
                      <a:pt x="31" y="15"/>
                      <a:pt x="32" y="12"/>
                    </a:cubicBezTo>
                    <a:cubicBezTo>
                      <a:pt x="31" y="12"/>
                      <a:pt x="29" y="12"/>
                      <a:pt x="27" y="11"/>
                    </a:cubicBezTo>
                    <a:moveTo>
                      <a:pt x="56" y="12"/>
                    </a:moveTo>
                    <a:cubicBezTo>
                      <a:pt x="56" y="12"/>
                      <a:pt x="56" y="12"/>
                      <a:pt x="56" y="12"/>
                    </a:cubicBezTo>
                    <a:cubicBezTo>
                      <a:pt x="55" y="12"/>
                      <a:pt x="53" y="12"/>
                      <a:pt x="51" y="13"/>
                    </a:cubicBezTo>
                    <a:cubicBezTo>
                      <a:pt x="52" y="16"/>
                      <a:pt x="53" y="18"/>
                      <a:pt x="54" y="21"/>
                    </a:cubicBezTo>
                    <a:cubicBezTo>
                      <a:pt x="58" y="21"/>
                      <a:pt x="62" y="20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5" y="16"/>
                      <a:pt x="62" y="14"/>
                      <a:pt x="59" y="11"/>
                    </a:cubicBezTo>
                    <a:cubicBezTo>
                      <a:pt x="59" y="11"/>
                      <a:pt x="58" y="11"/>
                      <a:pt x="58" y="11"/>
                    </a:cubicBezTo>
                    <a:cubicBezTo>
                      <a:pt x="57" y="11"/>
                      <a:pt x="57" y="12"/>
                      <a:pt x="56" y="12"/>
                    </a:cubicBezTo>
                    <a:close/>
                    <a:moveTo>
                      <a:pt x="50" y="13"/>
                    </a:moveTo>
                    <a:cubicBezTo>
                      <a:pt x="47" y="13"/>
                      <a:pt x="44" y="13"/>
                      <a:pt x="41" y="13"/>
                    </a:cubicBezTo>
                    <a:cubicBezTo>
                      <a:pt x="41" y="16"/>
                      <a:pt x="41" y="19"/>
                      <a:pt x="41" y="21"/>
                    </a:cubicBezTo>
                    <a:cubicBezTo>
                      <a:pt x="45" y="21"/>
                      <a:pt x="49" y="21"/>
                      <a:pt x="53" y="21"/>
                    </a:cubicBezTo>
                    <a:cubicBezTo>
                      <a:pt x="52" y="18"/>
                      <a:pt x="51" y="16"/>
                      <a:pt x="50" y="13"/>
                    </a:cubicBezTo>
                    <a:moveTo>
                      <a:pt x="41" y="13"/>
                    </a:moveTo>
                    <a:cubicBezTo>
                      <a:pt x="38" y="13"/>
                      <a:pt x="36" y="13"/>
                      <a:pt x="33" y="13"/>
                    </a:cubicBezTo>
                    <a:cubicBezTo>
                      <a:pt x="32" y="15"/>
                      <a:pt x="31" y="18"/>
                      <a:pt x="30" y="20"/>
                    </a:cubicBezTo>
                    <a:cubicBezTo>
                      <a:pt x="33" y="21"/>
                      <a:pt x="37" y="21"/>
                      <a:pt x="41" y="21"/>
                    </a:cubicBezTo>
                    <a:cubicBezTo>
                      <a:pt x="41" y="19"/>
                      <a:pt x="41" y="16"/>
                      <a:pt x="41" y="13"/>
                    </a:cubicBezTo>
                    <a:moveTo>
                      <a:pt x="25" y="20"/>
                    </a:moveTo>
                    <a:cubicBezTo>
                      <a:pt x="22" y="20"/>
                      <a:pt x="19" y="19"/>
                      <a:pt x="16" y="19"/>
                    </a:cubicBezTo>
                    <a:cubicBezTo>
                      <a:pt x="15" y="21"/>
                      <a:pt x="14" y="22"/>
                      <a:pt x="14" y="24"/>
                    </a:cubicBezTo>
                    <a:cubicBezTo>
                      <a:pt x="14" y="25"/>
                      <a:pt x="14" y="25"/>
                      <a:pt x="14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4"/>
                      <a:pt x="29" y="23"/>
                      <a:pt x="29" y="21"/>
                    </a:cubicBezTo>
                    <a:cubicBezTo>
                      <a:pt x="28" y="21"/>
                      <a:pt x="26" y="21"/>
                      <a:pt x="25" y="20"/>
                    </a:cubicBezTo>
                    <a:moveTo>
                      <a:pt x="67" y="20"/>
                    </a:moveTo>
                    <a:cubicBezTo>
                      <a:pt x="63" y="21"/>
                      <a:pt x="58" y="21"/>
                      <a:pt x="54" y="22"/>
                    </a:cubicBezTo>
                    <a:cubicBezTo>
                      <a:pt x="54" y="23"/>
                      <a:pt x="54" y="25"/>
                      <a:pt x="5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4"/>
                      <a:pt x="68" y="22"/>
                      <a:pt x="67" y="20"/>
                    </a:cubicBezTo>
                    <a:moveTo>
                      <a:pt x="53" y="22"/>
                    </a:moveTo>
                    <a:cubicBezTo>
                      <a:pt x="49" y="22"/>
                      <a:pt x="45" y="22"/>
                      <a:pt x="41" y="22"/>
                    </a:cubicBezTo>
                    <a:cubicBezTo>
                      <a:pt x="41" y="23"/>
                      <a:pt x="41" y="25"/>
                      <a:pt x="41" y="26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25"/>
                      <a:pt x="53" y="23"/>
                      <a:pt x="53" y="22"/>
                    </a:cubicBezTo>
                    <a:moveTo>
                      <a:pt x="42" y="27"/>
                    </a:move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5" y="31"/>
                      <a:pt x="49" y="31"/>
                      <a:pt x="53" y="32"/>
                    </a:cubicBezTo>
                    <a:cubicBezTo>
                      <a:pt x="53" y="30"/>
                      <a:pt x="53" y="29"/>
                      <a:pt x="53" y="27"/>
                    </a:cubicBezTo>
                    <a:cubicBezTo>
                      <a:pt x="53" y="27"/>
                      <a:pt x="53" y="27"/>
                      <a:pt x="53" y="27"/>
                    </a:cubicBezTo>
                    <a:lnTo>
                      <a:pt x="42" y="27"/>
                    </a:lnTo>
                    <a:close/>
                    <a:moveTo>
                      <a:pt x="41" y="27"/>
                    </a:move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9"/>
                      <a:pt x="29" y="30"/>
                      <a:pt x="30" y="31"/>
                    </a:cubicBezTo>
                    <a:cubicBezTo>
                      <a:pt x="33" y="31"/>
                      <a:pt x="37" y="31"/>
                      <a:pt x="41" y="31"/>
                    </a:cubicBezTo>
                    <a:cubicBezTo>
                      <a:pt x="41" y="30"/>
                      <a:pt x="41" y="28"/>
                      <a:pt x="41" y="27"/>
                    </a:cubicBezTo>
                    <a:moveTo>
                      <a:pt x="28" y="27"/>
                    </a:move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8"/>
                      <a:pt x="14" y="29"/>
                      <a:pt x="14" y="31"/>
                    </a:cubicBezTo>
                    <a:cubicBezTo>
                      <a:pt x="14" y="32"/>
                      <a:pt x="15" y="32"/>
                      <a:pt x="15" y="33"/>
                    </a:cubicBezTo>
                    <a:cubicBezTo>
                      <a:pt x="18" y="32"/>
                      <a:pt x="21" y="32"/>
                      <a:pt x="24" y="32"/>
                    </a:cubicBezTo>
                    <a:cubicBezTo>
                      <a:pt x="25" y="31"/>
                      <a:pt x="27" y="31"/>
                      <a:pt x="29" y="31"/>
                    </a:cubicBezTo>
                    <a:cubicBezTo>
                      <a:pt x="29" y="30"/>
                      <a:pt x="28" y="29"/>
                      <a:pt x="28" y="27"/>
                    </a:cubicBezTo>
                    <a:cubicBezTo>
                      <a:pt x="28" y="27"/>
                      <a:pt x="28" y="27"/>
                      <a:pt x="28" y="27"/>
                    </a:cubicBezTo>
                    <a:moveTo>
                      <a:pt x="68" y="27"/>
                    </a:move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9"/>
                      <a:pt x="54" y="30"/>
                      <a:pt x="54" y="32"/>
                    </a:cubicBezTo>
                    <a:cubicBezTo>
                      <a:pt x="58" y="33"/>
                      <a:pt x="62" y="33"/>
                      <a:pt x="66" y="34"/>
                    </a:cubicBezTo>
                    <a:cubicBezTo>
                      <a:pt x="68" y="32"/>
                      <a:pt x="68" y="30"/>
                      <a:pt x="68" y="27"/>
                    </a:cubicBezTo>
                    <a:moveTo>
                      <a:pt x="24" y="32"/>
                    </a:moveTo>
                    <a:cubicBezTo>
                      <a:pt x="21" y="33"/>
                      <a:pt x="18" y="33"/>
                      <a:pt x="15" y="34"/>
                    </a:cubicBezTo>
                    <a:cubicBezTo>
                      <a:pt x="17" y="38"/>
                      <a:pt x="20" y="41"/>
                      <a:pt x="24" y="44"/>
                    </a:cubicBezTo>
                    <a:cubicBezTo>
                      <a:pt x="26" y="43"/>
                      <a:pt x="28" y="42"/>
                      <a:pt x="30" y="42"/>
                    </a:cubicBezTo>
                    <a:cubicBezTo>
                      <a:pt x="30" y="42"/>
                      <a:pt x="31" y="41"/>
                      <a:pt x="32" y="41"/>
                    </a:cubicBezTo>
                    <a:cubicBezTo>
                      <a:pt x="31" y="38"/>
                      <a:pt x="30" y="35"/>
                      <a:pt x="29" y="32"/>
                    </a:cubicBezTo>
                    <a:cubicBezTo>
                      <a:pt x="27" y="32"/>
                      <a:pt x="25" y="32"/>
                      <a:pt x="24" y="32"/>
                    </a:cubicBezTo>
                    <a:moveTo>
                      <a:pt x="66" y="35"/>
                    </a:moveTo>
                    <a:cubicBezTo>
                      <a:pt x="62" y="34"/>
                      <a:pt x="58" y="33"/>
                      <a:pt x="53" y="33"/>
                    </a:cubicBezTo>
                    <a:cubicBezTo>
                      <a:pt x="53" y="36"/>
                      <a:pt x="52" y="38"/>
                      <a:pt x="50" y="41"/>
                    </a:cubicBezTo>
                    <a:cubicBezTo>
                      <a:pt x="53" y="42"/>
                      <a:pt x="56" y="43"/>
                      <a:pt x="58" y="44"/>
                    </a:cubicBezTo>
                    <a:cubicBezTo>
                      <a:pt x="62" y="41"/>
                      <a:pt x="64" y="38"/>
                      <a:pt x="66" y="35"/>
                    </a:cubicBezTo>
                    <a:moveTo>
                      <a:pt x="53" y="33"/>
                    </a:moveTo>
                    <a:cubicBezTo>
                      <a:pt x="49" y="32"/>
                      <a:pt x="45" y="32"/>
                      <a:pt x="41" y="32"/>
                    </a:cubicBezTo>
                    <a:cubicBezTo>
                      <a:pt x="41" y="34"/>
                      <a:pt x="41" y="37"/>
                      <a:pt x="41" y="40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4" y="41"/>
                      <a:pt x="47" y="41"/>
                      <a:pt x="49" y="41"/>
                    </a:cubicBezTo>
                    <a:cubicBezTo>
                      <a:pt x="51" y="38"/>
                      <a:pt x="52" y="35"/>
                      <a:pt x="53" y="33"/>
                    </a:cubicBezTo>
                    <a:moveTo>
                      <a:pt x="40" y="32"/>
                    </a:moveTo>
                    <a:cubicBezTo>
                      <a:pt x="37" y="32"/>
                      <a:pt x="33" y="32"/>
                      <a:pt x="30" y="32"/>
                    </a:cubicBezTo>
                    <a:cubicBezTo>
                      <a:pt x="30" y="35"/>
                      <a:pt x="32" y="38"/>
                      <a:pt x="33" y="41"/>
                    </a:cubicBezTo>
                    <a:cubicBezTo>
                      <a:pt x="36" y="41"/>
                      <a:pt x="38" y="41"/>
                      <a:pt x="41" y="41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0" y="37"/>
                      <a:pt x="40" y="34"/>
                      <a:pt x="40" y="32"/>
                    </a:cubicBezTo>
                    <a:moveTo>
                      <a:pt x="41" y="22"/>
                    </a:moveTo>
                    <a:cubicBezTo>
                      <a:pt x="37" y="22"/>
                      <a:pt x="33" y="22"/>
                      <a:pt x="30" y="21"/>
                    </a:cubicBezTo>
                    <a:cubicBezTo>
                      <a:pt x="29" y="23"/>
                      <a:pt x="29" y="24"/>
                      <a:pt x="29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2"/>
                      <a:pt x="41" y="22"/>
                      <a:pt x="41" y="2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972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" name="Freeform 31"/>
              <p:cNvSpPr>
                <a:spLocks/>
              </p:cNvSpPr>
              <p:nvPr/>
            </p:nvSpPr>
            <p:spPr bwMode="auto">
              <a:xfrm>
                <a:off x="4064000" y="4953000"/>
                <a:ext cx="107950" cy="90488"/>
              </a:xfrm>
              <a:custGeom>
                <a:avLst/>
                <a:gdLst>
                  <a:gd name="T0" fmla="*/ 8 w 34"/>
                  <a:gd name="T1" fmla="*/ 28 h 28"/>
                  <a:gd name="T2" fmla="*/ 0 w 34"/>
                  <a:gd name="T3" fmla="*/ 28 h 28"/>
                  <a:gd name="T4" fmla="*/ 0 w 34"/>
                  <a:gd name="T5" fmla="*/ 0 h 28"/>
                  <a:gd name="T6" fmla="*/ 8 w 34"/>
                  <a:gd name="T7" fmla="*/ 0 h 28"/>
                  <a:gd name="T8" fmla="*/ 8 w 34"/>
                  <a:gd name="T9" fmla="*/ 9 h 28"/>
                  <a:gd name="T10" fmla="*/ 14 w 34"/>
                  <a:gd name="T11" fmla="*/ 9 h 28"/>
                  <a:gd name="T12" fmla="*/ 13 w 34"/>
                  <a:gd name="T13" fmla="*/ 0 h 28"/>
                  <a:gd name="T14" fmla="*/ 21 w 34"/>
                  <a:gd name="T15" fmla="*/ 0 h 28"/>
                  <a:gd name="T16" fmla="*/ 21 w 34"/>
                  <a:gd name="T17" fmla="*/ 10 h 28"/>
                  <a:gd name="T18" fmla="*/ 33 w 34"/>
                  <a:gd name="T19" fmla="*/ 15 h 28"/>
                  <a:gd name="T20" fmla="*/ 34 w 34"/>
                  <a:gd name="T21" fmla="*/ 28 h 28"/>
                  <a:gd name="T22" fmla="*/ 26 w 34"/>
                  <a:gd name="T23" fmla="*/ 28 h 28"/>
                  <a:gd name="T24" fmla="*/ 27 w 34"/>
                  <a:gd name="T25" fmla="*/ 19 h 28"/>
                  <a:gd name="T26" fmla="*/ 21 w 34"/>
                  <a:gd name="T27" fmla="*/ 20 h 28"/>
                  <a:gd name="T28" fmla="*/ 21 w 34"/>
                  <a:gd name="T29" fmla="*/ 28 h 28"/>
                  <a:gd name="T30" fmla="*/ 13 w 34"/>
                  <a:gd name="T31" fmla="*/ 28 h 28"/>
                  <a:gd name="T32" fmla="*/ 13 w 34"/>
                  <a:gd name="T33" fmla="*/ 19 h 28"/>
                  <a:gd name="T34" fmla="*/ 8 w 34"/>
                  <a:gd name="T35" fmla="*/ 19 h 28"/>
                  <a:gd name="T36" fmla="*/ 8 w 34"/>
                  <a:gd name="T3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28">
                    <a:moveTo>
                      <a:pt x="8" y="28"/>
                    </a:moveTo>
                    <a:cubicBezTo>
                      <a:pt x="3" y="28"/>
                      <a:pt x="4" y="28"/>
                      <a:pt x="0" y="28"/>
                    </a:cubicBezTo>
                    <a:cubicBezTo>
                      <a:pt x="1" y="19"/>
                      <a:pt x="1" y="9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2"/>
                      <a:pt x="7" y="6"/>
                      <a:pt x="8" y="9"/>
                    </a:cubicBezTo>
                    <a:cubicBezTo>
                      <a:pt x="8" y="13"/>
                      <a:pt x="13" y="13"/>
                      <a:pt x="14" y="9"/>
                    </a:cubicBezTo>
                    <a:cubicBezTo>
                      <a:pt x="14" y="6"/>
                      <a:pt x="14" y="2"/>
                      <a:pt x="13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3"/>
                      <a:pt x="21" y="7"/>
                      <a:pt x="21" y="10"/>
                    </a:cubicBezTo>
                    <a:cubicBezTo>
                      <a:pt x="26" y="5"/>
                      <a:pt x="33" y="9"/>
                      <a:pt x="33" y="15"/>
                    </a:cubicBezTo>
                    <a:cubicBezTo>
                      <a:pt x="33" y="19"/>
                      <a:pt x="33" y="25"/>
                      <a:pt x="34" y="28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5"/>
                      <a:pt x="27" y="22"/>
                      <a:pt x="27" y="19"/>
                    </a:cubicBezTo>
                    <a:cubicBezTo>
                      <a:pt x="27" y="14"/>
                      <a:pt x="20" y="15"/>
                      <a:pt x="21" y="20"/>
                    </a:cubicBezTo>
                    <a:cubicBezTo>
                      <a:pt x="21" y="23"/>
                      <a:pt x="21" y="25"/>
                      <a:pt x="21" y="28"/>
                    </a:cubicBezTo>
                    <a:cubicBezTo>
                      <a:pt x="17" y="28"/>
                      <a:pt x="18" y="28"/>
                      <a:pt x="13" y="28"/>
                    </a:cubicBezTo>
                    <a:cubicBezTo>
                      <a:pt x="14" y="25"/>
                      <a:pt x="15" y="21"/>
                      <a:pt x="13" y="19"/>
                    </a:cubicBezTo>
                    <a:cubicBezTo>
                      <a:pt x="12" y="16"/>
                      <a:pt x="9" y="16"/>
                      <a:pt x="8" y="19"/>
                    </a:cubicBezTo>
                    <a:cubicBezTo>
                      <a:pt x="6" y="22"/>
                      <a:pt x="7" y="25"/>
                      <a:pt x="8" y="2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972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" name="Freeform 32"/>
              <p:cNvSpPr>
                <a:spLocks/>
              </p:cNvSpPr>
              <p:nvPr/>
            </p:nvSpPr>
            <p:spPr bwMode="auto">
              <a:xfrm>
                <a:off x="4311650" y="4972050"/>
                <a:ext cx="47625" cy="58738"/>
              </a:xfrm>
              <a:custGeom>
                <a:avLst/>
                <a:gdLst>
                  <a:gd name="T0" fmla="*/ 20 w 30"/>
                  <a:gd name="T1" fmla="*/ 15 h 37"/>
                  <a:gd name="T2" fmla="*/ 8 w 30"/>
                  <a:gd name="T3" fmla="*/ 15 h 37"/>
                  <a:gd name="T4" fmla="*/ 8 w 30"/>
                  <a:gd name="T5" fmla="*/ 0 h 37"/>
                  <a:gd name="T6" fmla="*/ 0 w 30"/>
                  <a:gd name="T7" fmla="*/ 0 h 37"/>
                  <a:gd name="T8" fmla="*/ 0 w 30"/>
                  <a:gd name="T9" fmla="*/ 37 h 37"/>
                  <a:gd name="T10" fmla="*/ 8 w 30"/>
                  <a:gd name="T11" fmla="*/ 37 h 37"/>
                  <a:gd name="T12" fmla="*/ 8 w 30"/>
                  <a:gd name="T13" fmla="*/ 23 h 37"/>
                  <a:gd name="T14" fmla="*/ 20 w 30"/>
                  <a:gd name="T15" fmla="*/ 23 h 37"/>
                  <a:gd name="T16" fmla="*/ 20 w 30"/>
                  <a:gd name="T17" fmla="*/ 37 h 37"/>
                  <a:gd name="T18" fmla="*/ 30 w 30"/>
                  <a:gd name="T19" fmla="*/ 37 h 37"/>
                  <a:gd name="T20" fmla="*/ 30 w 30"/>
                  <a:gd name="T21" fmla="*/ 0 h 37"/>
                  <a:gd name="T22" fmla="*/ 20 w 30"/>
                  <a:gd name="T23" fmla="*/ 0 h 37"/>
                  <a:gd name="T24" fmla="*/ 20 w 30"/>
                  <a:gd name="T25" fmla="*/ 1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37">
                    <a:moveTo>
                      <a:pt x="20" y="15"/>
                    </a:moveTo>
                    <a:lnTo>
                      <a:pt x="8" y="15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23"/>
                    </a:lnTo>
                    <a:lnTo>
                      <a:pt x="20" y="23"/>
                    </a:lnTo>
                    <a:lnTo>
                      <a:pt x="20" y="37"/>
                    </a:lnTo>
                    <a:lnTo>
                      <a:pt x="30" y="37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972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Rectangle 33"/>
              <p:cNvSpPr>
                <a:spLocks noChangeArrowheads="1"/>
              </p:cNvSpPr>
              <p:nvPr/>
            </p:nvSpPr>
            <p:spPr bwMode="auto">
              <a:xfrm>
                <a:off x="4384675" y="4972050"/>
                <a:ext cx="12700" cy="587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972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reeform 34"/>
              <p:cNvSpPr>
                <a:spLocks/>
              </p:cNvSpPr>
              <p:nvPr/>
            </p:nvSpPr>
            <p:spPr bwMode="auto">
              <a:xfrm>
                <a:off x="4425950" y="4972050"/>
                <a:ext cx="47625" cy="58738"/>
              </a:xfrm>
              <a:custGeom>
                <a:avLst/>
                <a:gdLst>
                  <a:gd name="T0" fmla="*/ 20 w 30"/>
                  <a:gd name="T1" fmla="*/ 21 h 37"/>
                  <a:gd name="T2" fmla="*/ 8 w 30"/>
                  <a:gd name="T3" fmla="*/ 0 h 37"/>
                  <a:gd name="T4" fmla="*/ 0 w 30"/>
                  <a:gd name="T5" fmla="*/ 0 h 37"/>
                  <a:gd name="T6" fmla="*/ 0 w 30"/>
                  <a:gd name="T7" fmla="*/ 37 h 37"/>
                  <a:gd name="T8" fmla="*/ 8 w 30"/>
                  <a:gd name="T9" fmla="*/ 37 h 37"/>
                  <a:gd name="T10" fmla="*/ 8 w 30"/>
                  <a:gd name="T11" fmla="*/ 17 h 37"/>
                  <a:gd name="T12" fmla="*/ 20 w 30"/>
                  <a:gd name="T13" fmla="*/ 37 h 37"/>
                  <a:gd name="T14" fmla="*/ 30 w 30"/>
                  <a:gd name="T15" fmla="*/ 37 h 37"/>
                  <a:gd name="T16" fmla="*/ 30 w 30"/>
                  <a:gd name="T17" fmla="*/ 0 h 37"/>
                  <a:gd name="T18" fmla="*/ 20 w 30"/>
                  <a:gd name="T19" fmla="*/ 0 h 37"/>
                  <a:gd name="T20" fmla="*/ 20 w 30"/>
                  <a:gd name="T21" fmla="*/ 2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37">
                    <a:moveTo>
                      <a:pt x="20" y="21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17"/>
                    </a:lnTo>
                    <a:lnTo>
                      <a:pt x="20" y="37"/>
                    </a:lnTo>
                    <a:lnTo>
                      <a:pt x="30" y="37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972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3" name="Freeform 35"/>
              <p:cNvSpPr>
                <a:spLocks noEditPoints="1"/>
              </p:cNvSpPr>
              <p:nvPr/>
            </p:nvSpPr>
            <p:spPr bwMode="auto">
              <a:xfrm>
                <a:off x="4498975" y="4972050"/>
                <a:ext cx="50800" cy="58738"/>
              </a:xfrm>
              <a:custGeom>
                <a:avLst/>
                <a:gdLst>
                  <a:gd name="T0" fmla="*/ 8 w 16"/>
                  <a:gd name="T1" fmla="*/ 0 h 18"/>
                  <a:gd name="T2" fmla="*/ 0 w 16"/>
                  <a:gd name="T3" fmla="*/ 0 h 18"/>
                  <a:gd name="T4" fmla="*/ 0 w 16"/>
                  <a:gd name="T5" fmla="*/ 18 h 18"/>
                  <a:gd name="T6" fmla="*/ 8 w 16"/>
                  <a:gd name="T7" fmla="*/ 18 h 18"/>
                  <a:gd name="T8" fmla="*/ 16 w 16"/>
                  <a:gd name="T9" fmla="*/ 9 h 18"/>
                  <a:gd name="T10" fmla="*/ 8 w 16"/>
                  <a:gd name="T11" fmla="*/ 0 h 18"/>
                  <a:gd name="T12" fmla="*/ 4 w 16"/>
                  <a:gd name="T13" fmla="*/ 4 h 18"/>
                  <a:gd name="T14" fmla="*/ 7 w 16"/>
                  <a:gd name="T15" fmla="*/ 4 h 18"/>
                  <a:gd name="T16" fmla="*/ 11 w 16"/>
                  <a:gd name="T17" fmla="*/ 9 h 18"/>
                  <a:gd name="T18" fmla="*/ 7 w 16"/>
                  <a:gd name="T19" fmla="*/ 14 h 18"/>
                  <a:gd name="T20" fmla="*/ 4 w 16"/>
                  <a:gd name="T21" fmla="*/ 14 h 18"/>
                  <a:gd name="T22" fmla="*/ 4 w 16"/>
                  <a:gd name="T23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8">
                    <a:moveTo>
                      <a:pt x="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13" y="18"/>
                      <a:pt x="16" y="14"/>
                      <a:pt x="16" y="9"/>
                    </a:cubicBezTo>
                    <a:cubicBezTo>
                      <a:pt x="16" y="3"/>
                      <a:pt x="13" y="0"/>
                      <a:pt x="8" y="0"/>
                    </a:cubicBezTo>
                    <a:moveTo>
                      <a:pt x="4" y="4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10" y="4"/>
                      <a:pt x="11" y="6"/>
                      <a:pt x="11" y="9"/>
                    </a:cubicBezTo>
                    <a:cubicBezTo>
                      <a:pt x="11" y="12"/>
                      <a:pt x="10" y="14"/>
                      <a:pt x="7" y="14"/>
                    </a:cubicBezTo>
                    <a:cubicBezTo>
                      <a:pt x="4" y="14"/>
                      <a:pt x="4" y="14"/>
                      <a:pt x="4" y="14"/>
                    </a:cubicBez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972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4" name="Freeform 36"/>
              <p:cNvSpPr>
                <a:spLocks/>
              </p:cNvSpPr>
              <p:nvPr/>
            </p:nvSpPr>
            <p:spPr bwMode="auto">
              <a:xfrm>
                <a:off x="4572000" y="4972050"/>
                <a:ext cx="47625" cy="58738"/>
              </a:xfrm>
              <a:custGeom>
                <a:avLst/>
                <a:gdLst>
                  <a:gd name="T0" fmla="*/ 11 w 15"/>
                  <a:gd name="T1" fmla="*/ 10 h 18"/>
                  <a:gd name="T2" fmla="*/ 8 w 15"/>
                  <a:gd name="T3" fmla="*/ 14 h 18"/>
                  <a:gd name="T4" fmla="*/ 4 w 15"/>
                  <a:gd name="T5" fmla="*/ 10 h 18"/>
                  <a:gd name="T6" fmla="*/ 4 w 15"/>
                  <a:gd name="T7" fmla="*/ 0 h 18"/>
                  <a:gd name="T8" fmla="*/ 0 w 15"/>
                  <a:gd name="T9" fmla="*/ 0 h 18"/>
                  <a:gd name="T10" fmla="*/ 0 w 15"/>
                  <a:gd name="T11" fmla="*/ 11 h 18"/>
                  <a:gd name="T12" fmla="*/ 8 w 15"/>
                  <a:gd name="T13" fmla="*/ 18 h 18"/>
                  <a:gd name="T14" fmla="*/ 15 w 15"/>
                  <a:gd name="T15" fmla="*/ 11 h 18"/>
                  <a:gd name="T16" fmla="*/ 15 w 15"/>
                  <a:gd name="T17" fmla="*/ 0 h 18"/>
                  <a:gd name="T18" fmla="*/ 11 w 15"/>
                  <a:gd name="T19" fmla="*/ 0 h 18"/>
                  <a:gd name="T20" fmla="*/ 11 w 15"/>
                  <a:gd name="T21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18">
                    <a:moveTo>
                      <a:pt x="11" y="10"/>
                    </a:moveTo>
                    <a:cubicBezTo>
                      <a:pt x="11" y="13"/>
                      <a:pt x="10" y="14"/>
                      <a:pt x="8" y="14"/>
                    </a:cubicBezTo>
                    <a:cubicBezTo>
                      <a:pt x="5" y="14"/>
                      <a:pt x="4" y="13"/>
                      <a:pt x="4" y="1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3" y="18"/>
                      <a:pt x="8" y="18"/>
                    </a:cubicBezTo>
                    <a:cubicBezTo>
                      <a:pt x="12" y="18"/>
                      <a:pt x="15" y="16"/>
                      <a:pt x="15" y="1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1" y="0"/>
                      <a:pt x="11" y="0"/>
                      <a:pt x="11" y="0"/>
                    </a:cubicBezTo>
                    <a:lnTo>
                      <a:pt x="11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972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5" name="Freeform 37"/>
              <p:cNvSpPr>
                <a:spLocks/>
              </p:cNvSpPr>
              <p:nvPr/>
            </p:nvSpPr>
            <p:spPr bwMode="auto">
              <a:xfrm>
                <a:off x="4641850" y="4972050"/>
                <a:ext cx="38100" cy="58738"/>
              </a:xfrm>
              <a:custGeom>
                <a:avLst/>
                <a:gdLst>
                  <a:gd name="T0" fmla="*/ 7 w 12"/>
                  <a:gd name="T1" fmla="*/ 12 h 18"/>
                  <a:gd name="T2" fmla="*/ 6 w 12"/>
                  <a:gd name="T3" fmla="*/ 15 h 18"/>
                  <a:gd name="T4" fmla="*/ 4 w 12"/>
                  <a:gd name="T5" fmla="*/ 12 h 18"/>
                  <a:gd name="T6" fmla="*/ 4 w 12"/>
                  <a:gd name="T7" fmla="*/ 11 h 18"/>
                  <a:gd name="T8" fmla="*/ 0 w 12"/>
                  <a:gd name="T9" fmla="*/ 11 h 18"/>
                  <a:gd name="T10" fmla="*/ 0 w 12"/>
                  <a:gd name="T11" fmla="*/ 12 h 18"/>
                  <a:gd name="T12" fmla="*/ 6 w 12"/>
                  <a:gd name="T13" fmla="*/ 18 h 18"/>
                  <a:gd name="T14" fmla="*/ 12 w 12"/>
                  <a:gd name="T15" fmla="*/ 12 h 18"/>
                  <a:gd name="T16" fmla="*/ 12 w 12"/>
                  <a:gd name="T17" fmla="*/ 0 h 18"/>
                  <a:gd name="T18" fmla="*/ 7 w 12"/>
                  <a:gd name="T19" fmla="*/ 0 h 18"/>
                  <a:gd name="T20" fmla="*/ 7 w 12"/>
                  <a:gd name="T21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8">
                    <a:moveTo>
                      <a:pt x="7" y="12"/>
                    </a:moveTo>
                    <a:cubicBezTo>
                      <a:pt x="7" y="14"/>
                      <a:pt x="7" y="15"/>
                      <a:pt x="6" y="15"/>
                    </a:cubicBezTo>
                    <a:cubicBezTo>
                      <a:pt x="5" y="15"/>
                      <a:pt x="4" y="14"/>
                      <a:pt x="4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6"/>
                      <a:pt x="2" y="18"/>
                      <a:pt x="6" y="18"/>
                    </a:cubicBezTo>
                    <a:cubicBezTo>
                      <a:pt x="11" y="18"/>
                      <a:pt x="12" y="15"/>
                      <a:pt x="12" y="1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972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6" name="Freeform 38"/>
              <p:cNvSpPr>
                <a:spLocks noEditPoints="1"/>
              </p:cNvSpPr>
              <p:nvPr/>
            </p:nvSpPr>
            <p:spPr bwMode="auto">
              <a:xfrm>
                <a:off x="4699000" y="4972050"/>
                <a:ext cx="57150" cy="58738"/>
              </a:xfrm>
              <a:custGeom>
                <a:avLst/>
                <a:gdLst>
                  <a:gd name="T0" fmla="*/ 14 w 36"/>
                  <a:gd name="T1" fmla="*/ 0 h 37"/>
                  <a:gd name="T2" fmla="*/ 0 w 36"/>
                  <a:gd name="T3" fmla="*/ 37 h 37"/>
                  <a:gd name="T4" fmla="*/ 10 w 36"/>
                  <a:gd name="T5" fmla="*/ 37 h 37"/>
                  <a:gd name="T6" fmla="*/ 12 w 36"/>
                  <a:gd name="T7" fmla="*/ 29 h 37"/>
                  <a:gd name="T8" fmla="*/ 24 w 36"/>
                  <a:gd name="T9" fmla="*/ 29 h 37"/>
                  <a:gd name="T10" fmla="*/ 26 w 36"/>
                  <a:gd name="T11" fmla="*/ 37 h 37"/>
                  <a:gd name="T12" fmla="*/ 36 w 36"/>
                  <a:gd name="T13" fmla="*/ 37 h 37"/>
                  <a:gd name="T14" fmla="*/ 22 w 36"/>
                  <a:gd name="T15" fmla="*/ 0 h 37"/>
                  <a:gd name="T16" fmla="*/ 14 w 36"/>
                  <a:gd name="T17" fmla="*/ 0 h 37"/>
                  <a:gd name="T18" fmla="*/ 20 w 36"/>
                  <a:gd name="T19" fmla="*/ 21 h 37"/>
                  <a:gd name="T20" fmla="*/ 14 w 36"/>
                  <a:gd name="T21" fmla="*/ 21 h 37"/>
                  <a:gd name="T22" fmla="*/ 18 w 36"/>
                  <a:gd name="T23" fmla="*/ 13 h 37"/>
                  <a:gd name="T24" fmla="*/ 20 w 36"/>
                  <a:gd name="T25" fmla="*/ 2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7">
                    <a:moveTo>
                      <a:pt x="14" y="0"/>
                    </a:moveTo>
                    <a:lnTo>
                      <a:pt x="0" y="37"/>
                    </a:lnTo>
                    <a:lnTo>
                      <a:pt x="10" y="37"/>
                    </a:lnTo>
                    <a:lnTo>
                      <a:pt x="12" y="29"/>
                    </a:lnTo>
                    <a:lnTo>
                      <a:pt x="24" y="29"/>
                    </a:lnTo>
                    <a:lnTo>
                      <a:pt x="26" y="37"/>
                    </a:lnTo>
                    <a:lnTo>
                      <a:pt x="36" y="37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  <a:moveTo>
                      <a:pt x="20" y="21"/>
                    </a:moveTo>
                    <a:lnTo>
                      <a:pt x="14" y="21"/>
                    </a:lnTo>
                    <a:lnTo>
                      <a:pt x="18" y="13"/>
                    </a:lnTo>
                    <a:lnTo>
                      <a:pt x="20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972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7" name="Freeform 39"/>
              <p:cNvSpPr>
                <a:spLocks/>
              </p:cNvSpPr>
              <p:nvPr/>
            </p:nvSpPr>
            <p:spPr bwMode="auto">
              <a:xfrm>
                <a:off x="4813300" y="4972050"/>
                <a:ext cx="53975" cy="58738"/>
              </a:xfrm>
              <a:custGeom>
                <a:avLst/>
                <a:gdLst>
                  <a:gd name="T0" fmla="*/ 8 w 17"/>
                  <a:gd name="T1" fmla="*/ 11 h 18"/>
                  <a:gd name="T2" fmla="*/ 13 w 17"/>
                  <a:gd name="T3" fmla="*/ 11 h 18"/>
                  <a:gd name="T4" fmla="*/ 9 w 17"/>
                  <a:gd name="T5" fmla="*/ 15 h 18"/>
                  <a:gd name="T6" fmla="*/ 4 w 17"/>
                  <a:gd name="T7" fmla="*/ 9 h 18"/>
                  <a:gd name="T8" fmla="*/ 9 w 17"/>
                  <a:gd name="T9" fmla="*/ 3 h 18"/>
                  <a:gd name="T10" fmla="*/ 12 w 17"/>
                  <a:gd name="T11" fmla="*/ 6 h 18"/>
                  <a:gd name="T12" fmla="*/ 12 w 17"/>
                  <a:gd name="T13" fmla="*/ 7 h 18"/>
                  <a:gd name="T14" fmla="*/ 17 w 17"/>
                  <a:gd name="T15" fmla="*/ 7 h 18"/>
                  <a:gd name="T16" fmla="*/ 16 w 17"/>
                  <a:gd name="T17" fmla="*/ 6 h 18"/>
                  <a:gd name="T18" fmla="*/ 9 w 17"/>
                  <a:gd name="T19" fmla="*/ 0 h 18"/>
                  <a:gd name="T20" fmla="*/ 0 w 17"/>
                  <a:gd name="T21" fmla="*/ 9 h 18"/>
                  <a:gd name="T22" fmla="*/ 9 w 17"/>
                  <a:gd name="T23" fmla="*/ 18 h 18"/>
                  <a:gd name="T24" fmla="*/ 13 w 17"/>
                  <a:gd name="T25" fmla="*/ 17 h 18"/>
                  <a:gd name="T26" fmla="*/ 14 w 17"/>
                  <a:gd name="T27" fmla="*/ 18 h 18"/>
                  <a:gd name="T28" fmla="*/ 17 w 17"/>
                  <a:gd name="T29" fmla="*/ 18 h 18"/>
                  <a:gd name="T30" fmla="*/ 17 w 17"/>
                  <a:gd name="T31" fmla="*/ 8 h 18"/>
                  <a:gd name="T32" fmla="*/ 8 w 17"/>
                  <a:gd name="T33" fmla="*/ 8 h 18"/>
                  <a:gd name="T34" fmla="*/ 8 w 17"/>
                  <a:gd name="T35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" h="18">
                    <a:moveTo>
                      <a:pt x="8" y="11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3"/>
                      <a:pt x="11" y="15"/>
                      <a:pt x="9" y="15"/>
                    </a:cubicBezTo>
                    <a:cubicBezTo>
                      <a:pt x="6" y="15"/>
                      <a:pt x="4" y="12"/>
                      <a:pt x="4" y="9"/>
                    </a:cubicBezTo>
                    <a:cubicBezTo>
                      <a:pt x="4" y="6"/>
                      <a:pt x="6" y="3"/>
                      <a:pt x="9" y="3"/>
                    </a:cubicBezTo>
                    <a:cubicBezTo>
                      <a:pt x="10" y="3"/>
                      <a:pt x="12" y="4"/>
                      <a:pt x="12" y="6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2"/>
                      <a:pt x="13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8" y="8"/>
                      <a:pt x="8" y="8"/>
                      <a:pt x="8" y="8"/>
                    </a:cubicBezTo>
                    <a:lnTo>
                      <a:pt x="8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972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Freeform 40"/>
              <p:cNvSpPr>
                <a:spLocks noEditPoints="1"/>
              </p:cNvSpPr>
              <p:nvPr/>
            </p:nvSpPr>
            <p:spPr bwMode="auto">
              <a:xfrm>
                <a:off x="4892675" y="4972050"/>
                <a:ext cx="50800" cy="58738"/>
              </a:xfrm>
              <a:custGeom>
                <a:avLst/>
                <a:gdLst>
                  <a:gd name="T0" fmla="*/ 14 w 16"/>
                  <a:gd name="T1" fmla="*/ 13 h 18"/>
                  <a:gd name="T2" fmla="*/ 13 w 16"/>
                  <a:gd name="T3" fmla="*/ 9 h 18"/>
                  <a:gd name="T4" fmla="*/ 15 w 16"/>
                  <a:gd name="T5" fmla="*/ 5 h 18"/>
                  <a:gd name="T6" fmla="*/ 8 w 16"/>
                  <a:gd name="T7" fmla="*/ 0 h 18"/>
                  <a:gd name="T8" fmla="*/ 0 w 16"/>
                  <a:gd name="T9" fmla="*/ 0 h 18"/>
                  <a:gd name="T10" fmla="*/ 0 w 16"/>
                  <a:gd name="T11" fmla="*/ 18 h 18"/>
                  <a:gd name="T12" fmla="*/ 4 w 16"/>
                  <a:gd name="T13" fmla="*/ 18 h 18"/>
                  <a:gd name="T14" fmla="*/ 4 w 16"/>
                  <a:gd name="T15" fmla="*/ 11 h 18"/>
                  <a:gd name="T16" fmla="*/ 8 w 16"/>
                  <a:gd name="T17" fmla="*/ 11 h 18"/>
                  <a:gd name="T18" fmla="*/ 10 w 16"/>
                  <a:gd name="T19" fmla="*/ 15 h 18"/>
                  <a:gd name="T20" fmla="*/ 11 w 16"/>
                  <a:gd name="T21" fmla="*/ 18 h 18"/>
                  <a:gd name="T22" fmla="*/ 11 w 16"/>
                  <a:gd name="T23" fmla="*/ 18 h 18"/>
                  <a:gd name="T24" fmla="*/ 16 w 16"/>
                  <a:gd name="T25" fmla="*/ 18 h 18"/>
                  <a:gd name="T26" fmla="*/ 15 w 16"/>
                  <a:gd name="T27" fmla="*/ 17 h 18"/>
                  <a:gd name="T28" fmla="*/ 14 w 16"/>
                  <a:gd name="T29" fmla="*/ 13 h 18"/>
                  <a:gd name="T30" fmla="*/ 4 w 16"/>
                  <a:gd name="T31" fmla="*/ 4 h 18"/>
                  <a:gd name="T32" fmla="*/ 8 w 16"/>
                  <a:gd name="T33" fmla="*/ 4 h 18"/>
                  <a:gd name="T34" fmla="*/ 10 w 16"/>
                  <a:gd name="T35" fmla="*/ 6 h 18"/>
                  <a:gd name="T36" fmla="*/ 8 w 16"/>
                  <a:gd name="T37" fmla="*/ 8 h 18"/>
                  <a:gd name="T38" fmla="*/ 4 w 16"/>
                  <a:gd name="T39" fmla="*/ 8 h 18"/>
                  <a:gd name="T40" fmla="*/ 4 w 16"/>
                  <a:gd name="T41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18">
                    <a:moveTo>
                      <a:pt x="14" y="13"/>
                    </a:moveTo>
                    <a:cubicBezTo>
                      <a:pt x="14" y="11"/>
                      <a:pt x="14" y="10"/>
                      <a:pt x="13" y="9"/>
                    </a:cubicBezTo>
                    <a:cubicBezTo>
                      <a:pt x="14" y="8"/>
                      <a:pt x="15" y="7"/>
                      <a:pt x="15" y="5"/>
                    </a:cubicBezTo>
                    <a:cubicBezTo>
                      <a:pt x="15" y="2"/>
                      <a:pt x="12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0" y="11"/>
                      <a:pt x="10" y="12"/>
                      <a:pt x="10" y="15"/>
                    </a:cubicBezTo>
                    <a:cubicBezTo>
                      <a:pt x="10" y="16"/>
                      <a:pt x="10" y="17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6"/>
                      <a:pt x="14" y="15"/>
                      <a:pt x="14" y="13"/>
                    </a:cubicBezTo>
                    <a:moveTo>
                      <a:pt x="4" y="4"/>
                    </a:moveTo>
                    <a:cubicBezTo>
                      <a:pt x="8" y="4"/>
                      <a:pt x="8" y="4"/>
                      <a:pt x="8" y="4"/>
                    </a:cubicBezTo>
                    <a:cubicBezTo>
                      <a:pt x="10" y="4"/>
                      <a:pt x="10" y="4"/>
                      <a:pt x="10" y="6"/>
                    </a:cubicBezTo>
                    <a:cubicBezTo>
                      <a:pt x="10" y="7"/>
                      <a:pt x="10" y="8"/>
                      <a:pt x="8" y="8"/>
                    </a:cubicBezTo>
                    <a:cubicBezTo>
                      <a:pt x="4" y="8"/>
                      <a:pt x="4" y="8"/>
                      <a:pt x="4" y="8"/>
                    </a:cubicBez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972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Freeform 41"/>
              <p:cNvSpPr>
                <a:spLocks noEditPoints="1"/>
              </p:cNvSpPr>
              <p:nvPr/>
            </p:nvSpPr>
            <p:spPr bwMode="auto">
              <a:xfrm>
                <a:off x="4962525" y="4972050"/>
                <a:ext cx="53975" cy="58738"/>
              </a:xfrm>
              <a:custGeom>
                <a:avLst/>
                <a:gdLst>
                  <a:gd name="T0" fmla="*/ 8 w 17"/>
                  <a:gd name="T1" fmla="*/ 0 h 18"/>
                  <a:gd name="T2" fmla="*/ 0 w 17"/>
                  <a:gd name="T3" fmla="*/ 9 h 18"/>
                  <a:gd name="T4" fmla="*/ 8 w 17"/>
                  <a:gd name="T5" fmla="*/ 18 h 18"/>
                  <a:gd name="T6" fmla="*/ 17 w 17"/>
                  <a:gd name="T7" fmla="*/ 9 h 18"/>
                  <a:gd name="T8" fmla="*/ 8 w 17"/>
                  <a:gd name="T9" fmla="*/ 0 h 18"/>
                  <a:gd name="T10" fmla="*/ 8 w 17"/>
                  <a:gd name="T11" fmla="*/ 15 h 18"/>
                  <a:gd name="T12" fmla="*/ 4 w 17"/>
                  <a:gd name="T13" fmla="*/ 9 h 18"/>
                  <a:gd name="T14" fmla="*/ 8 w 17"/>
                  <a:gd name="T15" fmla="*/ 3 h 18"/>
                  <a:gd name="T16" fmla="*/ 13 w 17"/>
                  <a:gd name="T17" fmla="*/ 9 h 18"/>
                  <a:gd name="T18" fmla="*/ 8 w 17"/>
                  <a:gd name="T1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8">
                    <a:moveTo>
                      <a:pt x="8" y="0"/>
                    </a:moveTo>
                    <a:cubicBezTo>
                      <a:pt x="3" y="0"/>
                      <a:pt x="0" y="4"/>
                      <a:pt x="0" y="9"/>
                    </a:cubicBezTo>
                    <a:cubicBezTo>
                      <a:pt x="0" y="14"/>
                      <a:pt x="3" y="18"/>
                      <a:pt x="8" y="18"/>
                    </a:cubicBezTo>
                    <a:cubicBezTo>
                      <a:pt x="13" y="18"/>
                      <a:pt x="17" y="14"/>
                      <a:pt x="17" y="9"/>
                    </a:cubicBezTo>
                    <a:cubicBezTo>
                      <a:pt x="17" y="4"/>
                      <a:pt x="13" y="0"/>
                      <a:pt x="8" y="0"/>
                    </a:cubicBezTo>
                    <a:moveTo>
                      <a:pt x="8" y="15"/>
                    </a:moveTo>
                    <a:cubicBezTo>
                      <a:pt x="5" y="15"/>
                      <a:pt x="4" y="12"/>
                      <a:pt x="4" y="9"/>
                    </a:cubicBezTo>
                    <a:cubicBezTo>
                      <a:pt x="4" y="6"/>
                      <a:pt x="5" y="3"/>
                      <a:pt x="8" y="3"/>
                    </a:cubicBezTo>
                    <a:cubicBezTo>
                      <a:pt x="11" y="3"/>
                      <a:pt x="13" y="6"/>
                      <a:pt x="13" y="9"/>
                    </a:cubicBezTo>
                    <a:cubicBezTo>
                      <a:pt x="13" y="12"/>
                      <a:pt x="11" y="15"/>
                      <a:pt x="8" y="1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972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0" name="Freeform 42"/>
              <p:cNvSpPr>
                <a:spLocks/>
              </p:cNvSpPr>
              <p:nvPr/>
            </p:nvSpPr>
            <p:spPr bwMode="auto">
              <a:xfrm>
                <a:off x="5038725" y="4972050"/>
                <a:ext cx="47625" cy="58738"/>
              </a:xfrm>
              <a:custGeom>
                <a:avLst/>
                <a:gdLst>
                  <a:gd name="T0" fmla="*/ 11 w 15"/>
                  <a:gd name="T1" fmla="*/ 10 h 18"/>
                  <a:gd name="T2" fmla="*/ 8 w 15"/>
                  <a:gd name="T3" fmla="*/ 14 h 18"/>
                  <a:gd name="T4" fmla="*/ 5 w 15"/>
                  <a:gd name="T5" fmla="*/ 10 h 18"/>
                  <a:gd name="T6" fmla="*/ 5 w 15"/>
                  <a:gd name="T7" fmla="*/ 0 h 18"/>
                  <a:gd name="T8" fmla="*/ 0 w 15"/>
                  <a:gd name="T9" fmla="*/ 0 h 18"/>
                  <a:gd name="T10" fmla="*/ 0 w 15"/>
                  <a:gd name="T11" fmla="*/ 11 h 18"/>
                  <a:gd name="T12" fmla="*/ 8 w 15"/>
                  <a:gd name="T13" fmla="*/ 18 h 18"/>
                  <a:gd name="T14" fmla="*/ 15 w 15"/>
                  <a:gd name="T15" fmla="*/ 11 h 18"/>
                  <a:gd name="T16" fmla="*/ 15 w 15"/>
                  <a:gd name="T17" fmla="*/ 0 h 18"/>
                  <a:gd name="T18" fmla="*/ 11 w 15"/>
                  <a:gd name="T19" fmla="*/ 0 h 18"/>
                  <a:gd name="T20" fmla="*/ 11 w 15"/>
                  <a:gd name="T21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18">
                    <a:moveTo>
                      <a:pt x="11" y="10"/>
                    </a:moveTo>
                    <a:cubicBezTo>
                      <a:pt x="11" y="13"/>
                      <a:pt x="11" y="14"/>
                      <a:pt x="8" y="14"/>
                    </a:cubicBezTo>
                    <a:cubicBezTo>
                      <a:pt x="5" y="14"/>
                      <a:pt x="5" y="13"/>
                      <a:pt x="5" y="1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3" y="18"/>
                      <a:pt x="8" y="18"/>
                    </a:cubicBezTo>
                    <a:cubicBezTo>
                      <a:pt x="13" y="18"/>
                      <a:pt x="15" y="16"/>
                      <a:pt x="15" y="1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1" y="0"/>
                      <a:pt x="11" y="0"/>
                      <a:pt x="11" y="0"/>
                    </a:cubicBezTo>
                    <a:lnTo>
                      <a:pt x="11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972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1" name="Freeform 43"/>
              <p:cNvSpPr>
                <a:spLocks noEditPoints="1"/>
              </p:cNvSpPr>
              <p:nvPr/>
            </p:nvSpPr>
            <p:spPr bwMode="auto">
              <a:xfrm>
                <a:off x="5114925" y="4972050"/>
                <a:ext cx="44450" cy="58738"/>
              </a:xfrm>
              <a:custGeom>
                <a:avLst/>
                <a:gdLst>
                  <a:gd name="T0" fmla="*/ 8 w 14"/>
                  <a:gd name="T1" fmla="*/ 0 h 18"/>
                  <a:gd name="T2" fmla="*/ 0 w 14"/>
                  <a:gd name="T3" fmla="*/ 0 h 18"/>
                  <a:gd name="T4" fmla="*/ 0 w 14"/>
                  <a:gd name="T5" fmla="*/ 18 h 18"/>
                  <a:gd name="T6" fmla="*/ 4 w 14"/>
                  <a:gd name="T7" fmla="*/ 18 h 18"/>
                  <a:gd name="T8" fmla="*/ 4 w 14"/>
                  <a:gd name="T9" fmla="*/ 12 h 18"/>
                  <a:gd name="T10" fmla="*/ 8 w 14"/>
                  <a:gd name="T11" fmla="*/ 12 h 18"/>
                  <a:gd name="T12" fmla="*/ 14 w 14"/>
                  <a:gd name="T13" fmla="*/ 6 h 18"/>
                  <a:gd name="T14" fmla="*/ 8 w 14"/>
                  <a:gd name="T15" fmla="*/ 0 h 18"/>
                  <a:gd name="T16" fmla="*/ 4 w 14"/>
                  <a:gd name="T17" fmla="*/ 4 h 18"/>
                  <a:gd name="T18" fmla="*/ 8 w 14"/>
                  <a:gd name="T19" fmla="*/ 4 h 18"/>
                  <a:gd name="T20" fmla="*/ 10 w 14"/>
                  <a:gd name="T21" fmla="*/ 6 h 18"/>
                  <a:gd name="T22" fmla="*/ 8 w 14"/>
                  <a:gd name="T23" fmla="*/ 8 h 18"/>
                  <a:gd name="T24" fmla="*/ 4 w 14"/>
                  <a:gd name="T25" fmla="*/ 8 h 18"/>
                  <a:gd name="T26" fmla="*/ 4 w 14"/>
                  <a:gd name="T27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8">
                    <a:moveTo>
                      <a:pt x="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14" y="12"/>
                      <a:pt x="14" y="7"/>
                      <a:pt x="14" y="6"/>
                    </a:cubicBezTo>
                    <a:cubicBezTo>
                      <a:pt x="14" y="4"/>
                      <a:pt x="14" y="0"/>
                      <a:pt x="8" y="0"/>
                    </a:cubicBezTo>
                    <a:moveTo>
                      <a:pt x="4" y="4"/>
                    </a:moveTo>
                    <a:cubicBezTo>
                      <a:pt x="8" y="4"/>
                      <a:pt x="8" y="4"/>
                      <a:pt x="8" y="4"/>
                    </a:cubicBezTo>
                    <a:cubicBezTo>
                      <a:pt x="9" y="4"/>
                      <a:pt x="10" y="4"/>
                      <a:pt x="10" y="6"/>
                    </a:cubicBezTo>
                    <a:cubicBezTo>
                      <a:pt x="10" y="8"/>
                      <a:pt x="8" y="8"/>
                      <a:pt x="8" y="8"/>
                    </a:cubicBezTo>
                    <a:cubicBezTo>
                      <a:pt x="4" y="8"/>
                      <a:pt x="4" y="8"/>
                      <a:pt x="4" y="8"/>
                    </a:cubicBez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972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" name="Line 45"/>
              <p:cNvSpPr>
                <a:spLocks noChangeShapeType="1"/>
              </p:cNvSpPr>
              <p:nvPr/>
            </p:nvSpPr>
            <p:spPr bwMode="auto">
              <a:xfrm>
                <a:off x="4114800" y="5084763"/>
                <a:ext cx="0" cy="0"/>
              </a:xfrm>
              <a:prstGeom prst="line">
                <a:avLst/>
              </a:prstGeom>
              <a:noFill/>
              <a:ln w="2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972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24" name="Subtitle 2">
            <a:extLst>
              <a:ext uri="{FF2B5EF4-FFF2-40B4-BE49-F238E27FC236}">
                <a16:creationId xmlns:a16="http://schemas.microsoft.com/office/drawing/2014/main" id="{6A026775-E945-41DA-90D7-1EE87EC3D592}"/>
              </a:ext>
            </a:extLst>
          </p:cNvPr>
          <p:cNvSpPr txBox="1">
            <a:spLocks/>
          </p:cNvSpPr>
          <p:nvPr/>
        </p:nvSpPr>
        <p:spPr>
          <a:xfrm>
            <a:off x="3531385" y="5360303"/>
            <a:ext cx="5129234" cy="720458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8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8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E8A4203-EEA4-4531-BEAF-3A15AC892CA4}"/>
              </a:ext>
            </a:extLst>
          </p:cNvPr>
          <p:cNvSpPr txBox="1">
            <a:spLocks/>
          </p:cNvSpPr>
          <p:nvPr/>
        </p:nvSpPr>
        <p:spPr>
          <a:xfrm>
            <a:off x="1165861" y="2463574"/>
            <a:ext cx="9235440" cy="4028003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defTabSz="1219188">
              <a:defRPr/>
            </a:pPr>
            <a:r>
              <a:rPr kumimoji="0" lang="en-IN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Mission:</a:t>
            </a:r>
            <a:r>
              <a:rPr lang="en-US" sz="3600" b="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Chennai Market Leadership </a:t>
            </a:r>
            <a:r>
              <a:rPr lang="en-US" sz="3600" b="0" dirty="0">
                <a:solidFill>
                  <a:srgbClr val="000000">
                    <a:lumMod val="75000"/>
                    <a:lumOff val="25000"/>
                  </a:srgbClr>
                </a:solidFill>
              </a:rPr>
              <a:t>42%</a:t>
            </a:r>
            <a:endParaRPr lang="en-IN" sz="3600" b="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0" marR="0" lvl="0" indent="0" algn="l" defTabSz="121918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88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l" defTabSz="121918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88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l" defTabSz="121918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88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l" defTabSz="121918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121918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l" defTabSz="121918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June </a:t>
            </a:r>
            <a:r>
              <a:rPr lang="en-IN" sz="1800" b="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21</a:t>
            </a: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2022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65861" y="3675408"/>
            <a:ext cx="2245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188">
              <a:spcBef>
                <a:spcPct val="0"/>
              </a:spcBef>
              <a:defRPr/>
            </a:pPr>
            <a:r>
              <a:rPr lang="en-IN" sz="2000" dirty="0">
                <a:solidFill>
                  <a:srgbClr val="FFFFFF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Way Forward</a:t>
            </a:r>
            <a:endParaRPr lang="en-IN" dirty="0">
              <a:solidFill>
                <a:srgbClr val="FFFFFF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29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78" y="2197232"/>
            <a:ext cx="10910644" cy="441257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025397" y="1496510"/>
            <a:ext cx="97536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 dirty="0" smtClean="0"/>
              <a:t>Action Plan – ICV Trucks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0737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378586"/>
            <a:ext cx="938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32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ICV Trucks Major challenge -  Market coverage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1475" y="5214937"/>
            <a:ext cx="64381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Inference –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50% of the TIV - blind spot.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 outlets (PME, MDM &amp; PDP) covers the major blind spot in TIV.</a:t>
            </a:r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/>
          </p:nvPr>
        </p:nvGraphicFramePr>
        <p:xfrm>
          <a:off x="0" y="1299147"/>
          <a:ext cx="5815013" cy="3630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/>
          </p:nvPr>
        </p:nvGraphicFramePr>
        <p:xfrm>
          <a:off x="5743138" y="1299147"/>
          <a:ext cx="6448862" cy="3644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86488" y="2000250"/>
            <a:ext cx="3486150" cy="254317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929563" y="5073167"/>
            <a:ext cx="657225" cy="34272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586788" y="5030271"/>
            <a:ext cx="3224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Major blind 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18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849" y="284849"/>
            <a:ext cx="7886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32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Sub-segment wise contribution in ICV TIV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86425" y="5657850"/>
            <a:ext cx="21002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/>
          </p:nvPr>
        </p:nvGraphicFramePr>
        <p:xfrm>
          <a:off x="392443" y="1408572"/>
          <a:ext cx="10489256" cy="4992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Oval 4"/>
          <p:cNvSpPr/>
          <p:nvPr/>
        </p:nvSpPr>
        <p:spPr>
          <a:xfrm>
            <a:off x="1019842" y="4723148"/>
            <a:ext cx="620653" cy="42210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ysClr val="windowText" lastClr="000000"/>
                </a:solidFill>
              </a:rPr>
              <a:t>0%</a:t>
            </a:r>
            <a:endParaRPr lang="en-US" sz="1000" b="1" dirty="0">
              <a:solidFill>
                <a:sysClr val="windowText" lastClr="00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705470" y="4733063"/>
            <a:ext cx="578245" cy="431244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0</a:t>
            </a:r>
            <a:r>
              <a:rPr lang="en-US" sz="1000" b="1" dirty="0" smtClean="0">
                <a:solidFill>
                  <a:sysClr val="windowText" lastClr="000000"/>
                </a:solidFill>
              </a:rPr>
              <a:t>%</a:t>
            </a:r>
            <a:endParaRPr lang="en-US" sz="1000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16607" y="1566146"/>
            <a:ext cx="649517" cy="4599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ysClr val="windowText" lastClr="000000"/>
                </a:solidFill>
              </a:rPr>
              <a:t>25%</a:t>
            </a:r>
            <a:endParaRPr lang="en-US" sz="1000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982121" y="4676096"/>
            <a:ext cx="635261" cy="4658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ysClr val="windowText" lastClr="000000"/>
                </a:solidFill>
              </a:rPr>
              <a:t>0%</a:t>
            </a:r>
            <a:endParaRPr lang="en-US" sz="1000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66124" y="1962327"/>
            <a:ext cx="603064" cy="442632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ysClr val="windowText" lastClr="000000"/>
                </a:solidFill>
              </a:rPr>
              <a:t>20%</a:t>
            </a:r>
            <a:endParaRPr lang="en-US" sz="10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918115" y="3657849"/>
            <a:ext cx="589344" cy="49367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ysClr val="windowText" lastClr="000000"/>
                </a:solidFill>
              </a:rPr>
              <a:t>38%</a:t>
            </a:r>
            <a:endParaRPr lang="en-US" sz="10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594942" y="4136591"/>
            <a:ext cx="614819" cy="461333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ysClr val="windowText" lastClr="000000"/>
                </a:solidFill>
              </a:rPr>
              <a:t>36%</a:t>
            </a:r>
            <a:endParaRPr lang="en-US" sz="10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7617382" y="4367257"/>
            <a:ext cx="636337" cy="440757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ysClr val="windowText" lastClr="000000"/>
                </a:solidFill>
              </a:rPr>
              <a:t>0%</a:t>
            </a:r>
            <a:endParaRPr lang="en-US" sz="10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9084213" y="4416713"/>
            <a:ext cx="586343" cy="41964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ysClr val="windowText" lastClr="000000"/>
                </a:solidFill>
              </a:rPr>
              <a:t>22%</a:t>
            </a:r>
            <a:endParaRPr lang="en-US" sz="10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9670556" y="4634770"/>
            <a:ext cx="586030" cy="475106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ysClr val="windowText" lastClr="000000"/>
                </a:solidFill>
              </a:rPr>
              <a:t>20%</a:t>
            </a:r>
            <a:endParaRPr lang="en-US" sz="10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10679169" y="6027182"/>
            <a:ext cx="400910" cy="2800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ysClr val="windowText" lastClr="00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10683651" y="6400799"/>
            <a:ext cx="400910" cy="286603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80079" y="6002369"/>
            <a:ext cx="11352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AL MS FY 21</a:t>
            </a:r>
            <a:endParaRPr lang="en-US" sz="1500" dirty="0"/>
          </a:p>
        </p:txBody>
      </p:sp>
      <p:sp>
        <p:nvSpPr>
          <p:cNvPr id="34" name="TextBox 33"/>
          <p:cNvSpPr txBox="1"/>
          <p:nvPr/>
        </p:nvSpPr>
        <p:spPr>
          <a:xfrm>
            <a:off x="11080079" y="6364237"/>
            <a:ext cx="11352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AL MS FY 22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6663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5787" y="428625"/>
            <a:ext cx="7534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32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ICV - 12T Application wise action plan</a:t>
            </a:r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-1" y="1316037"/>
          <a:ext cx="2657475" cy="5341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084733"/>
              </p:ext>
            </p:extLst>
          </p:nvPr>
        </p:nvGraphicFramePr>
        <p:xfrm>
          <a:off x="1828800" y="1316037"/>
          <a:ext cx="10250128" cy="5558932"/>
        </p:xfrm>
        <a:graphic>
          <a:graphicData uri="http://schemas.openxmlformats.org/drawingml/2006/table">
            <a:tbl>
              <a:tblPr/>
              <a:tblGrid>
                <a:gridCol w="2951399">
                  <a:extLst>
                    <a:ext uri="{9D8B030D-6E8A-4147-A177-3AD203B41FA5}">
                      <a16:colId xmlns:a16="http://schemas.microsoft.com/office/drawing/2014/main" val="3393768134"/>
                    </a:ext>
                  </a:extLst>
                </a:gridCol>
                <a:gridCol w="1728296">
                  <a:extLst>
                    <a:ext uri="{9D8B030D-6E8A-4147-A177-3AD203B41FA5}">
                      <a16:colId xmlns:a16="http://schemas.microsoft.com/office/drawing/2014/main" val="2044828691"/>
                    </a:ext>
                  </a:extLst>
                </a:gridCol>
                <a:gridCol w="4772758">
                  <a:extLst>
                    <a:ext uri="{9D8B030D-6E8A-4147-A177-3AD203B41FA5}">
                      <a16:colId xmlns:a16="http://schemas.microsoft.com/office/drawing/2014/main" val="4286533292"/>
                    </a:ext>
                  </a:extLst>
                </a:gridCol>
                <a:gridCol w="797675">
                  <a:extLst>
                    <a:ext uri="{9D8B030D-6E8A-4147-A177-3AD203B41FA5}">
                      <a16:colId xmlns:a16="http://schemas.microsoft.com/office/drawing/2014/main" val="2162819635"/>
                    </a:ext>
                  </a:extLst>
                </a:gridCol>
              </a:tblGrid>
              <a:tr h="2527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Contri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2" marR="9052" marT="9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Area to focus / Hubs</a:t>
                      </a:r>
                    </a:p>
                  </a:txBody>
                  <a:tcPr marL="9052" marR="9052" marT="9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Action Plan</a:t>
                      </a:r>
                    </a:p>
                  </a:txBody>
                  <a:tcPr marL="9052" marR="9052" marT="9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Timeline</a:t>
                      </a:r>
                    </a:p>
                  </a:txBody>
                  <a:tcPr marL="9052" marR="9052" marT="9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54010"/>
                  </a:ext>
                </a:extLst>
              </a:tr>
              <a:tr h="8088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E-commerce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(24%)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2" marR="9052" marT="90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Madhuravoyal,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Guindy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&amp; Madhavaram </a:t>
                      </a:r>
                    </a:p>
                  </a:txBody>
                  <a:tcPr marL="9052" marR="9052" marT="9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E- Commerce customer database collection 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Test drive campaigns at Major warehouses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Required higher LTV for container requirement</a:t>
                      </a:r>
                    </a:p>
                  </a:txBody>
                  <a:tcPr marL="9052" marR="9052" marT="9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7th July</a:t>
                      </a:r>
                    </a:p>
                  </a:txBody>
                  <a:tcPr marL="9052" marR="9052" marT="9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97189"/>
                  </a:ext>
                </a:extLst>
              </a:tr>
              <a:tr h="8088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 Parts (20%)</a:t>
                      </a:r>
                    </a:p>
                  </a:txBody>
                  <a:tcPr marL="9052" marR="9052" marT="90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Madhuravoyal,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Tambaram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&amp; Madhavaram</a:t>
                      </a:r>
                    </a:p>
                  </a:txBody>
                  <a:tcPr marL="9052" marR="9052" marT="9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Performance establishment by video testimonials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Continuous engagement with customers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2" marR="9052" marT="9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15th July</a:t>
                      </a:r>
                    </a:p>
                  </a:txBody>
                  <a:tcPr marL="9052" marR="9052" marT="9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50149"/>
                  </a:ext>
                </a:extLst>
              </a:tr>
              <a:tr h="65718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load (19%)</a:t>
                      </a:r>
                    </a:p>
                  </a:txBody>
                  <a:tcPr marL="9052" marR="9052" marT="90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Guindy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Madhavaram, Madhuravoyal &amp;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Tambaram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2" marR="9052" marT="9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Loan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Guindy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HLF Madhavaram - HDB &amp;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Oragadam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Chola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Existing customer testimonial establishment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052" marR="9052" marT="9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Quarterly</a:t>
                      </a:r>
                    </a:p>
                  </a:txBody>
                  <a:tcPr marL="9052" marR="9052" marT="9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9398086"/>
                  </a:ext>
                </a:extLst>
              </a:tr>
              <a:tr h="70773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White goods (13%)</a:t>
                      </a:r>
                    </a:p>
                  </a:txBody>
                  <a:tcPr marL="9052" marR="9052" marT="90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Guindy, Madhavaram &amp; Madhuravoyal </a:t>
                      </a:r>
                    </a:p>
                  </a:txBody>
                  <a:tcPr marL="9052" marR="9052" marT="9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Guindy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Ekkatuthangal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association engagements.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Banners or Hoardings at Van stands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Financiers (Yes Bank &amp; HDFC) and DSA Engagement</a:t>
                      </a:r>
                    </a:p>
                  </a:txBody>
                  <a:tcPr marL="9052" marR="9052" marT="9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 of July</a:t>
                      </a:r>
                    </a:p>
                  </a:txBody>
                  <a:tcPr marL="9052" marR="9052" marT="9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493305"/>
                  </a:ext>
                </a:extLst>
              </a:tr>
              <a:tr h="61053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Couriers (12%)</a:t>
                      </a:r>
                    </a:p>
                  </a:txBody>
                  <a:tcPr marL="9052" marR="9052" marT="90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Guindy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&amp; Madhuravoyal </a:t>
                      </a:r>
                    </a:p>
                  </a:txBody>
                  <a:tcPr marL="9052" marR="9052" marT="9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Vendor list collection from DHL,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Bluedart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&amp;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Gati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from warehouses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Existing customer testimonial establishment</a:t>
                      </a:r>
                    </a:p>
                  </a:txBody>
                  <a:tcPr marL="9052" marR="9052" marT="9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1st week of Aug</a:t>
                      </a:r>
                    </a:p>
                  </a:txBody>
                  <a:tcPr marL="9052" marR="9052" marT="9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823835"/>
                  </a:ext>
                </a:extLst>
              </a:tr>
              <a:tr h="8088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Fruits &amp; Vegetables (8%)</a:t>
                      </a:r>
                    </a:p>
                  </a:txBody>
                  <a:tcPr marL="9052" marR="9052" marT="90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Madhuravoyal</a:t>
                      </a:r>
                    </a:p>
                  </a:txBody>
                  <a:tcPr marL="9052" marR="9052" marT="9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Existing customer testimonial distribution to all shops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Association sponsorship for stand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Regular service support through WOW</a:t>
                      </a:r>
                    </a:p>
                  </a:txBody>
                  <a:tcPr marL="9052" marR="9052" marT="9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 of July</a:t>
                      </a:r>
                    </a:p>
                  </a:txBody>
                  <a:tcPr marL="9052" marR="9052" marT="9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578621"/>
                  </a:ext>
                </a:extLst>
              </a:tr>
              <a:tr h="6066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Poultry (4%)</a:t>
                      </a:r>
                    </a:p>
                  </a:txBody>
                  <a:tcPr marL="9052" marR="9052" marT="90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Madhavaram &amp;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Guindy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2" marR="9052" marT="9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Customer database collection from association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Testimonial broadcast to all association members</a:t>
                      </a:r>
                    </a:p>
                  </a:txBody>
                  <a:tcPr marL="9052" marR="9052" marT="9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 of August</a:t>
                      </a:r>
                    </a:p>
                  </a:txBody>
                  <a:tcPr marL="9052" marR="9052" marT="9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84606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524302" y="1873378"/>
          <a:ext cx="1828800" cy="381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6190330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6051214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6538800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 Est.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9275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683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524302" y="2621219"/>
          <a:ext cx="1828800" cy="381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40170707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069051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3095181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 Est.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547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011805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432862" y="3517269"/>
          <a:ext cx="1828800" cy="381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4606904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7170903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4099138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 Est.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3614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94345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2432862" y="4339295"/>
          <a:ext cx="1828800" cy="381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76109188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639027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056082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 Est.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8466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69259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2432862" y="4996923"/>
          <a:ext cx="1828800" cy="381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51097591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141796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921676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 Est.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948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402018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2432862" y="5818949"/>
          <a:ext cx="1828800" cy="381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10586021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08353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5494321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 Est.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252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950132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2432862" y="6531136"/>
          <a:ext cx="1828800" cy="381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95080887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554824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2346256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 Est.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5660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093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478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0" y="1271588"/>
          <a:ext cx="2643187" cy="5186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85787" y="428625"/>
            <a:ext cx="7534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32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ICV - 15T Application wise action plan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737952"/>
              </p:ext>
            </p:extLst>
          </p:nvPr>
        </p:nvGraphicFramePr>
        <p:xfrm>
          <a:off x="1829888" y="1354397"/>
          <a:ext cx="10246626" cy="4299581"/>
        </p:xfrm>
        <a:graphic>
          <a:graphicData uri="http://schemas.openxmlformats.org/drawingml/2006/table">
            <a:tbl>
              <a:tblPr/>
              <a:tblGrid>
                <a:gridCol w="2088970">
                  <a:extLst>
                    <a:ext uri="{9D8B030D-6E8A-4147-A177-3AD203B41FA5}">
                      <a16:colId xmlns:a16="http://schemas.microsoft.com/office/drawing/2014/main" val="1437399114"/>
                    </a:ext>
                  </a:extLst>
                </a:gridCol>
                <a:gridCol w="2299062">
                  <a:extLst>
                    <a:ext uri="{9D8B030D-6E8A-4147-A177-3AD203B41FA5}">
                      <a16:colId xmlns:a16="http://schemas.microsoft.com/office/drawing/2014/main" val="1847476972"/>
                    </a:ext>
                  </a:extLst>
                </a:gridCol>
                <a:gridCol w="4906474">
                  <a:extLst>
                    <a:ext uri="{9D8B030D-6E8A-4147-A177-3AD203B41FA5}">
                      <a16:colId xmlns:a16="http://schemas.microsoft.com/office/drawing/2014/main" val="1233093764"/>
                    </a:ext>
                  </a:extLst>
                </a:gridCol>
                <a:gridCol w="952120">
                  <a:extLst>
                    <a:ext uri="{9D8B030D-6E8A-4147-A177-3AD203B41FA5}">
                      <a16:colId xmlns:a16="http://schemas.microsoft.com/office/drawing/2014/main" val="2880316867"/>
                    </a:ext>
                  </a:extLst>
                </a:gridCol>
              </a:tblGrid>
              <a:tr h="57320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Areas to focus / Hubs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Action Plan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Timeline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53060"/>
                  </a:ext>
                </a:extLst>
              </a:tr>
              <a:tr h="110016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Cement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Guindy,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Madhavaram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&amp;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Tambaram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Current monthly sales 4/month, Target no. - 10/month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Existing customer testimonial collection / circulation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Engaging with after market team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 of July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261735"/>
                  </a:ext>
                </a:extLst>
              </a:tr>
              <a:tr h="141957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Bricks / Steel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Guindy, Gummidipoondi &amp; Thiruvallur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 Current monthly sales 2/month, Target no. - 5/month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Customer database collection from existing customers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Seeded 15T for red bricks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Testimonial collection &amp; circulation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Seeding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Ecomet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1815 to steel application (Over load)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15th July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26014"/>
                  </a:ext>
                </a:extLst>
              </a:tr>
              <a:tr h="12066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load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Madhavaram &amp; Guindy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Targeting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single axle customers hubs with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Ecomet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1815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Ecomet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1815 launch at Madhavaram &amp;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Guindy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association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Operating economics superiority for competition customers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15th July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47307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960728" y="2392313"/>
          <a:ext cx="1828800" cy="381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65265142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7654039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295647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 Est.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4900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75739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960728" y="3504188"/>
          <a:ext cx="1828800" cy="381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7864277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21729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5872026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 Est.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3766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082151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960728" y="4887332"/>
          <a:ext cx="1828800" cy="381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6988244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4059121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387115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 Est.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4058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658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041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787" y="428625"/>
            <a:ext cx="7534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32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ICV - CNG Application wise action plan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0" y="1271588"/>
          <a:ext cx="2728913" cy="5300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246853"/>
              </p:ext>
            </p:extLst>
          </p:nvPr>
        </p:nvGraphicFramePr>
        <p:xfrm>
          <a:off x="1917291" y="1514962"/>
          <a:ext cx="10146892" cy="5018573"/>
        </p:xfrm>
        <a:graphic>
          <a:graphicData uri="http://schemas.openxmlformats.org/drawingml/2006/table">
            <a:tbl>
              <a:tblPr/>
              <a:tblGrid>
                <a:gridCol w="1992925">
                  <a:extLst>
                    <a:ext uri="{9D8B030D-6E8A-4147-A177-3AD203B41FA5}">
                      <a16:colId xmlns:a16="http://schemas.microsoft.com/office/drawing/2014/main" val="3941199007"/>
                    </a:ext>
                  </a:extLst>
                </a:gridCol>
                <a:gridCol w="1859370">
                  <a:extLst>
                    <a:ext uri="{9D8B030D-6E8A-4147-A177-3AD203B41FA5}">
                      <a16:colId xmlns:a16="http://schemas.microsoft.com/office/drawing/2014/main" val="1535255423"/>
                    </a:ext>
                  </a:extLst>
                </a:gridCol>
                <a:gridCol w="5382387">
                  <a:extLst>
                    <a:ext uri="{9D8B030D-6E8A-4147-A177-3AD203B41FA5}">
                      <a16:colId xmlns:a16="http://schemas.microsoft.com/office/drawing/2014/main" val="1049514691"/>
                    </a:ext>
                  </a:extLst>
                </a:gridCol>
                <a:gridCol w="912210">
                  <a:extLst>
                    <a:ext uri="{9D8B030D-6E8A-4147-A177-3AD203B41FA5}">
                      <a16:colId xmlns:a16="http://schemas.microsoft.com/office/drawing/2014/main" val="1939591345"/>
                    </a:ext>
                  </a:extLst>
                </a:gridCol>
              </a:tblGrid>
              <a:tr h="55559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Areas to focus / Hubs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Action Plan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Timeline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771733"/>
                  </a:ext>
                </a:extLst>
              </a:tr>
              <a:tr h="11836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E-Commerce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Madhuravoyal, Madhavaram &amp; Guindy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User trail for 20ft container customers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Special seeding price for establishment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Pre approved loan through HLFL for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strategic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 of July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766053"/>
                  </a:ext>
                </a:extLst>
              </a:tr>
              <a:tr h="1207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White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Madhuravoyal, Madhavaram &amp; Guindy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Test drive campaigns at major white goods warehouses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Vehicle display at major body builder sites (Lakshmi, Kathirvel &amp; ST)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User trial of potential competition customers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15th July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134578"/>
                  </a:ext>
                </a:extLst>
              </a:tr>
              <a:tr h="95417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Cement /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Guindy &amp; Madhavaram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Product establishment of PRR 15T CNG vehicle 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Alwar plant visits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Mileage muqablas at competition customer plants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30th June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150836"/>
                  </a:ext>
                </a:extLst>
              </a:tr>
              <a:tr h="11173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Guindy, Tambaram &amp; Madhavaram)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CNG product superioirty training to major finance teams (for lead generation)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Testimonial establishment through digital campaigns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 of July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71037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021348" y="2463313"/>
          <a:ext cx="1828800" cy="381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05952926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0821042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082264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 Est.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763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575594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2021348" y="3712471"/>
          <a:ext cx="1828800" cy="381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21980435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2188273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0055369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 Est.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65414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8732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021348" y="4805913"/>
          <a:ext cx="1828800" cy="381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40585737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50851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1331878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 Est.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160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00029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2021348" y="5899355"/>
          <a:ext cx="1828800" cy="381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45697456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58215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391681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 Est.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 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6878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897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52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598" y="369310"/>
            <a:ext cx="8742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ICV - Target customers of FY’ 23</a:t>
            </a:r>
            <a:endParaRPr lang="en-US" sz="32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946778"/>
              </p:ext>
            </p:extLst>
          </p:nvPr>
        </p:nvGraphicFramePr>
        <p:xfrm>
          <a:off x="88534" y="1281962"/>
          <a:ext cx="11981545" cy="5554507"/>
        </p:xfrm>
        <a:graphic>
          <a:graphicData uri="http://schemas.openxmlformats.org/drawingml/2006/table">
            <a:tbl>
              <a:tblPr/>
              <a:tblGrid>
                <a:gridCol w="833197">
                  <a:extLst>
                    <a:ext uri="{9D8B030D-6E8A-4147-A177-3AD203B41FA5}">
                      <a16:colId xmlns:a16="http://schemas.microsoft.com/office/drawing/2014/main" val="3124707540"/>
                    </a:ext>
                  </a:extLst>
                </a:gridCol>
                <a:gridCol w="1805260">
                  <a:extLst>
                    <a:ext uri="{9D8B030D-6E8A-4147-A177-3AD203B41FA5}">
                      <a16:colId xmlns:a16="http://schemas.microsoft.com/office/drawing/2014/main" val="402945704"/>
                    </a:ext>
                  </a:extLst>
                </a:gridCol>
                <a:gridCol w="1284512">
                  <a:extLst>
                    <a:ext uri="{9D8B030D-6E8A-4147-A177-3AD203B41FA5}">
                      <a16:colId xmlns:a16="http://schemas.microsoft.com/office/drawing/2014/main" val="97759662"/>
                    </a:ext>
                  </a:extLst>
                </a:gridCol>
                <a:gridCol w="833197">
                  <a:extLst>
                    <a:ext uri="{9D8B030D-6E8A-4147-A177-3AD203B41FA5}">
                      <a16:colId xmlns:a16="http://schemas.microsoft.com/office/drawing/2014/main" val="1749197872"/>
                    </a:ext>
                  </a:extLst>
                </a:gridCol>
                <a:gridCol w="630521">
                  <a:extLst>
                    <a:ext uri="{9D8B030D-6E8A-4147-A177-3AD203B41FA5}">
                      <a16:colId xmlns:a16="http://schemas.microsoft.com/office/drawing/2014/main" val="180839759"/>
                    </a:ext>
                  </a:extLst>
                </a:gridCol>
                <a:gridCol w="1035874">
                  <a:extLst>
                    <a:ext uri="{9D8B030D-6E8A-4147-A177-3AD203B41FA5}">
                      <a16:colId xmlns:a16="http://schemas.microsoft.com/office/drawing/2014/main" val="3231842939"/>
                    </a:ext>
                  </a:extLst>
                </a:gridCol>
                <a:gridCol w="833197">
                  <a:extLst>
                    <a:ext uri="{9D8B030D-6E8A-4147-A177-3AD203B41FA5}">
                      <a16:colId xmlns:a16="http://schemas.microsoft.com/office/drawing/2014/main" val="2213517281"/>
                    </a:ext>
                  </a:extLst>
                </a:gridCol>
                <a:gridCol w="3892590">
                  <a:extLst>
                    <a:ext uri="{9D8B030D-6E8A-4147-A177-3AD203B41FA5}">
                      <a16:colId xmlns:a16="http://schemas.microsoft.com/office/drawing/2014/main" val="3819594435"/>
                    </a:ext>
                  </a:extLst>
                </a:gridCol>
                <a:gridCol w="833197">
                  <a:extLst>
                    <a:ext uri="{9D8B030D-6E8A-4147-A177-3AD203B41FA5}">
                      <a16:colId xmlns:a16="http://schemas.microsoft.com/office/drawing/2014/main" val="1698072736"/>
                    </a:ext>
                  </a:extLst>
                </a:gridCol>
              </a:tblGrid>
              <a:tr h="7224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S.No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Name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Major Segment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Likely Purchase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qty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 FY'23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SPOC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type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Action Plan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Timeline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206690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Bullet logistics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Parce load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15T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Anoop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TML loyal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11T CNG user trial 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June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080076"/>
                  </a:ext>
                </a:extLst>
              </a:tr>
              <a:tr h="3379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SMV Enterprises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E- Commerce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12T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Subramanian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TML loyal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11T CNG user trial 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August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980893"/>
                  </a:ext>
                </a:extLst>
              </a:tr>
              <a:tr h="3657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Ammayapper Transport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Cement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12T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Anoop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Switcher Customer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Regular after market support (Service &amp; Spares)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July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338723"/>
                  </a:ext>
                </a:extLst>
              </a:tr>
              <a:tr h="3657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Haven Infra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Cement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15T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Muthukrishnan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Switcher Customer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Regular interactions &amp; financing support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June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12085"/>
                  </a:ext>
                </a:extLst>
              </a:tr>
              <a:tr h="3603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Sri Saradha Logistics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Cement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15T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Muthukrishnan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 Loyal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Engagement with after market team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July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711058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DYM Logistics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Cement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15T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Anoop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EML loyal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Regular after market support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July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590426"/>
                  </a:ext>
                </a:extLst>
              </a:tr>
              <a:tr h="3603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Mahaveer transport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Parce load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12T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Muthukrishnan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EML loyal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VVC and plant visits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650906"/>
                  </a:ext>
                </a:extLst>
              </a:tr>
              <a:tr h="3603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Welcome transport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load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12T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Muthukrishnan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EML loyal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11T CNG user trial &amp; Plant visits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149744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Antony Raj Tpt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load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12T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Subramanian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TML loyal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 visits &amp; User trials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994392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Seenu Tpt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Parcel Load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12T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Ashwin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EML loyal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Ecomet vehicle product establishment by user trials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July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993082"/>
                  </a:ext>
                </a:extLst>
              </a:tr>
              <a:tr h="3657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Aachi Masala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Packaged Food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12T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Muthukrishnan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Switcher Customer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11T CNG user trial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August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968228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Janakiraman Tpt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load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10T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Ashwin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EML loyal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 visits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869551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T3N logistics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 cargo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12T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Suresh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EML loyal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Video testimonial and establishment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August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5335760"/>
                  </a:ext>
                </a:extLst>
              </a:tr>
              <a:tr h="3657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Deep Freeze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Reefer container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12T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Muthukrishnan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Switcher Customer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Seeding 11T CNG for reefer application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Q3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6423174"/>
                  </a:ext>
                </a:extLst>
              </a:tr>
              <a:tr h="3657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Raghavendra Tpt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 Parts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12T</a:t>
                      </a:r>
                    </a:p>
                  </a:txBody>
                  <a:tcPr marL="9332" marR="9332" marT="93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Subramaniam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Switcher Customer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VVC and plant visits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</a:t>
                      </a:r>
                    </a:p>
                  </a:txBody>
                  <a:tcPr marL="9332" marR="9332" marT="93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119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47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55579" y="1978392"/>
            <a:ext cx="97536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 dirty="0" smtClean="0"/>
              <a:t>Action Plan – Tippers</a:t>
            </a:r>
            <a:endParaRPr lang="en-US" kern="0" dirty="0"/>
          </a:p>
        </p:txBody>
      </p:sp>
      <p:grpSp>
        <p:nvGrpSpPr>
          <p:cNvPr id="8" name="Group 7"/>
          <p:cNvGrpSpPr/>
          <p:nvPr/>
        </p:nvGrpSpPr>
        <p:grpSpPr>
          <a:xfrm>
            <a:off x="1089191" y="2935101"/>
            <a:ext cx="9899651" cy="2793706"/>
            <a:chOff x="1570454" y="2917283"/>
            <a:chExt cx="9086851" cy="2400301"/>
          </a:xfrm>
        </p:grpSpPr>
        <p:pic>
          <p:nvPicPr>
            <p:cNvPr id="5" name="Picture 3" descr="C:\Users\roshansingh.sikarwar\Pictures\2012-05-12 talchar mines\talchar mines 158.JPG">
              <a:extLst>
                <a:ext uri="{FF2B5EF4-FFF2-40B4-BE49-F238E27FC236}">
                  <a16:creationId xmlns:a16="http://schemas.microsoft.com/office/drawing/2014/main" id="{038F8694-375D-4D75-8C26-723114BFD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0454" y="3172327"/>
              <a:ext cx="2860342" cy="2145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1BDC251C-081A-4BE8-B27B-91FCEB103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804" y="2917283"/>
              <a:ext cx="3686650" cy="2400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4" descr="C:\Users\jaishankar.alm\Pictures\20141217_135408.jpg">
              <a:extLst>
                <a:ext uri="{FF2B5EF4-FFF2-40B4-BE49-F238E27FC236}">
                  <a16:creationId xmlns:a16="http://schemas.microsoft.com/office/drawing/2014/main" id="{F319F5EF-4144-45B2-B12C-EE0512211B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963" y="3172327"/>
              <a:ext cx="2860342" cy="2145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900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/>
          </p:cNvPicPr>
          <p:nvPr/>
        </p:nvPicPr>
        <p:blipFill rotWithShape="1">
          <a:blip r:embed="rId2"/>
          <a:srcRect l="-2711" t="3539" r="-957" b="19296"/>
          <a:stretch/>
        </p:blipFill>
        <p:spPr>
          <a:xfrm>
            <a:off x="-197952" y="1615011"/>
            <a:ext cx="12192000" cy="4841752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 rotWithShape="1">
          <a:blip r:embed="rId3"/>
          <a:srcRect l="5739" t="87919" r="41149" b="6957"/>
          <a:stretch/>
        </p:blipFill>
        <p:spPr>
          <a:xfrm>
            <a:off x="2533750" y="6456763"/>
            <a:ext cx="7556581" cy="38131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1599" y="152400"/>
            <a:ext cx="10544629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 smtClean="0"/>
              <a:t>Tipper-Market Map and Focus subsegment for FY23</a:t>
            </a:r>
            <a:endParaRPr lang="en-US" kern="0" dirty="0"/>
          </a:p>
        </p:txBody>
      </p:sp>
      <p:sp>
        <p:nvSpPr>
          <p:cNvPr id="7" name="Rounded Rectangle 6"/>
          <p:cNvSpPr/>
          <p:nvPr/>
        </p:nvSpPr>
        <p:spPr>
          <a:xfrm>
            <a:off x="636520" y="4035887"/>
            <a:ext cx="4384450" cy="220598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8197" y="2703851"/>
            <a:ext cx="4372773" cy="133203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48197" y="1976794"/>
            <a:ext cx="4372773" cy="72705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253767" y="5005876"/>
            <a:ext cx="394430" cy="2832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253767" y="3067413"/>
            <a:ext cx="394430" cy="279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253768" y="2286081"/>
            <a:ext cx="382752" cy="272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989" y="5336940"/>
            <a:ext cx="1591064" cy="7765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5712" y="1976794"/>
            <a:ext cx="1056965" cy="6378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r="7467" b="5262"/>
          <a:stretch/>
        </p:blipFill>
        <p:spPr>
          <a:xfrm>
            <a:off x="1042627" y="2817922"/>
            <a:ext cx="1221412" cy="8544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t="7848" r="4363" b="8132"/>
          <a:stretch/>
        </p:blipFill>
        <p:spPr>
          <a:xfrm>
            <a:off x="895314" y="4208274"/>
            <a:ext cx="2299149" cy="730544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 rotWithShape="1">
          <a:blip r:embed="rId2"/>
          <a:srcRect l="13412" t="79944" r="5505" b="14644"/>
          <a:stretch/>
        </p:blipFill>
        <p:spPr>
          <a:xfrm>
            <a:off x="1502227" y="6242684"/>
            <a:ext cx="9535885" cy="339634"/>
          </a:xfrm>
          <a:prstGeom prst="rect">
            <a:avLst/>
          </a:prstGeom>
        </p:spPr>
      </p:pic>
      <p:pic>
        <p:nvPicPr>
          <p:cNvPr id="22" name="Picture 21"/>
          <p:cNvPicPr>
            <a:picLocks/>
          </p:cNvPicPr>
          <p:nvPr/>
        </p:nvPicPr>
        <p:blipFill rotWithShape="1">
          <a:blip r:embed="rId2"/>
          <a:srcRect l="17091" t="-1119" r="4740" b="96321"/>
          <a:stretch/>
        </p:blipFill>
        <p:spPr>
          <a:xfrm>
            <a:off x="1420586" y="1006805"/>
            <a:ext cx="10047431" cy="59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1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290"/>
              </p:ext>
            </p:extLst>
          </p:nvPr>
        </p:nvGraphicFramePr>
        <p:xfrm>
          <a:off x="67323" y="1301416"/>
          <a:ext cx="12055009" cy="5380397"/>
        </p:xfrm>
        <a:graphic>
          <a:graphicData uri="http://schemas.openxmlformats.org/drawingml/2006/table">
            <a:tbl>
              <a:tblPr/>
              <a:tblGrid>
                <a:gridCol w="1976245">
                  <a:extLst>
                    <a:ext uri="{9D8B030D-6E8A-4147-A177-3AD203B41FA5}">
                      <a16:colId xmlns:a16="http://schemas.microsoft.com/office/drawing/2014/main" val="2467106375"/>
                    </a:ext>
                  </a:extLst>
                </a:gridCol>
                <a:gridCol w="3640486">
                  <a:extLst>
                    <a:ext uri="{9D8B030D-6E8A-4147-A177-3AD203B41FA5}">
                      <a16:colId xmlns:a16="http://schemas.microsoft.com/office/drawing/2014/main" val="4128498158"/>
                    </a:ext>
                  </a:extLst>
                </a:gridCol>
                <a:gridCol w="3808758">
                  <a:extLst>
                    <a:ext uri="{9D8B030D-6E8A-4147-A177-3AD203B41FA5}">
                      <a16:colId xmlns:a16="http://schemas.microsoft.com/office/drawing/2014/main" val="2233646966"/>
                    </a:ext>
                  </a:extLst>
                </a:gridCol>
                <a:gridCol w="1122501">
                  <a:extLst>
                    <a:ext uri="{9D8B030D-6E8A-4147-A177-3AD203B41FA5}">
                      <a16:colId xmlns:a16="http://schemas.microsoft.com/office/drawing/2014/main" val="3899438761"/>
                    </a:ext>
                  </a:extLst>
                </a:gridCol>
                <a:gridCol w="1507019">
                  <a:extLst>
                    <a:ext uri="{9D8B030D-6E8A-4147-A177-3AD203B41FA5}">
                      <a16:colId xmlns:a16="http://schemas.microsoft.com/office/drawing/2014/main" val="3997877219"/>
                    </a:ext>
                  </a:extLst>
                </a:gridCol>
              </a:tblGrid>
              <a:tr h="6355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Area to focus /Hubs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Action Plan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Timeline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Responsibility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100476"/>
                  </a:ext>
                </a:extLst>
              </a:tr>
              <a:tr h="9161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Sand/ M Sand</a:t>
                      </a:r>
                    </a:p>
                    <a:p>
                      <a:pPr algn="l" fontAlgn="ctr"/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</a:t>
                      </a:r>
                      <a:r>
                        <a:rPr lang="en-US" sz="1600" b="1" i="0" u="sng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Govt .approved Sand mines </a:t>
                      </a:r>
                    </a:p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Thiruvallur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,Villupuram – 3,Cuddalore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- 2,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Kanchipuram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- 3, Arcot - 2.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Seeded M 2820 - 5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nos , KMPL needs to be established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establishment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trials and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testimonials (U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2820 &amp; M 2820)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r>
                        <a:rPr lang="en-US" sz="16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Jul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/ ASM - Sales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240950"/>
                  </a:ext>
                </a:extLst>
              </a:tr>
              <a:tr h="9161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RMC</a:t>
                      </a:r>
                    </a:p>
                  </a:txBody>
                  <a:tcPr marL="8021" marR="8021" marT="80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Chennai –Bangalore Express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Highway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Chennai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metro Phase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Seengara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Chennai 2.0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visit to major hirer operators in RMC </a:t>
                      </a:r>
                      <a:endParaRPr lang="en-US" sz="16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 to back trial TML vs AL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r>
                        <a:rPr lang="en-US" sz="16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/ ASM - Sales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66930"/>
                  </a:ext>
                </a:extLst>
              </a:tr>
              <a:tr h="9789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Road 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construction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</a:p>
                  </a:txBody>
                  <a:tcPr marL="8021" marR="8021" marT="80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way project on existing Chennai - Bangalore highway 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way project on Chennai - Trichy Highway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Continuous engagement with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associations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visit for major customers 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Road shows and Tipper parade to be done.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 FY' 23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/ ASM - Sales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AM/RM</a:t>
                      </a:r>
                    </a:p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ASM - Service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2328075"/>
                  </a:ext>
                </a:extLst>
              </a:tr>
              <a:tr h="8785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metals</a:t>
                      </a:r>
                    </a:p>
                  </a:txBody>
                  <a:tcPr marL="8021" marR="8021" marT="80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OSE project in Cuddalore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Infra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projects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Chennai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KMPL establishment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– BB vs AL for major competition customers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Tipper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Thiruvizha at various location to increase the visibility in market.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  <a:r>
                        <a:rPr lang="en-US" sz="16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Sep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ASM - Service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TSM/ASM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sales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069758"/>
                  </a:ext>
                </a:extLst>
              </a:tr>
              <a:tr h="8785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Boulders </a:t>
                      </a:r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Mines approval expected in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Q2.</a:t>
                      </a:r>
                    </a:p>
                    <a:p>
                      <a:pPr marL="0" indent="0" algn="l" fontAlgn="ctr">
                        <a:buFont typeface="Wingdings" panose="05000000000000000000" pitchFamily="2" charset="2"/>
                        <a:buNone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(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Kanchipuram , Thiruvannamalai)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seed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 2825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 for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Shallow mining and N 2825 HR for deep mining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Capitalize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 2825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tipper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 user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trials.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 of FY' 23</a:t>
                      </a:r>
                      <a:b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/ RM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236065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1600" y="152400"/>
            <a:ext cx="97536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/>
              <a:t>6</a:t>
            </a:r>
            <a:r>
              <a:rPr lang="en-US" kern="0" dirty="0" smtClean="0"/>
              <a:t>x4 Tipper Action Plan </a:t>
            </a:r>
            <a:endParaRPr lang="en-US" kern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6" y="2246811"/>
            <a:ext cx="1850273" cy="5094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3" y="3232578"/>
            <a:ext cx="1876399" cy="5556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63" y="4166373"/>
            <a:ext cx="1900930" cy="5210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" y="6076244"/>
            <a:ext cx="1877895" cy="5418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63" y="5179107"/>
            <a:ext cx="1850274" cy="54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7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04504" y="1996402"/>
          <a:ext cx="4384658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329">
                  <a:extLst>
                    <a:ext uri="{9D8B030D-6E8A-4147-A177-3AD203B41FA5}">
                      <a16:colId xmlns:a16="http://schemas.microsoft.com/office/drawing/2014/main" val="3906599080"/>
                    </a:ext>
                  </a:extLst>
                </a:gridCol>
                <a:gridCol w="2192329">
                  <a:extLst>
                    <a:ext uri="{9D8B030D-6E8A-4147-A177-3AD203B41FA5}">
                      <a16:colId xmlns:a16="http://schemas.microsoft.com/office/drawing/2014/main" val="164069011"/>
                    </a:ext>
                  </a:extLst>
                </a:gridCol>
              </a:tblGrid>
              <a:tr h="25064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Core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57391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Name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Designation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7560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Anoop Ramesh.M</a:t>
                      </a:r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Regional</a:t>
                      </a:r>
                      <a:r>
                        <a:rPr lang="en-US" sz="14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 Manager</a:t>
                      </a:r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67274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Subramanian R</a:t>
                      </a:r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Area</a:t>
                      </a:r>
                      <a:r>
                        <a:rPr lang="en-US" sz="14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 Manager</a:t>
                      </a:r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3799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Muthukrishnan S</a:t>
                      </a:r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ASM – ICV </a:t>
                      </a:r>
                      <a:r>
                        <a:rPr lang="en-US" sz="14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 Trucks </a:t>
                      </a:r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2549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Sumanthran T</a:t>
                      </a:r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ASM</a:t>
                      </a:r>
                      <a:r>
                        <a:rPr lang="en-US" sz="14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 – MDV Trucks </a:t>
                      </a:r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47552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Niveditha M</a:t>
                      </a:r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ASM - Buses</a:t>
                      </a:r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68091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Ashok T</a:t>
                      </a:r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TSM</a:t>
                      </a:r>
                      <a:r>
                        <a:rPr lang="en-US" sz="14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 – C&amp;M trucks </a:t>
                      </a:r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7175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Ashwin C</a:t>
                      </a:r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TSM -  ICV Trucks</a:t>
                      </a:r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12018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Suresh  J </a:t>
                      </a:r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ASM - Service</a:t>
                      </a:r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28602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Pramod H Rao</a:t>
                      </a:r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RPM</a:t>
                      </a:r>
                      <a:r>
                        <a:rPr lang="en-US" sz="14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  - Parts </a:t>
                      </a:r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78413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Krishna Kumar M </a:t>
                      </a:r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RSM - Service</a:t>
                      </a:r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9757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Shakespeare S</a:t>
                      </a:r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ZNM - Network</a:t>
                      </a:r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38977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7817" y="1384548"/>
            <a:ext cx="951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Objective: To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achieve </a:t>
            </a:r>
            <a:r>
              <a:rPr lang="en-US" sz="1600" b="1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42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% Market</a:t>
            </a: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share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 Chennai area office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4F47E2-89F9-4606-B6D8-C94136C6C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57" y="4190617"/>
            <a:ext cx="2682240" cy="2621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FCD13B-B6EB-442D-875C-C7EB3D532749}"/>
              </a:ext>
            </a:extLst>
          </p:cNvPr>
          <p:cNvSpPr txBox="1"/>
          <p:nvPr/>
        </p:nvSpPr>
        <p:spPr>
          <a:xfrm>
            <a:off x="13548" y="252153"/>
            <a:ext cx="8742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Mission :Chennai </a:t>
            </a: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3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arket </a:t>
            </a: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3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eadership </a:t>
            </a: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42%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189129"/>
              </p:ext>
            </p:extLst>
          </p:nvPr>
        </p:nvGraphicFramePr>
        <p:xfrm>
          <a:off x="4683430" y="2007250"/>
          <a:ext cx="4432664" cy="3494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6332">
                  <a:extLst>
                    <a:ext uri="{9D8B030D-6E8A-4147-A177-3AD203B41FA5}">
                      <a16:colId xmlns:a16="http://schemas.microsoft.com/office/drawing/2014/main" val="3248556629"/>
                    </a:ext>
                  </a:extLst>
                </a:gridCol>
                <a:gridCol w="2216332">
                  <a:extLst>
                    <a:ext uri="{9D8B030D-6E8A-4147-A177-3AD203B41FA5}">
                      <a16:colId xmlns:a16="http://schemas.microsoft.com/office/drawing/2014/main" val="763884604"/>
                    </a:ext>
                  </a:extLst>
                </a:gridCol>
              </a:tblGrid>
              <a:tr h="54721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Facilitators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375342"/>
                  </a:ext>
                </a:extLst>
              </a:tr>
              <a:tr h="42102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Sivakumar.C </a:t>
                      </a:r>
                      <a:endParaRPr 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Zonal</a:t>
                      </a:r>
                      <a:r>
                        <a:rPr lang="en-US" sz="14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 Manager</a:t>
                      </a:r>
                      <a:endParaRPr 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848524"/>
                  </a:ext>
                </a:extLst>
              </a:tr>
              <a:tr h="42102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Mohit Golcha</a:t>
                      </a:r>
                      <a:endParaRPr 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VH – Long</a:t>
                      </a:r>
                      <a:r>
                        <a:rPr lang="en-US" sz="14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 haulage</a:t>
                      </a:r>
                      <a:endParaRPr 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236415"/>
                  </a:ext>
                </a:extLst>
              </a:tr>
              <a:tr h="42102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Manoj Naidu R </a:t>
                      </a:r>
                      <a:endParaRPr 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VH -</a:t>
                      </a:r>
                      <a:r>
                        <a:rPr lang="en-US" sz="14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  C&amp;M trucks </a:t>
                      </a:r>
                      <a:endParaRPr 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558651"/>
                  </a:ext>
                </a:extLst>
              </a:tr>
              <a:tr h="42102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Arunava Saha</a:t>
                      </a:r>
                      <a:endParaRPr 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VH</a:t>
                      </a:r>
                      <a:r>
                        <a:rPr lang="en-US" sz="14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 – ICV trucks </a:t>
                      </a:r>
                      <a:endParaRPr 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623290"/>
                  </a:ext>
                </a:extLst>
              </a:tr>
              <a:tr h="42102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Mohan K</a:t>
                      </a:r>
                      <a:endParaRPr 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r>
                        <a:rPr lang="en-US" sz="14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 - Buses</a:t>
                      </a:r>
                      <a:endParaRPr 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723466"/>
                  </a:ext>
                </a:extLst>
              </a:tr>
              <a:tr h="42102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Balasubramaniam V </a:t>
                      </a:r>
                      <a:endParaRPr 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ZSM</a:t>
                      </a:r>
                      <a:r>
                        <a:rPr lang="en-US" sz="14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 - Service</a:t>
                      </a:r>
                      <a:endParaRPr 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792756"/>
                  </a:ext>
                </a:extLst>
              </a:tr>
              <a:tr h="42102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Sreeji JS</a:t>
                      </a:r>
                      <a:endParaRPr 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ZPM</a:t>
                      </a:r>
                      <a:r>
                        <a:rPr lang="en-US" sz="14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 – Parts</a:t>
                      </a:r>
                      <a:endParaRPr 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857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458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1600" y="152400"/>
            <a:ext cx="97536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/>
              <a:t>8</a:t>
            </a:r>
            <a:r>
              <a:rPr lang="en-US" kern="0" dirty="0" smtClean="0"/>
              <a:t>x4 Tipper Action Plan </a:t>
            </a:r>
            <a:endParaRPr lang="en-US" kern="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2435"/>
              </p:ext>
            </p:extLst>
          </p:nvPr>
        </p:nvGraphicFramePr>
        <p:xfrm>
          <a:off x="75474" y="1508060"/>
          <a:ext cx="11981542" cy="4336160"/>
        </p:xfrm>
        <a:graphic>
          <a:graphicData uri="http://schemas.openxmlformats.org/drawingml/2006/table">
            <a:tbl>
              <a:tblPr/>
              <a:tblGrid>
                <a:gridCol w="1748530">
                  <a:extLst>
                    <a:ext uri="{9D8B030D-6E8A-4147-A177-3AD203B41FA5}">
                      <a16:colId xmlns:a16="http://schemas.microsoft.com/office/drawing/2014/main" val="2467106375"/>
                    </a:ext>
                  </a:extLst>
                </a:gridCol>
                <a:gridCol w="3633715">
                  <a:extLst>
                    <a:ext uri="{9D8B030D-6E8A-4147-A177-3AD203B41FA5}">
                      <a16:colId xmlns:a16="http://schemas.microsoft.com/office/drawing/2014/main" val="4128498158"/>
                    </a:ext>
                  </a:extLst>
                </a:gridCol>
                <a:gridCol w="4313998">
                  <a:extLst>
                    <a:ext uri="{9D8B030D-6E8A-4147-A177-3AD203B41FA5}">
                      <a16:colId xmlns:a16="http://schemas.microsoft.com/office/drawing/2014/main" val="2233646966"/>
                    </a:ext>
                  </a:extLst>
                </a:gridCol>
                <a:gridCol w="875192">
                  <a:extLst>
                    <a:ext uri="{9D8B030D-6E8A-4147-A177-3AD203B41FA5}">
                      <a16:colId xmlns:a16="http://schemas.microsoft.com/office/drawing/2014/main" val="3899438761"/>
                    </a:ext>
                  </a:extLst>
                </a:gridCol>
                <a:gridCol w="1410107">
                  <a:extLst>
                    <a:ext uri="{9D8B030D-6E8A-4147-A177-3AD203B41FA5}">
                      <a16:colId xmlns:a16="http://schemas.microsoft.com/office/drawing/2014/main" val="3997877219"/>
                    </a:ext>
                  </a:extLst>
                </a:gridCol>
              </a:tblGrid>
              <a:tr h="524787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Application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Location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Action Plan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Timeline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Responsibility </a:t>
                      </a:r>
                      <a:endParaRPr lang="en-US" sz="1600" b="1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100476"/>
                  </a:ext>
                </a:extLst>
              </a:tr>
              <a:tr h="1298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Road 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construction</a:t>
                      </a:r>
                    </a:p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Ennore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– Madhuravoyal flying bridge.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way project on existing Chennai - Bangalore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Highway.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way project on Chennai - Trichy Highway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Continuous engagement with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associations.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marL="0" indent="0" algn="l" fontAlgn="ctr">
                        <a:buFont typeface="Wingdings" panose="05000000000000000000" pitchFamily="2" charset="2"/>
                        <a:buNone/>
                      </a:pP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(</a:t>
                      </a:r>
                      <a:r>
                        <a:rPr lang="en-US" sz="16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Redhills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, SP Koil </a:t>
                      </a:r>
                      <a:r>
                        <a:rPr lang="en-US" sz="16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assn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Tipper Thiruvizha to be done at various locations (Cuddalore, Pondicherry and SP </a:t>
                      </a:r>
                      <a:r>
                        <a:rPr lang="en-US" sz="16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koil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performance establishment – TML vs AL 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Video testimonial collections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  <a:r>
                        <a:rPr lang="en-US" sz="16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Sep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TSM/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ASM – sales </a:t>
                      </a:r>
                    </a:p>
                    <a:p>
                      <a:pPr algn="l" fontAlgn="ctr"/>
                      <a:endParaRPr lang="en-US" sz="16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2328075"/>
                  </a:ext>
                </a:extLst>
              </a:tr>
              <a:tr h="12992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 </a:t>
                      </a:r>
                    </a:p>
                  </a:txBody>
                  <a:tcPr marL="8021" marR="8021" marT="80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OSE project in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Cuddalore. 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Infra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projects in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Chennai surroundings .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Chennai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Metro projects phase 3.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Continuous engagement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key competition customers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  <a:p>
                      <a:pPr marL="0" indent="0" algn="l" fontAlgn="ctr">
                        <a:buFont typeface="Wingdings" panose="05000000000000000000" pitchFamily="2" charset="2"/>
                        <a:buNone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(SSK , SPR , DAP, AJS Infra) 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KMPL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establishment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 bridge the Price gap 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back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trial/Testimonials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r>
                        <a:rPr lang="en-US" sz="16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Jul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ASM - Service 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ctr"/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TSM /ASM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sales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069758"/>
                  </a:ext>
                </a:extLst>
              </a:tr>
              <a:tr h="10410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Boulders </a:t>
                      </a:r>
                    </a:p>
                  </a:txBody>
                  <a:tcPr marL="8021" marR="8021" marT="80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Mines approval expected in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</a:t>
                      </a:r>
                    </a:p>
                    <a:p>
                      <a:pPr marL="0" indent="0" algn="l" fontAlgn="ctr">
                        <a:buFont typeface="Wingdings" panose="05000000000000000000" pitchFamily="2" charset="2"/>
                        <a:buNone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(Kanchipuram,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Thiruvannamalai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Seeded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10 nos N 3525 in mining application  need to establish the product performance.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r>
                        <a:rPr lang="en-US" sz="16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Jul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ASM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Service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236065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2442754"/>
            <a:ext cx="1688011" cy="496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23" y="3803020"/>
            <a:ext cx="1646987" cy="5599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5122435"/>
            <a:ext cx="1579836" cy="55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2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1600" y="152400"/>
            <a:ext cx="97536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 smtClean="0"/>
              <a:t>Top potential customers – Tipper   </a:t>
            </a:r>
            <a:endParaRPr lang="en-US" kern="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01599" y="1305731"/>
          <a:ext cx="11981543" cy="5408577"/>
        </p:xfrm>
        <a:graphic>
          <a:graphicData uri="http://schemas.openxmlformats.org/drawingml/2006/table">
            <a:tbl>
              <a:tblPr/>
              <a:tblGrid>
                <a:gridCol w="333439">
                  <a:extLst>
                    <a:ext uri="{9D8B030D-6E8A-4147-A177-3AD203B41FA5}">
                      <a16:colId xmlns:a16="http://schemas.microsoft.com/office/drawing/2014/main" val="141996238"/>
                    </a:ext>
                  </a:extLst>
                </a:gridCol>
                <a:gridCol w="1658856">
                  <a:extLst>
                    <a:ext uri="{9D8B030D-6E8A-4147-A177-3AD203B41FA5}">
                      <a16:colId xmlns:a16="http://schemas.microsoft.com/office/drawing/2014/main" val="1775358330"/>
                    </a:ext>
                  </a:extLst>
                </a:gridCol>
                <a:gridCol w="1692199">
                  <a:extLst>
                    <a:ext uri="{9D8B030D-6E8A-4147-A177-3AD203B41FA5}">
                      <a16:colId xmlns:a16="http://schemas.microsoft.com/office/drawing/2014/main" val="2005413405"/>
                    </a:ext>
                  </a:extLst>
                </a:gridCol>
                <a:gridCol w="789137">
                  <a:extLst>
                    <a:ext uri="{9D8B030D-6E8A-4147-A177-3AD203B41FA5}">
                      <a16:colId xmlns:a16="http://schemas.microsoft.com/office/drawing/2014/main" val="112353890"/>
                    </a:ext>
                  </a:extLst>
                </a:gridCol>
                <a:gridCol w="491821">
                  <a:extLst>
                    <a:ext uri="{9D8B030D-6E8A-4147-A177-3AD203B41FA5}">
                      <a16:colId xmlns:a16="http://schemas.microsoft.com/office/drawing/2014/main" val="3797209970"/>
                    </a:ext>
                  </a:extLst>
                </a:gridCol>
                <a:gridCol w="677990">
                  <a:extLst>
                    <a:ext uri="{9D8B030D-6E8A-4147-A177-3AD203B41FA5}">
                      <a16:colId xmlns:a16="http://schemas.microsoft.com/office/drawing/2014/main" val="2673079232"/>
                    </a:ext>
                  </a:extLst>
                </a:gridCol>
                <a:gridCol w="978085">
                  <a:extLst>
                    <a:ext uri="{9D8B030D-6E8A-4147-A177-3AD203B41FA5}">
                      <a16:colId xmlns:a16="http://schemas.microsoft.com/office/drawing/2014/main" val="2643633419"/>
                    </a:ext>
                  </a:extLst>
                </a:gridCol>
                <a:gridCol w="1025322">
                  <a:extLst>
                    <a:ext uri="{9D8B030D-6E8A-4147-A177-3AD203B41FA5}">
                      <a16:colId xmlns:a16="http://schemas.microsoft.com/office/drawing/2014/main" val="769195896"/>
                    </a:ext>
                  </a:extLst>
                </a:gridCol>
                <a:gridCol w="3778963">
                  <a:extLst>
                    <a:ext uri="{9D8B030D-6E8A-4147-A177-3AD203B41FA5}">
                      <a16:colId xmlns:a16="http://schemas.microsoft.com/office/drawing/2014/main" val="1701851808"/>
                    </a:ext>
                  </a:extLst>
                </a:gridCol>
                <a:gridCol w="555731">
                  <a:extLst>
                    <a:ext uri="{9D8B030D-6E8A-4147-A177-3AD203B41FA5}">
                      <a16:colId xmlns:a16="http://schemas.microsoft.com/office/drawing/2014/main" val="3312221346"/>
                    </a:ext>
                  </a:extLst>
                </a:gridCol>
              </a:tblGrid>
              <a:tr h="9939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Sl.No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Name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Fleet size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Likely purchase for FY 23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SPOC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type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Action Plan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Timeline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003986"/>
                  </a:ext>
                </a:extLst>
              </a:tr>
              <a:tr h="66262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JSR Infra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Tip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Anoop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Switcher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seed  M 2820 / U 2820 for sand application &amp; Continuous engagement with customer.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364441"/>
                  </a:ext>
                </a:extLst>
              </a:tr>
              <a:tr h="43644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Gummidipundi assn customers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Tip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Sumanthran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 Loyal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ASC required at Munjur area , Vehicle park will be 500 nos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952379"/>
                  </a:ext>
                </a:extLst>
              </a:tr>
              <a:tr h="33131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RMC Retail customers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RMC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Tip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Ashok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Switcher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KMPL establishment TML vs AL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8897259"/>
                  </a:ext>
                </a:extLst>
              </a:tr>
              <a:tr h="66262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SPK Infra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 / Road construction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Tip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Tip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Anoop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Switcher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 visit and Continuous engagement with customer.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614760"/>
                  </a:ext>
                </a:extLst>
              </a:tr>
              <a:tr h="61127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 Enterprises Group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 Tip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10x4 Tip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Subramanian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Switcher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 4825 H6 4V model required to cater old captain lagacy issues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56968"/>
                  </a:ext>
                </a:extLst>
              </a:tr>
              <a:tr h="61127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Roy &amp; Co association customer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 / Boulders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 Tip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10x4 Tip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Anoop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 Loyal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 visit and Continuous engagement with customer.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45553"/>
                  </a:ext>
                </a:extLst>
              </a:tr>
              <a:tr h="66262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SPL infra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 / Road construction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Tip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Tip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Ashok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Switcher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 visit and Continuous engagement with customer.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401620"/>
                  </a:ext>
                </a:extLst>
              </a:tr>
              <a:tr h="43644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Elan Minerals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RMC/ Blue metals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Tip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Sumanthran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Competition loyal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establishment to be done TML 2823 RMC vs AL U 2820 RMC.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733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678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01600" y="152400"/>
            <a:ext cx="97536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 smtClean="0"/>
              <a:t>Top potential customers – Tipper   </a:t>
            </a:r>
            <a:endParaRPr lang="en-US" kern="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01601" y="1321237"/>
          <a:ext cx="11981541" cy="5478119"/>
        </p:xfrm>
        <a:graphic>
          <a:graphicData uri="http://schemas.openxmlformats.org/drawingml/2006/table">
            <a:tbl>
              <a:tblPr/>
              <a:tblGrid>
                <a:gridCol w="333438">
                  <a:extLst>
                    <a:ext uri="{9D8B030D-6E8A-4147-A177-3AD203B41FA5}">
                      <a16:colId xmlns:a16="http://schemas.microsoft.com/office/drawing/2014/main" val="867758115"/>
                    </a:ext>
                  </a:extLst>
                </a:gridCol>
                <a:gridCol w="1658855">
                  <a:extLst>
                    <a:ext uri="{9D8B030D-6E8A-4147-A177-3AD203B41FA5}">
                      <a16:colId xmlns:a16="http://schemas.microsoft.com/office/drawing/2014/main" val="1945817349"/>
                    </a:ext>
                  </a:extLst>
                </a:gridCol>
                <a:gridCol w="1692198">
                  <a:extLst>
                    <a:ext uri="{9D8B030D-6E8A-4147-A177-3AD203B41FA5}">
                      <a16:colId xmlns:a16="http://schemas.microsoft.com/office/drawing/2014/main" val="3495383059"/>
                    </a:ext>
                  </a:extLst>
                </a:gridCol>
                <a:gridCol w="789137">
                  <a:extLst>
                    <a:ext uri="{9D8B030D-6E8A-4147-A177-3AD203B41FA5}">
                      <a16:colId xmlns:a16="http://schemas.microsoft.com/office/drawing/2014/main" val="1206175423"/>
                    </a:ext>
                  </a:extLst>
                </a:gridCol>
                <a:gridCol w="491821">
                  <a:extLst>
                    <a:ext uri="{9D8B030D-6E8A-4147-A177-3AD203B41FA5}">
                      <a16:colId xmlns:a16="http://schemas.microsoft.com/office/drawing/2014/main" val="1107699828"/>
                    </a:ext>
                  </a:extLst>
                </a:gridCol>
                <a:gridCol w="677991">
                  <a:extLst>
                    <a:ext uri="{9D8B030D-6E8A-4147-A177-3AD203B41FA5}">
                      <a16:colId xmlns:a16="http://schemas.microsoft.com/office/drawing/2014/main" val="4242711018"/>
                    </a:ext>
                  </a:extLst>
                </a:gridCol>
                <a:gridCol w="1025957">
                  <a:extLst>
                    <a:ext uri="{9D8B030D-6E8A-4147-A177-3AD203B41FA5}">
                      <a16:colId xmlns:a16="http://schemas.microsoft.com/office/drawing/2014/main" val="3101408643"/>
                    </a:ext>
                  </a:extLst>
                </a:gridCol>
                <a:gridCol w="977450">
                  <a:extLst>
                    <a:ext uri="{9D8B030D-6E8A-4147-A177-3AD203B41FA5}">
                      <a16:colId xmlns:a16="http://schemas.microsoft.com/office/drawing/2014/main" val="2897715570"/>
                    </a:ext>
                  </a:extLst>
                </a:gridCol>
                <a:gridCol w="3778964">
                  <a:extLst>
                    <a:ext uri="{9D8B030D-6E8A-4147-A177-3AD203B41FA5}">
                      <a16:colId xmlns:a16="http://schemas.microsoft.com/office/drawing/2014/main" val="67866543"/>
                    </a:ext>
                  </a:extLst>
                </a:gridCol>
                <a:gridCol w="555730">
                  <a:extLst>
                    <a:ext uri="{9D8B030D-6E8A-4147-A177-3AD203B41FA5}">
                      <a16:colId xmlns:a16="http://schemas.microsoft.com/office/drawing/2014/main" val="208735643"/>
                    </a:ext>
                  </a:extLst>
                </a:gridCol>
              </a:tblGrid>
              <a:tr h="100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Sl.No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Name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Fleet size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Likely purchase for FY 23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SPOC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type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Action Plan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Timeline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569935"/>
                  </a:ext>
                </a:extLst>
              </a:tr>
              <a:tr h="6725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AJ poul Earth Movers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Tip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Tip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Ashok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Competition loyal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establishment to be done BB 3528  vs N 3525 (B2B trials)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158275"/>
                  </a:ext>
                </a:extLst>
              </a:tr>
              <a:tr h="6725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Ashok Constructions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Tip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Tip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Sumanthran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Switcher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 visit and Continuous engagement with customer.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985713"/>
                  </a:ext>
                </a:extLst>
              </a:tr>
              <a:tr h="6725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AJS Infra (Arupadai)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 / Boulders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Tip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Tip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Anoop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Competition loyal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establishment to be done in mining &amp; surface applications (B2B trials)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598869"/>
                  </a:ext>
                </a:extLst>
              </a:tr>
              <a:tr h="6725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 Blue metals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 / Boulders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Tip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Tip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Subramanian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Switcher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After market support required .  Frequent visit of service and parts team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047369"/>
                  </a:ext>
                </a:extLst>
              </a:tr>
              <a:tr h="3362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 Blue metals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Tip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Subramanian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Competition loyal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establishment to be done TML 3525 vs AL U 3525 (B2B trials).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847021"/>
                  </a:ext>
                </a:extLst>
              </a:tr>
              <a:tr h="6725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 Traders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 / Boulders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Tip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Tip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Subramanian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Competition loyal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establishment to be done BB 2823 vs N 2825 RBT (B2B trials)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51810"/>
                  </a:ext>
                </a:extLst>
              </a:tr>
              <a:tr h="6725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SSK Blue metals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Tip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Ashok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Competition loyal 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establishment to be done TML 3525 vs AL U 3525 (B2B trials).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Continuous engagement with customer.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7641" marR="7641" marT="76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774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48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1600" y="152400"/>
            <a:ext cx="97536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 smtClean="0"/>
              <a:t>10x4 Tipper Action Plan </a:t>
            </a:r>
            <a:endParaRPr lang="en-US" kern="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01598" y="1547251"/>
          <a:ext cx="11746412" cy="4579229"/>
        </p:xfrm>
        <a:graphic>
          <a:graphicData uri="http://schemas.openxmlformats.org/drawingml/2006/table">
            <a:tbl>
              <a:tblPr/>
              <a:tblGrid>
                <a:gridCol w="1667811">
                  <a:extLst>
                    <a:ext uri="{9D8B030D-6E8A-4147-A177-3AD203B41FA5}">
                      <a16:colId xmlns:a16="http://schemas.microsoft.com/office/drawing/2014/main" val="2467106375"/>
                    </a:ext>
                  </a:extLst>
                </a:gridCol>
                <a:gridCol w="3783959">
                  <a:extLst>
                    <a:ext uri="{9D8B030D-6E8A-4147-A177-3AD203B41FA5}">
                      <a16:colId xmlns:a16="http://schemas.microsoft.com/office/drawing/2014/main" val="4128498158"/>
                    </a:ext>
                  </a:extLst>
                </a:gridCol>
                <a:gridCol w="4114843">
                  <a:extLst>
                    <a:ext uri="{9D8B030D-6E8A-4147-A177-3AD203B41FA5}">
                      <a16:colId xmlns:a16="http://schemas.microsoft.com/office/drawing/2014/main" val="2233646966"/>
                    </a:ext>
                  </a:extLst>
                </a:gridCol>
                <a:gridCol w="834789">
                  <a:extLst>
                    <a:ext uri="{9D8B030D-6E8A-4147-A177-3AD203B41FA5}">
                      <a16:colId xmlns:a16="http://schemas.microsoft.com/office/drawing/2014/main" val="3899438761"/>
                    </a:ext>
                  </a:extLst>
                </a:gridCol>
                <a:gridCol w="1345010">
                  <a:extLst>
                    <a:ext uri="{9D8B030D-6E8A-4147-A177-3AD203B41FA5}">
                      <a16:colId xmlns:a16="http://schemas.microsoft.com/office/drawing/2014/main" val="3997877219"/>
                    </a:ext>
                  </a:extLst>
                </a:gridCol>
              </a:tblGrid>
              <a:tr h="749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Location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Action Plan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Timeline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Responsibility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100476"/>
                  </a:ext>
                </a:extLst>
              </a:tr>
              <a:tr h="23429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 </a:t>
                      </a:r>
                    </a:p>
                    <a:p>
                      <a:pPr algn="l" fontAlgn="ctr"/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Est – 200 nos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Metro Projects , Seengara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Chennai 2.0 ,Govt.projects  around Chennai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Due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 old caption legacy issue low acceptance for Captain tippers hence need U 4825 with H6 4V vehicle </a:t>
                      </a:r>
                    </a:p>
                    <a:p>
                      <a:pPr algn="l" fontAlgn="ctr"/>
                      <a:endParaRPr lang="en-US" sz="16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Lift axle issues needs to resolved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 of Jul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 - PMG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l" fontAlgn="ctr"/>
                      <a:endParaRPr lang="en-US" sz="16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ASM – Service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069758"/>
                  </a:ext>
                </a:extLst>
              </a:tr>
              <a:tr h="14868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Road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construction</a:t>
                      </a:r>
                    </a:p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TIV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Est – 70 nos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way project on existing Chennai - Bangalore highway , 8 way project on Chennai - Trichy Highway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 4825 with H6 4V vehicle required  </a:t>
                      </a:r>
                    </a:p>
                    <a:p>
                      <a:pPr algn="l" fontAlgn="ctr"/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KMPL establishment in N 4825 Tippers  vis-a –via competition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Aug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/RM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236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48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3588" y="2430874"/>
            <a:ext cx="10363200" cy="1470025"/>
          </a:xfrm>
        </p:spPr>
        <p:txBody>
          <a:bodyPr/>
          <a:lstStyle/>
          <a:p>
            <a:pPr algn="ctr"/>
            <a:r>
              <a:rPr lang="en-US" b="1" dirty="0" smtClean="0"/>
              <a:t>LONG HAULAGE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482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50248"/>
            <a:ext cx="10158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32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MAV – Action </a:t>
            </a:r>
            <a:r>
              <a:rPr lang="en-US" dirty="0"/>
              <a:t>P</a:t>
            </a:r>
            <a:r>
              <a:rPr lang="en-US" dirty="0" smtClean="0"/>
              <a:t>lan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203102"/>
              </p:ext>
            </p:extLst>
          </p:nvPr>
        </p:nvGraphicFramePr>
        <p:xfrm>
          <a:off x="113212" y="1347315"/>
          <a:ext cx="11930742" cy="5275555"/>
        </p:xfrm>
        <a:graphic>
          <a:graphicData uri="http://schemas.openxmlformats.org/drawingml/2006/table">
            <a:tbl>
              <a:tblPr/>
              <a:tblGrid>
                <a:gridCol w="1137725">
                  <a:extLst>
                    <a:ext uri="{9D8B030D-6E8A-4147-A177-3AD203B41FA5}">
                      <a16:colId xmlns:a16="http://schemas.microsoft.com/office/drawing/2014/main" val="1297351157"/>
                    </a:ext>
                  </a:extLst>
                </a:gridCol>
                <a:gridCol w="1054262">
                  <a:extLst>
                    <a:ext uri="{9D8B030D-6E8A-4147-A177-3AD203B41FA5}">
                      <a16:colId xmlns:a16="http://schemas.microsoft.com/office/drawing/2014/main" val="3782202231"/>
                    </a:ext>
                  </a:extLst>
                </a:gridCol>
                <a:gridCol w="4309301">
                  <a:extLst>
                    <a:ext uri="{9D8B030D-6E8A-4147-A177-3AD203B41FA5}">
                      <a16:colId xmlns:a16="http://schemas.microsoft.com/office/drawing/2014/main" val="1724550501"/>
                    </a:ext>
                  </a:extLst>
                </a:gridCol>
                <a:gridCol w="4823253">
                  <a:extLst>
                    <a:ext uri="{9D8B030D-6E8A-4147-A177-3AD203B41FA5}">
                      <a16:colId xmlns:a16="http://schemas.microsoft.com/office/drawing/2014/main" val="72508300"/>
                    </a:ext>
                  </a:extLst>
                </a:gridCol>
                <a:gridCol w="606201">
                  <a:extLst>
                    <a:ext uri="{9D8B030D-6E8A-4147-A177-3AD203B41FA5}">
                      <a16:colId xmlns:a16="http://schemas.microsoft.com/office/drawing/2014/main" val="135425838"/>
                    </a:ext>
                  </a:extLst>
                </a:gridCol>
              </a:tblGrid>
              <a:tr h="558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 Applications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Challenge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Action Plan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line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274672"/>
                  </a:ext>
                </a:extLst>
              </a:tr>
              <a:tr h="75136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White Goods &amp; Auto Parts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ICM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Major TML Customer . He is reluctant to purchase to Change over cost &amp; Price Sensitive.</a:t>
                      </a:r>
                    </a:p>
                  </a:txBody>
                  <a:tcPr marL="9373" marR="9373" marT="937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Continous engagement being done with customer . We will get the better share of buisness in next deal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July'22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278117"/>
                  </a:ext>
                </a:extLst>
              </a:tr>
              <a:tr h="9991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Bullet Logistics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Sensitive - Bundle offerings (On road) with AMC (6yrs/6lac).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wants Boss 1920 32 FT Cabin vehicle . We have only 30.5 FT</a:t>
                      </a:r>
                    </a:p>
                  </a:txBody>
                  <a:tcPr marL="9373" marR="9373" marT="937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Operational level team Engagement being done .</a:t>
                      </a:r>
                      <a:b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Conducted 9 point demo with our Boss 1920 .</a:t>
                      </a:r>
                    </a:p>
                  </a:txBody>
                  <a:tcPr marL="9373" marR="9373" marT="937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July'22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546385"/>
                  </a:ext>
                </a:extLst>
              </a:tr>
              <a:tr h="2793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Rapid Trans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Sensitive customer 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working with the customer for bulk deal .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July'22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6155764"/>
                  </a:ext>
                </a:extLst>
              </a:tr>
              <a:tr h="5055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 related Issues in intial batch vehices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we have opened ASC last month after continous engagement.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991073"/>
                  </a:ext>
                </a:extLst>
              </a:tr>
              <a:tr h="50556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Cement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SKLS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Buyback of Old Vehicles and Price Sensitive.</a:t>
                      </a:r>
                    </a:p>
                  </a:txBody>
                  <a:tcPr marL="9373" marR="9373" marT="937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Support from UV Team for Best rates for Old Vehicles.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July'22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746088"/>
                  </a:ext>
                </a:extLst>
              </a:tr>
              <a:tr h="5586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Service level engement for U5525 and 4825  to establish BS6 performance.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394086"/>
                  </a:ext>
                </a:extLst>
              </a:tr>
              <a:tr h="2793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Ganapathy Trans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Sensitive Customer due to thin Margins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Service level engement for 4825 Vehicles performance .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July'22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115600"/>
                  </a:ext>
                </a:extLst>
              </a:tr>
              <a:tr h="2793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KMPL Establishment in 4825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49911"/>
                  </a:ext>
                </a:extLst>
              </a:tr>
              <a:tr h="5586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DYM Logistics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KMPL issues 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Driver trainer to be deployed again to establish KMPL issues .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July'22</a:t>
                      </a:r>
                    </a:p>
                  </a:txBody>
                  <a:tcPr marL="9373" marR="9373" marT="9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524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934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350248"/>
            <a:ext cx="10158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32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Tractors - Action </a:t>
            </a:r>
            <a:r>
              <a:rPr lang="en-US" dirty="0"/>
              <a:t>P</a:t>
            </a:r>
            <a:r>
              <a:rPr lang="en-US" dirty="0" smtClean="0"/>
              <a:t>lan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397252"/>
              </p:ext>
            </p:extLst>
          </p:nvPr>
        </p:nvGraphicFramePr>
        <p:xfrm>
          <a:off x="183178" y="1383761"/>
          <a:ext cx="11860776" cy="5304421"/>
        </p:xfrm>
        <a:graphic>
          <a:graphicData uri="http://schemas.openxmlformats.org/drawingml/2006/table">
            <a:tbl>
              <a:tblPr/>
              <a:tblGrid>
                <a:gridCol w="1620713">
                  <a:extLst>
                    <a:ext uri="{9D8B030D-6E8A-4147-A177-3AD203B41FA5}">
                      <a16:colId xmlns:a16="http://schemas.microsoft.com/office/drawing/2014/main" val="3301852568"/>
                    </a:ext>
                  </a:extLst>
                </a:gridCol>
                <a:gridCol w="1845056">
                  <a:extLst>
                    <a:ext uri="{9D8B030D-6E8A-4147-A177-3AD203B41FA5}">
                      <a16:colId xmlns:a16="http://schemas.microsoft.com/office/drawing/2014/main" val="701715228"/>
                    </a:ext>
                  </a:extLst>
                </a:gridCol>
                <a:gridCol w="3808724">
                  <a:extLst>
                    <a:ext uri="{9D8B030D-6E8A-4147-A177-3AD203B41FA5}">
                      <a16:colId xmlns:a16="http://schemas.microsoft.com/office/drawing/2014/main" val="3372956146"/>
                    </a:ext>
                  </a:extLst>
                </a:gridCol>
                <a:gridCol w="3163879">
                  <a:extLst>
                    <a:ext uri="{9D8B030D-6E8A-4147-A177-3AD203B41FA5}">
                      <a16:colId xmlns:a16="http://schemas.microsoft.com/office/drawing/2014/main" val="1524952742"/>
                    </a:ext>
                  </a:extLst>
                </a:gridCol>
                <a:gridCol w="1422404">
                  <a:extLst>
                    <a:ext uri="{9D8B030D-6E8A-4147-A177-3AD203B41FA5}">
                      <a16:colId xmlns:a16="http://schemas.microsoft.com/office/drawing/2014/main" val="665918195"/>
                    </a:ext>
                  </a:extLst>
                </a:gridCol>
              </a:tblGrid>
              <a:tr h="3567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Name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Challenges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Action Plan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line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448049"/>
                  </a:ext>
                </a:extLst>
              </a:tr>
              <a:tr h="53515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ISO Container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Leap International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Legacy issues related to Old Product performance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TVS to capitalize 1no of U4020 to prove performance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July'22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9185290"/>
                  </a:ext>
                </a:extLst>
              </a:tr>
              <a:tr h="6610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Kerry Indev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Teething issues - service related Issues at  KA &amp; AP.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Service Team engagement - whatsapp group created and being addressed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July'22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6716921"/>
                  </a:ext>
                </a:extLst>
              </a:tr>
              <a:tr h="3567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Discussion on Captive ASC initiated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Aug'22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9740996"/>
                  </a:ext>
                </a:extLst>
              </a:tr>
              <a:tr h="9870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Sanco Trans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Needs AMT for interghat movement and KMPL Issues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TVS to capitalize 1no of U4020 to prove performance over  Mahindra.                      #Service Team engagement.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July'22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46882"/>
                  </a:ext>
                </a:extLst>
              </a:tr>
              <a:tr h="53515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ODC 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i-FI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NTC , JAY PEE , KALAIVANI &amp; KALYANI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Horse Power Tractor (BGS &amp; HR) requirement &amp; Price Sensitive Customer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320 HP Tractor for ODC Required.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to confirm.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442387"/>
                  </a:ext>
                </a:extLst>
              </a:tr>
              <a:tr h="6610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 route Service Assistance equired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Service Team engagement - whatsapp group created and being addressed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Aug'22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448115"/>
                  </a:ext>
                </a:extLst>
              </a:tr>
              <a:tr h="7135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 Carrier/ Auto parts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Glovis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Sensitive competitive Customer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Continues engagement - Prestigious order taken for our U4020TR- 50nos.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Sep'22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810806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Cement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JV Prasad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Sensitive Customer &amp; BB Loyal customer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Started engaging with Customer - User Trial(MAV) given.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July'22</a:t>
                      </a:r>
                    </a:p>
                  </a:txBody>
                  <a:tcPr marL="8338" marR="8338" marT="8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116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9036202" y="1422542"/>
            <a:ext cx="3060003" cy="1754326"/>
          </a:xfrm>
          <a:prstGeom prst="rect">
            <a:avLst/>
          </a:prstGeom>
          <a:solidFill>
            <a:srgbClr val="FAD2F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Focus financiers</a:t>
            </a:r>
          </a:p>
          <a:p>
            <a:endParaRPr lang="en-US" b="1" u="sng" dirty="0" smtClean="0"/>
          </a:p>
          <a:p>
            <a:pPr marL="342900" indent="-342900">
              <a:buAutoNum type="arabicPeriod"/>
            </a:pPr>
            <a:r>
              <a:rPr lang="en-US" dirty="0" smtClean="0"/>
              <a:t>Sundaram finance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Yes Bank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Kotak Mahindra bank</a:t>
            </a:r>
          </a:p>
          <a:p>
            <a:pPr marL="342900" indent="-342900">
              <a:buAutoNum type="arabicPeriod"/>
            </a:pPr>
            <a:r>
              <a:rPr lang="en-US" dirty="0" smtClean="0"/>
              <a:t>HDFC bank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65676" y="3401177"/>
            <a:ext cx="3030530" cy="286232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Action Points – Time line 31</a:t>
            </a:r>
            <a:r>
              <a:rPr lang="en-US" b="1" u="sng" baseline="30000" dirty="0" smtClean="0"/>
              <a:t>st</a:t>
            </a:r>
            <a:r>
              <a:rPr lang="en-US" b="1" u="sng" dirty="0" smtClean="0"/>
              <a:t> Jul</a:t>
            </a:r>
          </a:p>
          <a:p>
            <a:endParaRPr lang="en-US" b="1" u="sng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Mini financier meets across location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Flyers and leaflet circulation digitally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Plant visits for financiers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1598" y="369310"/>
            <a:ext cx="8742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Financier wise contribution analysis – MDV </a:t>
            </a:r>
            <a:endParaRPr lang="en-US" sz="32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1191598"/>
              </p:ext>
            </p:extLst>
          </p:nvPr>
        </p:nvGraphicFramePr>
        <p:xfrm>
          <a:off x="101598" y="1402704"/>
          <a:ext cx="9509313" cy="4904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Rounded Rectangle 14"/>
          <p:cNvSpPr/>
          <p:nvPr/>
        </p:nvSpPr>
        <p:spPr>
          <a:xfrm>
            <a:off x="5282084" y="5004408"/>
            <a:ext cx="1861283" cy="481993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010631" y="1948596"/>
            <a:ext cx="2651425" cy="481993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4349932" y="3792823"/>
            <a:ext cx="2793436" cy="481993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4181790" y="3160181"/>
            <a:ext cx="2030935" cy="481993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4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270609" y="1312430"/>
            <a:ext cx="2879187" cy="1754326"/>
          </a:xfrm>
          <a:prstGeom prst="rect">
            <a:avLst/>
          </a:prstGeom>
          <a:solidFill>
            <a:srgbClr val="FAD2F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Focus Financiers</a:t>
            </a:r>
          </a:p>
          <a:p>
            <a:endParaRPr lang="en-US" b="1" u="sng" dirty="0" smtClean="0"/>
          </a:p>
          <a:p>
            <a:pPr marL="342900" indent="-342900">
              <a:buAutoNum type="arabicPeriod"/>
            </a:pPr>
            <a:r>
              <a:rPr lang="en-US" dirty="0" smtClean="0"/>
              <a:t>HDFC Bank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Yes Bank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Kotak Mahindra bank</a:t>
            </a:r>
          </a:p>
          <a:p>
            <a:pPr marL="342900" indent="-342900">
              <a:buAutoNum type="arabicPeriod"/>
            </a:pPr>
            <a:r>
              <a:rPr lang="en-US" dirty="0" smtClean="0"/>
              <a:t>Chola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70609" y="3166738"/>
            <a:ext cx="2879187" cy="341632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Action Points – Time line 31</a:t>
            </a:r>
            <a:r>
              <a:rPr lang="en-US" b="1" u="sng" baseline="30000" dirty="0" smtClean="0"/>
              <a:t>st</a:t>
            </a:r>
            <a:r>
              <a:rPr lang="en-US" b="1" u="sng" dirty="0" smtClean="0"/>
              <a:t> Jul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Joint promotion activities </a:t>
            </a:r>
          </a:p>
          <a:p>
            <a:r>
              <a:rPr lang="en-US" dirty="0" smtClean="0"/>
              <a:t>       (Demos&amp; Road Shows)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Continuous engagement with financiers </a:t>
            </a:r>
          </a:p>
          <a:p>
            <a:r>
              <a:rPr lang="en-US" dirty="0"/>
              <a:t> </a:t>
            </a:r>
            <a:r>
              <a:rPr lang="en-US" dirty="0" smtClean="0"/>
              <a:t>     (Meets &amp; branch visits)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Special schemes on LTV/ROI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Product superiority training to financiers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598" y="369310"/>
            <a:ext cx="10517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Financier wise contribution analysis – ICV Trucks </a:t>
            </a:r>
            <a:endParaRPr lang="en-US" sz="32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8323215"/>
              </p:ext>
            </p:extLst>
          </p:nvPr>
        </p:nvGraphicFramePr>
        <p:xfrm>
          <a:off x="101598" y="1312430"/>
          <a:ext cx="8964025" cy="5428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4036423" y="4376058"/>
            <a:ext cx="3696787" cy="30044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511825" y="3431178"/>
            <a:ext cx="2679970" cy="278673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530378" y="2932612"/>
            <a:ext cx="3967702" cy="30697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867958" y="2004507"/>
            <a:ext cx="4995881" cy="30697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598" y="369310"/>
            <a:ext cx="8742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Influencer engagements</a:t>
            </a:r>
            <a:endParaRPr lang="en-US" sz="32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854737708"/>
              </p:ext>
            </p:extLst>
          </p:nvPr>
        </p:nvGraphicFramePr>
        <p:xfrm>
          <a:off x="101598" y="132012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utoShape 4" descr="Bus driver clipart. Free download transparent .PNG | Creazil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9125" y="1320125"/>
            <a:ext cx="2095500" cy="2190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3817" y="4184297"/>
            <a:ext cx="202882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9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1582707"/>
              </p:ext>
            </p:extLst>
          </p:nvPr>
        </p:nvGraphicFramePr>
        <p:xfrm>
          <a:off x="-26126" y="1293223"/>
          <a:ext cx="12192000" cy="5564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20838" y="1398231"/>
            <a:ext cx="188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Automotive Manufacturers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3774" y="2451223"/>
            <a:ext cx="724134" cy="217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2911" y="1571425"/>
            <a:ext cx="1234920" cy="2315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8275" y="3190181"/>
            <a:ext cx="852358" cy="4261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2699" y="2066153"/>
            <a:ext cx="802877" cy="3440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0813" y="1834295"/>
            <a:ext cx="502174" cy="4529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39763" y="3647127"/>
            <a:ext cx="1422021" cy="407867"/>
          </a:xfrm>
          <a:prstGeom prst="rect">
            <a:avLst/>
          </a:prstGeom>
        </p:spPr>
      </p:pic>
      <p:pic>
        <p:nvPicPr>
          <p:cNvPr id="12" name="Picture 12" descr="File:L&amp;T.png - Wikimedia Commons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764" y="2659299"/>
            <a:ext cx="492750" cy="49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0" descr="List of BMW vehicles - Wikipedia"/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599" y="3393959"/>
            <a:ext cx="520682" cy="52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4" descr="BYD Auto - Wikipedia"/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800" y="2611848"/>
            <a:ext cx="756776" cy="46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528962" y="1563329"/>
            <a:ext cx="188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 - Commerce</a:t>
            </a:r>
            <a:endParaRPr lang="en-US" b="1" dirty="0"/>
          </a:p>
        </p:txBody>
      </p:sp>
      <p:pic>
        <p:nvPicPr>
          <p:cNvPr id="16" name="Picture 28" descr="Amazon down? Current status and problems | Downdetector"/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441" y="2700479"/>
            <a:ext cx="951758" cy="29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1214" y="2971174"/>
            <a:ext cx="607213" cy="607213"/>
          </a:xfrm>
          <a:prstGeom prst="rect">
            <a:avLst/>
          </a:prstGeom>
        </p:spPr>
      </p:pic>
      <p:pic>
        <p:nvPicPr>
          <p:cNvPr id="18" name="Picture 34" descr="Bigbasket faces potential data breach; details of 2 crore users put on sale  on dark web | Business News,The Indian Express"/>
          <p:cNvPicPr>
            <a:picLocks noChangeAspect="1" noChangeArrowheads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8" t="-1095" r="21485" b="1"/>
          <a:stretch/>
        </p:blipFill>
        <p:spPr bwMode="auto">
          <a:xfrm>
            <a:off x="6629628" y="2125001"/>
            <a:ext cx="603429" cy="62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6" descr="Reliance Petroleum - Wikipedia"/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808" y="1766769"/>
            <a:ext cx="627506" cy="60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57206" y="3213926"/>
            <a:ext cx="1199648" cy="6718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30012" y="1404503"/>
            <a:ext cx="640059" cy="64005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95181" y="6126272"/>
            <a:ext cx="188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Infra Projects</a:t>
            </a:r>
            <a:endParaRPr lang="en-US" b="1" dirty="0"/>
          </a:p>
        </p:txBody>
      </p:sp>
      <p:pic>
        <p:nvPicPr>
          <p:cNvPr id="23" name="Picture 2" descr="448 infra projects report cost overrun of Rs 4.02 trn; 539 behind schedule  | Business Standard News"/>
          <p:cNvPicPr>
            <a:picLocks noChangeAspect="1" noChangeArrowheads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47" y="4214872"/>
            <a:ext cx="985500" cy="73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25958" y="5485549"/>
            <a:ext cx="862894" cy="862894"/>
          </a:xfrm>
          <a:prstGeom prst="rect">
            <a:avLst/>
          </a:prstGeom>
        </p:spPr>
      </p:pic>
      <p:pic>
        <p:nvPicPr>
          <p:cNvPr id="25" name="Picture 8" descr="Three-layer flyovers to ease traffic"/>
          <p:cNvPicPr>
            <a:picLocks noChangeAspect="1" noChangeArrowheads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12" y="4200089"/>
            <a:ext cx="1368665" cy="76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836921" y="5849273"/>
            <a:ext cx="188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Petrochemical Industries</a:t>
            </a:r>
            <a:endParaRPr lang="en-US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93282" y="4123119"/>
            <a:ext cx="609103" cy="60910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11937" y="4900416"/>
            <a:ext cx="525765" cy="599047"/>
          </a:xfrm>
          <a:prstGeom prst="rect">
            <a:avLst/>
          </a:prstGeom>
        </p:spPr>
      </p:pic>
      <p:pic>
        <p:nvPicPr>
          <p:cNvPr id="29" name="Picture 50" descr="OPEN TENDER FOR RENEWABLE OPEN ACCESS POWER SOLAR AT BPCL, MUMBAI REFINERY  – The Leading Solar Magazine In India"/>
          <p:cNvPicPr>
            <a:picLocks noChangeAspect="1" noChangeArrowheads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085" y="5667657"/>
            <a:ext cx="546591" cy="67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4" descr="Nayara Energy | Oil Refinery in India | Petroleum Company in India"/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1" t="30048" r="36458" b="29153"/>
          <a:stretch/>
        </p:blipFill>
        <p:spPr bwMode="auto">
          <a:xfrm>
            <a:off x="7304979" y="4128354"/>
            <a:ext cx="1164626" cy="85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6" descr="Chennai Petroleum Corporation - Wikipedia"/>
          <p:cNvPicPr>
            <a:picLocks noChangeAspect="1" noChangeArrowheads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175" y="4726883"/>
            <a:ext cx="700339" cy="64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434439" y="5170926"/>
            <a:ext cx="854640" cy="415925"/>
          </a:xfrm>
          <a:prstGeom prst="rect">
            <a:avLst/>
          </a:prstGeom>
        </p:spPr>
      </p:pic>
      <p:pic>
        <p:nvPicPr>
          <p:cNvPr id="33" name="Picture 72" descr="Cement Plant Heavy Erection, Cement Plants Erection Services - Precision  Technocrate &amp; Marketers, Udaipur | ID: 7473179730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800" y="5066915"/>
            <a:ext cx="1145867" cy="71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8FCD13B-B6EB-442D-875C-C7EB3D532749}"/>
              </a:ext>
            </a:extLst>
          </p:cNvPr>
          <p:cNvSpPr txBox="1"/>
          <p:nvPr/>
        </p:nvSpPr>
        <p:spPr>
          <a:xfrm>
            <a:off x="13548" y="252153"/>
            <a:ext cx="8742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Chennai Market Overview</a:t>
            </a:r>
            <a:endParaRPr lang="en-US" sz="32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6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1598" y="369310"/>
            <a:ext cx="8742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Initiatives Planned</a:t>
            </a:r>
            <a:endParaRPr lang="en-US" sz="32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77" y="1505636"/>
            <a:ext cx="1463936" cy="14639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533" y="1505636"/>
            <a:ext cx="1480347" cy="1463936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245660" y="1405719"/>
            <a:ext cx="2620370" cy="518615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36728" y="3302758"/>
            <a:ext cx="22382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smtClean="0"/>
              <a:t>Thanking delivery 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smtClean="0"/>
              <a:t>Special finance scheme broadcast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smtClean="0"/>
              <a:t>Video &amp; Written testimonials broadcast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smtClean="0"/>
              <a:t>Key deliveries broadcast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147927" y="1405719"/>
            <a:ext cx="2620370" cy="51861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338995" y="3302758"/>
            <a:ext cx="22382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smtClean="0"/>
              <a:t>Video testimonials est.  at official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smtClean="0"/>
              <a:t>Bulk deals delivery videos </a:t>
            </a:r>
          </a:p>
          <a:p>
            <a:endParaRPr lang="en-US" b="1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6804093" y="4733919"/>
            <a:ext cx="407944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Broadcast group to be added for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Mechanics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DSA’s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Body Builders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887322"/>
              </p:ext>
            </p:extLst>
          </p:nvPr>
        </p:nvGraphicFramePr>
        <p:xfrm>
          <a:off x="5959365" y="1505635"/>
          <a:ext cx="6045400" cy="233049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11350">
                  <a:extLst>
                    <a:ext uri="{9D8B030D-6E8A-4147-A177-3AD203B41FA5}">
                      <a16:colId xmlns:a16="http://schemas.microsoft.com/office/drawing/2014/main" val="1189610958"/>
                    </a:ext>
                  </a:extLst>
                </a:gridCol>
                <a:gridCol w="1511350">
                  <a:extLst>
                    <a:ext uri="{9D8B030D-6E8A-4147-A177-3AD203B41FA5}">
                      <a16:colId xmlns:a16="http://schemas.microsoft.com/office/drawing/2014/main" val="3478178642"/>
                    </a:ext>
                  </a:extLst>
                </a:gridCol>
                <a:gridCol w="1511350">
                  <a:extLst>
                    <a:ext uri="{9D8B030D-6E8A-4147-A177-3AD203B41FA5}">
                      <a16:colId xmlns:a16="http://schemas.microsoft.com/office/drawing/2014/main" val="3323156858"/>
                    </a:ext>
                  </a:extLst>
                </a:gridCol>
                <a:gridCol w="1511350">
                  <a:extLst>
                    <a:ext uri="{9D8B030D-6E8A-4147-A177-3AD203B41FA5}">
                      <a16:colId xmlns:a16="http://schemas.microsoft.com/office/drawing/2014/main" val="1840711503"/>
                    </a:ext>
                  </a:extLst>
                </a:gridCol>
              </a:tblGrid>
              <a:tr h="80649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Segment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Broadcast</a:t>
                      </a:r>
                      <a:r>
                        <a:rPr lang="en-US" sz="1400" baseline="0" dirty="0" smtClean="0"/>
                        <a:t> group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 of customers  as on 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Target</a:t>
                      </a:r>
                      <a:r>
                        <a:rPr lang="en-US" sz="1400" baseline="0" dirty="0" smtClean="0"/>
                        <a:t>  - </a:t>
                      </a:r>
                      <a:r>
                        <a:rPr lang="en-US" sz="1400" dirty="0" smtClean="0"/>
                        <a:t>customers</a:t>
                      </a:r>
                      <a:r>
                        <a:rPr lang="en-US" sz="1400" baseline="0" dirty="0" smtClean="0"/>
                        <a:t> to be added / Month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83222"/>
                  </a:ext>
                </a:extLst>
              </a:tr>
              <a:tr h="29952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ICV Trucks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617793"/>
                  </a:ext>
                </a:extLst>
              </a:tr>
              <a:tr h="29952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Tipper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748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75 </a:t>
                      </a:r>
                      <a:endParaRPr lang="en-US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07669"/>
                  </a:ext>
                </a:extLst>
              </a:tr>
              <a:tr h="29952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881212"/>
                  </a:ext>
                </a:extLst>
              </a:tr>
              <a:tr h="29952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LH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023545"/>
                  </a:ext>
                </a:extLst>
              </a:tr>
              <a:tr h="29952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Financier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383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618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7817" y="526473"/>
            <a:ext cx="8742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Aftermarket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3212A-5648-46C5-8709-BD2A20FFE789}"/>
              </a:ext>
            </a:extLst>
          </p:cNvPr>
          <p:cNvSpPr txBox="1"/>
          <p:nvPr/>
        </p:nvSpPr>
        <p:spPr>
          <a:xfrm>
            <a:off x="207817" y="1302613"/>
            <a:ext cx="1169244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/>
              <a:t>Back to back fuel trials planned </a:t>
            </a:r>
            <a:r>
              <a:rPr lang="en-US" dirty="0" smtClean="0"/>
              <a:t>for </a:t>
            </a:r>
            <a:r>
              <a:rPr lang="en-US" dirty="0"/>
              <a:t>AL 4825 </a:t>
            </a:r>
            <a:r>
              <a:rPr lang="en-US" dirty="0" smtClean="0"/>
              <a:t>Tipper vs </a:t>
            </a:r>
            <a:r>
              <a:rPr lang="en-US" dirty="0"/>
              <a:t>TML 4825 Tipper in SP </a:t>
            </a:r>
            <a:r>
              <a:rPr lang="en-US" dirty="0" err="1" smtClean="0"/>
              <a:t>Koil</a:t>
            </a:r>
            <a:r>
              <a:rPr lang="en-US" dirty="0"/>
              <a:t>, </a:t>
            </a:r>
            <a:r>
              <a:rPr lang="en-US" dirty="0" smtClean="0"/>
              <a:t>Chennai to </a:t>
            </a:r>
            <a:r>
              <a:rPr lang="en-US" dirty="0"/>
              <a:t>prove the superiority of AL 4825 </a:t>
            </a:r>
            <a:r>
              <a:rPr lang="en-US" dirty="0" err="1"/>
              <a:t>Kmpl</a:t>
            </a:r>
            <a:r>
              <a:rPr lang="en-US" dirty="0"/>
              <a:t> performance over TML &amp; showcase to customers.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/>
              <a:t>Service Campaigns are in progress exclusively for ICV Goods in AO Chennai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/>
              <a:t>BS6 Customers’ testimonials on superior product performance are being collected and being used during Sale deals.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/>
              <a:t>Customer engagement activities like At Site Service Campaigns at Customer end, Trainings on Maintenance are in progress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 smtClean="0"/>
              <a:t>Product presentation by sales team to parts Retailers.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 smtClean="0"/>
              <a:t>Leaflet </a:t>
            </a:r>
            <a:r>
              <a:rPr lang="en-US" dirty="0" smtClean="0"/>
              <a:t>standees </a:t>
            </a:r>
            <a:r>
              <a:rPr lang="en-US" dirty="0" smtClean="0"/>
              <a:t>at parts Retail outlet.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 smtClean="0"/>
              <a:t>Improvement in service attention and resolution for Identified customers like </a:t>
            </a:r>
            <a:r>
              <a:rPr lang="en-US" dirty="0" err="1" smtClean="0"/>
              <a:t>Indev</a:t>
            </a:r>
            <a:r>
              <a:rPr lang="en-US" dirty="0" smtClean="0"/>
              <a:t>, AGR, DYM &amp; etc.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/>
              <a:t>Mileage establishment in 6x4 application and Tractor application for port application</a:t>
            </a:r>
            <a:r>
              <a:rPr lang="en-US" dirty="0" smtClean="0"/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62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7817" y="644039"/>
            <a:ext cx="8742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Required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3212A-5648-46C5-8709-BD2A20FFE789}"/>
              </a:ext>
            </a:extLst>
          </p:cNvPr>
          <p:cNvSpPr txBox="1"/>
          <p:nvPr/>
        </p:nvSpPr>
        <p:spPr>
          <a:xfrm>
            <a:off x="207817" y="1459366"/>
            <a:ext cx="116663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 4825 H6 4 V Tipper required due to legacy issues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U3525/N3525  23 Cu.M required to compete with TML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Tipper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load body strengthening. (8x6x6 mm body inline with TML PRIMA Tippers).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Value version 2820 FB RMC with cargo cab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 2820 FB RMC height to be reduced .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4x2 haulage – 1920 33 Ft with 4 cylinder engine, higher capacity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Adblue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tank in both cowl and cab to counter TML.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Higher HP tractors required for ODC Application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Support required from Ms. My Home logistics to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Influence Mr J V Prasad to purchase AL.</a:t>
            </a:r>
          </a:p>
          <a:p>
            <a:pPr lvl="0">
              <a:lnSpc>
                <a:spcPct val="150000"/>
              </a:lnSpc>
              <a:defRPr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ICV CNG with Boss cabin.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TMFL share of business is 25% in their sales volume where as HLF is around 2- 3% .Need similar support from HLF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4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7463" y="2195743"/>
            <a:ext cx="10363200" cy="147002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8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14400" y="2130429"/>
            <a:ext cx="10363200" cy="14700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352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3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3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3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3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3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3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3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3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kern="0" dirty="0" smtClean="0"/>
              <a:t>BUSES</a:t>
            </a:r>
            <a:endParaRPr lang="en-US" sz="3600" b="1" kern="0" dirty="0"/>
          </a:p>
        </p:txBody>
      </p:sp>
    </p:spTree>
    <p:extLst>
      <p:ext uri="{BB962C8B-B14F-4D97-AF65-F5344CB8AC3E}">
        <p14:creationId xmlns:p14="http://schemas.microsoft.com/office/powerpoint/2010/main" val="303838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6" hidden="1">
            <a:extLst>
              <a:ext uri="{FF2B5EF4-FFF2-40B4-BE49-F238E27FC236}">
                <a16:creationId xmlns:a16="http://schemas.microsoft.com/office/drawing/2014/main" id="{9A232116-E38D-4CDA-8862-7D8B3F6C19C2}"/>
              </a:ext>
            </a:extLst>
          </p:cNvPr>
          <p:cNvSpPr txBox="1">
            <a:spLocks/>
          </p:cNvSpPr>
          <p:nvPr/>
        </p:nvSpPr>
        <p:spPr>
          <a:xfrm>
            <a:off x="-4143094" y="-1722403"/>
            <a:ext cx="13648531" cy="149271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" defTabSz="1097280">
              <a:spcBef>
                <a:spcPts val="120"/>
              </a:spcBef>
            </a:pPr>
            <a:r>
              <a:rPr lang="en-US" sz="4800" kern="0" spc="-6" dirty="0">
                <a:latin typeface="Arial" panose="020B0604020202020204" pitchFamily="34" charset="0"/>
                <a:cs typeface="Carlito"/>
              </a:rPr>
              <a:t>Uttar Pradesh AL Dealer Network – Current Scenario</a:t>
            </a:r>
            <a:r>
              <a:rPr lang="en-US" sz="4800" kern="0" spc="-18" dirty="0">
                <a:latin typeface="Arial" panose="020B0604020202020204" pitchFamily="34" charset="0"/>
                <a:cs typeface="Carlito"/>
              </a:rPr>
              <a:t> </a:t>
            </a:r>
            <a:endParaRPr lang="en-US" sz="4800" kern="0" dirty="0">
              <a:latin typeface="Arial" panose="020B0604020202020204" pitchFamily="34" charset="0"/>
              <a:cs typeface="Carlito"/>
            </a:endParaRPr>
          </a:p>
        </p:txBody>
      </p:sp>
      <p:sp>
        <p:nvSpPr>
          <p:cNvPr id="5444" name="Freeform 512" hidden="1">
            <a:extLst>
              <a:ext uri="{FF2B5EF4-FFF2-40B4-BE49-F238E27FC236}">
                <a16:creationId xmlns:a16="http://schemas.microsoft.com/office/drawing/2014/main" id="{21F95DA8-E764-4E56-9AC2-7FC82835B009}"/>
              </a:ext>
            </a:extLst>
          </p:cNvPr>
          <p:cNvSpPr>
            <a:spLocks/>
          </p:cNvSpPr>
          <p:nvPr/>
        </p:nvSpPr>
        <p:spPr bwMode="auto">
          <a:xfrm>
            <a:off x="12512047" y="6285484"/>
            <a:ext cx="1021454" cy="821605"/>
          </a:xfrm>
          <a:custGeom>
            <a:avLst/>
            <a:gdLst>
              <a:gd name="T0" fmla="*/ 48 w 92"/>
              <a:gd name="T1" fmla="*/ 16 h 74"/>
              <a:gd name="T2" fmla="*/ 55 w 92"/>
              <a:gd name="T3" fmla="*/ 21 h 74"/>
              <a:gd name="T4" fmla="*/ 61 w 92"/>
              <a:gd name="T5" fmla="*/ 24 h 74"/>
              <a:gd name="T6" fmla="*/ 69 w 92"/>
              <a:gd name="T7" fmla="*/ 21 h 74"/>
              <a:gd name="T8" fmla="*/ 75 w 92"/>
              <a:gd name="T9" fmla="*/ 25 h 74"/>
              <a:gd name="T10" fmla="*/ 74 w 92"/>
              <a:gd name="T11" fmla="*/ 32 h 74"/>
              <a:gd name="T12" fmla="*/ 82 w 92"/>
              <a:gd name="T13" fmla="*/ 32 h 74"/>
              <a:gd name="T14" fmla="*/ 90 w 92"/>
              <a:gd name="T15" fmla="*/ 29 h 74"/>
              <a:gd name="T16" fmla="*/ 91 w 92"/>
              <a:gd name="T17" fmla="*/ 35 h 74"/>
              <a:gd name="T18" fmla="*/ 87 w 92"/>
              <a:gd name="T19" fmla="*/ 39 h 74"/>
              <a:gd name="T20" fmla="*/ 87 w 92"/>
              <a:gd name="T21" fmla="*/ 45 h 74"/>
              <a:gd name="T22" fmla="*/ 84 w 92"/>
              <a:gd name="T23" fmla="*/ 49 h 74"/>
              <a:gd name="T24" fmla="*/ 85 w 92"/>
              <a:gd name="T25" fmla="*/ 54 h 74"/>
              <a:gd name="T26" fmla="*/ 79 w 92"/>
              <a:gd name="T27" fmla="*/ 53 h 74"/>
              <a:gd name="T28" fmla="*/ 79 w 92"/>
              <a:gd name="T29" fmla="*/ 49 h 74"/>
              <a:gd name="T30" fmla="*/ 72 w 92"/>
              <a:gd name="T31" fmla="*/ 46 h 74"/>
              <a:gd name="T32" fmla="*/ 69 w 92"/>
              <a:gd name="T33" fmla="*/ 45 h 74"/>
              <a:gd name="T34" fmla="*/ 65 w 92"/>
              <a:gd name="T35" fmla="*/ 45 h 74"/>
              <a:gd name="T36" fmla="*/ 61 w 92"/>
              <a:gd name="T37" fmla="*/ 50 h 74"/>
              <a:gd name="T38" fmla="*/ 60 w 92"/>
              <a:gd name="T39" fmla="*/ 56 h 74"/>
              <a:gd name="T40" fmla="*/ 57 w 92"/>
              <a:gd name="T41" fmla="*/ 64 h 74"/>
              <a:gd name="T42" fmla="*/ 57 w 92"/>
              <a:gd name="T43" fmla="*/ 69 h 74"/>
              <a:gd name="T44" fmla="*/ 55 w 92"/>
              <a:gd name="T45" fmla="*/ 69 h 74"/>
              <a:gd name="T46" fmla="*/ 51 w 92"/>
              <a:gd name="T47" fmla="*/ 70 h 74"/>
              <a:gd name="T48" fmla="*/ 47 w 92"/>
              <a:gd name="T49" fmla="*/ 71 h 74"/>
              <a:gd name="T50" fmla="*/ 41 w 92"/>
              <a:gd name="T51" fmla="*/ 69 h 74"/>
              <a:gd name="T52" fmla="*/ 35 w 92"/>
              <a:gd name="T53" fmla="*/ 71 h 74"/>
              <a:gd name="T54" fmla="*/ 28 w 92"/>
              <a:gd name="T55" fmla="*/ 68 h 74"/>
              <a:gd name="T56" fmla="*/ 22 w 92"/>
              <a:gd name="T57" fmla="*/ 70 h 74"/>
              <a:gd name="T58" fmla="*/ 16 w 92"/>
              <a:gd name="T59" fmla="*/ 73 h 74"/>
              <a:gd name="T60" fmla="*/ 16 w 92"/>
              <a:gd name="T61" fmla="*/ 68 h 74"/>
              <a:gd name="T62" fmla="*/ 18 w 92"/>
              <a:gd name="T63" fmla="*/ 59 h 74"/>
              <a:gd name="T64" fmla="*/ 21 w 92"/>
              <a:gd name="T65" fmla="*/ 56 h 74"/>
              <a:gd name="T66" fmla="*/ 21 w 92"/>
              <a:gd name="T67" fmla="*/ 49 h 74"/>
              <a:gd name="T68" fmla="*/ 23 w 92"/>
              <a:gd name="T69" fmla="*/ 42 h 74"/>
              <a:gd name="T70" fmla="*/ 19 w 92"/>
              <a:gd name="T71" fmla="*/ 41 h 74"/>
              <a:gd name="T72" fmla="*/ 17 w 92"/>
              <a:gd name="T73" fmla="*/ 48 h 74"/>
              <a:gd name="T74" fmla="*/ 14 w 92"/>
              <a:gd name="T75" fmla="*/ 49 h 74"/>
              <a:gd name="T76" fmla="*/ 9 w 92"/>
              <a:gd name="T77" fmla="*/ 46 h 74"/>
              <a:gd name="T78" fmla="*/ 3 w 92"/>
              <a:gd name="T79" fmla="*/ 49 h 74"/>
              <a:gd name="T80" fmla="*/ 3 w 92"/>
              <a:gd name="T81" fmla="*/ 42 h 74"/>
              <a:gd name="T82" fmla="*/ 8 w 92"/>
              <a:gd name="T83" fmla="*/ 40 h 74"/>
              <a:gd name="T84" fmla="*/ 12 w 92"/>
              <a:gd name="T85" fmla="*/ 35 h 74"/>
              <a:gd name="T86" fmla="*/ 8 w 92"/>
              <a:gd name="T87" fmla="*/ 34 h 74"/>
              <a:gd name="T88" fmla="*/ 12 w 92"/>
              <a:gd name="T89" fmla="*/ 32 h 74"/>
              <a:gd name="T90" fmla="*/ 11 w 92"/>
              <a:gd name="T91" fmla="*/ 27 h 74"/>
              <a:gd name="T92" fmla="*/ 9 w 92"/>
              <a:gd name="T93" fmla="*/ 24 h 74"/>
              <a:gd name="T94" fmla="*/ 14 w 92"/>
              <a:gd name="T95" fmla="*/ 21 h 74"/>
              <a:gd name="T96" fmla="*/ 18 w 92"/>
              <a:gd name="T97" fmla="*/ 19 h 74"/>
              <a:gd name="T98" fmla="*/ 22 w 92"/>
              <a:gd name="T99" fmla="*/ 14 h 74"/>
              <a:gd name="T100" fmla="*/ 27 w 92"/>
              <a:gd name="T101" fmla="*/ 10 h 74"/>
              <a:gd name="T102" fmla="*/ 29 w 92"/>
              <a:gd name="T103" fmla="*/ 8 h 74"/>
              <a:gd name="T104" fmla="*/ 33 w 92"/>
              <a:gd name="T105" fmla="*/ 6 h 74"/>
              <a:gd name="T106" fmla="*/ 36 w 92"/>
              <a:gd name="T107" fmla="*/ 2 h 74"/>
              <a:gd name="T108" fmla="*/ 38 w 92"/>
              <a:gd name="T109" fmla="*/ 2 h 74"/>
              <a:gd name="T110" fmla="*/ 47 w 92"/>
              <a:gd name="T111" fmla="*/ 3 h 74"/>
              <a:gd name="T112" fmla="*/ 55 w 92"/>
              <a:gd name="T113" fmla="*/ 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2" h="74">
                <a:moveTo>
                  <a:pt x="52" y="11"/>
                </a:moveTo>
                <a:lnTo>
                  <a:pt x="52" y="11"/>
                </a:lnTo>
                <a:lnTo>
                  <a:pt x="51" y="11"/>
                </a:lnTo>
                <a:lnTo>
                  <a:pt x="50" y="11"/>
                </a:lnTo>
                <a:lnTo>
                  <a:pt x="50" y="12"/>
                </a:lnTo>
                <a:lnTo>
                  <a:pt x="50" y="14"/>
                </a:lnTo>
                <a:lnTo>
                  <a:pt x="50" y="14"/>
                </a:lnTo>
                <a:lnTo>
                  <a:pt x="50" y="15"/>
                </a:lnTo>
                <a:lnTo>
                  <a:pt x="48" y="16"/>
                </a:lnTo>
                <a:lnTo>
                  <a:pt x="48" y="16"/>
                </a:lnTo>
                <a:lnTo>
                  <a:pt x="50" y="16"/>
                </a:lnTo>
                <a:lnTo>
                  <a:pt x="50" y="16"/>
                </a:lnTo>
                <a:lnTo>
                  <a:pt x="51" y="17"/>
                </a:lnTo>
                <a:lnTo>
                  <a:pt x="51" y="17"/>
                </a:lnTo>
                <a:lnTo>
                  <a:pt x="52" y="19"/>
                </a:lnTo>
                <a:lnTo>
                  <a:pt x="52" y="19"/>
                </a:lnTo>
                <a:lnTo>
                  <a:pt x="52" y="19"/>
                </a:lnTo>
                <a:lnTo>
                  <a:pt x="53" y="19"/>
                </a:lnTo>
                <a:lnTo>
                  <a:pt x="55" y="20"/>
                </a:lnTo>
                <a:lnTo>
                  <a:pt x="55" y="21"/>
                </a:lnTo>
                <a:lnTo>
                  <a:pt x="55" y="21"/>
                </a:lnTo>
                <a:lnTo>
                  <a:pt x="55" y="21"/>
                </a:lnTo>
                <a:lnTo>
                  <a:pt x="56" y="21"/>
                </a:lnTo>
                <a:lnTo>
                  <a:pt x="57" y="21"/>
                </a:lnTo>
                <a:lnTo>
                  <a:pt x="57" y="21"/>
                </a:lnTo>
                <a:lnTo>
                  <a:pt x="60" y="21"/>
                </a:lnTo>
                <a:lnTo>
                  <a:pt x="60" y="21"/>
                </a:lnTo>
                <a:lnTo>
                  <a:pt x="60" y="22"/>
                </a:lnTo>
                <a:lnTo>
                  <a:pt x="60" y="24"/>
                </a:lnTo>
                <a:lnTo>
                  <a:pt x="61" y="24"/>
                </a:lnTo>
                <a:lnTo>
                  <a:pt x="62" y="24"/>
                </a:lnTo>
                <a:lnTo>
                  <a:pt x="62" y="24"/>
                </a:lnTo>
                <a:lnTo>
                  <a:pt x="63" y="24"/>
                </a:lnTo>
                <a:lnTo>
                  <a:pt x="65" y="24"/>
                </a:lnTo>
                <a:lnTo>
                  <a:pt x="66" y="24"/>
                </a:lnTo>
                <a:lnTo>
                  <a:pt x="66" y="24"/>
                </a:lnTo>
                <a:lnTo>
                  <a:pt x="66" y="24"/>
                </a:lnTo>
                <a:lnTo>
                  <a:pt x="67" y="24"/>
                </a:lnTo>
                <a:lnTo>
                  <a:pt x="69" y="22"/>
                </a:lnTo>
                <a:lnTo>
                  <a:pt x="69" y="21"/>
                </a:lnTo>
                <a:lnTo>
                  <a:pt x="69" y="21"/>
                </a:lnTo>
                <a:lnTo>
                  <a:pt x="70" y="21"/>
                </a:lnTo>
                <a:lnTo>
                  <a:pt x="71" y="21"/>
                </a:lnTo>
                <a:lnTo>
                  <a:pt x="71" y="21"/>
                </a:lnTo>
                <a:lnTo>
                  <a:pt x="72" y="22"/>
                </a:lnTo>
                <a:lnTo>
                  <a:pt x="74" y="22"/>
                </a:lnTo>
                <a:lnTo>
                  <a:pt x="74" y="24"/>
                </a:lnTo>
                <a:lnTo>
                  <a:pt x="74" y="24"/>
                </a:lnTo>
                <a:lnTo>
                  <a:pt x="75" y="24"/>
                </a:lnTo>
                <a:lnTo>
                  <a:pt x="75" y="25"/>
                </a:lnTo>
                <a:lnTo>
                  <a:pt x="76" y="26"/>
                </a:lnTo>
                <a:lnTo>
                  <a:pt x="76" y="27"/>
                </a:lnTo>
                <a:lnTo>
                  <a:pt x="75" y="27"/>
                </a:lnTo>
                <a:lnTo>
                  <a:pt x="75" y="27"/>
                </a:lnTo>
                <a:lnTo>
                  <a:pt x="74" y="29"/>
                </a:lnTo>
                <a:lnTo>
                  <a:pt x="74" y="30"/>
                </a:lnTo>
                <a:lnTo>
                  <a:pt x="74" y="30"/>
                </a:lnTo>
                <a:lnTo>
                  <a:pt x="74" y="31"/>
                </a:lnTo>
                <a:lnTo>
                  <a:pt x="74" y="32"/>
                </a:lnTo>
                <a:lnTo>
                  <a:pt x="74" y="32"/>
                </a:lnTo>
                <a:lnTo>
                  <a:pt x="75" y="32"/>
                </a:lnTo>
                <a:lnTo>
                  <a:pt x="76" y="32"/>
                </a:lnTo>
                <a:lnTo>
                  <a:pt x="76" y="32"/>
                </a:lnTo>
                <a:lnTo>
                  <a:pt x="77" y="32"/>
                </a:lnTo>
                <a:lnTo>
                  <a:pt x="79" y="32"/>
                </a:lnTo>
                <a:lnTo>
                  <a:pt x="79" y="32"/>
                </a:lnTo>
                <a:lnTo>
                  <a:pt x="80" y="32"/>
                </a:lnTo>
                <a:lnTo>
                  <a:pt x="81" y="32"/>
                </a:lnTo>
                <a:lnTo>
                  <a:pt x="81" y="32"/>
                </a:lnTo>
                <a:lnTo>
                  <a:pt x="82" y="32"/>
                </a:lnTo>
                <a:lnTo>
                  <a:pt x="84" y="32"/>
                </a:lnTo>
                <a:lnTo>
                  <a:pt x="85" y="31"/>
                </a:lnTo>
                <a:lnTo>
                  <a:pt x="85" y="31"/>
                </a:lnTo>
                <a:lnTo>
                  <a:pt x="85" y="31"/>
                </a:lnTo>
                <a:lnTo>
                  <a:pt x="86" y="30"/>
                </a:lnTo>
                <a:lnTo>
                  <a:pt x="87" y="30"/>
                </a:lnTo>
                <a:lnTo>
                  <a:pt x="87" y="29"/>
                </a:lnTo>
                <a:lnTo>
                  <a:pt x="87" y="29"/>
                </a:lnTo>
                <a:lnTo>
                  <a:pt x="89" y="29"/>
                </a:lnTo>
                <a:lnTo>
                  <a:pt x="90" y="29"/>
                </a:lnTo>
                <a:lnTo>
                  <a:pt x="90" y="29"/>
                </a:lnTo>
                <a:lnTo>
                  <a:pt x="90" y="29"/>
                </a:lnTo>
                <a:lnTo>
                  <a:pt x="90" y="30"/>
                </a:lnTo>
                <a:lnTo>
                  <a:pt x="90" y="30"/>
                </a:lnTo>
                <a:lnTo>
                  <a:pt x="91" y="31"/>
                </a:lnTo>
                <a:lnTo>
                  <a:pt x="91" y="32"/>
                </a:lnTo>
                <a:lnTo>
                  <a:pt x="92" y="32"/>
                </a:lnTo>
                <a:lnTo>
                  <a:pt x="91" y="34"/>
                </a:lnTo>
                <a:lnTo>
                  <a:pt x="91" y="35"/>
                </a:lnTo>
                <a:lnTo>
                  <a:pt x="91" y="35"/>
                </a:lnTo>
                <a:lnTo>
                  <a:pt x="91" y="36"/>
                </a:lnTo>
                <a:lnTo>
                  <a:pt x="90" y="36"/>
                </a:lnTo>
                <a:lnTo>
                  <a:pt x="90" y="37"/>
                </a:lnTo>
                <a:lnTo>
                  <a:pt x="89" y="36"/>
                </a:lnTo>
                <a:lnTo>
                  <a:pt x="87" y="36"/>
                </a:lnTo>
                <a:lnTo>
                  <a:pt x="87" y="36"/>
                </a:lnTo>
                <a:lnTo>
                  <a:pt x="87" y="37"/>
                </a:lnTo>
                <a:lnTo>
                  <a:pt x="87" y="37"/>
                </a:lnTo>
                <a:lnTo>
                  <a:pt x="87" y="39"/>
                </a:lnTo>
                <a:lnTo>
                  <a:pt x="87" y="39"/>
                </a:lnTo>
                <a:lnTo>
                  <a:pt x="89" y="40"/>
                </a:lnTo>
                <a:lnTo>
                  <a:pt x="89" y="40"/>
                </a:lnTo>
                <a:lnTo>
                  <a:pt x="89" y="41"/>
                </a:lnTo>
                <a:lnTo>
                  <a:pt x="89" y="42"/>
                </a:lnTo>
                <a:lnTo>
                  <a:pt x="87" y="42"/>
                </a:lnTo>
                <a:lnTo>
                  <a:pt x="89" y="42"/>
                </a:lnTo>
                <a:lnTo>
                  <a:pt x="89" y="42"/>
                </a:lnTo>
                <a:lnTo>
                  <a:pt x="89" y="44"/>
                </a:lnTo>
                <a:lnTo>
                  <a:pt x="87" y="44"/>
                </a:lnTo>
                <a:lnTo>
                  <a:pt x="87" y="45"/>
                </a:lnTo>
                <a:lnTo>
                  <a:pt x="86" y="45"/>
                </a:lnTo>
                <a:lnTo>
                  <a:pt x="85" y="45"/>
                </a:lnTo>
                <a:lnTo>
                  <a:pt x="85" y="45"/>
                </a:lnTo>
                <a:lnTo>
                  <a:pt x="84" y="45"/>
                </a:lnTo>
                <a:lnTo>
                  <a:pt x="84" y="45"/>
                </a:lnTo>
                <a:lnTo>
                  <a:pt x="84" y="46"/>
                </a:lnTo>
                <a:lnTo>
                  <a:pt x="82" y="46"/>
                </a:lnTo>
                <a:lnTo>
                  <a:pt x="82" y="48"/>
                </a:lnTo>
                <a:lnTo>
                  <a:pt x="84" y="48"/>
                </a:lnTo>
                <a:lnTo>
                  <a:pt x="84" y="49"/>
                </a:lnTo>
                <a:lnTo>
                  <a:pt x="85" y="49"/>
                </a:lnTo>
                <a:lnTo>
                  <a:pt x="85" y="50"/>
                </a:lnTo>
                <a:lnTo>
                  <a:pt x="85" y="50"/>
                </a:lnTo>
                <a:lnTo>
                  <a:pt x="86" y="50"/>
                </a:lnTo>
                <a:lnTo>
                  <a:pt x="86" y="50"/>
                </a:lnTo>
                <a:lnTo>
                  <a:pt x="86" y="51"/>
                </a:lnTo>
                <a:lnTo>
                  <a:pt x="85" y="51"/>
                </a:lnTo>
                <a:lnTo>
                  <a:pt x="85" y="53"/>
                </a:lnTo>
                <a:lnTo>
                  <a:pt x="85" y="54"/>
                </a:lnTo>
                <a:lnTo>
                  <a:pt x="85" y="54"/>
                </a:lnTo>
                <a:lnTo>
                  <a:pt x="85" y="55"/>
                </a:lnTo>
                <a:lnTo>
                  <a:pt x="85" y="54"/>
                </a:lnTo>
                <a:lnTo>
                  <a:pt x="84" y="54"/>
                </a:lnTo>
                <a:lnTo>
                  <a:pt x="84" y="53"/>
                </a:lnTo>
                <a:lnTo>
                  <a:pt x="82" y="53"/>
                </a:lnTo>
                <a:lnTo>
                  <a:pt x="81" y="53"/>
                </a:lnTo>
                <a:lnTo>
                  <a:pt x="81" y="53"/>
                </a:lnTo>
                <a:lnTo>
                  <a:pt x="80" y="53"/>
                </a:lnTo>
                <a:lnTo>
                  <a:pt x="79" y="53"/>
                </a:lnTo>
                <a:lnTo>
                  <a:pt x="79" y="53"/>
                </a:lnTo>
                <a:lnTo>
                  <a:pt x="79" y="51"/>
                </a:lnTo>
                <a:lnTo>
                  <a:pt x="77" y="51"/>
                </a:lnTo>
                <a:lnTo>
                  <a:pt x="76" y="50"/>
                </a:lnTo>
                <a:lnTo>
                  <a:pt x="76" y="50"/>
                </a:lnTo>
                <a:lnTo>
                  <a:pt x="76" y="49"/>
                </a:lnTo>
                <a:lnTo>
                  <a:pt x="77" y="49"/>
                </a:lnTo>
                <a:lnTo>
                  <a:pt x="77" y="49"/>
                </a:lnTo>
                <a:lnTo>
                  <a:pt x="79" y="49"/>
                </a:lnTo>
                <a:lnTo>
                  <a:pt x="79" y="50"/>
                </a:lnTo>
                <a:lnTo>
                  <a:pt x="79" y="49"/>
                </a:lnTo>
                <a:lnTo>
                  <a:pt x="79" y="49"/>
                </a:lnTo>
                <a:lnTo>
                  <a:pt x="79" y="48"/>
                </a:lnTo>
                <a:lnTo>
                  <a:pt x="77" y="48"/>
                </a:lnTo>
                <a:lnTo>
                  <a:pt x="76" y="48"/>
                </a:lnTo>
                <a:lnTo>
                  <a:pt x="76" y="48"/>
                </a:lnTo>
                <a:lnTo>
                  <a:pt x="75" y="48"/>
                </a:lnTo>
                <a:lnTo>
                  <a:pt x="74" y="48"/>
                </a:lnTo>
                <a:lnTo>
                  <a:pt x="74" y="48"/>
                </a:lnTo>
                <a:lnTo>
                  <a:pt x="74" y="46"/>
                </a:lnTo>
                <a:lnTo>
                  <a:pt x="72" y="46"/>
                </a:lnTo>
                <a:lnTo>
                  <a:pt x="72" y="45"/>
                </a:lnTo>
                <a:lnTo>
                  <a:pt x="71" y="44"/>
                </a:lnTo>
                <a:lnTo>
                  <a:pt x="71" y="42"/>
                </a:lnTo>
                <a:lnTo>
                  <a:pt x="71" y="42"/>
                </a:lnTo>
                <a:lnTo>
                  <a:pt x="71" y="42"/>
                </a:lnTo>
                <a:lnTo>
                  <a:pt x="70" y="42"/>
                </a:lnTo>
                <a:lnTo>
                  <a:pt x="69" y="42"/>
                </a:lnTo>
                <a:lnTo>
                  <a:pt x="69" y="44"/>
                </a:lnTo>
                <a:lnTo>
                  <a:pt x="69" y="45"/>
                </a:lnTo>
                <a:lnTo>
                  <a:pt x="69" y="45"/>
                </a:lnTo>
                <a:lnTo>
                  <a:pt x="69" y="46"/>
                </a:lnTo>
                <a:lnTo>
                  <a:pt x="69" y="46"/>
                </a:lnTo>
                <a:lnTo>
                  <a:pt x="69" y="48"/>
                </a:lnTo>
                <a:lnTo>
                  <a:pt x="69" y="48"/>
                </a:lnTo>
                <a:lnTo>
                  <a:pt x="66" y="48"/>
                </a:lnTo>
                <a:lnTo>
                  <a:pt x="66" y="48"/>
                </a:lnTo>
                <a:lnTo>
                  <a:pt x="66" y="46"/>
                </a:lnTo>
                <a:lnTo>
                  <a:pt x="66" y="46"/>
                </a:lnTo>
                <a:lnTo>
                  <a:pt x="66" y="45"/>
                </a:lnTo>
                <a:lnTo>
                  <a:pt x="65" y="45"/>
                </a:lnTo>
                <a:lnTo>
                  <a:pt x="63" y="45"/>
                </a:lnTo>
                <a:lnTo>
                  <a:pt x="62" y="45"/>
                </a:lnTo>
                <a:lnTo>
                  <a:pt x="62" y="45"/>
                </a:lnTo>
                <a:lnTo>
                  <a:pt x="62" y="46"/>
                </a:lnTo>
                <a:lnTo>
                  <a:pt x="61" y="46"/>
                </a:lnTo>
                <a:lnTo>
                  <a:pt x="61" y="48"/>
                </a:lnTo>
                <a:lnTo>
                  <a:pt x="61" y="49"/>
                </a:lnTo>
                <a:lnTo>
                  <a:pt x="61" y="49"/>
                </a:lnTo>
                <a:lnTo>
                  <a:pt x="61" y="50"/>
                </a:lnTo>
                <a:lnTo>
                  <a:pt x="61" y="50"/>
                </a:lnTo>
                <a:lnTo>
                  <a:pt x="60" y="50"/>
                </a:lnTo>
                <a:lnTo>
                  <a:pt x="60" y="51"/>
                </a:lnTo>
                <a:lnTo>
                  <a:pt x="60" y="51"/>
                </a:lnTo>
                <a:lnTo>
                  <a:pt x="60" y="53"/>
                </a:lnTo>
                <a:lnTo>
                  <a:pt x="60" y="53"/>
                </a:lnTo>
                <a:lnTo>
                  <a:pt x="61" y="54"/>
                </a:lnTo>
                <a:lnTo>
                  <a:pt x="61" y="54"/>
                </a:lnTo>
                <a:lnTo>
                  <a:pt x="61" y="55"/>
                </a:lnTo>
                <a:lnTo>
                  <a:pt x="61" y="56"/>
                </a:lnTo>
                <a:lnTo>
                  <a:pt x="60" y="56"/>
                </a:lnTo>
                <a:lnTo>
                  <a:pt x="60" y="58"/>
                </a:lnTo>
                <a:lnTo>
                  <a:pt x="60" y="58"/>
                </a:lnTo>
                <a:lnTo>
                  <a:pt x="60" y="59"/>
                </a:lnTo>
                <a:lnTo>
                  <a:pt x="58" y="59"/>
                </a:lnTo>
                <a:lnTo>
                  <a:pt x="58" y="60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3"/>
                </a:lnTo>
                <a:lnTo>
                  <a:pt x="57" y="64"/>
                </a:lnTo>
                <a:lnTo>
                  <a:pt x="56" y="64"/>
                </a:lnTo>
                <a:lnTo>
                  <a:pt x="56" y="65"/>
                </a:lnTo>
                <a:lnTo>
                  <a:pt x="56" y="65"/>
                </a:lnTo>
                <a:lnTo>
                  <a:pt x="56" y="65"/>
                </a:lnTo>
                <a:lnTo>
                  <a:pt x="56" y="66"/>
                </a:lnTo>
                <a:lnTo>
                  <a:pt x="56" y="66"/>
                </a:lnTo>
                <a:lnTo>
                  <a:pt x="56" y="68"/>
                </a:lnTo>
                <a:lnTo>
                  <a:pt x="57" y="68"/>
                </a:lnTo>
                <a:lnTo>
                  <a:pt x="57" y="69"/>
                </a:lnTo>
                <a:lnTo>
                  <a:pt x="57" y="69"/>
                </a:lnTo>
                <a:lnTo>
                  <a:pt x="57" y="70"/>
                </a:lnTo>
                <a:lnTo>
                  <a:pt x="57" y="70"/>
                </a:lnTo>
                <a:lnTo>
                  <a:pt x="57" y="71"/>
                </a:lnTo>
                <a:lnTo>
                  <a:pt x="57" y="71"/>
                </a:lnTo>
                <a:lnTo>
                  <a:pt x="56" y="71"/>
                </a:lnTo>
                <a:lnTo>
                  <a:pt x="55" y="70"/>
                </a:lnTo>
                <a:lnTo>
                  <a:pt x="56" y="70"/>
                </a:lnTo>
                <a:lnTo>
                  <a:pt x="56" y="69"/>
                </a:lnTo>
                <a:lnTo>
                  <a:pt x="55" y="69"/>
                </a:lnTo>
                <a:lnTo>
                  <a:pt x="55" y="69"/>
                </a:lnTo>
                <a:lnTo>
                  <a:pt x="53" y="69"/>
                </a:lnTo>
                <a:lnTo>
                  <a:pt x="53" y="68"/>
                </a:lnTo>
                <a:lnTo>
                  <a:pt x="52" y="68"/>
                </a:lnTo>
                <a:lnTo>
                  <a:pt x="52" y="66"/>
                </a:lnTo>
                <a:lnTo>
                  <a:pt x="52" y="66"/>
                </a:lnTo>
                <a:lnTo>
                  <a:pt x="52" y="68"/>
                </a:lnTo>
                <a:lnTo>
                  <a:pt x="52" y="68"/>
                </a:lnTo>
                <a:lnTo>
                  <a:pt x="52" y="69"/>
                </a:lnTo>
                <a:lnTo>
                  <a:pt x="52" y="70"/>
                </a:lnTo>
                <a:lnTo>
                  <a:pt x="51" y="70"/>
                </a:lnTo>
                <a:lnTo>
                  <a:pt x="51" y="71"/>
                </a:lnTo>
                <a:lnTo>
                  <a:pt x="50" y="71"/>
                </a:lnTo>
                <a:lnTo>
                  <a:pt x="50" y="71"/>
                </a:lnTo>
                <a:lnTo>
                  <a:pt x="50" y="73"/>
                </a:lnTo>
                <a:lnTo>
                  <a:pt x="48" y="73"/>
                </a:lnTo>
                <a:lnTo>
                  <a:pt x="48" y="74"/>
                </a:lnTo>
                <a:lnTo>
                  <a:pt x="47" y="74"/>
                </a:lnTo>
                <a:lnTo>
                  <a:pt x="47" y="73"/>
                </a:lnTo>
                <a:lnTo>
                  <a:pt x="47" y="73"/>
                </a:lnTo>
                <a:lnTo>
                  <a:pt x="47" y="71"/>
                </a:lnTo>
                <a:lnTo>
                  <a:pt x="46" y="71"/>
                </a:lnTo>
                <a:lnTo>
                  <a:pt x="45" y="71"/>
                </a:lnTo>
                <a:lnTo>
                  <a:pt x="43" y="71"/>
                </a:lnTo>
                <a:lnTo>
                  <a:pt x="43" y="71"/>
                </a:lnTo>
                <a:lnTo>
                  <a:pt x="42" y="71"/>
                </a:lnTo>
                <a:lnTo>
                  <a:pt x="42" y="71"/>
                </a:lnTo>
                <a:lnTo>
                  <a:pt x="42" y="70"/>
                </a:lnTo>
                <a:lnTo>
                  <a:pt x="42" y="69"/>
                </a:lnTo>
                <a:lnTo>
                  <a:pt x="41" y="69"/>
                </a:lnTo>
                <a:lnTo>
                  <a:pt x="41" y="69"/>
                </a:lnTo>
                <a:lnTo>
                  <a:pt x="40" y="69"/>
                </a:lnTo>
                <a:lnTo>
                  <a:pt x="38" y="69"/>
                </a:lnTo>
                <a:lnTo>
                  <a:pt x="38" y="69"/>
                </a:lnTo>
                <a:lnTo>
                  <a:pt x="37" y="69"/>
                </a:lnTo>
                <a:lnTo>
                  <a:pt x="36" y="69"/>
                </a:lnTo>
                <a:lnTo>
                  <a:pt x="36" y="69"/>
                </a:lnTo>
                <a:lnTo>
                  <a:pt x="36" y="70"/>
                </a:lnTo>
                <a:lnTo>
                  <a:pt x="36" y="71"/>
                </a:lnTo>
                <a:lnTo>
                  <a:pt x="36" y="71"/>
                </a:lnTo>
                <a:lnTo>
                  <a:pt x="35" y="71"/>
                </a:lnTo>
                <a:lnTo>
                  <a:pt x="33" y="70"/>
                </a:lnTo>
                <a:lnTo>
                  <a:pt x="33" y="70"/>
                </a:lnTo>
                <a:lnTo>
                  <a:pt x="33" y="70"/>
                </a:lnTo>
                <a:lnTo>
                  <a:pt x="32" y="69"/>
                </a:lnTo>
                <a:lnTo>
                  <a:pt x="31" y="69"/>
                </a:lnTo>
                <a:lnTo>
                  <a:pt x="31" y="70"/>
                </a:lnTo>
                <a:lnTo>
                  <a:pt x="29" y="70"/>
                </a:lnTo>
                <a:lnTo>
                  <a:pt x="28" y="69"/>
                </a:lnTo>
                <a:lnTo>
                  <a:pt x="28" y="69"/>
                </a:lnTo>
                <a:lnTo>
                  <a:pt x="28" y="68"/>
                </a:lnTo>
                <a:lnTo>
                  <a:pt x="28" y="68"/>
                </a:lnTo>
                <a:lnTo>
                  <a:pt x="28" y="66"/>
                </a:lnTo>
                <a:lnTo>
                  <a:pt x="27" y="68"/>
                </a:lnTo>
                <a:lnTo>
                  <a:pt x="26" y="68"/>
                </a:lnTo>
                <a:lnTo>
                  <a:pt x="24" y="68"/>
                </a:lnTo>
                <a:lnTo>
                  <a:pt x="24" y="68"/>
                </a:lnTo>
                <a:lnTo>
                  <a:pt x="24" y="69"/>
                </a:lnTo>
                <a:lnTo>
                  <a:pt x="24" y="70"/>
                </a:lnTo>
                <a:lnTo>
                  <a:pt x="23" y="70"/>
                </a:lnTo>
                <a:lnTo>
                  <a:pt x="22" y="70"/>
                </a:lnTo>
                <a:lnTo>
                  <a:pt x="22" y="70"/>
                </a:lnTo>
                <a:lnTo>
                  <a:pt x="21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8" y="71"/>
                </a:lnTo>
                <a:lnTo>
                  <a:pt x="17" y="73"/>
                </a:lnTo>
                <a:lnTo>
                  <a:pt x="17" y="73"/>
                </a:lnTo>
                <a:lnTo>
                  <a:pt x="17" y="73"/>
                </a:lnTo>
                <a:lnTo>
                  <a:pt x="16" y="73"/>
                </a:lnTo>
                <a:lnTo>
                  <a:pt x="14" y="73"/>
                </a:lnTo>
                <a:lnTo>
                  <a:pt x="14" y="71"/>
                </a:lnTo>
                <a:lnTo>
                  <a:pt x="14" y="70"/>
                </a:lnTo>
                <a:lnTo>
                  <a:pt x="14" y="70"/>
                </a:lnTo>
                <a:lnTo>
                  <a:pt x="14" y="69"/>
                </a:lnTo>
                <a:lnTo>
                  <a:pt x="14" y="68"/>
                </a:lnTo>
                <a:lnTo>
                  <a:pt x="14" y="68"/>
                </a:lnTo>
                <a:lnTo>
                  <a:pt x="14" y="68"/>
                </a:lnTo>
                <a:lnTo>
                  <a:pt x="16" y="68"/>
                </a:lnTo>
                <a:lnTo>
                  <a:pt x="16" y="68"/>
                </a:lnTo>
                <a:lnTo>
                  <a:pt x="17" y="66"/>
                </a:lnTo>
                <a:lnTo>
                  <a:pt x="17" y="65"/>
                </a:lnTo>
                <a:lnTo>
                  <a:pt x="17" y="65"/>
                </a:lnTo>
                <a:lnTo>
                  <a:pt x="18" y="65"/>
                </a:lnTo>
                <a:lnTo>
                  <a:pt x="18" y="64"/>
                </a:lnTo>
                <a:lnTo>
                  <a:pt x="18" y="63"/>
                </a:lnTo>
                <a:lnTo>
                  <a:pt x="19" y="61"/>
                </a:lnTo>
                <a:lnTo>
                  <a:pt x="19" y="61"/>
                </a:lnTo>
                <a:lnTo>
                  <a:pt x="18" y="60"/>
                </a:lnTo>
                <a:lnTo>
                  <a:pt x="18" y="59"/>
                </a:lnTo>
                <a:lnTo>
                  <a:pt x="17" y="59"/>
                </a:lnTo>
                <a:lnTo>
                  <a:pt x="17" y="59"/>
                </a:lnTo>
                <a:lnTo>
                  <a:pt x="17" y="58"/>
                </a:lnTo>
                <a:lnTo>
                  <a:pt x="17" y="56"/>
                </a:lnTo>
                <a:lnTo>
                  <a:pt x="17" y="56"/>
                </a:lnTo>
                <a:lnTo>
                  <a:pt x="18" y="56"/>
                </a:lnTo>
                <a:lnTo>
                  <a:pt x="19" y="56"/>
                </a:lnTo>
                <a:lnTo>
                  <a:pt x="19" y="56"/>
                </a:lnTo>
                <a:lnTo>
                  <a:pt x="21" y="56"/>
                </a:lnTo>
                <a:lnTo>
                  <a:pt x="21" y="56"/>
                </a:lnTo>
                <a:lnTo>
                  <a:pt x="22" y="55"/>
                </a:lnTo>
                <a:lnTo>
                  <a:pt x="22" y="54"/>
                </a:lnTo>
                <a:lnTo>
                  <a:pt x="22" y="54"/>
                </a:lnTo>
                <a:lnTo>
                  <a:pt x="21" y="53"/>
                </a:lnTo>
                <a:lnTo>
                  <a:pt x="21" y="51"/>
                </a:lnTo>
                <a:lnTo>
                  <a:pt x="22" y="51"/>
                </a:lnTo>
                <a:lnTo>
                  <a:pt x="21" y="51"/>
                </a:lnTo>
                <a:lnTo>
                  <a:pt x="21" y="50"/>
                </a:lnTo>
                <a:lnTo>
                  <a:pt x="21" y="49"/>
                </a:lnTo>
                <a:lnTo>
                  <a:pt x="21" y="49"/>
                </a:lnTo>
                <a:lnTo>
                  <a:pt x="22" y="49"/>
                </a:lnTo>
                <a:lnTo>
                  <a:pt x="22" y="48"/>
                </a:lnTo>
                <a:lnTo>
                  <a:pt x="22" y="46"/>
                </a:lnTo>
                <a:lnTo>
                  <a:pt x="22" y="46"/>
                </a:lnTo>
                <a:lnTo>
                  <a:pt x="23" y="46"/>
                </a:lnTo>
                <a:lnTo>
                  <a:pt x="24" y="46"/>
                </a:lnTo>
                <a:lnTo>
                  <a:pt x="24" y="45"/>
                </a:lnTo>
                <a:lnTo>
                  <a:pt x="24" y="44"/>
                </a:lnTo>
                <a:lnTo>
                  <a:pt x="24" y="42"/>
                </a:lnTo>
                <a:lnTo>
                  <a:pt x="23" y="42"/>
                </a:lnTo>
                <a:lnTo>
                  <a:pt x="23" y="41"/>
                </a:lnTo>
                <a:lnTo>
                  <a:pt x="22" y="41"/>
                </a:lnTo>
                <a:lnTo>
                  <a:pt x="22" y="40"/>
                </a:lnTo>
                <a:lnTo>
                  <a:pt x="21" y="40"/>
                </a:lnTo>
                <a:lnTo>
                  <a:pt x="21" y="41"/>
                </a:lnTo>
                <a:lnTo>
                  <a:pt x="21" y="42"/>
                </a:lnTo>
                <a:lnTo>
                  <a:pt x="19" y="42"/>
                </a:lnTo>
                <a:lnTo>
                  <a:pt x="19" y="42"/>
                </a:lnTo>
                <a:lnTo>
                  <a:pt x="19" y="42"/>
                </a:lnTo>
                <a:lnTo>
                  <a:pt x="19" y="41"/>
                </a:lnTo>
                <a:lnTo>
                  <a:pt x="19" y="40"/>
                </a:lnTo>
                <a:lnTo>
                  <a:pt x="18" y="41"/>
                </a:lnTo>
                <a:lnTo>
                  <a:pt x="17" y="41"/>
                </a:lnTo>
                <a:lnTo>
                  <a:pt x="17" y="42"/>
                </a:lnTo>
                <a:lnTo>
                  <a:pt x="17" y="42"/>
                </a:lnTo>
                <a:lnTo>
                  <a:pt x="17" y="44"/>
                </a:lnTo>
                <a:lnTo>
                  <a:pt x="17" y="45"/>
                </a:lnTo>
                <a:lnTo>
                  <a:pt x="17" y="46"/>
                </a:lnTo>
                <a:lnTo>
                  <a:pt x="17" y="46"/>
                </a:lnTo>
                <a:lnTo>
                  <a:pt x="17" y="48"/>
                </a:lnTo>
                <a:lnTo>
                  <a:pt x="17" y="49"/>
                </a:lnTo>
                <a:lnTo>
                  <a:pt x="17" y="49"/>
                </a:lnTo>
                <a:lnTo>
                  <a:pt x="17" y="50"/>
                </a:lnTo>
                <a:lnTo>
                  <a:pt x="17" y="51"/>
                </a:lnTo>
                <a:lnTo>
                  <a:pt x="17" y="51"/>
                </a:lnTo>
                <a:lnTo>
                  <a:pt x="16" y="51"/>
                </a:lnTo>
                <a:lnTo>
                  <a:pt x="16" y="51"/>
                </a:lnTo>
                <a:lnTo>
                  <a:pt x="16" y="50"/>
                </a:lnTo>
                <a:lnTo>
                  <a:pt x="16" y="49"/>
                </a:lnTo>
                <a:lnTo>
                  <a:pt x="14" y="49"/>
                </a:lnTo>
                <a:lnTo>
                  <a:pt x="14" y="48"/>
                </a:lnTo>
                <a:lnTo>
                  <a:pt x="14" y="46"/>
                </a:lnTo>
                <a:lnTo>
                  <a:pt x="14" y="46"/>
                </a:lnTo>
                <a:lnTo>
                  <a:pt x="14" y="46"/>
                </a:lnTo>
                <a:lnTo>
                  <a:pt x="13" y="46"/>
                </a:lnTo>
                <a:lnTo>
                  <a:pt x="12" y="46"/>
                </a:lnTo>
                <a:lnTo>
                  <a:pt x="12" y="46"/>
                </a:lnTo>
                <a:lnTo>
                  <a:pt x="11" y="46"/>
                </a:lnTo>
                <a:lnTo>
                  <a:pt x="9" y="46"/>
                </a:lnTo>
                <a:lnTo>
                  <a:pt x="9" y="46"/>
                </a:lnTo>
                <a:lnTo>
                  <a:pt x="8" y="46"/>
                </a:lnTo>
                <a:lnTo>
                  <a:pt x="7" y="46"/>
                </a:lnTo>
                <a:lnTo>
                  <a:pt x="6" y="46"/>
                </a:lnTo>
                <a:lnTo>
                  <a:pt x="6" y="46"/>
                </a:lnTo>
                <a:lnTo>
                  <a:pt x="4" y="46"/>
                </a:lnTo>
                <a:lnTo>
                  <a:pt x="4" y="46"/>
                </a:lnTo>
                <a:lnTo>
                  <a:pt x="3" y="48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2" y="46"/>
                </a:lnTo>
                <a:lnTo>
                  <a:pt x="2" y="46"/>
                </a:lnTo>
                <a:lnTo>
                  <a:pt x="0" y="46"/>
                </a:lnTo>
                <a:lnTo>
                  <a:pt x="0" y="45"/>
                </a:lnTo>
                <a:lnTo>
                  <a:pt x="2" y="44"/>
                </a:lnTo>
                <a:lnTo>
                  <a:pt x="2" y="44"/>
                </a:lnTo>
                <a:lnTo>
                  <a:pt x="2" y="42"/>
                </a:lnTo>
                <a:lnTo>
                  <a:pt x="2" y="42"/>
                </a:lnTo>
                <a:lnTo>
                  <a:pt x="3" y="42"/>
                </a:lnTo>
                <a:lnTo>
                  <a:pt x="4" y="42"/>
                </a:ln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39"/>
                </a:lnTo>
                <a:lnTo>
                  <a:pt x="6" y="39"/>
                </a:lnTo>
                <a:lnTo>
                  <a:pt x="6" y="39"/>
                </a:lnTo>
                <a:lnTo>
                  <a:pt x="6" y="40"/>
                </a:lnTo>
                <a:lnTo>
                  <a:pt x="7" y="40"/>
                </a:lnTo>
                <a:lnTo>
                  <a:pt x="8" y="40"/>
                </a:lnTo>
                <a:lnTo>
                  <a:pt x="9" y="39"/>
                </a:lnTo>
                <a:lnTo>
                  <a:pt x="9" y="37"/>
                </a:lnTo>
                <a:lnTo>
                  <a:pt x="9" y="37"/>
                </a:lnTo>
                <a:lnTo>
                  <a:pt x="11" y="37"/>
                </a:lnTo>
                <a:lnTo>
                  <a:pt x="11" y="37"/>
                </a:lnTo>
                <a:lnTo>
                  <a:pt x="12" y="36"/>
                </a:lnTo>
                <a:lnTo>
                  <a:pt x="12" y="36"/>
                </a:lnTo>
                <a:lnTo>
                  <a:pt x="12" y="36"/>
                </a:lnTo>
                <a:lnTo>
                  <a:pt x="12" y="35"/>
                </a:lnTo>
                <a:lnTo>
                  <a:pt x="12" y="35"/>
                </a:lnTo>
                <a:lnTo>
                  <a:pt x="12" y="35"/>
                </a:lnTo>
                <a:lnTo>
                  <a:pt x="11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8" y="35"/>
                </a:lnTo>
                <a:lnTo>
                  <a:pt x="8" y="35"/>
                </a:lnTo>
                <a:lnTo>
                  <a:pt x="7" y="35"/>
                </a:lnTo>
                <a:lnTo>
                  <a:pt x="8" y="34"/>
                </a:lnTo>
                <a:lnTo>
                  <a:pt x="7" y="34"/>
                </a:lnTo>
                <a:lnTo>
                  <a:pt x="7" y="32"/>
                </a:lnTo>
                <a:lnTo>
                  <a:pt x="8" y="32"/>
                </a:lnTo>
                <a:lnTo>
                  <a:pt x="8" y="32"/>
                </a:lnTo>
                <a:lnTo>
                  <a:pt x="9" y="32"/>
                </a:lnTo>
                <a:lnTo>
                  <a:pt x="9" y="32"/>
                </a:lnTo>
                <a:lnTo>
                  <a:pt x="11" y="31"/>
                </a:lnTo>
                <a:lnTo>
                  <a:pt x="12" y="31"/>
                </a:lnTo>
                <a:lnTo>
                  <a:pt x="12" y="31"/>
                </a:lnTo>
                <a:lnTo>
                  <a:pt x="12" y="32"/>
                </a:lnTo>
                <a:lnTo>
                  <a:pt x="13" y="32"/>
                </a:lnTo>
                <a:lnTo>
                  <a:pt x="13" y="32"/>
                </a:lnTo>
                <a:lnTo>
                  <a:pt x="14" y="32"/>
                </a:lnTo>
                <a:lnTo>
                  <a:pt x="14" y="31"/>
                </a:lnTo>
                <a:lnTo>
                  <a:pt x="14" y="31"/>
                </a:lnTo>
                <a:lnTo>
                  <a:pt x="13" y="30"/>
                </a:lnTo>
                <a:lnTo>
                  <a:pt x="12" y="30"/>
                </a:lnTo>
                <a:lnTo>
                  <a:pt x="12" y="29"/>
                </a:lnTo>
                <a:lnTo>
                  <a:pt x="11" y="27"/>
                </a:lnTo>
                <a:lnTo>
                  <a:pt x="11" y="27"/>
                </a:lnTo>
                <a:lnTo>
                  <a:pt x="9" y="27"/>
                </a:lnTo>
                <a:lnTo>
                  <a:pt x="9" y="26"/>
                </a:lnTo>
                <a:lnTo>
                  <a:pt x="9" y="26"/>
                </a:lnTo>
                <a:lnTo>
                  <a:pt x="9" y="25"/>
                </a:lnTo>
                <a:lnTo>
                  <a:pt x="9" y="24"/>
                </a:lnTo>
                <a:lnTo>
                  <a:pt x="9" y="24"/>
                </a:lnTo>
                <a:lnTo>
                  <a:pt x="9" y="24"/>
                </a:lnTo>
                <a:lnTo>
                  <a:pt x="9" y="24"/>
                </a:lnTo>
                <a:lnTo>
                  <a:pt x="9" y="24"/>
                </a:lnTo>
                <a:lnTo>
                  <a:pt x="9" y="24"/>
                </a:lnTo>
                <a:lnTo>
                  <a:pt x="9" y="24"/>
                </a:lnTo>
                <a:lnTo>
                  <a:pt x="11" y="24"/>
                </a:lnTo>
                <a:lnTo>
                  <a:pt x="12" y="24"/>
                </a:lnTo>
                <a:lnTo>
                  <a:pt x="12" y="22"/>
                </a:lnTo>
                <a:lnTo>
                  <a:pt x="12" y="22"/>
                </a:lnTo>
                <a:lnTo>
                  <a:pt x="12" y="21"/>
                </a:lnTo>
                <a:lnTo>
                  <a:pt x="13" y="21"/>
                </a:lnTo>
                <a:lnTo>
                  <a:pt x="13" y="22"/>
                </a:lnTo>
                <a:lnTo>
                  <a:pt x="13" y="22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6" y="21"/>
                </a:lnTo>
                <a:lnTo>
                  <a:pt x="17" y="21"/>
                </a:lnTo>
                <a:lnTo>
                  <a:pt x="17" y="20"/>
                </a:lnTo>
                <a:lnTo>
                  <a:pt x="17" y="20"/>
                </a:lnTo>
                <a:lnTo>
                  <a:pt x="18" y="19"/>
                </a:lnTo>
                <a:lnTo>
                  <a:pt x="18" y="19"/>
                </a:lnTo>
                <a:lnTo>
                  <a:pt x="18" y="19"/>
                </a:lnTo>
                <a:lnTo>
                  <a:pt x="19" y="19"/>
                </a:lnTo>
                <a:lnTo>
                  <a:pt x="19" y="19"/>
                </a:lnTo>
                <a:lnTo>
                  <a:pt x="19" y="17"/>
                </a:lnTo>
                <a:lnTo>
                  <a:pt x="21" y="16"/>
                </a:lnTo>
                <a:lnTo>
                  <a:pt x="21" y="15"/>
                </a:lnTo>
                <a:lnTo>
                  <a:pt x="22" y="15"/>
                </a:lnTo>
                <a:lnTo>
                  <a:pt x="22" y="15"/>
                </a:lnTo>
                <a:lnTo>
                  <a:pt x="22" y="14"/>
                </a:lnTo>
                <a:lnTo>
                  <a:pt x="22" y="14"/>
                </a:lnTo>
                <a:lnTo>
                  <a:pt x="23" y="12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1"/>
                </a:lnTo>
                <a:lnTo>
                  <a:pt x="24" y="11"/>
                </a:lnTo>
                <a:lnTo>
                  <a:pt x="24" y="11"/>
                </a:lnTo>
                <a:lnTo>
                  <a:pt x="26" y="11"/>
                </a:lnTo>
                <a:lnTo>
                  <a:pt x="26" y="11"/>
                </a:lnTo>
                <a:lnTo>
                  <a:pt x="27" y="10"/>
                </a:lnTo>
                <a:lnTo>
                  <a:pt x="27" y="10"/>
                </a:lnTo>
                <a:lnTo>
                  <a:pt x="27" y="8"/>
                </a:lnTo>
                <a:lnTo>
                  <a:pt x="27" y="8"/>
                </a:lnTo>
                <a:lnTo>
                  <a:pt x="27" y="8"/>
                </a:lnTo>
                <a:lnTo>
                  <a:pt x="28" y="7"/>
                </a:lnTo>
                <a:lnTo>
                  <a:pt x="28" y="7"/>
                </a:lnTo>
                <a:lnTo>
                  <a:pt x="28" y="7"/>
                </a:lnTo>
                <a:lnTo>
                  <a:pt x="29" y="7"/>
                </a:lnTo>
                <a:lnTo>
                  <a:pt x="29" y="8"/>
                </a:lnTo>
                <a:lnTo>
                  <a:pt x="29" y="8"/>
                </a:lnTo>
                <a:lnTo>
                  <a:pt x="31" y="8"/>
                </a:lnTo>
                <a:lnTo>
                  <a:pt x="31" y="8"/>
                </a:lnTo>
                <a:lnTo>
                  <a:pt x="31" y="8"/>
                </a:lnTo>
                <a:lnTo>
                  <a:pt x="32" y="8"/>
                </a:lnTo>
                <a:lnTo>
                  <a:pt x="32" y="7"/>
                </a:lnTo>
                <a:lnTo>
                  <a:pt x="32" y="6"/>
                </a:lnTo>
                <a:lnTo>
                  <a:pt x="32" y="6"/>
                </a:lnTo>
                <a:lnTo>
                  <a:pt x="33" y="6"/>
                </a:lnTo>
                <a:lnTo>
                  <a:pt x="33" y="6"/>
                </a:lnTo>
                <a:lnTo>
                  <a:pt x="33" y="6"/>
                </a:lnTo>
                <a:lnTo>
                  <a:pt x="33" y="5"/>
                </a:lnTo>
                <a:lnTo>
                  <a:pt x="35" y="5"/>
                </a:lnTo>
                <a:lnTo>
                  <a:pt x="35" y="5"/>
                </a:lnTo>
                <a:lnTo>
                  <a:pt x="35" y="3"/>
                </a:lnTo>
                <a:lnTo>
                  <a:pt x="36" y="3"/>
                </a:lnTo>
                <a:lnTo>
                  <a:pt x="36" y="3"/>
                </a:lnTo>
                <a:lnTo>
                  <a:pt x="36" y="3"/>
                </a:lnTo>
                <a:lnTo>
                  <a:pt x="36" y="2"/>
                </a:lnTo>
                <a:lnTo>
                  <a:pt x="36" y="2"/>
                </a:lnTo>
                <a:lnTo>
                  <a:pt x="36" y="2"/>
                </a:lnTo>
                <a:lnTo>
                  <a:pt x="36" y="1"/>
                </a:lnTo>
                <a:lnTo>
                  <a:pt x="35" y="1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1"/>
                </a:lnTo>
                <a:lnTo>
                  <a:pt x="37" y="1"/>
                </a:lnTo>
                <a:lnTo>
                  <a:pt x="37" y="2"/>
                </a:lnTo>
                <a:lnTo>
                  <a:pt x="38" y="2"/>
                </a:lnTo>
                <a:lnTo>
                  <a:pt x="38" y="2"/>
                </a:lnTo>
                <a:lnTo>
                  <a:pt x="40" y="3"/>
                </a:lnTo>
                <a:lnTo>
                  <a:pt x="41" y="3"/>
                </a:lnTo>
                <a:lnTo>
                  <a:pt x="41" y="5"/>
                </a:lnTo>
                <a:lnTo>
                  <a:pt x="41" y="5"/>
                </a:lnTo>
                <a:lnTo>
                  <a:pt x="42" y="3"/>
                </a:lnTo>
                <a:lnTo>
                  <a:pt x="43" y="3"/>
                </a:lnTo>
                <a:lnTo>
                  <a:pt x="43" y="3"/>
                </a:lnTo>
                <a:lnTo>
                  <a:pt x="45" y="3"/>
                </a:lnTo>
                <a:lnTo>
                  <a:pt x="46" y="3"/>
                </a:lnTo>
                <a:lnTo>
                  <a:pt x="47" y="3"/>
                </a:lnTo>
                <a:lnTo>
                  <a:pt x="47" y="3"/>
                </a:lnTo>
                <a:lnTo>
                  <a:pt x="48" y="5"/>
                </a:lnTo>
                <a:lnTo>
                  <a:pt x="50" y="5"/>
                </a:lnTo>
                <a:lnTo>
                  <a:pt x="50" y="5"/>
                </a:lnTo>
                <a:lnTo>
                  <a:pt x="50" y="6"/>
                </a:lnTo>
                <a:lnTo>
                  <a:pt x="51" y="6"/>
                </a:lnTo>
                <a:lnTo>
                  <a:pt x="52" y="6"/>
                </a:lnTo>
                <a:lnTo>
                  <a:pt x="52" y="6"/>
                </a:lnTo>
                <a:lnTo>
                  <a:pt x="53" y="6"/>
                </a:lnTo>
                <a:lnTo>
                  <a:pt x="55" y="6"/>
                </a:lnTo>
                <a:lnTo>
                  <a:pt x="55" y="7"/>
                </a:lnTo>
                <a:lnTo>
                  <a:pt x="55" y="8"/>
                </a:lnTo>
                <a:lnTo>
                  <a:pt x="55" y="10"/>
                </a:lnTo>
                <a:lnTo>
                  <a:pt x="53" y="10"/>
                </a:lnTo>
                <a:lnTo>
                  <a:pt x="53" y="11"/>
                </a:lnTo>
                <a:lnTo>
                  <a:pt x="52" y="11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47" name="Freeform 515" hidden="1">
            <a:extLst>
              <a:ext uri="{FF2B5EF4-FFF2-40B4-BE49-F238E27FC236}">
                <a16:creationId xmlns:a16="http://schemas.microsoft.com/office/drawing/2014/main" id="{6F1D2635-8443-45D6-B24A-B078B561D148}"/>
              </a:ext>
            </a:extLst>
          </p:cNvPr>
          <p:cNvSpPr>
            <a:spLocks/>
          </p:cNvSpPr>
          <p:nvPr/>
        </p:nvSpPr>
        <p:spPr bwMode="auto">
          <a:xfrm>
            <a:off x="13477992" y="6019014"/>
            <a:ext cx="954839" cy="1199100"/>
          </a:xfrm>
          <a:custGeom>
            <a:avLst/>
            <a:gdLst>
              <a:gd name="T0" fmla="*/ 65 w 86"/>
              <a:gd name="T1" fmla="*/ 16 h 108"/>
              <a:gd name="T2" fmla="*/ 70 w 86"/>
              <a:gd name="T3" fmla="*/ 19 h 108"/>
              <a:gd name="T4" fmla="*/ 77 w 86"/>
              <a:gd name="T5" fmla="*/ 21 h 108"/>
              <a:gd name="T6" fmla="*/ 82 w 86"/>
              <a:gd name="T7" fmla="*/ 24 h 108"/>
              <a:gd name="T8" fmla="*/ 80 w 86"/>
              <a:gd name="T9" fmla="*/ 29 h 108"/>
              <a:gd name="T10" fmla="*/ 80 w 86"/>
              <a:gd name="T11" fmla="*/ 30 h 108"/>
              <a:gd name="T12" fmla="*/ 84 w 86"/>
              <a:gd name="T13" fmla="*/ 35 h 108"/>
              <a:gd name="T14" fmla="*/ 84 w 86"/>
              <a:gd name="T15" fmla="*/ 40 h 108"/>
              <a:gd name="T16" fmla="*/ 81 w 86"/>
              <a:gd name="T17" fmla="*/ 45 h 108"/>
              <a:gd name="T18" fmla="*/ 77 w 86"/>
              <a:gd name="T19" fmla="*/ 51 h 108"/>
              <a:gd name="T20" fmla="*/ 71 w 86"/>
              <a:gd name="T21" fmla="*/ 54 h 108"/>
              <a:gd name="T22" fmla="*/ 70 w 86"/>
              <a:gd name="T23" fmla="*/ 61 h 108"/>
              <a:gd name="T24" fmla="*/ 76 w 86"/>
              <a:gd name="T25" fmla="*/ 65 h 108"/>
              <a:gd name="T26" fmla="*/ 79 w 86"/>
              <a:gd name="T27" fmla="*/ 66 h 108"/>
              <a:gd name="T28" fmla="*/ 84 w 86"/>
              <a:gd name="T29" fmla="*/ 73 h 108"/>
              <a:gd name="T30" fmla="*/ 82 w 86"/>
              <a:gd name="T31" fmla="*/ 79 h 108"/>
              <a:gd name="T32" fmla="*/ 80 w 86"/>
              <a:gd name="T33" fmla="*/ 87 h 108"/>
              <a:gd name="T34" fmla="*/ 76 w 86"/>
              <a:gd name="T35" fmla="*/ 92 h 108"/>
              <a:gd name="T36" fmla="*/ 70 w 86"/>
              <a:gd name="T37" fmla="*/ 95 h 108"/>
              <a:gd name="T38" fmla="*/ 67 w 86"/>
              <a:gd name="T39" fmla="*/ 97 h 108"/>
              <a:gd name="T40" fmla="*/ 62 w 86"/>
              <a:gd name="T41" fmla="*/ 102 h 108"/>
              <a:gd name="T42" fmla="*/ 62 w 86"/>
              <a:gd name="T43" fmla="*/ 108 h 108"/>
              <a:gd name="T44" fmla="*/ 57 w 86"/>
              <a:gd name="T45" fmla="*/ 104 h 108"/>
              <a:gd name="T46" fmla="*/ 48 w 86"/>
              <a:gd name="T47" fmla="*/ 103 h 108"/>
              <a:gd name="T48" fmla="*/ 43 w 86"/>
              <a:gd name="T49" fmla="*/ 99 h 108"/>
              <a:gd name="T50" fmla="*/ 43 w 86"/>
              <a:gd name="T51" fmla="*/ 93 h 108"/>
              <a:gd name="T52" fmla="*/ 41 w 86"/>
              <a:gd name="T53" fmla="*/ 85 h 108"/>
              <a:gd name="T54" fmla="*/ 33 w 86"/>
              <a:gd name="T55" fmla="*/ 83 h 108"/>
              <a:gd name="T56" fmla="*/ 28 w 86"/>
              <a:gd name="T57" fmla="*/ 83 h 108"/>
              <a:gd name="T58" fmla="*/ 21 w 86"/>
              <a:gd name="T59" fmla="*/ 80 h 108"/>
              <a:gd name="T60" fmla="*/ 13 w 86"/>
              <a:gd name="T61" fmla="*/ 78 h 108"/>
              <a:gd name="T62" fmla="*/ 11 w 86"/>
              <a:gd name="T63" fmla="*/ 75 h 108"/>
              <a:gd name="T64" fmla="*/ 11 w 86"/>
              <a:gd name="T65" fmla="*/ 70 h 108"/>
              <a:gd name="T66" fmla="*/ 9 w 86"/>
              <a:gd name="T67" fmla="*/ 70 h 108"/>
              <a:gd name="T68" fmla="*/ 8 w 86"/>
              <a:gd name="T69" fmla="*/ 66 h 108"/>
              <a:gd name="T70" fmla="*/ 3 w 86"/>
              <a:gd name="T71" fmla="*/ 64 h 108"/>
              <a:gd name="T72" fmla="*/ 0 w 86"/>
              <a:gd name="T73" fmla="*/ 60 h 108"/>
              <a:gd name="T74" fmla="*/ 4 w 86"/>
              <a:gd name="T75" fmla="*/ 56 h 108"/>
              <a:gd name="T76" fmla="*/ 8 w 86"/>
              <a:gd name="T77" fmla="*/ 48 h 108"/>
              <a:gd name="T78" fmla="*/ 24 w 86"/>
              <a:gd name="T79" fmla="*/ 45 h 108"/>
              <a:gd name="T80" fmla="*/ 29 w 86"/>
              <a:gd name="T81" fmla="*/ 44 h 108"/>
              <a:gd name="T82" fmla="*/ 37 w 86"/>
              <a:gd name="T83" fmla="*/ 35 h 108"/>
              <a:gd name="T84" fmla="*/ 37 w 86"/>
              <a:gd name="T85" fmla="*/ 26 h 108"/>
              <a:gd name="T86" fmla="*/ 32 w 86"/>
              <a:gd name="T87" fmla="*/ 29 h 108"/>
              <a:gd name="T88" fmla="*/ 17 w 86"/>
              <a:gd name="T89" fmla="*/ 26 h 108"/>
              <a:gd name="T90" fmla="*/ 11 w 86"/>
              <a:gd name="T91" fmla="*/ 16 h 108"/>
              <a:gd name="T92" fmla="*/ 13 w 86"/>
              <a:gd name="T93" fmla="*/ 14 h 108"/>
              <a:gd name="T94" fmla="*/ 18 w 86"/>
              <a:gd name="T95" fmla="*/ 14 h 108"/>
              <a:gd name="T96" fmla="*/ 22 w 86"/>
              <a:gd name="T97" fmla="*/ 14 h 108"/>
              <a:gd name="T98" fmla="*/ 19 w 86"/>
              <a:gd name="T99" fmla="*/ 7 h 108"/>
              <a:gd name="T100" fmla="*/ 23 w 86"/>
              <a:gd name="T101" fmla="*/ 6 h 108"/>
              <a:gd name="T102" fmla="*/ 24 w 86"/>
              <a:gd name="T103" fmla="*/ 1 h 108"/>
              <a:gd name="T104" fmla="*/ 29 w 86"/>
              <a:gd name="T105" fmla="*/ 2 h 108"/>
              <a:gd name="T106" fmla="*/ 36 w 86"/>
              <a:gd name="T107" fmla="*/ 5 h 108"/>
              <a:gd name="T108" fmla="*/ 41 w 86"/>
              <a:gd name="T109" fmla="*/ 0 h 108"/>
              <a:gd name="T110" fmla="*/ 48 w 86"/>
              <a:gd name="T111" fmla="*/ 0 h 108"/>
              <a:gd name="T112" fmla="*/ 51 w 86"/>
              <a:gd name="T113" fmla="*/ 5 h 108"/>
              <a:gd name="T114" fmla="*/ 56 w 86"/>
              <a:gd name="T115" fmla="*/ 7 h 108"/>
              <a:gd name="T116" fmla="*/ 61 w 86"/>
              <a:gd name="T117" fmla="*/ 11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6" h="108">
                <a:moveTo>
                  <a:pt x="61" y="12"/>
                </a:moveTo>
                <a:lnTo>
                  <a:pt x="62" y="12"/>
                </a:lnTo>
                <a:lnTo>
                  <a:pt x="62" y="14"/>
                </a:lnTo>
                <a:lnTo>
                  <a:pt x="62" y="14"/>
                </a:lnTo>
                <a:lnTo>
                  <a:pt x="62" y="15"/>
                </a:lnTo>
                <a:lnTo>
                  <a:pt x="63" y="15"/>
                </a:lnTo>
                <a:lnTo>
                  <a:pt x="63" y="15"/>
                </a:lnTo>
                <a:lnTo>
                  <a:pt x="65" y="16"/>
                </a:lnTo>
                <a:lnTo>
                  <a:pt x="65" y="16"/>
                </a:lnTo>
                <a:lnTo>
                  <a:pt x="65" y="16"/>
                </a:lnTo>
                <a:lnTo>
                  <a:pt x="65" y="17"/>
                </a:lnTo>
                <a:lnTo>
                  <a:pt x="66" y="17"/>
                </a:lnTo>
                <a:lnTo>
                  <a:pt x="66" y="17"/>
                </a:lnTo>
                <a:lnTo>
                  <a:pt x="66" y="19"/>
                </a:lnTo>
                <a:lnTo>
                  <a:pt x="67" y="19"/>
                </a:lnTo>
                <a:lnTo>
                  <a:pt x="67" y="20"/>
                </a:lnTo>
                <a:lnTo>
                  <a:pt x="67" y="20"/>
                </a:lnTo>
                <a:lnTo>
                  <a:pt x="68" y="20"/>
                </a:lnTo>
                <a:lnTo>
                  <a:pt x="70" y="19"/>
                </a:lnTo>
                <a:lnTo>
                  <a:pt x="70" y="19"/>
                </a:lnTo>
                <a:lnTo>
                  <a:pt x="71" y="19"/>
                </a:lnTo>
                <a:lnTo>
                  <a:pt x="74" y="19"/>
                </a:lnTo>
                <a:lnTo>
                  <a:pt x="74" y="19"/>
                </a:lnTo>
                <a:lnTo>
                  <a:pt x="75" y="19"/>
                </a:lnTo>
                <a:lnTo>
                  <a:pt x="75" y="19"/>
                </a:lnTo>
                <a:lnTo>
                  <a:pt x="76" y="19"/>
                </a:lnTo>
                <a:lnTo>
                  <a:pt x="76" y="19"/>
                </a:lnTo>
                <a:lnTo>
                  <a:pt x="77" y="20"/>
                </a:lnTo>
                <a:lnTo>
                  <a:pt x="77" y="21"/>
                </a:lnTo>
                <a:lnTo>
                  <a:pt x="77" y="21"/>
                </a:lnTo>
                <a:lnTo>
                  <a:pt x="79" y="21"/>
                </a:lnTo>
                <a:lnTo>
                  <a:pt x="79" y="21"/>
                </a:lnTo>
                <a:lnTo>
                  <a:pt x="80" y="21"/>
                </a:lnTo>
                <a:lnTo>
                  <a:pt x="81" y="21"/>
                </a:lnTo>
                <a:lnTo>
                  <a:pt x="81" y="21"/>
                </a:lnTo>
                <a:lnTo>
                  <a:pt x="82" y="21"/>
                </a:lnTo>
                <a:lnTo>
                  <a:pt x="82" y="22"/>
                </a:lnTo>
                <a:lnTo>
                  <a:pt x="84" y="24"/>
                </a:lnTo>
                <a:lnTo>
                  <a:pt x="84" y="24"/>
                </a:lnTo>
                <a:lnTo>
                  <a:pt x="82" y="24"/>
                </a:lnTo>
                <a:lnTo>
                  <a:pt x="81" y="24"/>
                </a:lnTo>
                <a:lnTo>
                  <a:pt x="81" y="24"/>
                </a:lnTo>
                <a:lnTo>
                  <a:pt x="80" y="24"/>
                </a:lnTo>
                <a:lnTo>
                  <a:pt x="79" y="24"/>
                </a:lnTo>
                <a:lnTo>
                  <a:pt x="79" y="25"/>
                </a:lnTo>
                <a:lnTo>
                  <a:pt x="79" y="26"/>
                </a:lnTo>
                <a:lnTo>
                  <a:pt x="80" y="26"/>
                </a:lnTo>
                <a:lnTo>
                  <a:pt x="80" y="27"/>
                </a:lnTo>
                <a:lnTo>
                  <a:pt x="80" y="29"/>
                </a:lnTo>
                <a:lnTo>
                  <a:pt x="80" y="29"/>
                </a:lnTo>
                <a:lnTo>
                  <a:pt x="79" y="29"/>
                </a:lnTo>
                <a:lnTo>
                  <a:pt x="79" y="29"/>
                </a:lnTo>
                <a:lnTo>
                  <a:pt x="79" y="30"/>
                </a:lnTo>
                <a:lnTo>
                  <a:pt x="79" y="31"/>
                </a:lnTo>
                <a:lnTo>
                  <a:pt x="79" y="32"/>
                </a:lnTo>
                <a:lnTo>
                  <a:pt x="79" y="32"/>
                </a:lnTo>
                <a:lnTo>
                  <a:pt x="79" y="32"/>
                </a:lnTo>
                <a:lnTo>
                  <a:pt x="80" y="32"/>
                </a:lnTo>
                <a:lnTo>
                  <a:pt x="80" y="32"/>
                </a:lnTo>
                <a:lnTo>
                  <a:pt x="80" y="30"/>
                </a:lnTo>
                <a:lnTo>
                  <a:pt x="80" y="29"/>
                </a:lnTo>
                <a:lnTo>
                  <a:pt x="81" y="29"/>
                </a:lnTo>
                <a:lnTo>
                  <a:pt x="81" y="30"/>
                </a:lnTo>
                <a:lnTo>
                  <a:pt x="81" y="31"/>
                </a:lnTo>
                <a:lnTo>
                  <a:pt x="81" y="32"/>
                </a:lnTo>
                <a:lnTo>
                  <a:pt x="81" y="32"/>
                </a:lnTo>
                <a:lnTo>
                  <a:pt x="82" y="32"/>
                </a:lnTo>
                <a:lnTo>
                  <a:pt x="82" y="32"/>
                </a:lnTo>
                <a:lnTo>
                  <a:pt x="84" y="34"/>
                </a:lnTo>
                <a:lnTo>
                  <a:pt x="84" y="35"/>
                </a:lnTo>
                <a:lnTo>
                  <a:pt x="84" y="35"/>
                </a:lnTo>
                <a:lnTo>
                  <a:pt x="85" y="35"/>
                </a:lnTo>
                <a:lnTo>
                  <a:pt x="85" y="35"/>
                </a:lnTo>
                <a:lnTo>
                  <a:pt x="85" y="35"/>
                </a:lnTo>
                <a:lnTo>
                  <a:pt x="86" y="36"/>
                </a:lnTo>
                <a:lnTo>
                  <a:pt x="86" y="38"/>
                </a:lnTo>
                <a:lnTo>
                  <a:pt x="85" y="38"/>
                </a:lnTo>
                <a:lnTo>
                  <a:pt x="85" y="38"/>
                </a:lnTo>
                <a:lnTo>
                  <a:pt x="84" y="39"/>
                </a:lnTo>
                <a:lnTo>
                  <a:pt x="84" y="40"/>
                </a:lnTo>
                <a:lnTo>
                  <a:pt x="84" y="40"/>
                </a:lnTo>
                <a:lnTo>
                  <a:pt x="82" y="40"/>
                </a:lnTo>
                <a:lnTo>
                  <a:pt x="82" y="40"/>
                </a:lnTo>
                <a:lnTo>
                  <a:pt x="82" y="41"/>
                </a:lnTo>
                <a:lnTo>
                  <a:pt x="82" y="43"/>
                </a:lnTo>
                <a:lnTo>
                  <a:pt x="81" y="43"/>
                </a:lnTo>
                <a:lnTo>
                  <a:pt x="81" y="43"/>
                </a:lnTo>
                <a:lnTo>
                  <a:pt x="82" y="44"/>
                </a:lnTo>
                <a:lnTo>
                  <a:pt x="82" y="45"/>
                </a:lnTo>
                <a:lnTo>
                  <a:pt x="81" y="45"/>
                </a:lnTo>
                <a:lnTo>
                  <a:pt x="81" y="46"/>
                </a:lnTo>
                <a:lnTo>
                  <a:pt x="81" y="48"/>
                </a:lnTo>
                <a:lnTo>
                  <a:pt x="81" y="48"/>
                </a:lnTo>
                <a:lnTo>
                  <a:pt x="80" y="48"/>
                </a:lnTo>
                <a:lnTo>
                  <a:pt x="80" y="49"/>
                </a:lnTo>
                <a:lnTo>
                  <a:pt x="80" y="50"/>
                </a:lnTo>
                <a:lnTo>
                  <a:pt x="80" y="51"/>
                </a:lnTo>
                <a:lnTo>
                  <a:pt x="79" y="51"/>
                </a:lnTo>
                <a:lnTo>
                  <a:pt x="79" y="51"/>
                </a:lnTo>
                <a:lnTo>
                  <a:pt x="77" y="51"/>
                </a:lnTo>
                <a:lnTo>
                  <a:pt x="76" y="51"/>
                </a:lnTo>
                <a:lnTo>
                  <a:pt x="76" y="51"/>
                </a:lnTo>
                <a:lnTo>
                  <a:pt x="76" y="51"/>
                </a:lnTo>
                <a:lnTo>
                  <a:pt x="76" y="53"/>
                </a:lnTo>
                <a:lnTo>
                  <a:pt x="75" y="54"/>
                </a:lnTo>
                <a:lnTo>
                  <a:pt x="74" y="54"/>
                </a:lnTo>
                <a:lnTo>
                  <a:pt x="74" y="54"/>
                </a:lnTo>
                <a:lnTo>
                  <a:pt x="72" y="54"/>
                </a:lnTo>
                <a:lnTo>
                  <a:pt x="72" y="54"/>
                </a:lnTo>
                <a:lnTo>
                  <a:pt x="71" y="54"/>
                </a:lnTo>
                <a:lnTo>
                  <a:pt x="71" y="54"/>
                </a:lnTo>
                <a:lnTo>
                  <a:pt x="71" y="55"/>
                </a:lnTo>
                <a:lnTo>
                  <a:pt x="70" y="56"/>
                </a:lnTo>
                <a:lnTo>
                  <a:pt x="70" y="56"/>
                </a:lnTo>
                <a:lnTo>
                  <a:pt x="70" y="58"/>
                </a:lnTo>
                <a:lnTo>
                  <a:pt x="70" y="59"/>
                </a:lnTo>
                <a:lnTo>
                  <a:pt x="68" y="59"/>
                </a:lnTo>
                <a:lnTo>
                  <a:pt x="68" y="59"/>
                </a:lnTo>
                <a:lnTo>
                  <a:pt x="70" y="60"/>
                </a:lnTo>
                <a:lnTo>
                  <a:pt x="70" y="61"/>
                </a:lnTo>
                <a:lnTo>
                  <a:pt x="70" y="61"/>
                </a:lnTo>
                <a:lnTo>
                  <a:pt x="70" y="61"/>
                </a:lnTo>
                <a:lnTo>
                  <a:pt x="70" y="63"/>
                </a:lnTo>
                <a:lnTo>
                  <a:pt x="71" y="64"/>
                </a:lnTo>
                <a:lnTo>
                  <a:pt x="72" y="64"/>
                </a:lnTo>
                <a:lnTo>
                  <a:pt x="74" y="64"/>
                </a:lnTo>
                <a:lnTo>
                  <a:pt x="74" y="64"/>
                </a:lnTo>
                <a:lnTo>
                  <a:pt x="75" y="64"/>
                </a:lnTo>
                <a:lnTo>
                  <a:pt x="75" y="64"/>
                </a:lnTo>
                <a:lnTo>
                  <a:pt x="76" y="65"/>
                </a:lnTo>
                <a:lnTo>
                  <a:pt x="76" y="66"/>
                </a:lnTo>
                <a:lnTo>
                  <a:pt x="76" y="66"/>
                </a:lnTo>
                <a:lnTo>
                  <a:pt x="76" y="65"/>
                </a:lnTo>
                <a:lnTo>
                  <a:pt x="77" y="64"/>
                </a:lnTo>
                <a:lnTo>
                  <a:pt x="77" y="64"/>
                </a:lnTo>
                <a:lnTo>
                  <a:pt x="79" y="64"/>
                </a:lnTo>
                <a:lnTo>
                  <a:pt x="79" y="64"/>
                </a:lnTo>
                <a:lnTo>
                  <a:pt x="79" y="65"/>
                </a:lnTo>
                <a:lnTo>
                  <a:pt x="79" y="66"/>
                </a:lnTo>
                <a:lnTo>
                  <a:pt x="79" y="66"/>
                </a:lnTo>
                <a:lnTo>
                  <a:pt x="80" y="66"/>
                </a:lnTo>
                <a:lnTo>
                  <a:pt x="81" y="66"/>
                </a:lnTo>
                <a:lnTo>
                  <a:pt x="81" y="68"/>
                </a:lnTo>
                <a:lnTo>
                  <a:pt x="81" y="69"/>
                </a:lnTo>
                <a:lnTo>
                  <a:pt x="81" y="69"/>
                </a:lnTo>
                <a:lnTo>
                  <a:pt x="81" y="70"/>
                </a:lnTo>
                <a:lnTo>
                  <a:pt x="82" y="70"/>
                </a:lnTo>
                <a:lnTo>
                  <a:pt x="82" y="72"/>
                </a:lnTo>
                <a:lnTo>
                  <a:pt x="84" y="73"/>
                </a:lnTo>
                <a:lnTo>
                  <a:pt x="84" y="73"/>
                </a:lnTo>
                <a:lnTo>
                  <a:pt x="84" y="74"/>
                </a:lnTo>
                <a:lnTo>
                  <a:pt x="85" y="74"/>
                </a:lnTo>
                <a:lnTo>
                  <a:pt x="85" y="74"/>
                </a:lnTo>
                <a:lnTo>
                  <a:pt x="85" y="75"/>
                </a:lnTo>
                <a:lnTo>
                  <a:pt x="85" y="75"/>
                </a:lnTo>
                <a:lnTo>
                  <a:pt x="85" y="77"/>
                </a:lnTo>
                <a:lnTo>
                  <a:pt x="84" y="77"/>
                </a:lnTo>
                <a:lnTo>
                  <a:pt x="84" y="78"/>
                </a:lnTo>
                <a:lnTo>
                  <a:pt x="84" y="78"/>
                </a:lnTo>
                <a:lnTo>
                  <a:pt x="82" y="79"/>
                </a:lnTo>
                <a:lnTo>
                  <a:pt x="82" y="80"/>
                </a:lnTo>
                <a:lnTo>
                  <a:pt x="82" y="80"/>
                </a:lnTo>
                <a:lnTo>
                  <a:pt x="82" y="82"/>
                </a:lnTo>
                <a:lnTo>
                  <a:pt x="81" y="82"/>
                </a:lnTo>
                <a:lnTo>
                  <a:pt x="81" y="83"/>
                </a:lnTo>
                <a:lnTo>
                  <a:pt x="81" y="83"/>
                </a:lnTo>
                <a:lnTo>
                  <a:pt x="81" y="84"/>
                </a:lnTo>
                <a:lnTo>
                  <a:pt x="81" y="85"/>
                </a:lnTo>
                <a:lnTo>
                  <a:pt x="81" y="85"/>
                </a:lnTo>
                <a:lnTo>
                  <a:pt x="80" y="87"/>
                </a:lnTo>
                <a:lnTo>
                  <a:pt x="79" y="87"/>
                </a:lnTo>
                <a:lnTo>
                  <a:pt x="79" y="87"/>
                </a:lnTo>
                <a:lnTo>
                  <a:pt x="79" y="88"/>
                </a:lnTo>
                <a:lnTo>
                  <a:pt x="79" y="89"/>
                </a:lnTo>
                <a:lnTo>
                  <a:pt x="79" y="89"/>
                </a:lnTo>
                <a:lnTo>
                  <a:pt x="77" y="89"/>
                </a:lnTo>
                <a:lnTo>
                  <a:pt x="76" y="89"/>
                </a:lnTo>
                <a:lnTo>
                  <a:pt x="76" y="90"/>
                </a:lnTo>
                <a:lnTo>
                  <a:pt x="76" y="92"/>
                </a:lnTo>
                <a:lnTo>
                  <a:pt x="76" y="92"/>
                </a:lnTo>
                <a:lnTo>
                  <a:pt x="75" y="92"/>
                </a:lnTo>
                <a:lnTo>
                  <a:pt x="74" y="92"/>
                </a:lnTo>
                <a:lnTo>
                  <a:pt x="74" y="92"/>
                </a:lnTo>
                <a:lnTo>
                  <a:pt x="72" y="92"/>
                </a:lnTo>
                <a:lnTo>
                  <a:pt x="72" y="93"/>
                </a:lnTo>
                <a:lnTo>
                  <a:pt x="72" y="94"/>
                </a:lnTo>
                <a:lnTo>
                  <a:pt x="72" y="94"/>
                </a:lnTo>
                <a:lnTo>
                  <a:pt x="71" y="95"/>
                </a:lnTo>
                <a:lnTo>
                  <a:pt x="70" y="94"/>
                </a:lnTo>
                <a:lnTo>
                  <a:pt x="70" y="95"/>
                </a:lnTo>
                <a:lnTo>
                  <a:pt x="70" y="97"/>
                </a:lnTo>
                <a:lnTo>
                  <a:pt x="70" y="97"/>
                </a:lnTo>
                <a:lnTo>
                  <a:pt x="68" y="98"/>
                </a:lnTo>
                <a:lnTo>
                  <a:pt x="68" y="97"/>
                </a:lnTo>
                <a:lnTo>
                  <a:pt x="68" y="97"/>
                </a:lnTo>
                <a:lnTo>
                  <a:pt x="68" y="95"/>
                </a:lnTo>
                <a:lnTo>
                  <a:pt x="67" y="94"/>
                </a:lnTo>
                <a:lnTo>
                  <a:pt x="67" y="95"/>
                </a:lnTo>
                <a:lnTo>
                  <a:pt x="67" y="97"/>
                </a:lnTo>
                <a:lnTo>
                  <a:pt x="67" y="97"/>
                </a:lnTo>
                <a:lnTo>
                  <a:pt x="66" y="98"/>
                </a:lnTo>
                <a:lnTo>
                  <a:pt x="65" y="98"/>
                </a:lnTo>
                <a:lnTo>
                  <a:pt x="65" y="98"/>
                </a:lnTo>
                <a:lnTo>
                  <a:pt x="63" y="98"/>
                </a:lnTo>
                <a:lnTo>
                  <a:pt x="63" y="98"/>
                </a:lnTo>
                <a:lnTo>
                  <a:pt x="63" y="99"/>
                </a:lnTo>
                <a:lnTo>
                  <a:pt x="63" y="99"/>
                </a:lnTo>
                <a:lnTo>
                  <a:pt x="62" y="101"/>
                </a:lnTo>
                <a:lnTo>
                  <a:pt x="62" y="101"/>
                </a:lnTo>
                <a:lnTo>
                  <a:pt x="62" y="102"/>
                </a:lnTo>
                <a:lnTo>
                  <a:pt x="62" y="103"/>
                </a:lnTo>
                <a:lnTo>
                  <a:pt x="62" y="103"/>
                </a:lnTo>
                <a:lnTo>
                  <a:pt x="61" y="103"/>
                </a:lnTo>
                <a:lnTo>
                  <a:pt x="61" y="103"/>
                </a:lnTo>
                <a:lnTo>
                  <a:pt x="61" y="104"/>
                </a:lnTo>
                <a:lnTo>
                  <a:pt x="61" y="104"/>
                </a:lnTo>
                <a:lnTo>
                  <a:pt x="62" y="106"/>
                </a:lnTo>
                <a:lnTo>
                  <a:pt x="62" y="106"/>
                </a:lnTo>
                <a:lnTo>
                  <a:pt x="62" y="107"/>
                </a:lnTo>
                <a:lnTo>
                  <a:pt x="62" y="108"/>
                </a:lnTo>
                <a:lnTo>
                  <a:pt x="62" y="108"/>
                </a:lnTo>
                <a:lnTo>
                  <a:pt x="62" y="108"/>
                </a:lnTo>
                <a:lnTo>
                  <a:pt x="61" y="108"/>
                </a:lnTo>
                <a:lnTo>
                  <a:pt x="60" y="108"/>
                </a:lnTo>
                <a:lnTo>
                  <a:pt x="60" y="108"/>
                </a:lnTo>
                <a:lnTo>
                  <a:pt x="60" y="107"/>
                </a:lnTo>
                <a:lnTo>
                  <a:pt x="58" y="106"/>
                </a:lnTo>
                <a:lnTo>
                  <a:pt x="57" y="104"/>
                </a:lnTo>
                <a:lnTo>
                  <a:pt x="57" y="104"/>
                </a:lnTo>
                <a:lnTo>
                  <a:pt x="57" y="104"/>
                </a:lnTo>
                <a:lnTo>
                  <a:pt x="56" y="104"/>
                </a:lnTo>
                <a:lnTo>
                  <a:pt x="55" y="103"/>
                </a:lnTo>
                <a:lnTo>
                  <a:pt x="55" y="103"/>
                </a:lnTo>
                <a:lnTo>
                  <a:pt x="53" y="103"/>
                </a:lnTo>
                <a:lnTo>
                  <a:pt x="52" y="103"/>
                </a:lnTo>
                <a:lnTo>
                  <a:pt x="51" y="103"/>
                </a:lnTo>
                <a:lnTo>
                  <a:pt x="51" y="103"/>
                </a:lnTo>
                <a:lnTo>
                  <a:pt x="50" y="103"/>
                </a:lnTo>
                <a:lnTo>
                  <a:pt x="48" y="103"/>
                </a:lnTo>
                <a:lnTo>
                  <a:pt x="48" y="103"/>
                </a:lnTo>
                <a:lnTo>
                  <a:pt x="47" y="104"/>
                </a:lnTo>
                <a:lnTo>
                  <a:pt x="47" y="103"/>
                </a:lnTo>
                <a:lnTo>
                  <a:pt x="46" y="102"/>
                </a:lnTo>
                <a:lnTo>
                  <a:pt x="46" y="102"/>
                </a:lnTo>
                <a:lnTo>
                  <a:pt x="46" y="101"/>
                </a:lnTo>
                <a:lnTo>
                  <a:pt x="46" y="101"/>
                </a:lnTo>
                <a:lnTo>
                  <a:pt x="45" y="101"/>
                </a:lnTo>
                <a:lnTo>
                  <a:pt x="43" y="99"/>
                </a:lnTo>
                <a:lnTo>
                  <a:pt x="43" y="99"/>
                </a:lnTo>
                <a:lnTo>
                  <a:pt x="43" y="99"/>
                </a:lnTo>
                <a:lnTo>
                  <a:pt x="43" y="98"/>
                </a:lnTo>
                <a:lnTo>
                  <a:pt x="41" y="99"/>
                </a:lnTo>
                <a:lnTo>
                  <a:pt x="41" y="98"/>
                </a:lnTo>
                <a:lnTo>
                  <a:pt x="42" y="97"/>
                </a:lnTo>
                <a:lnTo>
                  <a:pt x="42" y="97"/>
                </a:lnTo>
                <a:lnTo>
                  <a:pt x="42" y="97"/>
                </a:lnTo>
                <a:lnTo>
                  <a:pt x="42" y="95"/>
                </a:lnTo>
                <a:lnTo>
                  <a:pt x="43" y="94"/>
                </a:lnTo>
                <a:lnTo>
                  <a:pt x="43" y="94"/>
                </a:lnTo>
                <a:lnTo>
                  <a:pt x="43" y="93"/>
                </a:lnTo>
                <a:lnTo>
                  <a:pt x="43" y="92"/>
                </a:lnTo>
                <a:lnTo>
                  <a:pt x="42" y="92"/>
                </a:lnTo>
                <a:lnTo>
                  <a:pt x="42" y="92"/>
                </a:lnTo>
                <a:lnTo>
                  <a:pt x="41" y="90"/>
                </a:lnTo>
                <a:lnTo>
                  <a:pt x="41" y="89"/>
                </a:lnTo>
                <a:lnTo>
                  <a:pt x="41" y="89"/>
                </a:lnTo>
                <a:lnTo>
                  <a:pt x="41" y="88"/>
                </a:lnTo>
                <a:lnTo>
                  <a:pt x="41" y="88"/>
                </a:lnTo>
                <a:lnTo>
                  <a:pt x="41" y="87"/>
                </a:lnTo>
                <a:lnTo>
                  <a:pt x="41" y="85"/>
                </a:lnTo>
                <a:lnTo>
                  <a:pt x="39" y="85"/>
                </a:lnTo>
                <a:lnTo>
                  <a:pt x="38" y="85"/>
                </a:lnTo>
                <a:lnTo>
                  <a:pt x="38" y="85"/>
                </a:lnTo>
                <a:lnTo>
                  <a:pt x="37" y="85"/>
                </a:lnTo>
                <a:lnTo>
                  <a:pt x="36" y="85"/>
                </a:lnTo>
                <a:lnTo>
                  <a:pt x="36" y="85"/>
                </a:lnTo>
                <a:lnTo>
                  <a:pt x="36" y="85"/>
                </a:lnTo>
                <a:lnTo>
                  <a:pt x="36" y="84"/>
                </a:lnTo>
                <a:lnTo>
                  <a:pt x="34" y="83"/>
                </a:lnTo>
                <a:lnTo>
                  <a:pt x="33" y="83"/>
                </a:lnTo>
                <a:lnTo>
                  <a:pt x="32" y="83"/>
                </a:lnTo>
                <a:lnTo>
                  <a:pt x="32" y="83"/>
                </a:lnTo>
                <a:lnTo>
                  <a:pt x="31" y="83"/>
                </a:lnTo>
                <a:lnTo>
                  <a:pt x="31" y="84"/>
                </a:lnTo>
                <a:lnTo>
                  <a:pt x="29" y="85"/>
                </a:lnTo>
                <a:lnTo>
                  <a:pt x="29" y="85"/>
                </a:lnTo>
                <a:lnTo>
                  <a:pt x="29" y="85"/>
                </a:lnTo>
                <a:lnTo>
                  <a:pt x="29" y="85"/>
                </a:lnTo>
                <a:lnTo>
                  <a:pt x="28" y="84"/>
                </a:lnTo>
                <a:lnTo>
                  <a:pt x="28" y="83"/>
                </a:lnTo>
                <a:lnTo>
                  <a:pt x="27" y="83"/>
                </a:lnTo>
                <a:lnTo>
                  <a:pt x="27" y="82"/>
                </a:lnTo>
                <a:lnTo>
                  <a:pt x="27" y="82"/>
                </a:lnTo>
                <a:lnTo>
                  <a:pt x="26" y="80"/>
                </a:lnTo>
                <a:lnTo>
                  <a:pt x="24" y="80"/>
                </a:lnTo>
                <a:lnTo>
                  <a:pt x="24" y="80"/>
                </a:lnTo>
                <a:lnTo>
                  <a:pt x="23" y="80"/>
                </a:lnTo>
                <a:lnTo>
                  <a:pt x="22" y="80"/>
                </a:lnTo>
                <a:lnTo>
                  <a:pt x="22" y="80"/>
                </a:lnTo>
                <a:lnTo>
                  <a:pt x="21" y="80"/>
                </a:lnTo>
                <a:lnTo>
                  <a:pt x="19" y="80"/>
                </a:lnTo>
                <a:lnTo>
                  <a:pt x="19" y="80"/>
                </a:lnTo>
                <a:lnTo>
                  <a:pt x="18" y="80"/>
                </a:lnTo>
                <a:lnTo>
                  <a:pt x="18" y="80"/>
                </a:lnTo>
                <a:lnTo>
                  <a:pt x="17" y="79"/>
                </a:lnTo>
                <a:lnTo>
                  <a:pt x="17" y="78"/>
                </a:lnTo>
                <a:lnTo>
                  <a:pt x="17" y="78"/>
                </a:lnTo>
                <a:lnTo>
                  <a:pt x="16" y="78"/>
                </a:lnTo>
                <a:lnTo>
                  <a:pt x="14" y="78"/>
                </a:lnTo>
                <a:lnTo>
                  <a:pt x="13" y="78"/>
                </a:lnTo>
                <a:lnTo>
                  <a:pt x="13" y="78"/>
                </a:lnTo>
                <a:lnTo>
                  <a:pt x="12" y="78"/>
                </a:lnTo>
                <a:lnTo>
                  <a:pt x="11" y="78"/>
                </a:lnTo>
                <a:lnTo>
                  <a:pt x="11" y="78"/>
                </a:lnTo>
                <a:lnTo>
                  <a:pt x="9" y="78"/>
                </a:lnTo>
                <a:lnTo>
                  <a:pt x="9" y="78"/>
                </a:lnTo>
                <a:lnTo>
                  <a:pt x="8" y="77"/>
                </a:lnTo>
                <a:lnTo>
                  <a:pt x="8" y="77"/>
                </a:lnTo>
                <a:lnTo>
                  <a:pt x="9" y="75"/>
                </a:lnTo>
                <a:lnTo>
                  <a:pt x="11" y="75"/>
                </a:lnTo>
                <a:lnTo>
                  <a:pt x="11" y="75"/>
                </a:lnTo>
                <a:lnTo>
                  <a:pt x="12" y="75"/>
                </a:lnTo>
                <a:lnTo>
                  <a:pt x="13" y="75"/>
                </a:lnTo>
                <a:lnTo>
                  <a:pt x="13" y="75"/>
                </a:lnTo>
                <a:lnTo>
                  <a:pt x="13" y="74"/>
                </a:lnTo>
                <a:lnTo>
                  <a:pt x="13" y="73"/>
                </a:lnTo>
                <a:lnTo>
                  <a:pt x="12" y="73"/>
                </a:lnTo>
                <a:lnTo>
                  <a:pt x="12" y="73"/>
                </a:lnTo>
                <a:lnTo>
                  <a:pt x="12" y="72"/>
                </a:lnTo>
                <a:lnTo>
                  <a:pt x="11" y="70"/>
                </a:lnTo>
                <a:lnTo>
                  <a:pt x="11" y="72"/>
                </a:lnTo>
                <a:lnTo>
                  <a:pt x="11" y="73"/>
                </a:lnTo>
                <a:lnTo>
                  <a:pt x="11" y="73"/>
                </a:lnTo>
                <a:lnTo>
                  <a:pt x="11" y="73"/>
                </a:lnTo>
                <a:lnTo>
                  <a:pt x="9" y="73"/>
                </a:lnTo>
                <a:lnTo>
                  <a:pt x="8" y="73"/>
                </a:lnTo>
                <a:lnTo>
                  <a:pt x="8" y="73"/>
                </a:lnTo>
                <a:lnTo>
                  <a:pt x="8" y="72"/>
                </a:lnTo>
                <a:lnTo>
                  <a:pt x="8" y="70"/>
                </a:lnTo>
                <a:lnTo>
                  <a:pt x="9" y="70"/>
                </a:lnTo>
                <a:lnTo>
                  <a:pt x="11" y="70"/>
                </a:lnTo>
                <a:lnTo>
                  <a:pt x="11" y="70"/>
                </a:lnTo>
                <a:lnTo>
                  <a:pt x="11" y="70"/>
                </a:lnTo>
                <a:lnTo>
                  <a:pt x="11" y="69"/>
                </a:lnTo>
                <a:lnTo>
                  <a:pt x="11" y="68"/>
                </a:lnTo>
                <a:lnTo>
                  <a:pt x="11" y="68"/>
                </a:lnTo>
                <a:lnTo>
                  <a:pt x="9" y="68"/>
                </a:lnTo>
                <a:lnTo>
                  <a:pt x="8" y="68"/>
                </a:lnTo>
                <a:lnTo>
                  <a:pt x="8" y="66"/>
                </a:lnTo>
                <a:lnTo>
                  <a:pt x="8" y="66"/>
                </a:lnTo>
                <a:lnTo>
                  <a:pt x="8" y="65"/>
                </a:lnTo>
                <a:lnTo>
                  <a:pt x="8" y="64"/>
                </a:lnTo>
                <a:lnTo>
                  <a:pt x="8" y="64"/>
                </a:lnTo>
                <a:lnTo>
                  <a:pt x="7" y="63"/>
                </a:lnTo>
                <a:lnTo>
                  <a:pt x="7" y="63"/>
                </a:lnTo>
                <a:lnTo>
                  <a:pt x="5" y="63"/>
                </a:lnTo>
                <a:lnTo>
                  <a:pt x="5" y="63"/>
                </a:lnTo>
                <a:lnTo>
                  <a:pt x="4" y="63"/>
                </a:lnTo>
                <a:lnTo>
                  <a:pt x="3" y="63"/>
                </a:lnTo>
                <a:lnTo>
                  <a:pt x="3" y="64"/>
                </a:lnTo>
                <a:lnTo>
                  <a:pt x="3" y="64"/>
                </a:lnTo>
                <a:lnTo>
                  <a:pt x="2" y="65"/>
                </a:lnTo>
                <a:lnTo>
                  <a:pt x="2" y="65"/>
                </a:lnTo>
                <a:lnTo>
                  <a:pt x="2" y="64"/>
                </a:lnTo>
                <a:lnTo>
                  <a:pt x="2" y="64"/>
                </a:lnTo>
                <a:lnTo>
                  <a:pt x="0" y="63"/>
                </a:lnTo>
                <a:lnTo>
                  <a:pt x="0" y="63"/>
                </a:lnTo>
                <a:lnTo>
                  <a:pt x="0" y="61"/>
                </a:lnTo>
                <a:lnTo>
                  <a:pt x="0" y="61"/>
                </a:lnTo>
                <a:lnTo>
                  <a:pt x="0" y="60"/>
                </a:lnTo>
                <a:lnTo>
                  <a:pt x="0" y="60"/>
                </a:lnTo>
                <a:lnTo>
                  <a:pt x="2" y="60"/>
                </a:lnTo>
                <a:lnTo>
                  <a:pt x="3" y="61"/>
                </a:lnTo>
                <a:lnTo>
                  <a:pt x="3" y="60"/>
                </a:lnTo>
                <a:lnTo>
                  <a:pt x="4" y="60"/>
                </a:lnTo>
                <a:lnTo>
                  <a:pt x="4" y="59"/>
                </a:lnTo>
                <a:lnTo>
                  <a:pt x="4" y="59"/>
                </a:lnTo>
                <a:lnTo>
                  <a:pt x="4" y="58"/>
                </a:lnTo>
                <a:lnTo>
                  <a:pt x="5" y="56"/>
                </a:lnTo>
                <a:lnTo>
                  <a:pt x="4" y="56"/>
                </a:lnTo>
                <a:lnTo>
                  <a:pt x="4" y="55"/>
                </a:lnTo>
                <a:lnTo>
                  <a:pt x="3" y="54"/>
                </a:lnTo>
                <a:lnTo>
                  <a:pt x="3" y="54"/>
                </a:lnTo>
                <a:lnTo>
                  <a:pt x="3" y="53"/>
                </a:lnTo>
                <a:lnTo>
                  <a:pt x="3" y="53"/>
                </a:lnTo>
                <a:lnTo>
                  <a:pt x="3" y="53"/>
                </a:lnTo>
                <a:lnTo>
                  <a:pt x="3" y="51"/>
                </a:lnTo>
                <a:lnTo>
                  <a:pt x="3" y="51"/>
                </a:lnTo>
                <a:lnTo>
                  <a:pt x="5" y="49"/>
                </a:lnTo>
                <a:lnTo>
                  <a:pt x="8" y="48"/>
                </a:lnTo>
                <a:lnTo>
                  <a:pt x="8" y="48"/>
                </a:lnTo>
                <a:lnTo>
                  <a:pt x="11" y="45"/>
                </a:lnTo>
                <a:lnTo>
                  <a:pt x="11" y="45"/>
                </a:lnTo>
                <a:lnTo>
                  <a:pt x="12" y="44"/>
                </a:lnTo>
                <a:lnTo>
                  <a:pt x="14" y="44"/>
                </a:lnTo>
                <a:lnTo>
                  <a:pt x="18" y="44"/>
                </a:lnTo>
                <a:lnTo>
                  <a:pt x="21" y="44"/>
                </a:lnTo>
                <a:lnTo>
                  <a:pt x="23" y="45"/>
                </a:lnTo>
                <a:lnTo>
                  <a:pt x="24" y="45"/>
                </a:lnTo>
                <a:lnTo>
                  <a:pt x="24" y="45"/>
                </a:lnTo>
                <a:lnTo>
                  <a:pt x="27" y="46"/>
                </a:lnTo>
                <a:lnTo>
                  <a:pt x="27" y="48"/>
                </a:lnTo>
                <a:lnTo>
                  <a:pt x="28" y="48"/>
                </a:lnTo>
                <a:lnTo>
                  <a:pt x="28" y="48"/>
                </a:lnTo>
                <a:lnTo>
                  <a:pt x="29" y="48"/>
                </a:lnTo>
                <a:lnTo>
                  <a:pt x="29" y="48"/>
                </a:lnTo>
                <a:lnTo>
                  <a:pt x="29" y="46"/>
                </a:lnTo>
                <a:lnTo>
                  <a:pt x="31" y="45"/>
                </a:lnTo>
                <a:lnTo>
                  <a:pt x="31" y="45"/>
                </a:lnTo>
                <a:lnTo>
                  <a:pt x="29" y="44"/>
                </a:lnTo>
                <a:lnTo>
                  <a:pt x="29" y="43"/>
                </a:lnTo>
                <a:lnTo>
                  <a:pt x="28" y="41"/>
                </a:lnTo>
                <a:lnTo>
                  <a:pt x="28" y="41"/>
                </a:lnTo>
                <a:lnTo>
                  <a:pt x="29" y="40"/>
                </a:lnTo>
                <a:lnTo>
                  <a:pt x="31" y="38"/>
                </a:lnTo>
                <a:lnTo>
                  <a:pt x="32" y="38"/>
                </a:lnTo>
                <a:lnTo>
                  <a:pt x="32" y="38"/>
                </a:lnTo>
                <a:lnTo>
                  <a:pt x="33" y="36"/>
                </a:lnTo>
                <a:lnTo>
                  <a:pt x="36" y="35"/>
                </a:lnTo>
                <a:lnTo>
                  <a:pt x="37" y="35"/>
                </a:lnTo>
                <a:lnTo>
                  <a:pt x="37" y="35"/>
                </a:lnTo>
                <a:lnTo>
                  <a:pt x="38" y="35"/>
                </a:lnTo>
                <a:lnTo>
                  <a:pt x="38" y="35"/>
                </a:lnTo>
                <a:lnTo>
                  <a:pt x="39" y="35"/>
                </a:lnTo>
                <a:lnTo>
                  <a:pt x="39" y="34"/>
                </a:lnTo>
                <a:lnTo>
                  <a:pt x="41" y="32"/>
                </a:lnTo>
                <a:lnTo>
                  <a:pt x="41" y="32"/>
                </a:lnTo>
                <a:lnTo>
                  <a:pt x="41" y="31"/>
                </a:lnTo>
                <a:lnTo>
                  <a:pt x="41" y="31"/>
                </a:lnTo>
                <a:lnTo>
                  <a:pt x="37" y="26"/>
                </a:lnTo>
                <a:lnTo>
                  <a:pt x="37" y="26"/>
                </a:lnTo>
                <a:lnTo>
                  <a:pt x="36" y="26"/>
                </a:lnTo>
                <a:lnTo>
                  <a:pt x="36" y="26"/>
                </a:lnTo>
                <a:lnTo>
                  <a:pt x="36" y="26"/>
                </a:lnTo>
                <a:lnTo>
                  <a:pt x="34" y="26"/>
                </a:lnTo>
                <a:lnTo>
                  <a:pt x="34" y="26"/>
                </a:lnTo>
                <a:lnTo>
                  <a:pt x="34" y="27"/>
                </a:lnTo>
                <a:lnTo>
                  <a:pt x="34" y="29"/>
                </a:lnTo>
                <a:lnTo>
                  <a:pt x="32" y="29"/>
                </a:lnTo>
                <a:lnTo>
                  <a:pt x="32" y="29"/>
                </a:lnTo>
                <a:lnTo>
                  <a:pt x="29" y="31"/>
                </a:lnTo>
                <a:lnTo>
                  <a:pt x="27" y="31"/>
                </a:lnTo>
                <a:lnTo>
                  <a:pt x="26" y="30"/>
                </a:lnTo>
                <a:lnTo>
                  <a:pt x="24" y="30"/>
                </a:lnTo>
                <a:lnTo>
                  <a:pt x="24" y="29"/>
                </a:lnTo>
                <a:lnTo>
                  <a:pt x="23" y="29"/>
                </a:lnTo>
                <a:lnTo>
                  <a:pt x="22" y="26"/>
                </a:lnTo>
                <a:lnTo>
                  <a:pt x="22" y="26"/>
                </a:lnTo>
                <a:lnTo>
                  <a:pt x="18" y="26"/>
                </a:lnTo>
                <a:lnTo>
                  <a:pt x="17" y="26"/>
                </a:lnTo>
                <a:lnTo>
                  <a:pt x="16" y="26"/>
                </a:lnTo>
                <a:lnTo>
                  <a:pt x="16" y="26"/>
                </a:lnTo>
                <a:lnTo>
                  <a:pt x="14" y="25"/>
                </a:lnTo>
                <a:lnTo>
                  <a:pt x="13" y="24"/>
                </a:lnTo>
                <a:lnTo>
                  <a:pt x="13" y="24"/>
                </a:lnTo>
                <a:lnTo>
                  <a:pt x="13" y="21"/>
                </a:lnTo>
                <a:lnTo>
                  <a:pt x="13" y="19"/>
                </a:lnTo>
                <a:lnTo>
                  <a:pt x="13" y="19"/>
                </a:lnTo>
                <a:lnTo>
                  <a:pt x="12" y="17"/>
                </a:lnTo>
                <a:lnTo>
                  <a:pt x="11" y="16"/>
                </a:lnTo>
                <a:lnTo>
                  <a:pt x="9" y="16"/>
                </a:lnTo>
                <a:lnTo>
                  <a:pt x="9" y="16"/>
                </a:lnTo>
                <a:lnTo>
                  <a:pt x="9" y="16"/>
                </a:lnTo>
                <a:lnTo>
                  <a:pt x="11" y="15"/>
                </a:lnTo>
                <a:lnTo>
                  <a:pt x="11" y="14"/>
                </a:lnTo>
                <a:lnTo>
                  <a:pt x="11" y="14"/>
                </a:lnTo>
                <a:lnTo>
                  <a:pt x="12" y="14"/>
                </a:lnTo>
                <a:lnTo>
                  <a:pt x="13" y="14"/>
                </a:lnTo>
                <a:lnTo>
                  <a:pt x="13" y="14"/>
                </a:lnTo>
                <a:lnTo>
                  <a:pt x="13" y="14"/>
                </a:lnTo>
                <a:lnTo>
                  <a:pt x="13" y="15"/>
                </a:lnTo>
                <a:lnTo>
                  <a:pt x="13" y="16"/>
                </a:lnTo>
                <a:lnTo>
                  <a:pt x="14" y="16"/>
                </a:lnTo>
                <a:lnTo>
                  <a:pt x="16" y="16"/>
                </a:lnTo>
                <a:lnTo>
                  <a:pt x="16" y="16"/>
                </a:lnTo>
                <a:lnTo>
                  <a:pt x="16" y="15"/>
                </a:lnTo>
                <a:lnTo>
                  <a:pt x="16" y="14"/>
                </a:lnTo>
                <a:lnTo>
                  <a:pt x="17" y="14"/>
                </a:lnTo>
                <a:lnTo>
                  <a:pt x="17" y="14"/>
                </a:lnTo>
                <a:lnTo>
                  <a:pt x="18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5"/>
                </a:lnTo>
                <a:lnTo>
                  <a:pt x="21" y="16"/>
                </a:lnTo>
                <a:lnTo>
                  <a:pt x="21" y="16"/>
                </a:lnTo>
                <a:lnTo>
                  <a:pt x="22" y="15"/>
                </a:lnTo>
                <a:lnTo>
                  <a:pt x="22" y="14"/>
                </a:lnTo>
                <a:lnTo>
                  <a:pt x="22" y="14"/>
                </a:lnTo>
                <a:lnTo>
                  <a:pt x="22" y="14"/>
                </a:lnTo>
                <a:lnTo>
                  <a:pt x="23" y="14"/>
                </a:lnTo>
                <a:lnTo>
                  <a:pt x="23" y="12"/>
                </a:lnTo>
                <a:lnTo>
                  <a:pt x="22" y="11"/>
                </a:lnTo>
                <a:lnTo>
                  <a:pt x="21" y="11"/>
                </a:lnTo>
                <a:lnTo>
                  <a:pt x="19" y="11"/>
                </a:lnTo>
                <a:lnTo>
                  <a:pt x="19" y="10"/>
                </a:lnTo>
                <a:lnTo>
                  <a:pt x="19" y="10"/>
                </a:lnTo>
                <a:lnTo>
                  <a:pt x="19" y="10"/>
                </a:lnTo>
                <a:lnTo>
                  <a:pt x="19" y="9"/>
                </a:lnTo>
                <a:lnTo>
                  <a:pt x="19" y="7"/>
                </a:lnTo>
                <a:lnTo>
                  <a:pt x="21" y="7"/>
                </a:lnTo>
                <a:lnTo>
                  <a:pt x="21" y="9"/>
                </a:lnTo>
                <a:lnTo>
                  <a:pt x="22" y="10"/>
                </a:lnTo>
                <a:lnTo>
                  <a:pt x="22" y="10"/>
                </a:lnTo>
                <a:lnTo>
                  <a:pt x="23" y="10"/>
                </a:lnTo>
                <a:lnTo>
                  <a:pt x="23" y="9"/>
                </a:lnTo>
                <a:lnTo>
                  <a:pt x="24" y="7"/>
                </a:lnTo>
                <a:lnTo>
                  <a:pt x="23" y="7"/>
                </a:lnTo>
                <a:lnTo>
                  <a:pt x="23" y="7"/>
                </a:lnTo>
                <a:lnTo>
                  <a:pt x="23" y="6"/>
                </a:lnTo>
                <a:lnTo>
                  <a:pt x="23" y="5"/>
                </a:lnTo>
                <a:lnTo>
                  <a:pt x="23" y="5"/>
                </a:lnTo>
                <a:lnTo>
                  <a:pt x="24" y="5"/>
                </a:lnTo>
                <a:lnTo>
                  <a:pt x="24" y="5"/>
                </a:lnTo>
                <a:lnTo>
                  <a:pt x="24" y="4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1"/>
                </a:lnTo>
                <a:lnTo>
                  <a:pt x="24" y="1"/>
                </a:lnTo>
                <a:lnTo>
                  <a:pt x="24" y="0"/>
                </a:lnTo>
                <a:lnTo>
                  <a:pt x="26" y="0"/>
                </a:lnTo>
                <a:lnTo>
                  <a:pt x="27" y="0"/>
                </a:lnTo>
                <a:lnTo>
                  <a:pt x="27" y="0"/>
                </a:lnTo>
                <a:lnTo>
                  <a:pt x="28" y="0"/>
                </a:lnTo>
                <a:lnTo>
                  <a:pt x="29" y="0"/>
                </a:lnTo>
                <a:lnTo>
                  <a:pt x="29" y="0"/>
                </a:lnTo>
                <a:lnTo>
                  <a:pt x="29" y="1"/>
                </a:lnTo>
                <a:lnTo>
                  <a:pt x="29" y="2"/>
                </a:lnTo>
                <a:lnTo>
                  <a:pt x="29" y="2"/>
                </a:lnTo>
                <a:lnTo>
                  <a:pt x="31" y="2"/>
                </a:lnTo>
                <a:lnTo>
                  <a:pt x="32" y="2"/>
                </a:lnTo>
                <a:lnTo>
                  <a:pt x="32" y="2"/>
                </a:lnTo>
                <a:lnTo>
                  <a:pt x="32" y="2"/>
                </a:lnTo>
                <a:lnTo>
                  <a:pt x="33" y="2"/>
                </a:lnTo>
                <a:lnTo>
                  <a:pt x="34" y="2"/>
                </a:lnTo>
                <a:lnTo>
                  <a:pt x="36" y="2"/>
                </a:lnTo>
                <a:lnTo>
                  <a:pt x="36" y="2"/>
                </a:lnTo>
                <a:lnTo>
                  <a:pt x="36" y="4"/>
                </a:lnTo>
                <a:lnTo>
                  <a:pt x="36" y="5"/>
                </a:lnTo>
                <a:lnTo>
                  <a:pt x="37" y="4"/>
                </a:lnTo>
                <a:lnTo>
                  <a:pt x="37" y="2"/>
                </a:lnTo>
                <a:lnTo>
                  <a:pt x="37" y="2"/>
                </a:lnTo>
                <a:lnTo>
                  <a:pt x="38" y="2"/>
                </a:lnTo>
                <a:lnTo>
                  <a:pt x="38" y="2"/>
                </a:lnTo>
                <a:lnTo>
                  <a:pt x="39" y="2"/>
                </a:lnTo>
                <a:lnTo>
                  <a:pt x="41" y="2"/>
                </a:lnTo>
                <a:lnTo>
                  <a:pt x="41" y="1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3" y="0"/>
                </a:lnTo>
                <a:lnTo>
                  <a:pt x="43" y="0"/>
                </a:lnTo>
                <a:lnTo>
                  <a:pt x="45" y="0"/>
                </a:lnTo>
                <a:lnTo>
                  <a:pt x="46" y="0"/>
                </a:lnTo>
                <a:lnTo>
                  <a:pt x="46" y="0"/>
                </a:lnTo>
                <a:lnTo>
                  <a:pt x="47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1"/>
                </a:lnTo>
                <a:lnTo>
                  <a:pt x="50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4"/>
                </a:lnTo>
                <a:lnTo>
                  <a:pt x="51" y="5"/>
                </a:lnTo>
                <a:lnTo>
                  <a:pt x="51" y="5"/>
                </a:lnTo>
                <a:lnTo>
                  <a:pt x="50" y="5"/>
                </a:lnTo>
                <a:lnTo>
                  <a:pt x="51" y="5"/>
                </a:lnTo>
                <a:lnTo>
                  <a:pt x="51" y="6"/>
                </a:lnTo>
                <a:lnTo>
                  <a:pt x="51" y="6"/>
                </a:lnTo>
                <a:lnTo>
                  <a:pt x="52" y="7"/>
                </a:lnTo>
                <a:lnTo>
                  <a:pt x="53" y="7"/>
                </a:lnTo>
                <a:lnTo>
                  <a:pt x="55" y="7"/>
                </a:lnTo>
                <a:lnTo>
                  <a:pt x="55" y="7"/>
                </a:lnTo>
                <a:lnTo>
                  <a:pt x="56" y="7"/>
                </a:lnTo>
                <a:lnTo>
                  <a:pt x="56" y="7"/>
                </a:lnTo>
                <a:lnTo>
                  <a:pt x="56" y="7"/>
                </a:lnTo>
                <a:lnTo>
                  <a:pt x="56" y="9"/>
                </a:lnTo>
                <a:lnTo>
                  <a:pt x="56" y="10"/>
                </a:lnTo>
                <a:lnTo>
                  <a:pt x="57" y="10"/>
                </a:lnTo>
                <a:lnTo>
                  <a:pt x="57" y="10"/>
                </a:lnTo>
                <a:lnTo>
                  <a:pt x="58" y="10"/>
                </a:lnTo>
                <a:lnTo>
                  <a:pt x="60" y="10"/>
                </a:lnTo>
                <a:lnTo>
                  <a:pt x="60" y="10"/>
                </a:lnTo>
                <a:lnTo>
                  <a:pt x="61" y="11"/>
                </a:lnTo>
                <a:lnTo>
                  <a:pt x="61" y="11"/>
                </a:lnTo>
                <a:lnTo>
                  <a:pt x="61" y="12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48" name="Freeform 516" hidden="1">
            <a:extLst>
              <a:ext uri="{FF2B5EF4-FFF2-40B4-BE49-F238E27FC236}">
                <a16:creationId xmlns:a16="http://schemas.microsoft.com/office/drawing/2014/main" id="{DFFA9D58-4136-4ECC-A78A-55DAD0FC964B}"/>
              </a:ext>
            </a:extLst>
          </p:cNvPr>
          <p:cNvSpPr>
            <a:spLocks/>
          </p:cNvSpPr>
          <p:nvPr/>
        </p:nvSpPr>
        <p:spPr bwMode="auto">
          <a:xfrm>
            <a:off x="13044982" y="5941298"/>
            <a:ext cx="888222" cy="699478"/>
          </a:xfrm>
          <a:custGeom>
            <a:avLst/>
            <a:gdLst>
              <a:gd name="T0" fmla="*/ 52 w 80"/>
              <a:gd name="T1" fmla="*/ 26 h 63"/>
              <a:gd name="T2" fmla="*/ 53 w 80"/>
              <a:gd name="T3" fmla="*/ 32 h 63"/>
              <a:gd name="T4" fmla="*/ 61 w 80"/>
              <a:gd name="T5" fmla="*/ 33 h 63"/>
              <a:gd name="T6" fmla="*/ 65 w 80"/>
              <a:gd name="T7" fmla="*/ 37 h 63"/>
              <a:gd name="T8" fmla="*/ 73 w 80"/>
              <a:gd name="T9" fmla="*/ 36 h 63"/>
              <a:gd name="T10" fmla="*/ 75 w 80"/>
              <a:gd name="T11" fmla="*/ 33 h 63"/>
              <a:gd name="T12" fmla="*/ 80 w 80"/>
              <a:gd name="T13" fmla="*/ 38 h 63"/>
              <a:gd name="T14" fmla="*/ 77 w 80"/>
              <a:gd name="T15" fmla="*/ 42 h 63"/>
              <a:gd name="T16" fmla="*/ 72 w 80"/>
              <a:gd name="T17" fmla="*/ 43 h 63"/>
              <a:gd name="T18" fmla="*/ 67 w 80"/>
              <a:gd name="T19" fmla="*/ 48 h 63"/>
              <a:gd name="T20" fmla="*/ 70 w 80"/>
              <a:gd name="T21" fmla="*/ 52 h 63"/>
              <a:gd name="T22" fmla="*/ 67 w 80"/>
              <a:gd name="T23" fmla="*/ 55 h 63"/>
              <a:gd name="T24" fmla="*/ 62 w 80"/>
              <a:gd name="T25" fmla="*/ 52 h 63"/>
              <a:gd name="T26" fmla="*/ 50 w 80"/>
              <a:gd name="T27" fmla="*/ 52 h 63"/>
              <a:gd name="T28" fmla="*/ 42 w 80"/>
              <a:gd name="T29" fmla="*/ 58 h 63"/>
              <a:gd name="T30" fmla="*/ 39 w 80"/>
              <a:gd name="T31" fmla="*/ 60 h 63"/>
              <a:gd name="T32" fmla="*/ 37 w 80"/>
              <a:gd name="T33" fmla="*/ 62 h 63"/>
              <a:gd name="T34" fmla="*/ 32 w 80"/>
              <a:gd name="T35" fmla="*/ 63 h 63"/>
              <a:gd name="T36" fmla="*/ 28 w 80"/>
              <a:gd name="T37" fmla="*/ 63 h 63"/>
              <a:gd name="T38" fmla="*/ 26 w 80"/>
              <a:gd name="T39" fmla="*/ 61 h 63"/>
              <a:gd name="T40" fmla="*/ 28 w 80"/>
              <a:gd name="T41" fmla="*/ 58 h 63"/>
              <a:gd name="T42" fmla="*/ 26 w 80"/>
              <a:gd name="T43" fmla="*/ 55 h 63"/>
              <a:gd name="T44" fmla="*/ 22 w 80"/>
              <a:gd name="T45" fmla="*/ 52 h 63"/>
              <a:gd name="T46" fmla="*/ 18 w 80"/>
              <a:gd name="T47" fmla="*/ 55 h 63"/>
              <a:gd name="T48" fmla="*/ 14 w 80"/>
              <a:gd name="T49" fmla="*/ 55 h 63"/>
              <a:gd name="T50" fmla="*/ 12 w 80"/>
              <a:gd name="T51" fmla="*/ 52 h 63"/>
              <a:gd name="T52" fmla="*/ 7 w 80"/>
              <a:gd name="T53" fmla="*/ 52 h 63"/>
              <a:gd name="T54" fmla="*/ 4 w 80"/>
              <a:gd name="T55" fmla="*/ 50 h 63"/>
              <a:gd name="T56" fmla="*/ 2 w 80"/>
              <a:gd name="T57" fmla="*/ 47 h 63"/>
              <a:gd name="T58" fmla="*/ 2 w 80"/>
              <a:gd name="T59" fmla="*/ 45 h 63"/>
              <a:gd name="T60" fmla="*/ 4 w 80"/>
              <a:gd name="T61" fmla="*/ 42 h 63"/>
              <a:gd name="T62" fmla="*/ 7 w 80"/>
              <a:gd name="T63" fmla="*/ 45 h 63"/>
              <a:gd name="T64" fmla="*/ 8 w 80"/>
              <a:gd name="T65" fmla="*/ 43 h 63"/>
              <a:gd name="T66" fmla="*/ 9 w 80"/>
              <a:gd name="T67" fmla="*/ 39 h 63"/>
              <a:gd name="T68" fmla="*/ 12 w 80"/>
              <a:gd name="T69" fmla="*/ 37 h 63"/>
              <a:gd name="T70" fmla="*/ 10 w 80"/>
              <a:gd name="T71" fmla="*/ 33 h 63"/>
              <a:gd name="T72" fmla="*/ 9 w 80"/>
              <a:gd name="T73" fmla="*/ 29 h 63"/>
              <a:gd name="T74" fmla="*/ 8 w 80"/>
              <a:gd name="T75" fmla="*/ 26 h 63"/>
              <a:gd name="T76" fmla="*/ 7 w 80"/>
              <a:gd name="T77" fmla="*/ 23 h 63"/>
              <a:gd name="T78" fmla="*/ 7 w 80"/>
              <a:gd name="T79" fmla="*/ 19 h 63"/>
              <a:gd name="T80" fmla="*/ 8 w 80"/>
              <a:gd name="T81" fmla="*/ 17 h 63"/>
              <a:gd name="T82" fmla="*/ 5 w 80"/>
              <a:gd name="T83" fmla="*/ 14 h 63"/>
              <a:gd name="T84" fmla="*/ 7 w 80"/>
              <a:gd name="T85" fmla="*/ 12 h 63"/>
              <a:gd name="T86" fmla="*/ 9 w 80"/>
              <a:gd name="T87" fmla="*/ 8 h 63"/>
              <a:gd name="T88" fmla="*/ 13 w 80"/>
              <a:gd name="T89" fmla="*/ 9 h 63"/>
              <a:gd name="T90" fmla="*/ 15 w 80"/>
              <a:gd name="T91" fmla="*/ 5 h 63"/>
              <a:gd name="T92" fmla="*/ 18 w 80"/>
              <a:gd name="T93" fmla="*/ 3 h 63"/>
              <a:gd name="T94" fmla="*/ 21 w 80"/>
              <a:gd name="T95" fmla="*/ 2 h 63"/>
              <a:gd name="T96" fmla="*/ 23 w 80"/>
              <a:gd name="T97" fmla="*/ 5 h 63"/>
              <a:gd name="T98" fmla="*/ 26 w 80"/>
              <a:gd name="T99" fmla="*/ 8 h 63"/>
              <a:gd name="T100" fmla="*/ 24 w 80"/>
              <a:gd name="T101" fmla="*/ 12 h 63"/>
              <a:gd name="T102" fmla="*/ 23 w 80"/>
              <a:gd name="T103" fmla="*/ 14 h 63"/>
              <a:gd name="T104" fmla="*/ 27 w 80"/>
              <a:gd name="T105" fmla="*/ 16 h 63"/>
              <a:gd name="T106" fmla="*/ 29 w 80"/>
              <a:gd name="T107" fmla="*/ 19 h 63"/>
              <a:gd name="T108" fmla="*/ 31 w 80"/>
              <a:gd name="T109" fmla="*/ 23 h 63"/>
              <a:gd name="T110" fmla="*/ 34 w 80"/>
              <a:gd name="T111" fmla="*/ 23 h 63"/>
              <a:gd name="T112" fmla="*/ 38 w 80"/>
              <a:gd name="T113" fmla="*/ 21 h 63"/>
              <a:gd name="T114" fmla="*/ 39 w 80"/>
              <a:gd name="T115" fmla="*/ 23 h 63"/>
              <a:gd name="T116" fmla="*/ 42 w 80"/>
              <a:gd name="T117" fmla="*/ 27 h 63"/>
              <a:gd name="T118" fmla="*/ 46 w 80"/>
              <a:gd name="T119" fmla="*/ 28 h 63"/>
              <a:gd name="T120" fmla="*/ 47 w 80"/>
              <a:gd name="T121" fmla="*/ 26 h 63"/>
              <a:gd name="T122" fmla="*/ 48 w 80"/>
              <a:gd name="T123" fmla="*/ 2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0" h="63">
                <a:moveTo>
                  <a:pt x="48" y="23"/>
                </a:moveTo>
                <a:lnTo>
                  <a:pt x="48" y="23"/>
                </a:lnTo>
                <a:lnTo>
                  <a:pt x="50" y="23"/>
                </a:lnTo>
                <a:lnTo>
                  <a:pt x="51" y="24"/>
                </a:lnTo>
                <a:lnTo>
                  <a:pt x="52" y="26"/>
                </a:lnTo>
                <a:lnTo>
                  <a:pt x="52" y="26"/>
                </a:lnTo>
                <a:lnTo>
                  <a:pt x="52" y="28"/>
                </a:lnTo>
                <a:lnTo>
                  <a:pt x="52" y="31"/>
                </a:lnTo>
                <a:lnTo>
                  <a:pt x="52" y="31"/>
                </a:lnTo>
                <a:lnTo>
                  <a:pt x="53" y="32"/>
                </a:lnTo>
                <a:lnTo>
                  <a:pt x="55" y="33"/>
                </a:lnTo>
                <a:lnTo>
                  <a:pt x="55" y="33"/>
                </a:lnTo>
                <a:lnTo>
                  <a:pt x="56" y="33"/>
                </a:lnTo>
                <a:lnTo>
                  <a:pt x="57" y="33"/>
                </a:lnTo>
                <a:lnTo>
                  <a:pt x="61" y="33"/>
                </a:lnTo>
                <a:lnTo>
                  <a:pt x="61" y="33"/>
                </a:lnTo>
                <a:lnTo>
                  <a:pt x="62" y="36"/>
                </a:lnTo>
                <a:lnTo>
                  <a:pt x="63" y="36"/>
                </a:lnTo>
                <a:lnTo>
                  <a:pt x="63" y="37"/>
                </a:lnTo>
                <a:lnTo>
                  <a:pt x="65" y="37"/>
                </a:lnTo>
                <a:lnTo>
                  <a:pt x="66" y="38"/>
                </a:lnTo>
                <a:lnTo>
                  <a:pt x="68" y="38"/>
                </a:lnTo>
                <a:lnTo>
                  <a:pt x="71" y="36"/>
                </a:lnTo>
                <a:lnTo>
                  <a:pt x="71" y="36"/>
                </a:lnTo>
                <a:lnTo>
                  <a:pt x="73" y="36"/>
                </a:lnTo>
                <a:lnTo>
                  <a:pt x="73" y="34"/>
                </a:lnTo>
                <a:lnTo>
                  <a:pt x="73" y="33"/>
                </a:lnTo>
                <a:lnTo>
                  <a:pt x="73" y="33"/>
                </a:lnTo>
                <a:lnTo>
                  <a:pt x="75" y="33"/>
                </a:lnTo>
                <a:lnTo>
                  <a:pt x="75" y="33"/>
                </a:lnTo>
                <a:lnTo>
                  <a:pt x="75" y="33"/>
                </a:lnTo>
                <a:lnTo>
                  <a:pt x="76" y="33"/>
                </a:lnTo>
                <a:lnTo>
                  <a:pt x="76" y="33"/>
                </a:lnTo>
                <a:lnTo>
                  <a:pt x="80" y="38"/>
                </a:lnTo>
                <a:lnTo>
                  <a:pt x="80" y="38"/>
                </a:lnTo>
                <a:lnTo>
                  <a:pt x="80" y="39"/>
                </a:lnTo>
                <a:lnTo>
                  <a:pt x="80" y="39"/>
                </a:lnTo>
                <a:lnTo>
                  <a:pt x="78" y="41"/>
                </a:lnTo>
                <a:lnTo>
                  <a:pt x="78" y="42"/>
                </a:lnTo>
                <a:lnTo>
                  <a:pt x="77" y="42"/>
                </a:lnTo>
                <a:lnTo>
                  <a:pt x="77" y="42"/>
                </a:lnTo>
                <a:lnTo>
                  <a:pt x="76" y="42"/>
                </a:lnTo>
                <a:lnTo>
                  <a:pt x="76" y="42"/>
                </a:lnTo>
                <a:lnTo>
                  <a:pt x="75" y="42"/>
                </a:lnTo>
                <a:lnTo>
                  <a:pt x="72" y="43"/>
                </a:lnTo>
                <a:lnTo>
                  <a:pt x="71" y="45"/>
                </a:lnTo>
                <a:lnTo>
                  <a:pt x="71" y="45"/>
                </a:lnTo>
                <a:lnTo>
                  <a:pt x="70" y="45"/>
                </a:lnTo>
                <a:lnTo>
                  <a:pt x="68" y="47"/>
                </a:lnTo>
                <a:lnTo>
                  <a:pt x="67" y="48"/>
                </a:lnTo>
                <a:lnTo>
                  <a:pt x="67" y="48"/>
                </a:lnTo>
                <a:lnTo>
                  <a:pt x="68" y="50"/>
                </a:lnTo>
                <a:lnTo>
                  <a:pt x="68" y="51"/>
                </a:lnTo>
                <a:lnTo>
                  <a:pt x="70" y="52"/>
                </a:lnTo>
                <a:lnTo>
                  <a:pt x="70" y="52"/>
                </a:lnTo>
                <a:lnTo>
                  <a:pt x="68" y="53"/>
                </a:lnTo>
                <a:lnTo>
                  <a:pt x="68" y="55"/>
                </a:lnTo>
                <a:lnTo>
                  <a:pt x="68" y="55"/>
                </a:lnTo>
                <a:lnTo>
                  <a:pt x="67" y="55"/>
                </a:lnTo>
                <a:lnTo>
                  <a:pt x="67" y="55"/>
                </a:lnTo>
                <a:lnTo>
                  <a:pt x="66" y="55"/>
                </a:lnTo>
                <a:lnTo>
                  <a:pt x="66" y="53"/>
                </a:lnTo>
                <a:lnTo>
                  <a:pt x="63" y="52"/>
                </a:lnTo>
                <a:lnTo>
                  <a:pt x="63" y="52"/>
                </a:lnTo>
                <a:lnTo>
                  <a:pt x="62" y="52"/>
                </a:lnTo>
                <a:lnTo>
                  <a:pt x="60" y="51"/>
                </a:lnTo>
                <a:lnTo>
                  <a:pt x="57" y="51"/>
                </a:lnTo>
                <a:lnTo>
                  <a:pt x="53" y="51"/>
                </a:lnTo>
                <a:lnTo>
                  <a:pt x="51" y="51"/>
                </a:lnTo>
                <a:lnTo>
                  <a:pt x="50" y="52"/>
                </a:lnTo>
                <a:lnTo>
                  <a:pt x="50" y="52"/>
                </a:lnTo>
                <a:lnTo>
                  <a:pt x="47" y="55"/>
                </a:lnTo>
                <a:lnTo>
                  <a:pt x="47" y="55"/>
                </a:lnTo>
                <a:lnTo>
                  <a:pt x="44" y="56"/>
                </a:lnTo>
                <a:lnTo>
                  <a:pt x="42" y="58"/>
                </a:lnTo>
                <a:lnTo>
                  <a:pt x="42" y="58"/>
                </a:lnTo>
                <a:lnTo>
                  <a:pt x="42" y="60"/>
                </a:lnTo>
                <a:lnTo>
                  <a:pt x="41" y="60"/>
                </a:lnTo>
                <a:lnTo>
                  <a:pt x="39" y="60"/>
                </a:lnTo>
                <a:lnTo>
                  <a:pt x="39" y="60"/>
                </a:lnTo>
                <a:lnTo>
                  <a:pt x="39" y="61"/>
                </a:lnTo>
                <a:lnTo>
                  <a:pt x="38" y="61"/>
                </a:lnTo>
                <a:lnTo>
                  <a:pt x="37" y="62"/>
                </a:lnTo>
                <a:lnTo>
                  <a:pt x="37" y="62"/>
                </a:lnTo>
                <a:lnTo>
                  <a:pt x="37" y="62"/>
                </a:lnTo>
                <a:lnTo>
                  <a:pt x="36" y="63"/>
                </a:lnTo>
                <a:lnTo>
                  <a:pt x="34" y="63"/>
                </a:lnTo>
                <a:lnTo>
                  <a:pt x="33" y="63"/>
                </a:lnTo>
                <a:lnTo>
                  <a:pt x="33" y="63"/>
                </a:lnTo>
                <a:lnTo>
                  <a:pt x="32" y="63"/>
                </a:lnTo>
                <a:lnTo>
                  <a:pt x="31" y="63"/>
                </a:lnTo>
                <a:lnTo>
                  <a:pt x="31" y="63"/>
                </a:lnTo>
                <a:lnTo>
                  <a:pt x="29" y="63"/>
                </a:lnTo>
                <a:lnTo>
                  <a:pt x="28" y="63"/>
                </a:lnTo>
                <a:lnTo>
                  <a:pt x="28" y="63"/>
                </a:lnTo>
                <a:lnTo>
                  <a:pt x="27" y="63"/>
                </a:lnTo>
                <a:lnTo>
                  <a:pt x="26" y="63"/>
                </a:lnTo>
                <a:lnTo>
                  <a:pt x="26" y="63"/>
                </a:lnTo>
                <a:lnTo>
                  <a:pt x="26" y="62"/>
                </a:lnTo>
                <a:lnTo>
                  <a:pt x="26" y="61"/>
                </a:lnTo>
                <a:lnTo>
                  <a:pt x="26" y="61"/>
                </a:lnTo>
                <a:lnTo>
                  <a:pt x="26" y="60"/>
                </a:lnTo>
                <a:lnTo>
                  <a:pt x="27" y="58"/>
                </a:lnTo>
                <a:lnTo>
                  <a:pt x="27" y="58"/>
                </a:lnTo>
                <a:lnTo>
                  <a:pt x="28" y="58"/>
                </a:lnTo>
                <a:lnTo>
                  <a:pt x="28" y="57"/>
                </a:lnTo>
                <a:lnTo>
                  <a:pt x="27" y="56"/>
                </a:lnTo>
                <a:lnTo>
                  <a:pt x="27" y="55"/>
                </a:lnTo>
                <a:lnTo>
                  <a:pt x="26" y="55"/>
                </a:lnTo>
                <a:lnTo>
                  <a:pt x="26" y="55"/>
                </a:lnTo>
                <a:lnTo>
                  <a:pt x="26" y="53"/>
                </a:lnTo>
                <a:lnTo>
                  <a:pt x="24" y="53"/>
                </a:lnTo>
                <a:lnTo>
                  <a:pt x="23" y="52"/>
                </a:lnTo>
                <a:lnTo>
                  <a:pt x="23" y="52"/>
                </a:lnTo>
                <a:lnTo>
                  <a:pt x="22" y="52"/>
                </a:lnTo>
                <a:lnTo>
                  <a:pt x="21" y="52"/>
                </a:lnTo>
                <a:lnTo>
                  <a:pt x="21" y="52"/>
                </a:lnTo>
                <a:lnTo>
                  <a:pt x="21" y="53"/>
                </a:lnTo>
                <a:lnTo>
                  <a:pt x="19" y="55"/>
                </a:lnTo>
                <a:lnTo>
                  <a:pt x="18" y="55"/>
                </a:lnTo>
                <a:lnTo>
                  <a:pt x="18" y="55"/>
                </a:lnTo>
                <a:lnTo>
                  <a:pt x="18" y="55"/>
                </a:lnTo>
                <a:lnTo>
                  <a:pt x="17" y="55"/>
                </a:lnTo>
                <a:lnTo>
                  <a:pt x="15" y="55"/>
                </a:lnTo>
                <a:lnTo>
                  <a:pt x="14" y="55"/>
                </a:lnTo>
                <a:lnTo>
                  <a:pt x="14" y="55"/>
                </a:lnTo>
                <a:lnTo>
                  <a:pt x="13" y="55"/>
                </a:lnTo>
                <a:lnTo>
                  <a:pt x="12" y="55"/>
                </a:lnTo>
                <a:lnTo>
                  <a:pt x="12" y="53"/>
                </a:lnTo>
                <a:lnTo>
                  <a:pt x="12" y="52"/>
                </a:lnTo>
                <a:lnTo>
                  <a:pt x="12" y="52"/>
                </a:lnTo>
                <a:lnTo>
                  <a:pt x="9" y="52"/>
                </a:lnTo>
                <a:lnTo>
                  <a:pt x="9" y="52"/>
                </a:lnTo>
                <a:lnTo>
                  <a:pt x="8" y="52"/>
                </a:lnTo>
                <a:lnTo>
                  <a:pt x="7" y="52"/>
                </a:lnTo>
                <a:lnTo>
                  <a:pt x="7" y="52"/>
                </a:lnTo>
                <a:lnTo>
                  <a:pt x="7" y="52"/>
                </a:lnTo>
                <a:lnTo>
                  <a:pt x="7" y="51"/>
                </a:lnTo>
                <a:lnTo>
                  <a:pt x="5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3" y="48"/>
                </a:lnTo>
                <a:lnTo>
                  <a:pt x="3" y="48"/>
                </a:lnTo>
                <a:lnTo>
                  <a:pt x="2" y="47"/>
                </a:lnTo>
                <a:lnTo>
                  <a:pt x="2" y="47"/>
                </a:lnTo>
                <a:lnTo>
                  <a:pt x="0" y="47"/>
                </a:lnTo>
                <a:lnTo>
                  <a:pt x="0" y="47"/>
                </a:lnTo>
                <a:lnTo>
                  <a:pt x="2" y="46"/>
                </a:lnTo>
                <a:lnTo>
                  <a:pt x="2" y="45"/>
                </a:lnTo>
                <a:lnTo>
                  <a:pt x="2" y="45"/>
                </a:lnTo>
                <a:lnTo>
                  <a:pt x="2" y="43"/>
                </a:lnTo>
                <a:lnTo>
                  <a:pt x="2" y="42"/>
                </a:lnTo>
                <a:lnTo>
                  <a:pt x="3" y="42"/>
                </a:lnTo>
                <a:lnTo>
                  <a:pt x="4" y="42"/>
                </a:lnTo>
                <a:lnTo>
                  <a:pt x="4" y="42"/>
                </a:lnTo>
                <a:lnTo>
                  <a:pt x="5" y="42"/>
                </a:lnTo>
                <a:lnTo>
                  <a:pt x="5" y="43"/>
                </a:lnTo>
                <a:lnTo>
                  <a:pt x="7" y="45"/>
                </a:lnTo>
                <a:lnTo>
                  <a:pt x="7" y="45"/>
                </a:lnTo>
                <a:lnTo>
                  <a:pt x="7" y="45"/>
                </a:lnTo>
                <a:lnTo>
                  <a:pt x="8" y="45"/>
                </a:lnTo>
                <a:lnTo>
                  <a:pt x="8" y="45"/>
                </a:lnTo>
                <a:lnTo>
                  <a:pt x="8" y="45"/>
                </a:lnTo>
                <a:lnTo>
                  <a:pt x="8" y="43"/>
                </a:lnTo>
                <a:lnTo>
                  <a:pt x="8" y="42"/>
                </a:lnTo>
                <a:lnTo>
                  <a:pt x="8" y="42"/>
                </a:lnTo>
                <a:lnTo>
                  <a:pt x="8" y="41"/>
                </a:lnTo>
                <a:lnTo>
                  <a:pt x="8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10" y="38"/>
                </a:lnTo>
                <a:lnTo>
                  <a:pt x="10" y="37"/>
                </a:lnTo>
                <a:lnTo>
                  <a:pt x="12" y="37"/>
                </a:lnTo>
                <a:lnTo>
                  <a:pt x="12" y="36"/>
                </a:lnTo>
                <a:lnTo>
                  <a:pt x="12" y="36"/>
                </a:lnTo>
                <a:lnTo>
                  <a:pt x="12" y="36"/>
                </a:lnTo>
                <a:lnTo>
                  <a:pt x="10" y="34"/>
                </a:lnTo>
                <a:lnTo>
                  <a:pt x="10" y="33"/>
                </a:lnTo>
                <a:lnTo>
                  <a:pt x="10" y="33"/>
                </a:lnTo>
                <a:lnTo>
                  <a:pt x="10" y="32"/>
                </a:lnTo>
                <a:lnTo>
                  <a:pt x="10" y="31"/>
                </a:lnTo>
                <a:lnTo>
                  <a:pt x="10" y="31"/>
                </a:lnTo>
                <a:lnTo>
                  <a:pt x="9" y="29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8" y="27"/>
                </a:lnTo>
                <a:lnTo>
                  <a:pt x="8" y="26"/>
                </a:lnTo>
                <a:lnTo>
                  <a:pt x="7" y="26"/>
                </a:lnTo>
                <a:lnTo>
                  <a:pt x="7" y="24"/>
                </a:lnTo>
                <a:lnTo>
                  <a:pt x="7" y="24"/>
                </a:lnTo>
                <a:lnTo>
                  <a:pt x="7" y="23"/>
                </a:lnTo>
                <a:lnTo>
                  <a:pt x="7" y="23"/>
                </a:lnTo>
                <a:lnTo>
                  <a:pt x="7" y="22"/>
                </a:lnTo>
                <a:lnTo>
                  <a:pt x="7" y="21"/>
                </a:lnTo>
                <a:lnTo>
                  <a:pt x="7" y="21"/>
                </a:lnTo>
                <a:lnTo>
                  <a:pt x="7" y="19"/>
                </a:lnTo>
                <a:lnTo>
                  <a:pt x="7" y="19"/>
                </a:lnTo>
                <a:lnTo>
                  <a:pt x="8" y="19"/>
                </a:lnTo>
                <a:lnTo>
                  <a:pt x="8" y="18"/>
                </a:lnTo>
                <a:lnTo>
                  <a:pt x="8" y="17"/>
                </a:lnTo>
                <a:lnTo>
                  <a:pt x="9" y="17"/>
                </a:lnTo>
                <a:lnTo>
                  <a:pt x="8" y="17"/>
                </a:lnTo>
                <a:lnTo>
                  <a:pt x="7" y="17"/>
                </a:lnTo>
                <a:lnTo>
                  <a:pt x="7" y="17"/>
                </a:lnTo>
                <a:lnTo>
                  <a:pt x="5" y="16"/>
                </a:lnTo>
                <a:lnTo>
                  <a:pt x="5" y="16"/>
                </a:lnTo>
                <a:lnTo>
                  <a:pt x="5" y="14"/>
                </a:lnTo>
                <a:lnTo>
                  <a:pt x="4" y="14"/>
                </a:lnTo>
                <a:lnTo>
                  <a:pt x="7" y="14"/>
                </a:lnTo>
                <a:lnTo>
                  <a:pt x="7" y="13"/>
                </a:lnTo>
                <a:lnTo>
                  <a:pt x="7" y="12"/>
                </a:lnTo>
                <a:lnTo>
                  <a:pt x="7" y="12"/>
                </a:lnTo>
                <a:lnTo>
                  <a:pt x="8" y="12"/>
                </a:lnTo>
                <a:lnTo>
                  <a:pt x="8" y="11"/>
                </a:lnTo>
                <a:lnTo>
                  <a:pt x="8" y="9"/>
                </a:lnTo>
                <a:lnTo>
                  <a:pt x="8" y="9"/>
                </a:lnTo>
                <a:lnTo>
                  <a:pt x="9" y="8"/>
                </a:lnTo>
                <a:lnTo>
                  <a:pt x="9" y="8"/>
                </a:lnTo>
                <a:lnTo>
                  <a:pt x="10" y="8"/>
                </a:lnTo>
                <a:lnTo>
                  <a:pt x="12" y="8"/>
                </a:lnTo>
                <a:lnTo>
                  <a:pt x="12" y="9"/>
                </a:lnTo>
                <a:lnTo>
                  <a:pt x="13" y="9"/>
                </a:lnTo>
                <a:lnTo>
                  <a:pt x="14" y="8"/>
                </a:lnTo>
                <a:lnTo>
                  <a:pt x="14" y="7"/>
                </a:lnTo>
                <a:lnTo>
                  <a:pt x="14" y="7"/>
                </a:lnTo>
                <a:lnTo>
                  <a:pt x="14" y="5"/>
                </a:lnTo>
                <a:lnTo>
                  <a:pt x="15" y="5"/>
                </a:lnTo>
                <a:lnTo>
                  <a:pt x="17" y="4"/>
                </a:lnTo>
                <a:lnTo>
                  <a:pt x="17" y="4"/>
                </a:lnTo>
                <a:lnTo>
                  <a:pt x="17" y="3"/>
                </a:lnTo>
                <a:lnTo>
                  <a:pt x="18" y="3"/>
                </a:lnTo>
                <a:lnTo>
                  <a:pt x="18" y="3"/>
                </a:lnTo>
                <a:lnTo>
                  <a:pt x="18" y="2"/>
                </a:lnTo>
                <a:lnTo>
                  <a:pt x="19" y="2"/>
                </a:lnTo>
                <a:lnTo>
                  <a:pt x="21" y="0"/>
                </a:lnTo>
                <a:lnTo>
                  <a:pt x="21" y="2"/>
                </a:lnTo>
                <a:lnTo>
                  <a:pt x="21" y="2"/>
                </a:lnTo>
                <a:lnTo>
                  <a:pt x="22" y="2"/>
                </a:lnTo>
                <a:lnTo>
                  <a:pt x="22" y="3"/>
                </a:lnTo>
                <a:lnTo>
                  <a:pt x="23" y="4"/>
                </a:lnTo>
                <a:lnTo>
                  <a:pt x="23" y="4"/>
                </a:lnTo>
                <a:lnTo>
                  <a:pt x="23" y="5"/>
                </a:lnTo>
                <a:lnTo>
                  <a:pt x="23" y="5"/>
                </a:lnTo>
                <a:lnTo>
                  <a:pt x="24" y="5"/>
                </a:lnTo>
                <a:lnTo>
                  <a:pt x="26" y="7"/>
                </a:lnTo>
                <a:lnTo>
                  <a:pt x="26" y="7"/>
                </a:lnTo>
                <a:lnTo>
                  <a:pt x="26" y="8"/>
                </a:lnTo>
                <a:lnTo>
                  <a:pt x="26" y="8"/>
                </a:lnTo>
                <a:lnTo>
                  <a:pt x="26" y="9"/>
                </a:lnTo>
                <a:lnTo>
                  <a:pt x="26" y="9"/>
                </a:lnTo>
                <a:lnTo>
                  <a:pt x="24" y="11"/>
                </a:lnTo>
                <a:lnTo>
                  <a:pt x="24" y="12"/>
                </a:lnTo>
                <a:lnTo>
                  <a:pt x="24" y="12"/>
                </a:lnTo>
                <a:lnTo>
                  <a:pt x="23" y="13"/>
                </a:lnTo>
                <a:lnTo>
                  <a:pt x="23" y="13"/>
                </a:lnTo>
                <a:lnTo>
                  <a:pt x="23" y="14"/>
                </a:lnTo>
                <a:lnTo>
                  <a:pt x="23" y="14"/>
                </a:lnTo>
                <a:lnTo>
                  <a:pt x="24" y="16"/>
                </a:lnTo>
                <a:lnTo>
                  <a:pt x="24" y="16"/>
                </a:lnTo>
                <a:lnTo>
                  <a:pt x="26" y="16"/>
                </a:lnTo>
                <a:lnTo>
                  <a:pt x="27" y="16"/>
                </a:lnTo>
                <a:lnTo>
                  <a:pt x="27" y="16"/>
                </a:lnTo>
                <a:lnTo>
                  <a:pt x="28" y="17"/>
                </a:lnTo>
                <a:lnTo>
                  <a:pt x="28" y="17"/>
                </a:lnTo>
                <a:lnTo>
                  <a:pt x="28" y="18"/>
                </a:lnTo>
                <a:lnTo>
                  <a:pt x="29" y="18"/>
                </a:lnTo>
                <a:lnTo>
                  <a:pt x="29" y="19"/>
                </a:lnTo>
                <a:lnTo>
                  <a:pt x="31" y="21"/>
                </a:lnTo>
                <a:lnTo>
                  <a:pt x="31" y="21"/>
                </a:lnTo>
                <a:lnTo>
                  <a:pt x="31" y="21"/>
                </a:lnTo>
                <a:lnTo>
                  <a:pt x="31" y="22"/>
                </a:lnTo>
                <a:lnTo>
                  <a:pt x="31" y="23"/>
                </a:lnTo>
                <a:lnTo>
                  <a:pt x="31" y="23"/>
                </a:lnTo>
                <a:lnTo>
                  <a:pt x="32" y="23"/>
                </a:lnTo>
                <a:lnTo>
                  <a:pt x="33" y="23"/>
                </a:lnTo>
                <a:lnTo>
                  <a:pt x="33" y="23"/>
                </a:lnTo>
                <a:lnTo>
                  <a:pt x="34" y="23"/>
                </a:lnTo>
                <a:lnTo>
                  <a:pt x="36" y="23"/>
                </a:lnTo>
                <a:lnTo>
                  <a:pt x="37" y="23"/>
                </a:lnTo>
                <a:lnTo>
                  <a:pt x="37" y="23"/>
                </a:lnTo>
                <a:lnTo>
                  <a:pt x="37" y="22"/>
                </a:lnTo>
                <a:lnTo>
                  <a:pt x="38" y="21"/>
                </a:lnTo>
                <a:lnTo>
                  <a:pt x="38" y="21"/>
                </a:lnTo>
                <a:lnTo>
                  <a:pt x="39" y="21"/>
                </a:lnTo>
                <a:lnTo>
                  <a:pt x="39" y="22"/>
                </a:lnTo>
                <a:lnTo>
                  <a:pt x="39" y="23"/>
                </a:lnTo>
                <a:lnTo>
                  <a:pt x="39" y="23"/>
                </a:lnTo>
                <a:lnTo>
                  <a:pt x="41" y="23"/>
                </a:lnTo>
                <a:lnTo>
                  <a:pt x="41" y="24"/>
                </a:lnTo>
                <a:lnTo>
                  <a:pt x="42" y="26"/>
                </a:lnTo>
                <a:lnTo>
                  <a:pt x="42" y="26"/>
                </a:lnTo>
                <a:lnTo>
                  <a:pt x="42" y="27"/>
                </a:lnTo>
                <a:lnTo>
                  <a:pt x="42" y="27"/>
                </a:lnTo>
                <a:lnTo>
                  <a:pt x="43" y="28"/>
                </a:lnTo>
                <a:lnTo>
                  <a:pt x="44" y="28"/>
                </a:lnTo>
                <a:lnTo>
                  <a:pt x="44" y="28"/>
                </a:lnTo>
                <a:lnTo>
                  <a:pt x="46" y="28"/>
                </a:lnTo>
                <a:lnTo>
                  <a:pt x="46" y="28"/>
                </a:lnTo>
                <a:lnTo>
                  <a:pt x="46" y="28"/>
                </a:lnTo>
                <a:lnTo>
                  <a:pt x="47" y="27"/>
                </a:lnTo>
                <a:lnTo>
                  <a:pt x="47" y="26"/>
                </a:lnTo>
                <a:lnTo>
                  <a:pt x="47" y="26"/>
                </a:lnTo>
                <a:lnTo>
                  <a:pt x="48" y="26"/>
                </a:lnTo>
                <a:lnTo>
                  <a:pt x="48" y="26"/>
                </a:lnTo>
                <a:lnTo>
                  <a:pt x="47" y="24"/>
                </a:lnTo>
                <a:lnTo>
                  <a:pt x="47" y="23"/>
                </a:lnTo>
                <a:lnTo>
                  <a:pt x="48" y="23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49" name="Freeform 517" hidden="1">
            <a:extLst>
              <a:ext uri="{FF2B5EF4-FFF2-40B4-BE49-F238E27FC236}">
                <a16:creationId xmlns:a16="http://schemas.microsoft.com/office/drawing/2014/main" id="{3F2652E8-EF98-42A2-A7FE-DEB9E07E0E4A}"/>
              </a:ext>
            </a:extLst>
          </p:cNvPr>
          <p:cNvSpPr>
            <a:spLocks/>
          </p:cNvSpPr>
          <p:nvPr/>
        </p:nvSpPr>
        <p:spPr bwMode="auto">
          <a:xfrm>
            <a:off x="15243331" y="5774757"/>
            <a:ext cx="1010356" cy="754988"/>
          </a:xfrm>
          <a:custGeom>
            <a:avLst/>
            <a:gdLst>
              <a:gd name="T0" fmla="*/ 71 w 91"/>
              <a:gd name="T1" fmla="*/ 10 h 68"/>
              <a:gd name="T2" fmla="*/ 76 w 91"/>
              <a:gd name="T3" fmla="*/ 13 h 68"/>
              <a:gd name="T4" fmla="*/ 81 w 91"/>
              <a:gd name="T5" fmla="*/ 12 h 68"/>
              <a:gd name="T6" fmla="*/ 85 w 91"/>
              <a:gd name="T7" fmla="*/ 14 h 68"/>
              <a:gd name="T8" fmla="*/ 88 w 91"/>
              <a:gd name="T9" fmla="*/ 17 h 68"/>
              <a:gd name="T10" fmla="*/ 90 w 91"/>
              <a:gd name="T11" fmla="*/ 19 h 68"/>
              <a:gd name="T12" fmla="*/ 91 w 91"/>
              <a:gd name="T13" fmla="*/ 24 h 68"/>
              <a:gd name="T14" fmla="*/ 87 w 91"/>
              <a:gd name="T15" fmla="*/ 28 h 68"/>
              <a:gd name="T16" fmla="*/ 88 w 91"/>
              <a:gd name="T17" fmla="*/ 33 h 68"/>
              <a:gd name="T18" fmla="*/ 90 w 91"/>
              <a:gd name="T19" fmla="*/ 41 h 68"/>
              <a:gd name="T20" fmla="*/ 85 w 91"/>
              <a:gd name="T21" fmla="*/ 44 h 68"/>
              <a:gd name="T22" fmla="*/ 81 w 91"/>
              <a:gd name="T23" fmla="*/ 47 h 68"/>
              <a:gd name="T24" fmla="*/ 80 w 91"/>
              <a:gd name="T25" fmla="*/ 51 h 68"/>
              <a:gd name="T26" fmla="*/ 76 w 91"/>
              <a:gd name="T27" fmla="*/ 52 h 68"/>
              <a:gd name="T28" fmla="*/ 81 w 91"/>
              <a:gd name="T29" fmla="*/ 53 h 68"/>
              <a:gd name="T30" fmla="*/ 77 w 91"/>
              <a:gd name="T31" fmla="*/ 54 h 68"/>
              <a:gd name="T32" fmla="*/ 73 w 91"/>
              <a:gd name="T33" fmla="*/ 58 h 68"/>
              <a:gd name="T34" fmla="*/ 68 w 91"/>
              <a:gd name="T35" fmla="*/ 60 h 68"/>
              <a:gd name="T36" fmla="*/ 64 w 91"/>
              <a:gd name="T37" fmla="*/ 61 h 68"/>
              <a:gd name="T38" fmla="*/ 61 w 91"/>
              <a:gd name="T39" fmla="*/ 65 h 68"/>
              <a:gd name="T40" fmla="*/ 56 w 91"/>
              <a:gd name="T41" fmla="*/ 66 h 68"/>
              <a:gd name="T42" fmla="*/ 49 w 91"/>
              <a:gd name="T43" fmla="*/ 68 h 68"/>
              <a:gd name="T44" fmla="*/ 48 w 91"/>
              <a:gd name="T45" fmla="*/ 65 h 68"/>
              <a:gd name="T46" fmla="*/ 48 w 91"/>
              <a:gd name="T47" fmla="*/ 61 h 68"/>
              <a:gd name="T48" fmla="*/ 46 w 91"/>
              <a:gd name="T49" fmla="*/ 57 h 68"/>
              <a:gd name="T50" fmla="*/ 42 w 91"/>
              <a:gd name="T51" fmla="*/ 53 h 68"/>
              <a:gd name="T52" fmla="*/ 38 w 91"/>
              <a:gd name="T53" fmla="*/ 51 h 68"/>
              <a:gd name="T54" fmla="*/ 34 w 91"/>
              <a:gd name="T55" fmla="*/ 46 h 68"/>
              <a:gd name="T56" fmla="*/ 30 w 91"/>
              <a:gd name="T57" fmla="*/ 48 h 68"/>
              <a:gd name="T58" fmla="*/ 24 w 91"/>
              <a:gd name="T59" fmla="*/ 48 h 68"/>
              <a:gd name="T60" fmla="*/ 19 w 91"/>
              <a:gd name="T61" fmla="*/ 46 h 68"/>
              <a:gd name="T62" fmla="*/ 15 w 91"/>
              <a:gd name="T63" fmla="*/ 43 h 68"/>
              <a:gd name="T64" fmla="*/ 9 w 91"/>
              <a:gd name="T65" fmla="*/ 43 h 68"/>
              <a:gd name="T66" fmla="*/ 6 w 91"/>
              <a:gd name="T67" fmla="*/ 46 h 68"/>
              <a:gd name="T68" fmla="*/ 3 w 91"/>
              <a:gd name="T69" fmla="*/ 44 h 68"/>
              <a:gd name="T70" fmla="*/ 4 w 91"/>
              <a:gd name="T71" fmla="*/ 48 h 68"/>
              <a:gd name="T72" fmla="*/ 1 w 91"/>
              <a:gd name="T73" fmla="*/ 48 h 68"/>
              <a:gd name="T74" fmla="*/ 0 w 91"/>
              <a:gd name="T75" fmla="*/ 44 h 68"/>
              <a:gd name="T76" fmla="*/ 1 w 91"/>
              <a:gd name="T77" fmla="*/ 41 h 68"/>
              <a:gd name="T78" fmla="*/ 1 w 91"/>
              <a:gd name="T79" fmla="*/ 36 h 68"/>
              <a:gd name="T80" fmla="*/ 0 w 91"/>
              <a:gd name="T81" fmla="*/ 32 h 68"/>
              <a:gd name="T82" fmla="*/ 3 w 91"/>
              <a:gd name="T83" fmla="*/ 28 h 68"/>
              <a:gd name="T84" fmla="*/ 6 w 91"/>
              <a:gd name="T85" fmla="*/ 31 h 68"/>
              <a:gd name="T86" fmla="*/ 10 w 91"/>
              <a:gd name="T87" fmla="*/ 28 h 68"/>
              <a:gd name="T88" fmla="*/ 13 w 91"/>
              <a:gd name="T89" fmla="*/ 23 h 68"/>
              <a:gd name="T90" fmla="*/ 17 w 91"/>
              <a:gd name="T91" fmla="*/ 22 h 68"/>
              <a:gd name="T92" fmla="*/ 13 w 91"/>
              <a:gd name="T93" fmla="*/ 14 h 68"/>
              <a:gd name="T94" fmla="*/ 17 w 91"/>
              <a:gd name="T95" fmla="*/ 17 h 68"/>
              <a:gd name="T96" fmla="*/ 23 w 91"/>
              <a:gd name="T97" fmla="*/ 17 h 68"/>
              <a:gd name="T98" fmla="*/ 24 w 91"/>
              <a:gd name="T99" fmla="*/ 13 h 68"/>
              <a:gd name="T100" fmla="*/ 28 w 91"/>
              <a:gd name="T101" fmla="*/ 12 h 68"/>
              <a:gd name="T102" fmla="*/ 32 w 91"/>
              <a:gd name="T103" fmla="*/ 13 h 68"/>
              <a:gd name="T104" fmla="*/ 34 w 91"/>
              <a:gd name="T105" fmla="*/ 8 h 68"/>
              <a:gd name="T106" fmla="*/ 39 w 91"/>
              <a:gd name="T107" fmla="*/ 8 h 68"/>
              <a:gd name="T108" fmla="*/ 43 w 91"/>
              <a:gd name="T109" fmla="*/ 5 h 68"/>
              <a:gd name="T110" fmla="*/ 49 w 91"/>
              <a:gd name="T111" fmla="*/ 5 h 68"/>
              <a:gd name="T112" fmla="*/ 52 w 91"/>
              <a:gd name="T113" fmla="*/ 3 h 68"/>
              <a:gd name="T114" fmla="*/ 57 w 91"/>
              <a:gd name="T115" fmla="*/ 2 h 68"/>
              <a:gd name="T116" fmla="*/ 59 w 91"/>
              <a:gd name="T117" fmla="*/ 3 h 68"/>
              <a:gd name="T118" fmla="*/ 62 w 91"/>
              <a:gd name="T119" fmla="*/ 3 h 68"/>
              <a:gd name="T120" fmla="*/ 64 w 91"/>
              <a:gd name="T121" fmla="*/ 5 h 68"/>
              <a:gd name="T122" fmla="*/ 68 w 91"/>
              <a:gd name="T123" fmla="*/ 5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1" h="68">
                <a:moveTo>
                  <a:pt x="68" y="8"/>
                </a:moveTo>
                <a:lnTo>
                  <a:pt x="69" y="8"/>
                </a:lnTo>
                <a:lnTo>
                  <a:pt x="71" y="8"/>
                </a:lnTo>
                <a:lnTo>
                  <a:pt x="71" y="8"/>
                </a:lnTo>
                <a:lnTo>
                  <a:pt x="71" y="8"/>
                </a:lnTo>
                <a:lnTo>
                  <a:pt x="71" y="9"/>
                </a:lnTo>
                <a:lnTo>
                  <a:pt x="71" y="10"/>
                </a:lnTo>
                <a:lnTo>
                  <a:pt x="72" y="10"/>
                </a:lnTo>
                <a:lnTo>
                  <a:pt x="73" y="10"/>
                </a:lnTo>
                <a:lnTo>
                  <a:pt x="73" y="10"/>
                </a:lnTo>
                <a:lnTo>
                  <a:pt x="75" y="10"/>
                </a:lnTo>
                <a:lnTo>
                  <a:pt x="75" y="10"/>
                </a:lnTo>
                <a:lnTo>
                  <a:pt x="75" y="12"/>
                </a:lnTo>
                <a:lnTo>
                  <a:pt x="76" y="13"/>
                </a:lnTo>
                <a:lnTo>
                  <a:pt x="76" y="13"/>
                </a:lnTo>
                <a:lnTo>
                  <a:pt x="77" y="13"/>
                </a:lnTo>
                <a:lnTo>
                  <a:pt x="78" y="13"/>
                </a:lnTo>
                <a:lnTo>
                  <a:pt x="78" y="13"/>
                </a:lnTo>
                <a:lnTo>
                  <a:pt x="80" y="13"/>
                </a:lnTo>
                <a:lnTo>
                  <a:pt x="81" y="13"/>
                </a:lnTo>
                <a:lnTo>
                  <a:pt x="81" y="12"/>
                </a:lnTo>
                <a:lnTo>
                  <a:pt x="81" y="13"/>
                </a:lnTo>
                <a:lnTo>
                  <a:pt x="81" y="13"/>
                </a:lnTo>
                <a:lnTo>
                  <a:pt x="81" y="14"/>
                </a:lnTo>
                <a:lnTo>
                  <a:pt x="82" y="15"/>
                </a:lnTo>
                <a:lnTo>
                  <a:pt x="83" y="15"/>
                </a:lnTo>
                <a:lnTo>
                  <a:pt x="83" y="14"/>
                </a:lnTo>
                <a:lnTo>
                  <a:pt x="85" y="14"/>
                </a:lnTo>
                <a:lnTo>
                  <a:pt x="86" y="14"/>
                </a:lnTo>
                <a:lnTo>
                  <a:pt x="87" y="14"/>
                </a:lnTo>
                <a:lnTo>
                  <a:pt x="87" y="14"/>
                </a:lnTo>
                <a:lnTo>
                  <a:pt x="88" y="14"/>
                </a:lnTo>
                <a:lnTo>
                  <a:pt x="88" y="15"/>
                </a:lnTo>
                <a:lnTo>
                  <a:pt x="88" y="17"/>
                </a:lnTo>
                <a:lnTo>
                  <a:pt x="88" y="17"/>
                </a:lnTo>
                <a:lnTo>
                  <a:pt x="90" y="17"/>
                </a:lnTo>
                <a:lnTo>
                  <a:pt x="90" y="17"/>
                </a:lnTo>
                <a:lnTo>
                  <a:pt x="90" y="17"/>
                </a:lnTo>
                <a:lnTo>
                  <a:pt x="90" y="18"/>
                </a:lnTo>
                <a:lnTo>
                  <a:pt x="90" y="19"/>
                </a:lnTo>
                <a:lnTo>
                  <a:pt x="90" y="19"/>
                </a:lnTo>
                <a:lnTo>
                  <a:pt x="90" y="19"/>
                </a:lnTo>
                <a:lnTo>
                  <a:pt x="90" y="20"/>
                </a:lnTo>
                <a:lnTo>
                  <a:pt x="90" y="22"/>
                </a:lnTo>
                <a:lnTo>
                  <a:pt x="91" y="22"/>
                </a:lnTo>
                <a:lnTo>
                  <a:pt x="91" y="23"/>
                </a:lnTo>
                <a:lnTo>
                  <a:pt x="91" y="24"/>
                </a:lnTo>
                <a:lnTo>
                  <a:pt x="91" y="24"/>
                </a:lnTo>
                <a:lnTo>
                  <a:pt x="91" y="24"/>
                </a:lnTo>
                <a:lnTo>
                  <a:pt x="90" y="26"/>
                </a:lnTo>
                <a:lnTo>
                  <a:pt x="90" y="27"/>
                </a:lnTo>
                <a:lnTo>
                  <a:pt x="90" y="27"/>
                </a:lnTo>
                <a:lnTo>
                  <a:pt x="90" y="27"/>
                </a:lnTo>
                <a:lnTo>
                  <a:pt x="88" y="27"/>
                </a:lnTo>
                <a:lnTo>
                  <a:pt x="87" y="27"/>
                </a:lnTo>
                <a:lnTo>
                  <a:pt x="87" y="28"/>
                </a:lnTo>
                <a:lnTo>
                  <a:pt x="87" y="29"/>
                </a:lnTo>
                <a:lnTo>
                  <a:pt x="87" y="29"/>
                </a:lnTo>
                <a:lnTo>
                  <a:pt x="88" y="29"/>
                </a:lnTo>
                <a:lnTo>
                  <a:pt x="88" y="31"/>
                </a:lnTo>
                <a:lnTo>
                  <a:pt x="88" y="32"/>
                </a:lnTo>
                <a:lnTo>
                  <a:pt x="88" y="32"/>
                </a:lnTo>
                <a:lnTo>
                  <a:pt x="88" y="33"/>
                </a:lnTo>
                <a:lnTo>
                  <a:pt x="90" y="34"/>
                </a:lnTo>
                <a:lnTo>
                  <a:pt x="90" y="36"/>
                </a:lnTo>
                <a:lnTo>
                  <a:pt x="90" y="36"/>
                </a:lnTo>
                <a:lnTo>
                  <a:pt x="90" y="41"/>
                </a:lnTo>
                <a:lnTo>
                  <a:pt x="90" y="41"/>
                </a:lnTo>
                <a:lnTo>
                  <a:pt x="90" y="41"/>
                </a:lnTo>
                <a:lnTo>
                  <a:pt x="90" y="41"/>
                </a:lnTo>
                <a:lnTo>
                  <a:pt x="90" y="42"/>
                </a:lnTo>
                <a:lnTo>
                  <a:pt x="90" y="43"/>
                </a:lnTo>
                <a:lnTo>
                  <a:pt x="88" y="43"/>
                </a:lnTo>
                <a:lnTo>
                  <a:pt x="87" y="43"/>
                </a:lnTo>
                <a:lnTo>
                  <a:pt x="87" y="43"/>
                </a:lnTo>
                <a:lnTo>
                  <a:pt x="86" y="44"/>
                </a:lnTo>
                <a:lnTo>
                  <a:pt x="85" y="44"/>
                </a:lnTo>
                <a:lnTo>
                  <a:pt x="85" y="44"/>
                </a:lnTo>
                <a:lnTo>
                  <a:pt x="83" y="44"/>
                </a:lnTo>
                <a:lnTo>
                  <a:pt x="83" y="46"/>
                </a:lnTo>
                <a:lnTo>
                  <a:pt x="83" y="46"/>
                </a:lnTo>
                <a:lnTo>
                  <a:pt x="83" y="46"/>
                </a:lnTo>
                <a:lnTo>
                  <a:pt x="82" y="47"/>
                </a:lnTo>
                <a:lnTo>
                  <a:pt x="81" y="47"/>
                </a:lnTo>
                <a:lnTo>
                  <a:pt x="81" y="48"/>
                </a:lnTo>
                <a:lnTo>
                  <a:pt x="81" y="48"/>
                </a:lnTo>
                <a:lnTo>
                  <a:pt x="81" y="49"/>
                </a:lnTo>
                <a:lnTo>
                  <a:pt x="81" y="49"/>
                </a:lnTo>
                <a:lnTo>
                  <a:pt x="81" y="51"/>
                </a:lnTo>
                <a:lnTo>
                  <a:pt x="81" y="51"/>
                </a:lnTo>
                <a:lnTo>
                  <a:pt x="80" y="51"/>
                </a:lnTo>
                <a:lnTo>
                  <a:pt x="78" y="51"/>
                </a:lnTo>
                <a:lnTo>
                  <a:pt x="78" y="51"/>
                </a:lnTo>
                <a:lnTo>
                  <a:pt x="78" y="51"/>
                </a:lnTo>
                <a:lnTo>
                  <a:pt x="77" y="51"/>
                </a:lnTo>
                <a:lnTo>
                  <a:pt x="76" y="51"/>
                </a:lnTo>
                <a:lnTo>
                  <a:pt x="76" y="52"/>
                </a:lnTo>
                <a:lnTo>
                  <a:pt x="76" y="52"/>
                </a:lnTo>
                <a:lnTo>
                  <a:pt x="77" y="53"/>
                </a:lnTo>
                <a:lnTo>
                  <a:pt x="78" y="52"/>
                </a:lnTo>
                <a:lnTo>
                  <a:pt x="78" y="52"/>
                </a:lnTo>
                <a:lnTo>
                  <a:pt x="80" y="52"/>
                </a:lnTo>
                <a:lnTo>
                  <a:pt x="81" y="52"/>
                </a:lnTo>
                <a:lnTo>
                  <a:pt x="81" y="52"/>
                </a:lnTo>
                <a:lnTo>
                  <a:pt x="81" y="53"/>
                </a:lnTo>
                <a:lnTo>
                  <a:pt x="81" y="54"/>
                </a:lnTo>
                <a:lnTo>
                  <a:pt x="81" y="54"/>
                </a:lnTo>
                <a:lnTo>
                  <a:pt x="80" y="54"/>
                </a:lnTo>
                <a:lnTo>
                  <a:pt x="78" y="54"/>
                </a:lnTo>
                <a:lnTo>
                  <a:pt x="78" y="54"/>
                </a:lnTo>
                <a:lnTo>
                  <a:pt x="77" y="54"/>
                </a:lnTo>
                <a:lnTo>
                  <a:pt x="77" y="54"/>
                </a:lnTo>
                <a:lnTo>
                  <a:pt x="76" y="56"/>
                </a:lnTo>
                <a:lnTo>
                  <a:pt x="76" y="56"/>
                </a:lnTo>
                <a:lnTo>
                  <a:pt x="76" y="57"/>
                </a:lnTo>
                <a:lnTo>
                  <a:pt x="76" y="57"/>
                </a:lnTo>
                <a:lnTo>
                  <a:pt x="76" y="57"/>
                </a:lnTo>
                <a:lnTo>
                  <a:pt x="75" y="58"/>
                </a:lnTo>
                <a:lnTo>
                  <a:pt x="73" y="58"/>
                </a:lnTo>
                <a:lnTo>
                  <a:pt x="73" y="58"/>
                </a:lnTo>
                <a:lnTo>
                  <a:pt x="73" y="57"/>
                </a:lnTo>
                <a:lnTo>
                  <a:pt x="72" y="57"/>
                </a:lnTo>
                <a:lnTo>
                  <a:pt x="71" y="57"/>
                </a:lnTo>
                <a:lnTo>
                  <a:pt x="71" y="58"/>
                </a:lnTo>
                <a:lnTo>
                  <a:pt x="69" y="58"/>
                </a:lnTo>
                <a:lnTo>
                  <a:pt x="68" y="60"/>
                </a:lnTo>
                <a:lnTo>
                  <a:pt x="68" y="60"/>
                </a:lnTo>
                <a:lnTo>
                  <a:pt x="67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4" y="61"/>
                </a:lnTo>
                <a:lnTo>
                  <a:pt x="64" y="61"/>
                </a:lnTo>
                <a:lnTo>
                  <a:pt x="64" y="61"/>
                </a:lnTo>
                <a:lnTo>
                  <a:pt x="63" y="62"/>
                </a:lnTo>
                <a:lnTo>
                  <a:pt x="63" y="62"/>
                </a:lnTo>
                <a:lnTo>
                  <a:pt x="62" y="62"/>
                </a:lnTo>
                <a:lnTo>
                  <a:pt x="62" y="63"/>
                </a:lnTo>
                <a:lnTo>
                  <a:pt x="62" y="63"/>
                </a:lnTo>
                <a:lnTo>
                  <a:pt x="61" y="65"/>
                </a:lnTo>
                <a:lnTo>
                  <a:pt x="59" y="65"/>
                </a:lnTo>
                <a:lnTo>
                  <a:pt x="59" y="65"/>
                </a:lnTo>
                <a:lnTo>
                  <a:pt x="58" y="65"/>
                </a:lnTo>
                <a:lnTo>
                  <a:pt x="58" y="65"/>
                </a:lnTo>
                <a:lnTo>
                  <a:pt x="57" y="66"/>
                </a:lnTo>
                <a:lnTo>
                  <a:pt x="57" y="66"/>
                </a:lnTo>
                <a:lnTo>
                  <a:pt x="56" y="66"/>
                </a:lnTo>
                <a:lnTo>
                  <a:pt x="56" y="67"/>
                </a:lnTo>
                <a:lnTo>
                  <a:pt x="54" y="67"/>
                </a:lnTo>
                <a:lnTo>
                  <a:pt x="54" y="67"/>
                </a:lnTo>
                <a:lnTo>
                  <a:pt x="53" y="67"/>
                </a:lnTo>
                <a:lnTo>
                  <a:pt x="53" y="67"/>
                </a:lnTo>
                <a:lnTo>
                  <a:pt x="51" y="67"/>
                </a:lnTo>
                <a:lnTo>
                  <a:pt x="49" y="68"/>
                </a:lnTo>
                <a:lnTo>
                  <a:pt x="49" y="67"/>
                </a:lnTo>
                <a:lnTo>
                  <a:pt x="49" y="67"/>
                </a:lnTo>
                <a:lnTo>
                  <a:pt x="49" y="66"/>
                </a:lnTo>
                <a:lnTo>
                  <a:pt x="49" y="66"/>
                </a:lnTo>
                <a:lnTo>
                  <a:pt x="48" y="66"/>
                </a:lnTo>
                <a:lnTo>
                  <a:pt x="47" y="65"/>
                </a:lnTo>
                <a:lnTo>
                  <a:pt x="48" y="65"/>
                </a:lnTo>
                <a:lnTo>
                  <a:pt x="48" y="63"/>
                </a:lnTo>
                <a:lnTo>
                  <a:pt x="48" y="63"/>
                </a:lnTo>
                <a:lnTo>
                  <a:pt x="49" y="62"/>
                </a:lnTo>
                <a:lnTo>
                  <a:pt x="49" y="62"/>
                </a:lnTo>
                <a:lnTo>
                  <a:pt x="49" y="62"/>
                </a:lnTo>
                <a:lnTo>
                  <a:pt x="49" y="61"/>
                </a:lnTo>
                <a:lnTo>
                  <a:pt x="48" y="61"/>
                </a:lnTo>
                <a:lnTo>
                  <a:pt x="47" y="60"/>
                </a:lnTo>
                <a:lnTo>
                  <a:pt x="47" y="60"/>
                </a:lnTo>
                <a:lnTo>
                  <a:pt x="47" y="58"/>
                </a:lnTo>
                <a:lnTo>
                  <a:pt x="48" y="58"/>
                </a:lnTo>
                <a:lnTo>
                  <a:pt x="46" y="58"/>
                </a:lnTo>
                <a:lnTo>
                  <a:pt x="46" y="57"/>
                </a:lnTo>
                <a:lnTo>
                  <a:pt x="46" y="57"/>
                </a:lnTo>
                <a:lnTo>
                  <a:pt x="46" y="56"/>
                </a:lnTo>
                <a:lnTo>
                  <a:pt x="44" y="56"/>
                </a:lnTo>
                <a:lnTo>
                  <a:pt x="43" y="56"/>
                </a:lnTo>
                <a:lnTo>
                  <a:pt x="43" y="56"/>
                </a:lnTo>
                <a:lnTo>
                  <a:pt x="42" y="54"/>
                </a:lnTo>
                <a:lnTo>
                  <a:pt x="42" y="54"/>
                </a:lnTo>
                <a:lnTo>
                  <a:pt x="42" y="53"/>
                </a:lnTo>
                <a:lnTo>
                  <a:pt x="40" y="53"/>
                </a:lnTo>
                <a:lnTo>
                  <a:pt x="40" y="53"/>
                </a:lnTo>
                <a:lnTo>
                  <a:pt x="39" y="53"/>
                </a:lnTo>
                <a:lnTo>
                  <a:pt x="38" y="52"/>
                </a:lnTo>
                <a:lnTo>
                  <a:pt x="38" y="51"/>
                </a:lnTo>
                <a:lnTo>
                  <a:pt x="38" y="51"/>
                </a:lnTo>
                <a:lnTo>
                  <a:pt x="38" y="51"/>
                </a:lnTo>
                <a:lnTo>
                  <a:pt x="38" y="49"/>
                </a:lnTo>
                <a:lnTo>
                  <a:pt x="37" y="48"/>
                </a:lnTo>
                <a:lnTo>
                  <a:pt x="35" y="48"/>
                </a:lnTo>
                <a:lnTo>
                  <a:pt x="35" y="48"/>
                </a:lnTo>
                <a:lnTo>
                  <a:pt x="34" y="48"/>
                </a:lnTo>
                <a:lnTo>
                  <a:pt x="34" y="48"/>
                </a:lnTo>
                <a:lnTo>
                  <a:pt x="34" y="46"/>
                </a:lnTo>
                <a:lnTo>
                  <a:pt x="33" y="46"/>
                </a:lnTo>
                <a:lnTo>
                  <a:pt x="33" y="46"/>
                </a:lnTo>
                <a:lnTo>
                  <a:pt x="33" y="46"/>
                </a:lnTo>
                <a:lnTo>
                  <a:pt x="32" y="46"/>
                </a:lnTo>
                <a:lnTo>
                  <a:pt x="32" y="47"/>
                </a:lnTo>
                <a:lnTo>
                  <a:pt x="30" y="48"/>
                </a:lnTo>
                <a:lnTo>
                  <a:pt x="30" y="48"/>
                </a:lnTo>
                <a:lnTo>
                  <a:pt x="30" y="48"/>
                </a:lnTo>
                <a:lnTo>
                  <a:pt x="29" y="48"/>
                </a:lnTo>
                <a:lnTo>
                  <a:pt x="28" y="48"/>
                </a:lnTo>
                <a:lnTo>
                  <a:pt x="27" y="48"/>
                </a:lnTo>
                <a:lnTo>
                  <a:pt x="27" y="48"/>
                </a:lnTo>
                <a:lnTo>
                  <a:pt x="25" y="48"/>
                </a:lnTo>
                <a:lnTo>
                  <a:pt x="24" y="48"/>
                </a:lnTo>
                <a:lnTo>
                  <a:pt x="24" y="48"/>
                </a:lnTo>
                <a:lnTo>
                  <a:pt x="23" y="48"/>
                </a:lnTo>
                <a:lnTo>
                  <a:pt x="22" y="47"/>
                </a:lnTo>
                <a:lnTo>
                  <a:pt x="22" y="46"/>
                </a:lnTo>
                <a:lnTo>
                  <a:pt x="22" y="46"/>
                </a:lnTo>
                <a:lnTo>
                  <a:pt x="22" y="46"/>
                </a:lnTo>
                <a:lnTo>
                  <a:pt x="19" y="46"/>
                </a:lnTo>
                <a:lnTo>
                  <a:pt x="19" y="46"/>
                </a:lnTo>
                <a:lnTo>
                  <a:pt x="19" y="44"/>
                </a:lnTo>
                <a:lnTo>
                  <a:pt x="19" y="43"/>
                </a:lnTo>
                <a:lnTo>
                  <a:pt x="18" y="43"/>
                </a:lnTo>
                <a:lnTo>
                  <a:pt x="17" y="43"/>
                </a:lnTo>
                <a:lnTo>
                  <a:pt x="17" y="43"/>
                </a:lnTo>
                <a:lnTo>
                  <a:pt x="15" y="43"/>
                </a:lnTo>
                <a:lnTo>
                  <a:pt x="14" y="43"/>
                </a:lnTo>
                <a:lnTo>
                  <a:pt x="14" y="43"/>
                </a:lnTo>
                <a:lnTo>
                  <a:pt x="13" y="43"/>
                </a:lnTo>
                <a:lnTo>
                  <a:pt x="12" y="43"/>
                </a:lnTo>
                <a:lnTo>
                  <a:pt x="12" y="43"/>
                </a:lnTo>
                <a:lnTo>
                  <a:pt x="10" y="43"/>
                </a:lnTo>
                <a:lnTo>
                  <a:pt x="9" y="43"/>
                </a:lnTo>
                <a:lnTo>
                  <a:pt x="9" y="43"/>
                </a:lnTo>
                <a:lnTo>
                  <a:pt x="9" y="44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8" y="46"/>
                </a:lnTo>
                <a:lnTo>
                  <a:pt x="6" y="46"/>
                </a:lnTo>
                <a:lnTo>
                  <a:pt x="5" y="46"/>
                </a:lnTo>
                <a:lnTo>
                  <a:pt x="5" y="46"/>
                </a:lnTo>
                <a:lnTo>
                  <a:pt x="5" y="44"/>
                </a:lnTo>
                <a:lnTo>
                  <a:pt x="5" y="43"/>
                </a:lnTo>
                <a:lnTo>
                  <a:pt x="4" y="43"/>
                </a:lnTo>
                <a:lnTo>
                  <a:pt x="3" y="43"/>
                </a:lnTo>
                <a:lnTo>
                  <a:pt x="3" y="44"/>
                </a:lnTo>
                <a:lnTo>
                  <a:pt x="4" y="46"/>
                </a:lnTo>
                <a:lnTo>
                  <a:pt x="4" y="46"/>
                </a:lnTo>
                <a:lnTo>
                  <a:pt x="5" y="46"/>
                </a:lnTo>
                <a:lnTo>
                  <a:pt x="5" y="48"/>
                </a:lnTo>
                <a:lnTo>
                  <a:pt x="5" y="48"/>
                </a:lnTo>
                <a:lnTo>
                  <a:pt x="4" y="48"/>
                </a:lnTo>
                <a:lnTo>
                  <a:pt x="4" y="48"/>
                </a:lnTo>
                <a:lnTo>
                  <a:pt x="4" y="48"/>
                </a:lnTo>
                <a:lnTo>
                  <a:pt x="3" y="46"/>
                </a:lnTo>
                <a:lnTo>
                  <a:pt x="3" y="46"/>
                </a:lnTo>
                <a:lnTo>
                  <a:pt x="3" y="47"/>
                </a:lnTo>
                <a:lnTo>
                  <a:pt x="3" y="48"/>
                </a:lnTo>
                <a:lnTo>
                  <a:pt x="3" y="48"/>
                </a:lnTo>
                <a:lnTo>
                  <a:pt x="1" y="48"/>
                </a:lnTo>
                <a:lnTo>
                  <a:pt x="0" y="48"/>
                </a:lnTo>
                <a:lnTo>
                  <a:pt x="0" y="48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0" y="46"/>
                </a:lnTo>
                <a:lnTo>
                  <a:pt x="0" y="44"/>
                </a:lnTo>
                <a:lnTo>
                  <a:pt x="0" y="43"/>
                </a:lnTo>
                <a:lnTo>
                  <a:pt x="0" y="43"/>
                </a:lnTo>
                <a:lnTo>
                  <a:pt x="0" y="42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1" y="41"/>
                </a:lnTo>
                <a:lnTo>
                  <a:pt x="3" y="41"/>
                </a:lnTo>
                <a:lnTo>
                  <a:pt x="3" y="41"/>
                </a:lnTo>
                <a:lnTo>
                  <a:pt x="3" y="39"/>
                </a:lnTo>
                <a:lnTo>
                  <a:pt x="3" y="38"/>
                </a:lnTo>
                <a:lnTo>
                  <a:pt x="3" y="38"/>
                </a:lnTo>
                <a:lnTo>
                  <a:pt x="3" y="37"/>
                </a:lnTo>
                <a:lnTo>
                  <a:pt x="1" y="36"/>
                </a:lnTo>
                <a:lnTo>
                  <a:pt x="1" y="36"/>
                </a:lnTo>
                <a:lnTo>
                  <a:pt x="1" y="36"/>
                </a:lnTo>
                <a:lnTo>
                  <a:pt x="3" y="36"/>
                </a:lnTo>
                <a:lnTo>
                  <a:pt x="3" y="34"/>
                </a:lnTo>
                <a:lnTo>
                  <a:pt x="1" y="33"/>
                </a:lnTo>
                <a:lnTo>
                  <a:pt x="0" y="33"/>
                </a:lnTo>
                <a:lnTo>
                  <a:pt x="0" y="32"/>
                </a:lnTo>
                <a:lnTo>
                  <a:pt x="0" y="32"/>
                </a:lnTo>
                <a:lnTo>
                  <a:pt x="0" y="31"/>
                </a:lnTo>
                <a:lnTo>
                  <a:pt x="1" y="31"/>
                </a:lnTo>
                <a:lnTo>
                  <a:pt x="3" y="31"/>
                </a:lnTo>
                <a:lnTo>
                  <a:pt x="3" y="31"/>
                </a:lnTo>
                <a:lnTo>
                  <a:pt x="3" y="29"/>
                </a:lnTo>
                <a:lnTo>
                  <a:pt x="3" y="28"/>
                </a:lnTo>
                <a:lnTo>
                  <a:pt x="3" y="28"/>
                </a:lnTo>
                <a:lnTo>
                  <a:pt x="4" y="28"/>
                </a:lnTo>
                <a:lnTo>
                  <a:pt x="4" y="29"/>
                </a:lnTo>
                <a:lnTo>
                  <a:pt x="4" y="31"/>
                </a:lnTo>
                <a:lnTo>
                  <a:pt x="5" y="31"/>
                </a:lnTo>
                <a:lnTo>
                  <a:pt x="5" y="31"/>
                </a:lnTo>
                <a:lnTo>
                  <a:pt x="6" y="31"/>
                </a:lnTo>
                <a:lnTo>
                  <a:pt x="8" y="31"/>
                </a:lnTo>
                <a:lnTo>
                  <a:pt x="9" y="31"/>
                </a:lnTo>
                <a:lnTo>
                  <a:pt x="9" y="31"/>
                </a:lnTo>
                <a:lnTo>
                  <a:pt x="9" y="29"/>
                </a:lnTo>
                <a:lnTo>
                  <a:pt x="9" y="28"/>
                </a:lnTo>
                <a:lnTo>
                  <a:pt x="9" y="28"/>
                </a:lnTo>
                <a:lnTo>
                  <a:pt x="10" y="28"/>
                </a:lnTo>
                <a:lnTo>
                  <a:pt x="12" y="28"/>
                </a:lnTo>
                <a:lnTo>
                  <a:pt x="12" y="27"/>
                </a:lnTo>
                <a:lnTo>
                  <a:pt x="12" y="27"/>
                </a:lnTo>
                <a:lnTo>
                  <a:pt x="12" y="26"/>
                </a:lnTo>
                <a:lnTo>
                  <a:pt x="13" y="24"/>
                </a:lnTo>
                <a:lnTo>
                  <a:pt x="13" y="24"/>
                </a:lnTo>
                <a:lnTo>
                  <a:pt x="13" y="23"/>
                </a:lnTo>
                <a:lnTo>
                  <a:pt x="13" y="23"/>
                </a:lnTo>
                <a:lnTo>
                  <a:pt x="14" y="22"/>
                </a:lnTo>
                <a:lnTo>
                  <a:pt x="14" y="22"/>
                </a:lnTo>
                <a:lnTo>
                  <a:pt x="15" y="22"/>
                </a:lnTo>
                <a:lnTo>
                  <a:pt x="17" y="22"/>
                </a:lnTo>
                <a:lnTo>
                  <a:pt x="17" y="22"/>
                </a:lnTo>
                <a:lnTo>
                  <a:pt x="17" y="22"/>
                </a:lnTo>
                <a:lnTo>
                  <a:pt x="15" y="22"/>
                </a:lnTo>
                <a:lnTo>
                  <a:pt x="15" y="20"/>
                </a:lnTo>
                <a:lnTo>
                  <a:pt x="15" y="19"/>
                </a:lnTo>
                <a:lnTo>
                  <a:pt x="12" y="17"/>
                </a:lnTo>
                <a:lnTo>
                  <a:pt x="12" y="17"/>
                </a:lnTo>
                <a:lnTo>
                  <a:pt x="12" y="15"/>
                </a:lnTo>
                <a:lnTo>
                  <a:pt x="13" y="14"/>
                </a:lnTo>
                <a:lnTo>
                  <a:pt x="14" y="14"/>
                </a:lnTo>
                <a:lnTo>
                  <a:pt x="14" y="14"/>
                </a:lnTo>
                <a:lnTo>
                  <a:pt x="14" y="15"/>
                </a:lnTo>
                <a:lnTo>
                  <a:pt x="14" y="17"/>
                </a:lnTo>
                <a:lnTo>
                  <a:pt x="15" y="17"/>
                </a:lnTo>
                <a:lnTo>
                  <a:pt x="17" y="17"/>
                </a:lnTo>
                <a:lnTo>
                  <a:pt x="17" y="17"/>
                </a:lnTo>
                <a:lnTo>
                  <a:pt x="18" y="17"/>
                </a:lnTo>
                <a:lnTo>
                  <a:pt x="19" y="17"/>
                </a:lnTo>
                <a:lnTo>
                  <a:pt x="19" y="17"/>
                </a:lnTo>
                <a:lnTo>
                  <a:pt x="20" y="17"/>
                </a:lnTo>
                <a:lnTo>
                  <a:pt x="22" y="17"/>
                </a:lnTo>
                <a:lnTo>
                  <a:pt x="22" y="17"/>
                </a:lnTo>
                <a:lnTo>
                  <a:pt x="23" y="17"/>
                </a:lnTo>
                <a:lnTo>
                  <a:pt x="23" y="17"/>
                </a:lnTo>
                <a:lnTo>
                  <a:pt x="24" y="17"/>
                </a:lnTo>
                <a:lnTo>
                  <a:pt x="24" y="17"/>
                </a:lnTo>
                <a:lnTo>
                  <a:pt x="24" y="15"/>
                </a:lnTo>
                <a:lnTo>
                  <a:pt x="24" y="14"/>
                </a:lnTo>
                <a:lnTo>
                  <a:pt x="24" y="13"/>
                </a:lnTo>
                <a:lnTo>
                  <a:pt x="24" y="13"/>
                </a:lnTo>
                <a:lnTo>
                  <a:pt x="24" y="12"/>
                </a:lnTo>
                <a:lnTo>
                  <a:pt x="24" y="12"/>
                </a:lnTo>
                <a:lnTo>
                  <a:pt x="25" y="12"/>
                </a:lnTo>
                <a:lnTo>
                  <a:pt x="27" y="12"/>
                </a:lnTo>
                <a:lnTo>
                  <a:pt x="27" y="12"/>
                </a:lnTo>
                <a:lnTo>
                  <a:pt x="27" y="12"/>
                </a:lnTo>
                <a:lnTo>
                  <a:pt x="28" y="12"/>
                </a:lnTo>
                <a:lnTo>
                  <a:pt x="29" y="12"/>
                </a:lnTo>
                <a:lnTo>
                  <a:pt x="30" y="12"/>
                </a:lnTo>
                <a:lnTo>
                  <a:pt x="30" y="13"/>
                </a:lnTo>
                <a:lnTo>
                  <a:pt x="30" y="13"/>
                </a:lnTo>
                <a:lnTo>
                  <a:pt x="30" y="14"/>
                </a:lnTo>
                <a:lnTo>
                  <a:pt x="32" y="14"/>
                </a:lnTo>
                <a:lnTo>
                  <a:pt x="32" y="13"/>
                </a:lnTo>
                <a:lnTo>
                  <a:pt x="32" y="13"/>
                </a:lnTo>
                <a:lnTo>
                  <a:pt x="33" y="12"/>
                </a:lnTo>
                <a:lnTo>
                  <a:pt x="33" y="10"/>
                </a:lnTo>
                <a:lnTo>
                  <a:pt x="33" y="10"/>
                </a:lnTo>
                <a:lnTo>
                  <a:pt x="34" y="10"/>
                </a:lnTo>
                <a:lnTo>
                  <a:pt x="34" y="9"/>
                </a:lnTo>
                <a:lnTo>
                  <a:pt x="34" y="8"/>
                </a:lnTo>
                <a:lnTo>
                  <a:pt x="35" y="8"/>
                </a:lnTo>
                <a:lnTo>
                  <a:pt x="35" y="8"/>
                </a:lnTo>
                <a:lnTo>
                  <a:pt x="37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9" y="8"/>
                </a:lnTo>
                <a:lnTo>
                  <a:pt x="39" y="7"/>
                </a:lnTo>
                <a:lnTo>
                  <a:pt x="39" y="5"/>
                </a:lnTo>
                <a:lnTo>
                  <a:pt x="40" y="5"/>
                </a:lnTo>
                <a:lnTo>
                  <a:pt x="40" y="5"/>
                </a:lnTo>
                <a:lnTo>
                  <a:pt x="40" y="5"/>
                </a:lnTo>
                <a:lnTo>
                  <a:pt x="42" y="5"/>
                </a:lnTo>
                <a:lnTo>
                  <a:pt x="43" y="5"/>
                </a:lnTo>
                <a:lnTo>
                  <a:pt x="43" y="5"/>
                </a:lnTo>
                <a:lnTo>
                  <a:pt x="44" y="5"/>
                </a:lnTo>
                <a:lnTo>
                  <a:pt x="46" y="5"/>
                </a:lnTo>
                <a:lnTo>
                  <a:pt x="46" y="5"/>
                </a:lnTo>
                <a:lnTo>
                  <a:pt x="47" y="5"/>
                </a:lnTo>
                <a:lnTo>
                  <a:pt x="48" y="5"/>
                </a:lnTo>
                <a:lnTo>
                  <a:pt x="49" y="5"/>
                </a:lnTo>
                <a:lnTo>
                  <a:pt x="49" y="4"/>
                </a:lnTo>
                <a:lnTo>
                  <a:pt x="49" y="3"/>
                </a:lnTo>
                <a:lnTo>
                  <a:pt x="49" y="3"/>
                </a:lnTo>
                <a:lnTo>
                  <a:pt x="51" y="3"/>
                </a:lnTo>
                <a:lnTo>
                  <a:pt x="51" y="3"/>
                </a:lnTo>
                <a:lnTo>
                  <a:pt x="52" y="3"/>
                </a:lnTo>
                <a:lnTo>
                  <a:pt x="52" y="3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6" y="3"/>
                </a:lnTo>
                <a:lnTo>
                  <a:pt x="57" y="3"/>
                </a:lnTo>
                <a:lnTo>
                  <a:pt x="57" y="3"/>
                </a:lnTo>
                <a:lnTo>
                  <a:pt x="57" y="2"/>
                </a:lnTo>
                <a:lnTo>
                  <a:pt x="57" y="0"/>
                </a:lnTo>
                <a:lnTo>
                  <a:pt x="57" y="0"/>
                </a:lnTo>
                <a:lnTo>
                  <a:pt x="58" y="0"/>
                </a:lnTo>
                <a:lnTo>
                  <a:pt x="59" y="0"/>
                </a:lnTo>
                <a:lnTo>
                  <a:pt x="59" y="0"/>
                </a:lnTo>
                <a:lnTo>
                  <a:pt x="59" y="3"/>
                </a:lnTo>
                <a:lnTo>
                  <a:pt x="59" y="3"/>
                </a:lnTo>
                <a:lnTo>
                  <a:pt x="59" y="3"/>
                </a:lnTo>
                <a:lnTo>
                  <a:pt x="61" y="3"/>
                </a:lnTo>
                <a:lnTo>
                  <a:pt x="61" y="4"/>
                </a:lnTo>
                <a:lnTo>
                  <a:pt x="61" y="5"/>
                </a:lnTo>
                <a:lnTo>
                  <a:pt x="62" y="5"/>
                </a:lnTo>
                <a:lnTo>
                  <a:pt x="62" y="5"/>
                </a:lnTo>
                <a:lnTo>
                  <a:pt x="62" y="3"/>
                </a:lnTo>
                <a:lnTo>
                  <a:pt x="62" y="3"/>
                </a:lnTo>
                <a:lnTo>
                  <a:pt x="62" y="3"/>
                </a:lnTo>
                <a:lnTo>
                  <a:pt x="63" y="3"/>
                </a:lnTo>
                <a:lnTo>
                  <a:pt x="64" y="3"/>
                </a:lnTo>
                <a:lnTo>
                  <a:pt x="64" y="3"/>
                </a:lnTo>
                <a:lnTo>
                  <a:pt x="64" y="4"/>
                </a:lnTo>
                <a:lnTo>
                  <a:pt x="64" y="5"/>
                </a:lnTo>
                <a:lnTo>
                  <a:pt x="64" y="5"/>
                </a:lnTo>
                <a:lnTo>
                  <a:pt x="66" y="5"/>
                </a:lnTo>
                <a:lnTo>
                  <a:pt x="67" y="5"/>
                </a:lnTo>
                <a:lnTo>
                  <a:pt x="67" y="4"/>
                </a:lnTo>
                <a:lnTo>
                  <a:pt x="68" y="3"/>
                </a:lnTo>
                <a:lnTo>
                  <a:pt x="68" y="4"/>
                </a:lnTo>
                <a:lnTo>
                  <a:pt x="68" y="5"/>
                </a:lnTo>
                <a:lnTo>
                  <a:pt x="68" y="5"/>
                </a:lnTo>
                <a:lnTo>
                  <a:pt x="68" y="7"/>
                </a:lnTo>
                <a:lnTo>
                  <a:pt x="68" y="8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0" name="Freeform 518" hidden="1">
            <a:extLst>
              <a:ext uri="{FF2B5EF4-FFF2-40B4-BE49-F238E27FC236}">
                <a16:creationId xmlns:a16="http://schemas.microsoft.com/office/drawing/2014/main" id="{963BCCCF-3416-49B4-9FB8-87A8FF9A3666}"/>
              </a:ext>
            </a:extLst>
          </p:cNvPr>
          <p:cNvSpPr>
            <a:spLocks/>
          </p:cNvSpPr>
          <p:nvPr/>
        </p:nvSpPr>
        <p:spPr bwMode="auto">
          <a:xfrm>
            <a:off x="13244832" y="5497190"/>
            <a:ext cx="1221306" cy="754988"/>
          </a:xfrm>
          <a:custGeom>
            <a:avLst/>
            <a:gdLst>
              <a:gd name="T0" fmla="*/ 105 w 110"/>
              <a:gd name="T1" fmla="*/ 24 h 68"/>
              <a:gd name="T2" fmla="*/ 108 w 110"/>
              <a:gd name="T3" fmla="*/ 27 h 68"/>
              <a:gd name="T4" fmla="*/ 102 w 110"/>
              <a:gd name="T5" fmla="*/ 28 h 68"/>
              <a:gd name="T6" fmla="*/ 100 w 110"/>
              <a:gd name="T7" fmla="*/ 33 h 68"/>
              <a:gd name="T8" fmla="*/ 95 w 110"/>
              <a:gd name="T9" fmla="*/ 38 h 68"/>
              <a:gd name="T10" fmla="*/ 91 w 110"/>
              <a:gd name="T11" fmla="*/ 38 h 68"/>
              <a:gd name="T12" fmla="*/ 86 w 110"/>
              <a:gd name="T13" fmla="*/ 42 h 68"/>
              <a:gd name="T14" fmla="*/ 89 w 110"/>
              <a:gd name="T15" fmla="*/ 45 h 68"/>
              <a:gd name="T16" fmla="*/ 88 w 110"/>
              <a:gd name="T17" fmla="*/ 52 h 68"/>
              <a:gd name="T18" fmla="*/ 84 w 110"/>
              <a:gd name="T19" fmla="*/ 57 h 68"/>
              <a:gd name="T20" fmla="*/ 79 w 110"/>
              <a:gd name="T21" fmla="*/ 57 h 68"/>
              <a:gd name="T22" fmla="*/ 76 w 110"/>
              <a:gd name="T23" fmla="*/ 54 h 68"/>
              <a:gd name="T24" fmla="*/ 73 w 110"/>
              <a:gd name="T25" fmla="*/ 51 h 68"/>
              <a:gd name="T26" fmla="*/ 69 w 110"/>
              <a:gd name="T27" fmla="*/ 47 h 68"/>
              <a:gd name="T28" fmla="*/ 62 w 110"/>
              <a:gd name="T29" fmla="*/ 47 h 68"/>
              <a:gd name="T30" fmla="*/ 58 w 110"/>
              <a:gd name="T31" fmla="*/ 51 h 68"/>
              <a:gd name="T32" fmla="*/ 53 w 110"/>
              <a:gd name="T33" fmla="*/ 49 h 68"/>
              <a:gd name="T34" fmla="*/ 48 w 110"/>
              <a:gd name="T35" fmla="*/ 47 h 68"/>
              <a:gd name="T36" fmla="*/ 45 w 110"/>
              <a:gd name="T37" fmla="*/ 52 h 68"/>
              <a:gd name="T38" fmla="*/ 44 w 110"/>
              <a:gd name="T39" fmla="*/ 57 h 68"/>
              <a:gd name="T40" fmla="*/ 40 w 110"/>
              <a:gd name="T41" fmla="*/ 57 h 68"/>
              <a:gd name="T42" fmla="*/ 43 w 110"/>
              <a:gd name="T43" fmla="*/ 62 h 68"/>
              <a:gd name="T44" fmla="*/ 38 w 110"/>
              <a:gd name="T45" fmla="*/ 61 h 68"/>
              <a:gd name="T46" fmla="*/ 34 w 110"/>
              <a:gd name="T47" fmla="*/ 61 h 68"/>
              <a:gd name="T48" fmla="*/ 29 w 110"/>
              <a:gd name="T49" fmla="*/ 64 h 68"/>
              <a:gd name="T50" fmla="*/ 26 w 110"/>
              <a:gd name="T51" fmla="*/ 68 h 68"/>
              <a:gd name="T52" fmla="*/ 21 w 110"/>
              <a:gd name="T53" fmla="*/ 63 h 68"/>
              <a:gd name="T54" fmla="*/ 18 w 110"/>
              <a:gd name="T55" fmla="*/ 63 h 68"/>
              <a:gd name="T56" fmla="*/ 13 w 110"/>
              <a:gd name="T57" fmla="*/ 61 h 68"/>
              <a:gd name="T58" fmla="*/ 8 w 110"/>
              <a:gd name="T59" fmla="*/ 56 h 68"/>
              <a:gd name="T60" fmla="*/ 6 w 110"/>
              <a:gd name="T61" fmla="*/ 51 h 68"/>
              <a:gd name="T62" fmla="*/ 5 w 110"/>
              <a:gd name="T63" fmla="*/ 45 h 68"/>
              <a:gd name="T64" fmla="*/ 3 w 110"/>
              <a:gd name="T65" fmla="*/ 39 h 68"/>
              <a:gd name="T66" fmla="*/ 3 w 110"/>
              <a:gd name="T67" fmla="*/ 35 h 68"/>
              <a:gd name="T68" fmla="*/ 6 w 110"/>
              <a:gd name="T69" fmla="*/ 33 h 68"/>
              <a:gd name="T70" fmla="*/ 11 w 110"/>
              <a:gd name="T71" fmla="*/ 28 h 68"/>
              <a:gd name="T72" fmla="*/ 16 w 110"/>
              <a:gd name="T73" fmla="*/ 25 h 68"/>
              <a:gd name="T74" fmla="*/ 19 w 110"/>
              <a:gd name="T75" fmla="*/ 24 h 68"/>
              <a:gd name="T76" fmla="*/ 26 w 110"/>
              <a:gd name="T77" fmla="*/ 24 h 68"/>
              <a:gd name="T78" fmla="*/ 24 w 110"/>
              <a:gd name="T79" fmla="*/ 19 h 68"/>
              <a:gd name="T80" fmla="*/ 20 w 110"/>
              <a:gd name="T81" fmla="*/ 15 h 68"/>
              <a:gd name="T82" fmla="*/ 24 w 110"/>
              <a:gd name="T83" fmla="*/ 11 h 68"/>
              <a:gd name="T84" fmla="*/ 21 w 110"/>
              <a:gd name="T85" fmla="*/ 6 h 68"/>
              <a:gd name="T86" fmla="*/ 26 w 110"/>
              <a:gd name="T87" fmla="*/ 4 h 68"/>
              <a:gd name="T88" fmla="*/ 30 w 110"/>
              <a:gd name="T89" fmla="*/ 0 h 68"/>
              <a:gd name="T90" fmla="*/ 34 w 110"/>
              <a:gd name="T91" fmla="*/ 5 h 68"/>
              <a:gd name="T92" fmla="*/ 37 w 110"/>
              <a:gd name="T93" fmla="*/ 13 h 68"/>
              <a:gd name="T94" fmla="*/ 39 w 110"/>
              <a:gd name="T95" fmla="*/ 8 h 68"/>
              <a:gd name="T96" fmla="*/ 44 w 110"/>
              <a:gd name="T97" fmla="*/ 11 h 68"/>
              <a:gd name="T98" fmla="*/ 48 w 110"/>
              <a:gd name="T99" fmla="*/ 14 h 68"/>
              <a:gd name="T100" fmla="*/ 53 w 110"/>
              <a:gd name="T101" fmla="*/ 15 h 68"/>
              <a:gd name="T102" fmla="*/ 57 w 110"/>
              <a:gd name="T103" fmla="*/ 10 h 68"/>
              <a:gd name="T104" fmla="*/ 62 w 110"/>
              <a:gd name="T105" fmla="*/ 13 h 68"/>
              <a:gd name="T106" fmla="*/ 66 w 110"/>
              <a:gd name="T107" fmla="*/ 11 h 68"/>
              <a:gd name="T108" fmla="*/ 69 w 110"/>
              <a:gd name="T109" fmla="*/ 11 h 68"/>
              <a:gd name="T110" fmla="*/ 78 w 110"/>
              <a:gd name="T111" fmla="*/ 11 h 68"/>
              <a:gd name="T112" fmla="*/ 82 w 110"/>
              <a:gd name="T113" fmla="*/ 11 h 68"/>
              <a:gd name="T114" fmla="*/ 87 w 110"/>
              <a:gd name="T115" fmla="*/ 14 h 68"/>
              <a:gd name="T116" fmla="*/ 91 w 110"/>
              <a:gd name="T117" fmla="*/ 14 h 68"/>
              <a:gd name="T118" fmla="*/ 97 w 110"/>
              <a:gd name="T119" fmla="*/ 11 h 68"/>
              <a:gd name="T120" fmla="*/ 102 w 110"/>
              <a:gd name="T121" fmla="*/ 14 h 68"/>
              <a:gd name="T122" fmla="*/ 107 w 110"/>
              <a:gd name="T123" fmla="*/ 19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0" h="68">
                <a:moveTo>
                  <a:pt x="107" y="19"/>
                </a:moveTo>
                <a:lnTo>
                  <a:pt x="107" y="19"/>
                </a:lnTo>
                <a:lnTo>
                  <a:pt x="107" y="20"/>
                </a:lnTo>
                <a:lnTo>
                  <a:pt x="106" y="22"/>
                </a:lnTo>
                <a:lnTo>
                  <a:pt x="106" y="22"/>
                </a:lnTo>
                <a:lnTo>
                  <a:pt x="105" y="22"/>
                </a:lnTo>
                <a:lnTo>
                  <a:pt x="105" y="23"/>
                </a:lnTo>
                <a:lnTo>
                  <a:pt x="105" y="23"/>
                </a:lnTo>
                <a:lnTo>
                  <a:pt x="105" y="24"/>
                </a:lnTo>
                <a:lnTo>
                  <a:pt x="105" y="24"/>
                </a:lnTo>
                <a:lnTo>
                  <a:pt x="106" y="24"/>
                </a:lnTo>
                <a:lnTo>
                  <a:pt x="107" y="24"/>
                </a:lnTo>
                <a:lnTo>
                  <a:pt x="107" y="24"/>
                </a:lnTo>
                <a:lnTo>
                  <a:pt x="108" y="24"/>
                </a:lnTo>
                <a:lnTo>
                  <a:pt x="108" y="25"/>
                </a:lnTo>
                <a:lnTo>
                  <a:pt x="110" y="25"/>
                </a:lnTo>
                <a:lnTo>
                  <a:pt x="108" y="27"/>
                </a:lnTo>
                <a:lnTo>
                  <a:pt x="108" y="27"/>
                </a:lnTo>
                <a:lnTo>
                  <a:pt x="108" y="27"/>
                </a:lnTo>
                <a:lnTo>
                  <a:pt x="107" y="27"/>
                </a:lnTo>
                <a:lnTo>
                  <a:pt x="107" y="27"/>
                </a:lnTo>
                <a:lnTo>
                  <a:pt x="106" y="27"/>
                </a:lnTo>
                <a:lnTo>
                  <a:pt x="105" y="27"/>
                </a:lnTo>
                <a:lnTo>
                  <a:pt x="105" y="27"/>
                </a:lnTo>
                <a:lnTo>
                  <a:pt x="103" y="27"/>
                </a:lnTo>
                <a:lnTo>
                  <a:pt x="102" y="28"/>
                </a:lnTo>
                <a:lnTo>
                  <a:pt x="102" y="28"/>
                </a:lnTo>
                <a:lnTo>
                  <a:pt x="102" y="28"/>
                </a:lnTo>
                <a:lnTo>
                  <a:pt x="101" y="29"/>
                </a:lnTo>
                <a:lnTo>
                  <a:pt x="100" y="30"/>
                </a:lnTo>
                <a:lnTo>
                  <a:pt x="100" y="30"/>
                </a:lnTo>
                <a:lnTo>
                  <a:pt x="98" y="30"/>
                </a:lnTo>
                <a:lnTo>
                  <a:pt x="98" y="30"/>
                </a:lnTo>
                <a:lnTo>
                  <a:pt x="100" y="32"/>
                </a:lnTo>
                <a:lnTo>
                  <a:pt x="100" y="33"/>
                </a:lnTo>
                <a:lnTo>
                  <a:pt x="100" y="33"/>
                </a:lnTo>
                <a:lnTo>
                  <a:pt x="100" y="34"/>
                </a:lnTo>
                <a:lnTo>
                  <a:pt x="98" y="35"/>
                </a:lnTo>
                <a:lnTo>
                  <a:pt x="97" y="35"/>
                </a:lnTo>
                <a:lnTo>
                  <a:pt x="97" y="35"/>
                </a:lnTo>
                <a:lnTo>
                  <a:pt x="97" y="35"/>
                </a:lnTo>
                <a:lnTo>
                  <a:pt x="97" y="37"/>
                </a:lnTo>
                <a:lnTo>
                  <a:pt x="97" y="38"/>
                </a:lnTo>
                <a:lnTo>
                  <a:pt x="96" y="38"/>
                </a:lnTo>
                <a:lnTo>
                  <a:pt x="95" y="38"/>
                </a:lnTo>
                <a:lnTo>
                  <a:pt x="95" y="38"/>
                </a:lnTo>
                <a:lnTo>
                  <a:pt x="93" y="38"/>
                </a:lnTo>
                <a:lnTo>
                  <a:pt x="92" y="38"/>
                </a:lnTo>
                <a:lnTo>
                  <a:pt x="92" y="35"/>
                </a:lnTo>
                <a:lnTo>
                  <a:pt x="91" y="35"/>
                </a:lnTo>
                <a:lnTo>
                  <a:pt x="91" y="35"/>
                </a:lnTo>
                <a:lnTo>
                  <a:pt x="91" y="35"/>
                </a:lnTo>
                <a:lnTo>
                  <a:pt x="91" y="37"/>
                </a:lnTo>
                <a:lnTo>
                  <a:pt x="91" y="38"/>
                </a:lnTo>
                <a:lnTo>
                  <a:pt x="89" y="38"/>
                </a:lnTo>
                <a:lnTo>
                  <a:pt x="88" y="38"/>
                </a:lnTo>
                <a:lnTo>
                  <a:pt x="88" y="38"/>
                </a:lnTo>
                <a:lnTo>
                  <a:pt x="87" y="38"/>
                </a:lnTo>
                <a:lnTo>
                  <a:pt x="87" y="38"/>
                </a:lnTo>
                <a:lnTo>
                  <a:pt x="87" y="39"/>
                </a:lnTo>
                <a:lnTo>
                  <a:pt x="87" y="40"/>
                </a:lnTo>
                <a:lnTo>
                  <a:pt x="87" y="40"/>
                </a:lnTo>
                <a:lnTo>
                  <a:pt x="86" y="42"/>
                </a:lnTo>
                <a:lnTo>
                  <a:pt x="86" y="42"/>
                </a:lnTo>
                <a:lnTo>
                  <a:pt x="86" y="43"/>
                </a:lnTo>
                <a:lnTo>
                  <a:pt x="87" y="43"/>
                </a:lnTo>
                <a:lnTo>
                  <a:pt x="88" y="43"/>
                </a:lnTo>
                <a:lnTo>
                  <a:pt x="88" y="43"/>
                </a:lnTo>
                <a:lnTo>
                  <a:pt x="89" y="43"/>
                </a:lnTo>
                <a:lnTo>
                  <a:pt x="89" y="44"/>
                </a:lnTo>
                <a:lnTo>
                  <a:pt x="89" y="44"/>
                </a:lnTo>
                <a:lnTo>
                  <a:pt x="89" y="45"/>
                </a:lnTo>
                <a:lnTo>
                  <a:pt x="88" y="45"/>
                </a:lnTo>
                <a:lnTo>
                  <a:pt x="88" y="47"/>
                </a:lnTo>
                <a:lnTo>
                  <a:pt x="88" y="47"/>
                </a:lnTo>
                <a:lnTo>
                  <a:pt x="88" y="48"/>
                </a:lnTo>
                <a:lnTo>
                  <a:pt x="88" y="49"/>
                </a:lnTo>
                <a:lnTo>
                  <a:pt x="88" y="49"/>
                </a:lnTo>
                <a:lnTo>
                  <a:pt x="88" y="49"/>
                </a:lnTo>
                <a:lnTo>
                  <a:pt x="88" y="51"/>
                </a:lnTo>
                <a:lnTo>
                  <a:pt x="88" y="52"/>
                </a:lnTo>
                <a:lnTo>
                  <a:pt x="88" y="52"/>
                </a:lnTo>
                <a:lnTo>
                  <a:pt x="87" y="53"/>
                </a:lnTo>
                <a:lnTo>
                  <a:pt x="87" y="54"/>
                </a:lnTo>
                <a:lnTo>
                  <a:pt x="86" y="53"/>
                </a:lnTo>
                <a:lnTo>
                  <a:pt x="86" y="54"/>
                </a:lnTo>
                <a:lnTo>
                  <a:pt x="86" y="54"/>
                </a:lnTo>
                <a:lnTo>
                  <a:pt x="86" y="56"/>
                </a:lnTo>
                <a:lnTo>
                  <a:pt x="86" y="57"/>
                </a:lnTo>
                <a:lnTo>
                  <a:pt x="84" y="57"/>
                </a:lnTo>
                <a:lnTo>
                  <a:pt x="83" y="57"/>
                </a:lnTo>
                <a:lnTo>
                  <a:pt x="83" y="57"/>
                </a:lnTo>
                <a:lnTo>
                  <a:pt x="83" y="57"/>
                </a:lnTo>
                <a:lnTo>
                  <a:pt x="82" y="59"/>
                </a:lnTo>
                <a:lnTo>
                  <a:pt x="82" y="58"/>
                </a:lnTo>
                <a:lnTo>
                  <a:pt x="82" y="58"/>
                </a:lnTo>
                <a:lnTo>
                  <a:pt x="81" y="57"/>
                </a:lnTo>
                <a:lnTo>
                  <a:pt x="81" y="57"/>
                </a:lnTo>
                <a:lnTo>
                  <a:pt x="79" y="57"/>
                </a:lnTo>
                <a:lnTo>
                  <a:pt x="78" y="57"/>
                </a:lnTo>
                <a:lnTo>
                  <a:pt x="78" y="57"/>
                </a:lnTo>
                <a:lnTo>
                  <a:pt x="77" y="57"/>
                </a:lnTo>
                <a:lnTo>
                  <a:pt x="77" y="56"/>
                </a:lnTo>
                <a:lnTo>
                  <a:pt x="77" y="54"/>
                </a:lnTo>
                <a:lnTo>
                  <a:pt x="77" y="54"/>
                </a:lnTo>
                <a:lnTo>
                  <a:pt x="77" y="54"/>
                </a:lnTo>
                <a:lnTo>
                  <a:pt x="76" y="54"/>
                </a:lnTo>
                <a:lnTo>
                  <a:pt x="76" y="54"/>
                </a:lnTo>
                <a:lnTo>
                  <a:pt x="74" y="54"/>
                </a:lnTo>
                <a:lnTo>
                  <a:pt x="73" y="54"/>
                </a:lnTo>
                <a:lnTo>
                  <a:pt x="72" y="53"/>
                </a:lnTo>
                <a:lnTo>
                  <a:pt x="72" y="53"/>
                </a:lnTo>
                <a:lnTo>
                  <a:pt x="72" y="52"/>
                </a:lnTo>
                <a:lnTo>
                  <a:pt x="71" y="52"/>
                </a:lnTo>
                <a:lnTo>
                  <a:pt x="72" y="52"/>
                </a:lnTo>
                <a:lnTo>
                  <a:pt x="72" y="52"/>
                </a:lnTo>
                <a:lnTo>
                  <a:pt x="73" y="51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2" y="49"/>
                </a:lnTo>
                <a:lnTo>
                  <a:pt x="72" y="49"/>
                </a:lnTo>
                <a:lnTo>
                  <a:pt x="71" y="49"/>
                </a:lnTo>
                <a:lnTo>
                  <a:pt x="69" y="48"/>
                </a:lnTo>
                <a:lnTo>
                  <a:pt x="69" y="47"/>
                </a:lnTo>
                <a:lnTo>
                  <a:pt x="69" y="47"/>
                </a:lnTo>
                <a:lnTo>
                  <a:pt x="69" y="47"/>
                </a:lnTo>
                <a:lnTo>
                  <a:pt x="68" y="47"/>
                </a:lnTo>
                <a:lnTo>
                  <a:pt x="67" y="47"/>
                </a:lnTo>
                <a:lnTo>
                  <a:pt x="67" y="47"/>
                </a:lnTo>
                <a:lnTo>
                  <a:pt x="66" y="47"/>
                </a:lnTo>
                <a:lnTo>
                  <a:pt x="64" y="47"/>
                </a:lnTo>
                <a:lnTo>
                  <a:pt x="64" y="47"/>
                </a:lnTo>
                <a:lnTo>
                  <a:pt x="62" y="47"/>
                </a:lnTo>
                <a:lnTo>
                  <a:pt x="62" y="47"/>
                </a:lnTo>
                <a:lnTo>
                  <a:pt x="62" y="47"/>
                </a:lnTo>
                <a:lnTo>
                  <a:pt x="62" y="48"/>
                </a:lnTo>
                <a:lnTo>
                  <a:pt x="62" y="49"/>
                </a:lnTo>
                <a:lnTo>
                  <a:pt x="60" y="49"/>
                </a:lnTo>
                <a:lnTo>
                  <a:pt x="59" y="49"/>
                </a:lnTo>
                <a:lnTo>
                  <a:pt x="59" y="49"/>
                </a:lnTo>
                <a:lnTo>
                  <a:pt x="58" y="49"/>
                </a:lnTo>
                <a:lnTo>
                  <a:pt x="58" y="49"/>
                </a:lnTo>
                <a:lnTo>
                  <a:pt x="58" y="51"/>
                </a:lnTo>
                <a:lnTo>
                  <a:pt x="57" y="52"/>
                </a:lnTo>
                <a:lnTo>
                  <a:pt x="57" y="51"/>
                </a:lnTo>
                <a:lnTo>
                  <a:pt x="57" y="49"/>
                </a:lnTo>
                <a:lnTo>
                  <a:pt x="57" y="49"/>
                </a:lnTo>
                <a:lnTo>
                  <a:pt x="55" y="49"/>
                </a:lnTo>
                <a:lnTo>
                  <a:pt x="54" y="49"/>
                </a:lnTo>
                <a:lnTo>
                  <a:pt x="53" y="49"/>
                </a:lnTo>
                <a:lnTo>
                  <a:pt x="53" y="49"/>
                </a:lnTo>
                <a:lnTo>
                  <a:pt x="53" y="49"/>
                </a:lnTo>
                <a:lnTo>
                  <a:pt x="52" y="49"/>
                </a:lnTo>
                <a:lnTo>
                  <a:pt x="50" y="49"/>
                </a:lnTo>
                <a:lnTo>
                  <a:pt x="50" y="49"/>
                </a:lnTo>
                <a:lnTo>
                  <a:pt x="50" y="48"/>
                </a:lnTo>
                <a:lnTo>
                  <a:pt x="50" y="47"/>
                </a:lnTo>
                <a:lnTo>
                  <a:pt x="50" y="47"/>
                </a:lnTo>
                <a:lnTo>
                  <a:pt x="49" y="47"/>
                </a:lnTo>
                <a:lnTo>
                  <a:pt x="48" y="47"/>
                </a:lnTo>
                <a:lnTo>
                  <a:pt x="48" y="47"/>
                </a:lnTo>
                <a:lnTo>
                  <a:pt x="47" y="47"/>
                </a:lnTo>
                <a:lnTo>
                  <a:pt x="45" y="47"/>
                </a:lnTo>
                <a:lnTo>
                  <a:pt x="45" y="48"/>
                </a:lnTo>
                <a:lnTo>
                  <a:pt x="45" y="48"/>
                </a:lnTo>
                <a:lnTo>
                  <a:pt x="45" y="49"/>
                </a:lnTo>
                <a:lnTo>
                  <a:pt x="45" y="49"/>
                </a:lnTo>
                <a:lnTo>
                  <a:pt x="45" y="49"/>
                </a:lnTo>
                <a:lnTo>
                  <a:pt x="45" y="51"/>
                </a:lnTo>
                <a:lnTo>
                  <a:pt x="45" y="52"/>
                </a:lnTo>
                <a:lnTo>
                  <a:pt x="45" y="52"/>
                </a:lnTo>
                <a:lnTo>
                  <a:pt x="44" y="52"/>
                </a:lnTo>
                <a:lnTo>
                  <a:pt x="44" y="52"/>
                </a:lnTo>
                <a:lnTo>
                  <a:pt x="44" y="53"/>
                </a:lnTo>
                <a:lnTo>
                  <a:pt x="44" y="54"/>
                </a:lnTo>
                <a:lnTo>
                  <a:pt x="44" y="54"/>
                </a:lnTo>
                <a:lnTo>
                  <a:pt x="45" y="54"/>
                </a:lnTo>
                <a:lnTo>
                  <a:pt x="44" y="56"/>
                </a:lnTo>
                <a:lnTo>
                  <a:pt x="44" y="57"/>
                </a:lnTo>
                <a:lnTo>
                  <a:pt x="43" y="57"/>
                </a:lnTo>
                <a:lnTo>
                  <a:pt x="43" y="57"/>
                </a:lnTo>
                <a:lnTo>
                  <a:pt x="42" y="56"/>
                </a:lnTo>
                <a:lnTo>
                  <a:pt x="42" y="54"/>
                </a:lnTo>
                <a:lnTo>
                  <a:pt x="40" y="54"/>
                </a:lnTo>
                <a:lnTo>
                  <a:pt x="40" y="56"/>
                </a:lnTo>
                <a:lnTo>
                  <a:pt x="40" y="57"/>
                </a:lnTo>
                <a:lnTo>
                  <a:pt x="40" y="57"/>
                </a:lnTo>
                <a:lnTo>
                  <a:pt x="40" y="57"/>
                </a:lnTo>
                <a:lnTo>
                  <a:pt x="40" y="58"/>
                </a:lnTo>
                <a:lnTo>
                  <a:pt x="42" y="58"/>
                </a:lnTo>
                <a:lnTo>
                  <a:pt x="43" y="58"/>
                </a:lnTo>
                <a:lnTo>
                  <a:pt x="44" y="59"/>
                </a:lnTo>
                <a:lnTo>
                  <a:pt x="44" y="61"/>
                </a:lnTo>
                <a:lnTo>
                  <a:pt x="43" y="61"/>
                </a:lnTo>
                <a:lnTo>
                  <a:pt x="43" y="61"/>
                </a:lnTo>
                <a:lnTo>
                  <a:pt x="43" y="61"/>
                </a:lnTo>
                <a:lnTo>
                  <a:pt x="43" y="62"/>
                </a:lnTo>
                <a:lnTo>
                  <a:pt x="42" y="63"/>
                </a:lnTo>
                <a:lnTo>
                  <a:pt x="42" y="63"/>
                </a:lnTo>
                <a:lnTo>
                  <a:pt x="40" y="62"/>
                </a:lnTo>
                <a:lnTo>
                  <a:pt x="40" y="61"/>
                </a:lnTo>
                <a:lnTo>
                  <a:pt x="40" y="61"/>
                </a:lnTo>
                <a:lnTo>
                  <a:pt x="40" y="61"/>
                </a:lnTo>
                <a:lnTo>
                  <a:pt x="39" y="61"/>
                </a:lnTo>
                <a:lnTo>
                  <a:pt x="38" y="61"/>
                </a:lnTo>
                <a:lnTo>
                  <a:pt x="38" y="61"/>
                </a:lnTo>
                <a:lnTo>
                  <a:pt x="37" y="61"/>
                </a:lnTo>
                <a:lnTo>
                  <a:pt x="37" y="62"/>
                </a:lnTo>
                <a:lnTo>
                  <a:pt x="37" y="63"/>
                </a:lnTo>
                <a:lnTo>
                  <a:pt x="37" y="63"/>
                </a:lnTo>
                <a:lnTo>
                  <a:pt x="35" y="63"/>
                </a:lnTo>
                <a:lnTo>
                  <a:pt x="34" y="63"/>
                </a:lnTo>
                <a:lnTo>
                  <a:pt x="34" y="62"/>
                </a:lnTo>
                <a:lnTo>
                  <a:pt x="34" y="61"/>
                </a:lnTo>
                <a:lnTo>
                  <a:pt x="34" y="61"/>
                </a:lnTo>
                <a:lnTo>
                  <a:pt x="34" y="61"/>
                </a:lnTo>
                <a:lnTo>
                  <a:pt x="33" y="61"/>
                </a:lnTo>
                <a:lnTo>
                  <a:pt x="32" y="61"/>
                </a:lnTo>
                <a:lnTo>
                  <a:pt x="32" y="61"/>
                </a:lnTo>
                <a:lnTo>
                  <a:pt x="32" y="62"/>
                </a:lnTo>
                <a:lnTo>
                  <a:pt x="30" y="63"/>
                </a:lnTo>
                <a:lnTo>
                  <a:pt x="30" y="63"/>
                </a:lnTo>
                <a:lnTo>
                  <a:pt x="29" y="63"/>
                </a:lnTo>
                <a:lnTo>
                  <a:pt x="29" y="64"/>
                </a:lnTo>
                <a:lnTo>
                  <a:pt x="30" y="66"/>
                </a:lnTo>
                <a:lnTo>
                  <a:pt x="30" y="66"/>
                </a:lnTo>
                <a:lnTo>
                  <a:pt x="29" y="66"/>
                </a:lnTo>
                <a:lnTo>
                  <a:pt x="29" y="66"/>
                </a:lnTo>
                <a:lnTo>
                  <a:pt x="29" y="67"/>
                </a:lnTo>
                <a:lnTo>
                  <a:pt x="28" y="68"/>
                </a:lnTo>
                <a:lnTo>
                  <a:pt x="28" y="68"/>
                </a:lnTo>
                <a:lnTo>
                  <a:pt x="28" y="68"/>
                </a:lnTo>
                <a:lnTo>
                  <a:pt x="26" y="68"/>
                </a:lnTo>
                <a:lnTo>
                  <a:pt x="26" y="68"/>
                </a:lnTo>
                <a:lnTo>
                  <a:pt x="25" y="68"/>
                </a:lnTo>
                <a:lnTo>
                  <a:pt x="24" y="67"/>
                </a:lnTo>
                <a:lnTo>
                  <a:pt x="24" y="67"/>
                </a:lnTo>
                <a:lnTo>
                  <a:pt x="24" y="66"/>
                </a:lnTo>
                <a:lnTo>
                  <a:pt x="24" y="66"/>
                </a:lnTo>
                <a:lnTo>
                  <a:pt x="23" y="64"/>
                </a:lnTo>
                <a:lnTo>
                  <a:pt x="23" y="63"/>
                </a:lnTo>
                <a:lnTo>
                  <a:pt x="21" y="63"/>
                </a:lnTo>
                <a:lnTo>
                  <a:pt x="21" y="63"/>
                </a:lnTo>
                <a:lnTo>
                  <a:pt x="21" y="62"/>
                </a:lnTo>
                <a:lnTo>
                  <a:pt x="21" y="61"/>
                </a:lnTo>
                <a:lnTo>
                  <a:pt x="20" y="61"/>
                </a:lnTo>
                <a:lnTo>
                  <a:pt x="20" y="61"/>
                </a:lnTo>
                <a:lnTo>
                  <a:pt x="19" y="62"/>
                </a:lnTo>
                <a:lnTo>
                  <a:pt x="19" y="63"/>
                </a:lnTo>
                <a:lnTo>
                  <a:pt x="19" y="63"/>
                </a:lnTo>
                <a:lnTo>
                  <a:pt x="18" y="63"/>
                </a:lnTo>
                <a:lnTo>
                  <a:pt x="16" y="63"/>
                </a:lnTo>
                <a:lnTo>
                  <a:pt x="15" y="63"/>
                </a:lnTo>
                <a:lnTo>
                  <a:pt x="15" y="63"/>
                </a:lnTo>
                <a:lnTo>
                  <a:pt x="14" y="63"/>
                </a:lnTo>
                <a:lnTo>
                  <a:pt x="13" y="63"/>
                </a:lnTo>
                <a:lnTo>
                  <a:pt x="13" y="63"/>
                </a:lnTo>
                <a:lnTo>
                  <a:pt x="13" y="62"/>
                </a:lnTo>
                <a:lnTo>
                  <a:pt x="13" y="61"/>
                </a:lnTo>
                <a:lnTo>
                  <a:pt x="13" y="61"/>
                </a:lnTo>
                <a:lnTo>
                  <a:pt x="13" y="61"/>
                </a:lnTo>
                <a:lnTo>
                  <a:pt x="11" y="59"/>
                </a:lnTo>
                <a:lnTo>
                  <a:pt x="11" y="58"/>
                </a:lnTo>
                <a:lnTo>
                  <a:pt x="10" y="58"/>
                </a:lnTo>
                <a:lnTo>
                  <a:pt x="10" y="57"/>
                </a:lnTo>
                <a:lnTo>
                  <a:pt x="10" y="57"/>
                </a:lnTo>
                <a:lnTo>
                  <a:pt x="9" y="56"/>
                </a:lnTo>
                <a:lnTo>
                  <a:pt x="9" y="56"/>
                </a:lnTo>
                <a:lnTo>
                  <a:pt x="8" y="56"/>
                </a:lnTo>
                <a:lnTo>
                  <a:pt x="6" y="56"/>
                </a:lnTo>
                <a:lnTo>
                  <a:pt x="6" y="56"/>
                </a:lnTo>
                <a:lnTo>
                  <a:pt x="5" y="54"/>
                </a:lnTo>
                <a:lnTo>
                  <a:pt x="5" y="54"/>
                </a:lnTo>
                <a:lnTo>
                  <a:pt x="5" y="53"/>
                </a:lnTo>
                <a:lnTo>
                  <a:pt x="5" y="53"/>
                </a:lnTo>
                <a:lnTo>
                  <a:pt x="6" y="52"/>
                </a:lnTo>
                <a:lnTo>
                  <a:pt x="6" y="52"/>
                </a:lnTo>
                <a:lnTo>
                  <a:pt x="6" y="51"/>
                </a:lnTo>
                <a:lnTo>
                  <a:pt x="8" y="49"/>
                </a:lnTo>
                <a:lnTo>
                  <a:pt x="8" y="49"/>
                </a:lnTo>
                <a:lnTo>
                  <a:pt x="8" y="48"/>
                </a:lnTo>
                <a:lnTo>
                  <a:pt x="8" y="48"/>
                </a:lnTo>
                <a:lnTo>
                  <a:pt x="8" y="47"/>
                </a:lnTo>
                <a:lnTo>
                  <a:pt x="8" y="47"/>
                </a:lnTo>
                <a:lnTo>
                  <a:pt x="6" y="45"/>
                </a:lnTo>
                <a:lnTo>
                  <a:pt x="5" y="45"/>
                </a:lnTo>
                <a:lnTo>
                  <a:pt x="5" y="45"/>
                </a:lnTo>
                <a:lnTo>
                  <a:pt x="5" y="44"/>
                </a:lnTo>
                <a:lnTo>
                  <a:pt x="5" y="44"/>
                </a:lnTo>
                <a:lnTo>
                  <a:pt x="4" y="43"/>
                </a:lnTo>
                <a:lnTo>
                  <a:pt x="4" y="42"/>
                </a:lnTo>
                <a:lnTo>
                  <a:pt x="3" y="42"/>
                </a:lnTo>
                <a:lnTo>
                  <a:pt x="3" y="42"/>
                </a:lnTo>
                <a:lnTo>
                  <a:pt x="3" y="40"/>
                </a:lnTo>
                <a:lnTo>
                  <a:pt x="3" y="40"/>
                </a:lnTo>
                <a:lnTo>
                  <a:pt x="3" y="39"/>
                </a:lnTo>
                <a:lnTo>
                  <a:pt x="3" y="38"/>
                </a:lnTo>
                <a:lnTo>
                  <a:pt x="3" y="38"/>
                </a:lnTo>
                <a:lnTo>
                  <a:pt x="1" y="38"/>
                </a:lnTo>
                <a:lnTo>
                  <a:pt x="0" y="38"/>
                </a:lnTo>
                <a:lnTo>
                  <a:pt x="0" y="37"/>
                </a:lnTo>
                <a:lnTo>
                  <a:pt x="0" y="35"/>
                </a:lnTo>
                <a:lnTo>
                  <a:pt x="0" y="35"/>
                </a:lnTo>
                <a:lnTo>
                  <a:pt x="1" y="35"/>
                </a:lnTo>
                <a:lnTo>
                  <a:pt x="3" y="35"/>
                </a:lnTo>
                <a:lnTo>
                  <a:pt x="4" y="35"/>
                </a:lnTo>
                <a:lnTo>
                  <a:pt x="4" y="34"/>
                </a:lnTo>
                <a:lnTo>
                  <a:pt x="3" y="33"/>
                </a:lnTo>
                <a:lnTo>
                  <a:pt x="3" y="33"/>
                </a:lnTo>
                <a:lnTo>
                  <a:pt x="3" y="33"/>
                </a:lnTo>
                <a:lnTo>
                  <a:pt x="4" y="33"/>
                </a:lnTo>
                <a:lnTo>
                  <a:pt x="5" y="33"/>
                </a:lnTo>
                <a:lnTo>
                  <a:pt x="5" y="33"/>
                </a:lnTo>
                <a:lnTo>
                  <a:pt x="6" y="33"/>
                </a:lnTo>
                <a:lnTo>
                  <a:pt x="8" y="33"/>
                </a:lnTo>
                <a:lnTo>
                  <a:pt x="8" y="32"/>
                </a:lnTo>
                <a:lnTo>
                  <a:pt x="8" y="30"/>
                </a:lnTo>
                <a:lnTo>
                  <a:pt x="9" y="30"/>
                </a:lnTo>
                <a:lnTo>
                  <a:pt x="9" y="30"/>
                </a:lnTo>
                <a:lnTo>
                  <a:pt x="10" y="30"/>
                </a:lnTo>
                <a:lnTo>
                  <a:pt x="10" y="30"/>
                </a:lnTo>
                <a:lnTo>
                  <a:pt x="11" y="29"/>
                </a:lnTo>
                <a:lnTo>
                  <a:pt x="11" y="28"/>
                </a:lnTo>
                <a:lnTo>
                  <a:pt x="13" y="28"/>
                </a:lnTo>
                <a:lnTo>
                  <a:pt x="13" y="27"/>
                </a:lnTo>
                <a:lnTo>
                  <a:pt x="13" y="27"/>
                </a:lnTo>
                <a:lnTo>
                  <a:pt x="14" y="27"/>
                </a:lnTo>
                <a:lnTo>
                  <a:pt x="15" y="27"/>
                </a:lnTo>
                <a:lnTo>
                  <a:pt x="15" y="27"/>
                </a:lnTo>
                <a:lnTo>
                  <a:pt x="15" y="27"/>
                </a:lnTo>
                <a:lnTo>
                  <a:pt x="15" y="27"/>
                </a:lnTo>
                <a:lnTo>
                  <a:pt x="16" y="25"/>
                </a:lnTo>
                <a:lnTo>
                  <a:pt x="16" y="24"/>
                </a:lnTo>
                <a:lnTo>
                  <a:pt x="16" y="24"/>
                </a:lnTo>
                <a:lnTo>
                  <a:pt x="18" y="23"/>
                </a:lnTo>
                <a:lnTo>
                  <a:pt x="18" y="23"/>
                </a:lnTo>
                <a:lnTo>
                  <a:pt x="18" y="22"/>
                </a:lnTo>
                <a:lnTo>
                  <a:pt x="18" y="23"/>
                </a:lnTo>
                <a:lnTo>
                  <a:pt x="19" y="23"/>
                </a:lnTo>
                <a:lnTo>
                  <a:pt x="19" y="24"/>
                </a:lnTo>
                <a:lnTo>
                  <a:pt x="19" y="24"/>
                </a:lnTo>
                <a:lnTo>
                  <a:pt x="20" y="24"/>
                </a:lnTo>
                <a:lnTo>
                  <a:pt x="21" y="24"/>
                </a:lnTo>
                <a:lnTo>
                  <a:pt x="21" y="24"/>
                </a:lnTo>
                <a:lnTo>
                  <a:pt x="23" y="24"/>
                </a:lnTo>
                <a:lnTo>
                  <a:pt x="24" y="24"/>
                </a:lnTo>
                <a:lnTo>
                  <a:pt x="24" y="24"/>
                </a:lnTo>
                <a:lnTo>
                  <a:pt x="25" y="24"/>
                </a:lnTo>
                <a:lnTo>
                  <a:pt x="26" y="24"/>
                </a:lnTo>
                <a:lnTo>
                  <a:pt x="26" y="24"/>
                </a:lnTo>
                <a:lnTo>
                  <a:pt x="26" y="23"/>
                </a:lnTo>
                <a:lnTo>
                  <a:pt x="26" y="23"/>
                </a:lnTo>
                <a:lnTo>
                  <a:pt x="26" y="22"/>
                </a:lnTo>
                <a:lnTo>
                  <a:pt x="26" y="22"/>
                </a:lnTo>
                <a:lnTo>
                  <a:pt x="25" y="22"/>
                </a:lnTo>
                <a:lnTo>
                  <a:pt x="24" y="22"/>
                </a:lnTo>
                <a:lnTo>
                  <a:pt x="24" y="20"/>
                </a:lnTo>
                <a:lnTo>
                  <a:pt x="24" y="19"/>
                </a:lnTo>
                <a:lnTo>
                  <a:pt x="24" y="19"/>
                </a:lnTo>
                <a:lnTo>
                  <a:pt x="24" y="18"/>
                </a:lnTo>
                <a:lnTo>
                  <a:pt x="24" y="17"/>
                </a:lnTo>
                <a:lnTo>
                  <a:pt x="24" y="17"/>
                </a:lnTo>
                <a:lnTo>
                  <a:pt x="24" y="17"/>
                </a:lnTo>
                <a:lnTo>
                  <a:pt x="23" y="17"/>
                </a:lnTo>
                <a:lnTo>
                  <a:pt x="21" y="17"/>
                </a:lnTo>
                <a:lnTo>
                  <a:pt x="21" y="17"/>
                </a:lnTo>
                <a:lnTo>
                  <a:pt x="20" y="17"/>
                </a:lnTo>
                <a:lnTo>
                  <a:pt x="20" y="15"/>
                </a:lnTo>
                <a:lnTo>
                  <a:pt x="19" y="14"/>
                </a:lnTo>
                <a:lnTo>
                  <a:pt x="19" y="14"/>
                </a:lnTo>
                <a:lnTo>
                  <a:pt x="20" y="14"/>
                </a:lnTo>
                <a:lnTo>
                  <a:pt x="21" y="14"/>
                </a:lnTo>
                <a:lnTo>
                  <a:pt x="23" y="14"/>
                </a:lnTo>
                <a:lnTo>
                  <a:pt x="23" y="14"/>
                </a:lnTo>
                <a:lnTo>
                  <a:pt x="24" y="13"/>
                </a:lnTo>
                <a:lnTo>
                  <a:pt x="24" y="11"/>
                </a:lnTo>
                <a:lnTo>
                  <a:pt x="24" y="11"/>
                </a:lnTo>
                <a:lnTo>
                  <a:pt x="24" y="10"/>
                </a:lnTo>
                <a:lnTo>
                  <a:pt x="24" y="9"/>
                </a:lnTo>
                <a:lnTo>
                  <a:pt x="24" y="9"/>
                </a:lnTo>
                <a:lnTo>
                  <a:pt x="23" y="9"/>
                </a:lnTo>
                <a:lnTo>
                  <a:pt x="21" y="9"/>
                </a:lnTo>
                <a:lnTo>
                  <a:pt x="21" y="9"/>
                </a:lnTo>
                <a:lnTo>
                  <a:pt x="21" y="8"/>
                </a:lnTo>
                <a:lnTo>
                  <a:pt x="21" y="6"/>
                </a:lnTo>
                <a:lnTo>
                  <a:pt x="21" y="6"/>
                </a:lnTo>
                <a:lnTo>
                  <a:pt x="21" y="6"/>
                </a:lnTo>
                <a:lnTo>
                  <a:pt x="21" y="6"/>
                </a:lnTo>
                <a:lnTo>
                  <a:pt x="21" y="5"/>
                </a:lnTo>
                <a:lnTo>
                  <a:pt x="23" y="4"/>
                </a:lnTo>
                <a:lnTo>
                  <a:pt x="23" y="4"/>
                </a:lnTo>
                <a:lnTo>
                  <a:pt x="24" y="4"/>
                </a:lnTo>
                <a:lnTo>
                  <a:pt x="24" y="4"/>
                </a:lnTo>
                <a:lnTo>
                  <a:pt x="25" y="4"/>
                </a:lnTo>
                <a:lnTo>
                  <a:pt x="26" y="4"/>
                </a:lnTo>
                <a:lnTo>
                  <a:pt x="26" y="4"/>
                </a:lnTo>
                <a:lnTo>
                  <a:pt x="28" y="4"/>
                </a:lnTo>
                <a:lnTo>
                  <a:pt x="28" y="3"/>
                </a:lnTo>
                <a:lnTo>
                  <a:pt x="29" y="1"/>
                </a:lnTo>
                <a:lnTo>
                  <a:pt x="29" y="0"/>
                </a:lnTo>
                <a:lnTo>
                  <a:pt x="29" y="0"/>
                </a:lnTo>
                <a:lnTo>
                  <a:pt x="29" y="0"/>
                </a:lnTo>
                <a:lnTo>
                  <a:pt x="29" y="0"/>
                </a:lnTo>
                <a:lnTo>
                  <a:pt x="30" y="0"/>
                </a:lnTo>
                <a:lnTo>
                  <a:pt x="30" y="1"/>
                </a:lnTo>
                <a:lnTo>
                  <a:pt x="32" y="3"/>
                </a:lnTo>
                <a:lnTo>
                  <a:pt x="32" y="3"/>
                </a:lnTo>
                <a:lnTo>
                  <a:pt x="32" y="4"/>
                </a:lnTo>
                <a:lnTo>
                  <a:pt x="32" y="4"/>
                </a:lnTo>
                <a:lnTo>
                  <a:pt x="32" y="5"/>
                </a:lnTo>
                <a:lnTo>
                  <a:pt x="32" y="6"/>
                </a:lnTo>
                <a:lnTo>
                  <a:pt x="33" y="5"/>
                </a:lnTo>
                <a:lnTo>
                  <a:pt x="34" y="5"/>
                </a:lnTo>
                <a:lnTo>
                  <a:pt x="34" y="6"/>
                </a:lnTo>
                <a:lnTo>
                  <a:pt x="34" y="6"/>
                </a:lnTo>
                <a:lnTo>
                  <a:pt x="34" y="8"/>
                </a:lnTo>
                <a:lnTo>
                  <a:pt x="34" y="9"/>
                </a:lnTo>
                <a:lnTo>
                  <a:pt x="35" y="9"/>
                </a:lnTo>
                <a:lnTo>
                  <a:pt x="35" y="10"/>
                </a:lnTo>
                <a:lnTo>
                  <a:pt x="37" y="11"/>
                </a:lnTo>
                <a:lnTo>
                  <a:pt x="37" y="11"/>
                </a:lnTo>
                <a:lnTo>
                  <a:pt x="37" y="13"/>
                </a:lnTo>
                <a:lnTo>
                  <a:pt x="38" y="13"/>
                </a:lnTo>
                <a:lnTo>
                  <a:pt x="38" y="14"/>
                </a:lnTo>
                <a:lnTo>
                  <a:pt x="38" y="13"/>
                </a:lnTo>
                <a:lnTo>
                  <a:pt x="39" y="11"/>
                </a:lnTo>
                <a:lnTo>
                  <a:pt x="39" y="11"/>
                </a:lnTo>
                <a:lnTo>
                  <a:pt x="39" y="10"/>
                </a:lnTo>
                <a:lnTo>
                  <a:pt x="39" y="9"/>
                </a:lnTo>
                <a:lnTo>
                  <a:pt x="39" y="9"/>
                </a:lnTo>
                <a:lnTo>
                  <a:pt x="39" y="8"/>
                </a:lnTo>
                <a:lnTo>
                  <a:pt x="40" y="8"/>
                </a:lnTo>
                <a:lnTo>
                  <a:pt x="40" y="8"/>
                </a:lnTo>
                <a:lnTo>
                  <a:pt x="42" y="9"/>
                </a:lnTo>
                <a:lnTo>
                  <a:pt x="42" y="9"/>
                </a:lnTo>
                <a:lnTo>
                  <a:pt x="42" y="10"/>
                </a:lnTo>
                <a:lnTo>
                  <a:pt x="43" y="10"/>
                </a:lnTo>
                <a:lnTo>
                  <a:pt x="43" y="10"/>
                </a:lnTo>
                <a:lnTo>
                  <a:pt x="44" y="11"/>
                </a:lnTo>
                <a:lnTo>
                  <a:pt x="44" y="11"/>
                </a:lnTo>
                <a:lnTo>
                  <a:pt x="44" y="13"/>
                </a:lnTo>
                <a:lnTo>
                  <a:pt x="44" y="14"/>
                </a:lnTo>
                <a:lnTo>
                  <a:pt x="45" y="14"/>
                </a:lnTo>
                <a:lnTo>
                  <a:pt x="45" y="15"/>
                </a:lnTo>
                <a:lnTo>
                  <a:pt x="45" y="15"/>
                </a:lnTo>
                <a:lnTo>
                  <a:pt x="47" y="15"/>
                </a:lnTo>
                <a:lnTo>
                  <a:pt x="48" y="15"/>
                </a:lnTo>
                <a:lnTo>
                  <a:pt x="48" y="14"/>
                </a:lnTo>
                <a:lnTo>
                  <a:pt x="48" y="14"/>
                </a:lnTo>
                <a:lnTo>
                  <a:pt x="48" y="13"/>
                </a:lnTo>
                <a:lnTo>
                  <a:pt x="48" y="13"/>
                </a:lnTo>
                <a:lnTo>
                  <a:pt x="49" y="13"/>
                </a:lnTo>
                <a:lnTo>
                  <a:pt x="49" y="14"/>
                </a:lnTo>
                <a:lnTo>
                  <a:pt x="50" y="14"/>
                </a:lnTo>
                <a:lnTo>
                  <a:pt x="50" y="15"/>
                </a:lnTo>
                <a:lnTo>
                  <a:pt x="50" y="15"/>
                </a:lnTo>
                <a:lnTo>
                  <a:pt x="50" y="15"/>
                </a:lnTo>
                <a:lnTo>
                  <a:pt x="53" y="15"/>
                </a:lnTo>
                <a:lnTo>
                  <a:pt x="53" y="15"/>
                </a:lnTo>
                <a:lnTo>
                  <a:pt x="53" y="14"/>
                </a:lnTo>
                <a:lnTo>
                  <a:pt x="53" y="14"/>
                </a:lnTo>
                <a:lnTo>
                  <a:pt x="54" y="13"/>
                </a:lnTo>
                <a:lnTo>
                  <a:pt x="54" y="11"/>
                </a:lnTo>
                <a:lnTo>
                  <a:pt x="54" y="11"/>
                </a:lnTo>
                <a:lnTo>
                  <a:pt x="55" y="10"/>
                </a:lnTo>
                <a:lnTo>
                  <a:pt x="55" y="10"/>
                </a:lnTo>
                <a:lnTo>
                  <a:pt x="57" y="10"/>
                </a:lnTo>
                <a:lnTo>
                  <a:pt x="57" y="10"/>
                </a:lnTo>
                <a:lnTo>
                  <a:pt x="58" y="10"/>
                </a:lnTo>
                <a:lnTo>
                  <a:pt x="59" y="10"/>
                </a:lnTo>
                <a:lnTo>
                  <a:pt x="59" y="10"/>
                </a:lnTo>
                <a:lnTo>
                  <a:pt x="59" y="11"/>
                </a:lnTo>
                <a:lnTo>
                  <a:pt x="60" y="11"/>
                </a:lnTo>
                <a:lnTo>
                  <a:pt x="60" y="13"/>
                </a:lnTo>
                <a:lnTo>
                  <a:pt x="62" y="13"/>
                </a:lnTo>
                <a:lnTo>
                  <a:pt x="62" y="13"/>
                </a:lnTo>
                <a:lnTo>
                  <a:pt x="63" y="13"/>
                </a:lnTo>
                <a:lnTo>
                  <a:pt x="64" y="11"/>
                </a:lnTo>
                <a:lnTo>
                  <a:pt x="64" y="11"/>
                </a:lnTo>
                <a:lnTo>
                  <a:pt x="64" y="10"/>
                </a:lnTo>
                <a:lnTo>
                  <a:pt x="64" y="10"/>
                </a:lnTo>
                <a:lnTo>
                  <a:pt x="66" y="10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7" y="11"/>
                </a:lnTo>
                <a:lnTo>
                  <a:pt x="67" y="10"/>
                </a:lnTo>
                <a:lnTo>
                  <a:pt x="67" y="9"/>
                </a:lnTo>
                <a:lnTo>
                  <a:pt x="67" y="10"/>
                </a:lnTo>
                <a:lnTo>
                  <a:pt x="67" y="11"/>
                </a:lnTo>
                <a:lnTo>
                  <a:pt x="67" y="11"/>
                </a:lnTo>
                <a:lnTo>
                  <a:pt x="68" y="11"/>
                </a:lnTo>
                <a:lnTo>
                  <a:pt x="69" y="11"/>
                </a:lnTo>
                <a:lnTo>
                  <a:pt x="69" y="11"/>
                </a:lnTo>
                <a:lnTo>
                  <a:pt x="71" y="11"/>
                </a:lnTo>
                <a:lnTo>
                  <a:pt x="72" y="11"/>
                </a:lnTo>
                <a:lnTo>
                  <a:pt x="72" y="11"/>
                </a:lnTo>
                <a:lnTo>
                  <a:pt x="73" y="11"/>
                </a:lnTo>
                <a:lnTo>
                  <a:pt x="74" y="11"/>
                </a:lnTo>
                <a:lnTo>
                  <a:pt x="76" y="11"/>
                </a:lnTo>
                <a:lnTo>
                  <a:pt x="76" y="11"/>
                </a:lnTo>
                <a:lnTo>
                  <a:pt x="77" y="11"/>
                </a:lnTo>
                <a:lnTo>
                  <a:pt x="78" y="11"/>
                </a:lnTo>
                <a:lnTo>
                  <a:pt x="78" y="11"/>
                </a:lnTo>
                <a:lnTo>
                  <a:pt x="78" y="11"/>
                </a:lnTo>
                <a:lnTo>
                  <a:pt x="79" y="11"/>
                </a:lnTo>
                <a:lnTo>
                  <a:pt x="79" y="10"/>
                </a:lnTo>
                <a:lnTo>
                  <a:pt x="81" y="9"/>
                </a:lnTo>
                <a:lnTo>
                  <a:pt x="81" y="9"/>
                </a:lnTo>
                <a:lnTo>
                  <a:pt x="82" y="9"/>
                </a:lnTo>
                <a:lnTo>
                  <a:pt x="82" y="10"/>
                </a:lnTo>
                <a:lnTo>
                  <a:pt x="82" y="11"/>
                </a:lnTo>
                <a:lnTo>
                  <a:pt x="82" y="11"/>
                </a:lnTo>
                <a:lnTo>
                  <a:pt x="83" y="11"/>
                </a:lnTo>
                <a:lnTo>
                  <a:pt x="83" y="11"/>
                </a:lnTo>
                <a:lnTo>
                  <a:pt x="84" y="11"/>
                </a:lnTo>
                <a:lnTo>
                  <a:pt x="86" y="11"/>
                </a:lnTo>
                <a:lnTo>
                  <a:pt x="86" y="11"/>
                </a:lnTo>
                <a:lnTo>
                  <a:pt x="87" y="11"/>
                </a:lnTo>
                <a:lnTo>
                  <a:pt x="87" y="13"/>
                </a:lnTo>
                <a:lnTo>
                  <a:pt x="87" y="14"/>
                </a:lnTo>
                <a:lnTo>
                  <a:pt x="87" y="14"/>
                </a:lnTo>
                <a:lnTo>
                  <a:pt x="88" y="14"/>
                </a:lnTo>
                <a:lnTo>
                  <a:pt x="88" y="14"/>
                </a:lnTo>
                <a:lnTo>
                  <a:pt x="89" y="15"/>
                </a:lnTo>
                <a:lnTo>
                  <a:pt x="89" y="17"/>
                </a:lnTo>
                <a:lnTo>
                  <a:pt x="89" y="17"/>
                </a:lnTo>
                <a:lnTo>
                  <a:pt x="89" y="17"/>
                </a:lnTo>
                <a:lnTo>
                  <a:pt x="91" y="15"/>
                </a:lnTo>
                <a:lnTo>
                  <a:pt x="91" y="14"/>
                </a:lnTo>
                <a:lnTo>
                  <a:pt x="91" y="14"/>
                </a:lnTo>
                <a:lnTo>
                  <a:pt x="92" y="14"/>
                </a:lnTo>
                <a:lnTo>
                  <a:pt x="92" y="14"/>
                </a:lnTo>
                <a:lnTo>
                  <a:pt x="93" y="13"/>
                </a:lnTo>
                <a:lnTo>
                  <a:pt x="93" y="11"/>
                </a:lnTo>
                <a:lnTo>
                  <a:pt x="95" y="11"/>
                </a:lnTo>
                <a:lnTo>
                  <a:pt x="95" y="11"/>
                </a:lnTo>
                <a:lnTo>
                  <a:pt x="96" y="11"/>
                </a:lnTo>
                <a:lnTo>
                  <a:pt x="97" y="11"/>
                </a:lnTo>
                <a:lnTo>
                  <a:pt x="97" y="11"/>
                </a:lnTo>
                <a:lnTo>
                  <a:pt x="98" y="11"/>
                </a:lnTo>
                <a:lnTo>
                  <a:pt x="100" y="11"/>
                </a:lnTo>
                <a:lnTo>
                  <a:pt x="100" y="11"/>
                </a:lnTo>
                <a:lnTo>
                  <a:pt x="100" y="11"/>
                </a:lnTo>
                <a:lnTo>
                  <a:pt x="101" y="13"/>
                </a:lnTo>
                <a:lnTo>
                  <a:pt x="101" y="14"/>
                </a:lnTo>
                <a:lnTo>
                  <a:pt x="102" y="14"/>
                </a:lnTo>
                <a:lnTo>
                  <a:pt x="102" y="14"/>
                </a:lnTo>
                <a:lnTo>
                  <a:pt x="102" y="14"/>
                </a:lnTo>
                <a:lnTo>
                  <a:pt x="102" y="15"/>
                </a:lnTo>
                <a:lnTo>
                  <a:pt x="103" y="17"/>
                </a:lnTo>
                <a:lnTo>
                  <a:pt x="105" y="17"/>
                </a:lnTo>
                <a:lnTo>
                  <a:pt x="105" y="17"/>
                </a:lnTo>
                <a:lnTo>
                  <a:pt x="106" y="17"/>
                </a:lnTo>
                <a:lnTo>
                  <a:pt x="106" y="17"/>
                </a:lnTo>
                <a:lnTo>
                  <a:pt x="107" y="18"/>
                </a:lnTo>
                <a:lnTo>
                  <a:pt x="107" y="19"/>
                </a:lnTo>
                <a:lnTo>
                  <a:pt x="107" y="19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2" name="Freeform 520" hidden="1">
            <a:extLst>
              <a:ext uri="{FF2B5EF4-FFF2-40B4-BE49-F238E27FC236}">
                <a16:creationId xmlns:a16="http://schemas.microsoft.com/office/drawing/2014/main" id="{BE3985D1-5EDC-4415-8F44-C24734A516E9}"/>
              </a:ext>
            </a:extLst>
          </p:cNvPr>
          <p:cNvSpPr>
            <a:spLocks/>
          </p:cNvSpPr>
          <p:nvPr/>
        </p:nvSpPr>
        <p:spPr bwMode="auto">
          <a:xfrm>
            <a:off x="11380619" y="5441673"/>
            <a:ext cx="1287922" cy="999251"/>
          </a:xfrm>
          <a:custGeom>
            <a:avLst/>
            <a:gdLst>
              <a:gd name="T0" fmla="*/ 53 w 116"/>
              <a:gd name="T1" fmla="*/ 13 h 90"/>
              <a:gd name="T2" fmla="*/ 56 w 116"/>
              <a:gd name="T3" fmla="*/ 16 h 90"/>
              <a:gd name="T4" fmla="*/ 60 w 116"/>
              <a:gd name="T5" fmla="*/ 20 h 90"/>
              <a:gd name="T6" fmla="*/ 66 w 116"/>
              <a:gd name="T7" fmla="*/ 20 h 90"/>
              <a:gd name="T8" fmla="*/ 73 w 116"/>
              <a:gd name="T9" fmla="*/ 18 h 90"/>
              <a:gd name="T10" fmla="*/ 79 w 116"/>
              <a:gd name="T11" fmla="*/ 18 h 90"/>
              <a:gd name="T12" fmla="*/ 83 w 116"/>
              <a:gd name="T13" fmla="*/ 22 h 90"/>
              <a:gd name="T14" fmla="*/ 85 w 116"/>
              <a:gd name="T15" fmla="*/ 25 h 90"/>
              <a:gd name="T16" fmla="*/ 90 w 116"/>
              <a:gd name="T17" fmla="*/ 29 h 90"/>
              <a:gd name="T18" fmla="*/ 97 w 116"/>
              <a:gd name="T19" fmla="*/ 30 h 90"/>
              <a:gd name="T20" fmla="*/ 102 w 116"/>
              <a:gd name="T21" fmla="*/ 33 h 90"/>
              <a:gd name="T22" fmla="*/ 103 w 116"/>
              <a:gd name="T23" fmla="*/ 38 h 90"/>
              <a:gd name="T24" fmla="*/ 107 w 116"/>
              <a:gd name="T25" fmla="*/ 43 h 90"/>
              <a:gd name="T26" fmla="*/ 113 w 116"/>
              <a:gd name="T27" fmla="*/ 45 h 90"/>
              <a:gd name="T28" fmla="*/ 112 w 116"/>
              <a:gd name="T29" fmla="*/ 49 h 90"/>
              <a:gd name="T30" fmla="*/ 107 w 116"/>
              <a:gd name="T31" fmla="*/ 54 h 90"/>
              <a:gd name="T32" fmla="*/ 103 w 116"/>
              <a:gd name="T33" fmla="*/ 57 h 90"/>
              <a:gd name="T34" fmla="*/ 100 w 116"/>
              <a:gd name="T35" fmla="*/ 61 h 90"/>
              <a:gd name="T36" fmla="*/ 102 w 116"/>
              <a:gd name="T37" fmla="*/ 64 h 90"/>
              <a:gd name="T38" fmla="*/ 102 w 116"/>
              <a:gd name="T39" fmla="*/ 69 h 90"/>
              <a:gd name="T40" fmla="*/ 105 w 116"/>
              <a:gd name="T41" fmla="*/ 76 h 90"/>
              <a:gd name="T42" fmla="*/ 107 w 116"/>
              <a:gd name="T43" fmla="*/ 81 h 90"/>
              <a:gd name="T44" fmla="*/ 103 w 116"/>
              <a:gd name="T45" fmla="*/ 86 h 90"/>
              <a:gd name="T46" fmla="*/ 102 w 116"/>
              <a:gd name="T47" fmla="*/ 90 h 90"/>
              <a:gd name="T48" fmla="*/ 102 w 116"/>
              <a:gd name="T49" fmla="*/ 84 h 90"/>
              <a:gd name="T50" fmla="*/ 97 w 116"/>
              <a:gd name="T51" fmla="*/ 81 h 90"/>
              <a:gd name="T52" fmla="*/ 90 w 116"/>
              <a:gd name="T53" fmla="*/ 79 h 90"/>
              <a:gd name="T54" fmla="*/ 84 w 116"/>
              <a:gd name="T55" fmla="*/ 78 h 90"/>
              <a:gd name="T56" fmla="*/ 80 w 116"/>
              <a:gd name="T57" fmla="*/ 73 h 90"/>
              <a:gd name="T58" fmla="*/ 84 w 116"/>
              <a:gd name="T59" fmla="*/ 68 h 90"/>
              <a:gd name="T60" fmla="*/ 78 w 116"/>
              <a:gd name="T61" fmla="*/ 67 h 90"/>
              <a:gd name="T62" fmla="*/ 75 w 116"/>
              <a:gd name="T63" fmla="*/ 64 h 90"/>
              <a:gd name="T64" fmla="*/ 71 w 116"/>
              <a:gd name="T65" fmla="*/ 59 h 90"/>
              <a:gd name="T66" fmla="*/ 65 w 116"/>
              <a:gd name="T67" fmla="*/ 59 h 90"/>
              <a:gd name="T68" fmla="*/ 60 w 116"/>
              <a:gd name="T69" fmla="*/ 57 h 90"/>
              <a:gd name="T70" fmla="*/ 55 w 116"/>
              <a:gd name="T71" fmla="*/ 59 h 90"/>
              <a:gd name="T72" fmla="*/ 47 w 116"/>
              <a:gd name="T73" fmla="*/ 59 h 90"/>
              <a:gd name="T74" fmla="*/ 44 w 116"/>
              <a:gd name="T75" fmla="*/ 57 h 90"/>
              <a:gd name="T76" fmla="*/ 37 w 116"/>
              <a:gd name="T77" fmla="*/ 57 h 90"/>
              <a:gd name="T78" fmla="*/ 37 w 116"/>
              <a:gd name="T79" fmla="*/ 50 h 90"/>
              <a:gd name="T80" fmla="*/ 31 w 116"/>
              <a:gd name="T81" fmla="*/ 50 h 90"/>
              <a:gd name="T82" fmla="*/ 26 w 116"/>
              <a:gd name="T83" fmla="*/ 47 h 90"/>
              <a:gd name="T84" fmla="*/ 31 w 116"/>
              <a:gd name="T85" fmla="*/ 45 h 90"/>
              <a:gd name="T86" fmla="*/ 34 w 116"/>
              <a:gd name="T87" fmla="*/ 40 h 90"/>
              <a:gd name="T88" fmla="*/ 29 w 116"/>
              <a:gd name="T89" fmla="*/ 40 h 90"/>
              <a:gd name="T90" fmla="*/ 22 w 116"/>
              <a:gd name="T91" fmla="*/ 38 h 90"/>
              <a:gd name="T92" fmla="*/ 17 w 116"/>
              <a:gd name="T93" fmla="*/ 35 h 90"/>
              <a:gd name="T94" fmla="*/ 12 w 116"/>
              <a:gd name="T95" fmla="*/ 38 h 90"/>
              <a:gd name="T96" fmla="*/ 7 w 116"/>
              <a:gd name="T97" fmla="*/ 35 h 90"/>
              <a:gd name="T98" fmla="*/ 2 w 116"/>
              <a:gd name="T99" fmla="*/ 33 h 90"/>
              <a:gd name="T100" fmla="*/ 0 w 116"/>
              <a:gd name="T101" fmla="*/ 28 h 90"/>
              <a:gd name="T102" fmla="*/ 3 w 116"/>
              <a:gd name="T103" fmla="*/ 24 h 90"/>
              <a:gd name="T104" fmla="*/ 6 w 116"/>
              <a:gd name="T105" fmla="*/ 19 h 90"/>
              <a:gd name="T106" fmla="*/ 10 w 116"/>
              <a:gd name="T107" fmla="*/ 14 h 90"/>
              <a:gd name="T108" fmla="*/ 13 w 116"/>
              <a:gd name="T109" fmla="*/ 11 h 90"/>
              <a:gd name="T110" fmla="*/ 19 w 116"/>
              <a:gd name="T111" fmla="*/ 6 h 90"/>
              <a:gd name="T112" fmla="*/ 24 w 116"/>
              <a:gd name="T113" fmla="*/ 5 h 90"/>
              <a:gd name="T114" fmla="*/ 31 w 116"/>
              <a:gd name="T115" fmla="*/ 3 h 90"/>
              <a:gd name="T116" fmla="*/ 35 w 116"/>
              <a:gd name="T117" fmla="*/ 0 h 90"/>
              <a:gd name="T118" fmla="*/ 40 w 116"/>
              <a:gd name="T119" fmla="*/ 3 h 90"/>
              <a:gd name="T120" fmla="*/ 42 w 116"/>
              <a:gd name="T121" fmla="*/ 9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6" h="90">
                <a:moveTo>
                  <a:pt x="49" y="10"/>
                </a:moveTo>
                <a:lnTo>
                  <a:pt x="50" y="10"/>
                </a:lnTo>
                <a:lnTo>
                  <a:pt x="50" y="11"/>
                </a:lnTo>
                <a:lnTo>
                  <a:pt x="50" y="11"/>
                </a:lnTo>
                <a:lnTo>
                  <a:pt x="50" y="13"/>
                </a:lnTo>
                <a:lnTo>
                  <a:pt x="51" y="14"/>
                </a:lnTo>
                <a:lnTo>
                  <a:pt x="53" y="14"/>
                </a:lnTo>
                <a:lnTo>
                  <a:pt x="53" y="13"/>
                </a:lnTo>
                <a:lnTo>
                  <a:pt x="54" y="13"/>
                </a:lnTo>
                <a:lnTo>
                  <a:pt x="55" y="13"/>
                </a:lnTo>
                <a:lnTo>
                  <a:pt x="55" y="14"/>
                </a:lnTo>
                <a:lnTo>
                  <a:pt x="55" y="14"/>
                </a:lnTo>
                <a:lnTo>
                  <a:pt x="56" y="15"/>
                </a:lnTo>
                <a:lnTo>
                  <a:pt x="56" y="15"/>
                </a:lnTo>
                <a:lnTo>
                  <a:pt x="56" y="16"/>
                </a:lnTo>
                <a:lnTo>
                  <a:pt x="56" y="16"/>
                </a:lnTo>
                <a:lnTo>
                  <a:pt x="58" y="18"/>
                </a:lnTo>
                <a:lnTo>
                  <a:pt x="58" y="18"/>
                </a:lnTo>
                <a:lnTo>
                  <a:pt x="59" y="18"/>
                </a:lnTo>
                <a:lnTo>
                  <a:pt x="59" y="19"/>
                </a:lnTo>
                <a:lnTo>
                  <a:pt x="59" y="19"/>
                </a:lnTo>
                <a:lnTo>
                  <a:pt x="59" y="20"/>
                </a:lnTo>
                <a:lnTo>
                  <a:pt x="59" y="20"/>
                </a:lnTo>
                <a:lnTo>
                  <a:pt x="60" y="20"/>
                </a:lnTo>
                <a:lnTo>
                  <a:pt x="61" y="20"/>
                </a:lnTo>
                <a:lnTo>
                  <a:pt x="61" y="20"/>
                </a:lnTo>
                <a:lnTo>
                  <a:pt x="63" y="20"/>
                </a:lnTo>
                <a:lnTo>
                  <a:pt x="64" y="20"/>
                </a:lnTo>
                <a:lnTo>
                  <a:pt x="64" y="20"/>
                </a:lnTo>
                <a:lnTo>
                  <a:pt x="65" y="20"/>
                </a:lnTo>
                <a:lnTo>
                  <a:pt x="66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69" y="20"/>
                </a:lnTo>
                <a:lnTo>
                  <a:pt x="70" y="20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3" y="18"/>
                </a:lnTo>
                <a:lnTo>
                  <a:pt x="73" y="18"/>
                </a:lnTo>
                <a:lnTo>
                  <a:pt x="74" y="18"/>
                </a:lnTo>
                <a:lnTo>
                  <a:pt x="75" y="18"/>
                </a:lnTo>
                <a:lnTo>
                  <a:pt x="75" y="18"/>
                </a:lnTo>
                <a:lnTo>
                  <a:pt x="76" y="18"/>
                </a:lnTo>
                <a:lnTo>
                  <a:pt x="78" y="18"/>
                </a:lnTo>
                <a:lnTo>
                  <a:pt x="78" y="18"/>
                </a:lnTo>
                <a:lnTo>
                  <a:pt x="79" y="18"/>
                </a:lnTo>
                <a:lnTo>
                  <a:pt x="80" y="18"/>
                </a:lnTo>
                <a:lnTo>
                  <a:pt x="80" y="16"/>
                </a:lnTo>
                <a:lnTo>
                  <a:pt x="80" y="18"/>
                </a:lnTo>
                <a:lnTo>
                  <a:pt x="82" y="18"/>
                </a:lnTo>
                <a:lnTo>
                  <a:pt x="83" y="19"/>
                </a:lnTo>
                <a:lnTo>
                  <a:pt x="83" y="19"/>
                </a:lnTo>
                <a:lnTo>
                  <a:pt x="83" y="20"/>
                </a:lnTo>
                <a:lnTo>
                  <a:pt x="83" y="22"/>
                </a:lnTo>
                <a:lnTo>
                  <a:pt x="83" y="22"/>
                </a:lnTo>
                <a:lnTo>
                  <a:pt x="84" y="23"/>
                </a:lnTo>
                <a:lnTo>
                  <a:pt x="85" y="23"/>
                </a:lnTo>
                <a:lnTo>
                  <a:pt x="85" y="23"/>
                </a:lnTo>
                <a:lnTo>
                  <a:pt x="85" y="24"/>
                </a:lnTo>
                <a:lnTo>
                  <a:pt x="85" y="24"/>
                </a:lnTo>
                <a:lnTo>
                  <a:pt x="85" y="25"/>
                </a:lnTo>
                <a:lnTo>
                  <a:pt x="85" y="25"/>
                </a:lnTo>
                <a:lnTo>
                  <a:pt x="87" y="27"/>
                </a:lnTo>
                <a:lnTo>
                  <a:pt x="88" y="28"/>
                </a:lnTo>
                <a:lnTo>
                  <a:pt x="88" y="28"/>
                </a:lnTo>
                <a:lnTo>
                  <a:pt x="88" y="28"/>
                </a:lnTo>
                <a:lnTo>
                  <a:pt x="89" y="28"/>
                </a:lnTo>
                <a:lnTo>
                  <a:pt x="90" y="28"/>
                </a:lnTo>
                <a:lnTo>
                  <a:pt x="90" y="28"/>
                </a:lnTo>
                <a:lnTo>
                  <a:pt x="90" y="29"/>
                </a:lnTo>
                <a:lnTo>
                  <a:pt x="92" y="30"/>
                </a:lnTo>
                <a:lnTo>
                  <a:pt x="93" y="30"/>
                </a:lnTo>
                <a:lnTo>
                  <a:pt x="94" y="30"/>
                </a:lnTo>
                <a:lnTo>
                  <a:pt x="94" y="30"/>
                </a:lnTo>
                <a:lnTo>
                  <a:pt x="94" y="30"/>
                </a:lnTo>
                <a:lnTo>
                  <a:pt x="95" y="30"/>
                </a:lnTo>
                <a:lnTo>
                  <a:pt x="97" y="30"/>
                </a:lnTo>
                <a:lnTo>
                  <a:pt x="97" y="30"/>
                </a:lnTo>
                <a:lnTo>
                  <a:pt x="98" y="30"/>
                </a:lnTo>
                <a:lnTo>
                  <a:pt x="99" y="30"/>
                </a:lnTo>
                <a:lnTo>
                  <a:pt x="100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2"/>
                </a:lnTo>
                <a:lnTo>
                  <a:pt x="102" y="33"/>
                </a:lnTo>
                <a:lnTo>
                  <a:pt x="102" y="33"/>
                </a:lnTo>
                <a:lnTo>
                  <a:pt x="102" y="33"/>
                </a:lnTo>
                <a:lnTo>
                  <a:pt x="102" y="34"/>
                </a:lnTo>
                <a:lnTo>
                  <a:pt x="102" y="35"/>
                </a:lnTo>
                <a:lnTo>
                  <a:pt x="102" y="35"/>
                </a:lnTo>
                <a:lnTo>
                  <a:pt x="102" y="37"/>
                </a:lnTo>
                <a:lnTo>
                  <a:pt x="102" y="38"/>
                </a:lnTo>
                <a:lnTo>
                  <a:pt x="103" y="38"/>
                </a:lnTo>
                <a:lnTo>
                  <a:pt x="103" y="39"/>
                </a:lnTo>
                <a:lnTo>
                  <a:pt x="104" y="40"/>
                </a:lnTo>
                <a:lnTo>
                  <a:pt x="104" y="40"/>
                </a:lnTo>
                <a:lnTo>
                  <a:pt x="104" y="40"/>
                </a:lnTo>
                <a:lnTo>
                  <a:pt x="105" y="40"/>
                </a:lnTo>
                <a:lnTo>
                  <a:pt x="107" y="40"/>
                </a:lnTo>
                <a:lnTo>
                  <a:pt x="107" y="42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09" y="43"/>
                </a:lnTo>
                <a:lnTo>
                  <a:pt x="109" y="43"/>
                </a:lnTo>
                <a:lnTo>
                  <a:pt x="110" y="43"/>
                </a:lnTo>
                <a:lnTo>
                  <a:pt x="112" y="44"/>
                </a:lnTo>
                <a:lnTo>
                  <a:pt x="112" y="45"/>
                </a:lnTo>
                <a:lnTo>
                  <a:pt x="113" y="45"/>
                </a:lnTo>
                <a:lnTo>
                  <a:pt x="113" y="45"/>
                </a:lnTo>
                <a:lnTo>
                  <a:pt x="116" y="45"/>
                </a:lnTo>
                <a:lnTo>
                  <a:pt x="114" y="47"/>
                </a:lnTo>
                <a:lnTo>
                  <a:pt x="113" y="47"/>
                </a:lnTo>
                <a:lnTo>
                  <a:pt x="113" y="48"/>
                </a:lnTo>
                <a:lnTo>
                  <a:pt x="113" y="48"/>
                </a:lnTo>
                <a:lnTo>
                  <a:pt x="112" y="48"/>
                </a:lnTo>
                <a:lnTo>
                  <a:pt x="112" y="49"/>
                </a:lnTo>
                <a:lnTo>
                  <a:pt x="112" y="49"/>
                </a:lnTo>
                <a:lnTo>
                  <a:pt x="110" y="50"/>
                </a:lnTo>
                <a:lnTo>
                  <a:pt x="109" y="50"/>
                </a:lnTo>
                <a:lnTo>
                  <a:pt x="109" y="52"/>
                </a:lnTo>
                <a:lnTo>
                  <a:pt x="109" y="52"/>
                </a:lnTo>
                <a:lnTo>
                  <a:pt x="109" y="53"/>
                </a:lnTo>
                <a:lnTo>
                  <a:pt x="108" y="54"/>
                </a:lnTo>
                <a:lnTo>
                  <a:pt x="107" y="54"/>
                </a:lnTo>
                <a:lnTo>
                  <a:pt x="107" y="53"/>
                </a:lnTo>
                <a:lnTo>
                  <a:pt x="105" y="53"/>
                </a:lnTo>
                <a:lnTo>
                  <a:pt x="104" y="53"/>
                </a:lnTo>
                <a:lnTo>
                  <a:pt x="104" y="53"/>
                </a:lnTo>
                <a:lnTo>
                  <a:pt x="103" y="54"/>
                </a:lnTo>
                <a:lnTo>
                  <a:pt x="103" y="54"/>
                </a:lnTo>
                <a:lnTo>
                  <a:pt x="103" y="56"/>
                </a:lnTo>
                <a:lnTo>
                  <a:pt x="103" y="57"/>
                </a:lnTo>
                <a:lnTo>
                  <a:pt x="102" y="57"/>
                </a:lnTo>
                <a:lnTo>
                  <a:pt x="102" y="57"/>
                </a:lnTo>
                <a:lnTo>
                  <a:pt x="102" y="58"/>
                </a:lnTo>
                <a:lnTo>
                  <a:pt x="102" y="59"/>
                </a:lnTo>
                <a:lnTo>
                  <a:pt x="99" y="59"/>
                </a:lnTo>
                <a:lnTo>
                  <a:pt x="100" y="59"/>
                </a:lnTo>
                <a:lnTo>
                  <a:pt x="100" y="61"/>
                </a:lnTo>
                <a:lnTo>
                  <a:pt x="100" y="61"/>
                </a:lnTo>
                <a:lnTo>
                  <a:pt x="102" y="62"/>
                </a:lnTo>
                <a:lnTo>
                  <a:pt x="102" y="62"/>
                </a:lnTo>
                <a:lnTo>
                  <a:pt x="103" y="62"/>
                </a:lnTo>
                <a:lnTo>
                  <a:pt x="104" y="62"/>
                </a:lnTo>
                <a:lnTo>
                  <a:pt x="103" y="62"/>
                </a:lnTo>
                <a:lnTo>
                  <a:pt x="103" y="63"/>
                </a:lnTo>
                <a:lnTo>
                  <a:pt x="103" y="64"/>
                </a:lnTo>
                <a:lnTo>
                  <a:pt x="102" y="64"/>
                </a:lnTo>
                <a:lnTo>
                  <a:pt x="102" y="64"/>
                </a:lnTo>
                <a:lnTo>
                  <a:pt x="102" y="66"/>
                </a:lnTo>
                <a:lnTo>
                  <a:pt x="102" y="66"/>
                </a:lnTo>
                <a:lnTo>
                  <a:pt x="102" y="67"/>
                </a:lnTo>
                <a:lnTo>
                  <a:pt x="102" y="68"/>
                </a:lnTo>
                <a:lnTo>
                  <a:pt x="102" y="68"/>
                </a:lnTo>
                <a:lnTo>
                  <a:pt x="102" y="69"/>
                </a:lnTo>
                <a:lnTo>
                  <a:pt x="102" y="69"/>
                </a:lnTo>
                <a:lnTo>
                  <a:pt x="102" y="71"/>
                </a:lnTo>
                <a:lnTo>
                  <a:pt x="103" y="71"/>
                </a:lnTo>
                <a:lnTo>
                  <a:pt x="103" y="72"/>
                </a:lnTo>
                <a:lnTo>
                  <a:pt x="104" y="73"/>
                </a:lnTo>
                <a:lnTo>
                  <a:pt x="104" y="73"/>
                </a:lnTo>
                <a:lnTo>
                  <a:pt x="104" y="73"/>
                </a:lnTo>
                <a:lnTo>
                  <a:pt x="104" y="74"/>
                </a:lnTo>
                <a:lnTo>
                  <a:pt x="105" y="76"/>
                </a:lnTo>
                <a:lnTo>
                  <a:pt x="105" y="76"/>
                </a:lnTo>
                <a:lnTo>
                  <a:pt x="105" y="77"/>
                </a:lnTo>
                <a:lnTo>
                  <a:pt x="105" y="78"/>
                </a:lnTo>
                <a:lnTo>
                  <a:pt x="105" y="78"/>
                </a:lnTo>
                <a:lnTo>
                  <a:pt x="105" y="79"/>
                </a:lnTo>
                <a:lnTo>
                  <a:pt x="107" y="81"/>
                </a:lnTo>
                <a:lnTo>
                  <a:pt x="107" y="81"/>
                </a:lnTo>
                <a:lnTo>
                  <a:pt x="107" y="81"/>
                </a:lnTo>
                <a:lnTo>
                  <a:pt x="107" y="82"/>
                </a:lnTo>
                <a:lnTo>
                  <a:pt x="105" y="82"/>
                </a:lnTo>
                <a:lnTo>
                  <a:pt x="105" y="83"/>
                </a:lnTo>
                <a:lnTo>
                  <a:pt x="104" y="84"/>
                </a:lnTo>
                <a:lnTo>
                  <a:pt x="104" y="84"/>
                </a:lnTo>
                <a:lnTo>
                  <a:pt x="104" y="84"/>
                </a:lnTo>
                <a:lnTo>
                  <a:pt x="103" y="84"/>
                </a:lnTo>
                <a:lnTo>
                  <a:pt x="103" y="86"/>
                </a:lnTo>
                <a:lnTo>
                  <a:pt x="103" y="87"/>
                </a:lnTo>
                <a:lnTo>
                  <a:pt x="103" y="87"/>
                </a:lnTo>
                <a:lnTo>
                  <a:pt x="103" y="88"/>
                </a:lnTo>
                <a:lnTo>
                  <a:pt x="103" y="90"/>
                </a:lnTo>
                <a:lnTo>
                  <a:pt x="103" y="90"/>
                </a:lnTo>
                <a:lnTo>
                  <a:pt x="103" y="90"/>
                </a:lnTo>
                <a:lnTo>
                  <a:pt x="102" y="90"/>
                </a:lnTo>
                <a:lnTo>
                  <a:pt x="102" y="90"/>
                </a:lnTo>
                <a:lnTo>
                  <a:pt x="102" y="90"/>
                </a:lnTo>
                <a:lnTo>
                  <a:pt x="100" y="88"/>
                </a:lnTo>
                <a:lnTo>
                  <a:pt x="100" y="87"/>
                </a:lnTo>
                <a:lnTo>
                  <a:pt x="99" y="87"/>
                </a:lnTo>
                <a:lnTo>
                  <a:pt x="100" y="87"/>
                </a:lnTo>
                <a:lnTo>
                  <a:pt x="100" y="86"/>
                </a:lnTo>
                <a:lnTo>
                  <a:pt x="102" y="86"/>
                </a:lnTo>
                <a:lnTo>
                  <a:pt x="102" y="84"/>
                </a:lnTo>
                <a:lnTo>
                  <a:pt x="102" y="83"/>
                </a:lnTo>
                <a:lnTo>
                  <a:pt x="102" y="82"/>
                </a:lnTo>
                <a:lnTo>
                  <a:pt x="100" y="82"/>
                </a:lnTo>
                <a:lnTo>
                  <a:pt x="99" y="82"/>
                </a:lnTo>
                <a:lnTo>
                  <a:pt x="99" y="82"/>
                </a:lnTo>
                <a:lnTo>
                  <a:pt x="98" y="82"/>
                </a:lnTo>
                <a:lnTo>
                  <a:pt x="97" y="82"/>
                </a:lnTo>
                <a:lnTo>
                  <a:pt x="97" y="81"/>
                </a:lnTo>
                <a:lnTo>
                  <a:pt x="97" y="81"/>
                </a:lnTo>
                <a:lnTo>
                  <a:pt x="95" y="81"/>
                </a:lnTo>
                <a:lnTo>
                  <a:pt x="94" y="79"/>
                </a:lnTo>
                <a:lnTo>
                  <a:pt x="94" y="79"/>
                </a:lnTo>
                <a:lnTo>
                  <a:pt x="93" y="79"/>
                </a:lnTo>
                <a:lnTo>
                  <a:pt x="92" y="79"/>
                </a:lnTo>
                <a:lnTo>
                  <a:pt x="90" y="79"/>
                </a:lnTo>
                <a:lnTo>
                  <a:pt x="90" y="79"/>
                </a:lnTo>
                <a:lnTo>
                  <a:pt x="89" y="79"/>
                </a:lnTo>
                <a:lnTo>
                  <a:pt x="88" y="81"/>
                </a:lnTo>
                <a:lnTo>
                  <a:pt x="88" y="81"/>
                </a:lnTo>
                <a:lnTo>
                  <a:pt x="88" y="79"/>
                </a:lnTo>
                <a:lnTo>
                  <a:pt x="87" y="79"/>
                </a:lnTo>
                <a:lnTo>
                  <a:pt x="85" y="78"/>
                </a:lnTo>
                <a:lnTo>
                  <a:pt x="85" y="78"/>
                </a:lnTo>
                <a:lnTo>
                  <a:pt x="84" y="78"/>
                </a:lnTo>
                <a:lnTo>
                  <a:pt x="84" y="77"/>
                </a:lnTo>
                <a:lnTo>
                  <a:pt x="83" y="77"/>
                </a:lnTo>
                <a:lnTo>
                  <a:pt x="83" y="76"/>
                </a:lnTo>
                <a:lnTo>
                  <a:pt x="82" y="76"/>
                </a:lnTo>
                <a:lnTo>
                  <a:pt x="82" y="76"/>
                </a:lnTo>
                <a:lnTo>
                  <a:pt x="80" y="74"/>
                </a:lnTo>
                <a:lnTo>
                  <a:pt x="80" y="73"/>
                </a:lnTo>
                <a:lnTo>
                  <a:pt x="80" y="73"/>
                </a:lnTo>
                <a:lnTo>
                  <a:pt x="80" y="72"/>
                </a:lnTo>
                <a:lnTo>
                  <a:pt x="82" y="73"/>
                </a:lnTo>
                <a:lnTo>
                  <a:pt x="83" y="72"/>
                </a:lnTo>
                <a:lnTo>
                  <a:pt x="83" y="71"/>
                </a:lnTo>
                <a:lnTo>
                  <a:pt x="83" y="71"/>
                </a:lnTo>
                <a:lnTo>
                  <a:pt x="84" y="71"/>
                </a:lnTo>
                <a:lnTo>
                  <a:pt x="84" y="69"/>
                </a:lnTo>
                <a:lnTo>
                  <a:pt x="84" y="68"/>
                </a:lnTo>
                <a:lnTo>
                  <a:pt x="84" y="68"/>
                </a:lnTo>
                <a:lnTo>
                  <a:pt x="83" y="67"/>
                </a:lnTo>
                <a:lnTo>
                  <a:pt x="83" y="67"/>
                </a:lnTo>
                <a:lnTo>
                  <a:pt x="82" y="67"/>
                </a:lnTo>
                <a:lnTo>
                  <a:pt x="80" y="67"/>
                </a:lnTo>
                <a:lnTo>
                  <a:pt x="80" y="67"/>
                </a:lnTo>
                <a:lnTo>
                  <a:pt x="79" y="67"/>
                </a:lnTo>
                <a:lnTo>
                  <a:pt x="78" y="67"/>
                </a:lnTo>
                <a:lnTo>
                  <a:pt x="78" y="68"/>
                </a:lnTo>
                <a:lnTo>
                  <a:pt x="76" y="68"/>
                </a:lnTo>
                <a:lnTo>
                  <a:pt x="75" y="68"/>
                </a:lnTo>
                <a:lnTo>
                  <a:pt x="75" y="68"/>
                </a:lnTo>
                <a:lnTo>
                  <a:pt x="75" y="67"/>
                </a:lnTo>
                <a:lnTo>
                  <a:pt x="75" y="66"/>
                </a:lnTo>
                <a:lnTo>
                  <a:pt x="75" y="66"/>
                </a:lnTo>
                <a:lnTo>
                  <a:pt x="75" y="64"/>
                </a:lnTo>
                <a:lnTo>
                  <a:pt x="75" y="63"/>
                </a:lnTo>
                <a:lnTo>
                  <a:pt x="75" y="62"/>
                </a:lnTo>
                <a:lnTo>
                  <a:pt x="75" y="62"/>
                </a:lnTo>
                <a:lnTo>
                  <a:pt x="75" y="61"/>
                </a:lnTo>
                <a:lnTo>
                  <a:pt x="74" y="59"/>
                </a:lnTo>
                <a:lnTo>
                  <a:pt x="74" y="59"/>
                </a:lnTo>
                <a:lnTo>
                  <a:pt x="73" y="59"/>
                </a:lnTo>
                <a:lnTo>
                  <a:pt x="71" y="59"/>
                </a:lnTo>
                <a:lnTo>
                  <a:pt x="71" y="59"/>
                </a:lnTo>
                <a:lnTo>
                  <a:pt x="70" y="59"/>
                </a:lnTo>
                <a:lnTo>
                  <a:pt x="69" y="59"/>
                </a:lnTo>
                <a:lnTo>
                  <a:pt x="69" y="59"/>
                </a:lnTo>
                <a:lnTo>
                  <a:pt x="68" y="59"/>
                </a:lnTo>
                <a:lnTo>
                  <a:pt x="66" y="59"/>
                </a:lnTo>
                <a:lnTo>
                  <a:pt x="66" y="59"/>
                </a:lnTo>
                <a:lnTo>
                  <a:pt x="65" y="59"/>
                </a:lnTo>
                <a:lnTo>
                  <a:pt x="65" y="59"/>
                </a:lnTo>
                <a:lnTo>
                  <a:pt x="64" y="58"/>
                </a:lnTo>
                <a:lnTo>
                  <a:pt x="64" y="57"/>
                </a:lnTo>
                <a:lnTo>
                  <a:pt x="64" y="57"/>
                </a:lnTo>
                <a:lnTo>
                  <a:pt x="63" y="57"/>
                </a:lnTo>
                <a:lnTo>
                  <a:pt x="61" y="57"/>
                </a:lnTo>
                <a:lnTo>
                  <a:pt x="61" y="57"/>
                </a:lnTo>
                <a:lnTo>
                  <a:pt x="60" y="57"/>
                </a:lnTo>
                <a:lnTo>
                  <a:pt x="60" y="58"/>
                </a:lnTo>
                <a:lnTo>
                  <a:pt x="59" y="59"/>
                </a:lnTo>
                <a:lnTo>
                  <a:pt x="59" y="59"/>
                </a:lnTo>
                <a:lnTo>
                  <a:pt x="59" y="59"/>
                </a:lnTo>
                <a:lnTo>
                  <a:pt x="58" y="59"/>
                </a:lnTo>
                <a:lnTo>
                  <a:pt x="56" y="59"/>
                </a:lnTo>
                <a:lnTo>
                  <a:pt x="56" y="59"/>
                </a:lnTo>
                <a:lnTo>
                  <a:pt x="55" y="59"/>
                </a:lnTo>
                <a:lnTo>
                  <a:pt x="54" y="59"/>
                </a:lnTo>
                <a:lnTo>
                  <a:pt x="53" y="59"/>
                </a:lnTo>
                <a:lnTo>
                  <a:pt x="53" y="59"/>
                </a:lnTo>
                <a:lnTo>
                  <a:pt x="51" y="59"/>
                </a:lnTo>
                <a:lnTo>
                  <a:pt x="50" y="59"/>
                </a:lnTo>
                <a:lnTo>
                  <a:pt x="50" y="59"/>
                </a:lnTo>
                <a:lnTo>
                  <a:pt x="49" y="59"/>
                </a:lnTo>
                <a:lnTo>
                  <a:pt x="47" y="59"/>
                </a:lnTo>
                <a:lnTo>
                  <a:pt x="47" y="59"/>
                </a:lnTo>
                <a:lnTo>
                  <a:pt x="46" y="59"/>
                </a:lnTo>
                <a:lnTo>
                  <a:pt x="46" y="59"/>
                </a:lnTo>
                <a:lnTo>
                  <a:pt x="45" y="58"/>
                </a:lnTo>
                <a:lnTo>
                  <a:pt x="45" y="57"/>
                </a:lnTo>
                <a:lnTo>
                  <a:pt x="45" y="57"/>
                </a:lnTo>
                <a:lnTo>
                  <a:pt x="45" y="57"/>
                </a:lnTo>
                <a:lnTo>
                  <a:pt x="44" y="57"/>
                </a:lnTo>
                <a:lnTo>
                  <a:pt x="42" y="57"/>
                </a:lnTo>
                <a:lnTo>
                  <a:pt x="42" y="57"/>
                </a:lnTo>
                <a:lnTo>
                  <a:pt x="41" y="57"/>
                </a:lnTo>
                <a:lnTo>
                  <a:pt x="40" y="57"/>
                </a:lnTo>
                <a:lnTo>
                  <a:pt x="40" y="58"/>
                </a:lnTo>
                <a:lnTo>
                  <a:pt x="39" y="58"/>
                </a:lnTo>
                <a:lnTo>
                  <a:pt x="37" y="57"/>
                </a:lnTo>
                <a:lnTo>
                  <a:pt x="37" y="57"/>
                </a:lnTo>
                <a:lnTo>
                  <a:pt x="37" y="56"/>
                </a:lnTo>
                <a:lnTo>
                  <a:pt x="36" y="56"/>
                </a:lnTo>
                <a:lnTo>
                  <a:pt x="36" y="54"/>
                </a:lnTo>
                <a:lnTo>
                  <a:pt x="36" y="54"/>
                </a:lnTo>
                <a:lnTo>
                  <a:pt x="37" y="53"/>
                </a:lnTo>
                <a:lnTo>
                  <a:pt x="37" y="52"/>
                </a:lnTo>
                <a:lnTo>
                  <a:pt x="37" y="52"/>
                </a:lnTo>
                <a:lnTo>
                  <a:pt x="37" y="50"/>
                </a:lnTo>
                <a:lnTo>
                  <a:pt x="37" y="49"/>
                </a:lnTo>
                <a:lnTo>
                  <a:pt x="36" y="49"/>
                </a:lnTo>
                <a:lnTo>
                  <a:pt x="35" y="49"/>
                </a:lnTo>
                <a:lnTo>
                  <a:pt x="34" y="50"/>
                </a:lnTo>
                <a:lnTo>
                  <a:pt x="34" y="50"/>
                </a:lnTo>
                <a:lnTo>
                  <a:pt x="32" y="50"/>
                </a:lnTo>
                <a:lnTo>
                  <a:pt x="31" y="50"/>
                </a:lnTo>
                <a:lnTo>
                  <a:pt x="31" y="50"/>
                </a:lnTo>
                <a:lnTo>
                  <a:pt x="30" y="50"/>
                </a:lnTo>
                <a:lnTo>
                  <a:pt x="29" y="50"/>
                </a:lnTo>
                <a:lnTo>
                  <a:pt x="29" y="50"/>
                </a:lnTo>
                <a:lnTo>
                  <a:pt x="27" y="49"/>
                </a:lnTo>
                <a:lnTo>
                  <a:pt x="27" y="49"/>
                </a:lnTo>
                <a:lnTo>
                  <a:pt x="26" y="48"/>
                </a:lnTo>
                <a:lnTo>
                  <a:pt x="26" y="47"/>
                </a:lnTo>
                <a:lnTo>
                  <a:pt x="26" y="47"/>
                </a:lnTo>
                <a:lnTo>
                  <a:pt x="26" y="45"/>
                </a:lnTo>
                <a:lnTo>
                  <a:pt x="26" y="45"/>
                </a:lnTo>
                <a:lnTo>
                  <a:pt x="27" y="45"/>
                </a:lnTo>
                <a:lnTo>
                  <a:pt x="29" y="45"/>
                </a:lnTo>
                <a:lnTo>
                  <a:pt x="29" y="45"/>
                </a:lnTo>
                <a:lnTo>
                  <a:pt x="30" y="45"/>
                </a:lnTo>
                <a:lnTo>
                  <a:pt x="31" y="45"/>
                </a:lnTo>
                <a:lnTo>
                  <a:pt x="31" y="45"/>
                </a:lnTo>
                <a:lnTo>
                  <a:pt x="32" y="45"/>
                </a:lnTo>
                <a:lnTo>
                  <a:pt x="32" y="44"/>
                </a:lnTo>
                <a:lnTo>
                  <a:pt x="34" y="44"/>
                </a:lnTo>
                <a:lnTo>
                  <a:pt x="34" y="43"/>
                </a:lnTo>
                <a:lnTo>
                  <a:pt x="34" y="43"/>
                </a:lnTo>
                <a:lnTo>
                  <a:pt x="34" y="42"/>
                </a:lnTo>
                <a:lnTo>
                  <a:pt x="34" y="40"/>
                </a:lnTo>
                <a:lnTo>
                  <a:pt x="34" y="40"/>
                </a:lnTo>
                <a:lnTo>
                  <a:pt x="34" y="39"/>
                </a:lnTo>
                <a:lnTo>
                  <a:pt x="34" y="39"/>
                </a:lnTo>
                <a:lnTo>
                  <a:pt x="32" y="39"/>
                </a:lnTo>
                <a:lnTo>
                  <a:pt x="31" y="39"/>
                </a:lnTo>
                <a:lnTo>
                  <a:pt x="31" y="39"/>
                </a:lnTo>
                <a:lnTo>
                  <a:pt x="30" y="40"/>
                </a:lnTo>
                <a:lnTo>
                  <a:pt x="29" y="40"/>
                </a:lnTo>
                <a:lnTo>
                  <a:pt x="29" y="40"/>
                </a:lnTo>
                <a:lnTo>
                  <a:pt x="27" y="39"/>
                </a:lnTo>
                <a:lnTo>
                  <a:pt x="26" y="39"/>
                </a:lnTo>
                <a:lnTo>
                  <a:pt x="26" y="38"/>
                </a:lnTo>
                <a:lnTo>
                  <a:pt x="25" y="38"/>
                </a:lnTo>
                <a:lnTo>
                  <a:pt x="25" y="38"/>
                </a:lnTo>
                <a:lnTo>
                  <a:pt x="24" y="38"/>
                </a:lnTo>
                <a:lnTo>
                  <a:pt x="24" y="38"/>
                </a:lnTo>
                <a:lnTo>
                  <a:pt x="22" y="38"/>
                </a:lnTo>
                <a:lnTo>
                  <a:pt x="21" y="38"/>
                </a:lnTo>
                <a:lnTo>
                  <a:pt x="21" y="38"/>
                </a:lnTo>
                <a:lnTo>
                  <a:pt x="20" y="38"/>
                </a:lnTo>
                <a:lnTo>
                  <a:pt x="19" y="38"/>
                </a:lnTo>
                <a:lnTo>
                  <a:pt x="19" y="37"/>
                </a:lnTo>
                <a:lnTo>
                  <a:pt x="19" y="35"/>
                </a:lnTo>
                <a:lnTo>
                  <a:pt x="17" y="35"/>
                </a:lnTo>
                <a:lnTo>
                  <a:pt x="17" y="35"/>
                </a:lnTo>
                <a:lnTo>
                  <a:pt x="16" y="35"/>
                </a:lnTo>
                <a:lnTo>
                  <a:pt x="15" y="35"/>
                </a:lnTo>
                <a:lnTo>
                  <a:pt x="15" y="35"/>
                </a:lnTo>
                <a:lnTo>
                  <a:pt x="13" y="35"/>
                </a:lnTo>
                <a:lnTo>
                  <a:pt x="13" y="37"/>
                </a:lnTo>
                <a:lnTo>
                  <a:pt x="12" y="38"/>
                </a:lnTo>
                <a:lnTo>
                  <a:pt x="12" y="38"/>
                </a:lnTo>
                <a:lnTo>
                  <a:pt x="12" y="38"/>
                </a:lnTo>
                <a:lnTo>
                  <a:pt x="11" y="38"/>
                </a:lnTo>
                <a:lnTo>
                  <a:pt x="10" y="38"/>
                </a:lnTo>
                <a:lnTo>
                  <a:pt x="10" y="38"/>
                </a:lnTo>
                <a:lnTo>
                  <a:pt x="8" y="38"/>
                </a:lnTo>
                <a:lnTo>
                  <a:pt x="7" y="38"/>
                </a:lnTo>
                <a:lnTo>
                  <a:pt x="7" y="37"/>
                </a:lnTo>
                <a:lnTo>
                  <a:pt x="7" y="35"/>
                </a:lnTo>
                <a:lnTo>
                  <a:pt x="7" y="35"/>
                </a:lnTo>
                <a:lnTo>
                  <a:pt x="6" y="34"/>
                </a:lnTo>
                <a:lnTo>
                  <a:pt x="6" y="34"/>
                </a:lnTo>
                <a:lnTo>
                  <a:pt x="5" y="33"/>
                </a:lnTo>
                <a:lnTo>
                  <a:pt x="5" y="33"/>
                </a:lnTo>
                <a:lnTo>
                  <a:pt x="5" y="33"/>
                </a:lnTo>
                <a:lnTo>
                  <a:pt x="3" y="33"/>
                </a:lnTo>
                <a:lnTo>
                  <a:pt x="2" y="33"/>
                </a:lnTo>
                <a:lnTo>
                  <a:pt x="2" y="33"/>
                </a:lnTo>
                <a:lnTo>
                  <a:pt x="2" y="33"/>
                </a:lnTo>
                <a:lnTo>
                  <a:pt x="2" y="33"/>
                </a:lnTo>
                <a:lnTo>
                  <a:pt x="1" y="33"/>
                </a:lnTo>
                <a:lnTo>
                  <a:pt x="1" y="32"/>
                </a:lnTo>
                <a:lnTo>
                  <a:pt x="1" y="30"/>
                </a:lnTo>
                <a:lnTo>
                  <a:pt x="1" y="30"/>
                </a:lnTo>
                <a:lnTo>
                  <a:pt x="1" y="29"/>
                </a:lnTo>
                <a:lnTo>
                  <a:pt x="0" y="28"/>
                </a:lnTo>
                <a:lnTo>
                  <a:pt x="0" y="28"/>
                </a:lnTo>
                <a:lnTo>
                  <a:pt x="1" y="28"/>
                </a:lnTo>
                <a:lnTo>
                  <a:pt x="2" y="28"/>
                </a:lnTo>
                <a:lnTo>
                  <a:pt x="2" y="27"/>
                </a:lnTo>
                <a:lnTo>
                  <a:pt x="2" y="25"/>
                </a:lnTo>
                <a:lnTo>
                  <a:pt x="2" y="24"/>
                </a:lnTo>
                <a:lnTo>
                  <a:pt x="3" y="24"/>
                </a:lnTo>
                <a:lnTo>
                  <a:pt x="3" y="24"/>
                </a:lnTo>
                <a:lnTo>
                  <a:pt x="3" y="23"/>
                </a:lnTo>
                <a:lnTo>
                  <a:pt x="5" y="22"/>
                </a:lnTo>
                <a:lnTo>
                  <a:pt x="5" y="22"/>
                </a:lnTo>
                <a:lnTo>
                  <a:pt x="5" y="22"/>
                </a:lnTo>
                <a:lnTo>
                  <a:pt x="5" y="20"/>
                </a:lnTo>
                <a:lnTo>
                  <a:pt x="5" y="19"/>
                </a:lnTo>
                <a:lnTo>
                  <a:pt x="5" y="19"/>
                </a:lnTo>
                <a:lnTo>
                  <a:pt x="6" y="19"/>
                </a:lnTo>
                <a:lnTo>
                  <a:pt x="7" y="19"/>
                </a:lnTo>
                <a:lnTo>
                  <a:pt x="7" y="19"/>
                </a:lnTo>
                <a:lnTo>
                  <a:pt x="8" y="19"/>
                </a:lnTo>
                <a:lnTo>
                  <a:pt x="8" y="18"/>
                </a:lnTo>
                <a:lnTo>
                  <a:pt x="8" y="16"/>
                </a:lnTo>
                <a:lnTo>
                  <a:pt x="8" y="16"/>
                </a:lnTo>
                <a:lnTo>
                  <a:pt x="10" y="15"/>
                </a:lnTo>
                <a:lnTo>
                  <a:pt x="10" y="14"/>
                </a:lnTo>
                <a:lnTo>
                  <a:pt x="10" y="14"/>
                </a:lnTo>
                <a:lnTo>
                  <a:pt x="10" y="14"/>
                </a:lnTo>
                <a:lnTo>
                  <a:pt x="10" y="13"/>
                </a:lnTo>
                <a:lnTo>
                  <a:pt x="10" y="11"/>
                </a:lnTo>
                <a:lnTo>
                  <a:pt x="11" y="11"/>
                </a:lnTo>
                <a:lnTo>
                  <a:pt x="12" y="11"/>
                </a:lnTo>
                <a:lnTo>
                  <a:pt x="12" y="11"/>
                </a:lnTo>
                <a:lnTo>
                  <a:pt x="13" y="11"/>
                </a:lnTo>
                <a:lnTo>
                  <a:pt x="15" y="11"/>
                </a:lnTo>
                <a:lnTo>
                  <a:pt x="15" y="11"/>
                </a:lnTo>
                <a:lnTo>
                  <a:pt x="15" y="10"/>
                </a:lnTo>
                <a:lnTo>
                  <a:pt x="16" y="9"/>
                </a:lnTo>
                <a:lnTo>
                  <a:pt x="16" y="9"/>
                </a:lnTo>
                <a:lnTo>
                  <a:pt x="17" y="9"/>
                </a:lnTo>
                <a:lnTo>
                  <a:pt x="17" y="8"/>
                </a:lnTo>
                <a:lnTo>
                  <a:pt x="19" y="6"/>
                </a:lnTo>
                <a:lnTo>
                  <a:pt x="19" y="5"/>
                </a:lnTo>
                <a:lnTo>
                  <a:pt x="20" y="5"/>
                </a:lnTo>
                <a:lnTo>
                  <a:pt x="21" y="5"/>
                </a:lnTo>
                <a:lnTo>
                  <a:pt x="21" y="5"/>
                </a:lnTo>
                <a:lnTo>
                  <a:pt x="21" y="5"/>
                </a:lnTo>
                <a:lnTo>
                  <a:pt x="24" y="5"/>
                </a:lnTo>
                <a:lnTo>
                  <a:pt x="24" y="5"/>
                </a:lnTo>
                <a:lnTo>
                  <a:pt x="24" y="5"/>
                </a:lnTo>
                <a:lnTo>
                  <a:pt x="24" y="4"/>
                </a:lnTo>
                <a:lnTo>
                  <a:pt x="25" y="3"/>
                </a:lnTo>
                <a:lnTo>
                  <a:pt x="26" y="3"/>
                </a:lnTo>
                <a:lnTo>
                  <a:pt x="27" y="3"/>
                </a:lnTo>
                <a:lnTo>
                  <a:pt x="29" y="3"/>
                </a:lnTo>
                <a:lnTo>
                  <a:pt x="29" y="3"/>
                </a:lnTo>
                <a:lnTo>
                  <a:pt x="30" y="3"/>
                </a:lnTo>
                <a:lnTo>
                  <a:pt x="31" y="3"/>
                </a:lnTo>
                <a:lnTo>
                  <a:pt x="31" y="3"/>
                </a:lnTo>
                <a:lnTo>
                  <a:pt x="31" y="3"/>
                </a:lnTo>
                <a:lnTo>
                  <a:pt x="31" y="1"/>
                </a:lnTo>
                <a:lnTo>
                  <a:pt x="32" y="0"/>
                </a:lnTo>
                <a:lnTo>
                  <a:pt x="32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9" y="0"/>
                </a:lnTo>
                <a:lnTo>
                  <a:pt x="40" y="0"/>
                </a:lnTo>
                <a:lnTo>
                  <a:pt x="40" y="1"/>
                </a:lnTo>
                <a:lnTo>
                  <a:pt x="40" y="3"/>
                </a:lnTo>
                <a:lnTo>
                  <a:pt x="40" y="3"/>
                </a:lnTo>
                <a:lnTo>
                  <a:pt x="40" y="4"/>
                </a:lnTo>
                <a:lnTo>
                  <a:pt x="40" y="5"/>
                </a:lnTo>
                <a:lnTo>
                  <a:pt x="40" y="5"/>
                </a:lnTo>
                <a:lnTo>
                  <a:pt x="40" y="6"/>
                </a:lnTo>
                <a:lnTo>
                  <a:pt x="40" y="8"/>
                </a:lnTo>
                <a:lnTo>
                  <a:pt x="41" y="9"/>
                </a:lnTo>
                <a:lnTo>
                  <a:pt x="42" y="9"/>
                </a:lnTo>
                <a:lnTo>
                  <a:pt x="42" y="9"/>
                </a:lnTo>
                <a:lnTo>
                  <a:pt x="44" y="8"/>
                </a:lnTo>
                <a:lnTo>
                  <a:pt x="45" y="8"/>
                </a:lnTo>
                <a:lnTo>
                  <a:pt x="45" y="9"/>
                </a:lnTo>
                <a:lnTo>
                  <a:pt x="46" y="9"/>
                </a:lnTo>
                <a:lnTo>
                  <a:pt x="47" y="9"/>
                </a:lnTo>
                <a:lnTo>
                  <a:pt x="47" y="9"/>
                </a:lnTo>
                <a:lnTo>
                  <a:pt x="49" y="10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3" name="Freeform 521" hidden="1">
            <a:extLst>
              <a:ext uri="{FF2B5EF4-FFF2-40B4-BE49-F238E27FC236}">
                <a16:creationId xmlns:a16="http://schemas.microsoft.com/office/drawing/2014/main" id="{2FEF072E-1E7B-426A-82DA-C2BA358B1007}"/>
              </a:ext>
            </a:extLst>
          </p:cNvPr>
          <p:cNvSpPr>
            <a:spLocks/>
          </p:cNvSpPr>
          <p:nvPr/>
        </p:nvSpPr>
        <p:spPr bwMode="auto">
          <a:xfrm>
            <a:off x="15343259" y="5308439"/>
            <a:ext cx="743890" cy="621755"/>
          </a:xfrm>
          <a:custGeom>
            <a:avLst/>
            <a:gdLst>
              <a:gd name="T0" fmla="*/ 64 w 67"/>
              <a:gd name="T1" fmla="*/ 10 h 56"/>
              <a:gd name="T2" fmla="*/ 62 w 67"/>
              <a:gd name="T3" fmla="*/ 12 h 56"/>
              <a:gd name="T4" fmla="*/ 64 w 67"/>
              <a:gd name="T5" fmla="*/ 16 h 56"/>
              <a:gd name="T6" fmla="*/ 62 w 67"/>
              <a:gd name="T7" fmla="*/ 21 h 56"/>
              <a:gd name="T8" fmla="*/ 57 w 67"/>
              <a:gd name="T9" fmla="*/ 21 h 56"/>
              <a:gd name="T10" fmla="*/ 53 w 67"/>
              <a:gd name="T11" fmla="*/ 23 h 56"/>
              <a:gd name="T12" fmla="*/ 53 w 67"/>
              <a:gd name="T13" fmla="*/ 28 h 56"/>
              <a:gd name="T14" fmla="*/ 57 w 67"/>
              <a:gd name="T15" fmla="*/ 31 h 56"/>
              <a:gd name="T16" fmla="*/ 59 w 67"/>
              <a:gd name="T17" fmla="*/ 31 h 56"/>
              <a:gd name="T18" fmla="*/ 62 w 67"/>
              <a:gd name="T19" fmla="*/ 32 h 56"/>
              <a:gd name="T20" fmla="*/ 64 w 67"/>
              <a:gd name="T21" fmla="*/ 32 h 56"/>
              <a:gd name="T22" fmla="*/ 64 w 67"/>
              <a:gd name="T23" fmla="*/ 34 h 56"/>
              <a:gd name="T24" fmla="*/ 64 w 67"/>
              <a:gd name="T25" fmla="*/ 34 h 56"/>
              <a:gd name="T26" fmla="*/ 67 w 67"/>
              <a:gd name="T27" fmla="*/ 34 h 56"/>
              <a:gd name="T28" fmla="*/ 66 w 67"/>
              <a:gd name="T29" fmla="*/ 39 h 56"/>
              <a:gd name="T30" fmla="*/ 67 w 67"/>
              <a:gd name="T31" fmla="*/ 40 h 56"/>
              <a:gd name="T32" fmla="*/ 64 w 67"/>
              <a:gd name="T33" fmla="*/ 42 h 56"/>
              <a:gd name="T34" fmla="*/ 62 w 67"/>
              <a:gd name="T35" fmla="*/ 45 h 56"/>
              <a:gd name="T36" fmla="*/ 59 w 67"/>
              <a:gd name="T37" fmla="*/ 49 h 56"/>
              <a:gd name="T38" fmla="*/ 59 w 67"/>
              <a:gd name="T39" fmla="*/ 45 h 56"/>
              <a:gd name="T40" fmla="*/ 55 w 67"/>
              <a:gd name="T41" fmla="*/ 46 h 56"/>
              <a:gd name="T42" fmla="*/ 53 w 67"/>
              <a:gd name="T43" fmla="*/ 45 h 56"/>
              <a:gd name="T44" fmla="*/ 50 w 67"/>
              <a:gd name="T45" fmla="*/ 45 h 56"/>
              <a:gd name="T46" fmla="*/ 48 w 67"/>
              <a:gd name="T47" fmla="*/ 42 h 56"/>
              <a:gd name="T48" fmla="*/ 45 w 67"/>
              <a:gd name="T49" fmla="*/ 45 h 56"/>
              <a:gd name="T50" fmla="*/ 42 w 67"/>
              <a:gd name="T51" fmla="*/ 45 h 56"/>
              <a:gd name="T52" fmla="*/ 38 w 67"/>
              <a:gd name="T53" fmla="*/ 47 h 56"/>
              <a:gd name="T54" fmla="*/ 33 w 67"/>
              <a:gd name="T55" fmla="*/ 47 h 56"/>
              <a:gd name="T56" fmla="*/ 30 w 67"/>
              <a:gd name="T57" fmla="*/ 50 h 56"/>
              <a:gd name="T58" fmla="*/ 26 w 67"/>
              <a:gd name="T59" fmla="*/ 50 h 56"/>
              <a:gd name="T60" fmla="*/ 24 w 67"/>
              <a:gd name="T61" fmla="*/ 54 h 56"/>
              <a:gd name="T62" fmla="*/ 21 w 67"/>
              <a:gd name="T63" fmla="*/ 55 h 56"/>
              <a:gd name="T64" fmla="*/ 18 w 67"/>
              <a:gd name="T65" fmla="*/ 52 h 56"/>
              <a:gd name="T66" fmla="*/ 15 w 67"/>
              <a:gd name="T67" fmla="*/ 49 h 56"/>
              <a:gd name="T68" fmla="*/ 10 w 67"/>
              <a:gd name="T69" fmla="*/ 49 h 56"/>
              <a:gd name="T70" fmla="*/ 6 w 67"/>
              <a:gd name="T71" fmla="*/ 47 h 56"/>
              <a:gd name="T72" fmla="*/ 3 w 67"/>
              <a:gd name="T73" fmla="*/ 45 h 56"/>
              <a:gd name="T74" fmla="*/ 0 w 67"/>
              <a:gd name="T75" fmla="*/ 41 h 56"/>
              <a:gd name="T76" fmla="*/ 3 w 67"/>
              <a:gd name="T77" fmla="*/ 39 h 56"/>
              <a:gd name="T78" fmla="*/ 3 w 67"/>
              <a:gd name="T79" fmla="*/ 34 h 56"/>
              <a:gd name="T80" fmla="*/ 3 w 67"/>
              <a:gd name="T81" fmla="*/ 28 h 56"/>
              <a:gd name="T82" fmla="*/ 4 w 67"/>
              <a:gd name="T83" fmla="*/ 26 h 56"/>
              <a:gd name="T84" fmla="*/ 6 w 67"/>
              <a:gd name="T85" fmla="*/ 21 h 56"/>
              <a:gd name="T86" fmla="*/ 8 w 67"/>
              <a:gd name="T87" fmla="*/ 20 h 56"/>
              <a:gd name="T88" fmla="*/ 10 w 67"/>
              <a:gd name="T89" fmla="*/ 17 h 56"/>
              <a:gd name="T90" fmla="*/ 14 w 67"/>
              <a:gd name="T91" fmla="*/ 20 h 56"/>
              <a:gd name="T92" fmla="*/ 18 w 67"/>
              <a:gd name="T93" fmla="*/ 22 h 56"/>
              <a:gd name="T94" fmla="*/ 21 w 67"/>
              <a:gd name="T95" fmla="*/ 21 h 56"/>
              <a:gd name="T96" fmla="*/ 24 w 67"/>
              <a:gd name="T97" fmla="*/ 17 h 56"/>
              <a:gd name="T98" fmla="*/ 23 w 67"/>
              <a:gd name="T99" fmla="*/ 12 h 56"/>
              <a:gd name="T100" fmla="*/ 24 w 67"/>
              <a:gd name="T101" fmla="*/ 7 h 56"/>
              <a:gd name="T102" fmla="*/ 26 w 67"/>
              <a:gd name="T103" fmla="*/ 5 h 56"/>
              <a:gd name="T104" fmla="*/ 29 w 67"/>
              <a:gd name="T105" fmla="*/ 1 h 56"/>
              <a:gd name="T106" fmla="*/ 34 w 67"/>
              <a:gd name="T107" fmla="*/ 1 h 56"/>
              <a:gd name="T108" fmla="*/ 39 w 67"/>
              <a:gd name="T109" fmla="*/ 1 h 56"/>
              <a:gd name="T110" fmla="*/ 43 w 67"/>
              <a:gd name="T111" fmla="*/ 3 h 56"/>
              <a:gd name="T112" fmla="*/ 47 w 67"/>
              <a:gd name="T113" fmla="*/ 5 h 56"/>
              <a:gd name="T114" fmla="*/ 50 w 67"/>
              <a:gd name="T115" fmla="*/ 2 h 56"/>
              <a:gd name="T116" fmla="*/ 55 w 67"/>
              <a:gd name="T117" fmla="*/ 2 h 56"/>
              <a:gd name="T118" fmla="*/ 59 w 67"/>
              <a:gd name="T119" fmla="*/ 0 h 56"/>
              <a:gd name="T120" fmla="*/ 63 w 67"/>
              <a:gd name="T121" fmla="*/ 2 h 56"/>
              <a:gd name="T122" fmla="*/ 64 w 67"/>
              <a:gd name="T123" fmla="*/ 7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7" h="56">
                <a:moveTo>
                  <a:pt x="67" y="7"/>
                </a:moveTo>
                <a:lnTo>
                  <a:pt x="67" y="8"/>
                </a:lnTo>
                <a:lnTo>
                  <a:pt x="67" y="10"/>
                </a:lnTo>
                <a:lnTo>
                  <a:pt x="67" y="10"/>
                </a:lnTo>
                <a:lnTo>
                  <a:pt x="66" y="10"/>
                </a:lnTo>
                <a:lnTo>
                  <a:pt x="64" y="10"/>
                </a:lnTo>
                <a:lnTo>
                  <a:pt x="64" y="10"/>
                </a:lnTo>
                <a:lnTo>
                  <a:pt x="63" y="10"/>
                </a:lnTo>
                <a:lnTo>
                  <a:pt x="62" y="10"/>
                </a:lnTo>
                <a:lnTo>
                  <a:pt x="62" y="11"/>
                </a:lnTo>
                <a:lnTo>
                  <a:pt x="62" y="12"/>
                </a:lnTo>
                <a:lnTo>
                  <a:pt x="62" y="12"/>
                </a:lnTo>
                <a:lnTo>
                  <a:pt x="63" y="12"/>
                </a:lnTo>
                <a:lnTo>
                  <a:pt x="64" y="13"/>
                </a:lnTo>
                <a:lnTo>
                  <a:pt x="64" y="15"/>
                </a:lnTo>
                <a:lnTo>
                  <a:pt x="64" y="15"/>
                </a:lnTo>
                <a:lnTo>
                  <a:pt x="64" y="15"/>
                </a:lnTo>
                <a:lnTo>
                  <a:pt x="64" y="16"/>
                </a:lnTo>
                <a:lnTo>
                  <a:pt x="64" y="17"/>
                </a:lnTo>
                <a:lnTo>
                  <a:pt x="64" y="17"/>
                </a:lnTo>
                <a:lnTo>
                  <a:pt x="64" y="18"/>
                </a:lnTo>
                <a:lnTo>
                  <a:pt x="63" y="20"/>
                </a:lnTo>
                <a:lnTo>
                  <a:pt x="62" y="20"/>
                </a:lnTo>
                <a:lnTo>
                  <a:pt x="62" y="21"/>
                </a:lnTo>
                <a:lnTo>
                  <a:pt x="62" y="21"/>
                </a:lnTo>
                <a:lnTo>
                  <a:pt x="60" y="21"/>
                </a:lnTo>
                <a:lnTo>
                  <a:pt x="59" y="21"/>
                </a:lnTo>
                <a:lnTo>
                  <a:pt x="59" y="21"/>
                </a:lnTo>
                <a:lnTo>
                  <a:pt x="58" y="21"/>
                </a:lnTo>
                <a:lnTo>
                  <a:pt x="57" y="21"/>
                </a:lnTo>
                <a:lnTo>
                  <a:pt x="55" y="21"/>
                </a:lnTo>
                <a:lnTo>
                  <a:pt x="55" y="21"/>
                </a:lnTo>
                <a:lnTo>
                  <a:pt x="54" y="21"/>
                </a:lnTo>
                <a:lnTo>
                  <a:pt x="54" y="21"/>
                </a:lnTo>
                <a:lnTo>
                  <a:pt x="53" y="22"/>
                </a:lnTo>
                <a:lnTo>
                  <a:pt x="53" y="23"/>
                </a:lnTo>
                <a:lnTo>
                  <a:pt x="53" y="23"/>
                </a:lnTo>
                <a:lnTo>
                  <a:pt x="53" y="25"/>
                </a:lnTo>
                <a:lnTo>
                  <a:pt x="53" y="26"/>
                </a:lnTo>
                <a:lnTo>
                  <a:pt x="53" y="26"/>
                </a:lnTo>
                <a:lnTo>
                  <a:pt x="53" y="27"/>
                </a:lnTo>
                <a:lnTo>
                  <a:pt x="53" y="28"/>
                </a:lnTo>
                <a:lnTo>
                  <a:pt x="53" y="28"/>
                </a:lnTo>
                <a:lnTo>
                  <a:pt x="55" y="31"/>
                </a:lnTo>
                <a:lnTo>
                  <a:pt x="55" y="31"/>
                </a:lnTo>
                <a:lnTo>
                  <a:pt x="55" y="31"/>
                </a:lnTo>
                <a:lnTo>
                  <a:pt x="55" y="31"/>
                </a:lnTo>
                <a:lnTo>
                  <a:pt x="57" y="31"/>
                </a:lnTo>
                <a:lnTo>
                  <a:pt x="57" y="31"/>
                </a:lnTo>
                <a:lnTo>
                  <a:pt x="57" y="31"/>
                </a:lnTo>
                <a:lnTo>
                  <a:pt x="57" y="31"/>
                </a:lnTo>
                <a:lnTo>
                  <a:pt x="58" y="31"/>
                </a:lnTo>
                <a:lnTo>
                  <a:pt x="59" y="31"/>
                </a:lnTo>
                <a:lnTo>
                  <a:pt x="59" y="31"/>
                </a:lnTo>
                <a:lnTo>
                  <a:pt x="59" y="31"/>
                </a:lnTo>
                <a:lnTo>
                  <a:pt x="60" y="31"/>
                </a:lnTo>
                <a:lnTo>
                  <a:pt x="60" y="31"/>
                </a:lnTo>
                <a:lnTo>
                  <a:pt x="60" y="31"/>
                </a:lnTo>
                <a:lnTo>
                  <a:pt x="62" y="32"/>
                </a:lnTo>
                <a:lnTo>
                  <a:pt x="62" y="32"/>
                </a:lnTo>
                <a:lnTo>
                  <a:pt x="62" y="32"/>
                </a:lnTo>
                <a:lnTo>
                  <a:pt x="62" y="32"/>
                </a:lnTo>
                <a:lnTo>
                  <a:pt x="63" y="32"/>
                </a:lnTo>
                <a:lnTo>
                  <a:pt x="63" y="32"/>
                </a:lnTo>
                <a:lnTo>
                  <a:pt x="64" y="32"/>
                </a:lnTo>
                <a:lnTo>
                  <a:pt x="64" y="32"/>
                </a:lnTo>
                <a:lnTo>
                  <a:pt x="64" y="32"/>
                </a:lnTo>
                <a:lnTo>
                  <a:pt x="64" y="32"/>
                </a:lnTo>
                <a:lnTo>
                  <a:pt x="64" y="34"/>
                </a:lnTo>
                <a:lnTo>
                  <a:pt x="64" y="34"/>
                </a:lnTo>
                <a:lnTo>
                  <a:pt x="64" y="34"/>
                </a:lnTo>
                <a:lnTo>
                  <a:pt x="64" y="34"/>
                </a:lnTo>
                <a:lnTo>
                  <a:pt x="64" y="34"/>
                </a:lnTo>
                <a:lnTo>
                  <a:pt x="64" y="34"/>
                </a:lnTo>
                <a:lnTo>
                  <a:pt x="64" y="35"/>
                </a:lnTo>
                <a:lnTo>
                  <a:pt x="64" y="35"/>
                </a:lnTo>
                <a:lnTo>
                  <a:pt x="64" y="35"/>
                </a:lnTo>
                <a:lnTo>
                  <a:pt x="64" y="34"/>
                </a:lnTo>
                <a:lnTo>
                  <a:pt x="64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7" y="34"/>
                </a:lnTo>
                <a:lnTo>
                  <a:pt x="67" y="34"/>
                </a:lnTo>
                <a:lnTo>
                  <a:pt x="67" y="34"/>
                </a:lnTo>
                <a:lnTo>
                  <a:pt x="67" y="34"/>
                </a:lnTo>
                <a:lnTo>
                  <a:pt x="66" y="35"/>
                </a:lnTo>
                <a:lnTo>
                  <a:pt x="66" y="35"/>
                </a:lnTo>
                <a:lnTo>
                  <a:pt x="64" y="39"/>
                </a:lnTo>
                <a:lnTo>
                  <a:pt x="66" y="39"/>
                </a:lnTo>
                <a:lnTo>
                  <a:pt x="64" y="40"/>
                </a:lnTo>
                <a:lnTo>
                  <a:pt x="66" y="40"/>
                </a:lnTo>
                <a:lnTo>
                  <a:pt x="66" y="40"/>
                </a:lnTo>
                <a:lnTo>
                  <a:pt x="67" y="40"/>
                </a:lnTo>
                <a:lnTo>
                  <a:pt x="67" y="40"/>
                </a:lnTo>
                <a:lnTo>
                  <a:pt x="67" y="40"/>
                </a:lnTo>
                <a:lnTo>
                  <a:pt x="67" y="41"/>
                </a:lnTo>
                <a:lnTo>
                  <a:pt x="67" y="41"/>
                </a:lnTo>
                <a:lnTo>
                  <a:pt x="66" y="42"/>
                </a:lnTo>
                <a:lnTo>
                  <a:pt x="66" y="42"/>
                </a:lnTo>
                <a:lnTo>
                  <a:pt x="66" y="42"/>
                </a:lnTo>
                <a:lnTo>
                  <a:pt x="64" y="42"/>
                </a:lnTo>
                <a:lnTo>
                  <a:pt x="64" y="42"/>
                </a:lnTo>
                <a:lnTo>
                  <a:pt x="64" y="44"/>
                </a:lnTo>
                <a:lnTo>
                  <a:pt x="63" y="44"/>
                </a:lnTo>
                <a:lnTo>
                  <a:pt x="63" y="45"/>
                </a:lnTo>
                <a:lnTo>
                  <a:pt x="62" y="45"/>
                </a:lnTo>
                <a:lnTo>
                  <a:pt x="62" y="45"/>
                </a:lnTo>
                <a:lnTo>
                  <a:pt x="62" y="46"/>
                </a:lnTo>
                <a:lnTo>
                  <a:pt x="62" y="46"/>
                </a:lnTo>
                <a:lnTo>
                  <a:pt x="62" y="47"/>
                </a:lnTo>
                <a:lnTo>
                  <a:pt x="62" y="47"/>
                </a:lnTo>
                <a:lnTo>
                  <a:pt x="60" y="47"/>
                </a:lnTo>
                <a:lnTo>
                  <a:pt x="59" y="49"/>
                </a:lnTo>
                <a:lnTo>
                  <a:pt x="59" y="50"/>
                </a:lnTo>
                <a:lnTo>
                  <a:pt x="59" y="49"/>
                </a:lnTo>
                <a:lnTo>
                  <a:pt x="59" y="47"/>
                </a:lnTo>
                <a:lnTo>
                  <a:pt x="59" y="47"/>
                </a:lnTo>
                <a:lnTo>
                  <a:pt x="59" y="46"/>
                </a:lnTo>
                <a:lnTo>
                  <a:pt x="59" y="45"/>
                </a:lnTo>
                <a:lnTo>
                  <a:pt x="58" y="46"/>
                </a:lnTo>
                <a:lnTo>
                  <a:pt x="58" y="47"/>
                </a:lnTo>
                <a:lnTo>
                  <a:pt x="57" y="47"/>
                </a:lnTo>
                <a:lnTo>
                  <a:pt x="55" y="47"/>
                </a:lnTo>
                <a:lnTo>
                  <a:pt x="55" y="47"/>
                </a:lnTo>
                <a:lnTo>
                  <a:pt x="55" y="46"/>
                </a:lnTo>
                <a:lnTo>
                  <a:pt x="55" y="45"/>
                </a:lnTo>
                <a:lnTo>
                  <a:pt x="55" y="45"/>
                </a:lnTo>
                <a:lnTo>
                  <a:pt x="54" y="45"/>
                </a:lnTo>
                <a:lnTo>
                  <a:pt x="53" y="45"/>
                </a:lnTo>
                <a:lnTo>
                  <a:pt x="53" y="45"/>
                </a:lnTo>
                <a:lnTo>
                  <a:pt x="53" y="45"/>
                </a:lnTo>
                <a:lnTo>
                  <a:pt x="53" y="47"/>
                </a:lnTo>
                <a:lnTo>
                  <a:pt x="53" y="47"/>
                </a:lnTo>
                <a:lnTo>
                  <a:pt x="52" y="47"/>
                </a:lnTo>
                <a:lnTo>
                  <a:pt x="52" y="46"/>
                </a:lnTo>
                <a:lnTo>
                  <a:pt x="52" y="45"/>
                </a:lnTo>
                <a:lnTo>
                  <a:pt x="50" y="45"/>
                </a:lnTo>
                <a:lnTo>
                  <a:pt x="50" y="45"/>
                </a:lnTo>
                <a:lnTo>
                  <a:pt x="50" y="45"/>
                </a:lnTo>
                <a:lnTo>
                  <a:pt x="50" y="42"/>
                </a:lnTo>
                <a:lnTo>
                  <a:pt x="50" y="42"/>
                </a:lnTo>
                <a:lnTo>
                  <a:pt x="49" y="42"/>
                </a:lnTo>
                <a:lnTo>
                  <a:pt x="48" y="42"/>
                </a:lnTo>
                <a:lnTo>
                  <a:pt x="48" y="42"/>
                </a:lnTo>
                <a:lnTo>
                  <a:pt x="48" y="44"/>
                </a:lnTo>
                <a:lnTo>
                  <a:pt x="48" y="45"/>
                </a:lnTo>
                <a:lnTo>
                  <a:pt x="48" y="45"/>
                </a:lnTo>
                <a:lnTo>
                  <a:pt x="47" y="45"/>
                </a:lnTo>
                <a:lnTo>
                  <a:pt x="45" y="45"/>
                </a:lnTo>
                <a:lnTo>
                  <a:pt x="45" y="45"/>
                </a:lnTo>
                <a:lnTo>
                  <a:pt x="44" y="45"/>
                </a:lnTo>
                <a:lnTo>
                  <a:pt x="43" y="45"/>
                </a:lnTo>
                <a:lnTo>
                  <a:pt x="43" y="45"/>
                </a:lnTo>
                <a:lnTo>
                  <a:pt x="42" y="45"/>
                </a:lnTo>
                <a:lnTo>
                  <a:pt x="42" y="45"/>
                </a:lnTo>
                <a:lnTo>
                  <a:pt x="40" y="45"/>
                </a:lnTo>
                <a:lnTo>
                  <a:pt x="40" y="45"/>
                </a:lnTo>
                <a:lnTo>
                  <a:pt x="40" y="46"/>
                </a:lnTo>
                <a:lnTo>
                  <a:pt x="40" y="47"/>
                </a:lnTo>
                <a:lnTo>
                  <a:pt x="39" y="47"/>
                </a:lnTo>
                <a:lnTo>
                  <a:pt x="38" y="47"/>
                </a:lnTo>
                <a:lnTo>
                  <a:pt x="37" y="47"/>
                </a:lnTo>
                <a:lnTo>
                  <a:pt x="37" y="47"/>
                </a:lnTo>
                <a:lnTo>
                  <a:pt x="35" y="47"/>
                </a:lnTo>
                <a:lnTo>
                  <a:pt x="34" y="47"/>
                </a:lnTo>
                <a:lnTo>
                  <a:pt x="34" y="47"/>
                </a:lnTo>
                <a:lnTo>
                  <a:pt x="33" y="47"/>
                </a:lnTo>
                <a:lnTo>
                  <a:pt x="31" y="47"/>
                </a:lnTo>
                <a:lnTo>
                  <a:pt x="31" y="47"/>
                </a:lnTo>
                <a:lnTo>
                  <a:pt x="31" y="47"/>
                </a:lnTo>
                <a:lnTo>
                  <a:pt x="30" y="47"/>
                </a:lnTo>
                <a:lnTo>
                  <a:pt x="30" y="49"/>
                </a:lnTo>
                <a:lnTo>
                  <a:pt x="30" y="50"/>
                </a:lnTo>
                <a:lnTo>
                  <a:pt x="29" y="50"/>
                </a:lnTo>
                <a:lnTo>
                  <a:pt x="29" y="50"/>
                </a:lnTo>
                <a:lnTo>
                  <a:pt x="29" y="50"/>
                </a:lnTo>
                <a:lnTo>
                  <a:pt x="28" y="50"/>
                </a:lnTo>
                <a:lnTo>
                  <a:pt x="26" y="50"/>
                </a:lnTo>
                <a:lnTo>
                  <a:pt x="26" y="50"/>
                </a:lnTo>
                <a:lnTo>
                  <a:pt x="25" y="50"/>
                </a:lnTo>
                <a:lnTo>
                  <a:pt x="25" y="51"/>
                </a:lnTo>
                <a:lnTo>
                  <a:pt x="25" y="52"/>
                </a:lnTo>
                <a:lnTo>
                  <a:pt x="24" y="52"/>
                </a:lnTo>
                <a:lnTo>
                  <a:pt x="24" y="52"/>
                </a:lnTo>
                <a:lnTo>
                  <a:pt x="24" y="54"/>
                </a:lnTo>
                <a:lnTo>
                  <a:pt x="23" y="55"/>
                </a:lnTo>
                <a:lnTo>
                  <a:pt x="23" y="55"/>
                </a:lnTo>
                <a:lnTo>
                  <a:pt x="23" y="56"/>
                </a:lnTo>
                <a:lnTo>
                  <a:pt x="21" y="56"/>
                </a:lnTo>
                <a:lnTo>
                  <a:pt x="21" y="55"/>
                </a:lnTo>
                <a:lnTo>
                  <a:pt x="21" y="55"/>
                </a:lnTo>
                <a:lnTo>
                  <a:pt x="21" y="54"/>
                </a:lnTo>
                <a:lnTo>
                  <a:pt x="20" y="54"/>
                </a:lnTo>
                <a:lnTo>
                  <a:pt x="19" y="54"/>
                </a:lnTo>
                <a:lnTo>
                  <a:pt x="18" y="54"/>
                </a:lnTo>
                <a:lnTo>
                  <a:pt x="18" y="54"/>
                </a:lnTo>
                <a:lnTo>
                  <a:pt x="18" y="52"/>
                </a:lnTo>
                <a:lnTo>
                  <a:pt x="18" y="51"/>
                </a:lnTo>
                <a:lnTo>
                  <a:pt x="18" y="51"/>
                </a:lnTo>
                <a:lnTo>
                  <a:pt x="15" y="51"/>
                </a:lnTo>
                <a:lnTo>
                  <a:pt x="15" y="50"/>
                </a:lnTo>
                <a:lnTo>
                  <a:pt x="15" y="50"/>
                </a:lnTo>
                <a:lnTo>
                  <a:pt x="15" y="49"/>
                </a:lnTo>
                <a:lnTo>
                  <a:pt x="14" y="49"/>
                </a:lnTo>
                <a:lnTo>
                  <a:pt x="14" y="49"/>
                </a:lnTo>
                <a:lnTo>
                  <a:pt x="13" y="49"/>
                </a:lnTo>
                <a:lnTo>
                  <a:pt x="13" y="49"/>
                </a:lnTo>
                <a:lnTo>
                  <a:pt x="11" y="49"/>
                </a:lnTo>
                <a:lnTo>
                  <a:pt x="10" y="49"/>
                </a:lnTo>
                <a:lnTo>
                  <a:pt x="10" y="49"/>
                </a:lnTo>
                <a:lnTo>
                  <a:pt x="9" y="49"/>
                </a:lnTo>
                <a:lnTo>
                  <a:pt x="8" y="49"/>
                </a:lnTo>
                <a:lnTo>
                  <a:pt x="8" y="47"/>
                </a:lnTo>
                <a:lnTo>
                  <a:pt x="8" y="47"/>
                </a:lnTo>
                <a:lnTo>
                  <a:pt x="6" y="47"/>
                </a:lnTo>
                <a:lnTo>
                  <a:pt x="5" y="46"/>
                </a:lnTo>
                <a:lnTo>
                  <a:pt x="5" y="46"/>
                </a:lnTo>
                <a:lnTo>
                  <a:pt x="4" y="46"/>
                </a:lnTo>
                <a:lnTo>
                  <a:pt x="4" y="46"/>
                </a:lnTo>
                <a:lnTo>
                  <a:pt x="3" y="45"/>
                </a:lnTo>
                <a:lnTo>
                  <a:pt x="3" y="45"/>
                </a:lnTo>
                <a:lnTo>
                  <a:pt x="3" y="44"/>
                </a:lnTo>
                <a:lnTo>
                  <a:pt x="3" y="44"/>
                </a:lnTo>
                <a:lnTo>
                  <a:pt x="1" y="44"/>
                </a:lnTo>
                <a:lnTo>
                  <a:pt x="0" y="42"/>
                </a:lnTo>
                <a:lnTo>
                  <a:pt x="0" y="42"/>
                </a:lnTo>
                <a:lnTo>
                  <a:pt x="0" y="41"/>
                </a:lnTo>
                <a:lnTo>
                  <a:pt x="1" y="41"/>
                </a:lnTo>
                <a:lnTo>
                  <a:pt x="1" y="41"/>
                </a:lnTo>
                <a:lnTo>
                  <a:pt x="3" y="40"/>
                </a:lnTo>
                <a:lnTo>
                  <a:pt x="3" y="40"/>
                </a:lnTo>
                <a:lnTo>
                  <a:pt x="3" y="39"/>
                </a:lnTo>
                <a:lnTo>
                  <a:pt x="3" y="39"/>
                </a:lnTo>
                <a:lnTo>
                  <a:pt x="3" y="37"/>
                </a:lnTo>
                <a:lnTo>
                  <a:pt x="3" y="36"/>
                </a:lnTo>
                <a:lnTo>
                  <a:pt x="3" y="36"/>
                </a:lnTo>
                <a:lnTo>
                  <a:pt x="3" y="36"/>
                </a:lnTo>
                <a:lnTo>
                  <a:pt x="3" y="35"/>
                </a:lnTo>
                <a:lnTo>
                  <a:pt x="3" y="34"/>
                </a:lnTo>
                <a:lnTo>
                  <a:pt x="3" y="34"/>
                </a:lnTo>
                <a:lnTo>
                  <a:pt x="3" y="32"/>
                </a:lnTo>
                <a:lnTo>
                  <a:pt x="3" y="31"/>
                </a:lnTo>
                <a:lnTo>
                  <a:pt x="3" y="31"/>
                </a:lnTo>
                <a:lnTo>
                  <a:pt x="3" y="30"/>
                </a:lnTo>
                <a:lnTo>
                  <a:pt x="3" y="28"/>
                </a:lnTo>
                <a:lnTo>
                  <a:pt x="3" y="28"/>
                </a:lnTo>
                <a:lnTo>
                  <a:pt x="3" y="28"/>
                </a:lnTo>
                <a:lnTo>
                  <a:pt x="4" y="28"/>
                </a:lnTo>
                <a:lnTo>
                  <a:pt x="5" y="27"/>
                </a:lnTo>
                <a:lnTo>
                  <a:pt x="5" y="26"/>
                </a:lnTo>
                <a:lnTo>
                  <a:pt x="4" y="26"/>
                </a:lnTo>
                <a:lnTo>
                  <a:pt x="5" y="26"/>
                </a:lnTo>
                <a:lnTo>
                  <a:pt x="5" y="25"/>
                </a:lnTo>
                <a:lnTo>
                  <a:pt x="5" y="23"/>
                </a:lnTo>
                <a:lnTo>
                  <a:pt x="5" y="23"/>
                </a:lnTo>
                <a:lnTo>
                  <a:pt x="5" y="22"/>
                </a:lnTo>
                <a:lnTo>
                  <a:pt x="6" y="21"/>
                </a:lnTo>
                <a:lnTo>
                  <a:pt x="6" y="21"/>
                </a:lnTo>
                <a:lnTo>
                  <a:pt x="6" y="20"/>
                </a:lnTo>
                <a:lnTo>
                  <a:pt x="8" y="21"/>
                </a:lnTo>
                <a:lnTo>
                  <a:pt x="8" y="21"/>
                </a:lnTo>
                <a:lnTo>
                  <a:pt x="8" y="21"/>
                </a:lnTo>
                <a:lnTo>
                  <a:pt x="8" y="20"/>
                </a:lnTo>
                <a:lnTo>
                  <a:pt x="8" y="18"/>
                </a:lnTo>
                <a:lnTo>
                  <a:pt x="8" y="17"/>
                </a:lnTo>
                <a:lnTo>
                  <a:pt x="9" y="17"/>
                </a:lnTo>
                <a:lnTo>
                  <a:pt x="9" y="17"/>
                </a:lnTo>
                <a:lnTo>
                  <a:pt x="10" y="17"/>
                </a:lnTo>
                <a:lnTo>
                  <a:pt x="10" y="17"/>
                </a:lnTo>
                <a:lnTo>
                  <a:pt x="11" y="17"/>
                </a:lnTo>
                <a:lnTo>
                  <a:pt x="13" y="17"/>
                </a:lnTo>
                <a:lnTo>
                  <a:pt x="13" y="17"/>
                </a:lnTo>
                <a:lnTo>
                  <a:pt x="13" y="18"/>
                </a:lnTo>
                <a:lnTo>
                  <a:pt x="13" y="20"/>
                </a:lnTo>
                <a:lnTo>
                  <a:pt x="14" y="20"/>
                </a:lnTo>
                <a:lnTo>
                  <a:pt x="15" y="20"/>
                </a:lnTo>
                <a:lnTo>
                  <a:pt x="15" y="21"/>
                </a:lnTo>
                <a:lnTo>
                  <a:pt x="15" y="21"/>
                </a:lnTo>
                <a:lnTo>
                  <a:pt x="15" y="22"/>
                </a:lnTo>
                <a:lnTo>
                  <a:pt x="16" y="22"/>
                </a:lnTo>
                <a:lnTo>
                  <a:pt x="18" y="22"/>
                </a:lnTo>
                <a:lnTo>
                  <a:pt x="18" y="22"/>
                </a:lnTo>
                <a:lnTo>
                  <a:pt x="19" y="22"/>
                </a:lnTo>
                <a:lnTo>
                  <a:pt x="20" y="22"/>
                </a:lnTo>
                <a:lnTo>
                  <a:pt x="21" y="22"/>
                </a:lnTo>
                <a:lnTo>
                  <a:pt x="21" y="22"/>
                </a:lnTo>
                <a:lnTo>
                  <a:pt x="21" y="21"/>
                </a:lnTo>
                <a:lnTo>
                  <a:pt x="23" y="21"/>
                </a:lnTo>
                <a:lnTo>
                  <a:pt x="23" y="21"/>
                </a:lnTo>
                <a:lnTo>
                  <a:pt x="24" y="20"/>
                </a:lnTo>
                <a:lnTo>
                  <a:pt x="24" y="18"/>
                </a:lnTo>
                <a:lnTo>
                  <a:pt x="24" y="17"/>
                </a:lnTo>
                <a:lnTo>
                  <a:pt x="24" y="17"/>
                </a:lnTo>
                <a:lnTo>
                  <a:pt x="23" y="17"/>
                </a:lnTo>
                <a:lnTo>
                  <a:pt x="23" y="16"/>
                </a:lnTo>
                <a:lnTo>
                  <a:pt x="23" y="15"/>
                </a:lnTo>
                <a:lnTo>
                  <a:pt x="23" y="15"/>
                </a:lnTo>
                <a:lnTo>
                  <a:pt x="23" y="13"/>
                </a:lnTo>
                <a:lnTo>
                  <a:pt x="23" y="12"/>
                </a:lnTo>
                <a:lnTo>
                  <a:pt x="23" y="12"/>
                </a:lnTo>
                <a:lnTo>
                  <a:pt x="23" y="11"/>
                </a:lnTo>
                <a:lnTo>
                  <a:pt x="24" y="10"/>
                </a:lnTo>
                <a:lnTo>
                  <a:pt x="24" y="10"/>
                </a:lnTo>
                <a:lnTo>
                  <a:pt x="24" y="8"/>
                </a:lnTo>
                <a:lnTo>
                  <a:pt x="24" y="7"/>
                </a:lnTo>
                <a:lnTo>
                  <a:pt x="24" y="7"/>
                </a:lnTo>
                <a:lnTo>
                  <a:pt x="24" y="6"/>
                </a:lnTo>
                <a:lnTo>
                  <a:pt x="25" y="7"/>
                </a:lnTo>
                <a:lnTo>
                  <a:pt x="26" y="6"/>
                </a:lnTo>
                <a:lnTo>
                  <a:pt x="26" y="5"/>
                </a:lnTo>
                <a:lnTo>
                  <a:pt x="26" y="5"/>
                </a:lnTo>
                <a:lnTo>
                  <a:pt x="28" y="5"/>
                </a:lnTo>
                <a:lnTo>
                  <a:pt x="28" y="3"/>
                </a:lnTo>
                <a:lnTo>
                  <a:pt x="28" y="2"/>
                </a:lnTo>
                <a:lnTo>
                  <a:pt x="29" y="2"/>
                </a:lnTo>
                <a:lnTo>
                  <a:pt x="29" y="1"/>
                </a:lnTo>
                <a:lnTo>
                  <a:pt x="29" y="1"/>
                </a:lnTo>
                <a:lnTo>
                  <a:pt x="30" y="1"/>
                </a:lnTo>
                <a:lnTo>
                  <a:pt x="31" y="1"/>
                </a:lnTo>
                <a:lnTo>
                  <a:pt x="31" y="1"/>
                </a:lnTo>
                <a:lnTo>
                  <a:pt x="33" y="1"/>
                </a:lnTo>
                <a:lnTo>
                  <a:pt x="33" y="1"/>
                </a:lnTo>
                <a:lnTo>
                  <a:pt x="34" y="1"/>
                </a:lnTo>
                <a:lnTo>
                  <a:pt x="34" y="1"/>
                </a:lnTo>
                <a:lnTo>
                  <a:pt x="35" y="1"/>
                </a:lnTo>
                <a:lnTo>
                  <a:pt x="37" y="1"/>
                </a:lnTo>
                <a:lnTo>
                  <a:pt x="37" y="1"/>
                </a:lnTo>
                <a:lnTo>
                  <a:pt x="38" y="1"/>
                </a:lnTo>
                <a:lnTo>
                  <a:pt x="39" y="1"/>
                </a:lnTo>
                <a:lnTo>
                  <a:pt x="40" y="2"/>
                </a:lnTo>
                <a:lnTo>
                  <a:pt x="40" y="2"/>
                </a:lnTo>
                <a:lnTo>
                  <a:pt x="40" y="3"/>
                </a:lnTo>
                <a:lnTo>
                  <a:pt x="42" y="3"/>
                </a:lnTo>
                <a:lnTo>
                  <a:pt x="43" y="3"/>
                </a:lnTo>
                <a:lnTo>
                  <a:pt x="43" y="3"/>
                </a:lnTo>
                <a:lnTo>
                  <a:pt x="44" y="3"/>
                </a:lnTo>
                <a:lnTo>
                  <a:pt x="44" y="5"/>
                </a:lnTo>
                <a:lnTo>
                  <a:pt x="45" y="5"/>
                </a:lnTo>
                <a:lnTo>
                  <a:pt x="45" y="6"/>
                </a:lnTo>
                <a:lnTo>
                  <a:pt x="45" y="5"/>
                </a:lnTo>
                <a:lnTo>
                  <a:pt x="47" y="5"/>
                </a:lnTo>
                <a:lnTo>
                  <a:pt x="47" y="5"/>
                </a:lnTo>
                <a:lnTo>
                  <a:pt x="48" y="3"/>
                </a:lnTo>
                <a:lnTo>
                  <a:pt x="48" y="2"/>
                </a:lnTo>
                <a:lnTo>
                  <a:pt x="49" y="2"/>
                </a:lnTo>
                <a:lnTo>
                  <a:pt x="50" y="2"/>
                </a:lnTo>
                <a:lnTo>
                  <a:pt x="50" y="2"/>
                </a:lnTo>
                <a:lnTo>
                  <a:pt x="52" y="2"/>
                </a:lnTo>
                <a:lnTo>
                  <a:pt x="53" y="2"/>
                </a:lnTo>
                <a:lnTo>
                  <a:pt x="53" y="2"/>
                </a:lnTo>
                <a:lnTo>
                  <a:pt x="54" y="2"/>
                </a:lnTo>
                <a:lnTo>
                  <a:pt x="55" y="2"/>
                </a:lnTo>
                <a:lnTo>
                  <a:pt x="55" y="2"/>
                </a:lnTo>
                <a:lnTo>
                  <a:pt x="55" y="2"/>
                </a:lnTo>
                <a:lnTo>
                  <a:pt x="57" y="2"/>
                </a:lnTo>
                <a:lnTo>
                  <a:pt x="58" y="2"/>
                </a:lnTo>
                <a:lnTo>
                  <a:pt x="59" y="1"/>
                </a:lnTo>
                <a:lnTo>
                  <a:pt x="59" y="0"/>
                </a:lnTo>
                <a:lnTo>
                  <a:pt x="59" y="0"/>
                </a:lnTo>
                <a:lnTo>
                  <a:pt x="60" y="0"/>
                </a:lnTo>
                <a:lnTo>
                  <a:pt x="60" y="1"/>
                </a:lnTo>
                <a:lnTo>
                  <a:pt x="62" y="2"/>
                </a:lnTo>
                <a:lnTo>
                  <a:pt x="62" y="2"/>
                </a:lnTo>
                <a:lnTo>
                  <a:pt x="62" y="2"/>
                </a:lnTo>
                <a:lnTo>
                  <a:pt x="63" y="2"/>
                </a:lnTo>
                <a:lnTo>
                  <a:pt x="63" y="3"/>
                </a:lnTo>
                <a:lnTo>
                  <a:pt x="63" y="5"/>
                </a:lnTo>
                <a:lnTo>
                  <a:pt x="64" y="5"/>
                </a:lnTo>
                <a:lnTo>
                  <a:pt x="64" y="5"/>
                </a:lnTo>
                <a:lnTo>
                  <a:pt x="64" y="6"/>
                </a:lnTo>
                <a:lnTo>
                  <a:pt x="64" y="7"/>
                </a:lnTo>
                <a:lnTo>
                  <a:pt x="64" y="7"/>
                </a:lnTo>
                <a:lnTo>
                  <a:pt x="66" y="7"/>
                </a:lnTo>
                <a:lnTo>
                  <a:pt x="67" y="7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4" name="Freeform 522" hidden="1">
            <a:extLst>
              <a:ext uri="{FF2B5EF4-FFF2-40B4-BE49-F238E27FC236}">
                <a16:creationId xmlns:a16="http://schemas.microsoft.com/office/drawing/2014/main" id="{C5005980-0103-45BD-B4D8-F7289FF8C39E}"/>
              </a:ext>
            </a:extLst>
          </p:cNvPr>
          <p:cNvSpPr>
            <a:spLocks/>
          </p:cNvSpPr>
          <p:nvPr/>
        </p:nvSpPr>
        <p:spPr bwMode="auto">
          <a:xfrm>
            <a:off x="14765914" y="5108590"/>
            <a:ext cx="899328" cy="1010356"/>
          </a:xfrm>
          <a:custGeom>
            <a:avLst/>
            <a:gdLst>
              <a:gd name="T0" fmla="*/ 53 w 81"/>
              <a:gd name="T1" fmla="*/ 6 h 91"/>
              <a:gd name="T2" fmla="*/ 61 w 81"/>
              <a:gd name="T3" fmla="*/ 7 h 91"/>
              <a:gd name="T4" fmla="*/ 66 w 81"/>
              <a:gd name="T5" fmla="*/ 11 h 91"/>
              <a:gd name="T6" fmla="*/ 73 w 81"/>
              <a:gd name="T7" fmla="*/ 12 h 91"/>
              <a:gd name="T8" fmla="*/ 77 w 81"/>
              <a:gd name="T9" fmla="*/ 20 h 91"/>
              <a:gd name="T10" fmla="*/ 80 w 81"/>
              <a:gd name="T11" fmla="*/ 23 h 91"/>
              <a:gd name="T12" fmla="*/ 76 w 81"/>
              <a:gd name="T13" fmla="*/ 28 h 91"/>
              <a:gd name="T14" fmla="*/ 75 w 81"/>
              <a:gd name="T15" fmla="*/ 35 h 91"/>
              <a:gd name="T16" fmla="*/ 73 w 81"/>
              <a:gd name="T17" fmla="*/ 40 h 91"/>
              <a:gd name="T18" fmla="*/ 67 w 81"/>
              <a:gd name="T19" fmla="*/ 38 h 91"/>
              <a:gd name="T20" fmla="*/ 61 w 81"/>
              <a:gd name="T21" fmla="*/ 35 h 91"/>
              <a:gd name="T22" fmla="*/ 58 w 81"/>
              <a:gd name="T23" fmla="*/ 39 h 91"/>
              <a:gd name="T24" fmla="*/ 57 w 81"/>
              <a:gd name="T25" fmla="*/ 45 h 91"/>
              <a:gd name="T26" fmla="*/ 55 w 81"/>
              <a:gd name="T27" fmla="*/ 52 h 91"/>
              <a:gd name="T28" fmla="*/ 55 w 81"/>
              <a:gd name="T29" fmla="*/ 58 h 91"/>
              <a:gd name="T30" fmla="*/ 55 w 81"/>
              <a:gd name="T31" fmla="*/ 62 h 91"/>
              <a:gd name="T32" fmla="*/ 60 w 81"/>
              <a:gd name="T33" fmla="*/ 65 h 91"/>
              <a:gd name="T34" fmla="*/ 66 w 81"/>
              <a:gd name="T35" fmla="*/ 67 h 91"/>
              <a:gd name="T36" fmla="*/ 70 w 81"/>
              <a:gd name="T37" fmla="*/ 72 h 91"/>
              <a:gd name="T38" fmla="*/ 67 w 81"/>
              <a:gd name="T39" fmla="*/ 77 h 91"/>
              <a:gd name="T40" fmla="*/ 60 w 81"/>
              <a:gd name="T41" fmla="*/ 77 h 91"/>
              <a:gd name="T42" fmla="*/ 55 w 81"/>
              <a:gd name="T43" fmla="*/ 77 h 91"/>
              <a:gd name="T44" fmla="*/ 57 w 81"/>
              <a:gd name="T45" fmla="*/ 82 h 91"/>
              <a:gd name="T46" fmla="*/ 55 w 81"/>
              <a:gd name="T47" fmla="*/ 88 h 91"/>
              <a:gd name="T48" fmla="*/ 48 w 81"/>
              <a:gd name="T49" fmla="*/ 91 h 91"/>
              <a:gd name="T50" fmla="*/ 46 w 81"/>
              <a:gd name="T51" fmla="*/ 91 h 91"/>
              <a:gd name="T52" fmla="*/ 41 w 81"/>
              <a:gd name="T53" fmla="*/ 86 h 91"/>
              <a:gd name="T54" fmla="*/ 38 w 81"/>
              <a:gd name="T55" fmla="*/ 84 h 91"/>
              <a:gd name="T56" fmla="*/ 36 w 81"/>
              <a:gd name="T57" fmla="*/ 88 h 91"/>
              <a:gd name="T58" fmla="*/ 32 w 81"/>
              <a:gd name="T59" fmla="*/ 84 h 91"/>
              <a:gd name="T60" fmla="*/ 27 w 81"/>
              <a:gd name="T61" fmla="*/ 82 h 91"/>
              <a:gd name="T62" fmla="*/ 21 w 81"/>
              <a:gd name="T63" fmla="*/ 79 h 91"/>
              <a:gd name="T64" fmla="*/ 15 w 81"/>
              <a:gd name="T65" fmla="*/ 75 h 91"/>
              <a:gd name="T66" fmla="*/ 12 w 81"/>
              <a:gd name="T67" fmla="*/ 72 h 91"/>
              <a:gd name="T68" fmla="*/ 10 w 81"/>
              <a:gd name="T69" fmla="*/ 68 h 91"/>
              <a:gd name="T70" fmla="*/ 9 w 81"/>
              <a:gd name="T71" fmla="*/ 60 h 91"/>
              <a:gd name="T72" fmla="*/ 7 w 81"/>
              <a:gd name="T73" fmla="*/ 54 h 91"/>
              <a:gd name="T74" fmla="*/ 5 w 81"/>
              <a:gd name="T75" fmla="*/ 48 h 91"/>
              <a:gd name="T76" fmla="*/ 4 w 81"/>
              <a:gd name="T77" fmla="*/ 44 h 91"/>
              <a:gd name="T78" fmla="*/ 0 w 81"/>
              <a:gd name="T79" fmla="*/ 39 h 91"/>
              <a:gd name="T80" fmla="*/ 2 w 81"/>
              <a:gd name="T81" fmla="*/ 34 h 91"/>
              <a:gd name="T82" fmla="*/ 0 w 81"/>
              <a:gd name="T83" fmla="*/ 26 h 91"/>
              <a:gd name="T84" fmla="*/ 3 w 81"/>
              <a:gd name="T85" fmla="*/ 21 h 91"/>
              <a:gd name="T86" fmla="*/ 8 w 81"/>
              <a:gd name="T87" fmla="*/ 23 h 91"/>
              <a:gd name="T88" fmla="*/ 8 w 81"/>
              <a:gd name="T89" fmla="*/ 28 h 91"/>
              <a:gd name="T90" fmla="*/ 13 w 81"/>
              <a:gd name="T91" fmla="*/ 31 h 91"/>
              <a:gd name="T92" fmla="*/ 18 w 81"/>
              <a:gd name="T93" fmla="*/ 34 h 91"/>
              <a:gd name="T94" fmla="*/ 22 w 81"/>
              <a:gd name="T95" fmla="*/ 30 h 91"/>
              <a:gd name="T96" fmla="*/ 21 w 81"/>
              <a:gd name="T97" fmla="*/ 25 h 91"/>
              <a:gd name="T98" fmla="*/ 19 w 81"/>
              <a:gd name="T99" fmla="*/ 18 h 91"/>
              <a:gd name="T100" fmla="*/ 22 w 81"/>
              <a:gd name="T101" fmla="*/ 11 h 91"/>
              <a:gd name="T102" fmla="*/ 22 w 81"/>
              <a:gd name="T103" fmla="*/ 6 h 91"/>
              <a:gd name="T104" fmla="*/ 22 w 81"/>
              <a:gd name="T105" fmla="*/ 5 h 91"/>
              <a:gd name="T106" fmla="*/ 21 w 81"/>
              <a:gd name="T107" fmla="*/ 2 h 91"/>
              <a:gd name="T108" fmla="*/ 24 w 81"/>
              <a:gd name="T109" fmla="*/ 2 h 91"/>
              <a:gd name="T110" fmla="*/ 28 w 81"/>
              <a:gd name="T111" fmla="*/ 1 h 91"/>
              <a:gd name="T112" fmla="*/ 24 w 81"/>
              <a:gd name="T113" fmla="*/ 5 h 91"/>
              <a:gd name="T114" fmla="*/ 29 w 81"/>
              <a:gd name="T115" fmla="*/ 9 h 91"/>
              <a:gd name="T116" fmla="*/ 33 w 81"/>
              <a:gd name="T117" fmla="*/ 11 h 91"/>
              <a:gd name="T118" fmla="*/ 37 w 81"/>
              <a:gd name="T119" fmla="*/ 16 h 91"/>
              <a:gd name="T120" fmla="*/ 42 w 81"/>
              <a:gd name="T121" fmla="*/ 20 h 91"/>
              <a:gd name="T122" fmla="*/ 46 w 81"/>
              <a:gd name="T123" fmla="*/ 16 h 91"/>
              <a:gd name="T124" fmla="*/ 43 w 81"/>
              <a:gd name="T125" fmla="*/ 1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1" h="91">
                <a:moveTo>
                  <a:pt x="46" y="6"/>
                </a:moveTo>
                <a:lnTo>
                  <a:pt x="48" y="6"/>
                </a:lnTo>
                <a:lnTo>
                  <a:pt x="48" y="6"/>
                </a:lnTo>
                <a:lnTo>
                  <a:pt x="49" y="6"/>
                </a:lnTo>
                <a:lnTo>
                  <a:pt x="51" y="6"/>
                </a:lnTo>
                <a:lnTo>
                  <a:pt x="51" y="6"/>
                </a:lnTo>
                <a:lnTo>
                  <a:pt x="52" y="6"/>
                </a:lnTo>
                <a:lnTo>
                  <a:pt x="52" y="6"/>
                </a:lnTo>
                <a:lnTo>
                  <a:pt x="53" y="6"/>
                </a:lnTo>
                <a:lnTo>
                  <a:pt x="55" y="6"/>
                </a:lnTo>
                <a:lnTo>
                  <a:pt x="55" y="6"/>
                </a:lnTo>
                <a:lnTo>
                  <a:pt x="56" y="6"/>
                </a:lnTo>
                <a:lnTo>
                  <a:pt x="57" y="6"/>
                </a:lnTo>
                <a:lnTo>
                  <a:pt x="57" y="6"/>
                </a:lnTo>
                <a:lnTo>
                  <a:pt x="58" y="6"/>
                </a:lnTo>
                <a:lnTo>
                  <a:pt x="60" y="6"/>
                </a:lnTo>
                <a:lnTo>
                  <a:pt x="60" y="6"/>
                </a:lnTo>
                <a:lnTo>
                  <a:pt x="61" y="7"/>
                </a:lnTo>
                <a:lnTo>
                  <a:pt x="61" y="9"/>
                </a:lnTo>
                <a:lnTo>
                  <a:pt x="62" y="9"/>
                </a:lnTo>
                <a:lnTo>
                  <a:pt x="62" y="9"/>
                </a:lnTo>
                <a:lnTo>
                  <a:pt x="63" y="9"/>
                </a:lnTo>
                <a:lnTo>
                  <a:pt x="65" y="9"/>
                </a:lnTo>
                <a:lnTo>
                  <a:pt x="65" y="9"/>
                </a:lnTo>
                <a:lnTo>
                  <a:pt x="65" y="9"/>
                </a:lnTo>
                <a:lnTo>
                  <a:pt x="66" y="10"/>
                </a:lnTo>
                <a:lnTo>
                  <a:pt x="66" y="11"/>
                </a:lnTo>
                <a:lnTo>
                  <a:pt x="67" y="11"/>
                </a:lnTo>
                <a:lnTo>
                  <a:pt x="67" y="11"/>
                </a:lnTo>
                <a:lnTo>
                  <a:pt x="68" y="11"/>
                </a:lnTo>
                <a:lnTo>
                  <a:pt x="70" y="11"/>
                </a:lnTo>
                <a:lnTo>
                  <a:pt x="70" y="11"/>
                </a:lnTo>
                <a:lnTo>
                  <a:pt x="71" y="11"/>
                </a:lnTo>
                <a:lnTo>
                  <a:pt x="72" y="11"/>
                </a:lnTo>
                <a:lnTo>
                  <a:pt x="72" y="11"/>
                </a:lnTo>
                <a:lnTo>
                  <a:pt x="73" y="12"/>
                </a:lnTo>
                <a:lnTo>
                  <a:pt x="73" y="14"/>
                </a:lnTo>
                <a:lnTo>
                  <a:pt x="73" y="14"/>
                </a:lnTo>
                <a:lnTo>
                  <a:pt x="75" y="15"/>
                </a:lnTo>
                <a:lnTo>
                  <a:pt x="75" y="15"/>
                </a:lnTo>
                <a:lnTo>
                  <a:pt x="76" y="16"/>
                </a:lnTo>
                <a:lnTo>
                  <a:pt x="76" y="16"/>
                </a:lnTo>
                <a:lnTo>
                  <a:pt x="76" y="18"/>
                </a:lnTo>
                <a:lnTo>
                  <a:pt x="76" y="19"/>
                </a:lnTo>
                <a:lnTo>
                  <a:pt x="77" y="20"/>
                </a:lnTo>
                <a:lnTo>
                  <a:pt x="78" y="20"/>
                </a:lnTo>
                <a:lnTo>
                  <a:pt x="78" y="19"/>
                </a:lnTo>
                <a:lnTo>
                  <a:pt x="80" y="19"/>
                </a:lnTo>
                <a:lnTo>
                  <a:pt x="81" y="19"/>
                </a:lnTo>
                <a:lnTo>
                  <a:pt x="81" y="19"/>
                </a:lnTo>
                <a:lnTo>
                  <a:pt x="81" y="20"/>
                </a:lnTo>
                <a:lnTo>
                  <a:pt x="80" y="20"/>
                </a:lnTo>
                <a:lnTo>
                  <a:pt x="80" y="21"/>
                </a:lnTo>
                <a:lnTo>
                  <a:pt x="80" y="23"/>
                </a:lnTo>
                <a:lnTo>
                  <a:pt x="78" y="23"/>
                </a:lnTo>
                <a:lnTo>
                  <a:pt x="78" y="23"/>
                </a:lnTo>
                <a:lnTo>
                  <a:pt x="78" y="24"/>
                </a:lnTo>
                <a:lnTo>
                  <a:pt x="77" y="25"/>
                </a:lnTo>
                <a:lnTo>
                  <a:pt x="76" y="24"/>
                </a:lnTo>
                <a:lnTo>
                  <a:pt x="76" y="25"/>
                </a:lnTo>
                <a:lnTo>
                  <a:pt x="76" y="25"/>
                </a:lnTo>
                <a:lnTo>
                  <a:pt x="76" y="26"/>
                </a:lnTo>
                <a:lnTo>
                  <a:pt x="76" y="28"/>
                </a:lnTo>
                <a:lnTo>
                  <a:pt x="76" y="28"/>
                </a:lnTo>
                <a:lnTo>
                  <a:pt x="75" y="29"/>
                </a:lnTo>
                <a:lnTo>
                  <a:pt x="75" y="30"/>
                </a:lnTo>
                <a:lnTo>
                  <a:pt x="75" y="30"/>
                </a:lnTo>
                <a:lnTo>
                  <a:pt x="75" y="31"/>
                </a:lnTo>
                <a:lnTo>
                  <a:pt x="75" y="33"/>
                </a:lnTo>
                <a:lnTo>
                  <a:pt x="75" y="33"/>
                </a:lnTo>
                <a:lnTo>
                  <a:pt x="75" y="34"/>
                </a:lnTo>
                <a:lnTo>
                  <a:pt x="75" y="35"/>
                </a:lnTo>
                <a:lnTo>
                  <a:pt x="76" y="35"/>
                </a:lnTo>
                <a:lnTo>
                  <a:pt x="76" y="35"/>
                </a:lnTo>
                <a:lnTo>
                  <a:pt x="76" y="36"/>
                </a:lnTo>
                <a:lnTo>
                  <a:pt x="76" y="38"/>
                </a:lnTo>
                <a:lnTo>
                  <a:pt x="75" y="39"/>
                </a:lnTo>
                <a:lnTo>
                  <a:pt x="75" y="39"/>
                </a:lnTo>
                <a:lnTo>
                  <a:pt x="73" y="39"/>
                </a:lnTo>
                <a:lnTo>
                  <a:pt x="73" y="40"/>
                </a:lnTo>
                <a:lnTo>
                  <a:pt x="73" y="40"/>
                </a:lnTo>
                <a:lnTo>
                  <a:pt x="72" y="40"/>
                </a:lnTo>
                <a:lnTo>
                  <a:pt x="71" y="40"/>
                </a:lnTo>
                <a:lnTo>
                  <a:pt x="70" y="40"/>
                </a:lnTo>
                <a:lnTo>
                  <a:pt x="70" y="40"/>
                </a:lnTo>
                <a:lnTo>
                  <a:pt x="68" y="40"/>
                </a:lnTo>
                <a:lnTo>
                  <a:pt x="67" y="40"/>
                </a:lnTo>
                <a:lnTo>
                  <a:pt x="67" y="39"/>
                </a:lnTo>
                <a:lnTo>
                  <a:pt x="67" y="39"/>
                </a:lnTo>
                <a:lnTo>
                  <a:pt x="67" y="38"/>
                </a:lnTo>
                <a:lnTo>
                  <a:pt x="66" y="38"/>
                </a:lnTo>
                <a:lnTo>
                  <a:pt x="65" y="38"/>
                </a:lnTo>
                <a:lnTo>
                  <a:pt x="65" y="36"/>
                </a:lnTo>
                <a:lnTo>
                  <a:pt x="65" y="35"/>
                </a:lnTo>
                <a:lnTo>
                  <a:pt x="65" y="35"/>
                </a:lnTo>
                <a:lnTo>
                  <a:pt x="63" y="35"/>
                </a:lnTo>
                <a:lnTo>
                  <a:pt x="62" y="35"/>
                </a:lnTo>
                <a:lnTo>
                  <a:pt x="62" y="35"/>
                </a:lnTo>
                <a:lnTo>
                  <a:pt x="61" y="35"/>
                </a:lnTo>
                <a:lnTo>
                  <a:pt x="61" y="35"/>
                </a:lnTo>
                <a:lnTo>
                  <a:pt x="60" y="35"/>
                </a:lnTo>
                <a:lnTo>
                  <a:pt x="60" y="36"/>
                </a:lnTo>
                <a:lnTo>
                  <a:pt x="60" y="38"/>
                </a:lnTo>
                <a:lnTo>
                  <a:pt x="60" y="39"/>
                </a:lnTo>
                <a:lnTo>
                  <a:pt x="60" y="39"/>
                </a:lnTo>
                <a:lnTo>
                  <a:pt x="60" y="39"/>
                </a:lnTo>
                <a:lnTo>
                  <a:pt x="58" y="38"/>
                </a:lnTo>
                <a:lnTo>
                  <a:pt x="58" y="39"/>
                </a:lnTo>
                <a:lnTo>
                  <a:pt x="58" y="39"/>
                </a:lnTo>
                <a:lnTo>
                  <a:pt x="57" y="40"/>
                </a:lnTo>
                <a:lnTo>
                  <a:pt x="57" y="41"/>
                </a:lnTo>
                <a:lnTo>
                  <a:pt x="57" y="41"/>
                </a:lnTo>
                <a:lnTo>
                  <a:pt x="57" y="43"/>
                </a:lnTo>
                <a:lnTo>
                  <a:pt x="57" y="44"/>
                </a:lnTo>
                <a:lnTo>
                  <a:pt x="56" y="44"/>
                </a:lnTo>
                <a:lnTo>
                  <a:pt x="57" y="44"/>
                </a:lnTo>
                <a:lnTo>
                  <a:pt x="57" y="45"/>
                </a:lnTo>
                <a:lnTo>
                  <a:pt x="56" y="46"/>
                </a:lnTo>
                <a:lnTo>
                  <a:pt x="55" y="46"/>
                </a:lnTo>
                <a:lnTo>
                  <a:pt x="55" y="46"/>
                </a:lnTo>
                <a:lnTo>
                  <a:pt x="55" y="46"/>
                </a:lnTo>
                <a:lnTo>
                  <a:pt x="55" y="48"/>
                </a:lnTo>
                <a:lnTo>
                  <a:pt x="55" y="49"/>
                </a:lnTo>
                <a:lnTo>
                  <a:pt x="55" y="49"/>
                </a:lnTo>
                <a:lnTo>
                  <a:pt x="55" y="50"/>
                </a:lnTo>
                <a:lnTo>
                  <a:pt x="55" y="52"/>
                </a:lnTo>
                <a:lnTo>
                  <a:pt x="55" y="52"/>
                </a:lnTo>
                <a:lnTo>
                  <a:pt x="55" y="53"/>
                </a:lnTo>
                <a:lnTo>
                  <a:pt x="55" y="54"/>
                </a:lnTo>
                <a:lnTo>
                  <a:pt x="55" y="54"/>
                </a:lnTo>
                <a:lnTo>
                  <a:pt x="55" y="54"/>
                </a:lnTo>
                <a:lnTo>
                  <a:pt x="55" y="55"/>
                </a:lnTo>
                <a:lnTo>
                  <a:pt x="55" y="57"/>
                </a:lnTo>
                <a:lnTo>
                  <a:pt x="55" y="57"/>
                </a:lnTo>
                <a:lnTo>
                  <a:pt x="55" y="58"/>
                </a:lnTo>
                <a:lnTo>
                  <a:pt x="55" y="58"/>
                </a:lnTo>
                <a:lnTo>
                  <a:pt x="53" y="59"/>
                </a:lnTo>
                <a:lnTo>
                  <a:pt x="53" y="59"/>
                </a:lnTo>
                <a:lnTo>
                  <a:pt x="52" y="59"/>
                </a:lnTo>
                <a:lnTo>
                  <a:pt x="52" y="60"/>
                </a:lnTo>
                <a:lnTo>
                  <a:pt x="52" y="60"/>
                </a:lnTo>
                <a:lnTo>
                  <a:pt x="53" y="62"/>
                </a:lnTo>
                <a:lnTo>
                  <a:pt x="55" y="62"/>
                </a:lnTo>
                <a:lnTo>
                  <a:pt x="55" y="62"/>
                </a:lnTo>
                <a:lnTo>
                  <a:pt x="55" y="63"/>
                </a:lnTo>
                <a:lnTo>
                  <a:pt x="55" y="63"/>
                </a:lnTo>
                <a:lnTo>
                  <a:pt x="56" y="64"/>
                </a:lnTo>
                <a:lnTo>
                  <a:pt x="56" y="64"/>
                </a:lnTo>
                <a:lnTo>
                  <a:pt x="57" y="64"/>
                </a:lnTo>
                <a:lnTo>
                  <a:pt x="57" y="64"/>
                </a:lnTo>
                <a:lnTo>
                  <a:pt x="58" y="65"/>
                </a:lnTo>
                <a:lnTo>
                  <a:pt x="60" y="65"/>
                </a:lnTo>
                <a:lnTo>
                  <a:pt x="60" y="65"/>
                </a:lnTo>
                <a:lnTo>
                  <a:pt x="60" y="67"/>
                </a:lnTo>
                <a:lnTo>
                  <a:pt x="61" y="67"/>
                </a:lnTo>
                <a:lnTo>
                  <a:pt x="62" y="67"/>
                </a:lnTo>
                <a:lnTo>
                  <a:pt x="62" y="67"/>
                </a:lnTo>
                <a:lnTo>
                  <a:pt x="63" y="67"/>
                </a:lnTo>
                <a:lnTo>
                  <a:pt x="65" y="67"/>
                </a:lnTo>
                <a:lnTo>
                  <a:pt x="65" y="67"/>
                </a:lnTo>
                <a:lnTo>
                  <a:pt x="66" y="67"/>
                </a:lnTo>
                <a:lnTo>
                  <a:pt x="66" y="67"/>
                </a:lnTo>
                <a:lnTo>
                  <a:pt x="67" y="67"/>
                </a:lnTo>
                <a:lnTo>
                  <a:pt x="67" y="68"/>
                </a:lnTo>
                <a:lnTo>
                  <a:pt x="67" y="68"/>
                </a:lnTo>
                <a:lnTo>
                  <a:pt x="67" y="69"/>
                </a:lnTo>
                <a:lnTo>
                  <a:pt x="70" y="69"/>
                </a:lnTo>
                <a:lnTo>
                  <a:pt x="70" y="69"/>
                </a:lnTo>
                <a:lnTo>
                  <a:pt x="70" y="70"/>
                </a:lnTo>
                <a:lnTo>
                  <a:pt x="70" y="72"/>
                </a:lnTo>
                <a:lnTo>
                  <a:pt x="70" y="72"/>
                </a:lnTo>
                <a:lnTo>
                  <a:pt x="68" y="72"/>
                </a:lnTo>
                <a:lnTo>
                  <a:pt x="67" y="72"/>
                </a:lnTo>
                <a:lnTo>
                  <a:pt x="67" y="72"/>
                </a:lnTo>
                <a:lnTo>
                  <a:pt x="67" y="73"/>
                </a:lnTo>
                <a:lnTo>
                  <a:pt x="67" y="73"/>
                </a:lnTo>
                <a:lnTo>
                  <a:pt x="67" y="74"/>
                </a:lnTo>
                <a:lnTo>
                  <a:pt x="67" y="75"/>
                </a:lnTo>
                <a:lnTo>
                  <a:pt x="67" y="77"/>
                </a:lnTo>
                <a:lnTo>
                  <a:pt x="67" y="77"/>
                </a:lnTo>
                <a:lnTo>
                  <a:pt x="66" y="77"/>
                </a:lnTo>
                <a:lnTo>
                  <a:pt x="66" y="77"/>
                </a:lnTo>
                <a:lnTo>
                  <a:pt x="65" y="77"/>
                </a:lnTo>
                <a:lnTo>
                  <a:pt x="65" y="77"/>
                </a:lnTo>
                <a:lnTo>
                  <a:pt x="63" y="77"/>
                </a:lnTo>
                <a:lnTo>
                  <a:pt x="62" y="77"/>
                </a:lnTo>
                <a:lnTo>
                  <a:pt x="62" y="77"/>
                </a:lnTo>
                <a:lnTo>
                  <a:pt x="61" y="77"/>
                </a:lnTo>
                <a:lnTo>
                  <a:pt x="60" y="77"/>
                </a:lnTo>
                <a:lnTo>
                  <a:pt x="60" y="77"/>
                </a:lnTo>
                <a:lnTo>
                  <a:pt x="58" y="77"/>
                </a:lnTo>
                <a:lnTo>
                  <a:pt x="57" y="77"/>
                </a:lnTo>
                <a:lnTo>
                  <a:pt x="57" y="75"/>
                </a:lnTo>
                <a:lnTo>
                  <a:pt x="57" y="74"/>
                </a:lnTo>
                <a:lnTo>
                  <a:pt x="57" y="74"/>
                </a:lnTo>
                <a:lnTo>
                  <a:pt x="56" y="74"/>
                </a:lnTo>
                <a:lnTo>
                  <a:pt x="55" y="75"/>
                </a:lnTo>
                <a:lnTo>
                  <a:pt x="55" y="77"/>
                </a:lnTo>
                <a:lnTo>
                  <a:pt x="55" y="77"/>
                </a:lnTo>
                <a:lnTo>
                  <a:pt x="58" y="79"/>
                </a:lnTo>
                <a:lnTo>
                  <a:pt x="58" y="80"/>
                </a:lnTo>
                <a:lnTo>
                  <a:pt x="58" y="82"/>
                </a:lnTo>
                <a:lnTo>
                  <a:pt x="60" y="82"/>
                </a:lnTo>
                <a:lnTo>
                  <a:pt x="60" y="82"/>
                </a:lnTo>
                <a:lnTo>
                  <a:pt x="60" y="82"/>
                </a:lnTo>
                <a:lnTo>
                  <a:pt x="58" y="82"/>
                </a:lnTo>
                <a:lnTo>
                  <a:pt x="57" y="82"/>
                </a:lnTo>
                <a:lnTo>
                  <a:pt x="57" y="82"/>
                </a:lnTo>
                <a:lnTo>
                  <a:pt x="56" y="83"/>
                </a:lnTo>
                <a:lnTo>
                  <a:pt x="56" y="83"/>
                </a:lnTo>
                <a:lnTo>
                  <a:pt x="56" y="84"/>
                </a:lnTo>
                <a:lnTo>
                  <a:pt x="56" y="84"/>
                </a:lnTo>
                <a:lnTo>
                  <a:pt x="55" y="86"/>
                </a:lnTo>
                <a:lnTo>
                  <a:pt x="55" y="87"/>
                </a:lnTo>
                <a:lnTo>
                  <a:pt x="55" y="87"/>
                </a:lnTo>
                <a:lnTo>
                  <a:pt x="55" y="88"/>
                </a:lnTo>
                <a:lnTo>
                  <a:pt x="53" y="88"/>
                </a:lnTo>
                <a:lnTo>
                  <a:pt x="52" y="88"/>
                </a:lnTo>
                <a:lnTo>
                  <a:pt x="52" y="88"/>
                </a:lnTo>
                <a:lnTo>
                  <a:pt x="52" y="89"/>
                </a:lnTo>
                <a:lnTo>
                  <a:pt x="52" y="91"/>
                </a:lnTo>
                <a:lnTo>
                  <a:pt x="52" y="91"/>
                </a:lnTo>
                <a:lnTo>
                  <a:pt x="51" y="91"/>
                </a:lnTo>
                <a:lnTo>
                  <a:pt x="49" y="91"/>
                </a:lnTo>
                <a:lnTo>
                  <a:pt x="48" y="91"/>
                </a:lnTo>
                <a:lnTo>
                  <a:pt x="48" y="91"/>
                </a:lnTo>
                <a:lnTo>
                  <a:pt x="47" y="91"/>
                </a:lnTo>
                <a:lnTo>
                  <a:pt x="47" y="89"/>
                </a:lnTo>
                <a:lnTo>
                  <a:pt x="47" y="88"/>
                </a:lnTo>
                <a:lnTo>
                  <a:pt x="46" y="88"/>
                </a:lnTo>
                <a:lnTo>
                  <a:pt x="46" y="88"/>
                </a:lnTo>
                <a:lnTo>
                  <a:pt x="46" y="89"/>
                </a:lnTo>
                <a:lnTo>
                  <a:pt x="46" y="91"/>
                </a:lnTo>
                <a:lnTo>
                  <a:pt x="46" y="91"/>
                </a:lnTo>
                <a:lnTo>
                  <a:pt x="44" y="91"/>
                </a:lnTo>
                <a:lnTo>
                  <a:pt x="43" y="91"/>
                </a:lnTo>
                <a:lnTo>
                  <a:pt x="43" y="89"/>
                </a:lnTo>
                <a:lnTo>
                  <a:pt x="43" y="89"/>
                </a:lnTo>
                <a:lnTo>
                  <a:pt x="43" y="88"/>
                </a:lnTo>
                <a:lnTo>
                  <a:pt x="43" y="88"/>
                </a:lnTo>
                <a:lnTo>
                  <a:pt x="42" y="87"/>
                </a:lnTo>
                <a:lnTo>
                  <a:pt x="41" y="87"/>
                </a:lnTo>
                <a:lnTo>
                  <a:pt x="41" y="86"/>
                </a:lnTo>
                <a:lnTo>
                  <a:pt x="41" y="86"/>
                </a:lnTo>
                <a:lnTo>
                  <a:pt x="41" y="87"/>
                </a:lnTo>
                <a:lnTo>
                  <a:pt x="41" y="87"/>
                </a:lnTo>
                <a:lnTo>
                  <a:pt x="41" y="88"/>
                </a:lnTo>
                <a:lnTo>
                  <a:pt x="39" y="88"/>
                </a:lnTo>
                <a:lnTo>
                  <a:pt x="39" y="87"/>
                </a:lnTo>
                <a:lnTo>
                  <a:pt x="39" y="86"/>
                </a:lnTo>
                <a:lnTo>
                  <a:pt x="38" y="86"/>
                </a:lnTo>
                <a:lnTo>
                  <a:pt x="38" y="84"/>
                </a:lnTo>
                <a:lnTo>
                  <a:pt x="38" y="84"/>
                </a:lnTo>
                <a:lnTo>
                  <a:pt x="38" y="83"/>
                </a:lnTo>
                <a:lnTo>
                  <a:pt x="38" y="83"/>
                </a:lnTo>
                <a:lnTo>
                  <a:pt x="37" y="84"/>
                </a:lnTo>
                <a:lnTo>
                  <a:pt x="37" y="84"/>
                </a:lnTo>
                <a:lnTo>
                  <a:pt x="36" y="86"/>
                </a:lnTo>
                <a:lnTo>
                  <a:pt x="36" y="87"/>
                </a:lnTo>
                <a:lnTo>
                  <a:pt x="36" y="87"/>
                </a:lnTo>
                <a:lnTo>
                  <a:pt x="36" y="88"/>
                </a:lnTo>
                <a:lnTo>
                  <a:pt x="36" y="88"/>
                </a:lnTo>
                <a:lnTo>
                  <a:pt x="34" y="88"/>
                </a:lnTo>
                <a:lnTo>
                  <a:pt x="33" y="87"/>
                </a:lnTo>
                <a:lnTo>
                  <a:pt x="33" y="87"/>
                </a:lnTo>
                <a:lnTo>
                  <a:pt x="33" y="86"/>
                </a:lnTo>
                <a:lnTo>
                  <a:pt x="33" y="86"/>
                </a:lnTo>
                <a:lnTo>
                  <a:pt x="33" y="86"/>
                </a:lnTo>
                <a:lnTo>
                  <a:pt x="32" y="84"/>
                </a:lnTo>
                <a:lnTo>
                  <a:pt x="32" y="84"/>
                </a:lnTo>
                <a:lnTo>
                  <a:pt x="31" y="83"/>
                </a:lnTo>
                <a:lnTo>
                  <a:pt x="29" y="83"/>
                </a:lnTo>
                <a:lnTo>
                  <a:pt x="29" y="83"/>
                </a:lnTo>
                <a:lnTo>
                  <a:pt x="28" y="84"/>
                </a:lnTo>
                <a:lnTo>
                  <a:pt x="28" y="83"/>
                </a:lnTo>
                <a:lnTo>
                  <a:pt x="28" y="82"/>
                </a:lnTo>
                <a:lnTo>
                  <a:pt x="27" y="82"/>
                </a:lnTo>
                <a:lnTo>
                  <a:pt x="27" y="80"/>
                </a:lnTo>
                <a:lnTo>
                  <a:pt x="27" y="82"/>
                </a:lnTo>
                <a:lnTo>
                  <a:pt x="26" y="82"/>
                </a:lnTo>
                <a:lnTo>
                  <a:pt x="24" y="82"/>
                </a:lnTo>
                <a:lnTo>
                  <a:pt x="24" y="82"/>
                </a:lnTo>
                <a:lnTo>
                  <a:pt x="24" y="80"/>
                </a:lnTo>
                <a:lnTo>
                  <a:pt x="23" y="79"/>
                </a:lnTo>
                <a:lnTo>
                  <a:pt x="23" y="79"/>
                </a:lnTo>
                <a:lnTo>
                  <a:pt x="22" y="78"/>
                </a:lnTo>
                <a:lnTo>
                  <a:pt x="22" y="79"/>
                </a:lnTo>
                <a:lnTo>
                  <a:pt x="21" y="79"/>
                </a:lnTo>
                <a:lnTo>
                  <a:pt x="19" y="79"/>
                </a:lnTo>
                <a:lnTo>
                  <a:pt x="19" y="79"/>
                </a:lnTo>
                <a:lnTo>
                  <a:pt x="18" y="78"/>
                </a:lnTo>
                <a:lnTo>
                  <a:pt x="18" y="77"/>
                </a:lnTo>
                <a:lnTo>
                  <a:pt x="18" y="77"/>
                </a:lnTo>
                <a:lnTo>
                  <a:pt x="17" y="77"/>
                </a:lnTo>
                <a:lnTo>
                  <a:pt x="17" y="77"/>
                </a:lnTo>
                <a:lnTo>
                  <a:pt x="15" y="77"/>
                </a:lnTo>
                <a:lnTo>
                  <a:pt x="15" y="75"/>
                </a:lnTo>
                <a:lnTo>
                  <a:pt x="15" y="74"/>
                </a:lnTo>
                <a:lnTo>
                  <a:pt x="15" y="73"/>
                </a:lnTo>
                <a:lnTo>
                  <a:pt x="15" y="73"/>
                </a:lnTo>
                <a:lnTo>
                  <a:pt x="14" y="73"/>
                </a:lnTo>
                <a:lnTo>
                  <a:pt x="14" y="73"/>
                </a:lnTo>
                <a:lnTo>
                  <a:pt x="14" y="73"/>
                </a:lnTo>
                <a:lnTo>
                  <a:pt x="13" y="73"/>
                </a:lnTo>
                <a:lnTo>
                  <a:pt x="13" y="73"/>
                </a:lnTo>
                <a:lnTo>
                  <a:pt x="12" y="72"/>
                </a:lnTo>
                <a:lnTo>
                  <a:pt x="12" y="70"/>
                </a:lnTo>
                <a:lnTo>
                  <a:pt x="10" y="70"/>
                </a:lnTo>
                <a:lnTo>
                  <a:pt x="10" y="70"/>
                </a:lnTo>
                <a:lnTo>
                  <a:pt x="9" y="70"/>
                </a:lnTo>
                <a:lnTo>
                  <a:pt x="9" y="70"/>
                </a:lnTo>
                <a:lnTo>
                  <a:pt x="10" y="69"/>
                </a:lnTo>
                <a:lnTo>
                  <a:pt x="10" y="68"/>
                </a:lnTo>
                <a:lnTo>
                  <a:pt x="9" y="68"/>
                </a:lnTo>
                <a:lnTo>
                  <a:pt x="10" y="68"/>
                </a:lnTo>
                <a:lnTo>
                  <a:pt x="10" y="67"/>
                </a:lnTo>
                <a:lnTo>
                  <a:pt x="10" y="65"/>
                </a:lnTo>
                <a:lnTo>
                  <a:pt x="10" y="65"/>
                </a:lnTo>
                <a:lnTo>
                  <a:pt x="10" y="64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9" y="62"/>
                </a:lnTo>
                <a:lnTo>
                  <a:pt x="9" y="60"/>
                </a:lnTo>
                <a:lnTo>
                  <a:pt x="9" y="60"/>
                </a:lnTo>
                <a:lnTo>
                  <a:pt x="9" y="59"/>
                </a:lnTo>
                <a:lnTo>
                  <a:pt x="9" y="58"/>
                </a:lnTo>
                <a:lnTo>
                  <a:pt x="9" y="58"/>
                </a:lnTo>
                <a:lnTo>
                  <a:pt x="8" y="57"/>
                </a:lnTo>
                <a:lnTo>
                  <a:pt x="8" y="55"/>
                </a:lnTo>
                <a:lnTo>
                  <a:pt x="8" y="55"/>
                </a:lnTo>
                <a:lnTo>
                  <a:pt x="7" y="55"/>
                </a:lnTo>
                <a:lnTo>
                  <a:pt x="7" y="54"/>
                </a:lnTo>
                <a:lnTo>
                  <a:pt x="5" y="54"/>
                </a:lnTo>
                <a:lnTo>
                  <a:pt x="5" y="53"/>
                </a:lnTo>
                <a:lnTo>
                  <a:pt x="5" y="52"/>
                </a:lnTo>
                <a:lnTo>
                  <a:pt x="5" y="52"/>
                </a:lnTo>
                <a:lnTo>
                  <a:pt x="5" y="50"/>
                </a:lnTo>
                <a:lnTo>
                  <a:pt x="5" y="50"/>
                </a:lnTo>
                <a:lnTo>
                  <a:pt x="5" y="49"/>
                </a:lnTo>
                <a:lnTo>
                  <a:pt x="5" y="49"/>
                </a:lnTo>
                <a:lnTo>
                  <a:pt x="5" y="48"/>
                </a:lnTo>
                <a:lnTo>
                  <a:pt x="5" y="48"/>
                </a:lnTo>
                <a:lnTo>
                  <a:pt x="4" y="48"/>
                </a:lnTo>
                <a:lnTo>
                  <a:pt x="3" y="48"/>
                </a:lnTo>
                <a:lnTo>
                  <a:pt x="3" y="46"/>
                </a:lnTo>
                <a:lnTo>
                  <a:pt x="3" y="45"/>
                </a:lnTo>
                <a:lnTo>
                  <a:pt x="4" y="45"/>
                </a:lnTo>
                <a:lnTo>
                  <a:pt x="5" y="45"/>
                </a:lnTo>
                <a:lnTo>
                  <a:pt x="4" y="44"/>
                </a:lnTo>
                <a:lnTo>
                  <a:pt x="4" y="44"/>
                </a:lnTo>
                <a:lnTo>
                  <a:pt x="4" y="43"/>
                </a:lnTo>
                <a:lnTo>
                  <a:pt x="4" y="41"/>
                </a:lnTo>
                <a:lnTo>
                  <a:pt x="4" y="41"/>
                </a:lnTo>
                <a:lnTo>
                  <a:pt x="3" y="40"/>
                </a:lnTo>
                <a:lnTo>
                  <a:pt x="3" y="40"/>
                </a:lnTo>
                <a:lnTo>
                  <a:pt x="2" y="40"/>
                </a:lnTo>
                <a:lnTo>
                  <a:pt x="0" y="40"/>
                </a:lnTo>
                <a:lnTo>
                  <a:pt x="0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6"/>
                </a:lnTo>
                <a:lnTo>
                  <a:pt x="0" y="35"/>
                </a:lnTo>
                <a:lnTo>
                  <a:pt x="0" y="35"/>
                </a:lnTo>
                <a:lnTo>
                  <a:pt x="2" y="35"/>
                </a:lnTo>
                <a:lnTo>
                  <a:pt x="2" y="35"/>
                </a:lnTo>
                <a:lnTo>
                  <a:pt x="2" y="34"/>
                </a:lnTo>
                <a:lnTo>
                  <a:pt x="2" y="33"/>
                </a:lnTo>
                <a:lnTo>
                  <a:pt x="2" y="33"/>
                </a:lnTo>
                <a:lnTo>
                  <a:pt x="2" y="31"/>
                </a:lnTo>
                <a:lnTo>
                  <a:pt x="2" y="30"/>
                </a:lnTo>
                <a:lnTo>
                  <a:pt x="2" y="30"/>
                </a:lnTo>
                <a:lnTo>
                  <a:pt x="2" y="29"/>
                </a:lnTo>
                <a:lnTo>
                  <a:pt x="2" y="28"/>
                </a:lnTo>
                <a:lnTo>
                  <a:pt x="0" y="28"/>
                </a:lnTo>
                <a:lnTo>
                  <a:pt x="0" y="26"/>
                </a:lnTo>
                <a:lnTo>
                  <a:pt x="0" y="25"/>
                </a:lnTo>
                <a:lnTo>
                  <a:pt x="0" y="25"/>
                </a:lnTo>
                <a:lnTo>
                  <a:pt x="0" y="24"/>
                </a:lnTo>
                <a:lnTo>
                  <a:pt x="0" y="23"/>
                </a:lnTo>
                <a:lnTo>
                  <a:pt x="0" y="23"/>
                </a:lnTo>
                <a:lnTo>
                  <a:pt x="0" y="21"/>
                </a:lnTo>
                <a:lnTo>
                  <a:pt x="0" y="21"/>
                </a:lnTo>
                <a:lnTo>
                  <a:pt x="2" y="21"/>
                </a:lnTo>
                <a:lnTo>
                  <a:pt x="3" y="21"/>
                </a:lnTo>
                <a:lnTo>
                  <a:pt x="3" y="21"/>
                </a:lnTo>
                <a:lnTo>
                  <a:pt x="4" y="23"/>
                </a:lnTo>
                <a:lnTo>
                  <a:pt x="4" y="23"/>
                </a:lnTo>
                <a:lnTo>
                  <a:pt x="4" y="24"/>
                </a:lnTo>
                <a:lnTo>
                  <a:pt x="4" y="25"/>
                </a:lnTo>
                <a:lnTo>
                  <a:pt x="5" y="25"/>
                </a:lnTo>
                <a:lnTo>
                  <a:pt x="5" y="24"/>
                </a:lnTo>
                <a:lnTo>
                  <a:pt x="7" y="23"/>
                </a:lnTo>
                <a:lnTo>
                  <a:pt x="8" y="23"/>
                </a:lnTo>
                <a:lnTo>
                  <a:pt x="8" y="21"/>
                </a:lnTo>
                <a:lnTo>
                  <a:pt x="8" y="21"/>
                </a:lnTo>
                <a:lnTo>
                  <a:pt x="8" y="23"/>
                </a:lnTo>
                <a:lnTo>
                  <a:pt x="8" y="23"/>
                </a:lnTo>
                <a:lnTo>
                  <a:pt x="8" y="25"/>
                </a:lnTo>
                <a:lnTo>
                  <a:pt x="8" y="25"/>
                </a:lnTo>
                <a:lnTo>
                  <a:pt x="8" y="26"/>
                </a:lnTo>
                <a:lnTo>
                  <a:pt x="8" y="28"/>
                </a:lnTo>
                <a:lnTo>
                  <a:pt x="8" y="28"/>
                </a:lnTo>
                <a:lnTo>
                  <a:pt x="8" y="29"/>
                </a:lnTo>
                <a:lnTo>
                  <a:pt x="8" y="29"/>
                </a:lnTo>
                <a:lnTo>
                  <a:pt x="9" y="29"/>
                </a:lnTo>
                <a:lnTo>
                  <a:pt x="10" y="29"/>
                </a:lnTo>
                <a:lnTo>
                  <a:pt x="10" y="29"/>
                </a:lnTo>
                <a:lnTo>
                  <a:pt x="12" y="29"/>
                </a:lnTo>
                <a:lnTo>
                  <a:pt x="12" y="30"/>
                </a:lnTo>
                <a:lnTo>
                  <a:pt x="13" y="30"/>
                </a:lnTo>
                <a:lnTo>
                  <a:pt x="13" y="31"/>
                </a:lnTo>
                <a:lnTo>
                  <a:pt x="14" y="31"/>
                </a:lnTo>
                <a:lnTo>
                  <a:pt x="14" y="31"/>
                </a:lnTo>
                <a:lnTo>
                  <a:pt x="15" y="31"/>
                </a:lnTo>
                <a:lnTo>
                  <a:pt x="17" y="31"/>
                </a:lnTo>
                <a:lnTo>
                  <a:pt x="17" y="31"/>
                </a:lnTo>
                <a:lnTo>
                  <a:pt x="17" y="33"/>
                </a:lnTo>
                <a:lnTo>
                  <a:pt x="17" y="33"/>
                </a:lnTo>
                <a:lnTo>
                  <a:pt x="17" y="34"/>
                </a:lnTo>
                <a:lnTo>
                  <a:pt x="18" y="34"/>
                </a:lnTo>
                <a:lnTo>
                  <a:pt x="19" y="34"/>
                </a:lnTo>
                <a:lnTo>
                  <a:pt x="19" y="33"/>
                </a:lnTo>
                <a:lnTo>
                  <a:pt x="19" y="33"/>
                </a:lnTo>
                <a:lnTo>
                  <a:pt x="19" y="31"/>
                </a:lnTo>
                <a:lnTo>
                  <a:pt x="19" y="31"/>
                </a:lnTo>
                <a:lnTo>
                  <a:pt x="22" y="31"/>
                </a:lnTo>
                <a:lnTo>
                  <a:pt x="22" y="31"/>
                </a:lnTo>
                <a:lnTo>
                  <a:pt x="22" y="30"/>
                </a:lnTo>
                <a:lnTo>
                  <a:pt x="22" y="30"/>
                </a:lnTo>
                <a:lnTo>
                  <a:pt x="21" y="30"/>
                </a:lnTo>
                <a:lnTo>
                  <a:pt x="21" y="29"/>
                </a:lnTo>
                <a:lnTo>
                  <a:pt x="19" y="29"/>
                </a:lnTo>
                <a:lnTo>
                  <a:pt x="19" y="28"/>
                </a:lnTo>
                <a:lnTo>
                  <a:pt x="19" y="28"/>
                </a:lnTo>
                <a:lnTo>
                  <a:pt x="19" y="26"/>
                </a:lnTo>
                <a:lnTo>
                  <a:pt x="21" y="26"/>
                </a:lnTo>
                <a:lnTo>
                  <a:pt x="21" y="25"/>
                </a:lnTo>
                <a:lnTo>
                  <a:pt x="21" y="25"/>
                </a:lnTo>
                <a:lnTo>
                  <a:pt x="21" y="24"/>
                </a:lnTo>
                <a:lnTo>
                  <a:pt x="21" y="23"/>
                </a:lnTo>
                <a:lnTo>
                  <a:pt x="21" y="23"/>
                </a:lnTo>
                <a:lnTo>
                  <a:pt x="21" y="21"/>
                </a:lnTo>
                <a:lnTo>
                  <a:pt x="19" y="21"/>
                </a:lnTo>
                <a:lnTo>
                  <a:pt x="19" y="20"/>
                </a:lnTo>
                <a:lnTo>
                  <a:pt x="19" y="20"/>
                </a:lnTo>
                <a:lnTo>
                  <a:pt x="19" y="19"/>
                </a:lnTo>
                <a:lnTo>
                  <a:pt x="19" y="18"/>
                </a:lnTo>
                <a:lnTo>
                  <a:pt x="19" y="16"/>
                </a:lnTo>
                <a:lnTo>
                  <a:pt x="19" y="16"/>
                </a:lnTo>
                <a:lnTo>
                  <a:pt x="19" y="16"/>
                </a:lnTo>
                <a:lnTo>
                  <a:pt x="21" y="15"/>
                </a:lnTo>
                <a:lnTo>
                  <a:pt x="21" y="14"/>
                </a:lnTo>
                <a:lnTo>
                  <a:pt x="21" y="14"/>
                </a:lnTo>
                <a:lnTo>
                  <a:pt x="22" y="12"/>
                </a:lnTo>
                <a:lnTo>
                  <a:pt x="22" y="11"/>
                </a:lnTo>
                <a:lnTo>
                  <a:pt x="22" y="11"/>
                </a:lnTo>
                <a:lnTo>
                  <a:pt x="22" y="10"/>
                </a:lnTo>
                <a:lnTo>
                  <a:pt x="21" y="11"/>
                </a:lnTo>
                <a:lnTo>
                  <a:pt x="21" y="10"/>
                </a:lnTo>
                <a:lnTo>
                  <a:pt x="21" y="9"/>
                </a:lnTo>
                <a:lnTo>
                  <a:pt x="21" y="9"/>
                </a:lnTo>
                <a:lnTo>
                  <a:pt x="22" y="7"/>
                </a:lnTo>
                <a:lnTo>
                  <a:pt x="22" y="7"/>
                </a:lnTo>
                <a:lnTo>
                  <a:pt x="22" y="6"/>
                </a:lnTo>
                <a:lnTo>
                  <a:pt x="22" y="6"/>
                </a:lnTo>
                <a:lnTo>
                  <a:pt x="22" y="5"/>
                </a:lnTo>
                <a:lnTo>
                  <a:pt x="23" y="5"/>
                </a:lnTo>
                <a:lnTo>
                  <a:pt x="23" y="4"/>
                </a:lnTo>
                <a:lnTo>
                  <a:pt x="23" y="4"/>
                </a:lnTo>
                <a:lnTo>
                  <a:pt x="23" y="2"/>
                </a:lnTo>
                <a:lnTo>
                  <a:pt x="22" y="2"/>
                </a:lnTo>
                <a:lnTo>
                  <a:pt x="22" y="4"/>
                </a:lnTo>
                <a:lnTo>
                  <a:pt x="22" y="4"/>
                </a:lnTo>
                <a:lnTo>
                  <a:pt x="22" y="5"/>
                </a:lnTo>
                <a:lnTo>
                  <a:pt x="22" y="6"/>
                </a:lnTo>
                <a:lnTo>
                  <a:pt x="21" y="5"/>
                </a:lnTo>
                <a:lnTo>
                  <a:pt x="19" y="5"/>
                </a:lnTo>
                <a:lnTo>
                  <a:pt x="19" y="5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2"/>
                </a:lnTo>
                <a:lnTo>
                  <a:pt x="21" y="2"/>
                </a:lnTo>
                <a:lnTo>
                  <a:pt x="21" y="1"/>
                </a:lnTo>
                <a:lnTo>
                  <a:pt x="22" y="1"/>
                </a:lnTo>
                <a:lnTo>
                  <a:pt x="22" y="0"/>
                </a:lnTo>
                <a:lnTo>
                  <a:pt x="22" y="0"/>
                </a:lnTo>
                <a:lnTo>
                  <a:pt x="23" y="0"/>
                </a:lnTo>
                <a:lnTo>
                  <a:pt x="24" y="1"/>
                </a:lnTo>
                <a:lnTo>
                  <a:pt x="24" y="1"/>
                </a:lnTo>
                <a:lnTo>
                  <a:pt x="24" y="2"/>
                </a:lnTo>
                <a:lnTo>
                  <a:pt x="24" y="2"/>
                </a:lnTo>
                <a:lnTo>
                  <a:pt x="26" y="2"/>
                </a:lnTo>
                <a:lnTo>
                  <a:pt x="27" y="2"/>
                </a:lnTo>
                <a:lnTo>
                  <a:pt x="27" y="2"/>
                </a:lnTo>
                <a:lnTo>
                  <a:pt x="27" y="1"/>
                </a:lnTo>
                <a:lnTo>
                  <a:pt x="27" y="0"/>
                </a:lnTo>
                <a:lnTo>
                  <a:pt x="27" y="0"/>
                </a:lnTo>
                <a:lnTo>
                  <a:pt x="28" y="0"/>
                </a:lnTo>
                <a:lnTo>
                  <a:pt x="28" y="0"/>
                </a:lnTo>
                <a:lnTo>
                  <a:pt x="28" y="1"/>
                </a:lnTo>
                <a:lnTo>
                  <a:pt x="28" y="1"/>
                </a:lnTo>
                <a:lnTo>
                  <a:pt x="28" y="2"/>
                </a:lnTo>
                <a:lnTo>
                  <a:pt x="28" y="4"/>
                </a:lnTo>
                <a:lnTo>
                  <a:pt x="28" y="4"/>
                </a:lnTo>
                <a:lnTo>
                  <a:pt x="28" y="5"/>
                </a:lnTo>
                <a:lnTo>
                  <a:pt x="27" y="5"/>
                </a:lnTo>
                <a:lnTo>
                  <a:pt x="27" y="5"/>
                </a:lnTo>
                <a:lnTo>
                  <a:pt x="26" y="5"/>
                </a:lnTo>
                <a:lnTo>
                  <a:pt x="24" y="5"/>
                </a:lnTo>
                <a:lnTo>
                  <a:pt x="24" y="6"/>
                </a:lnTo>
                <a:lnTo>
                  <a:pt x="24" y="6"/>
                </a:lnTo>
                <a:lnTo>
                  <a:pt x="26" y="7"/>
                </a:lnTo>
                <a:lnTo>
                  <a:pt x="27" y="7"/>
                </a:lnTo>
                <a:lnTo>
                  <a:pt x="27" y="7"/>
                </a:lnTo>
                <a:lnTo>
                  <a:pt x="28" y="7"/>
                </a:lnTo>
                <a:lnTo>
                  <a:pt x="29" y="7"/>
                </a:lnTo>
                <a:lnTo>
                  <a:pt x="29" y="7"/>
                </a:lnTo>
                <a:lnTo>
                  <a:pt x="29" y="9"/>
                </a:lnTo>
                <a:lnTo>
                  <a:pt x="29" y="9"/>
                </a:lnTo>
                <a:lnTo>
                  <a:pt x="29" y="10"/>
                </a:lnTo>
                <a:lnTo>
                  <a:pt x="29" y="10"/>
                </a:lnTo>
                <a:lnTo>
                  <a:pt x="29" y="10"/>
                </a:lnTo>
                <a:lnTo>
                  <a:pt x="31" y="10"/>
                </a:lnTo>
                <a:lnTo>
                  <a:pt x="32" y="10"/>
                </a:lnTo>
                <a:lnTo>
                  <a:pt x="33" y="10"/>
                </a:lnTo>
                <a:lnTo>
                  <a:pt x="33" y="10"/>
                </a:lnTo>
                <a:lnTo>
                  <a:pt x="33" y="11"/>
                </a:lnTo>
                <a:lnTo>
                  <a:pt x="33" y="11"/>
                </a:lnTo>
                <a:lnTo>
                  <a:pt x="33" y="12"/>
                </a:lnTo>
                <a:lnTo>
                  <a:pt x="33" y="14"/>
                </a:lnTo>
                <a:lnTo>
                  <a:pt x="34" y="14"/>
                </a:lnTo>
                <a:lnTo>
                  <a:pt x="34" y="15"/>
                </a:lnTo>
                <a:lnTo>
                  <a:pt x="36" y="15"/>
                </a:lnTo>
                <a:lnTo>
                  <a:pt x="36" y="15"/>
                </a:lnTo>
                <a:lnTo>
                  <a:pt x="37" y="15"/>
                </a:lnTo>
                <a:lnTo>
                  <a:pt x="37" y="16"/>
                </a:lnTo>
                <a:lnTo>
                  <a:pt x="37" y="16"/>
                </a:lnTo>
                <a:lnTo>
                  <a:pt x="37" y="18"/>
                </a:lnTo>
                <a:lnTo>
                  <a:pt x="38" y="18"/>
                </a:lnTo>
                <a:lnTo>
                  <a:pt x="38" y="18"/>
                </a:lnTo>
                <a:lnTo>
                  <a:pt x="39" y="18"/>
                </a:lnTo>
                <a:lnTo>
                  <a:pt x="41" y="18"/>
                </a:lnTo>
                <a:lnTo>
                  <a:pt x="41" y="18"/>
                </a:lnTo>
                <a:lnTo>
                  <a:pt x="41" y="19"/>
                </a:lnTo>
                <a:lnTo>
                  <a:pt x="42" y="20"/>
                </a:lnTo>
                <a:lnTo>
                  <a:pt x="42" y="20"/>
                </a:lnTo>
                <a:lnTo>
                  <a:pt x="43" y="20"/>
                </a:lnTo>
                <a:lnTo>
                  <a:pt x="43" y="20"/>
                </a:lnTo>
                <a:lnTo>
                  <a:pt x="43" y="19"/>
                </a:lnTo>
                <a:lnTo>
                  <a:pt x="43" y="18"/>
                </a:lnTo>
                <a:lnTo>
                  <a:pt x="44" y="18"/>
                </a:lnTo>
                <a:lnTo>
                  <a:pt x="46" y="18"/>
                </a:lnTo>
                <a:lnTo>
                  <a:pt x="46" y="16"/>
                </a:lnTo>
                <a:lnTo>
                  <a:pt x="46" y="16"/>
                </a:lnTo>
                <a:lnTo>
                  <a:pt x="44" y="15"/>
                </a:lnTo>
                <a:lnTo>
                  <a:pt x="43" y="15"/>
                </a:lnTo>
                <a:lnTo>
                  <a:pt x="43" y="14"/>
                </a:lnTo>
                <a:lnTo>
                  <a:pt x="43" y="14"/>
                </a:lnTo>
                <a:lnTo>
                  <a:pt x="43" y="12"/>
                </a:lnTo>
                <a:lnTo>
                  <a:pt x="43" y="11"/>
                </a:lnTo>
                <a:lnTo>
                  <a:pt x="43" y="11"/>
                </a:lnTo>
                <a:lnTo>
                  <a:pt x="43" y="10"/>
                </a:lnTo>
                <a:lnTo>
                  <a:pt x="43" y="10"/>
                </a:lnTo>
                <a:lnTo>
                  <a:pt x="44" y="9"/>
                </a:lnTo>
                <a:lnTo>
                  <a:pt x="44" y="9"/>
                </a:lnTo>
                <a:lnTo>
                  <a:pt x="46" y="7"/>
                </a:lnTo>
                <a:lnTo>
                  <a:pt x="46" y="7"/>
                </a:lnTo>
                <a:lnTo>
                  <a:pt x="46" y="6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5" name="Freeform 523" hidden="1">
            <a:extLst>
              <a:ext uri="{FF2B5EF4-FFF2-40B4-BE49-F238E27FC236}">
                <a16:creationId xmlns:a16="http://schemas.microsoft.com/office/drawing/2014/main" id="{34205201-4DAA-4044-81EB-8799D6B6191B}"/>
              </a:ext>
            </a:extLst>
          </p:cNvPr>
          <p:cNvSpPr>
            <a:spLocks/>
          </p:cNvSpPr>
          <p:nvPr/>
        </p:nvSpPr>
        <p:spPr bwMode="auto">
          <a:xfrm>
            <a:off x="12534252" y="4964254"/>
            <a:ext cx="1032562" cy="977045"/>
          </a:xfrm>
          <a:custGeom>
            <a:avLst/>
            <a:gdLst>
              <a:gd name="T0" fmla="*/ 85 w 93"/>
              <a:gd name="T1" fmla="*/ 10 h 88"/>
              <a:gd name="T2" fmla="*/ 88 w 93"/>
              <a:gd name="T3" fmla="*/ 17 h 88"/>
              <a:gd name="T4" fmla="*/ 87 w 93"/>
              <a:gd name="T5" fmla="*/ 22 h 88"/>
              <a:gd name="T6" fmla="*/ 88 w 93"/>
              <a:gd name="T7" fmla="*/ 27 h 88"/>
              <a:gd name="T8" fmla="*/ 88 w 93"/>
              <a:gd name="T9" fmla="*/ 33 h 88"/>
              <a:gd name="T10" fmla="*/ 90 w 93"/>
              <a:gd name="T11" fmla="*/ 39 h 88"/>
              <a:gd name="T12" fmla="*/ 93 w 93"/>
              <a:gd name="T13" fmla="*/ 46 h 88"/>
              <a:gd name="T14" fmla="*/ 92 w 93"/>
              <a:gd name="T15" fmla="*/ 51 h 88"/>
              <a:gd name="T16" fmla="*/ 87 w 93"/>
              <a:gd name="T17" fmla="*/ 52 h 88"/>
              <a:gd name="T18" fmla="*/ 85 w 93"/>
              <a:gd name="T19" fmla="*/ 57 h 88"/>
              <a:gd name="T20" fmla="*/ 87 w 93"/>
              <a:gd name="T21" fmla="*/ 62 h 88"/>
              <a:gd name="T22" fmla="*/ 85 w 93"/>
              <a:gd name="T23" fmla="*/ 65 h 88"/>
              <a:gd name="T24" fmla="*/ 88 w 93"/>
              <a:gd name="T25" fmla="*/ 67 h 88"/>
              <a:gd name="T26" fmla="*/ 90 w 93"/>
              <a:gd name="T27" fmla="*/ 72 h 88"/>
              <a:gd name="T28" fmla="*/ 84 w 93"/>
              <a:gd name="T29" fmla="*/ 72 h 88"/>
              <a:gd name="T30" fmla="*/ 80 w 93"/>
              <a:gd name="T31" fmla="*/ 72 h 88"/>
              <a:gd name="T32" fmla="*/ 77 w 93"/>
              <a:gd name="T33" fmla="*/ 75 h 88"/>
              <a:gd name="T34" fmla="*/ 73 w 93"/>
              <a:gd name="T35" fmla="*/ 78 h 88"/>
              <a:gd name="T36" fmla="*/ 67 w 93"/>
              <a:gd name="T37" fmla="*/ 81 h 88"/>
              <a:gd name="T38" fmla="*/ 64 w 93"/>
              <a:gd name="T39" fmla="*/ 83 h 88"/>
              <a:gd name="T40" fmla="*/ 67 w 93"/>
              <a:gd name="T41" fmla="*/ 88 h 88"/>
              <a:gd name="T42" fmla="*/ 60 w 93"/>
              <a:gd name="T43" fmla="*/ 86 h 88"/>
              <a:gd name="T44" fmla="*/ 55 w 93"/>
              <a:gd name="T45" fmla="*/ 83 h 88"/>
              <a:gd name="T46" fmla="*/ 53 w 93"/>
              <a:gd name="T47" fmla="*/ 76 h 88"/>
              <a:gd name="T48" fmla="*/ 50 w 93"/>
              <a:gd name="T49" fmla="*/ 73 h 88"/>
              <a:gd name="T50" fmla="*/ 44 w 93"/>
              <a:gd name="T51" fmla="*/ 73 h 88"/>
              <a:gd name="T52" fmla="*/ 39 w 93"/>
              <a:gd name="T53" fmla="*/ 71 h 88"/>
              <a:gd name="T54" fmla="*/ 35 w 93"/>
              <a:gd name="T55" fmla="*/ 66 h 88"/>
              <a:gd name="T56" fmla="*/ 31 w 93"/>
              <a:gd name="T57" fmla="*/ 59 h 88"/>
              <a:gd name="T58" fmla="*/ 25 w 93"/>
              <a:gd name="T59" fmla="*/ 61 h 88"/>
              <a:gd name="T60" fmla="*/ 20 w 93"/>
              <a:gd name="T61" fmla="*/ 63 h 88"/>
              <a:gd name="T62" fmla="*/ 12 w 93"/>
              <a:gd name="T63" fmla="*/ 63 h 88"/>
              <a:gd name="T64" fmla="*/ 9 w 93"/>
              <a:gd name="T65" fmla="*/ 61 h 88"/>
              <a:gd name="T66" fmla="*/ 6 w 93"/>
              <a:gd name="T67" fmla="*/ 56 h 88"/>
              <a:gd name="T68" fmla="*/ 1 w 93"/>
              <a:gd name="T69" fmla="*/ 53 h 88"/>
              <a:gd name="T70" fmla="*/ 2 w 93"/>
              <a:gd name="T71" fmla="*/ 48 h 88"/>
              <a:gd name="T72" fmla="*/ 6 w 93"/>
              <a:gd name="T73" fmla="*/ 46 h 88"/>
              <a:gd name="T74" fmla="*/ 11 w 93"/>
              <a:gd name="T75" fmla="*/ 43 h 88"/>
              <a:gd name="T76" fmla="*/ 15 w 93"/>
              <a:gd name="T77" fmla="*/ 38 h 88"/>
              <a:gd name="T78" fmla="*/ 19 w 93"/>
              <a:gd name="T79" fmla="*/ 33 h 88"/>
              <a:gd name="T80" fmla="*/ 15 w 93"/>
              <a:gd name="T81" fmla="*/ 29 h 88"/>
              <a:gd name="T82" fmla="*/ 15 w 93"/>
              <a:gd name="T83" fmla="*/ 24 h 88"/>
              <a:gd name="T84" fmla="*/ 19 w 93"/>
              <a:gd name="T85" fmla="*/ 27 h 88"/>
              <a:gd name="T86" fmla="*/ 22 w 93"/>
              <a:gd name="T87" fmla="*/ 27 h 88"/>
              <a:gd name="T88" fmla="*/ 25 w 93"/>
              <a:gd name="T89" fmla="*/ 31 h 88"/>
              <a:gd name="T90" fmla="*/ 31 w 93"/>
              <a:gd name="T91" fmla="*/ 32 h 88"/>
              <a:gd name="T92" fmla="*/ 33 w 93"/>
              <a:gd name="T93" fmla="*/ 27 h 88"/>
              <a:gd name="T94" fmla="*/ 33 w 93"/>
              <a:gd name="T95" fmla="*/ 22 h 88"/>
              <a:gd name="T96" fmla="*/ 31 w 93"/>
              <a:gd name="T97" fmla="*/ 18 h 88"/>
              <a:gd name="T98" fmla="*/ 30 w 93"/>
              <a:gd name="T99" fmla="*/ 14 h 88"/>
              <a:gd name="T100" fmla="*/ 33 w 93"/>
              <a:gd name="T101" fmla="*/ 10 h 88"/>
              <a:gd name="T102" fmla="*/ 34 w 93"/>
              <a:gd name="T103" fmla="*/ 10 h 88"/>
              <a:gd name="T104" fmla="*/ 39 w 93"/>
              <a:gd name="T105" fmla="*/ 8 h 88"/>
              <a:gd name="T106" fmla="*/ 41 w 93"/>
              <a:gd name="T107" fmla="*/ 3 h 88"/>
              <a:gd name="T108" fmla="*/ 48 w 93"/>
              <a:gd name="T109" fmla="*/ 0 h 88"/>
              <a:gd name="T110" fmla="*/ 54 w 93"/>
              <a:gd name="T111" fmla="*/ 0 h 88"/>
              <a:gd name="T112" fmla="*/ 58 w 93"/>
              <a:gd name="T113" fmla="*/ 4 h 88"/>
              <a:gd name="T114" fmla="*/ 64 w 93"/>
              <a:gd name="T115" fmla="*/ 7 h 88"/>
              <a:gd name="T116" fmla="*/ 68 w 93"/>
              <a:gd name="T117" fmla="*/ 3 h 88"/>
              <a:gd name="T118" fmla="*/ 72 w 93"/>
              <a:gd name="T119" fmla="*/ 5 h 88"/>
              <a:gd name="T120" fmla="*/ 77 w 93"/>
              <a:gd name="T121" fmla="*/ 3 h 88"/>
              <a:gd name="T122" fmla="*/ 83 w 93"/>
              <a:gd name="T123" fmla="*/ 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3" h="88">
                <a:moveTo>
                  <a:pt x="84" y="7"/>
                </a:moveTo>
                <a:lnTo>
                  <a:pt x="85" y="7"/>
                </a:lnTo>
                <a:lnTo>
                  <a:pt x="85" y="7"/>
                </a:lnTo>
                <a:lnTo>
                  <a:pt x="85" y="8"/>
                </a:lnTo>
                <a:lnTo>
                  <a:pt x="85" y="8"/>
                </a:lnTo>
                <a:lnTo>
                  <a:pt x="85" y="9"/>
                </a:lnTo>
                <a:lnTo>
                  <a:pt x="85" y="10"/>
                </a:lnTo>
                <a:lnTo>
                  <a:pt x="85" y="10"/>
                </a:lnTo>
                <a:lnTo>
                  <a:pt x="85" y="12"/>
                </a:lnTo>
                <a:lnTo>
                  <a:pt x="87" y="13"/>
                </a:lnTo>
                <a:lnTo>
                  <a:pt x="87" y="14"/>
                </a:lnTo>
                <a:lnTo>
                  <a:pt x="88" y="14"/>
                </a:lnTo>
                <a:lnTo>
                  <a:pt x="88" y="14"/>
                </a:lnTo>
                <a:lnTo>
                  <a:pt x="88" y="17"/>
                </a:lnTo>
                <a:lnTo>
                  <a:pt x="88" y="17"/>
                </a:lnTo>
                <a:lnTo>
                  <a:pt x="88" y="17"/>
                </a:lnTo>
                <a:lnTo>
                  <a:pt x="87" y="17"/>
                </a:lnTo>
                <a:lnTo>
                  <a:pt x="85" y="18"/>
                </a:lnTo>
                <a:lnTo>
                  <a:pt x="85" y="19"/>
                </a:lnTo>
                <a:lnTo>
                  <a:pt x="85" y="19"/>
                </a:lnTo>
                <a:lnTo>
                  <a:pt x="85" y="20"/>
                </a:lnTo>
                <a:lnTo>
                  <a:pt x="85" y="22"/>
                </a:lnTo>
                <a:lnTo>
                  <a:pt x="85" y="22"/>
                </a:lnTo>
                <a:lnTo>
                  <a:pt x="87" y="22"/>
                </a:lnTo>
                <a:lnTo>
                  <a:pt x="88" y="22"/>
                </a:lnTo>
                <a:lnTo>
                  <a:pt x="88" y="23"/>
                </a:lnTo>
                <a:lnTo>
                  <a:pt x="88" y="24"/>
                </a:lnTo>
                <a:lnTo>
                  <a:pt x="88" y="24"/>
                </a:lnTo>
                <a:lnTo>
                  <a:pt x="88" y="24"/>
                </a:lnTo>
                <a:lnTo>
                  <a:pt x="87" y="25"/>
                </a:lnTo>
                <a:lnTo>
                  <a:pt x="88" y="27"/>
                </a:lnTo>
                <a:lnTo>
                  <a:pt x="88" y="27"/>
                </a:lnTo>
                <a:lnTo>
                  <a:pt x="88" y="27"/>
                </a:lnTo>
                <a:lnTo>
                  <a:pt x="88" y="28"/>
                </a:lnTo>
                <a:lnTo>
                  <a:pt x="88" y="29"/>
                </a:lnTo>
                <a:lnTo>
                  <a:pt x="88" y="29"/>
                </a:lnTo>
                <a:lnTo>
                  <a:pt x="88" y="31"/>
                </a:lnTo>
                <a:lnTo>
                  <a:pt x="88" y="32"/>
                </a:lnTo>
                <a:lnTo>
                  <a:pt x="88" y="33"/>
                </a:lnTo>
                <a:lnTo>
                  <a:pt x="88" y="33"/>
                </a:lnTo>
                <a:lnTo>
                  <a:pt x="88" y="33"/>
                </a:lnTo>
                <a:lnTo>
                  <a:pt x="89" y="34"/>
                </a:lnTo>
                <a:lnTo>
                  <a:pt x="89" y="36"/>
                </a:lnTo>
                <a:lnTo>
                  <a:pt x="89" y="36"/>
                </a:lnTo>
                <a:lnTo>
                  <a:pt x="90" y="37"/>
                </a:lnTo>
                <a:lnTo>
                  <a:pt x="90" y="38"/>
                </a:lnTo>
                <a:lnTo>
                  <a:pt x="90" y="38"/>
                </a:lnTo>
                <a:lnTo>
                  <a:pt x="90" y="39"/>
                </a:lnTo>
                <a:lnTo>
                  <a:pt x="90" y="41"/>
                </a:lnTo>
                <a:lnTo>
                  <a:pt x="90" y="41"/>
                </a:lnTo>
                <a:lnTo>
                  <a:pt x="92" y="41"/>
                </a:lnTo>
                <a:lnTo>
                  <a:pt x="92" y="42"/>
                </a:lnTo>
                <a:lnTo>
                  <a:pt x="92" y="43"/>
                </a:lnTo>
                <a:lnTo>
                  <a:pt x="93" y="43"/>
                </a:lnTo>
                <a:lnTo>
                  <a:pt x="93" y="44"/>
                </a:lnTo>
                <a:lnTo>
                  <a:pt x="93" y="46"/>
                </a:lnTo>
                <a:lnTo>
                  <a:pt x="93" y="46"/>
                </a:lnTo>
                <a:lnTo>
                  <a:pt x="93" y="47"/>
                </a:lnTo>
                <a:lnTo>
                  <a:pt x="93" y="48"/>
                </a:lnTo>
                <a:lnTo>
                  <a:pt x="93" y="48"/>
                </a:lnTo>
                <a:lnTo>
                  <a:pt x="93" y="48"/>
                </a:lnTo>
                <a:lnTo>
                  <a:pt x="93" y="48"/>
                </a:lnTo>
                <a:lnTo>
                  <a:pt x="93" y="49"/>
                </a:lnTo>
                <a:lnTo>
                  <a:pt x="92" y="51"/>
                </a:lnTo>
                <a:lnTo>
                  <a:pt x="92" y="52"/>
                </a:lnTo>
                <a:lnTo>
                  <a:pt x="90" y="52"/>
                </a:lnTo>
                <a:lnTo>
                  <a:pt x="90" y="52"/>
                </a:lnTo>
                <a:lnTo>
                  <a:pt x="89" y="52"/>
                </a:lnTo>
                <a:lnTo>
                  <a:pt x="88" y="52"/>
                </a:lnTo>
                <a:lnTo>
                  <a:pt x="88" y="52"/>
                </a:lnTo>
                <a:lnTo>
                  <a:pt x="87" y="52"/>
                </a:lnTo>
                <a:lnTo>
                  <a:pt x="87" y="52"/>
                </a:lnTo>
                <a:lnTo>
                  <a:pt x="85" y="53"/>
                </a:lnTo>
                <a:lnTo>
                  <a:pt x="85" y="54"/>
                </a:lnTo>
                <a:lnTo>
                  <a:pt x="85" y="54"/>
                </a:lnTo>
                <a:lnTo>
                  <a:pt x="85" y="54"/>
                </a:lnTo>
                <a:lnTo>
                  <a:pt x="85" y="54"/>
                </a:lnTo>
                <a:lnTo>
                  <a:pt x="85" y="56"/>
                </a:lnTo>
                <a:lnTo>
                  <a:pt x="85" y="57"/>
                </a:lnTo>
                <a:lnTo>
                  <a:pt x="85" y="57"/>
                </a:lnTo>
                <a:lnTo>
                  <a:pt x="87" y="57"/>
                </a:lnTo>
                <a:lnTo>
                  <a:pt x="88" y="57"/>
                </a:lnTo>
                <a:lnTo>
                  <a:pt x="88" y="57"/>
                </a:lnTo>
                <a:lnTo>
                  <a:pt x="88" y="58"/>
                </a:lnTo>
                <a:lnTo>
                  <a:pt x="88" y="59"/>
                </a:lnTo>
                <a:lnTo>
                  <a:pt x="88" y="59"/>
                </a:lnTo>
                <a:lnTo>
                  <a:pt x="88" y="61"/>
                </a:lnTo>
                <a:lnTo>
                  <a:pt x="87" y="62"/>
                </a:lnTo>
                <a:lnTo>
                  <a:pt x="87" y="62"/>
                </a:lnTo>
                <a:lnTo>
                  <a:pt x="85" y="62"/>
                </a:lnTo>
                <a:lnTo>
                  <a:pt x="84" y="62"/>
                </a:lnTo>
                <a:lnTo>
                  <a:pt x="83" y="62"/>
                </a:lnTo>
                <a:lnTo>
                  <a:pt x="83" y="62"/>
                </a:lnTo>
                <a:lnTo>
                  <a:pt x="84" y="63"/>
                </a:lnTo>
                <a:lnTo>
                  <a:pt x="84" y="65"/>
                </a:lnTo>
                <a:lnTo>
                  <a:pt x="85" y="65"/>
                </a:lnTo>
                <a:lnTo>
                  <a:pt x="85" y="65"/>
                </a:lnTo>
                <a:lnTo>
                  <a:pt x="87" y="65"/>
                </a:lnTo>
                <a:lnTo>
                  <a:pt x="88" y="65"/>
                </a:lnTo>
                <a:lnTo>
                  <a:pt x="88" y="65"/>
                </a:lnTo>
                <a:lnTo>
                  <a:pt x="88" y="65"/>
                </a:lnTo>
                <a:lnTo>
                  <a:pt x="88" y="66"/>
                </a:lnTo>
                <a:lnTo>
                  <a:pt x="88" y="67"/>
                </a:lnTo>
                <a:lnTo>
                  <a:pt x="88" y="67"/>
                </a:lnTo>
                <a:lnTo>
                  <a:pt x="88" y="68"/>
                </a:lnTo>
                <a:lnTo>
                  <a:pt x="88" y="70"/>
                </a:lnTo>
                <a:lnTo>
                  <a:pt x="89" y="70"/>
                </a:lnTo>
                <a:lnTo>
                  <a:pt x="90" y="70"/>
                </a:lnTo>
                <a:lnTo>
                  <a:pt x="90" y="70"/>
                </a:lnTo>
                <a:lnTo>
                  <a:pt x="90" y="71"/>
                </a:lnTo>
                <a:lnTo>
                  <a:pt x="90" y="71"/>
                </a:lnTo>
                <a:lnTo>
                  <a:pt x="90" y="72"/>
                </a:lnTo>
                <a:lnTo>
                  <a:pt x="90" y="72"/>
                </a:lnTo>
                <a:lnTo>
                  <a:pt x="89" y="72"/>
                </a:lnTo>
                <a:lnTo>
                  <a:pt x="88" y="72"/>
                </a:lnTo>
                <a:lnTo>
                  <a:pt x="88" y="72"/>
                </a:lnTo>
                <a:lnTo>
                  <a:pt x="87" y="72"/>
                </a:lnTo>
                <a:lnTo>
                  <a:pt x="85" y="72"/>
                </a:lnTo>
                <a:lnTo>
                  <a:pt x="85" y="72"/>
                </a:lnTo>
                <a:lnTo>
                  <a:pt x="84" y="72"/>
                </a:lnTo>
                <a:lnTo>
                  <a:pt x="83" y="72"/>
                </a:lnTo>
                <a:lnTo>
                  <a:pt x="83" y="72"/>
                </a:lnTo>
                <a:lnTo>
                  <a:pt x="83" y="71"/>
                </a:lnTo>
                <a:lnTo>
                  <a:pt x="82" y="71"/>
                </a:lnTo>
                <a:lnTo>
                  <a:pt x="82" y="70"/>
                </a:lnTo>
                <a:lnTo>
                  <a:pt x="82" y="71"/>
                </a:lnTo>
                <a:lnTo>
                  <a:pt x="82" y="71"/>
                </a:lnTo>
                <a:lnTo>
                  <a:pt x="80" y="72"/>
                </a:lnTo>
                <a:lnTo>
                  <a:pt x="80" y="72"/>
                </a:lnTo>
                <a:lnTo>
                  <a:pt x="80" y="73"/>
                </a:lnTo>
                <a:lnTo>
                  <a:pt x="79" y="75"/>
                </a:lnTo>
                <a:lnTo>
                  <a:pt x="79" y="75"/>
                </a:lnTo>
                <a:lnTo>
                  <a:pt x="79" y="75"/>
                </a:lnTo>
                <a:lnTo>
                  <a:pt x="79" y="75"/>
                </a:lnTo>
                <a:lnTo>
                  <a:pt x="78" y="75"/>
                </a:lnTo>
                <a:lnTo>
                  <a:pt x="77" y="75"/>
                </a:lnTo>
                <a:lnTo>
                  <a:pt x="77" y="75"/>
                </a:lnTo>
                <a:lnTo>
                  <a:pt x="77" y="76"/>
                </a:lnTo>
                <a:lnTo>
                  <a:pt x="75" y="76"/>
                </a:lnTo>
                <a:lnTo>
                  <a:pt x="75" y="77"/>
                </a:lnTo>
                <a:lnTo>
                  <a:pt x="74" y="78"/>
                </a:lnTo>
                <a:lnTo>
                  <a:pt x="74" y="78"/>
                </a:lnTo>
                <a:lnTo>
                  <a:pt x="73" y="78"/>
                </a:lnTo>
                <a:lnTo>
                  <a:pt x="73" y="78"/>
                </a:lnTo>
                <a:lnTo>
                  <a:pt x="72" y="78"/>
                </a:lnTo>
                <a:lnTo>
                  <a:pt x="72" y="80"/>
                </a:lnTo>
                <a:lnTo>
                  <a:pt x="72" y="81"/>
                </a:lnTo>
                <a:lnTo>
                  <a:pt x="70" y="81"/>
                </a:lnTo>
                <a:lnTo>
                  <a:pt x="69" y="81"/>
                </a:lnTo>
                <a:lnTo>
                  <a:pt x="69" y="81"/>
                </a:lnTo>
                <a:lnTo>
                  <a:pt x="68" y="81"/>
                </a:lnTo>
                <a:lnTo>
                  <a:pt x="67" y="81"/>
                </a:lnTo>
                <a:lnTo>
                  <a:pt x="67" y="81"/>
                </a:lnTo>
                <a:lnTo>
                  <a:pt x="67" y="81"/>
                </a:lnTo>
                <a:lnTo>
                  <a:pt x="68" y="82"/>
                </a:lnTo>
                <a:lnTo>
                  <a:pt x="68" y="83"/>
                </a:lnTo>
                <a:lnTo>
                  <a:pt x="67" y="83"/>
                </a:lnTo>
                <a:lnTo>
                  <a:pt x="65" y="83"/>
                </a:lnTo>
                <a:lnTo>
                  <a:pt x="64" y="83"/>
                </a:lnTo>
                <a:lnTo>
                  <a:pt x="64" y="83"/>
                </a:lnTo>
                <a:lnTo>
                  <a:pt x="64" y="85"/>
                </a:lnTo>
                <a:lnTo>
                  <a:pt x="64" y="86"/>
                </a:lnTo>
                <a:lnTo>
                  <a:pt x="65" y="86"/>
                </a:lnTo>
                <a:lnTo>
                  <a:pt x="67" y="86"/>
                </a:lnTo>
                <a:lnTo>
                  <a:pt x="67" y="86"/>
                </a:lnTo>
                <a:lnTo>
                  <a:pt x="67" y="87"/>
                </a:lnTo>
                <a:lnTo>
                  <a:pt x="67" y="88"/>
                </a:lnTo>
                <a:lnTo>
                  <a:pt x="67" y="88"/>
                </a:lnTo>
                <a:lnTo>
                  <a:pt x="64" y="88"/>
                </a:lnTo>
                <a:lnTo>
                  <a:pt x="64" y="88"/>
                </a:lnTo>
                <a:lnTo>
                  <a:pt x="63" y="88"/>
                </a:lnTo>
                <a:lnTo>
                  <a:pt x="63" y="87"/>
                </a:lnTo>
                <a:lnTo>
                  <a:pt x="61" y="86"/>
                </a:lnTo>
                <a:lnTo>
                  <a:pt x="60" y="86"/>
                </a:lnTo>
                <a:lnTo>
                  <a:pt x="60" y="86"/>
                </a:lnTo>
                <a:lnTo>
                  <a:pt x="60" y="86"/>
                </a:lnTo>
                <a:lnTo>
                  <a:pt x="59" y="86"/>
                </a:lnTo>
                <a:lnTo>
                  <a:pt x="58" y="86"/>
                </a:lnTo>
                <a:lnTo>
                  <a:pt x="58" y="85"/>
                </a:lnTo>
                <a:lnTo>
                  <a:pt x="58" y="83"/>
                </a:lnTo>
                <a:lnTo>
                  <a:pt x="56" y="83"/>
                </a:lnTo>
                <a:lnTo>
                  <a:pt x="55" y="83"/>
                </a:lnTo>
                <a:lnTo>
                  <a:pt x="55" y="83"/>
                </a:lnTo>
                <a:lnTo>
                  <a:pt x="55" y="83"/>
                </a:lnTo>
                <a:lnTo>
                  <a:pt x="54" y="82"/>
                </a:lnTo>
                <a:lnTo>
                  <a:pt x="54" y="81"/>
                </a:lnTo>
                <a:lnTo>
                  <a:pt x="53" y="81"/>
                </a:lnTo>
                <a:lnTo>
                  <a:pt x="53" y="80"/>
                </a:lnTo>
                <a:lnTo>
                  <a:pt x="53" y="78"/>
                </a:lnTo>
                <a:lnTo>
                  <a:pt x="53" y="78"/>
                </a:lnTo>
                <a:lnTo>
                  <a:pt x="53" y="77"/>
                </a:lnTo>
                <a:lnTo>
                  <a:pt x="53" y="76"/>
                </a:lnTo>
                <a:lnTo>
                  <a:pt x="53" y="76"/>
                </a:lnTo>
                <a:lnTo>
                  <a:pt x="53" y="76"/>
                </a:lnTo>
                <a:lnTo>
                  <a:pt x="53" y="75"/>
                </a:lnTo>
                <a:lnTo>
                  <a:pt x="53" y="73"/>
                </a:lnTo>
                <a:lnTo>
                  <a:pt x="53" y="73"/>
                </a:lnTo>
                <a:lnTo>
                  <a:pt x="53" y="73"/>
                </a:lnTo>
                <a:lnTo>
                  <a:pt x="51" y="73"/>
                </a:lnTo>
                <a:lnTo>
                  <a:pt x="50" y="73"/>
                </a:lnTo>
                <a:lnTo>
                  <a:pt x="49" y="73"/>
                </a:lnTo>
                <a:lnTo>
                  <a:pt x="48" y="73"/>
                </a:lnTo>
                <a:lnTo>
                  <a:pt x="48" y="73"/>
                </a:lnTo>
                <a:lnTo>
                  <a:pt x="46" y="73"/>
                </a:lnTo>
                <a:lnTo>
                  <a:pt x="45" y="73"/>
                </a:lnTo>
                <a:lnTo>
                  <a:pt x="45" y="73"/>
                </a:lnTo>
                <a:lnTo>
                  <a:pt x="45" y="73"/>
                </a:lnTo>
                <a:lnTo>
                  <a:pt x="44" y="73"/>
                </a:lnTo>
                <a:lnTo>
                  <a:pt x="43" y="73"/>
                </a:lnTo>
                <a:lnTo>
                  <a:pt x="41" y="72"/>
                </a:lnTo>
                <a:lnTo>
                  <a:pt x="41" y="71"/>
                </a:lnTo>
                <a:lnTo>
                  <a:pt x="41" y="71"/>
                </a:lnTo>
                <a:lnTo>
                  <a:pt x="40" y="71"/>
                </a:lnTo>
                <a:lnTo>
                  <a:pt x="39" y="71"/>
                </a:lnTo>
                <a:lnTo>
                  <a:pt x="39" y="71"/>
                </a:lnTo>
                <a:lnTo>
                  <a:pt x="39" y="71"/>
                </a:lnTo>
                <a:lnTo>
                  <a:pt x="38" y="70"/>
                </a:lnTo>
                <a:lnTo>
                  <a:pt x="36" y="68"/>
                </a:lnTo>
                <a:lnTo>
                  <a:pt x="36" y="68"/>
                </a:lnTo>
                <a:lnTo>
                  <a:pt x="36" y="67"/>
                </a:lnTo>
                <a:lnTo>
                  <a:pt x="36" y="67"/>
                </a:lnTo>
                <a:lnTo>
                  <a:pt x="36" y="66"/>
                </a:lnTo>
                <a:lnTo>
                  <a:pt x="36" y="66"/>
                </a:lnTo>
                <a:lnTo>
                  <a:pt x="35" y="66"/>
                </a:lnTo>
                <a:lnTo>
                  <a:pt x="34" y="65"/>
                </a:lnTo>
                <a:lnTo>
                  <a:pt x="34" y="65"/>
                </a:lnTo>
                <a:lnTo>
                  <a:pt x="34" y="63"/>
                </a:lnTo>
                <a:lnTo>
                  <a:pt x="34" y="62"/>
                </a:lnTo>
                <a:lnTo>
                  <a:pt x="34" y="62"/>
                </a:lnTo>
                <a:lnTo>
                  <a:pt x="33" y="61"/>
                </a:lnTo>
                <a:lnTo>
                  <a:pt x="31" y="61"/>
                </a:lnTo>
                <a:lnTo>
                  <a:pt x="31" y="59"/>
                </a:lnTo>
                <a:lnTo>
                  <a:pt x="31" y="61"/>
                </a:lnTo>
                <a:lnTo>
                  <a:pt x="30" y="61"/>
                </a:lnTo>
                <a:lnTo>
                  <a:pt x="29" y="61"/>
                </a:lnTo>
                <a:lnTo>
                  <a:pt x="29" y="61"/>
                </a:lnTo>
                <a:lnTo>
                  <a:pt x="27" y="61"/>
                </a:lnTo>
                <a:lnTo>
                  <a:pt x="26" y="61"/>
                </a:lnTo>
                <a:lnTo>
                  <a:pt x="26" y="61"/>
                </a:lnTo>
                <a:lnTo>
                  <a:pt x="25" y="61"/>
                </a:lnTo>
                <a:lnTo>
                  <a:pt x="24" y="61"/>
                </a:lnTo>
                <a:lnTo>
                  <a:pt x="24" y="61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1" y="63"/>
                </a:lnTo>
                <a:lnTo>
                  <a:pt x="20" y="63"/>
                </a:lnTo>
                <a:lnTo>
                  <a:pt x="20" y="63"/>
                </a:lnTo>
                <a:lnTo>
                  <a:pt x="19" y="63"/>
                </a:lnTo>
                <a:lnTo>
                  <a:pt x="17" y="63"/>
                </a:lnTo>
                <a:lnTo>
                  <a:pt x="17" y="63"/>
                </a:lnTo>
                <a:lnTo>
                  <a:pt x="16" y="63"/>
                </a:lnTo>
                <a:lnTo>
                  <a:pt x="15" y="63"/>
                </a:lnTo>
                <a:lnTo>
                  <a:pt x="15" y="63"/>
                </a:lnTo>
                <a:lnTo>
                  <a:pt x="14" y="63"/>
                </a:lnTo>
                <a:lnTo>
                  <a:pt x="12" y="63"/>
                </a:lnTo>
                <a:lnTo>
                  <a:pt x="12" y="63"/>
                </a:lnTo>
                <a:lnTo>
                  <a:pt x="11" y="63"/>
                </a:lnTo>
                <a:lnTo>
                  <a:pt x="10" y="63"/>
                </a:lnTo>
                <a:lnTo>
                  <a:pt x="10" y="63"/>
                </a:lnTo>
                <a:lnTo>
                  <a:pt x="10" y="62"/>
                </a:lnTo>
                <a:lnTo>
                  <a:pt x="10" y="62"/>
                </a:lnTo>
                <a:lnTo>
                  <a:pt x="10" y="61"/>
                </a:lnTo>
                <a:lnTo>
                  <a:pt x="9" y="61"/>
                </a:lnTo>
                <a:lnTo>
                  <a:pt x="9" y="61"/>
                </a:lnTo>
                <a:lnTo>
                  <a:pt x="7" y="59"/>
                </a:lnTo>
                <a:lnTo>
                  <a:pt x="7" y="59"/>
                </a:lnTo>
                <a:lnTo>
                  <a:pt x="7" y="58"/>
                </a:lnTo>
                <a:lnTo>
                  <a:pt x="7" y="58"/>
                </a:lnTo>
                <a:lnTo>
                  <a:pt x="6" y="57"/>
                </a:lnTo>
                <a:lnTo>
                  <a:pt x="6" y="57"/>
                </a:lnTo>
                <a:lnTo>
                  <a:pt x="6" y="56"/>
                </a:lnTo>
                <a:lnTo>
                  <a:pt x="5" y="56"/>
                </a:lnTo>
                <a:lnTo>
                  <a:pt x="4" y="56"/>
                </a:lnTo>
                <a:lnTo>
                  <a:pt x="4" y="57"/>
                </a:lnTo>
                <a:lnTo>
                  <a:pt x="2" y="57"/>
                </a:lnTo>
                <a:lnTo>
                  <a:pt x="1" y="56"/>
                </a:lnTo>
                <a:lnTo>
                  <a:pt x="1" y="54"/>
                </a:lnTo>
                <a:lnTo>
                  <a:pt x="1" y="54"/>
                </a:lnTo>
                <a:lnTo>
                  <a:pt x="1" y="53"/>
                </a:lnTo>
                <a:lnTo>
                  <a:pt x="0" y="53"/>
                </a:lnTo>
                <a:lnTo>
                  <a:pt x="0" y="53"/>
                </a:lnTo>
                <a:lnTo>
                  <a:pt x="0" y="52"/>
                </a:lnTo>
                <a:lnTo>
                  <a:pt x="1" y="52"/>
                </a:lnTo>
                <a:lnTo>
                  <a:pt x="1" y="51"/>
                </a:lnTo>
                <a:lnTo>
                  <a:pt x="1" y="51"/>
                </a:lnTo>
                <a:lnTo>
                  <a:pt x="1" y="49"/>
                </a:lnTo>
                <a:lnTo>
                  <a:pt x="2" y="48"/>
                </a:lnTo>
                <a:lnTo>
                  <a:pt x="2" y="48"/>
                </a:lnTo>
                <a:lnTo>
                  <a:pt x="4" y="48"/>
                </a:lnTo>
                <a:lnTo>
                  <a:pt x="4" y="48"/>
                </a:lnTo>
                <a:lnTo>
                  <a:pt x="5" y="47"/>
                </a:lnTo>
                <a:lnTo>
                  <a:pt x="5" y="46"/>
                </a:lnTo>
                <a:lnTo>
                  <a:pt x="6" y="46"/>
                </a:lnTo>
                <a:lnTo>
                  <a:pt x="6" y="46"/>
                </a:lnTo>
                <a:lnTo>
                  <a:pt x="6" y="46"/>
                </a:lnTo>
                <a:lnTo>
                  <a:pt x="6" y="43"/>
                </a:lnTo>
                <a:lnTo>
                  <a:pt x="6" y="43"/>
                </a:lnTo>
                <a:lnTo>
                  <a:pt x="7" y="43"/>
                </a:lnTo>
                <a:lnTo>
                  <a:pt x="7" y="43"/>
                </a:lnTo>
                <a:lnTo>
                  <a:pt x="9" y="43"/>
                </a:lnTo>
                <a:lnTo>
                  <a:pt x="10" y="43"/>
                </a:lnTo>
                <a:lnTo>
                  <a:pt x="10" y="43"/>
                </a:lnTo>
                <a:lnTo>
                  <a:pt x="11" y="43"/>
                </a:lnTo>
                <a:lnTo>
                  <a:pt x="12" y="43"/>
                </a:lnTo>
                <a:lnTo>
                  <a:pt x="12" y="42"/>
                </a:lnTo>
                <a:lnTo>
                  <a:pt x="12" y="41"/>
                </a:lnTo>
                <a:lnTo>
                  <a:pt x="14" y="41"/>
                </a:lnTo>
                <a:lnTo>
                  <a:pt x="14" y="41"/>
                </a:lnTo>
                <a:lnTo>
                  <a:pt x="15" y="41"/>
                </a:lnTo>
                <a:lnTo>
                  <a:pt x="15" y="39"/>
                </a:lnTo>
                <a:lnTo>
                  <a:pt x="15" y="38"/>
                </a:lnTo>
                <a:lnTo>
                  <a:pt x="16" y="38"/>
                </a:lnTo>
                <a:lnTo>
                  <a:pt x="16" y="38"/>
                </a:lnTo>
                <a:lnTo>
                  <a:pt x="17" y="38"/>
                </a:lnTo>
                <a:lnTo>
                  <a:pt x="17" y="37"/>
                </a:lnTo>
                <a:lnTo>
                  <a:pt x="17" y="36"/>
                </a:lnTo>
                <a:lnTo>
                  <a:pt x="17" y="36"/>
                </a:lnTo>
                <a:lnTo>
                  <a:pt x="19" y="34"/>
                </a:lnTo>
                <a:lnTo>
                  <a:pt x="19" y="33"/>
                </a:lnTo>
                <a:lnTo>
                  <a:pt x="19" y="33"/>
                </a:lnTo>
                <a:lnTo>
                  <a:pt x="19" y="32"/>
                </a:lnTo>
                <a:lnTo>
                  <a:pt x="17" y="33"/>
                </a:lnTo>
                <a:lnTo>
                  <a:pt x="17" y="33"/>
                </a:lnTo>
                <a:lnTo>
                  <a:pt x="16" y="32"/>
                </a:lnTo>
                <a:lnTo>
                  <a:pt x="16" y="31"/>
                </a:lnTo>
                <a:lnTo>
                  <a:pt x="16" y="29"/>
                </a:lnTo>
                <a:lnTo>
                  <a:pt x="15" y="29"/>
                </a:lnTo>
                <a:lnTo>
                  <a:pt x="15" y="29"/>
                </a:lnTo>
                <a:lnTo>
                  <a:pt x="15" y="29"/>
                </a:lnTo>
                <a:lnTo>
                  <a:pt x="14" y="28"/>
                </a:lnTo>
                <a:lnTo>
                  <a:pt x="14" y="27"/>
                </a:lnTo>
                <a:lnTo>
                  <a:pt x="14" y="27"/>
                </a:lnTo>
                <a:lnTo>
                  <a:pt x="14" y="27"/>
                </a:lnTo>
                <a:lnTo>
                  <a:pt x="14" y="25"/>
                </a:lnTo>
                <a:lnTo>
                  <a:pt x="15" y="24"/>
                </a:lnTo>
                <a:lnTo>
                  <a:pt x="15" y="24"/>
                </a:lnTo>
                <a:lnTo>
                  <a:pt x="15" y="24"/>
                </a:lnTo>
                <a:lnTo>
                  <a:pt x="16" y="24"/>
                </a:lnTo>
                <a:lnTo>
                  <a:pt x="16" y="25"/>
                </a:lnTo>
                <a:lnTo>
                  <a:pt x="17" y="27"/>
                </a:lnTo>
                <a:lnTo>
                  <a:pt x="17" y="27"/>
                </a:lnTo>
                <a:lnTo>
                  <a:pt x="17" y="27"/>
                </a:lnTo>
                <a:lnTo>
                  <a:pt x="19" y="27"/>
                </a:lnTo>
                <a:lnTo>
                  <a:pt x="20" y="27"/>
                </a:lnTo>
                <a:lnTo>
                  <a:pt x="20" y="28"/>
                </a:lnTo>
                <a:lnTo>
                  <a:pt x="20" y="29"/>
                </a:lnTo>
                <a:lnTo>
                  <a:pt x="20" y="29"/>
                </a:lnTo>
                <a:lnTo>
                  <a:pt x="20" y="29"/>
                </a:lnTo>
                <a:lnTo>
                  <a:pt x="21" y="27"/>
                </a:lnTo>
                <a:lnTo>
                  <a:pt x="21" y="27"/>
                </a:lnTo>
                <a:lnTo>
                  <a:pt x="22" y="27"/>
                </a:lnTo>
                <a:lnTo>
                  <a:pt x="22" y="27"/>
                </a:lnTo>
                <a:lnTo>
                  <a:pt x="24" y="27"/>
                </a:lnTo>
                <a:lnTo>
                  <a:pt x="25" y="27"/>
                </a:lnTo>
                <a:lnTo>
                  <a:pt x="25" y="27"/>
                </a:lnTo>
                <a:lnTo>
                  <a:pt x="25" y="28"/>
                </a:lnTo>
                <a:lnTo>
                  <a:pt x="25" y="29"/>
                </a:lnTo>
                <a:lnTo>
                  <a:pt x="26" y="29"/>
                </a:lnTo>
                <a:lnTo>
                  <a:pt x="25" y="31"/>
                </a:lnTo>
                <a:lnTo>
                  <a:pt x="26" y="32"/>
                </a:lnTo>
                <a:lnTo>
                  <a:pt x="26" y="32"/>
                </a:lnTo>
                <a:lnTo>
                  <a:pt x="27" y="32"/>
                </a:lnTo>
                <a:lnTo>
                  <a:pt x="29" y="32"/>
                </a:lnTo>
                <a:lnTo>
                  <a:pt x="29" y="32"/>
                </a:lnTo>
                <a:lnTo>
                  <a:pt x="29" y="32"/>
                </a:lnTo>
                <a:lnTo>
                  <a:pt x="31" y="32"/>
                </a:lnTo>
                <a:lnTo>
                  <a:pt x="31" y="32"/>
                </a:lnTo>
                <a:lnTo>
                  <a:pt x="31" y="31"/>
                </a:lnTo>
                <a:lnTo>
                  <a:pt x="30" y="29"/>
                </a:lnTo>
                <a:lnTo>
                  <a:pt x="30" y="29"/>
                </a:lnTo>
                <a:lnTo>
                  <a:pt x="31" y="29"/>
                </a:lnTo>
                <a:lnTo>
                  <a:pt x="31" y="29"/>
                </a:lnTo>
                <a:lnTo>
                  <a:pt x="33" y="29"/>
                </a:lnTo>
                <a:lnTo>
                  <a:pt x="33" y="28"/>
                </a:lnTo>
                <a:lnTo>
                  <a:pt x="33" y="27"/>
                </a:lnTo>
                <a:lnTo>
                  <a:pt x="34" y="27"/>
                </a:lnTo>
                <a:lnTo>
                  <a:pt x="34" y="27"/>
                </a:lnTo>
                <a:lnTo>
                  <a:pt x="34" y="27"/>
                </a:lnTo>
                <a:lnTo>
                  <a:pt x="34" y="25"/>
                </a:lnTo>
                <a:lnTo>
                  <a:pt x="34" y="24"/>
                </a:lnTo>
                <a:lnTo>
                  <a:pt x="34" y="24"/>
                </a:lnTo>
                <a:lnTo>
                  <a:pt x="34" y="23"/>
                </a:lnTo>
                <a:lnTo>
                  <a:pt x="33" y="22"/>
                </a:lnTo>
                <a:lnTo>
                  <a:pt x="33" y="22"/>
                </a:lnTo>
                <a:lnTo>
                  <a:pt x="33" y="22"/>
                </a:lnTo>
                <a:lnTo>
                  <a:pt x="33" y="20"/>
                </a:lnTo>
                <a:lnTo>
                  <a:pt x="31" y="19"/>
                </a:lnTo>
                <a:lnTo>
                  <a:pt x="31" y="19"/>
                </a:lnTo>
                <a:lnTo>
                  <a:pt x="31" y="19"/>
                </a:lnTo>
                <a:lnTo>
                  <a:pt x="31" y="19"/>
                </a:lnTo>
                <a:lnTo>
                  <a:pt x="31" y="18"/>
                </a:lnTo>
                <a:lnTo>
                  <a:pt x="31" y="17"/>
                </a:lnTo>
                <a:lnTo>
                  <a:pt x="30" y="17"/>
                </a:lnTo>
                <a:lnTo>
                  <a:pt x="29" y="17"/>
                </a:lnTo>
                <a:lnTo>
                  <a:pt x="29" y="17"/>
                </a:lnTo>
                <a:lnTo>
                  <a:pt x="29" y="15"/>
                </a:lnTo>
                <a:lnTo>
                  <a:pt x="29" y="14"/>
                </a:lnTo>
                <a:lnTo>
                  <a:pt x="29" y="14"/>
                </a:lnTo>
                <a:lnTo>
                  <a:pt x="30" y="14"/>
                </a:lnTo>
                <a:lnTo>
                  <a:pt x="31" y="14"/>
                </a:lnTo>
                <a:lnTo>
                  <a:pt x="31" y="14"/>
                </a:lnTo>
                <a:lnTo>
                  <a:pt x="31" y="13"/>
                </a:lnTo>
                <a:lnTo>
                  <a:pt x="31" y="12"/>
                </a:lnTo>
                <a:lnTo>
                  <a:pt x="30" y="10"/>
                </a:lnTo>
                <a:lnTo>
                  <a:pt x="31" y="10"/>
                </a:lnTo>
                <a:lnTo>
                  <a:pt x="31" y="10"/>
                </a:lnTo>
                <a:lnTo>
                  <a:pt x="33" y="10"/>
                </a:lnTo>
                <a:lnTo>
                  <a:pt x="33" y="10"/>
                </a:lnTo>
                <a:lnTo>
                  <a:pt x="33" y="9"/>
                </a:lnTo>
                <a:lnTo>
                  <a:pt x="33" y="8"/>
                </a:lnTo>
                <a:lnTo>
                  <a:pt x="33" y="8"/>
                </a:lnTo>
                <a:lnTo>
                  <a:pt x="34" y="8"/>
                </a:lnTo>
                <a:lnTo>
                  <a:pt x="34" y="8"/>
                </a:lnTo>
                <a:lnTo>
                  <a:pt x="34" y="9"/>
                </a:lnTo>
                <a:lnTo>
                  <a:pt x="34" y="10"/>
                </a:lnTo>
                <a:lnTo>
                  <a:pt x="35" y="10"/>
                </a:lnTo>
                <a:lnTo>
                  <a:pt x="36" y="10"/>
                </a:lnTo>
                <a:lnTo>
                  <a:pt x="36" y="10"/>
                </a:lnTo>
                <a:lnTo>
                  <a:pt x="36" y="10"/>
                </a:lnTo>
                <a:lnTo>
                  <a:pt x="36" y="9"/>
                </a:lnTo>
                <a:lnTo>
                  <a:pt x="38" y="8"/>
                </a:lnTo>
                <a:lnTo>
                  <a:pt x="38" y="8"/>
                </a:lnTo>
                <a:lnTo>
                  <a:pt x="39" y="8"/>
                </a:lnTo>
                <a:lnTo>
                  <a:pt x="39" y="8"/>
                </a:lnTo>
                <a:lnTo>
                  <a:pt x="39" y="5"/>
                </a:lnTo>
                <a:lnTo>
                  <a:pt x="39" y="5"/>
                </a:lnTo>
                <a:lnTo>
                  <a:pt x="39" y="5"/>
                </a:lnTo>
                <a:lnTo>
                  <a:pt x="40" y="4"/>
                </a:lnTo>
                <a:lnTo>
                  <a:pt x="41" y="3"/>
                </a:lnTo>
                <a:lnTo>
                  <a:pt x="41" y="3"/>
                </a:lnTo>
                <a:lnTo>
                  <a:pt x="41" y="3"/>
                </a:lnTo>
                <a:lnTo>
                  <a:pt x="43" y="3"/>
                </a:lnTo>
                <a:lnTo>
                  <a:pt x="44" y="3"/>
                </a:lnTo>
                <a:lnTo>
                  <a:pt x="44" y="2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6" y="0"/>
                </a:lnTo>
                <a:lnTo>
                  <a:pt x="48" y="0"/>
                </a:lnTo>
                <a:lnTo>
                  <a:pt x="48" y="0"/>
                </a:lnTo>
                <a:lnTo>
                  <a:pt x="49" y="0"/>
                </a:lnTo>
                <a:lnTo>
                  <a:pt x="50" y="0"/>
                </a:lnTo>
                <a:lnTo>
                  <a:pt x="50" y="0"/>
                </a:lnTo>
                <a:lnTo>
                  <a:pt x="51" y="0"/>
                </a:lnTo>
                <a:lnTo>
                  <a:pt x="53" y="0"/>
                </a:lnTo>
                <a:lnTo>
                  <a:pt x="53" y="0"/>
                </a:lnTo>
                <a:lnTo>
                  <a:pt x="54" y="0"/>
                </a:lnTo>
                <a:lnTo>
                  <a:pt x="55" y="0"/>
                </a:lnTo>
                <a:lnTo>
                  <a:pt x="55" y="0"/>
                </a:lnTo>
                <a:lnTo>
                  <a:pt x="55" y="0"/>
                </a:lnTo>
                <a:lnTo>
                  <a:pt x="56" y="2"/>
                </a:lnTo>
                <a:lnTo>
                  <a:pt x="56" y="3"/>
                </a:lnTo>
                <a:lnTo>
                  <a:pt x="58" y="3"/>
                </a:lnTo>
                <a:lnTo>
                  <a:pt x="58" y="4"/>
                </a:lnTo>
                <a:lnTo>
                  <a:pt x="58" y="4"/>
                </a:lnTo>
                <a:lnTo>
                  <a:pt x="59" y="5"/>
                </a:lnTo>
                <a:lnTo>
                  <a:pt x="59" y="5"/>
                </a:lnTo>
                <a:lnTo>
                  <a:pt x="60" y="7"/>
                </a:lnTo>
                <a:lnTo>
                  <a:pt x="60" y="8"/>
                </a:lnTo>
                <a:lnTo>
                  <a:pt x="60" y="8"/>
                </a:lnTo>
                <a:lnTo>
                  <a:pt x="61" y="8"/>
                </a:lnTo>
                <a:lnTo>
                  <a:pt x="63" y="8"/>
                </a:lnTo>
                <a:lnTo>
                  <a:pt x="64" y="7"/>
                </a:lnTo>
                <a:lnTo>
                  <a:pt x="64" y="5"/>
                </a:lnTo>
                <a:lnTo>
                  <a:pt x="64" y="5"/>
                </a:lnTo>
                <a:lnTo>
                  <a:pt x="64" y="5"/>
                </a:lnTo>
                <a:lnTo>
                  <a:pt x="65" y="5"/>
                </a:lnTo>
                <a:lnTo>
                  <a:pt x="65" y="4"/>
                </a:lnTo>
                <a:lnTo>
                  <a:pt x="67" y="5"/>
                </a:lnTo>
                <a:lnTo>
                  <a:pt x="67" y="4"/>
                </a:lnTo>
                <a:lnTo>
                  <a:pt x="68" y="3"/>
                </a:lnTo>
                <a:lnTo>
                  <a:pt x="69" y="3"/>
                </a:lnTo>
                <a:lnTo>
                  <a:pt x="69" y="3"/>
                </a:lnTo>
                <a:lnTo>
                  <a:pt x="69" y="2"/>
                </a:lnTo>
                <a:lnTo>
                  <a:pt x="69" y="3"/>
                </a:lnTo>
                <a:lnTo>
                  <a:pt x="70" y="3"/>
                </a:lnTo>
                <a:lnTo>
                  <a:pt x="72" y="4"/>
                </a:lnTo>
                <a:lnTo>
                  <a:pt x="72" y="4"/>
                </a:lnTo>
                <a:lnTo>
                  <a:pt x="72" y="5"/>
                </a:lnTo>
                <a:lnTo>
                  <a:pt x="73" y="4"/>
                </a:lnTo>
                <a:lnTo>
                  <a:pt x="74" y="4"/>
                </a:lnTo>
                <a:lnTo>
                  <a:pt x="74" y="3"/>
                </a:lnTo>
                <a:lnTo>
                  <a:pt x="74" y="3"/>
                </a:lnTo>
                <a:lnTo>
                  <a:pt x="75" y="2"/>
                </a:lnTo>
                <a:lnTo>
                  <a:pt x="77" y="2"/>
                </a:lnTo>
                <a:lnTo>
                  <a:pt x="77" y="3"/>
                </a:lnTo>
                <a:lnTo>
                  <a:pt x="77" y="3"/>
                </a:lnTo>
                <a:lnTo>
                  <a:pt x="77" y="4"/>
                </a:lnTo>
                <a:lnTo>
                  <a:pt x="78" y="4"/>
                </a:lnTo>
                <a:lnTo>
                  <a:pt x="79" y="4"/>
                </a:lnTo>
                <a:lnTo>
                  <a:pt x="79" y="4"/>
                </a:lnTo>
                <a:lnTo>
                  <a:pt x="80" y="4"/>
                </a:lnTo>
                <a:lnTo>
                  <a:pt x="82" y="4"/>
                </a:lnTo>
                <a:lnTo>
                  <a:pt x="83" y="4"/>
                </a:lnTo>
                <a:lnTo>
                  <a:pt x="83" y="5"/>
                </a:lnTo>
                <a:lnTo>
                  <a:pt x="83" y="5"/>
                </a:lnTo>
                <a:lnTo>
                  <a:pt x="83" y="7"/>
                </a:lnTo>
                <a:lnTo>
                  <a:pt x="83" y="7"/>
                </a:lnTo>
                <a:lnTo>
                  <a:pt x="84" y="7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6" name="Freeform 524" hidden="1">
            <a:extLst>
              <a:ext uri="{FF2B5EF4-FFF2-40B4-BE49-F238E27FC236}">
                <a16:creationId xmlns:a16="http://schemas.microsoft.com/office/drawing/2014/main" id="{EF6736B1-967D-40D2-ACF3-BE8DFE98D346}"/>
              </a:ext>
            </a:extLst>
          </p:cNvPr>
          <p:cNvSpPr>
            <a:spLocks/>
          </p:cNvSpPr>
          <p:nvPr/>
        </p:nvSpPr>
        <p:spPr bwMode="auto">
          <a:xfrm>
            <a:off x="14255186" y="4886531"/>
            <a:ext cx="1021454" cy="599549"/>
          </a:xfrm>
          <a:custGeom>
            <a:avLst/>
            <a:gdLst>
              <a:gd name="T0" fmla="*/ 77 w 92"/>
              <a:gd name="T1" fmla="*/ 16 h 54"/>
              <a:gd name="T2" fmla="*/ 82 w 92"/>
              <a:gd name="T3" fmla="*/ 19 h 54"/>
              <a:gd name="T4" fmla="*/ 87 w 92"/>
              <a:gd name="T5" fmla="*/ 22 h 54"/>
              <a:gd name="T6" fmla="*/ 92 w 92"/>
              <a:gd name="T7" fmla="*/ 25 h 54"/>
              <a:gd name="T8" fmla="*/ 89 w 92"/>
              <a:gd name="T9" fmla="*/ 30 h 54"/>
              <a:gd name="T10" fmla="*/ 92 w 92"/>
              <a:gd name="T11" fmla="*/ 36 h 54"/>
              <a:gd name="T12" fmla="*/ 88 w 92"/>
              <a:gd name="T13" fmla="*/ 40 h 54"/>
              <a:gd name="T14" fmla="*/ 83 w 92"/>
              <a:gd name="T15" fmla="*/ 38 h 54"/>
              <a:gd name="T16" fmla="*/ 79 w 92"/>
              <a:gd name="T17" fmla="*/ 34 h 54"/>
              <a:gd name="T18" fmla="*/ 75 w 92"/>
              <a:gd name="T19" fmla="*/ 30 h 54"/>
              <a:gd name="T20" fmla="*/ 73 w 92"/>
              <a:gd name="T21" fmla="*/ 27 h 54"/>
              <a:gd name="T22" fmla="*/ 73 w 92"/>
              <a:gd name="T23" fmla="*/ 25 h 54"/>
              <a:gd name="T24" fmla="*/ 74 w 92"/>
              <a:gd name="T25" fmla="*/ 20 h 54"/>
              <a:gd name="T26" fmla="*/ 70 w 92"/>
              <a:gd name="T27" fmla="*/ 22 h 54"/>
              <a:gd name="T28" fmla="*/ 67 w 92"/>
              <a:gd name="T29" fmla="*/ 22 h 54"/>
              <a:gd name="T30" fmla="*/ 68 w 92"/>
              <a:gd name="T31" fmla="*/ 26 h 54"/>
              <a:gd name="T32" fmla="*/ 69 w 92"/>
              <a:gd name="T33" fmla="*/ 25 h 54"/>
              <a:gd name="T34" fmla="*/ 67 w 92"/>
              <a:gd name="T35" fmla="*/ 30 h 54"/>
              <a:gd name="T36" fmla="*/ 67 w 92"/>
              <a:gd name="T37" fmla="*/ 35 h 54"/>
              <a:gd name="T38" fmla="*/ 65 w 92"/>
              <a:gd name="T39" fmla="*/ 41 h 54"/>
              <a:gd name="T40" fmla="*/ 65 w 92"/>
              <a:gd name="T41" fmla="*/ 46 h 54"/>
              <a:gd name="T42" fmla="*/ 68 w 92"/>
              <a:gd name="T43" fmla="*/ 51 h 54"/>
              <a:gd name="T44" fmla="*/ 63 w 92"/>
              <a:gd name="T45" fmla="*/ 54 h 54"/>
              <a:gd name="T46" fmla="*/ 59 w 92"/>
              <a:gd name="T47" fmla="*/ 51 h 54"/>
              <a:gd name="T48" fmla="*/ 54 w 92"/>
              <a:gd name="T49" fmla="*/ 49 h 54"/>
              <a:gd name="T50" fmla="*/ 54 w 92"/>
              <a:gd name="T51" fmla="*/ 41 h 54"/>
              <a:gd name="T52" fmla="*/ 50 w 92"/>
              <a:gd name="T53" fmla="*/ 43 h 54"/>
              <a:gd name="T54" fmla="*/ 45 w 92"/>
              <a:gd name="T55" fmla="*/ 41 h 54"/>
              <a:gd name="T56" fmla="*/ 43 w 92"/>
              <a:gd name="T57" fmla="*/ 41 h 54"/>
              <a:gd name="T58" fmla="*/ 35 w 92"/>
              <a:gd name="T59" fmla="*/ 43 h 54"/>
              <a:gd name="T60" fmla="*/ 32 w 92"/>
              <a:gd name="T61" fmla="*/ 40 h 54"/>
              <a:gd name="T62" fmla="*/ 25 w 92"/>
              <a:gd name="T63" fmla="*/ 40 h 54"/>
              <a:gd name="T64" fmla="*/ 21 w 92"/>
              <a:gd name="T65" fmla="*/ 36 h 54"/>
              <a:gd name="T66" fmla="*/ 17 w 92"/>
              <a:gd name="T67" fmla="*/ 34 h 54"/>
              <a:gd name="T68" fmla="*/ 14 w 92"/>
              <a:gd name="T69" fmla="*/ 29 h 54"/>
              <a:gd name="T70" fmla="*/ 9 w 92"/>
              <a:gd name="T71" fmla="*/ 29 h 54"/>
              <a:gd name="T72" fmla="*/ 4 w 92"/>
              <a:gd name="T73" fmla="*/ 27 h 54"/>
              <a:gd name="T74" fmla="*/ 4 w 92"/>
              <a:gd name="T75" fmla="*/ 25 h 54"/>
              <a:gd name="T76" fmla="*/ 7 w 92"/>
              <a:gd name="T77" fmla="*/ 21 h 54"/>
              <a:gd name="T78" fmla="*/ 9 w 92"/>
              <a:gd name="T79" fmla="*/ 17 h 54"/>
              <a:gd name="T80" fmla="*/ 11 w 92"/>
              <a:gd name="T81" fmla="*/ 14 h 54"/>
              <a:gd name="T82" fmla="*/ 14 w 92"/>
              <a:gd name="T83" fmla="*/ 6 h 54"/>
              <a:gd name="T84" fmla="*/ 17 w 92"/>
              <a:gd name="T85" fmla="*/ 7 h 54"/>
              <a:gd name="T86" fmla="*/ 19 w 92"/>
              <a:gd name="T87" fmla="*/ 10 h 54"/>
              <a:gd name="T88" fmla="*/ 22 w 92"/>
              <a:gd name="T89" fmla="*/ 10 h 54"/>
              <a:gd name="T90" fmla="*/ 26 w 92"/>
              <a:gd name="T91" fmla="*/ 7 h 54"/>
              <a:gd name="T92" fmla="*/ 25 w 92"/>
              <a:gd name="T93" fmla="*/ 3 h 54"/>
              <a:gd name="T94" fmla="*/ 27 w 92"/>
              <a:gd name="T95" fmla="*/ 0 h 54"/>
              <a:gd name="T96" fmla="*/ 32 w 92"/>
              <a:gd name="T97" fmla="*/ 2 h 54"/>
              <a:gd name="T98" fmla="*/ 38 w 92"/>
              <a:gd name="T99" fmla="*/ 2 h 54"/>
              <a:gd name="T100" fmla="*/ 44 w 92"/>
              <a:gd name="T101" fmla="*/ 5 h 54"/>
              <a:gd name="T102" fmla="*/ 48 w 92"/>
              <a:gd name="T103" fmla="*/ 10 h 54"/>
              <a:gd name="T104" fmla="*/ 53 w 92"/>
              <a:gd name="T105" fmla="*/ 7 h 54"/>
              <a:gd name="T106" fmla="*/ 60 w 92"/>
              <a:gd name="T107" fmla="*/ 7 h 54"/>
              <a:gd name="T108" fmla="*/ 65 w 92"/>
              <a:gd name="T109" fmla="*/ 10 h 54"/>
              <a:gd name="T110" fmla="*/ 70 w 92"/>
              <a:gd name="T111" fmla="*/ 1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2" h="54">
                <a:moveTo>
                  <a:pt x="73" y="12"/>
                </a:moveTo>
                <a:lnTo>
                  <a:pt x="73" y="12"/>
                </a:lnTo>
                <a:lnTo>
                  <a:pt x="74" y="12"/>
                </a:lnTo>
                <a:lnTo>
                  <a:pt x="74" y="14"/>
                </a:lnTo>
                <a:lnTo>
                  <a:pt x="75" y="14"/>
                </a:lnTo>
                <a:lnTo>
                  <a:pt x="75" y="15"/>
                </a:lnTo>
                <a:lnTo>
                  <a:pt x="75" y="15"/>
                </a:lnTo>
                <a:lnTo>
                  <a:pt x="77" y="16"/>
                </a:lnTo>
                <a:lnTo>
                  <a:pt x="77" y="17"/>
                </a:lnTo>
                <a:lnTo>
                  <a:pt x="78" y="17"/>
                </a:lnTo>
                <a:lnTo>
                  <a:pt x="79" y="17"/>
                </a:lnTo>
                <a:lnTo>
                  <a:pt x="79" y="17"/>
                </a:lnTo>
                <a:lnTo>
                  <a:pt x="80" y="17"/>
                </a:lnTo>
                <a:lnTo>
                  <a:pt x="82" y="17"/>
                </a:lnTo>
                <a:lnTo>
                  <a:pt x="82" y="19"/>
                </a:lnTo>
                <a:lnTo>
                  <a:pt x="82" y="19"/>
                </a:lnTo>
                <a:lnTo>
                  <a:pt x="83" y="20"/>
                </a:lnTo>
                <a:lnTo>
                  <a:pt x="84" y="20"/>
                </a:lnTo>
                <a:lnTo>
                  <a:pt x="84" y="19"/>
                </a:lnTo>
                <a:lnTo>
                  <a:pt x="84" y="20"/>
                </a:lnTo>
                <a:lnTo>
                  <a:pt x="85" y="21"/>
                </a:lnTo>
                <a:lnTo>
                  <a:pt x="85" y="21"/>
                </a:lnTo>
                <a:lnTo>
                  <a:pt x="87" y="22"/>
                </a:lnTo>
                <a:lnTo>
                  <a:pt x="87" y="22"/>
                </a:lnTo>
                <a:lnTo>
                  <a:pt x="87" y="22"/>
                </a:lnTo>
                <a:lnTo>
                  <a:pt x="87" y="22"/>
                </a:lnTo>
                <a:lnTo>
                  <a:pt x="88" y="24"/>
                </a:lnTo>
                <a:lnTo>
                  <a:pt x="88" y="24"/>
                </a:lnTo>
                <a:lnTo>
                  <a:pt x="89" y="25"/>
                </a:lnTo>
                <a:lnTo>
                  <a:pt x="89" y="24"/>
                </a:lnTo>
                <a:lnTo>
                  <a:pt x="90" y="25"/>
                </a:lnTo>
                <a:lnTo>
                  <a:pt x="92" y="25"/>
                </a:lnTo>
                <a:lnTo>
                  <a:pt x="92" y="26"/>
                </a:lnTo>
                <a:lnTo>
                  <a:pt x="92" y="26"/>
                </a:lnTo>
                <a:lnTo>
                  <a:pt x="92" y="27"/>
                </a:lnTo>
                <a:lnTo>
                  <a:pt x="92" y="27"/>
                </a:lnTo>
                <a:lnTo>
                  <a:pt x="90" y="29"/>
                </a:lnTo>
                <a:lnTo>
                  <a:pt x="90" y="29"/>
                </a:lnTo>
                <a:lnTo>
                  <a:pt x="89" y="30"/>
                </a:lnTo>
                <a:lnTo>
                  <a:pt x="89" y="30"/>
                </a:lnTo>
                <a:lnTo>
                  <a:pt x="89" y="31"/>
                </a:lnTo>
                <a:lnTo>
                  <a:pt x="89" y="31"/>
                </a:lnTo>
                <a:lnTo>
                  <a:pt x="89" y="32"/>
                </a:lnTo>
                <a:lnTo>
                  <a:pt x="89" y="34"/>
                </a:lnTo>
                <a:lnTo>
                  <a:pt x="89" y="34"/>
                </a:lnTo>
                <a:lnTo>
                  <a:pt x="89" y="35"/>
                </a:lnTo>
                <a:lnTo>
                  <a:pt x="90" y="35"/>
                </a:lnTo>
                <a:lnTo>
                  <a:pt x="92" y="36"/>
                </a:lnTo>
                <a:lnTo>
                  <a:pt x="92" y="36"/>
                </a:lnTo>
                <a:lnTo>
                  <a:pt x="92" y="38"/>
                </a:lnTo>
                <a:lnTo>
                  <a:pt x="90" y="38"/>
                </a:lnTo>
                <a:lnTo>
                  <a:pt x="89" y="38"/>
                </a:lnTo>
                <a:lnTo>
                  <a:pt x="89" y="39"/>
                </a:lnTo>
                <a:lnTo>
                  <a:pt x="89" y="40"/>
                </a:lnTo>
                <a:lnTo>
                  <a:pt x="89" y="40"/>
                </a:lnTo>
                <a:lnTo>
                  <a:pt x="88" y="40"/>
                </a:lnTo>
                <a:lnTo>
                  <a:pt x="88" y="40"/>
                </a:lnTo>
                <a:lnTo>
                  <a:pt x="87" y="39"/>
                </a:lnTo>
                <a:lnTo>
                  <a:pt x="87" y="38"/>
                </a:lnTo>
                <a:lnTo>
                  <a:pt x="87" y="38"/>
                </a:lnTo>
                <a:lnTo>
                  <a:pt x="85" y="38"/>
                </a:lnTo>
                <a:lnTo>
                  <a:pt x="84" y="38"/>
                </a:lnTo>
                <a:lnTo>
                  <a:pt x="84" y="38"/>
                </a:lnTo>
                <a:lnTo>
                  <a:pt x="83" y="38"/>
                </a:lnTo>
                <a:lnTo>
                  <a:pt x="83" y="36"/>
                </a:lnTo>
                <a:lnTo>
                  <a:pt x="83" y="36"/>
                </a:lnTo>
                <a:lnTo>
                  <a:pt x="83" y="35"/>
                </a:lnTo>
                <a:lnTo>
                  <a:pt x="82" y="35"/>
                </a:lnTo>
                <a:lnTo>
                  <a:pt x="82" y="35"/>
                </a:lnTo>
                <a:lnTo>
                  <a:pt x="80" y="35"/>
                </a:lnTo>
                <a:lnTo>
                  <a:pt x="80" y="34"/>
                </a:lnTo>
                <a:lnTo>
                  <a:pt x="79" y="34"/>
                </a:lnTo>
                <a:lnTo>
                  <a:pt x="79" y="32"/>
                </a:lnTo>
                <a:lnTo>
                  <a:pt x="79" y="31"/>
                </a:lnTo>
                <a:lnTo>
                  <a:pt x="79" y="31"/>
                </a:lnTo>
                <a:lnTo>
                  <a:pt x="79" y="30"/>
                </a:lnTo>
                <a:lnTo>
                  <a:pt x="79" y="30"/>
                </a:lnTo>
                <a:lnTo>
                  <a:pt x="78" y="30"/>
                </a:lnTo>
                <a:lnTo>
                  <a:pt x="77" y="30"/>
                </a:lnTo>
                <a:lnTo>
                  <a:pt x="75" y="30"/>
                </a:lnTo>
                <a:lnTo>
                  <a:pt x="75" y="30"/>
                </a:lnTo>
                <a:lnTo>
                  <a:pt x="75" y="30"/>
                </a:lnTo>
                <a:lnTo>
                  <a:pt x="75" y="29"/>
                </a:lnTo>
                <a:lnTo>
                  <a:pt x="75" y="29"/>
                </a:lnTo>
                <a:lnTo>
                  <a:pt x="75" y="27"/>
                </a:lnTo>
                <a:lnTo>
                  <a:pt x="75" y="27"/>
                </a:lnTo>
                <a:lnTo>
                  <a:pt x="74" y="27"/>
                </a:lnTo>
                <a:lnTo>
                  <a:pt x="73" y="27"/>
                </a:lnTo>
                <a:lnTo>
                  <a:pt x="73" y="27"/>
                </a:lnTo>
                <a:lnTo>
                  <a:pt x="72" y="27"/>
                </a:lnTo>
                <a:lnTo>
                  <a:pt x="70" y="26"/>
                </a:lnTo>
                <a:lnTo>
                  <a:pt x="70" y="26"/>
                </a:lnTo>
                <a:lnTo>
                  <a:pt x="70" y="25"/>
                </a:lnTo>
                <a:lnTo>
                  <a:pt x="72" y="25"/>
                </a:lnTo>
                <a:lnTo>
                  <a:pt x="73" y="25"/>
                </a:lnTo>
                <a:lnTo>
                  <a:pt x="73" y="25"/>
                </a:lnTo>
                <a:lnTo>
                  <a:pt x="74" y="25"/>
                </a:lnTo>
                <a:lnTo>
                  <a:pt x="74" y="24"/>
                </a:lnTo>
                <a:lnTo>
                  <a:pt x="74" y="24"/>
                </a:lnTo>
                <a:lnTo>
                  <a:pt x="74" y="22"/>
                </a:lnTo>
                <a:lnTo>
                  <a:pt x="74" y="21"/>
                </a:lnTo>
                <a:lnTo>
                  <a:pt x="74" y="21"/>
                </a:lnTo>
                <a:lnTo>
                  <a:pt x="74" y="20"/>
                </a:lnTo>
                <a:lnTo>
                  <a:pt x="74" y="20"/>
                </a:lnTo>
                <a:lnTo>
                  <a:pt x="73" y="20"/>
                </a:lnTo>
                <a:lnTo>
                  <a:pt x="73" y="20"/>
                </a:lnTo>
                <a:lnTo>
                  <a:pt x="73" y="21"/>
                </a:lnTo>
                <a:lnTo>
                  <a:pt x="73" y="22"/>
                </a:lnTo>
                <a:lnTo>
                  <a:pt x="73" y="22"/>
                </a:lnTo>
                <a:lnTo>
                  <a:pt x="72" y="22"/>
                </a:lnTo>
                <a:lnTo>
                  <a:pt x="70" y="22"/>
                </a:lnTo>
                <a:lnTo>
                  <a:pt x="70" y="22"/>
                </a:lnTo>
                <a:lnTo>
                  <a:pt x="70" y="21"/>
                </a:lnTo>
                <a:lnTo>
                  <a:pt x="70" y="21"/>
                </a:lnTo>
                <a:lnTo>
                  <a:pt x="69" y="20"/>
                </a:lnTo>
                <a:lnTo>
                  <a:pt x="68" y="20"/>
                </a:lnTo>
                <a:lnTo>
                  <a:pt x="68" y="20"/>
                </a:lnTo>
                <a:lnTo>
                  <a:pt x="68" y="21"/>
                </a:lnTo>
                <a:lnTo>
                  <a:pt x="67" y="21"/>
                </a:lnTo>
                <a:lnTo>
                  <a:pt x="67" y="22"/>
                </a:lnTo>
                <a:lnTo>
                  <a:pt x="65" y="22"/>
                </a:lnTo>
                <a:lnTo>
                  <a:pt x="65" y="24"/>
                </a:lnTo>
                <a:lnTo>
                  <a:pt x="65" y="24"/>
                </a:lnTo>
                <a:lnTo>
                  <a:pt x="65" y="24"/>
                </a:lnTo>
                <a:lnTo>
                  <a:pt x="65" y="25"/>
                </a:lnTo>
                <a:lnTo>
                  <a:pt x="65" y="25"/>
                </a:lnTo>
                <a:lnTo>
                  <a:pt x="67" y="25"/>
                </a:lnTo>
                <a:lnTo>
                  <a:pt x="68" y="26"/>
                </a:lnTo>
                <a:lnTo>
                  <a:pt x="68" y="25"/>
                </a:lnTo>
                <a:lnTo>
                  <a:pt x="68" y="24"/>
                </a:lnTo>
                <a:lnTo>
                  <a:pt x="68" y="24"/>
                </a:lnTo>
                <a:lnTo>
                  <a:pt x="68" y="22"/>
                </a:lnTo>
                <a:lnTo>
                  <a:pt x="69" y="22"/>
                </a:lnTo>
                <a:lnTo>
                  <a:pt x="69" y="24"/>
                </a:lnTo>
                <a:lnTo>
                  <a:pt x="69" y="24"/>
                </a:lnTo>
                <a:lnTo>
                  <a:pt x="69" y="25"/>
                </a:lnTo>
                <a:lnTo>
                  <a:pt x="68" y="25"/>
                </a:lnTo>
                <a:lnTo>
                  <a:pt x="68" y="26"/>
                </a:lnTo>
                <a:lnTo>
                  <a:pt x="68" y="26"/>
                </a:lnTo>
                <a:lnTo>
                  <a:pt x="68" y="27"/>
                </a:lnTo>
                <a:lnTo>
                  <a:pt x="68" y="27"/>
                </a:lnTo>
                <a:lnTo>
                  <a:pt x="67" y="29"/>
                </a:lnTo>
                <a:lnTo>
                  <a:pt x="67" y="29"/>
                </a:lnTo>
                <a:lnTo>
                  <a:pt x="67" y="30"/>
                </a:lnTo>
                <a:lnTo>
                  <a:pt x="67" y="31"/>
                </a:lnTo>
                <a:lnTo>
                  <a:pt x="68" y="30"/>
                </a:lnTo>
                <a:lnTo>
                  <a:pt x="68" y="31"/>
                </a:lnTo>
                <a:lnTo>
                  <a:pt x="68" y="31"/>
                </a:lnTo>
                <a:lnTo>
                  <a:pt x="68" y="32"/>
                </a:lnTo>
                <a:lnTo>
                  <a:pt x="67" y="34"/>
                </a:lnTo>
                <a:lnTo>
                  <a:pt x="67" y="34"/>
                </a:lnTo>
                <a:lnTo>
                  <a:pt x="67" y="35"/>
                </a:lnTo>
                <a:lnTo>
                  <a:pt x="65" y="36"/>
                </a:lnTo>
                <a:lnTo>
                  <a:pt x="65" y="36"/>
                </a:lnTo>
                <a:lnTo>
                  <a:pt x="65" y="36"/>
                </a:lnTo>
                <a:lnTo>
                  <a:pt x="65" y="38"/>
                </a:lnTo>
                <a:lnTo>
                  <a:pt x="65" y="39"/>
                </a:lnTo>
                <a:lnTo>
                  <a:pt x="65" y="40"/>
                </a:lnTo>
                <a:lnTo>
                  <a:pt x="65" y="40"/>
                </a:lnTo>
                <a:lnTo>
                  <a:pt x="65" y="41"/>
                </a:lnTo>
                <a:lnTo>
                  <a:pt x="67" y="41"/>
                </a:lnTo>
                <a:lnTo>
                  <a:pt x="67" y="43"/>
                </a:lnTo>
                <a:lnTo>
                  <a:pt x="67" y="43"/>
                </a:lnTo>
                <a:lnTo>
                  <a:pt x="67" y="44"/>
                </a:lnTo>
                <a:lnTo>
                  <a:pt x="67" y="45"/>
                </a:lnTo>
                <a:lnTo>
                  <a:pt x="67" y="45"/>
                </a:lnTo>
                <a:lnTo>
                  <a:pt x="67" y="46"/>
                </a:lnTo>
                <a:lnTo>
                  <a:pt x="65" y="46"/>
                </a:lnTo>
                <a:lnTo>
                  <a:pt x="65" y="48"/>
                </a:lnTo>
                <a:lnTo>
                  <a:pt x="65" y="48"/>
                </a:lnTo>
                <a:lnTo>
                  <a:pt x="65" y="49"/>
                </a:lnTo>
                <a:lnTo>
                  <a:pt x="67" y="49"/>
                </a:lnTo>
                <a:lnTo>
                  <a:pt x="67" y="50"/>
                </a:lnTo>
                <a:lnTo>
                  <a:pt x="68" y="50"/>
                </a:lnTo>
                <a:lnTo>
                  <a:pt x="68" y="50"/>
                </a:lnTo>
                <a:lnTo>
                  <a:pt x="68" y="51"/>
                </a:lnTo>
                <a:lnTo>
                  <a:pt x="68" y="51"/>
                </a:lnTo>
                <a:lnTo>
                  <a:pt x="65" y="51"/>
                </a:lnTo>
                <a:lnTo>
                  <a:pt x="65" y="51"/>
                </a:lnTo>
                <a:lnTo>
                  <a:pt x="65" y="53"/>
                </a:lnTo>
                <a:lnTo>
                  <a:pt x="65" y="53"/>
                </a:lnTo>
                <a:lnTo>
                  <a:pt x="65" y="54"/>
                </a:lnTo>
                <a:lnTo>
                  <a:pt x="64" y="54"/>
                </a:lnTo>
                <a:lnTo>
                  <a:pt x="63" y="54"/>
                </a:lnTo>
                <a:lnTo>
                  <a:pt x="63" y="53"/>
                </a:lnTo>
                <a:lnTo>
                  <a:pt x="63" y="53"/>
                </a:lnTo>
                <a:lnTo>
                  <a:pt x="63" y="51"/>
                </a:lnTo>
                <a:lnTo>
                  <a:pt x="63" y="51"/>
                </a:lnTo>
                <a:lnTo>
                  <a:pt x="61" y="51"/>
                </a:lnTo>
                <a:lnTo>
                  <a:pt x="60" y="51"/>
                </a:lnTo>
                <a:lnTo>
                  <a:pt x="60" y="51"/>
                </a:lnTo>
                <a:lnTo>
                  <a:pt x="59" y="51"/>
                </a:lnTo>
                <a:lnTo>
                  <a:pt x="59" y="50"/>
                </a:lnTo>
                <a:lnTo>
                  <a:pt x="58" y="50"/>
                </a:lnTo>
                <a:lnTo>
                  <a:pt x="58" y="49"/>
                </a:lnTo>
                <a:lnTo>
                  <a:pt x="56" y="49"/>
                </a:lnTo>
                <a:lnTo>
                  <a:pt x="56" y="49"/>
                </a:lnTo>
                <a:lnTo>
                  <a:pt x="55" y="49"/>
                </a:lnTo>
                <a:lnTo>
                  <a:pt x="54" y="49"/>
                </a:lnTo>
                <a:lnTo>
                  <a:pt x="54" y="49"/>
                </a:lnTo>
                <a:lnTo>
                  <a:pt x="54" y="48"/>
                </a:lnTo>
                <a:lnTo>
                  <a:pt x="54" y="48"/>
                </a:lnTo>
                <a:lnTo>
                  <a:pt x="54" y="46"/>
                </a:lnTo>
                <a:lnTo>
                  <a:pt x="54" y="45"/>
                </a:lnTo>
                <a:lnTo>
                  <a:pt x="54" y="45"/>
                </a:lnTo>
                <a:lnTo>
                  <a:pt x="54" y="43"/>
                </a:lnTo>
                <a:lnTo>
                  <a:pt x="54" y="43"/>
                </a:lnTo>
                <a:lnTo>
                  <a:pt x="54" y="41"/>
                </a:lnTo>
                <a:lnTo>
                  <a:pt x="54" y="41"/>
                </a:lnTo>
                <a:lnTo>
                  <a:pt x="54" y="43"/>
                </a:lnTo>
                <a:lnTo>
                  <a:pt x="53" y="43"/>
                </a:lnTo>
                <a:lnTo>
                  <a:pt x="51" y="44"/>
                </a:lnTo>
                <a:lnTo>
                  <a:pt x="51" y="45"/>
                </a:lnTo>
                <a:lnTo>
                  <a:pt x="50" y="45"/>
                </a:lnTo>
                <a:lnTo>
                  <a:pt x="50" y="44"/>
                </a:lnTo>
                <a:lnTo>
                  <a:pt x="50" y="43"/>
                </a:lnTo>
                <a:lnTo>
                  <a:pt x="50" y="43"/>
                </a:lnTo>
                <a:lnTo>
                  <a:pt x="49" y="41"/>
                </a:lnTo>
                <a:lnTo>
                  <a:pt x="49" y="41"/>
                </a:lnTo>
                <a:lnTo>
                  <a:pt x="48" y="41"/>
                </a:lnTo>
                <a:lnTo>
                  <a:pt x="46" y="41"/>
                </a:lnTo>
                <a:lnTo>
                  <a:pt x="46" y="41"/>
                </a:lnTo>
                <a:lnTo>
                  <a:pt x="46" y="41"/>
                </a:lnTo>
                <a:lnTo>
                  <a:pt x="45" y="41"/>
                </a:lnTo>
                <a:lnTo>
                  <a:pt x="44" y="43"/>
                </a:lnTo>
                <a:lnTo>
                  <a:pt x="44" y="43"/>
                </a:lnTo>
                <a:lnTo>
                  <a:pt x="44" y="44"/>
                </a:lnTo>
                <a:lnTo>
                  <a:pt x="44" y="45"/>
                </a:lnTo>
                <a:lnTo>
                  <a:pt x="44" y="44"/>
                </a:lnTo>
                <a:lnTo>
                  <a:pt x="44" y="43"/>
                </a:lnTo>
                <a:lnTo>
                  <a:pt x="44" y="43"/>
                </a:lnTo>
                <a:lnTo>
                  <a:pt x="43" y="41"/>
                </a:lnTo>
                <a:lnTo>
                  <a:pt x="41" y="43"/>
                </a:lnTo>
                <a:lnTo>
                  <a:pt x="41" y="43"/>
                </a:lnTo>
                <a:lnTo>
                  <a:pt x="40" y="43"/>
                </a:lnTo>
                <a:lnTo>
                  <a:pt x="39" y="43"/>
                </a:lnTo>
                <a:lnTo>
                  <a:pt x="38" y="43"/>
                </a:lnTo>
                <a:lnTo>
                  <a:pt x="38" y="43"/>
                </a:lnTo>
                <a:lnTo>
                  <a:pt x="36" y="43"/>
                </a:lnTo>
                <a:lnTo>
                  <a:pt x="35" y="43"/>
                </a:lnTo>
                <a:lnTo>
                  <a:pt x="35" y="43"/>
                </a:lnTo>
                <a:lnTo>
                  <a:pt x="34" y="43"/>
                </a:lnTo>
                <a:lnTo>
                  <a:pt x="34" y="41"/>
                </a:lnTo>
                <a:lnTo>
                  <a:pt x="32" y="40"/>
                </a:lnTo>
                <a:lnTo>
                  <a:pt x="32" y="40"/>
                </a:lnTo>
                <a:lnTo>
                  <a:pt x="32" y="40"/>
                </a:lnTo>
                <a:lnTo>
                  <a:pt x="32" y="40"/>
                </a:lnTo>
                <a:lnTo>
                  <a:pt x="32" y="40"/>
                </a:lnTo>
                <a:lnTo>
                  <a:pt x="31" y="40"/>
                </a:lnTo>
                <a:lnTo>
                  <a:pt x="30" y="40"/>
                </a:lnTo>
                <a:lnTo>
                  <a:pt x="30" y="40"/>
                </a:lnTo>
                <a:lnTo>
                  <a:pt x="29" y="40"/>
                </a:lnTo>
                <a:lnTo>
                  <a:pt x="27" y="40"/>
                </a:lnTo>
                <a:lnTo>
                  <a:pt x="27" y="40"/>
                </a:lnTo>
                <a:lnTo>
                  <a:pt x="26" y="40"/>
                </a:lnTo>
                <a:lnTo>
                  <a:pt x="25" y="40"/>
                </a:lnTo>
                <a:lnTo>
                  <a:pt x="25" y="40"/>
                </a:lnTo>
                <a:lnTo>
                  <a:pt x="24" y="40"/>
                </a:lnTo>
                <a:lnTo>
                  <a:pt x="22" y="40"/>
                </a:lnTo>
                <a:lnTo>
                  <a:pt x="22" y="40"/>
                </a:lnTo>
                <a:lnTo>
                  <a:pt x="21" y="40"/>
                </a:lnTo>
                <a:lnTo>
                  <a:pt x="22" y="39"/>
                </a:lnTo>
                <a:lnTo>
                  <a:pt x="22" y="38"/>
                </a:lnTo>
                <a:lnTo>
                  <a:pt x="21" y="36"/>
                </a:lnTo>
                <a:lnTo>
                  <a:pt x="20" y="36"/>
                </a:lnTo>
                <a:lnTo>
                  <a:pt x="19" y="36"/>
                </a:lnTo>
                <a:lnTo>
                  <a:pt x="19" y="36"/>
                </a:lnTo>
                <a:lnTo>
                  <a:pt x="19" y="36"/>
                </a:lnTo>
                <a:lnTo>
                  <a:pt x="19" y="36"/>
                </a:lnTo>
                <a:lnTo>
                  <a:pt x="19" y="35"/>
                </a:lnTo>
                <a:lnTo>
                  <a:pt x="17" y="34"/>
                </a:lnTo>
                <a:lnTo>
                  <a:pt x="17" y="34"/>
                </a:lnTo>
                <a:lnTo>
                  <a:pt x="17" y="32"/>
                </a:lnTo>
                <a:lnTo>
                  <a:pt x="16" y="31"/>
                </a:lnTo>
                <a:lnTo>
                  <a:pt x="16" y="31"/>
                </a:lnTo>
                <a:lnTo>
                  <a:pt x="16" y="31"/>
                </a:lnTo>
                <a:lnTo>
                  <a:pt x="16" y="30"/>
                </a:lnTo>
                <a:lnTo>
                  <a:pt x="16" y="29"/>
                </a:lnTo>
                <a:lnTo>
                  <a:pt x="15" y="29"/>
                </a:lnTo>
                <a:lnTo>
                  <a:pt x="14" y="29"/>
                </a:lnTo>
                <a:lnTo>
                  <a:pt x="14" y="29"/>
                </a:lnTo>
                <a:lnTo>
                  <a:pt x="12" y="29"/>
                </a:lnTo>
                <a:lnTo>
                  <a:pt x="11" y="29"/>
                </a:lnTo>
                <a:lnTo>
                  <a:pt x="11" y="30"/>
                </a:lnTo>
                <a:lnTo>
                  <a:pt x="10" y="30"/>
                </a:lnTo>
                <a:lnTo>
                  <a:pt x="9" y="30"/>
                </a:lnTo>
                <a:lnTo>
                  <a:pt x="9" y="29"/>
                </a:lnTo>
                <a:lnTo>
                  <a:pt x="9" y="29"/>
                </a:lnTo>
                <a:lnTo>
                  <a:pt x="9" y="27"/>
                </a:lnTo>
                <a:lnTo>
                  <a:pt x="9" y="26"/>
                </a:lnTo>
                <a:lnTo>
                  <a:pt x="7" y="27"/>
                </a:lnTo>
                <a:lnTo>
                  <a:pt x="6" y="27"/>
                </a:lnTo>
                <a:lnTo>
                  <a:pt x="6" y="27"/>
                </a:lnTo>
                <a:lnTo>
                  <a:pt x="5" y="27"/>
                </a:lnTo>
                <a:lnTo>
                  <a:pt x="4" y="27"/>
                </a:lnTo>
                <a:lnTo>
                  <a:pt x="4" y="27"/>
                </a:lnTo>
                <a:lnTo>
                  <a:pt x="2" y="27"/>
                </a:lnTo>
                <a:lnTo>
                  <a:pt x="1" y="27"/>
                </a:lnTo>
                <a:lnTo>
                  <a:pt x="0" y="27"/>
                </a:lnTo>
                <a:lnTo>
                  <a:pt x="0" y="27"/>
                </a:lnTo>
                <a:lnTo>
                  <a:pt x="0" y="26"/>
                </a:lnTo>
                <a:lnTo>
                  <a:pt x="1" y="26"/>
                </a:lnTo>
                <a:lnTo>
                  <a:pt x="4" y="25"/>
                </a:lnTo>
                <a:lnTo>
                  <a:pt x="4" y="25"/>
                </a:lnTo>
                <a:lnTo>
                  <a:pt x="4" y="24"/>
                </a:lnTo>
                <a:lnTo>
                  <a:pt x="4" y="24"/>
                </a:lnTo>
                <a:lnTo>
                  <a:pt x="5" y="24"/>
                </a:lnTo>
                <a:lnTo>
                  <a:pt x="6" y="24"/>
                </a:lnTo>
                <a:lnTo>
                  <a:pt x="6" y="21"/>
                </a:lnTo>
                <a:lnTo>
                  <a:pt x="6" y="21"/>
                </a:lnTo>
                <a:lnTo>
                  <a:pt x="6" y="21"/>
                </a:lnTo>
                <a:lnTo>
                  <a:pt x="7" y="21"/>
                </a:lnTo>
                <a:lnTo>
                  <a:pt x="9" y="19"/>
                </a:lnTo>
                <a:lnTo>
                  <a:pt x="9" y="19"/>
                </a:lnTo>
                <a:lnTo>
                  <a:pt x="9" y="17"/>
                </a:lnTo>
                <a:lnTo>
                  <a:pt x="9" y="17"/>
                </a:lnTo>
                <a:lnTo>
                  <a:pt x="9" y="17"/>
                </a:lnTo>
                <a:lnTo>
                  <a:pt x="9" y="17"/>
                </a:lnTo>
                <a:lnTo>
                  <a:pt x="9" y="17"/>
                </a:lnTo>
                <a:lnTo>
                  <a:pt x="9" y="17"/>
                </a:lnTo>
                <a:lnTo>
                  <a:pt x="10" y="16"/>
                </a:lnTo>
                <a:lnTo>
                  <a:pt x="10" y="15"/>
                </a:lnTo>
                <a:lnTo>
                  <a:pt x="11" y="15"/>
                </a:lnTo>
                <a:lnTo>
                  <a:pt x="11" y="15"/>
                </a:lnTo>
                <a:lnTo>
                  <a:pt x="11" y="15"/>
                </a:lnTo>
                <a:lnTo>
                  <a:pt x="11" y="14"/>
                </a:lnTo>
                <a:lnTo>
                  <a:pt x="11" y="14"/>
                </a:lnTo>
                <a:lnTo>
                  <a:pt x="11" y="14"/>
                </a:lnTo>
                <a:lnTo>
                  <a:pt x="11" y="12"/>
                </a:lnTo>
                <a:lnTo>
                  <a:pt x="11" y="10"/>
                </a:lnTo>
                <a:lnTo>
                  <a:pt x="11" y="10"/>
                </a:lnTo>
                <a:lnTo>
                  <a:pt x="12" y="9"/>
                </a:lnTo>
                <a:lnTo>
                  <a:pt x="12" y="9"/>
                </a:lnTo>
                <a:lnTo>
                  <a:pt x="14" y="7"/>
                </a:lnTo>
                <a:lnTo>
                  <a:pt x="14" y="7"/>
                </a:lnTo>
                <a:lnTo>
                  <a:pt x="14" y="6"/>
                </a:lnTo>
                <a:lnTo>
                  <a:pt x="14" y="6"/>
                </a:lnTo>
                <a:lnTo>
                  <a:pt x="14" y="6"/>
                </a:lnTo>
                <a:lnTo>
                  <a:pt x="15" y="6"/>
                </a:lnTo>
                <a:lnTo>
                  <a:pt x="15" y="6"/>
                </a:lnTo>
                <a:lnTo>
                  <a:pt x="16" y="6"/>
                </a:lnTo>
                <a:lnTo>
                  <a:pt x="16" y="7"/>
                </a:lnTo>
                <a:lnTo>
                  <a:pt x="17" y="7"/>
                </a:lnTo>
                <a:lnTo>
                  <a:pt x="17" y="7"/>
                </a:lnTo>
                <a:lnTo>
                  <a:pt x="17" y="7"/>
                </a:lnTo>
                <a:lnTo>
                  <a:pt x="17" y="9"/>
                </a:lnTo>
                <a:lnTo>
                  <a:pt x="16" y="9"/>
                </a:lnTo>
                <a:lnTo>
                  <a:pt x="17" y="10"/>
                </a:lnTo>
                <a:lnTo>
                  <a:pt x="17" y="10"/>
                </a:lnTo>
                <a:lnTo>
                  <a:pt x="19" y="10"/>
                </a:lnTo>
                <a:lnTo>
                  <a:pt x="19" y="10"/>
                </a:lnTo>
                <a:lnTo>
                  <a:pt x="19" y="10"/>
                </a:lnTo>
                <a:lnTo>
                  <a:pt x="20" y="10"/>
                </a:lnTo>
                <a:lnTo>
                  <a:pt x="20" y="10"/>
                </a:lnTo>
                <a:lnTo>
                  <a:pt x="20" y="10"/>
                </a:lnTo>
                <a:lnTo>
                  <a:pt x="21" y="9"/>
                </a:lnTo>
                <a:lnTo>
                  <a:pt x="22" y="9"/>
                </a:lnTo>
                <a:lnTo>
                  <a:pt x="22" y="10"/>
                </a:lnTo>
                <a:lnTo>
                  <a:pt x="22" y="10"/>
                </a:lnTo>
                <a:lnTo>
                  <a:pt x="22" y="10"/>
                </a:lnTo>
                <a:lnTo>
                  <a:pt x="22" y="10"/>
                </a:lnTo>
                <a:lnTo>
                  <a:pt x="24" y="9"/>
                </a:lnTo>
                <a:lnTo>
                  <a:pt x="24" y="9"/>
                </a:lnTo>
                <a:lnTo>
                  <a:pt x="25" y="7"/>
                </a:lnTo>
                <a:lnTo>
                  <a:pt x="25" y="7"/>
                </a:lnTo>
                <a:lnTo>
                  <a:pt x="25" y="7"/>
                </a:lnTo>
                <a:lnTo>
                  <a:pt x="25" y="7"/>
                </a:lnTo>
                <a:lnTo>
                  <a:pt x="26" y="7"/>
                </a:lnTo>
                <a:lnTo>
                  <a:pt x="26" y="6"/>
                </a:lnTo>
                <a:lnTo>
                  <a:pt x="27" y="5"/>
                </a:lnTo>
                <a:lnTo>
                  <a:pt x="26" y="5"/>
                </a:lnTo>
                <a:lnTo>
                  <a:pt x="26" y="5"/>
                </a:lnTo>
                <a:lnTo>
                  <a:pt x="26" y="5"/>
                </a:lnTo>
                <a:lnTo>
                  <a:pt x="25" y="5"/>
                </a:lnTo>
                <a:lnTo>
                  <a:pt x="25" y="5"/>
                </a:lnTo>
                <a:lnTo>
                  <a:pt x="25" y="3"/>
                </a:lnTo>
                <a:lnTo>
                  <a:pt x="26" y="3"/>
                </a:lnTo>
                <a:lnTo>
                  <a:pt x="26" y="3"/>
                </a:lnTo>
                <a:lnTo>
                  <a:pt x="27" y="2"/>
                </a:lnTo>
                <a:lnTo>
                  <a:pt x="27" y="2"/>
                </a:lnTo>
                <a:lnTo>
                  <a:pt x="27" y="2"/>
                </a:lnTo>
                <a:lnTo>
                  <a:pt x="27" y="2"/>
                </a:lnTo>
                <a:lnTo>
                  <a:pt x="27" y="0"/>
                </a:lnTo>
                <a:lnTo>
                  <a:pt x="27" y="0"/>
                </a:lnTo>
                <a:lnTo>
                  <a:pt x="29" y="0"/>
                </a:lnTo>
                <a:lnTo>
                  <a:pt x="30" y="0"/>
                </a:lnTo>
                <a:lnTo>
                  <a:pt x="30" y="0"/>
                </a:lnTo>
                <a:lnTo>
                  <a:pt x="30" y="0"/>
                </a:lnTo>
                <a:lnTo>
                  <a:pt x="31" y="1"/>
                </a:lnTo>
                <a:lnTo>
                  <a:pt x="32" y="2"/>
                </a:lnTo>
                <a:lnTo>
                  <a:pt x="32" y="2"/>
                </a:lnTo>
                <a:lnTo>
                  <a:pt x="32" y="2"/>
                </a:lnTo>
                <a:lnTo>
                  <a:pt x="34" y="3"/>
                </a:lnTo>
                <a:lnTo>
                  <a:pt x="35" y="5"/>
                </a:lnTo>
                <a:lnTo>
                  <a:pt x="35" y="5"/>
                </a:lnTo>
                <a:lnTo>
                  <a:pt x="35" y="5"/>
                </a:lnTo>
                <a:lnTo>
                  <a:pt x="36" y="5"/>
                </a:lnTo>
                <a:lnTo>
                  <a:pt x="36" y="5"/>
                </a:lnTo>
                <a:lnTo>
                  <a:pt x="38" y="3"/>
                </a:lnTo>
                <a:lnTo>
                  <a:pt x="38" y="2"/>
                </a:lnTo>
                <a:lnTo>
                  <a:pt x="38" y="2"/>
                </a:lnTo>
                <a:lnTo>
                  <a:pt x="40" y="2"/>
                </a:lnTo>
                <a:lnTo>
                  <a:pt x="40" y="2"/>
                </a:lnTo>
                <a:lnTo>
                  <a:pt x="41" y="2"/>
                </a:lnTo>
                <a:lnTo>
                  <a:pt x="41" y="2"/>
                </a:lnTo>
                <a:lnTo>
                  <a:pt x="43" y="3"/>
                </a:lnTo>
                <a:lnTo>
                  <a:pt x="44" y="5"/>
                </a:lnTo>
                <a:lnTo>
                  <a:pt x="44" y="5"/>
                </a:lnTo>
                <a:lnTo>
                  <a:pt x="44" y="5"/>
                </a:lnTo>
                <a:lnTo>
                  <a:pt x="45" y="5"/>
                </a:lnTo>
                <a:lnTo>
                  <a:pt x="46" y="5"/>
                </a:lnTo>
                <a:lnTo>
                  <a:pt x="46" y="6"/>
                </a:lnTo>
                <a:lnTo>
                  <a:pt x="46" y="7"/>
                </a:lnTo>
                <a:lnTo>
                  <a:pt x="46" y="7"/>
                </a:lnTo>
                <a:lnTo>
                  <a:pt x="48" y="9"/>
                </a:lnTo>
                <a:lnTo>
                  <a:pt x="48" y="10"/>
                </a:lnTo>
                <a:lnTo>
                  <a:pt x="49" y="10"/>
                </a:lnTo>
                <a:lnTo>
                  <a:pt x="49" y="10"/>
                </a:lnTo>
                <a:lnTo>
                  <a:pt x="49" y="10"/>
                </a:lnTo>
                <a:lnTo>
                  <a:pt x="50" y="10"/>
                </a:lnTo>
                <a:lnTo>
                  <a:pt x="51" y="9"/>
                </a:lnTo>
                <a:lnTo>
                  <a:pt x="51" y="7"/>
                </a:lnTo>
                <a:lnTo>
                  <a:pt x="51" y="7"/>
                </a:lnTo>
                <a:lnTo>
                  <a:pt x="53" y="7"/>
                </a:lnTo>
                <a:lnTo>
                  <a:pt x="54" y="7"/>
                </a:lnTo>
                <a:lnTo>
                  <a:pt x="54" y="7"/>
                </a:lnTo>
                <a:lnTo>
                  <a:pt x="55" y="7"/>
                </a:lnTo>
                <a:lnTo>
                  <a:pt x="56" y="7"/>
                </a:lnTo>
                <a:lnTo>
                  <a:pt x="56" y="7"/>
                </a:lnTo>
                <a:lnTo>
                  <a:pt x="58" y="7"/>
                </a:lnTo>
                <a:lnTo>
                  <a:pt x="59" y="7"/>
                </a:lnTo>
                <a:lnTo>
                  <a:pt x="60" y="7"/>
                </a:lnTo>
                <a:lnTo>
                  <a:pt x="60" y="7"/>
                </a:lnTo>
                <a:lnTo>
                  <a:pt x="61" y="7"/>
                </a:lnTo>
                <a:lnTo>
                  <a:pt x="63" y="9"/>
                </a:lnTo>
                <a:lnTo>
                  <a:pt x="63" y="9"/>
                </a:lnTo>
                <a:lnTo>
                  <a:pt x="63" y="10"/>
                </a:lnTo>
                <a:lnTo>
                  <a:pt x="64" y="10"/>
                </a:lnTo>
                <a:lnTo>
                  <a:pt x="65" y="10"/>
                </a:lnTo>
                <a:lnTo>
                  <a:pt x="65" y="10"/>
                </a:lnTo>
                <a:lnTo>
                  <a:pt x="67" y="10"/>
                </a:lnTo>
                <a:lnTo>
                  <a:pt x="68" y="10"/>
                </a:lnTo>
                <a:lnTo>
                  <a:pt x="68" y="10"/>
                </a:lnTo>
                <a:lnTo>
                  <a:pt x="68" y="10"/>
                </a:lnTo>
                <a:lnTo>
                  <a:pt x="68" y="10"/>
                </a:lnTo>
                <a:lnTo>
                  <a:pt x="69" y="10"/>
                </a:lnTo>
                <a:lnTo>
                  <a:pt x="70" y="11"/>
                </a:lnTo>
                <a:lnTo>
                  <a:pt x="70" y="12"/>
                </a:lnTo>
                <a:lnTo>
                  <a:pt x="70" y="12"/>
                </a:lnTo>
                <a:lnTo>
                  <a:pt x="72" y="12"/>
                </a:lnTo>
                <a:lnTo>
                  <a:pt x="73" y="12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7" name="Freeform 525" hidden="1">
            <a:extLst>
              <a:ext uri="{FF2B5EF4-FFF2-40B4-BE49-F238E27FC236}">
                <a16:creationId xmlns:a16="http://schemas.microsoft.com/office/drawing/2014/main" id="{BC3308F8-28C8-4B01-8128-15E84AE2CAE6}"/>
              </a:ext>
            </a:extLst>
          </p:cNvPr>
          <p:cNvSpPr>
            <a:spLocks/>
          </p:cNvSpPr>
          <p:nvPr/>
        </p:nvSpPr>
        <p:spPr bwMode="auto">
          <a:xfrm>
            <a:off x="13466887" y="4864325"/>
            <a:ext cx="1321235" cy="877123"/>
          </a:xfrm>
          <a:custGeom>
            <a:avLst/>
            <a:gdLst>
              <a:gd name="T0" fmla="*/ 14 w 119"/>
              <a:gd name="T1" fmla="*/ 14 h 79"/>
              <a:gd name="T2" fmla="*/ 18 w 119"/>
              <a:gd name="T3" fmla="*/ 14 h 79"/>
              <a:gd name="T4" fmla="*/ 27 w 119"/>
              <a:gd name="T5" fmla="*/ 14 h 79"/>
              <a:gd name="T6" fmla="*/ 33 w 119"/>
              <a:gd name="T7" fmla="*/ 14 h 79"/>
              <a:gd name="T8" fmla="*/ 39 w 119"/>
              <a:gd name="T9" fmla="*/ 17 h 79"/>
              <a:gd name="T10" fmla="*/ 44 w 119"/>
              <a:gd name="T11" fmla="*/ 19 h 79"/>
              <a:gd name="T12" fmla="*/ 49 w 119"/>
              <a:gd name="T13" fmla="*/ 19 h 79"/>
              <a:gd name="T14" fmla="*/ 56 w 119"/>
              <a:gd name="T15" fmla="*/ 22 h 79"/>
              <a:gd name="T16" fmla="*/ 61 w 119"/>
              <a:gd name="T17" fmla="*/ 23 h 79"/>
              <a:gd name="T18" fmla="*/ 68 w 119"/>
              <a:gd name="T19" fmla="*/ 27 h 79"/>
              <a:gd name="T20" fmla="*/ 75 w 119"/>
              <a:gd name="T21" fmla="*/ 29 h 79"/>
              <a:gd name="T22" fmla="*/ 81 w 119"/>
              <a:gd name="T23" fmla="*/ 32 h 79"/>
              <a:gd name="T24" fmla="*/ 87 w 119"/>
              <a:gd name="T25" fmla="*/ 33 h 79"/>
              <a:gd name="T26" fmla="*/ 91 w 119"/>
              <a:gd name="T27" fmla="*/ 38 h 79"/>
              <a:gd name="T28" fmla="*/ 97 w 119"/>
              <a:gd name="T29" fmla="*/ 42 h 79"/>
              <a:gd name="T30" fmla="*/ 103 w 119"/>
              <a:gd name="T31" fmla="*/ 42 h 79"/>
              <a:gd name="T32" fmla="*/ 111 w 119"/>
              <a:gd name="T33" fmla="*/ 45 h 79"/>
              <a:gd name="T34" fmla="*/ 115 w 119"/>
              <a:gd name="T35" fmla="*/ 45 h 79"/>
              <a:gd name="T36" fmla="*/ 117 w 119"/>
              <a:gd name="T37" fmla="*/ 50 h 79"/>
              <a:gd name="T38" fmla="*/ 119 w 119"/>
              <a:gd name="T39" fmla="*/ 57 h 79"/>
              <a:gd name="T40" fmla="*/ 112 w 119"/>
              <a:gd name="T41" fmla="*/ 55 h 79"/>
              <a:gd name="T42" fmla="*/ 106 w 119"/>
              <a:gd name="T43" fmla="*/ 57 h 79"/>
              <a:gd name="T44" fmla="*/ 101 w 119"/>
              <a:gd name="T45" fmla="*/ 57 h 79"/>
              <a:gd name="T46" fmla="*/ 96 w 119"/>
              <a:gd name="T47" fmla="*/ 57 h 79"/>
              <a:gd name="T48" fmla="*/ 95 w 119"/>
              <a:gd name="T49" fmla="*/ 65 h 79"/>
              <a:gd name="T50" fmla="*/ 96 w 119"/>
              <a:gd name="T51" fmla="*/ 70 h 79"/>
              <a:gd name="T52" fmla="*/ 101 w 119"/>
              <a:gd name="T53" fmla="*/ 72 h 79"/>
              <a:gd name="T54" fmla="*/ 101 w 119"/>
              <a:gd name="T55" fmla="*/ 77 h 79"/>
              <a:gd name="T56" fmla="*/ 97 w 119"/>
              <a:gd name="T57" fmla="*/ 74 h 79"/>
              <a:gd name="T58" fmla="*/ 93 w 119"/>
              <a:gd name="T59" fmla="*/ 77 h 79"/>
              <a:gd name="T60" fmla="*/ 87 w 119"/>
              <a:gd name="T61" fmla="*/ 76 h 79"/>
              <a:gd name="T62" fmla="*/ 82 w 119"/>
              <a:gd name="T63" fmla="*/ 71 h 79"/>
              <a:gd name="T64" fmla="*/ 76 w 119"/>
              <a:gd name="T65" fmla="*/ 68 h 79"/>
              <a:gd name="T66" fmla="*/ 69 w 119"/>
              <a:gd name="T67" fmla="*/ 74 h 79"/>
              <a:gd name="T68" fmla="*/ 66 w 119"/>
              <a:gd name="T69" fmla="*/ 68 h 79"/>
              <a:gd name="T70" fmla="*/ 61 w 119"/>
              <a:gd name="T71" fmla="*/ 66 h 79"/>
              <a:gd name="T72" fmla="*/ 53 w 119"/>
              <a:gd name="T73" fmla="*/ 68 h 79"/>
              <a:gd name="T74" fmla="*/ 47 w 119"/>
              <a:gd name="T75" fmla="*/ 66 h 79"/>
              <a:gd name="T76" fmla="*/ 44 w 119"/>
              <a:gd name="T77" fmla="*/ 68 h 79"/>
              <a:gd name="T78" fmla="*/ 37 w 119"/>
              <a:gd name="T79" fmla="*/ 67 h 79"/>
              <a:gd name="T80" fmla="*/ 33 w 119"/>
              <a:gd name="T81" fmla="*/ 72 h 79"/>
              <a:gd name="T82" fmla="*/ 28 w 119"/>
              <a:gd name="T83" fmla="*/ 71 h 79"/>
              <a:gd name="T84" fmla="*/ 23 w 119"/>
              <a:gd name="T85" fmla="*/ 67 h 79"/>
              <a:gd name="T86" fmla="*/ 19 w 119"/>
              <a:gd name="T87" fmla="*/ 67 h 79"/>
              <a:gd name="T88" fmla="*/ 15 w 119"/>
              <a:gd name="T89" fmla="*/ 66 h 79"/>
              <a:gd name="T90" fmla="*/ 12 w 119"/>
              <a:gd name="T91" fmla="*/ 61 h 79"/>
              <a:gd name="T92" fmla="*/ 9 w 119"/>
              <a:gd name="T93" fmla="*/ 55 h 79"/>
              <a:gd name="T94" fmla="*/ 6 w 119"/>
              <a:gd name="T95" fmla="*/ 47 h 79"/>
              <a:gd name="T96" fmla="*/ 4 w 119"/>
              <a:gd name="T97" fmla="*/ 38 h 79"/>
              <a:gd name="T98" fmla="*/ 4 w 119"/>
              <a:gd name="T99" fmla="*/ 32 h 79"/>
              <a:gd name="T100" fmla="*/ 4 w 119"/>
              <a:gd name="T101" fmla="*/ 26 h 79"/>
              <a:gd name="T102" fmla="*/ 1 w 119"/>
              <a:gd name="T103" fmla="*/ 18 h 79"/>
              <a:gd name="T104" fmla="*/ 0 w 119"/>
              <a:gd name="T105" fmla="*/ 12 h 79"/>
              <a:gd name="T106" fmla="*/ 1 w 119"/>
              <a:gd name="T107" fmla="*/ 5 h 79"/>
              <a:gd name="T108" fmla="*/ 4 w 119"/>
              <a:gd name="T109" fmla="*/ 0 h 79"/>
              <a:gd name="T110" fmla="*/ 9 w 119"/>
              <a:gd name="T111" fmla="*/ 4 h 79"/>
              <a:gd name="T112" fmla="*/ 12 w 119"/>
              <a:gd name="T113" fmla="*/ 7 h 79"/>
              <a:gd name="T114" fmla="*/ 12 w 119"/>
              <a:gd name="T115" fmla="*/ 12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9" h="79">
                <a:moveTo>
                  <a:pt x="17" y="9"/>
                </a:moveTo>
                <a:lnTo>
                  <a:pt x="17" y="11"/>
                </a:lnTo>
                <a:lnTo>
                  <a:pt x="17" y="12"/>
                </a:lnTo>
                <a:lnTo>
                  <a:pt x="17" y="12"/>
                </a:lnTo>
                <a:lnTo>
                  <a:pt x="17" y="13"/>
                </a:lnTo>
                <a:lnTo>
                  <a:pt x="17" y="14"/>
                </a:lnTo>
                <a:lnTo>
                  <a:pt x="17" y="14"/>
                </a:lnTo>
                <a:lnTo>
                  <a:pt x="17" y="14"/>
                </a:lnTo>
                <a:lnTo>
                  <a:pt x="15" y="14"/>
                </a:lnTo>
                <a:lnTo>
                  <a:pt x="14" y="14"/>
                </a:lnTo>
                <a:lnTo>
                  <a:pt x="14" y="16"/>
                </a:lnTo>
                <a:lnTo>
                  <a:pt x="14" y="17"/>
                </a:lnTo>
                <a:lnTo>
                  <a:pt x="14" y="17"/>
                </a:lnTo>
                <a:lnTo>
                  <a:pt x="14" y="18"/>
                </a:lnTo>
                <a:lnTo>
                  <a:pt x="15" y="18"/>
                </a:lnTo>
                <a:lnTo>
                  <a:pt x="17" y="17"/>
                </a:lnTo>
                <a:lnTo>
                  <a:pt x="18" y="17"/>
                </a:lnTo>
                <a:lnTo>
                  <a:pt x="18" y="17"/>
                </a:lnTo>
                <a:lnTo>
                  <a:pt x="18" y="16"/>
                </a:lnTo>
                <a:lnTo>
                  <a:pt x="18" y="14"/>
                </a:lnTo>
                <a:lnTo>
                  <a:pt x="19" y="14"/>
                </a:lnTo>
                <a:lnTo>
                  <a:pt x="20" y="14"/>
                </a:lnTo>
                <a:lnTo>
                  <a:pt x="20" y="14"/>
                </a:lnTo>
                <a:lnTo>
                  <a:pt x="22" y="14"/>
                </a:lnTo>
                <a:lnTo>
                  <a:pt x="23" y="14"/>
                </a:lnTo>
                <a:lnTo>
                  <a:pt x="23" y="14"/>
                </a:lnTo>
                <a:lnTo>
                  <a:pt x="24" y="14"/>
                </a:lnTo>
                <a:lnTo>
                  <a:pt x="25" y="14"/>
                </a:lnTo>
                <a:lnTo>
                  <a:pt x="25" y="14"/>
                </a:lnTo>
                <a:lnTo>
                  <a:pt x="27" y="14"/>
                </a:lnTo>
                <a:lnTo>
                  <a:pt x="28" y="14"/>
                </a:lnTo>
                <a:lnTo>
                  <a:pt x="28" y="14"/>
                </a:lnTo>
                <a:lnTo>
                  <a:pt x="29" y="16"/>
                </a:lnTo>
                <a:lnTo>
                  <a:pt x="29" y="17"/>
                </a:lnTo>
                <a:lnTo>
                  <a:pt x="30" y="17"/>
                </a:lnTo>
                <a:lnTo>
                  <a:pt x="30" y="17"/>
                </a:lnTo>
                <a:lnTo>
                  <a:pt x="30" y="17"/>
                </a:lnTo>
                <a:lnTo>
                  <a:pt x="30" y="17"/>
                </a:lnTo>
                <a:lnTo>
                  <a:pt x="32" y="16"/>
                </a:lnTo>
                <a:lnTo>
                  <a:pt x="33" y="14"/>
                </a:lnTo>
                <a:lnTo>
                  <a:pt x="33" y="14"/>
                </a:lnTo>
                <a:lnTo>
                  <a:pt x="34" y="14"/>
                </a:lnTo>
                <a:lnTo>
                  <a:pt x="35" y="14"/>
                </a:lnTo>
                <a:lnTo>
                  <a:pt x="37" y="14"/>
                </a:lnTo>
                <a:lnTo>
                  <a:pt x="37" y="14"/>
                </a:lnTo>
                <a:lnTo>
                  <a:pt x="37" y="16"/>
                </a:lnTo>
                <a:lnTo>
                  <a:pt x="37" y="17"/>
                </a:lnTo>
                <a:lnTo>
                  <a:pt x="37" y="17"/>
                </a:lnTo>
                <a:lnTo>
                  <a:pt x="38" y="17"/>
                </a:lnTo>
                <a:lnTo>
                  <a:pt x="39" y="17"/>
                </a:lnTo>
                <a:lnTo>
                  <a:pt x="39" y="17"/>
                </a:lnTo>
                <a:lnTo>
                  <a:pt x="40" y="17"/>
                </a:lnTo>
                <a:lnTo>
                  <a:pt x="40" y="17"/>
                </a:lnTo>
                <a:lnTo>
                  <a:pt x="42" y="18"/>
                </a:lnTo>
                <a:lnTo>
                  <a:pt x="42" y="19"/>
                </a:lnTo>
                <a:lnTo>
                  <a:pt x="42" y="19"/>
                </a:lnTo>
                <a:lnTo>
                  <a:pt x="42" y="19"/>
                </a:lnTo>
                <a:lnTo>
                  <a:pt x="43" y="19"/>
                </a:lnTo>
                <a:lnTo>
                  <a:pt x="44" y="19"/>
                </a:lnTo>
                <a:lnTo>
                  <a:pt x="44" y="19"/>
                </a:lnTo>
                <a:lnTo>
                  <a:pt x="44" y="18"/>
                </a:lnTo>
                <a:lnTo>
                  <a:pt x="46" y="17"/>
                </a:lnTo>
                <a:lnTo>
                  <a:pt x="46" y="17"/>
                </a:lnTo>
                <a:lnTo>
                  <a:pt x="46" y="18"/>
                </a:lnTo>
                <a:lnTo>
                  <a:pt x="46" y="19"/>
                </a:lnTo>
                <a:lnTo>
                  <a:pt x="47" y="19"/>
                </a:lnTo>
                <a:lnTo>
                  <a:pt x="47" y="19"/>
                </a:lnTo>
                <a:lnTo>
                  <a:pt x="48" y="19"/>
                </a:lnTo>
                <a:lnTo>
                  <a:pt x="49" y="19"/>
                </a:lnTo>
                <a:lnTo>
                  <a:pt x="49" y="19"/>
                </a:lnTo>
                <a:lnTo>
                  <a:pt x="51" y="19"/>
                </a:lnTo>
                <a:lnTo>
                  <a:pt x="52" y="19"/>
                </a:lnTo>
                <a:lnTo>
                  <a:pt x="52" y="19"/>
                </a:lnTo>
                <a:lnTo>
                  <a:pt x="52" y="19"/>
                </a:lnTo>
                <a:lnTo>
                  <a:pt x="52" y="19"/>
                </a:lnTo>
                <a:lnTo>
                  <a:pt x="52" y="22"/>
                </a:lnTo>
                <a:lnTo>
                  <a:pt x="52" y="22"/>
                </a:lnTo>
                <a:lnTo>
                  <a:pt x="53" y="22"/>
                </a:lnTo>
                <a:lnTo>
                  <a:pt x="54" y="22"/>
                </a:lnTo>
                <a:lnTo>
                  <a:pt x="56" y="22"/>
                </a:lnTo>
                <a:lnTo>
                  <a:pt x="56" y="22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59" y="22"/>
                </a:lnTo>
                <a:lnTo>
                  <a:pt x="61" y="22"/>
                </a:lnTo>
                <a:lnTo>
                  <a:pt x="61" y="22"/>
                </a:lnTo>
                <a:lnTo>
                  <a:pt x="62" y="22"/>
                </a:lnTo>
                <a:lnTo>
                  <a:pt x="62" y="23"/>
                </a:lnTo>
                <a:lnTo>
                  <a:pt x="61" y="23"/>
                </a:lnTo>
                <a:lnTo>
                  <a:pt x="61" y="24"/>
                </a:lnTo>
                <a:lnTo>
                  <a:pt x="62" y="24"/>
                </a:lnTo>
                <a:lnTo>
                  <a:pt x="63" y="24"/>
                </a:lnTo>
                <a:lnTo>
                  <a:pt x="63" y="26"/>
                </a:lnTo>
                <a:lnTo>
                  <a:pt x="63" y="26"/>
                </a:lnTo>
                <a:lnTo>
                  <a:pt x="64" y="27"/>
                </a:lnTo>
                <a:lnTo>
                  <a:pt x="66" y="27"/>
                </a:lnTo>
                <a:lnTo>
                  <a:pt x="66" y="27"/>
                </a:lnTo>
                <a:lnTo>
                  <a:pt x="67" y="27"/>
                </a:lnTo>
                <a:lnTo>
                  <a:pt x="68" y="27"/>
                </a:lnTo>
                <a:lnTo>
                  <a:pt x="68" y="27"/>
                </a:lnTo>
                <a:lnTo>
                  <a:pt x="69" y="27"/>
                </a:lnTo>
                <a:lnTo>
                  <a:pt x="69" y="27"/>
                </a:lnTo>
                <a:lnTo>
                  <a:pt x="71" y="28"/>
                </a:lnTo>
                <a:lnTo>
                  <a:pt x="71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5" y="29"/>
                </a:lnTo>
                <a:lnTo>
                  <a:pt x="76" y="29"/>
                </a:lnTo>
                <a:lnTo>
                  <a:pt x="77" y="29"/>
                </a:lnTo>
                <a:lnTo>
                  <a:pt x="77" y="29"/>
                </a:lnTo>
                <a:lnTo>
                  <a:pt x="78" y="29"/>
                </a:lnTo>
                <a:lnTo>
                  <a:pt x="80" y="28"/>
                </a:lnTo>
                <a:lnTo>
                  <a:pt x="80" y="29"/>
                </a:lnTo>
                <a:lnTo>
                  <a:pt x="80" y="31"/>
                </a:lnTo>
                <a:lnTo>
                  <a:pt x="80" y="31"/>
                </a:lnTo>
                <a:lnTo>
                  <a:pt x="80" y="32"/>
                </a:lnTo>
                <a:lnTo>
                  <a:pt x="81" y="32"/>
                </a:lnTo>
                <a:lnTo>
                  <a:pt x="82" y="32"/>
                </a:lnTo>
                <a:lnTo>
                  <a:pt x="82" y="31"/>
                </a:lnTo>
                <a:lnTo>
                  <a:pt x="83" y="31"/>
                </a:lnTo>
                <a:lnTo>
                  <a:pt x="85" y="31"/>
                </a:lnTo>
                <a:lnTo>
                  <a:pt x="85" y="31"/>
                </a:lnTo>
                <a:lnTo>
                  <a:pt x="86" y="31"/>
                </a:lnTo>
                <a:lnTo>
                  <a:pt x="87" y="31"/>
                </a:lnTo>
                <a:lnTo>
                  <a:pt x="87" y="32"/>
                </a:lnTo>
                <a:lnTo>
                  <a:pt x="87" y="33"/>
                </a:lnTo>
                <a:lnTo>
                  <a:pt x="87" y="33"/>
                </a:lnTo>
                <a:lnTo>
                  <a:pt x="87" y="33"/>
                </a:lnTo>
                <a:lnTo>
                  <a:pt x="88" y="34"/>
                </a:lnTo>
                <a:lnTo>
                  <a:pt x="88" y="36"/>
                </a:lnTo>
                <a:lnTo>
                  <a:pt x="88" y="36"/>
                </a:lnTo>
                <a:lnTo>
                  <a:pt x="90" y="37"/>
                </a:lnTo>
                <a:lnTo>
                  <a:pt x="90" y="38"/>
                </a:lnTo>
                <a:lnTo>
                  <a:pt x="90" y="38"/>
                </a:lnTo>
                <a:lnTo>
                  <a:pt x="90" y="38"/>
                </a:lnTo>
                <a:lnTo>
                  <a:pt x="90" y="38"/>
                </a:lnTo>
                <a:lnTo>
                  <a:pt x="91" y="38"/>
                </a:lnTo>
                <a:lnTo>
                  <a:pt x="92" y="38"/>
                </a:lnTo>
                <a:lnTo>
                  <a:pt x="93" y="40"/>
                </a:lnTo>
                <a:lnTo>
                  <a:pt x="93" y="41"/>
                </a:lnTo>
                <a:lnTo>
                  <a:pt x="92" y="42"/>
                </a:lnTo>
                <a:lnTo>
                  <a:pt x="93" y="42"/>
                </a:lnTo>
                <a:lnTo>
                  <a:pt x="93" y="42"/>
                </a:lnTo>
                <a:lnTo>
                  <a:pt x="95" y="42"/>
                </a:lnTo>
                <a:lnTo>
                  <a:pt x="96" y="42"/>
                </a:lnTo>
                <a:lnTo>
                  <a:pt x="96" y="42"/>
                </a:lnTo>
                <a:lnTo>
                  <a:pt x="97" y="42"/>
                </a:lnTo>
                <a:lnTo>
                  <a:pt x="98" y="42"/>
                </a:lnTo>
                <a:lnTo>
                  <a:pt x="98" y="42"/>
                </a:lnTo>
                <a:lnTo>
                  <a:pt x="100" y="42"/>
                </a:lnTo>
                <a:lnTo>
                  <a:pt x="101" y="42"/>
                </a:lnTo>
                <a:lnTo>
                  <a:pt x="101" y="42"/>
                </a:lnTo>
                <a:lnTo>
                  <a:pt x="102" y="42"/>
                </a:lnTo>
                <a:lnTo>
                  <a:pt x="103" y="42"/>
                </a:lnTo>
                <a:lnTo>
                  <a:pt x="103" y="42"/>
                </a:lnTo>
                <a:lnTo>
                  <a:pt x="103" y="42"/>
                </a:lnTo>
                <a:lnTo>
                  <a:pt x="103" y="42"/>
                </a:lnTo>
                <a:lnTo>
                  <a:pt x="103" y="42"/>
                </a:lnTo>
                <a:lnTo>
                  <a:pt x="105" y="43"/>
                </a:lnTo>
                <a:lnTo>
                  <a:pt x="105" y="45"/>
                </a:lnTo>
                <a:lnTo>
                  <a:pt x="106" y="45"/>
                </a:lnTo>
                <a:lnTo>
                  <a:pt x="106" y="45"/>
                </a:lnTo>
                <a:lnTo>
                  <a:pt x="107" y="45"/>
                </a:lnTo>
                <a:lnTo>
                  <a:pt x="109" y="45"/>
                </a:lnTo>
                <a:lnTo>
                  <a:pt x="109" y="45"/>
                </a:lnTo>
                <a:lnTo>
                  <a:pt x="110" y="45"/>
                </a:lnTo>
                <a:lnTo>
                  <a:pt x="111" y="45"/>
                </a:lnTo>
                <a:lnTo>
                  <a:pt x="112" y="45"/>
                </a:lnTo>
                <a:lnTo>
                  <a:pt x="112" y="45"/>
                </a:lnTo>
                <a:lnTo>
                  <a:pt x="114" y="43"/>
                </a:lnTo>
                <a:lnTo>
                  <a:pt x="115" y="45"/>
                </a:lnTo>
                <a:lnTo>
                  <a:pt x="115" y="45"/>
                </a:lnTo>
                <a:lnTo>
                  <a:pt x="115" y="46"/>
                </a:lnTo>
                <a:lnTo>
                  <a:pt x="115" y="47"/>
                </a:lnTo>
                <a:lnTo>
                  <a:pt x="115" y="46"/>
                </a:lnTo>
                <a:lnTo>
                  <a:pt x="115" y="45"/>
                </a:lnTo>
                <a:lnTo>
                  <a:pt x="115" y="45"/>
                </a:lnTo>
                <a:lnTo>
                  <a:pt x="116" y="43"/>
                </a:lnTo>
                <a:lnTo>
                  <a:pt x="117" y="43"/>
                </a:lnTo>
                <a:lnTo>
                  <a:pt x="117" y="43"/>
                </a:lnTo>
                <a:lnTo>
                  <a:pt x="117" y="45"/>
                </a:lnTo>
                <a:lnTo>
                  <a:pt x="117" y="45"/>
                </a:lnTo>
                <a:lnTo>
                  <a:pt x="117" y="46"/>
                </a:lnTo>
                <a:lnTo>
                  <a:pt x="117" y="47"/>
                </a:lnTo>
                <a:lnTo>
                  <a:pt x="117" y="47"/>
                </a:lnTo>
                <a:lnTo>
                  <a:pt x="117" y="48"/>
                </a:lnTo>
                <a:lnTo>
                  <a:pt x="117" y="50"/>
                </a:lnTo>
                <a:lnTo>
                  <a:pt x="119" y="50"/>
                </a:lnTo>
                <a:lnTo>
                  <a:pt x="119" y="51"/>
                </a:lnTo>
                <a:lnTo>
                  <a:pt x="119" y="52"/>
                </a:lnTo>
                <a:lnTo>
                  <a:pt x="119" y="52"/>
                </a:lnTo>
                <a:lnTo>
                  <a:pt x="119" y="53"/>
                </a:lnTo>
                <a:lnTo>
                  <a:pt x="119" y="55"/>
                </a:lnTo>
                <a:lnTo>
                  <a:pt x="119" y="55"/>
                </a:lnTo>
                <a:lnTo>
                  <a:pt x="119" y="56"/>
                </a:lnTo>
                <a:lnTo>
                  <a:pt x="119" y="57"/>
                </a:lnTo>
                <a:lnTo>
                  <a:pt x="119" y="57"/>
                </a:lnTo>
                <a:lnTo>
                  <a:pt x="117" y="57"/>
                </a:lnTo>
                <a:lnTo>
                  <a:pt x="117" y="57"/>
                </a:lnTo>
                <a:lnTo>
                  <a:pt x="116" y="56"/>
                </a:lnTo>
                <a:lnTo>
                  <a:pt x="116" y="55"/>
                </a:lnTo>
                <a:lnTo>
                  <a:pt x="116" y="55"/>
                </a:lnTo>
                <a:lnTo>
                  <a:pt x="115" y="55"/>
                </a:lnTo>
                <a:lnTo>
                  <a:pt x="115" y="55"/>
                </a:lnTo>
                <a:lnTo>
                  <a:pt x="115" y="55"/>
                </a:lnTo>
                <a:lnTo>
                  <a:pt x="114" y="55"/>
                </a:lnTo>
                <a:lnTo>
                  <a:pt x="112" y="55"/>
                </a:lnTo>
                <a:lnTo>
                  <a:pt x="112" y="55"/>
                </a:lnTo>
                <a:lnTo>
                  <a:pt x="111" y="55"/>
                </a:lnTo>
                <a:lnTo>
                  <a:pt x="110" y="55"/>
                </a:lnTo>
                <a:lnTo>
                  <a:pt x="109" y="55"/>
                </a:lnTo>
                <a:lnTo>
                  <a:pt x="109" y="55"/>
                </a:lnTo>
                <a:lnTo>
                  <a:pt x="107" y="55"/>
                </a:lnTo>
                <a:lnTo>
                  <a:pt x="107" y="55"/>
                </a:lnTo>
                <a:lnTo>
                  <a:pt x="106" y="56"/>
                </a:lnTo>
                <a:lnTo>
                  <a:pt x="106" y="57"/>
                </a:lnTo>
                <a:lnTo>
                  <a:pt x="106" y="57"/>
                </a:lnTo>
                <a:lnTo>
                  <a:pt x="106" y="58"/>
                </a:lnTo>
                <a:lnTo>
                  <a:pt x="106" y="60"/>
                </a:lnTo>
                <a:lnTo>
                  <a:pt x="106" y="61"/>
                </a:lnTo>
                <a:lnTo>
                  <a:pt x="105" y="60"/>
                </a:lnTo>
                <a:lnTo>
                  <a:pt x="103" y="60"/>
                </a:lnTo>
                <a:lnTo>
                  <a:pt x="103" y="58"/>
                </a:lnTo>
                <a:lnTo>
                  <a:pt x="103" y="57"/>
                </a:lnTo>
                <a:lnTo>
                  <a:pt x="103" y="57"/>
                </a:lnTo>
                <a:lnTo>
                  <a:pt x="102" y="57"/>
                </a:lnTo>
                <a:lnTo>
                  <a:pt x="101" y="57"/>
                </a:lnTo>
                <a:lnTo>
                  <a:pt x="101" y="57"/>
                </a:lnTo>
                <a:lnTo>
                  <a:pt x="100" y="57"/>
                </a:lnTo>
                <a:lnTo>
                  <a:pt x="98" y="57"/>
                </a:lnTo>
                <a:lnTo>
                  <a:pt x="98" y="57"/>
                </a:lnTo>
                <a:lnTo>
                  <a:pt x="98" y="57"/>
                </a:lnTo>
                <a:lnTo>
                  <a:pt x="97" y="58"/>
                </a:lnTo>
                <a:lnTo>
                  <a:pt x="97" y="60"/>
                </a:lnTo>
                <a:lnTo>
                  <a:pt x="96" y="60"/>
                </a:lnTo>
                <a:lnTo>
                  <a:pt x="96" y="60"/>
                </a:lnTo>
                <a:lnTo>
                  <a:pt x="96" y="57"/>
                </a:lnTo>
                <a:lnTo>
                  <a:pt x="96" y="57"/>
                </a:lnTo>
                <a:lnTo>
                  <a:pt x="96" y="57"/>
                </a:lnTo>
                <a:lnTo>
                  <a:pt x="95" y="58"/>
                </a:lnTo>
                <a:lnTo>
                  <a:pt x="95" y="60"/>
                </a:lnTo>
                <a:lnTo>
                  <a:pt x="95" y="61"/>
                </a:lnTo>
                <a:lnTo>
                  <a:pt x="95" y="61"/>
                </a:lnTo>
                <a:lnTo>
                  <a:pt x="93" y="62"/>
                </a:lnTo>
                <a:lnTo>
                  <a:pt x="95" y="63"/>
                </a:lnTo>
                <a:lnTo>
                  <a:pt x="95" y="63"/>
                </a:lnTo>
                <a:lnTo>
                  <a:pt x="95" y="65"/>
                </a:lnTo>
                <a:lnTo>
                  <a:pt x="95" y="66"/>
                </a:lnTo>
                <a:lnTo>
                  <a:pt x="96" y="66"/>
                </a:lnTo>
                <a:lnTo>
                  <a:pt x="96" y="66"/>
                </a:lnTo>
                <a:lnTo>
                  <a:pt x="97" y="66"/>
                </a:lnTo>
                <a:lnTo>
                  <a:pt x="97" y="66"/>
                </a:lnTo>
                <a:lnTo>
                  <a:pt x="97" y="66"/>
                </a:lnTo>
                <a:lnTo>
                  <a:pt x="96" y="67"/>
                </a:lnTo>
                <a:lnTo>
                  <a:pt x="96" y="68"/>
                </a:lnTo>
                <a:lnTo>
                  <a:pt x="96" y="68"/>
                </a:lnTo>
                <a:lnTo>
                  <a:pt x="96" y="70"/>
                </a:lnTo>
                <a:lnTo>
                  <a:pt x="96" y="71"/>
                </a:lnTo>
                <a:lnTo>
                  <a:pt x="97" y="71"/>
                </a:lnTo>
                <a:lnTo>
                  <a:pt x="98" y="71"/>
                </a:lnTo>
                <a:lnTo>
                  <a:pt x="98" y="71"/>
                </a:lnTo>
                <a:lnTo>
                  <a:pt x="100" y="71"/>
                </a:lnTo>
                <a:lnTo>
                  <a:pt x="101" y="71"/>
                </a:lnTo>
                <a:lnTo>
                  <a:pt x="101" y="70"/>
                </a:lnTo>
                <a:lnTo>
                  <a:pt x="101" y="71"/>
                </a:lnTo>
                <a:lnTo>
                  <a:pt x="101" y="71"/>
                </a:lnTo>
                <a:lnTo>
                  <a:pt x="101" y="72"/>
                </a:lnTo>
                <a:lnTo>
                  <a:pt x="101" y="74"/>
                </a:lnTo>
                <a:lnTo>
                  <a:pt x="103" y="72"/>
                </a:lnTo>
                <a:lnTo>
                  <a:pt x="103" y="74"/>
                </a:lnTo>
                <a:lnTo>
                  <a:pt x="102" y="74"/>
                </a:lnTo>
                <a:lnTo>
                  <a:pt x="102" y="75"/>
                </a:lnTo>
                <a:lnTo>
                  <a:pt x="101" y="76"/>
                </a:lnTo>
                <a:lnTo>
                  <a:pt x="101" y="76"/>
                </a:lnTo>
                <a:lnTo>
                  <a:pt x="101" y="76"/>
                </a:lnTo>
                <a:lnTo>
                  <a:pt x="101" y="76"/>
                </a:lnTo>
                <a:lnTo>
                  <a:pt x="101" y="77"/>
                </a:lnTo>
                <a:lnTo>
                  <a:pt x="101" y="79"/>
                </a:lnTo>
                <a:lnTo>
                  <a:pt x="100" y="79"/>
                </a:lnTo>
                <a:lnTo>
                  <a:pt x="98" y="79"/>
                </a:lnTo>
                <a:lnTo>
                  <a:pt x="98" y="79"/>
                </a:lnTo>
                <a:lnTo>
                  <a:pt x="98" y="77"/>
                </a:lnTo>
                <a:lnTo>
                  <a:pt x="98" y="76"/>
                </a:lnTo>
                <a:lnTo>
                  <a:pt x="98" y="76"/>
                </a:lnTo>
                <a:lnTo>
                  <a:pt x="98" y="75"/>
                </a:lnTo>
                <a:lnTo>
                  <a:pt x="97" y="74"/>
                </a:lnTo>
                <a:lnTo>
                  <a:pt x="97" y="74"/>
                </a:lnTo>
                <a:lnTo>
                  <a:pt x="96" y="74"/>
                </a:lnTo>
                <a:lnTo>
                  <a:pt x="96" y="74"/>
                </a:lnTo>
                <a:lnTo>
                  <a:pt x="95" y="74"/>
                </a:lnTo>
                <a:lnTo>
                  <a:pt x="93" y="74"/>
                </a:lnTo>
                <a:lnTo>
                  <a:pt x="93" y="74"/>
                </a:lnTo>
                <a:lnTo>
                  <a:pt x="93" y="74"/>
                </a:lnTo>
                <a:lnTo>
                  <a:pt x="93" y="75"/>
                </a:lnTo>
                <a:lnTo>
                  <a:pt x="93" y="76"/>
                </a:lnTo>
                <a:lnTo>
                  <a:pt x="93" y="76"/>
                </a:lnTo>
                <a:lnTo>
                  <a:pt x="93" y="77"/>
                </a:lnTo>
                <a:lnTo>
                  <a:pt x="93" y="79"/>
                </a:lnTo>
                <a:lnTo>
                  <a:pt x="93" y="79"/>
                </a:lnTo>
                <a:lnTo>
                  <a:pt x="91" y="79"/>
                </a:lnTo>
                <a:lnTo>
                  <a:pt x="91" y="79"/>
                </a:lnTo>
                <a:lnTo>
                  <a:pt x="90" y="77"/>
                </a:lnTo>
                <a:lnTo>
                  <a:pt x="90" y="76"/>
                </a:lnTo>
                <a:lnTo>
                  <a:pt x="90" y="76"/>
                </a:lnTo>
                <a:lnTo>
                  <a:pt x="90" y="76"/>
                </a:lnTo>
                <a:lnTo>
                  <a:pt x="88" y="76"/>
                </a:lnTo>
                <a:lnTo>
                  <a:pt x="87" y="76"/>
                </a:lnTo>
                <a:lnTo>
                  <a:pt x="87" y="76"/>
                </a:lnTo>
                <a:lnTo>
                  <a:pt x="87" y="75"/>
                </a:lnTo>
                <a:lnTo>
                  <a:pt x="86" y="74"/>
                </a:lnTo>
                <a:lnTo>
                  <a:pt x="86" y="74"/>
                </a:lnTo>
                <a:lnTo>
                  <a:pt x="85" y="74"/>
                </a:lnTo>
                <a:lnTo>
                  <a:pt x="85" y="74"/>
                </a:lnTo>
                <a:lnTo>
                  <a:pt x="83" y="74"/>
                </a:lnTo>
                <a:lnTo>
                  <a:pt x="82" y="72"/>
                </a:lnTo>
                <a:lnTo>
                  <a:pt x="82" y="71"/>
                </a:lnTo>
                <a:lnTo>
                  <a:pt x="82" y="71"/>
                </a:lnTo>
                <a:lnTo>
                  <a:pt x="82" y="71"/>
                </a:lnTo>
                <a:lnTo>
                  <a:pt x="81" y="71"/>
                </a:lnTo>
                <a:lnTo>
                  <a:pt x="81" y="70"/>
                </a:lnTo>
                <a:lnTo>
                  <a:pt x="80" y="68"/>
                </a:lnTo>
                <a:lnTo>
                  <a:pt x="80" y="68"/>
                </a:lnTo>
                <a:lnTo>
                  <a:pt x="80" y="68"/>
                </a:lnTo>
                <a:lnTo>
                  <a:pt x="78" y="68"/>
                </a:lnTo>
                <a:lnTo>
                  <a:pt x="77" y="68"/>
                </a:lnTo>
                <a:lnTo>
                  <a:pt x="77" y="68"/>
                </a:lnTo>
                <a:lnTo>
                  <a:pt x="76" y="68"/>
                </a:lnTo>
                <a:lnTo>
                  <a:pt x="75" y="68"/>
                </a:lnTo>
                <a:lnTo>
                  <a:pt x="75" y="68"/>
                </a:lnTo>
                <a:lnTo>
                  <a:pt x="73" y="68"/>
                </a:lnTo>
                <a:lnTo>
                  <a:pt x="73" y="70"/>
                </a:lnTo>
                <a:lnTo>
                  <a:pt x="72" y="71"/>
                </a:lnTo>
                <a:lnTo>
                  <a:pt x="72" y="71"/>
                </a:lnTo>
                <a:lnTo>
                  <a:pt x="71" y="71"/>
                </a:lnTo>
                <a:lnTo>
                  <a:pt x="71" y="71"/>
                </a:lnTo>
                <a:lnTo>
                  <a:pt x="71" y="72"/>
                </a:lnTo>
                <a:lnTo>
                  <a:pt x="69" y="74"/>
                </a:lnTo>
                <a:lnTo>
                  <a:pt x="69" y="74"/>
                </a:lnTo>
                <a:lnTo>
                  <a:pt x="69" y="74"/>
                </a:lnTo>
                <a:lnTo>
                  <a:pt x="69" y="72"/>
                </a:lnTo>
                <a:lnTo>
                  <a:pt x="68" y="71"/>
                </a:lnTo>
                <a:lnTo>
                  <a:pt x="68" y="71"/>
                </a:lnTo>
                <a:lnTo>
                  <a:pt x="67" y="71"/>
                </a:lnTo>
                <a:lnTo>
                  <a:pt x="67" y="71"/>
                </a:lnTo>
                <a:lnTo>
                  <a:pt x="67" y="70"/>
                </a:lnTo>
                <a:lnTo>
                  <a:pt x="67" y="68"/>
                </a:lnTo>
                <a:lnTo>
                  <a:pt x="66" y="68"/>
                </a:lnTo>
                <a:lnTo>
                  <a:pt x="66" y="68"/>
                </a:lnTo>
                <a:lnTo>
                  <a:pt x="64" y="68"/>
                </a:lnTo>
                <a:lnTo>
                  <a:pt x="63" y="68"/>
                </a:lnTo>
                <a:lnTo>
                  <a:pt x="63" y="68"/>
                </a:lnTo>
                <a:lnTo>
                  <a:pt x="62" y="68"/>
                </a:lnTo>
                <a:lnTo>
                  <a:pt x="62" y="68"/>
                </a:lnTo>
                <a:lnTo>
                  <a:pt x="62" y="67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59" y="67"/>
                </a:lnTo>
                <a:lnTo>
                  <a:pt x="59" y="68"/>
                </a:lnTo>
                <a:lnTo>
                  <a:pt x="58" y="68"/>
                </a:lnTo>
                <a:lnTo>
                  <a:pt x="58" y="68"/>
                </a:lnTo>
                <a:lnTo>
                  <a:pt x="58" y="68"/>
                </a:lnTo>
                <a:lnTo>
                  <a:pt x="57" y="68"/>
                </a:lnTo>
                <a:lnTo>
                  <a:pt x="56" y="68"/>
                </a:lnTo>
                <a:lnTo>
                  <a:pt x="56" y="68"/>
                </a:lnTo>
                <a:lnTo>
                  <a:pt x="54" y="68"/>
                </a:lnTo>
                <a:lnTo>
                  <a:pt x="53" y="68"/>
                </a:lnTo>
                <a:lnTo>
                  <a:pt x="52" y="68"/>
                </a:lnTo>
                <a:lnTo>
                  <a:pt x="52" y="68"/>
                </a:lnTo>
                <a:lnTo>
                  <a:pt x="51" y="68"/>
                </a:lnTo>
                <a:lnTo>
                  <a:pt x="49" y="68"/>
                </a:lnTo>
                <a:lnTo>
                  <a:pt x="49" y="68"/>
                </a:lnTo>
                <a:lnTo>
                  <a:pt x="48" y="68"/>
                </a:lnTo>
                <a:lnTo>
                  <a:pt x="47" y="68"/>
                </a:lnTo>
                <a:lnTo>
                  <a:pt x="47" y="68"/>
                </a:lnTo>
                <a:lnTo>
                  <a:pt x="47" y="67"/>
                </a:lnTo>
                <a:lnTo>
                  <a:pt x="47" y="66"/>
                </a:lnTo>
                <a:lnTo>
                  <a:pt x="47" y="67"/>
                </a:lnTo>
                <a:lnTo>
                  <a:pt x="47" y="68"/>
                </a:lnTo>
                <a:lnTo>
                  <a:pt x="46" y="68"/>
                </a:lnTo>
                <a:lnTo>
                  <a:pt x="46" y="68"/>
                </a:lnTo>
                <a:lnTo>
                  <a:pt x="46" y="68"/>
                </a:lnTo>
                <a:lnTo>
                  <a:pt x="46" y="67"/>
                </a:lnTo>
                <a:lnTo>
                  <a:pt x="44" y="67"/>
                </a:lnTo>
                <a:lnTo>
                  <a:pt x="44" y="67"/>
                </a:lnTo>
                <a:lnTo>
                  <a:pt x="44" y="68"/>
                </a:lnTo>
                <a:lnTo>
                  <a:pt x="44" y="68"/>
                </a:lnTo>
                <a:lnTo>
                  <a:pt x="43" y="70"/>
                </a:lnTo>
                <a:lnTo>
                  <a:pt x="42" y="70"/>
                </a:lnTo>
                <a:lnTo>
                  <a:pt x="42" y="70"/>
                </a:lnTo>
                <a:lnTo>
                  <a:pt x="40" y="70"/>
                </a:lnTo>
                <a:lnTo>
                  <a:pt x="40" y="68"/>
                </a:lnTo>
                <a:lnTo>
                  <a:pt x="39" y="68"/>
                </a:lnTo>
                <a:lnTo>
                  <a:pt x="39" y="67"/>
                </a:lnTo>
                <a:lnTo>
                  <a:pt x="39" y="67"/>
                </a:lnTo>
                <a:lnTo>
                  <a:pt x="38" y="67"/>
                </a:lnTo>
                <a:lnTo>
                  <a:pt x="37" y="67"/>
                </a:lnTo>
                <a:lnTo>
                  <a:pt x="37" y="67"/>
                </a:lnTo>
                <a:lnTo>
                  <a:pt x="35" y="67"/>
                </a:lnTo>
                <a:lnTo>
                  <a:pt x="35" y="67"/>
                </a:lnTo>
                <a:lnTo>
                  <a:pt x="34" y="68"/>
                </a:lnTo>
                <a:lnTo>
                  <a:pt x="34" y="68"/>
                </a:lnTo>
                <a:lnTo>
                  <a:pt x="34" y="70"/>
                </a:lnTo>
                <a:lnTo>
                  <a:pt x="33" y="71"/>
                </a:lnTo>
                <a:lnTo>
                  <a:pt x="33" y="71"/>
                </a:lnTo>
                <a:lnTo>
                  <a:pt x="33" y="72"/>
                </a:lnTo>
                <a:lnTo>
                  <a:pt x="33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1"/>
                </a:lnTo>
                <a:lnTo>
                  <a:pt x="29" y="71"/>
                </a:lnTo>
                <a:lnTo>
                  <a:pt x="29" y="70"/>
                </a:lnTo>
                <a:lnTo>
                  <a:pt x="28" y="70"/>
                </a:lnTo>
                <a:lnTo>
                  <a:pt x="28" y="70"/>
                </a:lnTo>
                <a:lnTo>
                  <a:pt x="28" y="71"/>
                </a:lnTo>
                <a:lnTo>
                  <a:pt x="28" y="71"/>
                </a:lnTo>
                <a:lnTo>
                  <a:pt x="28" y="72"/>
                </a:lnTo>
                <a:lnTo>
                  <a:pt x="27" y="72"/>
                </a:lnTo>
                <a:lnTo>
                  <a:pt x="25" y="72"/>
                </a:lnTo>
                <a:lnTo>
                  <a:pt x="25" y="72"/>
                </a:lnTo>
                <a:lnTo>
                  <a:pt x="25" y="71"/>
                </a:lnTo>
                <a:lnTo>
                  <a:pt x="24" y="71"/>
                </a:lnTo>
                <a:lnTo>
                  <a:pt x="24" y="70"/>
                </a:lnTo>
                <a:lnTo>
                  <a:pt x="24" y="68"/>
                </a:lnTo>
                <a:lnTo>
                  <a:pt x="24" y="68"/>
                </a:lnTo>
                <a:lnTo>
                  <a:pt x="23" y="67"/>
                </a:lnTo>
                <a:lnTo>
                  <a:pt x="23" y="67"/>
                </a:lnTo>
                <a:lnTo>
                  <a:pt x="22" y="67"/>
                </a:lnTo>
                <a:lnTo>
                  <a:pt x="22" y="66"/>
                </a:lnTo>
                <a:lnTo>
                  <a:pt x="22" y="66"/>
                </a:lnTo>
                <a:lnTo>
                  <a:pt x="20" y="65"/>
                </a:lnTo>
                <a:lnTo>
                  <a:pt x="20" y="65"/>
                </a:lnTo>
                <a:lnTo>
                  <a:pt x="19" y="65"/>
                </a:lnTo>
                <a:lnTo>
                  <a:pt x="19" y="66"/>
                </a:lnTo>
                <a:lnTo>
                  <a:pt x="19" y="66"/>
                </a:lnTo>
                <a:lnTo>
                  <a:pt x="19" y="67"/>
                </a:lnTo>
                <a:lnTo>
                  <a:pt x="19" y="68"/>
                </a:lnTo>
                <a:lnTo>
                  <a:pt x="19" y="68"/>
                </a:lnTo>
                <a:lnTo>
                  <a:pt x="18" y="70"/>
                </a:lnTo>
                <a:lnTo>
                  <a:pt x="18" y="71"/>
                </a:lnTo>
                <a:lnTo>
                  <a:pt x="18" y="70"/>
                </a:lnTo>
                <a:lnTo>
                  <a:pt x="17" y="70"/>
                </a:lnTo>
                <a:lnTo>
                  <a:pt x="17" y="68"/>
                </a:lnTo>
                <a:lnTo>
                  <a:pt x="17" y="68"/>
                </a:lnTo>
                <a:lnTo>
                  <a:pt x="15" y="67"/>
                </a:lnTo>
                <a:lnTo>
                  <a:pt x="15" y="66"/>
                </a:lnTo>
                <a:lnTo>
                  <a:pt x="14" y="66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4" y="62"/>
                </a:lnTo>
                <a:lnTo>
                  <a:pt x="13" y="62"/>
                </a:lnTo>
                <a:lnTo>
                  <a:pt x="12" y="63"/>
                </a:lnTo>
                <a:lnTo>
                  <a:pt x="12" y="62"/>
                </a:lnTo>
                <a:lnTo>
                  <a:pt x="12" y="61"/>
                </a:lnTo>
                <a:lnTo>
                  <a:pt x="12" y="61"/>
                </a:lnTo>
                <a:lnTo>
                  <a:pt x="12" y="60"/>
                </a:lnTo>
                <a:lnTo>
                  <a:pt x="12" y="60"/>
                </a:lnTo>
                <a:lnTo>
                  <a:pt x="10" y="58"/>
                </a:lnTo>
                <a:lnTo>
                  <a:pt x="10" y="57"/>
                </a:lnTo>
                <a:lnTo>
                  <a:pt x="9" y="57"/>
                </a:lnTo>
                <a:lnTo>
                  <a:pt x="9" y="57"/>
                </a:lnTo>
                <a:lnTo>
                  <a:pt x="9" y="57"/>
                </a:lnTo>
                <a:lnTo>
                  <a:pt x="9" y="56"/>
                </a:lnTo>
                <a:lnTo>
                  <a:pt x="9" y="55"/>
                </a:lnTo>
                <a:lnTo>
                  <a:pt x="9" y="55"/>
                </a:lnTo>
                <a:lnTo>
                  <a:pt x="9" y="53"/>
                </a:lnTo>
                <a:lnTo>
                  <a:pt x="9" y="52"/>
                </a:lnTo>
                <a:lnTo>
                  <a:pt x="8" y="52"/>
                </a:lnTo>
                <a:lnTo>
                  <a:pt x="8" y="51"/>
                </a:lnTo>
                <a:lnTo>
                  <a:pt x="8" y="50"/>
                </a:lnTo>
                <a:lnTo>
                  <a:pt x="6" y="50"/>
                </a:lnTo>
                <a:lnTo>
                  <a:pt x="6" y="50"/>
                </a:lnTo>
                <a:lnTo>
                  <a:pt x="6" y="48"/>
                </a:lnTo>
                <a:lnTo>
                  <a:pt x="6" y="47"/>
                </a:lnTo>
                <a:lnTo>
                  <a:pt x="6" y="47"/>
                </a:lnTo>
                <a:lnTo>
                  <a:pt x="6" y="46"/>
                </a:lnTo>
                <a:lnTo>
                  <a:pt x="5" y="45"/>
                </a:lnTo>
                <a:lnTo>
                  <a:pt x="5" y="45"/>
                </a:lnTo>
                <a:lnTo>
                  <a:pt x="5" y="43"/>
                </a:lnTo>
                <a:lnTo>
                  <a:pt x="4" y="42"/>
                </a:lnTo>
                <a:lnTo>
                  <a:pt x="4" y="42"/>
                </a:lnTo>
                <a:lnTo>
                  <a:pt x="4" y="42"/>
                </a:lnTo>
                <a:lnTo>
                  <a:pt x="4" y="41"/>
                </a:lnTo>
                <a:lnTo>
                  <a:pt x="4" y="40"/>
                </a:lnTo>
                <a:lnTo>
                  <a:pt x="4" y="38"/>
                </a:lnTo>
                <a:lnTo>
                  <a:pt x="4" y="38"/>
                </a:lnTo>
                <a:lnTo>
                  <a:pt x="4" y="37"/>
                </a:lnTo>
                <a:lnTo>
                  <a:pt x="4" y="36"/>
                </a:lnTo>
                <a:lnTo>
                  <a:pt x="4" y="36"/>
                </a:lnTo>
                <a:lnTo>
                  <a:pt x="4" y="36"/>
                </a:lnTo>
                <a:lnTo>
                  <a:pt x="3" y="34"/>
                </a:lnTo>
                <a:lnTo>
                  <a:pt x="4" y="33"/>
                </a:lnTo>
                <a:lnTo>
                  <a:pt x="4" y="33"/>
                </a:lnTo>
                <a:lnTo>
                  <a:pt x="4" y="33"/>
                </a:lnTo>
                <a:lnTo>
                  <a:pt x="4" y="32"/>
                </a:lnTo>
                <a:lnTo>
                  <a:pt x="4" y="31"/>
                </a:lnTo>
                <a:lnTo>
                  <a:pt x="3" y="31"/>
                </a:lnTo>
                <a:lnTo>
                  <a:pt x="1" y="31"/>
                </a:lnTo>
                <a:lnTo>
                  <a:pt x="1" y="31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7"/>
                </a:lnTo>
                <a:lnTo>
                  <a:pt x="3" y="26"/>
                </a:lnTo>
                <a:lnTo>
                  <a:pt x="4" y="26"/>
                </a:lnTo>
                <a:lnTo>
                  <a:pt x="4" y="26"/>
                </a:lnTo>
                <a:lnTo>
                  <a:pt x="4" y="26"/>
                </a:lnTo>
                <a:lnTo>
                  <a:pt x="4" y="23"/>
                </a:lnTo>
                <a:lnTo>
                  <a:pt x="4" y="23"/>
                </a:lnTo>
                <a:lnTo>
                  <a:pt x="3" y="23"/>
                </a:lnTo>
                <a:lnTo>
                  <a:pt x="3" y="22"/>
                </a:lnTo>
                <a:lnTo>
                  <a:pt x="1" y="21"/>
                </a:lnTo>
                <a:lnTo>
                  <a:pt x="1" y="19"/>
                </a:lnTo>
                <a:lnTo>
                  <a:pt x="1" y="19"/>
                </a:lnTo>
                <a:lnTo>
                  <a:pt x="1" y="18"/>
                </a:lnTo>
                <a:lnTo>
                  <a:pt x="1" y="17"/>
                </a:lnTo>
                <a:lnTo>
                  <a:pt x="1" y="17"/>
                </a:lnTo>
                <a:lnTo>
                  <a:pt x="1" y="16"/>
                </a:lnTo>
                <a:lnTo>
                  <a:pt x="1" y="16"/>
                </a:lnTo>
                <a:lnTo>
                  <a:pt x="0" y="16"/>
                </a:lnTo>
                <a:lnTo>
                  <a:pt x="0" y="14"/>
                </a:lnTo>
                <a:lnTo>
                  <a:pt x="1" y="14"/>
                </a:lnTo>
                <a:lnTo>
                  <a:pt x="1" y="13"/>
                </a:lnTo>
                <a:lnTo>
                  <a:pt x="0" y="13"/>
                </a:lnTo>
                <a:lnTo>
                  <a:pt x="0" y="12"/>
                </a:lnTo>
                <a:lnTo>
                  <a:pt x="0" y="12"/>
                </a:lnTo>
                <a:lnTo>
                  <a:pt x="1" y="11"/>
                </a:lnTo>
                <a:lnTo>
                  <a:pt x="1" y="9"/>
                </a:lnTo>
                <a:lnTo>
                  <a:pt x="1" y="9"/>
                </a:lnTo>
                <a:lnTo>
                  <a:pt x="3" y="8"/>
                </a:lnTo>
                <a:lnTo>
                  <a:pt x="3" y="8"/>
                </a:lnTo>
                <a:lnTo>
                  <a:pt x="3" y="8"/>
                </a:lnTo>
                <a:lnTo>
                  <a:pt x="1" y="7"/>
                </a:lnTo>
                <a:lnTo>
                  <a:pt x="1" y="7"/>
                </a:lnTo>
                <a:lnTo>
                  <a:pt x="1" y="5"/>
                </a:lnTo>
                <a:lnTo>
                  <a:pt x="1" y="4"/>
                </a:lnTo>
                <a:lnTo>
                  <a:pt x="1" y="4"/>
                </a:lnTo>
                <a:lnTo>
                  <a:pt x="1" y="3"/>
                </a:lnTo>
                <a:lnTo>
                  <a:pt x="1" y="3"/>
                </a:lnTo>
                <a:lnTo>
                  <a:pt x="3" y="3"/>
                </a:lnTo>
                <a:lnTo>
                  <a:pt x="3" y="2"/>
                </a:lnTo>
                <a:lnTo>
                  <a:pt x="3" y="0"/>
                </a:lnTo>
                <a:lnTo>
                  <a:pt x="4" y="0"/>
                </a:lnTo>
                <a:lnTo>
                  <a:pt x="4" y="0"/>
                </a:lnTo>
                <a:lnTo>
                  <a:pt x="4" y="0"/>
                </a:lnTo>
                <a:lnTo>
                  <a:pt x="4" y="2"/>
                </a:lnTo>
                <a:lnTo>
                  <a:pt x="4" y="3"/>
                </a:lnTo>
                <a:lnTo>
                  <a:pt x="5" y="2"/>
                </a:lnTo>
                <a:lnTo>
                  <a:pt x="6" y="3"/>
                </a:lnTo>
                <a:lnTo>
                  <a:pt x="6" y="4"/>
                </a:lnTo>
                <a:lnTo>
                  <a:pt x="6" y="4"/>
                </a:lnTo>
                <a:lnTo>
                  <a:pt x="6" y="5"/>
                </a:lnTo>
                <a:lnTo>
                  <a:pt x="8" y="5"/>
                </a:lnTo>
                <a:lnTo>
                  <a:pt x="9" y="4"/>
                </a:lnTo>
                <a:lnTo>
                  <a:pt x="9" y="4"/>
                </a:lnTo>
                <a:lnTo>
                  <a:pt x="10" y="4"/>
                </a:lnTo>
                <a:lnTo>
                  <a:pt x="12" y="4"/>
                </a:lnTo>
                <a:lnTo>
                  <a:pt x="12" y="4"/>
                </a:lnTo>
                <a:lnTo>
                  <a:pt x="13" y="4"/>
                </a:lnTo>
                <a:lnTo>
                  <a:pt x="14" y="4"/>
                </a:lnTo>
                <a:lnTo>
                  <a:pt x="14" y="5"/>
                </a:lnTo>
                <a:lnTo>
                  <a:pt x="14" y="7"/>
                </a:lnTo>
                <a:lnTo>
                  <a:pt x="14" y="7"/>
                </a:lnTo>
                <a:lnTo>
                  <a:pt x="13" y="7"/>
                </a:lnTo>
                <a:lnTo>
                  <a:pt x="12" y="7"/>
                </a:lnTo>
                <a:lnTo>
                  <a:pt x="12" y="7"/>
                </a:lnTo>
                <a:lnTo>
                  <a:pt x="12" y="8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2" y="11"/>
                </a:lnTo>
                <a:lnTo>
                  <a:pt x="12" y="12"/>
                </a:lnTo>
                <a:lnTo>
                  <a:pt x="12" y="12"/>
                </a:lnTo>
                <a:lnTo>
                  <a:pt x="12" y="12"/>
                </a:lnTo>
                <a:lnTo>
                  <a:pt x="12" y="12"/>
                </a:lnTo>
                <a:lnTo>
                  <a:pt x="12" y="11"/>
                </a:lnTo>
                <a:lnTo>
                  <a:pt x="13" y="9"/>
                </a:lnTo>
                <a:lnTo>
                  <a:pt x="14" y="9"/>
                </a:lnTo>
                <a:lnTo>
                  <a:pt x="14" y="9"/>
                </a:lnTo>
                <a:lnTo>
                  <a:pt x="15" y="9"/>
                </a:lnTo>
                <a:lnTo>
                  <a:pt x="17" y="9"/>
                </a:lnTo>
                <a:lnTo>
                  <a:pt x="17" y="9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8" name="Freeform 526" hidden="1">
            <a:extLst>
              <a:ext uri="{FF2B5EF4-FFF2-40B4-BE49-F238E27FC236}">
                <a16:creationId xmlns:a16="http://schemas.microsoft.com/office/drawing/2014/main" id="{118FC9DC-716F-4778-A3C2-A5F6468BA905}"/>
              </a:ext>
            </a:extLst>
          </p:cNvPr>
          <p:cNvSpPr>
            <a:spLocks/>
          </p:cNvSpPr>
          <p:nvPr/>
        </p:nvSpPr>
        <p:spPr bwMode="auto">
          <a:xfrm>
            <a:off x="15687442" y="4697788"/>
            <a:ext cx="854917" cy="832711"/>
          </a:xfrm>
          <a:custGeom>
            <a:avLst/>
            <a:gdLst>
              <a:gd name="T0" fmla="*/ 57 w 77"/>
              <a:gd name="T1" fmla="*/ 27 h 75"/>
              <a:gd name="T2" fmla="*/ 53 w 77"/>
              <a:gd name="T3" fmla="*/ 27 h 75"/>
              <a:gd name="T4" fmla="*/ 50 w 77"/>
              <a:gd name="T5" fmla="*/ 27 h 75"/>
              <a:gd name="T6" fmla="*/ 48 w 77"/>
              <a:gd name="T7" fmla="*/ 31 h 75"/>
              <a:gd name="T8" fmla="*/ 47 w 77"/>
              <a:gd name="T9" fmla="*/ 33 h 75"/>
              <a:gd name="T10" fmla="*/ 51 w 77"/>
              <a:gd name="T11" fmla="*/ 34 h 75"/>
              <a:gd name="T12" fmla="*/ 56 w 77"/>
              <a:gd name="T13" fmla="*/ 33 h 75"/>
              <a:gd name="T14" fmla="*/ 57 w 77"/>
              <a:gd name="T15" fmla="*/ 38 h 75"/>
              <a:gd name="T16" fmla="*/ 62 w 77"/>
              <a:gd name="T17" fmla="*/ 41 h 75"/>
              <a:gd name="T18" fmla="*/ 71 w 77"/>
              <a:gd name="T19" fmla="*/ 43 h 75"/>
              <a:gd name="T20" fmla="*/ 76 w 77"/>
              <a:gd name="T21" fmla="*/ 44 h 75"/>
              <a:gd name="T22" fmla="*/ 74 w 77"/>
              <a:gd name="T23" fmla="*/ 48 h 75"/>
              <a:gd name="T24" fmla="*/ 76 w 77"/>
              <a:gd name="T25" fmla="*/ 52 h 75"/>
              <a:gd name="T26" fmla="*/ 77 w 77"/>
              <a:gd name="T27" fmla="*/ 57 h 75"/>
              <a:gd name="T28" fmla="*/ 74 w 77"/>
              <a:gd name="T29" fmla="*/ 57 h 75"/>
              <a:gd name="T30" fmla="*/ 69 w 77"/>
              <a:gd name="T31" fmla="*/ 60 h 75"/>
              <a:gd name="T32" fmla="*/ 66 w 77"/>
              <a:gd name="T33" fmla="*/ 61 h 75"/>
              <a:gd name="T34" fmla="*/ 61 w 77"/>
              <a:gd name="T35" fmla="*/ 61 h 75"/>
              <a:gd name="T36" fmla="*/ 60 w 77"/>
              <a:gd name="T37" fmla="*/ 62 h 75"/>
              <a:gd name="T38" fmla="*/ 58 w 77"/>
              <a:gd name="T39" fmla="*/ 65 h 75"/>
              <a:gd name="T40" fmla="*/ 60 w 77"/>
              <a:gd name="T41" fmla="*/ 68 h 75"/>
              <a:gd name="T42" fmla="*/ 60 w 77"/>
              <a:gd name="T43" fmla="*/ 73 h 75"/>
              <a:gd name="T44" fmla="*/ 55 w 77"/>
              <a:gd name="T45" fmla="*/ 72 h 75"/>
              <a:gd name="T46" fmla="*/ 51 w 77"/>
              <a:gd name="T47" fmla="*/ 70 h 75"/>
              <a:gd name="T48" fmla="*/ 48 w 77"/>
              <a:gd name="T49" fmla="*/ 72 h 75"/>
              <a:gd name="T50" fmla="*/ 43 w 77"/>
              <a:gd name="T51" fmla="*/ 70 h 75"/>
              <a:gd name="T52" fmla="*/ 41 w 77"/>
              <a:gd name="T53" fmla="*/ 66 h 75"/>
              <a:gd name="T54" fmla="*/ 36 w 77"/>
              <a:gd name="T55" fmla="*/ 63 h 75"/>
              <a:gd name="T56" fmla="*/ 33 w 77"/>
              <a:gd name="T57" fmla="*/ 60 h 75"/>
              <a:gd name="T58" fmla="*/ 29 w 77"/>
              <a:gd name="T59" fmla="*/ 56 h 75"/>
              <a:gd name="T60" fmla="*/ 24 w 77"/>
              <a:gd name="T61" fmla="*/ 55 h 75"/>
              <a:gd name="T62" fmla="*/ 22 w 77"/>
              <a:gd name="T63" fmla="*/ 52 h 75"/>
              <a:gd name="T64" fmla="*/ 19 w 77"/>
              <a:gd name="T65" fmla="*/ 53 h 75"/>
              <a:gd name="T66" fmla="*/ 17 w 77"/>
              <a:gd name="T67" fmla="*/ 49 h 75"/>
              <a:gd name="T68" fmla="*/ 14 w 77"/>
              <a:gd name="T69" fmla="*/ 51 h 75"/>
              <a:gd name="T70" fmla="*/ 13 w 77"/>
              <a:gd name="T71" fmla="*/ 47 h 75"/>
              <a:gd name="T72" fmla="*/ 11 w 77"/>
              <a:gd name="T73" fmla="*/ 44 h 75"/>
              <a:gd name="T74" fmla="*/ 9 w 77"/>
              <a:gd name="T75" fmla="*/ 39 h 75"/>
              <a:gd name="T76" fmla="*/ 7 w 77"/>
              <a:gd name="T77" fmla="*/ 43 h 75"/>
              <a:gd name="T78" fmla="*/ 4 w 77"/>
              <a:gd name="T79" fmla="*/ 43 h 75"/>
              <a:gd name="T80" fmla="*/ 3 w 77"/>
              <a:gd name="T81" fmla="*/ 42 h 75"/>
              <a:gd name="T82" fmla="*/ 2 w 77"/>
              <a:gd name="T83" fmla="*/ 41 h 75"/>
              <a:gd name="T84" fmla="*/ 0 w 77"/>
              <a:gd name="T85" fmla="*/ 36 h 75"/>
              <a:gd name="T86" fmla="*/ 0 w 77"/>
              <a:gd name="T87" fmla="*/ 31 h 75"/>
              <a:gd name="T88" fmla="*/ 6 w 77"/>
              <a:gd name="T89" fmla="*/ 32 h 75"/>
              <a:gd name="T90" fmla="*/ 8 w 77"/>
              <a:gd name="T91" fmla="*/ 27 h 75"/>
              <a:gd name="T92" fmla="*/ 12 w 77"/>
              <a:gd name="T93" fmla="*/ 26 h 75"/>
              <a:gd name="T94" fmla="*/ 14 w 77"/>
              <a:gd name="T95" fmla="*/ 20 h 75"/>
              <a:gd name="T96" fmla="*/ 13 w 77"/>
              <a:gd name="T97" fmla="*/ 14 h 75"/>
              <a:gd name="T98" fmla="*/ 21 w 77"/>
              <a:gd name="T99" fmla="*/ 10 h 75"/>
              <a:gd name="T100" fmla="*/ 24 w 77"/>
              <a:gd name="T101" fmla="*/ 8 h 75"/>
              <a:gd name="T102" fmla="*/ 27 w 77"/>
              <a:gd name="T103" fmla="*/ 9 h 75"/>
              <a:gd name="T104" fmla="*/ 29 w 77"/>
              <a:gd name="T105" fmla="*/ 8 h 75"/>
              <a:gd name="T106" fmla="*/ 33 w 77"/>
              <a:gd name="T107" fmla="*/ 7 h 75"/>
              <a:gd name="T108" fmla="*/ 36 w 77"/>
              <a:gd name="T109" fmla="*/ 4 h 75"/>
              <a:gd name="T110" fmla="*/ 38 w 77"/>
              <a:gd name="T111" fmla="*/ 0 h 75"/>
              <a:gd name="T112" fmla="*/ 43 w 77"/>
              <a:gd name="T113" fmla="*/ 3 h 75"/>
              <a:gd name="T114" fmla="*/ 45 w 77"/>
              <a:gd name="T115" fmla="*/ 8 h 75"/>
              <a:gd name="T116" fmla="*/ 47 w 77"/>
              <a:gd name="T117" fmla="*/ 10 h 75"/>
              <a:gd name="T118" fmla="*/ 51 w 77"/>
              <a:gd name="T119" fmla="*/ 10 h 75"/>
              <a:gd name="T120" fmla="*/ 53 w 77"/>
              <a:gd name="T121" fmla="*/ 17 h 75"/>
              <a:gd name="T122" fmla="*/ 56 w 77"/>
              <a:gd name="T123" fmla="*/ 20 h 75"/>
              <a:gd name="T124" fmla="*/ 60 w 77"/>
              <a:gd name="T125" fmla="*/ 24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7" h="75">
                <a:moveTo>
                  <a:pt x="62" y="26"/>
                </a:moveTo>
                <a:lnTo>
                  <a:pt x="61" y="26"/>
                </a:lnTo>
                <a:lnTo>
                  <a:pt x="61" y="27"/>
                </a:lnTo>
                <a:lnTo>
                  <a:pt x="60" y="27"/>
                </a:lnTo>
                <a:lnTo>
                  <a:pt x="60" y="27"/>
                </a:lnTo>
                <a:lnTo>
                  <a:pt x="58" y="27"/>
                </a:lnTo>
                <a:lnTo>
                  <a:pt x="57" y="27"/>
                </a:lnTo>
                <a:lnTo>
                  <a:pt x="57" y="27"/>
                </a:lnTo>
                <a:lnTo>
                  <a:pt x="57" y="26"/>
                </a:lnTo>
                <a:lnTo>
                  <a:pt x="56" y="26"/>
                </a:lnTo>
                <a:lnTo>
                  <a:pt x="56" y="26"/>
                </a:lnTo>
                <a:lnTo>
                  <a:pt x="55" y="27"/>
                </a:lnTo>
                <a:lnTo>
                  <a:pt x="55" y="27"/>
                </a:lnTo>
                <a:lnTo>
                  <a:pt x="53" y="27"/>
                </a:lnTo>
                <a:lnTo>
                  <a:pt x="53" y="27"/>
                </a:lnTo>
                <a:lnTo>
                  <a:pt x="52" y="26"/>
                </a:lnTo>
                <a:lnTo>
                  <a:pt x="52" y="26"/>
                </a:lnTo>
                <a:lnTo>
                  <a:pt x="52" y="26"/>
                </a:lnTo>
                <a:lnTo>
                  <a:pt x="51" y="27"/>
                </a:lnTo>
                <a:lnTo>
                  <a:pt x="50" y="27"/>
                </a:lnTo>
                <a:lnTo>
                  <a:pt x="50" y="27"/>
                </a:lnTo>
                <a:lnTo>
                  <a:pt x="50" y="27"/>
                </a:lnTo>
                <a:lnTo>
                  <a:pt x="48" y="27"/>
                </a:lnTo>
                <a:lnTo>
                  <a:pt x="48" y="28"/>
                </a:lnTo>
                <a:lnTo>
                  <a:pt x="48" y="28"/>
                </a:lnTo>
                <a:lnTo>
                  <a:pt x="48" y="29"/>
                </a:lnTo>
                <a:lnTo>
                  <a:pt x="48" y="29"/>
                </a:lnTo>
                <a:lnTo>
                  <a:pt x="48" y="31"/>
                </a:lnTo>
                <a:lnTo>
                  <a:pt x="48" y="32"/>
                </a:lnTo>
                <a:lnTo>
                  <a:pt x="46" y="32"/>
                </a:lnTo>
                <a:lnTo>
                  <a:pt x="43" y="33"/>
                </a:lnTo>
                <a:lnTo>
                  <a:pt x="45" y="33"/>
                </a:lnTo>
                <a:lnTo>
                  <a:pt x="46" y="33"/>
                </a:lnTo>
                <a:lnTo>
                  <a:pt x="47" y="33"/>
                </a:lnTo>
                <a:lnTo>
                  <a:pt x="47" y="33"/>
                </a:lnTo>
                <a:lnTo>
                  <a:pt x="47" y="33"/>
                </a:lnTo>
                <a:lnTo>
                  <a:pt x="48" y="34"/>
                </a:lnTo>
                <a:lnTo>
                  <a:pt x="50" y="34"/>
                </a:lnTo>
                <a:lnTo>
                  <a:pt x="50" y="36"/>
                </a:lnTo>
                <a:lnTo>
                  <a:pt x="50" y="36"/>
                </a:lnTo>
                <a:lnTo>
                  <a:pt x="50" y="34"/>
                </a:lnTo>
                <a:lnTo>
                  <a:pt x="51" y="34"/>
                </a:lnTo>
                <a:lnTo>
                  <a:pt x="51" y="33"/>
                </a:lnTo>
                <a:lnTo>
                  <a:pt x="52" y="32"/>
                </a:lnTo>
                <a:lnTo>
                  <a:pt x="52" y="33"/>
                </a:lnTo>
                <a:lnTo>
                  <a:pt x="53" y="33"/>
                </a:lnTo>
                <a:lnTo>
                  <a:pt x="55" y="33"/>
                </a:lnTo>
                <a:lnTo>
                  <a:pt x="55" y="32"/>
                </a:lnTo>
                <a:lnTo>
                  <a:pt x="56" y="33"/>
                </a:lnTo>
                <a:lnTo>
                  <a:pt x="56" y="33"/>
                </a:lnTo>
                <a:lnTo>
                  <a:pt x="56" y="34"/>
                </a:lnTo>
                <a:lnTo>
                  <a:pt x="57" y="34"/>
                </a:lnTo>
                <a:lnTo>
                  <a:pt x="57" y="36"/>
                </a:lnTo>
                <a:lnTo>
                  <a:pt x="57" y="38"/>
                </a:lnTo>
                <a:lnTo>
                  <a:pt x="57" y="38"/>
                </a:lnTo>
                <a:lnTo>
                  <a:pt x="57" y="38"/>
                </a:lnTo>
                <a:lnTo>
                  <a:pt x="58" y="38"/>
                </a:lnTo>
                <a:lnTo>
                  <a:pt x="58" y="38"/>
                </a:lnTo>
                <a:lnTo>
                  <a:pt x="60" y="39"/>
                </a:lnTo>
                <a:lnTo>
                  <a:pt x="60" y="41"/>
                </a:lnTo>
                <a:lnTo>
                  <a:pt x="60" y="41"/>
                </a:lnTo>
                <a:lnTo>
                  <a:pt x="61" y="41"/>
                </a:lnTo>
                <a:lnTo>
                  <a:pt x="62" y="41"/>
                </a:lnTo>
                <a:lnTo>
                  <a:pt x="62" y="41"/>
                </a:lnTo>
                <a:lnTo>
                  <a:pt x="63" y="41"/>
                </a:lnTo>
                <a:lnTo>
                  <a:pt x="65" y="41"/>
                </a:lnTo>
                <a:lnTo>
                  <a:pt x="66" y="41"/>
                </a:lnTo>
                <a:lnTo>
                  <a:pt x="69" y="43"/>
                </a:lnTo>
                <a:lnTo>
                  <a:pt x="70" y="43"/>
                </a:lnTo>
                <a:lnTo>
                  <a:pt x="71" y="43"/>
                </a:lnTo>
                <a:lnTo>
                  <a:pt x="71" y="43"/>
                </a:lnTo>
                <a:lnTo>
                  <a:pt x="72" y="44"/>
                </a:lnTo>
                <a:lnTo>
                  <a:pt x="74" y="44"/>
                </a:lnTo>
                <a:lnTo>
                  <a:pt x="74" y="44"/>
                </a:lnTo>
                <a:lnTo>
                  <a:pt x="74" y="46"/>
                </a:lnTo>
                <a:lnTo>
                  <a:pt x="75" y="44"/>
                </a:lnTo>
                <a:lnTo>
                  <a:pt x="76" y="44"/>
                </a:lnTo>
                <a:lnTo>
                  <a:pt x="76" y="44"/>
                </a:lnTo>
                <a:lnTo>
                  <a:pt x="76" y="46"/>
                </a:lnTo>
                <a:lnTo>
                  <a:pt x="76" y="46"/>
                </a:lnTo>
                <a:lnTo>
                  <a:pt x="76" y="46"/>
                </a:lnTo>
                <a:lnTo>
                  <a:pt x="75" y="47"/>
                </a:lnTo>
                <a:lnTo>
                  <a:pt x="75" y="47"/>
                </a:lnTo>
                <a:lnTo>
                  <a:pt x="74" y="48"/>
                </a:lnTo>
                <a:lnTo>
                  <a:pt x="75" y="48"/>
                </a:lnTo>
                <a:lnTo>
                  <a:pt x="76" y="48"/>
                </a:lnTo>
                <a:lnTo>
                  <a:pt x="76" y="48"/>
                </a:lnTo>
                <a:lnTo>
                  <a:pt x="76" y="49"/>
                </a:lnTo>
                <a:lnTo>
                  <a:pt x="76" y="51"/>
                </a:lnTo>
                <a:lnTo>
                  <a:pt x="76" y="51"/>
                </a:lnTo>
                <a:lnTo>
                  <a:pt x="76" y="52"/>
                </a:lnTo>
                <a:lnTo>
                  <a:pt x="76" y="53"/>
                </a:lnTo>
                <a:lnTo>
                  <a:pt x="76" y="53"/>
                </a:lnTo>
                <a:lnTo>
                  <a:pt x="76" y="55"/>
                </a:lnTo>
                <a:lnTo>
                  <a:pt x="76" y="55"/>
                </a:lnTo>
                <a:lnTo>
                  <a:pt x="76" y="56"/>
                </a:lnTo>
                <a:lnTo>
                  <a:pt x="76" y="57"/>
                </a:lnTo>
                <a:lnTo>
                  <a:pt x="77" y="57"/>
                </a:lnTo>
                <a:lnTo>
                  <a:pt x="76" y="58"/>
                </a:lnTo>
                <a:lnTo>
                  <a:pt x="76" y="58"/>
                </a:lnTo>
                <a:lnTo>
                  <a:pt x="75" y="60"/>
                </a:lnTo>
                <a:lnTo>
                  <a:pt x="74" y="60"/>
                </a:lnTo>
                <a:lnTo>
                  <a:pt x="74" y="58"/>
                </a:lnTo>
                <a:lnTo>
                  <a:pt x="74" y="57"/>
                </a:lnTo>
                <a:lnTo>
                  <a:pt x="74" y="57"/>
                </a:lnTo>
                <a:lnTo>
                  <a:pt x="72" y="57"/>
                </a:lnTo>
                <a:lnTo>
                  <a:pt x="71" y="57"/>
                </a:lnTo>
                <a:lnTo>
                  <a:pt x="71" y="57"/>
                </a:lnTo>
                <a:lnTo>
                  <a:pt x="71" y="57"/>
                </a:lnTo>
                <a:lnTo>
                  <a:pt x="70" y="57"/>
                </a:lnTo>
                <a:lnTo>
                  <a:pt x="69" y="58"/>
                </a:lnTo>
                <a:lnTo>
                  <a:pt x="69" y="60"/>
                </a:lnTo>
                <a:lnTo>
                  <a:pt x="69" y="60"/>
                </a:lnTo>
                <a:lnTo>
                  <a:pt x="69" y="60"/>
                </a:lnTo>
                <a:lnTo>
                  <a:pt x="69" y="61"/>
                </a:lnTo>
                <a:lnTo>
                  <a:pt x="69" y="61"/>
                </a:lnTo>
                <a:lnTo>
                  <a:pt x="69" y="61"/>
                </a:lnTo>
                <a:lnTo>
                  <a:pt x="67" y="61"/>
                </a:lnTo>
                <a:lnTo>
                  <a:pt x="66" y="61"/>
                </a:lnTo>
                <a:lnTo>
                  <a:pt x="66" y="62"/>
                </a:lnTo>
                <a:lnTo>
                  <a:pt x="66" y="62"/>
                </a:lnTo>
                <a:lnTo>
                  <a:pt x="65" y="62"/>
                </a:lnTo>
                <a:lnTo>
                  <a:pt x="63" y="61"/>
                </a:lnTo>
                <a:lnTo>
                  <a:pt x="62" y="61"/>
                </a:lnTo>
                <a:lnTo>
                  <a:pt x="62" y="61"/>
                </a:lnTo>
                <a:lnTo>
                  <a:pt x="61" y="61"/>
                </a:lnTo>
                <a:lnTo>
                  <a:pt x="61" y="60"/>
                </a:lnTo>
                <a:lnTo>
                  <a:pt x="60" y="60"/>
                </a:lnTo>
                <a:lnTo>
                  <a:pt x="60" y="60"/>
                </a:lnTo>
                <a:lnTo>
                  <a:pt x="58" y="60"/>
                </a:lnTo>
                <a:lnTo>
                  <a:pt x="58" y="61"/>
                </a:lnTo>
                <a:lnTo>
                  <a:pt x="58" y="62"/>
                </a:lnTo>
                <a:lnTo>
                  <a:pt x="60" y="62"/>
                </a:lnTo>
                <a:lnTo>
                  <a:pt x="60" y="62"/>
                </a:lnTo>
                <a:lnTo>
                  <a:pt x="61" y="62"/>
                </a:lnTo>
                <a:lnTo>
                  <a:pt x="61" y="63"/>
                </a:lnTo>
                <a:lnTo>
                  <a:pt x="61" y="63"/>
                </a:lnTo>
                <a:lnTo>
                  <a:pt x="60" y="63"/>
                </a:lnTo>
                <a:lnTo>
                  <a:pt x="60" y="65"/>
                </a:lnTo>
                <a:lnTo>
                  <a:pt x="58" y="65"/>
                </a:lnTo>
                <a:lnTo>
                  <a:pt x="58" y="65"/>
                </a:lnTo>
                <a:lnTo>
                  <a:pt x="58" y="66"/>
                </a:lnTo>
                <a:lnTo>
                  <a:pt x="58" y="67"/>
                </a:lnTo>
                <a:lnTo>
                  <a:pt x="58" y="67"/>
                </a:lnTo>
                <a:lnTo>
                  <a:pt x="58" y="68"/>
                </a:lnTo>
                <a:lnTo>
                  <a:pt x="60" y="68"/>
                </a:lnTo>
                <a:lnTo>
                  <a:pt x="60" y="68"/>
                </a:lnTo>
                <a:lnTo>
                  <a:pt x="61" y="68"/>
                </a:lnTo>
                <a:lnTo>
                  <a:pt x="62" y="70"/>
                </a:lnTo>
                <a:lnTo>
                  <a:pt x="61" y="70"/>
                </a:lnTo>
                <a:lnTo>
                  <a:pt x="61" y="71"/>
                </a:lnTo>
                <a:lnTo>
                  <a:pt x="61" y="71"/>
                </a:lnTo>
                <a:lnTo>
                  <a:pt x="60" y="72"/>
                </a:lnTo>
                <a:lnTo>
                  <a:pt x="60" y="73"/>
                </a:lnTo>
                <a:lnTo>
                  <a:pt x="58" y="73"/>
                </a:lnTo>
                <a:lnTo>
                  <a:pt x="58" y="75"/>
                </a:lnTo>
                <a:lnTo>
                  <a:pt x="57" y="75"/>
                </a:lnTo>
                <a:lnTo>
                  <a:pt x="57" y="75"/>
                </a:lnTo>
                <a:lnTo>
                  <a:pt x="56" y="75"/>
                </a:lnTo>
                <a:lnTo>
                  <a:pt x="55" y="73"/>
                </a:lnTo>
                <a:lnTo>
                  <a:pt x="55" y="72"/>
                </a:lnTo>
                <a:lnTo>
                  <a:pt x="55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1"/>
                </a:lnTo>
                <a:lnTo>
                  <a:pt x="52" y="70"/>
                </a:lnTo>
                <a:lnTo>
                  <a:pt x="51" y="70"/>
                </a:lnTo>
                <a:lnTo>
                  <a:pt x="50" y="70"/>
                </a:lnTo>
                <a:lnTo>
                  <a:pt x="50" y="70"/>
                </a:lnTo>
                <a:lnTo>
                  <a:pt x="50" y="70"/>
                </a:lnTo>
                <a:lnTo>
                  <a:pt x="48" y="70"/>
                </a:lnTo>
                <a:lnTo>
                  <a:pt x="48" y="70"/>
                </a:lnTo>
                <a:lnTo>
                  <a:pt x="48" y="71"/>
                </a:lnTo>
                <a:lnTo>
                  <a:pt x="48" y="72"/>
                </a:lnTo>
                <a:lnTo>
                  <a:pt x="47" y="72"/>
                </a:lnTo>
                <a:lnTo>
                  <a:pt x="47" y="72"/>
                </a:lnTo>
                <a:lnTo>
                  <a:pt x="46" y="72"/>
                </a:lnTo>
                <a:lnTo>
                  <a:pt x="45" y="72"/>
                </a:lnTo>
                <a:lnTo>
                  <a:pt x="45" y="71"/>
                </a:lnTo>
                <a:lnTo>
                  <a:pt x="43" y="70"/>
                </a:lnTo>
                <a:lnTo>
                  <a:pt x="43" y="70"/>
                </a:lnTo>
                <a:lnTo>
                  <a:pt x="43" y="70"/>
                </a:lnTo>
                <a:lnTo>
                  <a:pt x="43" y="68"/>
                </a:lnTo>
                <a:lnTo>
                  <a:pt x="42" y="67"/>
                </a:lnTo>
                <a:lnTo>
                  <a:pt x="42" y="67"/>
                </a:lnTo>
                <a:lnTo>
                  <a:pt x="41" y="67"/>
                </a:lnTo>
                <a:lnTo>
                  <a:pt x="41" y="67"/>
                </a:lnTo>
                <a:lnTo>
                  <a:pt x="41" y="66"/>
                </a:lnTo>
                <a:lnTo>
                  <a:pt x="40" y="65"/>
                </a:lnTo>
                <a:lnTo>
                  <a:pt x="38" y="65"/>
                </a:lnTo>
                <a:lnTo>
                  <a:pt x="38" y="65"/>
                </a:lnTo>
                <a:lnTo>
                  <a:pt x="37" y="65"/>
                </a:lnTo>
                <a:lnTo>
                  <a:pt x="36" y="65"/>
                </a:lnTo>
                <a:lnTo>
                  <a:pt x="36" y="65"/>
                </a:lnTo>
                <a:lnTo>
                  <a:pt x="36" y="63"/>
                </a:lnTo>
                <a:lnTo>
                  <a:pt x="36" y="62"/>
                </a:lnTo>
                <a:lnTo>
                  <a:pt x="35" y="62"/>
                </a:lnTo>
                <a:lnTo>
                  <a:pt x="33" y="62"/>
                </a:lnTo>
                <a:lnTo>
                  <a:pt x="33" y="62"/>
                </a:lnTo>
                <a:lnTo>
                  <a:pt x="33" y="61"/>
                </a:lnTo>
                <a:lnTo>
                  <a:pt x="33" y="60"/>
                </a:lnTo>
                <a:lnTo>
                  <a:pt x="33" y="60"/>
                </a:lnTo>
                <a:lnTo>
                  <a:pt x="32" y="60"/>
                </a:lnTo>
                <a:lnTo>
                  <a:pt x="32" y="58"/>
                </a:lnTo>
                <a:lnTo>
                  <a:pt x="32" y="57"/>
                </a:lnTo>
                <a:lnTo>
                  <a:pt x="31" y="57"/>
                </a:lnTo>
                <a:lnTo>
                  <a:pt x="31" y="57"/>
                </a:lnTo>
                <a:lnTo>
                  <a:pt x="31" y="57"/>
                </a:lnTo>
                <a:lnTo>
                  <a:pt x="29" y="56"/>
                </a:lnTo>
                <a:lnTo>
                  <a:pt x="29" y="55"/>
                </a:lnTo>
                <a:lnTo>
                  <a:pt x="28" y="55"/>
                </a:lnTo>
                <a:lnTo>
                  <a:pt x="28" y="55"/>
                </a:lnTo>
                <a:lnTo>
                  <a:pt x="27" y="55"/>
                </a:lnTo>
                <a:lnTo>
                  <a:pt x="26" y="55"/>
                </a:lnTo>
                <a:lnTo>
                  <a:pt x="24" y="55"/>
                </a:lnTo>
                <a:lnTo>
                  <a:pt x="24" y="55"/>
                </a:lnTo>
                <a:lnTo>
                  <a:pt x="23" y="55"/>
                </a:lnTo>
                <a:lnTo>
                  <a:pt x="22" y="55"/>
                </a:lnTo>
                <a:lnTo>
                  <a:pt x="22" y="53"/>
                </a:lnTo>
                <a:lnTo>
                  <a:pt x="22" y="53"/>
                </a:lnTo>
                <a:lnTo>
                  <a:pt x="22" y="52"/>
                </a:lnTo>
                <a:lnTo>
                  <a:pt x="22" y="52"/>
                </a:lnTo>
                <a:lnTo>
                  <a:pt x="22" y="52"/>
                </a:lnTo>
                <a:lnTo>
                  <a:pt x="21" y="53"/>
                </a:lnTo>
                <a:lnTo>
                  <a:pt x="21" y="53"/>
                </a:lnTo>
                <a:lnTo>
                  <a:pt x="21" y="55"/>
                </a:lnTo>
                <a:lnTo>
                  <a:pt x="19" y="55"/>
                </a:lnTo>
                <a:lnTo>
                  <a:pt x="19" y="56"/>
                </a:lnTo>
                <a:lnTo>
                  <a:pt x="19" y="55"/>
                </a:lnTo>
                <a:lnTo>
                  <a:pt x="19" y="53"/>
                </a:lnTo>
                <a:lnTo>
                  <a:pt x="19" y="53"/>
                </a:lnTo>
                <a:lnTo>
                  <a:pt x="19" y="52"/>
                </a:lnTo>
                <a:lnTo>
                  <a:pt x="19" y="51"/>
                </a:lnTo>
                <a:lnTo>
                  <a:pt x="19" y="51"/>
                </a:lnTo>
                <a:lnTo>
                  <a:pt x="19" y="49"/>
                </a:lnTo>
                <a:lnTo>
                  <a:pt x="18" y="49"/>
                </a:lnTo>
                <a:lnTo>
                  <a:pt x="17" y="49"/>
                </a:lnTo>
                <a:lnTo>
                  <a:pt x="17" y="49"/>
                </a:lnTo>
                <a:lnTo>
                  <a:pt x="16" y="51"/>
                </a:lnTo>
                <a:lnTo>
                  <a:pt x="16" y="51"/>
                </a:lnTo>
                <a:lnTo>
                  <a:pt x="16" y="52"/>
                </a:lnTo>
                <a:lnTo>
                  <a:pt x="14" y="53"/>
                </a:lnTo>
                <a:lnTo>
                  <a:pt x="14" y="52"/>
                </a:lnTo>
                <a:lnTo>
                  <a:pt x="14" y="51"/>
                </a:lnTo>
                <a:lnTo>
                  <a:pt x="14" y="51"/>
                </a:lnTo>
                <a:lnTo>
                  <a:pt x="14" y="49"/>
                </a:lnTo>
                <a:lnTo>
                  <a:pt x="14" y="48"/>
                </a:lnTo>
                <a:lnTo>
                  <a:pt x="14" y="48"/>
                </a:lnTo>
                <a:lnTo>
                  <a:pt x="14" y="48"/>
                </a:lnTo>
                <a:lnTo>
                  <a:pt x="14" y="48"/>
                </a:lnTo>
                <a:lnTo>
                  <a:pt x="13" y="47"/>
                </a:lnTo>
                <a:lnTo>
                  <a:pt x="13" y="47"/>
                </a:lnTo>
                <a:lnTo>
                  <a:pt x="13" y="47"/>
                </a:lnTo>
                <a:lnTo>
                  <a:pt x="13" y="46"/>
                </a:lnTo>
                <a:lnTo>
                  <a:pt x="13" y="46"/>
                </a:lnTo>
                <a:lnTo>
                  <a:pt x="12" y="46"/>
                </a:lnTo>
                <a:lnTo>
                  <a:pt x="12" y="46"/>
                </a:lnTo>
                <a:lnTo>
                  <a:pt x="11" y="44"/>
                </a:lnTo>
                <a:lnTo>
                  <a:pt x="11" y="44"/>
                </a:lnTo>
                <a:lnTo>
                  <a:pt x="11" y="43"/>
                </a:lnTo>
                <a:lnTo>
                  <a:pt x="11" y="43"/>
                </a:lnTo>
                <a:lnTo>
                  <a:pt x="11" y="41"/>
                </a:lnTo>
                <a:lnTo>
                  <a:pt x="11" y="41"/>
                </a:lnTo>
                <a:lnTo>
                  <a:pt x="11" y="41"/>
                </a:lnTo>
                <a:lnTo>
                  <a:pt x="9" y="39"/>
                </a:lnTo>
                <a:lnTo>
                  <a:pt x="9" y="41"/>
                </a:lnTo>
                <a:lnTo>
                  <a:pt x="8" y="41"/>
                </a:lnTo>
                <a:lnTo>
                  <a:pt x="7" y="41"/>
                </a:lnTo>
                <a:lnTo>
                  <a:pt x="7" y="41"/>
                </a:lnTo>
                <a:lnTo>
                  <a:pt x="7" y="43"/>
                </a:lnTo>
                <a:lnTo>
                  <a:pt x="7" y="43"/>
                </a:lnTo>
                <a:lnTo>
                  <a:pt x="7" y="43"/>
                </a:lnTo>
                <a:lnTo>
                  <a:pt x="7" y="44"/>
                </a:lnTo>
                <a:lnTo>
                  <a:pt x="6" y="46"/>
                </a:lnTo>
                <a:lnTo>
                  <a:pt x="6" y="46"/>
                </a:lnTo>
                <a:lnTo>
                  <a:pt x="6" y="44"/>
                </a:lnTo>
                <a:lnTo>
                  <a:pt x="6" y="43"/>
                </a:lnTo>
                <a:lnTo>
                  <a:pt x="6" y="43"/>
                </a:lnTo>
                <a:lnTo>
                  <a:pt x="4" y="43"/>
                </a:lnTo>
                <a:lnTo>
                  <a:pt x="4" y="42"/>
                </a:lnTo>
                <a:lnTo>
                  <a:pt x="4" y="41"/>
                </a:lnTo>
                <a:lnTo>
                  <a:pt x="4" y="41"/>
                </a:lnTo>
                <a:lnTo>
                  <a:pt x="4" y="41"/>
                </a:lnTo>
                <a:lnTo>
                  <a:pt x="3" y="41"/>
                </a:lnTo>
                <a:lnTo>
                  <a:pt x="3" y="41"/>
                </a:lnTo>
                <a:lnTo>
                  <a:pt x="3" y="42"/>
                </a:lnTo>
                <a:lnTo>
                  <a:pt x="3" y="43"/>
                </a:lnTo>
                <a:lnTo>
                  <a:pt x="2" y="43"/>
                </a:lnTo>
                <a:lnTo>
                  <a:pt x="2" y="43"/>
                </a:lnTo>
                <a:lnTo>
                  <a:pt x="0" y="42"/>
                </a:lnTo>
                <a:lnTo>
                  <a:pt x="0" y="41"/>
                </a:lnTo>
                <a:lnTo>
                  <a:pt x="0" y="41"/>
                </a:lnTo>
                <a:lnTo>
                  <a:pt x="2" y="41"/>
                </a:lnTo>
                <a:lnTo>
                  <a:pt x="3" y="39"/>
                </a:lnTo>
                <a:lnTo>
                  <a:pt x="3" y="38"/>
                </a:lnTo>
                <a:lnTo>
                  <a:pt x="2" y="38"/>
                </a:lnTo>
                <a:lnTo>
                  <a:pt x="2" y="38"/>
                </a:lnTo>
                <a:lnTo>
                  <a:pt x="0" y="38"/>
                </a:lnTo>
                <a:lnTo>
                  <a:pt x="0" y="37"/>
                </a:lnTo>
                <a:lnTo>
                  <a:pt x="0" y="36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3"/>
                </a:lnTo>
                <a:lnTo>
                  <a:pt x="0" y="32"/>
                </a:lnTo>
                <a:lnTo>
                  <a:pt x="0" y="32"/>
                </a:lnTo>
                <a:lnTo>
                  <a:pt x="0" y="31"/>
                </a:lnTo>
                <a:lnTo>
                  <a:pt x="2" y="29"/>
                </a:lnTo>
                <a:lnTo>
                  <a:pt x="2" y="29"/>
                </a:lnTo>
                <a:lnTo>
                  <a:pt x="3" y="29"/>
                </a:lnTo>
                <a:lnTo>
                  <a:pt x="3" y="29"/>
                </a:lnTo>
                <a:lnTo>
                  <a:pt x="4" y="31"/>
                </a:lnTo>
                <a:lnTo>
                  <a:pt x="6" y="32"/>
                </a:lnTo>
                <a:lnTo>
                  <a:pt x="6" y="32"/>
                </a:lnTo>
                <a:lnTo>
                  <a:pt x="6" y="32"/>
                </a:lnTo>
                <a:lnTo>
                  <a:pt x="6" y="32"/>
                </a:lnTo>
                <a:lnTo>
                  <a:pt x="6" y="29"/>
                </a:lnTo>
                <a:lnTo>
                  <a:pt x="6" y="29"/>
                </a:lnTo>
                <a:lnTo>
                  <a:pt x="6" y="28"/>
                </a:lnTo>
                <a:lnTo>
                  <a:pt x="7" y="27"/>
                </a:lnTo>
                <a:lnTo>
                  <a:pt x="8" y="27"/>
                </a:lnTo>
                <a:lnTo>
                  <a:pt x="8" y="27"/>
                </a:lnTo>
                <a:lnTo>
                  <a:pt x="9" y="27"/>
                </a:lnTo>
                <a:lnTo>
                  <a:pt x="9" y="27"/>
                </a:lnTo>
                <a:lnTo>
                  <a:pt x="11" y="27"/>
                </a:lnTo>
                <a:lnTo>
                  <a:pt x="12" y="27"/>
                </a:lnTo>
                <a:lnTo>
                  <a:pt x="12" y="27"/>
                </a:lnTo>
                <a:lnTo>
                  <a:pt x="12" y="26"/>
                </a:lnTo>
                <a:lnTo>
                  <a:pt x="13" y="24"/>
                </a:lnTo>
                <a:lnTo>
                  <a:pt x="13" y="24"/>
                </a:lnTo>
                <a:lnTo>
                  <a:pt x="14" y="24"/>
                </a:lnTo>
                <a:lnTo>
                  <a:pt x="14" y="23"/>
                </a:lnTo>
                <a:lnTo>
                  <a:pt x="14" y="22"/>
                </a:lnTo>
                <a:lnTo>
                  <a:pt x="14" y="22"/>
                </a:lnTo>
                <a:lnTo>
                  <a:pt x="14" y="20"/>
                </a:lnTo>
                <a:lnTo>
                  <a:pt x="14" y="19"/>
                </a:lnTo>
                <a:lnTo>
                  <a:pt x="14" y="19"/>
                </a:lnTo>
                <a:lnTo>
                  <a:pt x="14" y="18"/>
                </a:lnTo>
                <a:lnTo>
                  <a:pt x="14" y="17"/>
                </a:lnTo>
                <a:lnTo>
                  <a:pt x="14" y="15"/>
                </a:lnTo>
                <a:lnTo>
                  <a:pt x="14" y="15"/>
                </a:lnTo>
                <a:lnTo>
                  <a:pt x="13" y="14"/>
                </a:lnTo>
                <a:lnTo>
                  <a:pt x="13" y="13"/>
                </a:lnTo>
                <a:lnTo>
                  <a:pt x="13" y="13"/>
                </a:lnTo>
                <a:lnTo>
                  <a:pt x="19" y="13"/>
                </a:lnTo>
                <a:lnTo>
                  <a:pt x="19" y="13"/>
                </a:lnTo>
                <a:lnTo>
                  <a:pt x="19" y="12"/>
                </a:lnTo>
                <a:lnTo>
                  <a:pt x="21" y="10"/>
                </a:lnTo>
                <a:lnTo>
                  <a:pt x="21" y="10"/>
                </a:lnTo>
                <a:lnTo>
                  <a:pt x="21" y="10"/>
                </a:lnTo>
                <a:lnTo>
                  <a:pt x="22" y="8"/>
                </a:lnTo>
                <a:lnTo>
                  <a:pt x="22" y="8"/>
                </a:lnTo>
                <a:lnTo>
                  <a:pt x="22" y="8"/>
                </a:lnTo>
                <a:lnTo>
                  <a:pt x="23" y="8"/>
                </a:lnTo>
                <a:lnTo>
                  <a:pt x="23" y="8"/>
                </a:lnTo>
                <a:lnTo>
                  <a:pt x="24" y="8"/>
                </a:lnTo>
                <a:lnTo>
                  <a:pt x="24" y="8"/>
                </a:lnTo>
                <a:lnTo>
                  <a:pt x="24" y="9"/>
                </a:lnTo>
                <a:lnTo>
                  <a:pt x="24" y="10"/>
                </a:lnTo>
                <a:lnTo>
                  <a:pt x="24" y="9"/>
                </a:lnTo>
                <a:lnTo>
                  <a:pt x="24" y="9"/>
                </a:lnTo>
                <a:lnTo>
                  <a:pt x="26" y="9"/>
                </a:lnTo>
                <a:lnTo>
                  <a:pt x="27" y="9"/>
                </a:lnTo>
                <a:lnTo>
                  <a:pt x="27" y="8"/>
                </a:lnTo>
                <a:lnTo>
                  <a:pt x="27" y="8"/>
                </a:lnTo>
                <a:lnTo>
                  <a:pt x="27" y="8"/>
                </a:lnTo>
                <a:lnTo>
                  <a:pt x="28" y="8"/>
                </a:lnTo>
                <a:lnTo>
                  <a:pt x="28" y="8"/>
                </a:lnTo>
                <a:lnTo>
                  <a:pt x="28" y="8"/>
                </a:lnTo>
                <a:lnTo>
                  <a:pt x="29" y="8"/>
                </a:lnTo>
                <a:lnTo>
                  <a:pt x="29" y="8"/>
                </a:lnTo>
                <a:lnTo>
                  <a:pt x="31" y="8"/>
                </a:lnTo>
                <a:lnTo>
                  <a:pt x="31" y="8"/>
                </a:lnTo>
                <a:lnTo>
                  <a:pt x="31" y="8"/>
                </a:lnTo>
                <a:lnTo>
                  <a:pt x="32" y="8"/>
                </a:lnTo>
                <a:lnTo>
                  <a:pt x="32" y="8"/>
                </a:lnTo>
                <a:lnTo>
                  <a:pt x="33" y="7"/>
                </a:lnTo>
                <a:lnTo>
                  <a:pt x="33" y="7"/>
                </a:lnTo>
                <a:lnTo>
                  <a:pt x="33" y="5"/>
                </a:lnTo>
                <a:lnTo>
                  <a:pt x="35" y="5"/>
                </a:lnTo>
                <a:lnTo>
                  <a:pt x="35" y="5"/>
                </a:lnTo>
                <a:lnTo>
                  <a:pt x="36" y="5"/>
                </a:lnTo>
                <a:lnTo>
                  <a:pt x="36" y="4"/>
                </a:lnTo>
                <a:lnTo>
                  <a:pt x="36" y="4"/>
                </a:lnTo>
                <a:lnTo>
                  <a:pt x="36" y="3"/>
                </a:lnTo>
                <a:lnTo>
                  <a:pt x="36" y="3"/>
                </a:lnTo>
                <a:lnTo>
                  <a:pt x="38" y="3"/>
                </a:lnTo>
                <a:lnTo>
                  <a:pt x="38" y="3"/>
                </a:lnTo>
                <a:lnTo>
                  <a:pt x="38" y="2"/>
                </a:lnTo>
                <a:lnTo>
                  <a:pt x="38" y="2"/>
                </a:lnTo>
                <a:lnTo>
                  <a:pt x="38" y="0"/>
                </a:lnTo>
                <a:lnTo>
                  <a:pt x="40" y="2"/>
                </a:lnTo>
                <a:lnTo>
                  <a:pt x="40" y="3"/>
                </a:lnTo>
                <a:lnTo>
                  <a:pt x="41" y="3"/>
                </a:lnTo>
                <a:lnTo>
                  <a:pt x="42" y="2"/>
                </a:lnTo>
                <a:lnTo>
                  <a:pt x="42" y="3"/>
                </a:lnTo>
                <a:lnTo>
                  <a:pt x="43" y="3"/>
                </a:lnTo>
                <a:lnTo>
                  <a:pt x="43" y="3"/>
                </a:lnTo>
                <a:lnTo>
                  <a:pt x="43" y="4"/>
                </a:lnTo>
                <a:lnTo>
                  <a:pt x="43" y="5"/>
                </a:lnTo>
                <a:lnTo>
                  <a:pt x="43" y="5"/>
                </a:lnTo>
                <a:lnTo>
                  <a:pt x="43" y="7"/>
                </a:lnTo>
                <a:lnTo>
                  <a:pt x="45" y="7"/>
                </a:lnTo>
                <a:lnTo>
                  <a:pt x="45" y="7"/>
                </a:lnTo>
                <a:lnTo>
                  <a:pt x="45" y="8"/>
                </a:lnTo>
                <a:lnTo>
                  <a:pt x="46" y="8"/>
                </a:lnTo>
                <a:lnTo>
                  <a:pt x="46" y="8"/>
                </a:lnTo>
                <a:lnTo>
                  <a:pt x="47" y="8"/>
                </a:lnTo>
                <a:lnTo>
                  <a:pt x="47" y="9"/>
                </a:lnTo>
                <a:lnTo>
                  <a:pt x="47" y="9"/>
                </a:lnTo>
                <a:lnTo>
                  <a:pt x="47" y="9"/>
                </a:lnTo>
                <a:lnTo>
                  <a:pt x="47" y="10"/>
                </a:lnTo>
                <a:lnTo>
                  <a:pt x="48" y="10"/>
                </a:lnTo>
                <a:lnTo>
                  <a:pt x="48" y="10"/>
                </a:lnTo>
                <a:lnTo>
                  <a:pt x="50" y="10"/>
                </a:lnTo>
                <a:lnTo>
                  <a:pt x="50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2"/>
                </a:lnTo>
                <a:lnTo>
                  <a:pt x="52" y="13"/>
                </a:lnTo>
                <a:lnTo>
                  <a:pt x="52" y="13"/>
                </a:lnTo>
                <a:lnTo>
                  <a:pt x="52" y="15"/>
                </a:lnTo>
                <a:lnTo>
                  <a:pt x="52" y="15"/>
                </a:lnTo>
                <a:lnTo>
                  <a:pt x="52" y="15"/>
                </a:lnTo>
                <a:lnTo>
                  <a:pt x="53" y="17"/>
                </a:lnTo>
                <a:lnTo>
                  <a:pt x="55" y="17"/>
                </a:lnTo>
                <a:lnTo>
                  <a:pt x="55" y="18"/>
                </a:lnTo>
                <a:lnTo>
                  <a:pt x="55" y="19"/>
                </a:lnTo>
                <a:lnTo>
                  <a:pt x="55" y="19"/>
                </a:lnTo>
                <a:lnTo>
                  <a:pt x="55" y="19"/>
                </a:lnTo>
                <a:lnTo>
                  <a:pt x="56" y="20"/>
                </a:lnTo>
                <a:lnTo>
                  <a:pt x="56" y="20"/>
                </a:lnTo>
                <a:lnTo>
                  <a:pt x="56" y="22"/>
                </a:lnTo>
                <a:lnTo>
                  <a:pt x="57" y="22"/>
                </a:lnTo>
                <a:lnTo>
                  <a:pt x="58" y="22"/>
                </a:lnTo>
                <a:lnTo>
                  <a:pt x="58" y="23"/>
                </a:lnTo>
                <a:lnTo>
                  <a:pt x="60" y="23"/>
                </a:lnTo>
                <a:lnTo>
                  <a:pt x="60" y="24"/>
                </a:lnTo>
                <a:lnTo>
                  <a:pt x="60" y="24"/>
                </a:lnTo>
                <a:lnTo>
                  <a:pt x="60" y="24"/>
                </a:lnTo>
                <a:lnTo>
                  <a:pt x="62" y="26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9" name="Freeform 527" hidden="1">
            <a:extLst>
              <a:ext uri="{FF2B5EF4-FFF2-40B4-BE49-F238E27FC236}">
                <a16:creationId xmlns:a16="http://schemas.microsoft.com/office/drawing/2014/main" id="{F1AE2091-55D0-4AC1-BEC8-C0A34A3791EB}"/>
              </a:ext>
            </a:extLst>
          </p:cNvPr>
          <p:cNvSpPr>
            <a:spLocks/>
          </p:cNvSpPr>
          <p:nvPr/>
        </p:nvSpPr>
        <p:spPr bwMode="auto">
          <a:xfrm>
            <a:off x="13622324" y="4608968"/>
            <a:ext cx="932633" cy="566245"/>
          </a:xfrm>
          <a:custGeom>
            <a:avLst/>
            <a:gdLst>
              <a:gd name="T0" fmla="*/ 57 w 84"/>
              <a:gd name="T1" fmla="*/ 12 h 51"/>
              <a:gd name="T2" fmla="*/ 61 w 84"/>
              <a:gd name="T3" fmla="*/ 13 h 51"/>
              <a:gd name="T4" fmla="*/ 66 w 84"/>
              <a:gd name="T5" fmla="*/ 16 h 51"/>
              <a:gd name="T6" fmla="*/ 68 w 84"/>
              <a:gd name="T7" fmla="*/ 20 h 51"/>
              <a:gd name="T8" fmla="*/ 72 w 84"/>
              <a:gd name="T9" fmla="*/ 23 h 51"/>
              <a:gd name="T10" fmla="*/ 77 w 84"/>
              <a:gd name="T11" fmla="*/ 23 h 51"/>
              <a:gd name="T12" fmla="*/ 82 w 84"/>
              <a:gd name="T13" fmla="*/ 23 h 51"/>
              <a:gd name="T14" fmla="*/ 84 w 84"/>
              <a:gd name="T15" fmla="*/ 27 h 51"/>
              <a:gd name="T16" fmla="*/ 82 w 84"/>
              <a:gd name="T17" fmla="*/ 30 h 51"/>
              <a:gd name="T18" fmla="*/ 83 w 84"/>
              <a:gd name="T19" fmla="*/ 31 h 51"/>
              <a:gd name="T20" fmla="*/ 81 w 84"/>
              <a:gd name="T21" fmla="*/ 34 h 51"/>
              <a:gd name="T22" fmla="*/ 79 w 84"/>
              <a:gd name="T23" fmla="*/ 34 h 51"/>
              <a:gd name="T24" fmla="*/ 76 w 84"/>
              <a:gd name="T25" fmla="*/ 35 h 51"/>
              <a:gd name="T26" fmla="*/ 74 w 84"/>
              <a:gd name="T27" fmla="*/ 32 h 51"/>
              <a:gd name="T28" fmla="*/ 72 w 84"/>
              <a:gd name="T29" fmla="*/ 31 h 51"/>
              <a:gd name="T30" fmla="*/ 69 w 84"/>
              <a:gd name="T31" fmla="*/ 34 h 51"/>
              <a:gd name="T32" fmla="*/ 68 w 84"/>
              <a:gd name="T33" fmla="*/ 39 h 51"/>
              <a:gd name="T34" fmla="*/ 67 w 84"/>
              <a:gd name="T35" fmla="*/ 41 h 51"/>
              <a:gd name="T36" fmla="*/ 66 w 84"/>
              <a:gd name="T37" fmla="*/ 42 h 51"/>
              <a:gd name="T38" fmla="*/ 63 w 84"/>
              <a:gd name="T39" fmla="*/ 46 h 51"/>
              <a:gd name="T40" fmla="*/ 61 w 84"/>
              <a:gd name="T41" fmla="*/ 50 h 51"/>
              <a:gd name="T42" fmla="*/ 54 w 84"/>
              <a:gd name="T43" fmla="*/ 50 h 51"/>
              <a:gd name="T44" fmla="*/ 49 w 84"/>
              <a:gd name="T45" fmla="*/ 49 h 51"/>
              <a:gd name="T46" fmla="*/ 48 w 84"/>
              <a:gd name="T47" fmla="*/ 45 h 51"/>
              <a:gd name="T48" fmla="*/ 43 w 84"/>
              <a:gd name="T49" fmla="*/ 45 h 51"/>
              <a:gd name="T50" fmla="*/ 38 w 84"/>
              <a:gd name="T51" fmla="*/ 45 h 51"/>
              <a:gd name="T52" fmla="*/ 35 w 84"/>
              <a:gd name="T53" fmla="*/ 42 h 51"/>
              <a:gd name="T54" fmla="*/ 32 w 84"/>
              <a:gd name="T55" fmla="*/ 41 h 51"/>
              <a:gd name="T56" fmla="*/ 29 w 84"/>
              <a:gd name="T57" fmla="*/ 42 h 51"/>
              <a:gd name="T58" fmla="*/ 26 w 84"/>
              <a:gd name="T59" fmla="*/ 40 h 51"/>
              <a:gd name="T60" fmla="*/ 23 w 84"/>
              <a:gd name="T61" fmla="*/ 39 h 51"/>
              <a:gd name="T62" fmla="*/ 19 w 84"/>
              <a:gd name="T63" fmla="*/ 37 h 51"/>
              <a:gd name="T64" fmla="*/ 15 w 84"/>
              <a:gd name="T65" fmla="*/ 40 h 51"/>
              <a:gd name="T66" fmla="*/ 11 w 84"/>
              <a:gd name="T67" fmla="*/ 37 h 51"/>
              <a:gd name="T68" fmla="*/ 6 w 84"/>
              <a:gd name="T69" fmla="*/ 37 h 51"/>
              <a:gd name="T70" fmla="*/ 3 w 84"/>
              <a:gd name="T71" fmla="*/ 40 h 51"/>
              <a:gd name="T72" fmla="*/ 0 w 84"/>
              <a:gd name="T73" fmla="*/ 37 h 51"/>
              <a:gd name="T74" fmla="*/ 3 w 84"/>
              <a:gd name="T75" fmla="*/ 35 h 51"/>
              <a:gd name="T76" fmla="*/ 4 w 84"/>
              <a:gd name="T77" fmla="*/ 31 h 51"/>
              <a:gd name="T78" fmla="*/ 6 w 84"/>
              <a:gd name="T79" fmla="*/ 27 h 51"/>
              <a:gd name="T80" fmla="*/ 6 w 84"/>
              <a:gd name="T81" fmla="*/ 23 h 51"/>
              <a:gd name="T82" fmla="*/ 6 w 84"/>
              <a:gd name="T83" fmla="*/ 20 h 51"/>
              <a:gd name="T84" fmla="*/ 9 w 84"/>
              <a:gd name="T85" fmla="*/ 22 h 51"/>
              <a:gd name="T86" fmla="*/ 11 w 84"/>
              <a:gd name="T87" fmla="*/ 20 h 51"/>
              <a:gd name="T88" fmla="*/ 14 w 84"/>
              <a:gd name="T89" fmla="*/ 21 h 51"/>
              <a:gd name="T90" fmla="*/ 14 w 84"/>
              <a:gd name="T91" fmla="*/ 16 h 51"/>
              <a:gd name="T92" fmla="*/ 15 w 84"/>
              <a:gd name="T93" fmla="*/ 13 h 51"/>
              <a:gd name="T94" fmla="*/ 13 w 84"/>
              <a:gd name="T95" fmla="*/ 12 h 51"/>
              <a:gd name="T96" fmla="*/ 14 w 84"/>
              <a:gd name="T97" fmla="*/ 8 h 51"/>
              <a:gd name="T98" fmla="*/ 18 w 84"/>
              <a:gd name="T99" fmla="*/ 6 h 51"/>
              <a:gd name="T100" fmla="*/ 20 w 84"/>
              <a:gd name="T101" fmla="*/ 3 h 51"/>
              <a:gd name="T102" fmla="*/ 23 w 84"/>
              <a:gd name="T103" fmla="*/ 7 h 51"/>
              <a:gd name="T104" fmla="*/ 26 w 84"/>
              <a:gd name="T105" fmla="*/ 8 h 51"/>
              <a:gd name="T106" fmla="*/ 30 w 84"/>
              <a:gd name="T107" fmla="*/ 11 h 51"/>
              <a:gd name="T108" fmla="*/ 34 w 84"/>
              <a:gd name="T109" fmla="*/ 8 h 51"/>
              <a:gd name="T110" fmla="*/ 38 w 84"/>
              <a:gd name="T111" fmla="*/ 6 h 51"/>
              <a:gd name="T112" fmla="*/ 40 w 84"/>
              <a:gd name="T113" fmla="*/ 2 h 51"/>
              <a:gd name="T114" fmla="*/ 44 w 84"/>
              <a:gd name="T115" fmla="*/ 0 h 51"/>
              <a:gd name="T116" fmla="*/ 48 w 84"/>
              <a:gd name="T117" fmla="*/ 2 h 51"/>
              <a:gd name="T118" fmla="*/ 52 w 84"/>
              <a:gd name="T119" fmla="*/ 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4" h="51">
                <a:moveTo>
                  <a:pt x="54" y="8"/>
                </a:moveTo>
                <a:lnTo>
                  <a:pt x="54" y="10"/>
                </a:lnTo>
                <a:lnTo>
                  <a:pt x="54" y="11"/>
                </a:lnTo>
                <a:lnTo>
                  <a:pt x="55" y="11"/>
                </a:lnTo>
                <a:lnTo>
                  <a:pt x="55" y="11"/>
                </a:lnTo>
                <a:lnTo>
                  <a:pt x="57" y="12"/>
                </a:lnTo>
                <a:lnTo>
                  <a:pt x="57" y="13"/>
                </a:lnTo>
                <a:lnTo>
                  <a:pt x="57" y="13"/>
                </a:lnTo>
                <a:lnTo>
                  <a:pt x="58" y="13"/>
                </a:lnTo>
                <a:lnTo>
                  <a:pt x="59" y="13"/>
                </a:lnTo>
                <a:lnTo>
                  <a:pt x="61" y="13"/>
                </a:lnTo>
                <a:lnTo>
                  <a:pt x="61" y="13"/>
                </a:lnTo>
                <a:lnTo>
                  <a:pt x="62" y="13"/>
                </a:lnTo>
                <a:lnTo>
                  <a:pt x="63" y="13"/>
                </a:lnTo>
                <a:lnTo>
                  <a:pt x="63" y="15"/>
                </a:lnTo>
                <a:lnTo>
                  <a:pt x="63" y="15"/>
                </a:lnTo>
                <a:lnTo>
                  <a:pt x="64" y="16"/>
                </a:lnTo>
                <a:lnTo>
                  <a:pt x="66" y="16"/>
                </a:lnTo>
                <a:lnTo>
                  <a:pt x="66" y="16"/>
                </a:lnTo>
                <a:lnTo>
                  <a:pt x="66" y="17"/>
                </a:lnTo>
                <a:lnTo>
                  <a:pt x="67" y="18"/>
                </a:lnTo>
                <a:lnTo>
                  <a:pt x="67" y="18"/>
                </a:lnTo>
                <a:lnTo>
                  <a:pt x="68" y="18"/>
                </a:lnTo>
                <a:lnTo>
                  <a:pt x="68" y="20"/>
                </a:lnTo>
                <a:lnTo>
                  <a:pt x="69" y="20"/>
                </a:lnTo>
                <a:lnTo>
                  <a:pt x="69" y="21"/>
                </a:lnTo>
                <a:lnTo>
                  <a:pt x="71" y="21"/>
                </a:lnTo>
                <a:lnTo>
                  <a:pt x="71" y="21"/>
                </a:lnTo>
                <a:lnTo>
                  <a:pt x="72" y="22"/>
                </a:lnTo>
                <a:lnTo>
                  <a:pt x="72" y="23"/>
                </a:lnTo>
                <a:lnTo>
                  <a:pt x="73" y="23"/>
                </a:lnTo>
                <a:lnTo>
                  <a:pt x="73" y="23"/>
                </a:lnTo>
                <a:lnTo>
                  <a:pt x="74" y="23"/>
                </a:lnTo>
                <a:lnTo>
                  <a:pt x="76" y="23"/>
                </a:lnTo>
                <a:lnTo>
                  <a:pt x="76" y="23"/>
                </a:lnTo>
                <a:lnTo>
                  <a:pt x="77" y="23"/>
                </a:lnTo>
                <a:lnTo>
                  <a:pt x="78" y="23"/>
                </a:lnTo>
                <a:lnTo>
                  <a:pt x="79" y="22"/>
                </a:lnTo>
                <a:lnTo>
                  <a:pt x="79" y="22"/>
                </a:lnTo>
                <a:lnTo>
                  <a:pt x="81" y="22"/>
                </a:lnTo>
                <a:lnTo>
                  <a:pt x="82" y="23"/>
                </a:lnTo>
                <a:lnTo>
                  <a:pt x="82" y="23"/>
                </a:lnTo>
                <a:lnTo>
                  <a:pt x="82" y="23"/>
                </a:lnTo>
                <a:lnTo>
                  <a:pt x="82" y="23"/>
                </a:lnTo>
                <a:lnTo>
                  <a:pt x="83" y="25"/>
                </a:lnTo>
                <a:lnTo>
                  <a:pt x="84" y="25"/>
                </a:lnTo>
                <a:lnTo>
                  <a:pt x="84" y="27"/>
                </a:lnTo>
                <a:lnTo>
                  <a:pt x="84" y="27"/>
                </a:lnTo>
                <a:lnTo>
                  <a:pt x="84" y="27"/>
                </a:lnTo>
                <a:lnTo>
                  <a:pt x="84" y="27"/>
                </a:lnTo>
                <a:lnTo>
                  <a:pt x="83" y="28"/>
                </a:lnTo>
                <a:lnTo>
                  <a:pt x="83" y="28"/>
                </a:lnTo>
                <a:lnTo>
                  <a:pt x="82" y="28"/>
                </a:lnTo>
                <a:lnTo>
                  <a:pt x="82" y="30"/>
                </a:lnTo>
                <a:lnTo>
                  <a:pt x="82" y="30"/>
                </a:lnTo>
                <a:lnTo>
                  <a:pt x="83" y="30"/>
                </a:lnTo>
                <a:lnTo>
                  <a:pt x="83" y="30"/>
                </a:lnTo>
                <a:lnTo>
                  <a:pt x="83" y="30"/>
                </a:lnTo>
                <a:lnTo>
                  <a:pt x="84" y="30"/>
                </a:lnTo>
                <a:lnTo>
                  <a:pt x="83" y="31"/>
                </a:lnTo>
                <a:lnTo>
                  <a:pt x="83" y="32"/>
                </a:lnTo>
                <a:lnTo>
                  <a:pt x="82" y="32"/>
                </a:lnTo>
                <a:lnTo>
                  <a:pt x="82" y="32"/>
                </a:lnTo>
                <a:lnTo>
                  <a:pt x="82" y="32"/>
                </a:lnTo>
                <a:lnTo>
                  <a:pt x="82" y="32"/>
                </a:lnTo>
                <a:lnTo>
                  <a:pt x="81" y="34"/>
                </a:lnTo>
                <a:lnTo>
                  <a:pt x="81" y="34"/>
                </a:lnTo>
                <a:lnTo>
                  <a:pt x="79" y="35"/>
                </a:lnTo>
                <a:lnTo>
                  <a:pt x="79" y="35"/>
                </a:lnTo>
                <a:lnTo>
                  <a:pt x="79" y="35"/>
                </a:lnTo>
                <a:lnTo>
                  <a:pt x="79" y="35"/>
                </a:lnTo>
                <a:lnTo>
                  <a:pt x="79" y="34"/>
                </a:lnTo>
                <a:lnTo>
                  <a:pt x="78" y="34"/>
                </a:lnTo>
                <a:lnTo>
                  <a:pt x="77" y="35"/>
                </a:lnTo>
                <a:lnTo>
                  <a:pt x="77" y="35"/>
                </a:lnTo>
                <a:lnTo>
                  <a:pt x="77" y="35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4" y="35"/>
                </a:lnTo>
                <a:lnTo>
                  <a:pt x="74" y="35"/>
                </a:lnTo>
                <a:lnTo>
                  <a:pt x="73" y="34"/>
                </a:lnTo>
                <a:lnTo>
                  <a:pt x="74" y="34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3" y="32"/>
                </a:lnTo>
                <a:lnTo>
                  <a:pt x="73" y="31"/>
                </a:lnTo>
                <a:lnTo>
                  <a:pt x="72" y="31"/>
                </a:lnTo>
                <a:lnTo>
                  <a:pt x="72" y="31"/>
                </a:lnTo>
                <a:lnTo>
                  <a:pt x="71" y="31"/>
                </a:lnTo>
                <a:lnTo>
                  <a:pt x="71" y="31"/>
                </a:lnTo>
                <a:lnTo>
                  <a:pt x="71" y="31"/>
                </a:lnTo>
                <a:lnTo>
                  <a:pt x="71" y="32"/>
                </a:lnTo>
                <a:lnTo>
                  <a:pt x="71" y="32"/>
                </a:lnTo>
                <a:lnTo>
                  <a:pt x="69" y="34"/>
                </a:lnTo>
                <a:lnTo>
                  <a:pt x="69" y="34"/>
                </a:lnTo>
                <a:lnTo>
                  <a:pt x="68" y="35"/>
                </a:lnTo>
                <a:lnTo>
                  <a:pt x="68" y="35"/>
                </a:lnTo>
                <a:lnTo>
                  <a:pt x="68" y="37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7" y="40"/>
                </a:lnTo>
                <a:lnTo>
                  <a:pt x="67" y="41"/>
                </a:lnTo>
                <a:lnTo>
                  <a:pt x="66" y="42"/>
                </a:lnTo>
                <a:lnTo>
                  <a:pt x="66" y="42"/>
                </a:lnTo>
                <a:lnTo>
                  <a:pt x="66" y="42"/>
                </a:lnTo>
                <a:lnTo>
                  <a:pt x="66" y="42"/>
                </a:lnTo>
                <a:lnTo>
                  <a:pt x="66" y="42"/>
                </a:lnTo>
                <a:lnTo>
                  <a:pt x="66" y="42"/>
                </a:lnTo>
                <a:lnTo>
                  <a:pt x="66" y="44"/>
                </a:lnTo>
                <a:lnTo>
                  <a:pt x="66" y="44"/>
                </a:lnTo>
                <a:lnTo>
                  <a:pt x="64" y="46"/>
                </a:lnTo>
                <a:lnTo>
                  <a:pt x="63" y="46"/>
                </a:lnTo>
                <a:lnTo>
                  <a:pt x="63" y="46"/>
                </a:lnTo>
                <a:lnTo>
                  <a:pt x="63" y="46"/>
                </a:lnTo>
                <a:lnTo>
                  <a:pt x="63" y="49"/>
                </a:lnTo>
                <a:lnTo>
                  <a:pt x="62" y="49"/>
                </a:lnTo>
                <a:lnTo>
                  <a:pt x="61" y="49"/>
                </a:lnTo>
                <a:lnTo>
                  <a:pt x="61" y="49"/>
                </a:lnTo>
                <a:lnTo>
                  <a:pt x="61" y="50"/>
                </a:lnTo>
                <a:lnTo>
                  <a:pt x="61" y="50"/>
                </a:lnTo>
                <a:lnTo>
                  <a:pt x="58" y="51"/>
                </a:lnTo>
                <a:lnTo>
                  <a:pt x="57" y="51"/>
                </a:lnTo>
                <a:lnTo>
                  <a:pt x="55" y="50"/>
                </a:lnTo>
                <a:lnTo>
                  <a:pt x="55" y="50"/>
                </a:lnTo>
                <a:lnTo>
                  <a:pt x="54" y="50"/>
                </a:lnTo>
                <a:lnTo>
                  <a:pt x="54" y="50"/>
                </a:lnTo>
                <a:lnTo>
                  <a:pt x="53" y="50"/>
                </a:lnTo>
                <a:lnTo>
                  <a:pt x="52" y="50"/>
                </a:lnTo>
                <a:lnTo>
                  <a:pt x="52" y="50"/>
                </a:lnTo>
                <a:lnTo>
                  <a:pt x="50" y="50"/>
                </a:lnTo>
                <a:lnTo>
                  <a:pt x="49" y="49"/>
                </a:lnTo>
                <a:lnTo>
                  <a:pt x="49" y="49"/>
                </a:lnTo>
                <a:lnTo>
                  <a:pt x="49" y="47"/>
                </a:lnTo>
                <a:lnTo>
                  <a:pt x="48" y="47"/>
                </a:lnTo>
                <a:lnTo>
                  <a:pt x="47" y="47"/>
                </a:lnTo>
                <a:lnTo>
                  <a:pt x="47" y="46"/>
                </a:lnTo>
                <a:lnTo>
                  <a:pt x="48" y="46"/>
                </a:lnTo>
                <a:lnTo>
                  <a:pt x="48" y="45"/>
                </a:lnTo>
                <a:lnTo>
                  <a:pt x="47" y="45"/>
                </a:lnTo>
                <a:lnTo>
                  <a:pt x="47" y="45"/>
                </a:lnTo>
                <a:lnTo>
                  <a:pt x="45" y="45"/>
                </a:lnTo>
                <a:lnTo>
                  <a:pt x="44" y="45"/>
                </a:lnTo>
                <a:lnTo>
                  <a:pt x="44" y="45"/>
                </a:lnTo>
                <a:lnTo>
                  <a:pt x="43" y="45"/>
                </a:lnTo>
                <a:lnTo>
                  <a:pt x="42" y="45"/>
                </a:lnTo>
                <a:lnTo>
                  <a:pt x="42" y="45"/>
                </a:lnTo>
                <a:lnTo>
                  <a:pt x="40" y="45"/>
                </a:lnTo>
                <a:lnTo>
                  <a:pt x="39" y="45"/>
                </a:lnTo>
                <a:lnTo>
                  <a:pt x="38" y="45"/>
                </a:lnTo>
                <a:lnTo>
                  <a:pt x="38" y="45"/>
                </a:lnTo>
                <a:lnTo>
                  <a:pt x="38" y="42"/>
                </a:lnTo>
                <a:lnTo>
                  <a:pt x="38" y="42"/>
                </a:lnTo>
                <a:lnTo>
                  <a:pt x="38" y="42"/>
                </a:lnTo>
                <a:lnTo>
                  <a:pt x="38" y="42"/>
                </a:lnTo>
                <a:lnTo>
                  <a:pt x="37" y="42"/>
                </a:lnTo>
                <a:lnTo>
                  <a:pt x="35" y="42"/>
                </a:lnTo>
                <a:lnTo>
                  <a:pt x="35" y="42"/>
                </a:lnTo>
                <a:lnTo>
                  <a:pt x="34" y="42"/>
                </a:lnTo>
                <a:lnTo>
                  <a:pt x="33" y="42"/>
                </a:lnTo>
                <a:lnTo>
                  <a:pt x="33" y="42"/>
                </a:lnTo>
                <a:lnTo>
                  <a:pt x="32" y="42"/>
                </a:lnTo>
                <a:lnTo>
                  <a:pt x="32" y="41"/>
                </a:lnTo>
                <a:lnTo>
                  <a:pt x="32" y="40"/>
                </a:lnTo>
                <a:lnTo>
                  <a:pt x="32" y="40"/>
                </a:lnTo>
                <a:lnTo>
                  <a:pt x="30" y="41"/>
                </a:lnTo>
                <a:lnTo>
                  <a:pt x="30" y="42"/>
                </a:lnTo>
                <a:lnTo>
                  <a:pt x="30" y="42"/>
                </a:lnTo>
                <a:lnTo>
                  <a:pt x="29" y="42"/>
                </a:lnTo>
                <a:lnTo>
                  <a:pt x="28" y="42"/>
                </a:lnTo>
                <a:lnTo>
                  <a:pt x="28" y="42"/>
                </a:lnTo>
                <a:lnTo>
                  <a:pt x="28" y="42"/>
                </a:lnTo>
                <a:lnTo>
                  <a:pt x="28" y="41"/>
                </a:lnTo>
                <a:lnTo>
                  <a:pt x="26" y="40"/>
                </a:lnTo>
                <a:lnTo>
                  <a:pt x="26" y="40"/>
                </a:lnTo>
                <a:lnTo>
                  <a:pt x="25" y="40"/>
                </a:lnTo>
                <a:lnTo>
                  <a:pt x="25" y="40"/>
                </a:lnTo>
                <a:lnTo>
                  <a:pt x="24" y="40"/>
                </a:lnTo>
                <a:lnTo>
                  <a:pt x="23" y="40"/>
                </a:lnTo>
                <a:lnTo>
                  <a:pt x="23" y="40"/>
                </a:lnTo>
                <a:lnTo>
                  <a:pt x="23" y="39"/>
                </a:lnTo>
                <a:lnTo>
                  <a:pt x="23" y="37"/>
                </a:lnTo>
                <a:lnTo>
                  <a:pt x="23" y="37"/>
                </a:lnTo>
                <a:lnTo>
                  <a:pt x="21" y="37"/>
                </a:lnTo>
                <a:lnTo>
                  <a:pt x="20" y="37"/>
                </a:lnTo>
                <a:lnTo>
                  <a:pt x="19" y="37"/>
                </a:lnTo>
                <a:lnTo>
                  <a:pt x="19" y="37"/>
                </a:lnTo>
                <a:lnTo>
                  <a:pt x="18" y="39"/>
                </a:lnTo>
                <a:lnTo>
                  <a:pt x="16" y="40"/>
                </a:lnTo>
                <a:lnTo>
                  <a:pt x="16" y="40"/>
                </a:lnTo>
                <a:lnTo>
                  <a:pt x="16" y="40"/>
                </a:lnTo>
                <a:lnTo>
                  <a:pt x="16" y="40"/>
                </a:lnTo>
                <a:lnTo>
                  <a:pt x="15" y="40"/>
                </a:lnTo>
                <a:lnTo>
                  <a:pt x="15" y="39"/>
                </a:lnTo>
                <a:lnTo>
                  <a:pt x="14" y="37"/>
                </a:lnTo>
                <a:lnTo>
                  <a:pt x="14" y="37"/>
                </a:lnTo>
                <a:lnTo>
                  <a:pt x="13" y="37"/>
                </a:lnTo>
                <a:lnTo>
                  <a:pt x="11" y="37"/>
                </a:lnTo>
                <a:lnTo>
                  <a:pt x="11" y="37"/>
                </a:lnTo>
                <a:lnTo>
                  <a:pt x="10" y="37"/>
                </a:lnTo>
                <a:lnTo>
                  <a:pt x="9" y="37"/>
                </a:lnTo>
                <a:lnTo>
                  <a:pt x="9" y="37"/>
                </a:lnTo>
                <a:lnTo>
                  <a:pt x="8" y="37"/>
                </a:lnTo>
                <a:lnTo>
                  <a:pt x="6" y="37"/>
                </a:lnTo>
                <a:lnTo>
                  <a:pt x="6" y="37"/>
                </a:lnTo>
                <a:lnTo>
                  <a:pt x="5" y="37"/>
                </a:lnTo>
                <a:lnTo>
                  <a:pt x="4" y="37"/>
                </a:lnTo>
                <a:lnTo>
                  <a:pt x="4" y="39"/>
                </a:lnTo>
                <a:lnTo>
                  <a:pt x="4" y="40"/>
                </a:lnTo>
                <a:lnTo>
                  <a:pt x="4" y="40"/>
                </a:lnTo>
                <a:lnTo>
                  <a:pt x="3" y="40"/>
                </a:lnTo>
                <a:lnTo>
                  <a:pt x="1" y="41"/>
                </a:lnTo>
                <a:lnTo>
                  <a:pt x="0" y="41"/>
                </a:lnTo>
                <a:lnTo>
                  <a:pt x="0" y="40"/>
                </a:lnTo>
                <a:lnTo>
                  <a:pt x="0" y="40"/>
                </a:lnTo>
                <a:lnTo>
                  <a:pt x="0" y="39"/>
                </a:lnTo>
                <a:lnTo>
                  <a:pt x="0" y="37"/>
                </a:lnTo>
                <a:lnTo>
                  <a:pt x="1" y="37"/>
                </a:lnTo>
                <a:lnTo>
                  <a:pt x="3" y="37"/>
                </a:lnTo>
                <a:lnTo>
                  <a:pt x="3" y="37"/>
                </a:lnTo>
                <a:lnTo>
                  <a:pt x="3" y="37"/>
                </a:lnTo>
                <a:lnTo>
                  <a:pt x="3" y="36"/>
                </a:lnTo>
                <a:lnTo>
                  <a:pt x="3" y="35"/>
                </a:lnTo>
                <a:lnTo>
                  <a:pt x="3" y="35"/>
                </a:lnTo>
                <a:lnTo>
                  <a:pt x="3" y="34"/>
                </a:lnTo>
                <a:lnTo>
                  <a:pt x="3" y="32"/>
                </a:lnTo>
                <a:lnTo>
                  <a:pt x="4" y="32"/>
                </a:lnTo>
                <a:lnTo>
                  <a:pt x="4" y="32"/>
                </a:lnTo>
                <a:lnTo>
                  <a:pt x="4" y="31"/>
                </a:lnTo>
                <a:lnTo>
                  <a:pt x="4" y="30"/>
                </a:lnTo>
                <a:lnTo>
                  <a:pt x="5" y="30"/>
                </a:lnTo>
                <a:lnTo>
                  <a:pt x="6" y="30"/>
                </a:lnTo>
                <a:lnTo>
                  <a:pt x="6" y="30"/>
                </a:lnTo>
                <a:lnTo>
                  <a:pt x="6" y="28"/>
                </a:lnTo>
                <a:lnTo>
                  <a:pt x="6" y="27"/>
                </a:lnTo>
                <a:lnTo>
                  <a:pt x="6" y="27"/>
                </a:lnTo>
                <a:lnTo>
                  <a:pt x="6" y="27"/>
                </a:lnTo>
                <a:lnTo>
                  <a:pt x="6" y="26"/>
                </a:lnTo>
                <a:lnTo>
                  <a:pt x="6" y="25"/>
                </a:lnTo>
                <a:lnTo>
                  <a:pt x="6" y="25"/>
                </a:lnTo>
                <a:lnTo>
                  <a:pt x="6" y="23"/>
                </a:lnTo>
                <a:lnTo>
                  <a:pt x="6" y="23"/>
                </a:lnTo>
                <a:lnTo>
                  <a:pt x="6" y="22"/>
                </a:lnTo>
                <a:lnTo>
                  <a:pt x="6" y="22"/>
                </a:lnTo>
                <a:lnTo>
                  <a:pt x="6" y="21"/>
                </a:lnTo>
                <a:lnTo>
                  <a:pt x="6" y="21"/>
                </a:lnTo>
                <a:lnTo>
                  <a:pt x="6" y="20"/>
                </a:lnTo>
                <a:lnTo>
                  <a:pt x="8" y="20"/>
                </a:lnTo>
                <a:lnTo>
                  <a:pt x="9" y="20"/>
                </a:lnTo>
                <a:lnTo>
                  <a:pt x="9" y="20"/>
                </a:lnTo>
                <a:lnTo>
                  <a:pt x="9" y="21"/>
                </a:lnTo>
                <a:lnTo>
                  <a:pt x="9" y="22"/>
                </a:lnTo>
                <a:lnTo>
                  <a:pt x="9" y="22"/>
                </a:lnTo>
                <a:lnTo>
                  <a:pt x="10" y="21"/>
                </a:lnTo>
                <a:lnTo>
                  <a:pt x="10" y="21"/>
                </a:lnTo>
                <a:lnTo>
                  <a:pt x="10" y="20"/>
                </a:lnTo>
                <a:lnTo>
                  <a:pt x="11" y="20"/>
                </a:lnTo>
                <a:lnTo>
                  <a:pt x="11" y="20"/>
                </a:lnTo>
                <a:lnTo>
                  <a:pt x="11" y="20"/>
                </a:lnTo>
                <a:lnTo>
                  <a:pt x="11" y="21"/>
                </a:lnTo>
                <a:lnTo>
                  <a:pt x="13" y="21"/>
                </a:lnTo>
                <a:lnTo>
                  <a:pt x="11" y="22"/>
                </a:lnTo>
                <a:lnTo>
                  <a:pt x="13" y="22"/>
                </a:lnTo>
                <a:lnTo>
                  <a:pt x="14" y="21"/>
                </a:lnTo>
                <a:lnTo>
                  <a:pt x="14" y="21"/>
                </a:lnTo>
                <a:lnTo>
                  <a:pt x="14" y="20"/>
                </a:lnTo>
                <a:lnTo>
                  <a:pt x="14" y="20"/>
                </a:lnTo>
                <a:lnTo>
                  <a:pt x="14" y="18"/>
                </a:lnTo>
                <a:lnTo>
                  <a:pt x="14" y="18"/>
                </a:lnTo>
                <a:lnTo>
                  <a:pt x="14" y="17"/>
                </a:lnTo>
                <a:lnTo>
                  <a:pt x="14" y="16"/>
                </a:lnTo>
                <a:lnTo>
                  <a:pt x="15" y="17"/>
                </a:lnTo>
                <a:lnTo>
                  <a:pt x="14" y="16"/>
                </a:lnTo>
                <a:lnTo>
                  <a:pt x="14" y="16"/>
                </a:lnTo>
                <a:lnTo>
                  <a:pt x="15" y="15"/>
                </a:lnTo>
                <a:lnTo>
                  <a:pt x="15" y="15"/>
                </a:lnTo>
                <a:lnTo>
                  <a:pt x="15" y="13"/>
                </a:lnTo>
                <a:lnTo>
                  <a:pt x="15" y="13"/>
                </a:lnTo>
                <a:lnTo>
                  <a:pt x="15" y="12"/>
                </a:lnTo>
                <a:lnTo>
                  <a:pt x="15" y="11"/>
                </a:lnTo>
                <a:lnTo>
                  <a:pt x="14" y="11"/>
                </a:lnTo>
                <a:lnTo>
                  <a:pt x="14" y="12"/>
                </a:lnTo>
                <a:lnTo>
                  <a:pt x="13" y="12"/>
                </a:lnTo>
                <a:lnTo>
                  <a:pt x="11" y="11"/>
                </a:lnTo>
                <a:lnTo>
                  <a:pt x="11" y="11"/>
                </a:lnTo>
                <a:lnTo>
                  <a:pt x="11" y="10"/>
                </a:lnTo>
                <a:lnTo>
                  <a:pt x="11" y="8"/>
                </a:lnTo>
                <a:lnTo>
                  <a:pt x="13" y="8"/>
                </a:lnTo>
                <a:lnTo>
                  <a:pt x="14" y="8"/>
                </a:lnTo>
                <a:lnTo>
                  <a:pt x="14" y="8"/>
                </a:lnTo>
                <a:lnTo>
                  <a:pt x="15" y="8"/>
                </a:lnTo>
                <a:lnTo>
                  <a:pt x="15" y="7"/>
                </a:lnTo>
                <a:lnTo>
                  <a:pt x="16" y="7"/>
                </a:lnTo>
                <a:lnTo>
                  <a:pt x="16" y="6"/>
                </a:lnTo>
                <a:lnTo>
                  <a:pt x="18" y="6"/>
                </a:lnTo>
                <a:lnTo>
                  <a:pt x="18" y="6"/>
                </a:lnTo>
                <a:lnTo>
                  <a:pt x="18" y="5"/>
                </a:lnTo>
                <a:lnTo>
                  <a:pt x="18" y="5"/>
                </a:lnTo>
                <a:lnTo>
                  <a:pt x="19" y="3"/>
                </a:lnTo>
                <a:lnTo>
                  <a:pt x="19" y="3"/>
                </a:lnTo>
                <a:lnTo>
                  <a:pt x="20" y="3"/>
                </a:lnTo>
                <a:lnTo>
                  <a:pt x="20" y="3"/>
                </a:lnTo>
                <a:lnTo>
                  <a:pt x="21" y="5"/>
                </a:lnTo>
                <a:lnTo>
                  <a:pt x="21" y="5"/>
                </a:lnTo>
                <a:lnTo>
                  <a:pt x="21" y="5"/>
                </a:lnTo>
                <a:lnTo>
                  <a:pt x="23" y="6"/>
                </a:lnTo>
                <a:lnTo>
                  <a:pt x="23" y="7"/>
                </a:lnTo>
                <a:lnTo>
                  <a:pt x="23" y="8"/>
                </a:lnTo>
                <a:lnTo>
                  <a:pt x="23" y="8"/>
                </a:lnTo>
                <a:lnTo>
                  <a:pt x="24" y="8"/>
                </a:lnTo>
                <a:lnTo>
                  <a:pt x="25" y="8"/>
                </a:lnTo>
                <a:lnTo>
                  <a:pt x="25" y="8"/>
                </a:lnTo>
                <a:lnTo>
                  <a:pt x="26" y="8"/>
                </a:lnTo>
                <a:lnTo>
                  <a:pt x="28" y="8"/>
                </a:lnTo>
                <a:lnTo>
                  <a:pt x="28" y="8"/>
                </a:lnTo>
                <a:lnTo>
                  <a:pt x="29" y="8"/>
                </a:lnTo>
                <a:lnTo>
                  <a:pt x="29" y="10"/>
                </a:lnTo>
                <a:lnTo>
                  <a:pt x="30" y="11"/>
                </a:lnTo>
                <a:lnTo>
                  <a:pt x="30" y="11"/>
                </a:lnTo>
                <a:lnTo>
                  <a:pt x="30" y="11"/>
                </a:lnTo>
                <a:lnTo>
                  <a:pt x="32" y="11"/>
                </a:lnTo>
                <a:lnTo>
                  <a:pt x="32" y="10"/>
                </a:lnTo>
                <a:lnTo>
                  <a:pt x="33" y="8"/>
                </a:lnTo>
                <a:lnTo>
                  <a:pt x="33" y="8"/>
                </a:lnTo>
                <a:lnTo>
                  <a:pt x="34" y="8"/>
                </a:lnTo>
                <a:lnTo>
                  <a:pt x="35" y="8"/>
                </a:lnTo>
                <a:lnTo>
                  <a:pt x="35" y="8"/>
                </a:lnTo>
                <a:lnTo>
                  <a:pt x="37" y="8"/>
                </a:lnTo>
                <a:lnTo>
                  <a:pt x="37" y="8"/>
                </a:lnTo>
                <a:lnTo>
                  <a:pt x="38" y="7"/>
                </a:lnTo>
                <a:lnTo>
                  <a:pt x="38" y="6"/>
                </a:lnTo>
                <a:lnTo>
                  <a:pt x="38" y="6"/>
                </a:lnTo>
                <a:lnTo>
                  <a:pt x="39" y="6"/>
                </a:lnTo>
                <a:lnTo>
                  <a:pt x="39" y="5"/>
                </a:lnTo>
                <a:lnTo>
                  <a:pt x="40" y="5"/>
                </a:lnTo>
                <a:lnTo>
                  <a:pt x="40" y="3"/>
                </a:lnTo>
                <a:lnTo>
                  <a:pt x="40" y="2"/>
                </a:lnTo>
                <a:lnTo>
                  <a:pt x="42" y="2"/>
                </a:lnTo>
                <a:lnTo>
                  <a:pt x="42" y="1"/>
                </a:lnTo>
                <a:lnTo>
                  <a:pt x="42" y="1"/>
                </a:lnTo>
                <a:lnTo>
                  <a:pt x="43" y="0"/>
                </a:lnTo>
                <a:lnTo>
                  <a:pt x="44" y="0"/>
                </a:lnTo>
                <a:lnTo>
                  <a:pt x="44" y="0"/>
                </a:lnTo>
                <a:lnTo>
                  <a:pt x="45" y="1"/>
                </a:lnTo>
                <a:lnTo>
                  <a:pt x="45" y="2"/>
                </a:lnTo>
                <a:lnTo>
                  <a:pt x="47" y="2"/>
                </a:lnTo>
                <a:lnTo>
                  <a:pt x="47" y="2"/>
                </a:lnTo>
                <a:lnTo>
                  <a:pt x="47" y="2"/>
                </a:lnTo>
                <a:lnTo>
                  <a:pt x="48" y="2"/>
                </a:lnTo>
                <a:lnTo>
                  <a:pt x="49" y="2"/>
                </a:lnTo>
                <a:lnTo>
                  <a:pt x="49" y="2"/>
                </a:lnTo>
                <a:lnTo>
                  <a:pt x="50" y="2"/>
                </a:lnTo>
                <a:lnTo>
                  <a:pt x="52" y="2"/>
                </a:lnTo>
                <a:lnTo>
                  <a:pt x="52" y="3"/>
                </a:lnTo>
                <a:lnTo>
                  <a:pt x="52" y="5"/>
                </a:lnTo>
                <a:lnTo>
                  <a:pt x="53" y="5"/>
                </a:lnTo>
                <a:lnTo>
                  <a:pt x="53" y="6"/>
                </a:lnTo>
                <a:lnTo>
                  <a:pt x="54" y="6"/>
                </a:lnTo>
                <a:lnTo>
                  <a:pt x="54" y="7"/>
                </a:lnTo>
                <a:lnTo>
                  <a:pt x="54" y="8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60" name="Freeform 528" hidden="1">
            <a:extLst>
              <a:ext uri="{FF2B5EF4-FFF2-40B4-BE49-F238E27FC236}">
                <a16:creationId xmlns:a16="http://schemas.microsoft.com/office/drawing/2014/main" id="{2392AB97-2924-4190-BA8C-16FD851C3B06}"/>
              </a:ext>
            </a:extLst>
          </p:cNvPr>
          <p:cNvSpPr>
            <a:spLocks/>
          </p:cNvSpPr>
          <p:nvPr/>
        </p:nvSpPr>
        <p:spPr bwMode="auto">
          <a:xfrm>
            <a:off x="14221874" y="4398011"/>
            <a:ext cx="910428" cy="621755"/>
          </a:xfrm>
          <a:custGeom>
            <a:avLst/>
            <a:gdLst>
              <a:gd name="T0" fmla="*/ 70 w 82"/>
              <a:gd name="T1" fmla="*/ 11 h 56"/>
              <a:gd name="T2" fmla="*/ 70 w 82"/>
              <a:gd name="T3" fmla="*/ 13 h 56"/>
              <a:gd name="T4" fmla="*/ 70 w 82"/>
              <a:gd name="T5" fmla="*/ 15 h 56"/>
              <a:gd name="T6" fmla="*/ 68 w 82"/>
              <a:gd name="T7" fmla="*/ 17 h 56"/>
              <a:gd name="T8" fmla="*/ 68 w 82"/>
              <a:gd name="T9" fmla="*/ 19 h 56"/>
              <a:gd name="T10" fmla="*/ 71 w 82"/>
              <a:gd name="T11" fmla="*/ 20 h 56"/>
              <a:gd name="T12" fmla="*/ 73 w 82"/>
              <a:gd name="T13" fmla="*/ 22 h 56"/>
              <a:gd name="T14" fmla="*/ 72 w 82"/>
              <a:gd name="T15" fmla="*/ 25 h 56"/>
              <a:gd name="T16" fmla="*/ 73 w 82"/>
              <a:gd name="T17" fmla="*/ 26 h 56"/>
              <a:gd name="T18" fmla="*/ 77 w 82"/>
              <a:gd name="T19" fmla="*/ 25 h 56"/>
              <a:gd name="T20" fmla="*/ 77 w 82"/>
              <a:gd name="T21" fmla="*/ 27 h 56"/>
              <a:gd name="T22" fmla="*/ 78 w 82"/>
              <a:gd name="T23" fmla="*/ 30 h 56"/>
              <a:gd name="T24" fmla="*/ 80 w 82"/>
              <a:gd name="T25" fmla="*/ 32 h 56"/>
              <a:gd name="T26" fmla="*/ 82 w 82"/>
              <a:gd name="T27" fmla="*/ 36 h 56"/>
              <a:gd name="T28" fmla="*/ 80 w 82"/>
              <a:gd name="T29" fmla="*/ 39 h 56"/>
              <a:gd name="T30" fmla="*/ 76 w 82"/>
              <a:gd name="T31" fmla="*/ 40 h 56"/>
              <a:gd name="T32" fmla="*/ 77 w 82"/>
              <a:gd name="T33" fmla="*/ 44 h 56"/>
              <a:gd name="T34" fmla="*/ 75 w 82"/>
              <a:gd name="T35" fmla="*/ 44 h 56"/>
              <a:gd name="T36" fmla="*/ 73 w 82"/>
              <a:gd name="T37" fmla="*/ 46 h 56"/>
              <a:gd name="T38" fmla="*/ 75 w 82"/>
              <a:gd name="T39" fmla="*/ 50 h 56"/>
              <a:gd name="T40" fmla="*/ 75 w 82"/>
              <a:gd name="T41" fmla="*/ 51 h 56"/>
              <a:gd name="T42" fmla="*/ 73 w 82"/>
              <a:gd name="T43" fmla="*/ 56 h 56"/>
              <a:gd name="T44" fmla="*/ 70 w 82"/>
              <a:gd name="T45" fmla="*/ 54 h 56"/>
              <a:gd name="T46" fmla="*/ 64 w 82"/>
              <a:gd name="T47" fmla="*/ 51 h 56"/>
              <a:gd name="T48" fmla="*/ 58 w 82"/>
              <a:gd name="T49" fmla="*/ 51 h 56"/>
              <a:gd name="T50" fmla="*/ 53 w 82"/>
              <a:gd name="T51" fmla="*/ 54 h 56"/>
              <a:gd name="T52" fmla="*/ 49 w 82"/>
              <a:gd name="T53" fmla="*/ 51 h 56"/>
              <a:gd name="T54" fmla="*/ 46 w 82"/>
              <a:gd name="T55" fmla="*/ 47 h 56"/>
              <a:gd name="T56" fmla="*/ 41 w 82"/>
              <a:gd name="T57" fmla="*/ 47 h 56"/>
              <a:gd name="T58" fmla="*/ 35 w 82"/>
              <a:gd name="T59" fmla="*/ 46 h 56"/>
              <a:gd name="T60" fmla="*/ 32 w 82"/>
              <a:gd name="T61" fmla="*/ 44 h 56"/>
              <a:gd name="T62" fmla="*/ 28 w 82"/>
              <a:gd name="T63" fmla="*/ 42 h 56"/>
              <a:gd name="T64" fmla="*/ 22 w 82"/>
              <a:gd name="T65" fmla="*/ 42 h 56"/>
              <a:gd name="T66" fmla="*/ 17 w 82"/>
              <a:gd name="T67" fmla="*/ 40 h 56"/>
              <a:gd name="T68" fmla="*/ 12 w 82"/>
              <a:gd name="T69" fmla="*/ 36 h 56"/>
              <a:gd name="T70" fmla="*/ 8 w 82"/>
              <a:gd name="T71" fmla="*/ 32 h 56"/>
              <a:gd name="T72" fmla="*/ 3 w 82"/>
              <a:gd name="T73" fmla="*/ 31 h 56"/>
              <a:gd name="T74" fmla="*/ 1 w 82"/>
              <a:gd name="T75" fmla="*/ 26 h 56"/>
              <a:gd name="T76" fmla="*/ 4 w 82"/>
              <a:gd name="T77" fmla="*/ 22 h 56"/>
              <a:gd name="T78" fmla="*/ 3 w 82"/>
              <a:gd name="T79" fmla="*/ 16 h 56"/>
              <a:gd name="T80" fmla="*/ 3 w 82"/>
              <a:gd name="T81" fmla="*/ 11 h 56"/>
              <a:gd name="T82" fmla="*/ 9 w 82"/>
              <a:gd name="T83" fmla="*/ 11 h 56"/>
              <a:gd name="T84" fmla="*/ 10 w 82"/>
              <a:gd name="T85" fmla="*/ 5 h 56"/>
              <a:gd name="T86" fmla="*/ 13 w 82"/>
              <a:gd name="T87" fmla="*/ 11 h 56"/>
              <a:gd name="T88" fmla="*/ 17 w 82"/>
              <a:gd name="T89" fmla="*/ 11 h 56"/>
              <a:gd name="T90" fmla="*/ 20 w 82"/>
              <a:gd name="T91" fmla="*/ 10 h 56"/>
              <a:gd name="T92" fmla="*/ 24 w 82"/>
              <a:gd name="T93" fmla="*/ 13 h 56"/>
              <a:gd name="T94" fmla="*/ 29 w 82"/>
              <a:gd name="T95" fmla="*/ 11 h 56"/>
              <a:gd name="T96" fmla="*/ 33 w 82"/>
              <a:gd name="T97" fmla="*/ 8 h 56"/>
              <a:gd name="T98" fmla="*/ 37 w 82"/>
              <a:gd name="T99" fmla="*/ 5 h 56"/>
              <a:gd name="T100" fmla="*/ 41 w 82"/>
              <a:gd name="T101" fmla="*/ 3 h 56"/>
              <a:gd name="T102" fmla="*/ 44 w 82"/>
              <a:gd name="T103" fmla="*/ 0 h 56"/>
              <a:gd name="T104" fmla="*/ 49 w 82"/>
              <a:gd name="T105" fmla="*/ 2 h 56"/>
              <a:gd name="T106" fmla="*/ 52 w 82"/>
              <a:gd name="T107" fmla="*/ 3 h 56"/>
              <a:gd name="T108" fmla="*/ 57 w 82"/>
              <a:gd name="T109" fmla="*/ 3 h 56"/>
              <a:gd name="T110" fmla="*/ 59 w 82"/>
              <a:gd name="T111" fmla="*/ 8 h 56"/>
              <a:gd name="T112" fmla="*/ 63 w 82"/>
              <a:gd name="T113" fmla="*/ 7 h 56"/>
              <a:gd name="T114" fmla="*/ 66 w 82"/>
              <a:gd name="T115" fmla="*/ 2 h 56"/>
              <a:gd name="T116" fmla="*/ 70 w 82"/>
              <a:gd name="T117" fmla="*/ 2 h 56"/>
              <a:gd name="T118" fmla="*/ 70 w 82"/>
              <a:gd name="T119" fmla="*/ 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2" h="56">
                <a:moveTo>
                  <a:pt x="71" y="8"/>
                </a:moveTo>
                <a:lnTo>
                  <a:pt x="71" y="10"/>
                </a:lnTo>
                <a:lnTo>
                  <a:pt x="68" y="10"/>
                </a:lnTo>
                <a:lnTo>
                  <a:pt x="68" y="11"/>
                </a:lnTo>
                <a:lnTo>
                  <a:pt x="68" y="11"/>
                </a:lnTo>
                <a:lnTo>
                  <a:pt x="70" y="11"/>
                </a:lnTo>
                <a:lnTo>
                  <a:pt x="70" y="11"/>
                </a:lnTo>
                <a:lnTo>
                  <a:pt x="70" y="11"/>
                </a:lnTo>
                <a:lnTo>
                  <a:pt x="71" y="11"/>
                </a:lnTo>
                <a:lnTo>
                  <a:pt x="71" y="11"/>
                </a:lnTo>
                <a:lnTo>
                  <a:pt x="71" y="11"/>
                </a:lnTo>
                <a:lnTo>
                  <a:pt x="71" y="12"/>
                </a:lnTo>
                <a:lnTo>
                  <a:pt x="71" y="13"/>
                </a:lnTo>
                <a:lnTo>
                  <a:pt x="70" y="13"/>
                </a:lnTo>
                <a:lnTo>
                  <a:pt x="70" y="13"/>
                </a:lnTo>
                <a:lnTo>
                  <a:pt x="70" y="13"/>
                </a:lnTo>
                <a:lnTo>
                  <a:pt x="70" y="13"/>
                </a:lnTo>
                <a:lnTo>
                  <a:pt x="71" y="13"/>
                </a:lnTo>
                <a:lnTo>
                  <a:pt x="71" y="15"/>
                </a:lnTo>
                <a:lnTo>
                  <a:pt x="71" y="15"/>
                </a:lnTo>
                <a:lnTo>
                  <a:pt x="70" y="15"/>
                </a:lnTo>
                <a:lnTo>
                  <a:pt x="68" y="16"/>
                </a:lnTo>
                <a:lnTo>
                  <a:pt x="68" y="16"/>
                </a:lnTo>
                <a:lnTo>
                  <a:pt x="68" y="16"/>
                </a:lnTo>
                <a:lnTo>
                  <a:pt x="68" y="16"/>
                </a:lnTo>
                <a:lnTo>
                  <a:pt x="68" y="16"/>
                </a:lnTo>
                <a:lnTo>
                  <a:pt x="68" y="17"/>
                </a:lnTo>
                <a:lnTo>
                  <a:pt x="68" y="17"/>
                </a:lnTo>
                <a:lnTo>
                  <a:pt x="67" y="17"/>
                </a:lnTo>
                <a:lnTo>
                  <a:pt x="67" y="17"/>
                </a:lnTo>
                <a:lnTo>
                  <a:pt x="66" y="17"/>
                </a:lnTo>
                <a:lnTo>
                  <a:pt x="66" y="19"/>
                </a:lnTo>
                <a:lnTo>
                  <a:pt x="66" y="19"/>
                </a:lnTo>
                <a:lnTo>
                  <a:pt x="67" y="19"/>
                </a:lnTo>
                <a:lnTo>
                  <a:pt x="68" y="19"/>
                </a:lnTo>
                <a:lnTo>
                  <a:pt x="68" y="19"/>
                </a:lnTo>
                <a:lnTo>
                  <a:pt x="68" y="19"/>
                </a:lnTo>
                <a:lnTo>
                  <a:pt x="68" y="19"/>
                </a:lnTo>
                <a:lnTo>
                  <a:pt x="70" y="20"/>
                </a:lnTo>
                <a:lnTo>
                  <a:pt x="70" y="21"/>
                </a:lnTo>
                <a:lnTo>
                  <a:pt x="71" y="21"/>
                </a:lnTo>
                <a:lnTo>
                  <a:pt x="71" y="20"/>
                </a:lnTo>
                <a:lnTo>
                  <a:pt x="71" y="20"/>
                </a:lnTo>
                <a:lnTo>
                  <a:pt x="71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3" y="21"/>
                </a:lnTo>
                <a:lnTo>
                  <a:pt x="73" y="22"/>
                </a:lnTo>
                <a:lnTo>
                  <a:pt x="72" y="22"/>
                </a:lnTo>
                <a:lnTo>
                  <a:pt x="72" y="24"/>
                </a:lnTo>
                <a:lnTo>
                  <a:pt x="72" y="24"/>
                </a:lnTo>
                <a:lnTo>
                  <a:pt x="72" y="24"/>
                </a:lnTo>
                <a:lnTo>
                  <a:pt x="72" y="24"/>
                </a:lnTo>
                <a:lnTo>
                  <a:pt x="72" y="25"/>
                </a:lnTo>
                <a:lnTo>
                  <a:pt x="72" y="25"/>
                </a:lnTo>
                <a:lnTo>
                  <a:pt x="72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5" y="25"/>
                </a:lnTo>
                <a:lnTo>
                  <a:pt x="75" y="26"/>
                </a:lnTo>
                <a:lnTo>
                  <a:pt x="76" y="26"/>
                </a:lnTo>
                <a:lnTo>
                  <a:pt x="77" y="24"/>
                </a:lnTo>
                <a:lnTo>
                  <a:pt x="77" y="25"/>
                </a:lnTo>
                <a:lnTo>
                  <a:pt x="77" y="26"/>
                </a:lnTo>
                <a:lnTo>
                  <a:pt x="77" y="26"/>
                </a:lnTo>
                <a:lnTo>
                  <a:pt x="76" y="26"/>
                </a:lnTo>
                <a:lnTo>
                  <a:pt x="76" y="29"/>
                </a:lnTo>
                <a:lnTo>
                  <a:pt x="76" y="29"/>
                </a:lnTo>
                <a:lnTo>
                  <a:pt x="76" y="29"/>
                </a:lnTo>
                <a:lnTo>
                  <a:pt x="77" y="27"/>
                </a:lnTo>
                <a:lnTo>
                  <a:pt x="78" y="29"/>
                </a:lnTo>
                <a:lnTo>
                  <a:pt x="78" y="29"/>
                </a:lnTo>
                <a:lnTo>
                  <a:pt x="78" y="29"/>
                </a:lnTo>
                <a:lnTo>
                  <a:pt x="78" y="29"/>
                </a:lnTo>
                <a:lnTo>
                  <a:pt x="78" y="30"/>
                </a:lnTo>
                <a:lnTo>
                  <a:pt x="78" y="30"/>
                </a:lnTo>
                <a:lnTo>
                  <a:pt x="78" y="30"/>
                </a:lnTo>
                <a:lnTo>
                  <a:pt x="80" y="30"/>
                </a:lnTo>
                <a:lnTo>
                  <a:pt x="78" y="30"/>
                </a:lnTo>
                <a:lnTo>
                  <a:pt x="80" y="30"/>
                </a:lnTo>
                <a:lnTo>
                  <a:pt x="80" y="30"/>
                </a:lnTo>
                <a:lnTo>
                  <a:pt x="81" y="30"/>
                </a:lnTo>
                <a:lnTo>
                  <a:pt x="81" y="31"/>
                </a:lnTo>
                <a:lnTo>
                  <a:pt x="80" y="32"/>
                </a:lnTo>
                <a:lnTo>
                  <a:pt x="81" y="32"/>
                </a:lnTo>
                <a:lnTo>
                  <a:pt x="81" y="32"/>
                </a:lnTo>
                <a:lnTo>
                  <a:pt x="82" y="34"/>
                </a:lnTo>
                <a:lnTo>
                  <a:pt x="82" y="35"/>
                </a:lnTo>
                <a:lnTo>
                  <a:pt x="82" y="35"/>
                </a:lnTo>
                <a:lnTo>
                  <a:pt x="82" y="36"/>
                </a:lnTo>
                <a:lnTo>
                  <a:pt x="82" y="36"/>
                </a:lnTo>
                <a:lnTo>
                  <a:pt x="82" y="36"/>
                </a:lnTo>
                <a:lnTo>
                  <a:pt x="81" y="36"/>
                </a:lnTo>
                <a:lnTo>
                  <a:pt x="81" y="37"/>
                </a:lnTo>
                <a:lnTo>
                  <a:pt x="81" y="37"/>
                </a:lnTo>
                <a:lnTo>
                  <a:pt x="82" y="39"/>
                </a:lnTo>
                <a:lnTo>
                  <a:pt x="81" y="39"/>
                </a:lnTo>
                <a:lnTo>
                  <a:pt x="80" y="39"/>
                </a:lnTo>
                <a:lnTo>
                  <a:pt x="80" y="39"/>
                </a:lnTo>
                <a:lnTo>
                  <a:pt x="80" y="37"/>
                </a:lnTo>
                <a:lnTo>
                  <a:pt x="78" y="37"/>
                </a:lnTo>
                <a:lnTo>
                  <a:pt x="78" y="39"/>
                </a:lnTo>
                <a:lnTo>
                  <a:pt x="77" y="39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1"/>
                </a:lnTo>
                <a:lnTo>
                  <a:pt x="76" y="41"/>
                </a:lnTo>
                <a:lnTo>
                  <a:pt x="76" y="42"/>
                </a:lnTo>
                <a:lnTo>
                  <a:pt x="77" y="42"/>
                </a:lnTo>
                <a:lnTo>
                  <a:pt x="77" y="42"/>
                </a:lnTo>
                <a:lnTo>
                  <a:pt x="77" y="44"/>
                </a:lnTo>
                <a:lnTo>
                  <a:pt x="77" y="45"/>
                </a:lnTo>
                <a:lnTo>
                  <a:pt x="77" y="45"/>
                </a:lnTo>
                <a:lnTo>
                  <a:pt x="76" y="44"/>
                </a:lnTo>
                <a:lnTo>
                  <a:pt x="76" y="42"/>
                </a:lnTo>
                <a:lnTo>
                  <a:pt x="75" y="42"/>
                </a:lnTo>
                <a:lnTo>
                  <a:pt x="75" y="42"/>
                </a:lnTo>
                <a:lnTo>
                  <a:pt x="75" y="44"/>
                </a:lnTo>
                <a:lnTo>
                  <a:pt x="75" y="44"/>
                </a:lnTo>
                <a:lnTo>
                  <a:pt x="75" y="44"/>
                </a:lnTo>
                <a:lnTo>
                  <a:pt x="75" y="44"/>
                </a:lnTo>
                <a:lnTo>
                  <a:pt x="73" y="45"/>
                </a:lnTo>
                <a:lnTo>
                  <a:pt x="73" y="46"/>
                </a:lnTo>
                <a:lnTo>
                  <a:pt x="73" y="46"/>
                </a:lnTo>
                <a:lnTo>
                  <a:pt x="73" y="46"/>
                </a:lnTo>
                <a:lnTo>
                  <a:pt x="73" y="46"/>
                </a:lnTo>
                <a:lnTo>
                  <a:pt x="73" y="47"/>
                </a:lnTo>
                <a:lnTo>
                  <a:pt x="73" y="49"/>
                </a:lnTo>
                <a:lnTo>
                  <a:pt x="73" y="49"/>
                </a:lnTo>
                <a:lnTo>
                  <a:pt x="75" y="49"/>
                </a:lnTo>
                <a:lnTo>
                  <a:pt x="75" y="49"/>
                </a:lnTo>
                <a:lnTo>
                  <a:pt x="75" y="50"/>
                </a:lnTo>
                <a:lnTo>
                  <a:pt x="76" y="50"/>
                </a:lnTo>
                <a:lnTo>
                  <a:pt x="76" y="51"/>
                </a:lnTo>
                <a:lnTo>
                  <a:pt x="76" y="51"/>
                </a:lnTo>
                <a:lnTo>
                  <a:pt x="76" y="51"/>
                </a:lnTo>
                <a:lnTo>
                  <a:pt x="76" y="53"/>
                </a:lnTo>
                <a:lnTo>
                  <a:pt x="75" y="51"/>
                </a:lnTo>
                <a:lnTo>
                  <a:pt x="75" y="51"/>
                </a:lnTo>
                <a:lnTo>
                  <a:pt x="75" y="53"/>
                </a:lnTo>
                <a:lnTo>
                  <a:pt x="75" y="53"/>
                </a:lnTo>
                <a:lnTo>
                  <a:pt x="75" y="54"/>
                </a:lnTo>
                <a:lnTo>
                  <a:pt x="76" y="56"/>
                </a:lnTo>
                <a:lnTo>
                  <a:pt x="75" y="56"/>
                </a:lnTo>
                <a:lnTo>
                  <a:pt x="73" y="56"/>
                </a:lnTo>
                <a:lnTo>
                  <a:pt x="73" y="56"/>
                </a:lnTo>
                <a:lnTo>
                  <a:pt x="73" y="55"/>
                </a:lnTo>
                <a:lnTo>
                  <a:pt x="72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0" y="54"/>
                </a:lnTo>
                <a:lnTo>
                  <a:pt x="68" y="54"/>
                </a:lnTo>
                <a:lnTo>
                  <a:pt x="68" y="54"/>
                </a:lnTo>
                <a:lnTo>
                  <a:pt x="67" y="54"/>
                </a:lnTo>
                <a:lnTo>
                  <a:pt x="66" y="54"/>
                </a:lnTo>
                <a:lnTo>
                  <a:pt x="66" y="53"/>
                </a:lnTo>
                <a:lnTo>
                  <a:pt x="66" y="53"/>
                </a:lnTo>
                <a:lnTo>
                  <a:pt x="64" y="51"/>
                </a:lnTo>
                <a:lnTo>
                  <a:pt x="63" y="51"/>
                </a:lnTo>
                <a:lnTo>
                  <a:pt x="63" y="51"/>
                </a:lnTo>
                <a:lnTo>
                  <a:pt x="62" y="51"/>
                </a:lnTo>
                <a:lnTo>
                  <a:pt x="61" y="51"/>
                </a:lnTo>
                <a:lnTo>
                  <a:pt x="59" y="51"/>
                </a:lnTo>
                <a:lnTo>
                  <a:pt x="59" y="51"/>
                </a:lnTo>
                <a:lnTo>
                  <a:pt x="58" y="51"/>
                </a:lnTo>
                <a:lnTo>
                  <a:pt x="57" y="51"/>
                </a:lnTo>
                <a:lnTo>
                  <a:pt x="57" y="51"/>
                </a:lnTo>
                <a:lnTo>
                  <a:pt x="56" y="51"/>
                </a:lnTo>
                <a:lnTo>
                  <a:pt x="54" y="51"/>
                </a:lnTo>
                <a:lnTo>
                  <a:pt x="54" y="51"/>
                </a:lnTo>
                <a:lnTo>
                  <a:pt x="54" y="53"/>
                </a:lnTo>
                <a:lnTo>
                  <a:pt x="53" y="54"/>
                </a:lnTo>
                <a:lnTo>
                  <a:pt x="52" y="54"/>
                </a:lnTo>
                <a:lnTo>
                  <a:pt x="52" y="54"/>
                </a:lnTo>
                <a:lnTo>
                  <a:pt x="52" y="54"/>
                </a:lnTo>
                <a:lnTo>
                  <a:pt x="51" y="54"/>
                </a:lnTo>
                <a:lnTo>
                  <a:pt x="51" y="53"/>
                </a:lnTo>
                <a:lnTo>
                  <a:pt x="49" y="51"/>
                </a:lnTo>
                <a:lnTo>
                  <a:pt x="49" y="51"/>
                </a:lnTo>
                <a:lnTo>
                  <a:pt x="49" y="50"/>
                </a:lnTo>
                <a:lnTo>
                  <a:pt x="49" y="49"/>
                </a:lnTo>
                <a:lnTo>
                  <a:pt x="48" y="49"/>
                </a:lnTo>
                <a:lnTo>
                  <a:pt x="47" y="49"/>
                </a:lnTo>
                <a:lnTo>
                  <a:pt x="47" y="49"/>
                </a:lnTo>
                <a:lnTo>
                  <a:pt x="47" y="49"/>
                </a:lnTo>
                <a:lnTo>
                  <a:pt x="46" y="47"/>
                </a:lnTo>
                <a:lnTo>
                  <a:pt x="44" y="46"/>
                </a:lnTo>
                <a:lnTo>
                  <a:pt x="44" y="46"/>
                </a:lnTo>
                <a:lnTo>
                  <a:pt x="43" y="46"/>
                </a:lnTo>
                <a:lnTo>
                  <a:pt x="43" y="46"/>
                </a:lnTo>
                <a:lnTo>
                  <a:pt x="41" y="46"/>
                </a:lnTo>
                <a:lnTo>
                  <a:pt x="41" y="46"/>
                </a:lnTo>
                <a:lnTo>
                  <a:pt x="41" y="47"/>
                </a:lnTo>
                <a:lnTo>
                  <a:pt x="39" y="49"/>
                </a:lnTo>
                <a:lnTo>
                  <a:pt x="39" y="49"/>
                </a:lnTo>
                <a:lnTo>
                  <a:pt x="38" y="49"/>
                </a:lnTo>
                <a:lnTo>
                  <a:pt x="38" y="49"/>
                </a:lnTo>
                <a:lnTo>
                  <a:pt x="38" y="49"/>
                </a:lnTo>
                <a:lnTo>
                  <a:pt x="37" y="47"/>
                </a:lnTo>
                <a:lnTo>
                  <a:pt x="35" y="46"/>
                </a:lnTo>
                <a:lnTo>
                  <a:pt x="35" y="46"/>
                </a:lnTo>
                <a:lnTo>
                  <a:pt x="35" y="46"/>
                </a:lnTo>
                <a:lnTo>
                  <a:pt x="34" y="45"/>
                </a:lnTo>
                <a:lnTo>
                  <a:pt x="33" y="44"/>
                </a:lnTo>
                <a:lnTo>
                  <a:pt x="33" y="44"/>
                </a:lnTo>
                <a:lnTo>
                  <a:pt x="33" y="44"/>
                </a:lnTo>
                <a:lnTo>
                  <a:pt x="32" y="44"/>
                </a:lnTo>
                <a:lnTo>
                  <a:pt x="30" y="44"/>
                </a:lnTo>
                <a:lnTo>
                  <a:pt x="30" y="44"/>
                </a:lnTo>
                <a:lnTo>
                  <a:pt x="29" y="44"/>
                </a:lnTo>
                <a:lnTo>
                  <a:pt x="28" y="42"/>
                </a:lnTo>
                <a:lnTo>
                  <a:pt x="28" y="42"/>
                </a:lnTo>
                <a:lnTo>
                  <a:pt x="28" y="42"/>
                </a:lnTo>
                <a:lnTo>
                  <a:pt x="28" y="42"/>
                </a:lnTo>
                <a:lnTo>
                  <a:pt x="27" y="41"/>
                </a:lnTo>
                <a:lnTo>
                  <a:pt x="25" y="41"/>
                </a:lnTo>
                <a:lnTo>
                  <a:pt x="25" y="41"/>
                </a:lnTo>
                <a:lnTo>
                  <a:pt x="24" y="42"/>
                </a:lnTo>
                <a:lnTo>
                  <a:pt x="23" y="42"/>
                </a:lnTo>
                <a:lnTo>
                  <a:pt x="22" y="42"/>
                </a:lnTo>
                <a:lnTo>
                  <a:pt x="22" y="42"/>
                </a:lnTo>
                <a:lnTo>
                  <a:pt x="20" y="42"/>
                </a:lnTo>
                <a:lnTo>
                  <a:pt x="19" y="42"/>
                </a:lnTo>
                <a:lnTo>
                  <a:pt x="19" y="42"/>
                </a:lnTo>
                <a:lnTo>
                  <a:pt x="18" y="42"/>
                </a:lnTo>
                <a:lnTo>
                  <a:pt x="18" y="41"/>
                </a:lnTo>
                <a:lnTo>
                  <a:pt x="17" y="40"/>
                </a:lnTo>
                <a:lnTo>
                  <a:pt x="17" y="40"/>
                </a:lnTo>
                <a:lnTo>
                  <a:pt x="15" y="40"/>
                </a:lnTo>
                <a:lnTo>
                  <a:pt x="15" y="39"/>
                </a:lnTo>
                <a:lnTo>
                  <a:pt x="14" y="39"/>
                </a:lnTo>
                <a:lnTo>
                  <a:pt x="14" y="37"/>
                </a:lnTo>
                <a:lnTo>
                  <a:pt x="13" y="37"/>
                </a:lnTo>
                <a:lnTo>
                  <a:pt x="13" y="37"/>
                </a:lnTo>
                <a:lnTo>
                  <a:pt x="12" y="36"/>
                </a:lnTo>
                <a:lnTo>
                  <a:pt x="12" y="35"/>
                </a:lnTo>
                <a:lnTo>
                  <a:pt x="12" y="35"/>
                </a:lnTo>
                <a:lnTo>
                  <a:pt x="10" y="35"/>
                </a:lnTo>
                <a:lnTo>
                  <a:pt x="9" y="34"/>
                </a:lnTo>
                <a:lnTo>
                  <a:pt x="9" y="34"/>
                </a:lnTo>
                <a:lnTo>
                  <a:pt x="9" y="32"/>
                </a:lnTo>
                <a:lnTo>
                  <a:pt x="8" y="32"/>
                </a:lnTo>
                <a:lnTo>
                  <a:pt x="7" y="32"/>
                </a:lnTo>
                <a:lnTo>
                  <a:pt x="7" y="32"/>
                </a:lnTo>
                <a:lnTo>
                  <a:pt x="5" y="32"/>
                </a:lnTo>
                <a:lnTo>
                  <a:pt x="4" y="32"/>
                </a:lnTo>
                <a:lnTo>
                  <a:pt x="3" y="32"/>
                </a:lnTo>
                <a:lnTo>
                  <a:pt x="3" y="32"/>
                </a:lnTo>
                <a:lnTo>
                  <a:pt x="3" y="31"/>
                </a:lnTo>
                <a:lnTo>
                  <a:pt x="1" y="30"/>
                </a:lnTo>
                <a:lnTo>
                  <a:pt x="1" y="30"/>
                </a:lnTo>
                <a:lnTo>
                  <a:pt x="0" y="30"/>
                </a:lnTo>
                <a:lnTo>
                  <a:pt x="0" y="29"/>
                </a:lnTo>
                <a:lnTo>
                  <a:pt x="0" y="27"/>
                </a:lnTo>
                <a:lnTo>
                  <a:pt x="1" y="27"/>
                </a:lnTo>
                <a:lnTo>
                  <a:pt x="1" y="26"/>
                </a:lnTo>
                <a:lnTo>
                  <a:pt x="1" y="25"/>
                </a:lnTo>
                <a:lnTo>
                  <a:pt x="1" y="24"/>
                </a:lnTo>
                <a:lnTo>
                  <a:pt x="3" y="24"/>
                </a:lnTo>
                <a:lnTo>
                  <a:pt x="3" y="24"/>
                </a:lnTo>
                <a:lnTo>
                  <a:pt x="4" y="24"/>
                </a:lnTo>
                <a:lnTo>
                  <a:pt x="4" y="24"/>
                </a:lnTo>
                <a:lnTo>
                  <a:pt x="4" y="22"/>
                </a:lnTo>
                <a:lnTo>
                  <a:pt x="3" y="21"/>
                </a:lnTo>
                <a:lnTo>
                  <a:pt x="3" y="21"/>
                </a:lnTo>
                <a:lnTo>
                  <a:pt x="3" y="20"/>
                </a:lnTo>
                <a:lnTo>
                  <a:pt x="3" y="19"/>
                </a:lnTo>
                <a:lnTo>
                  <a:pt x="3" y="19"/>
                </a:lnTo>
                <a:lnTo>
                  <a:pt x="3" y="17"/>
                </a:lnTo>
                <a:lnTo>
                  <a:pt x="3" y="16"/>
                </a:lnTo>
                <a:lnTo>
                  <a:pt x="3" y="16"/>
                </a:lnTo>
                <a:lnTo>
                  <a:pt x="3" y="15"/>
                </a:lnTo>
                <a:lnTo>
                  <a:pt x="3" y="13"/>
                </a:lnTo>
                <a:lnTo>
                  <a:pt x="3" y="13"/>
                </a:lnTo>
                <a:lnTo>
                  <a:pt x="3" y="12"/>
                </a:lnTo>
                <a:lnTo>
                  <a:pt x="3" y="11"/>
                </a:lnTo>
                <a:lnTo>
                  <a:pt x="3" y="11"/>
                </a:lnTo>
                <a:lnTo>
                  <a:pt x="3" y="11"/>
                </a:lnTo>
                <a:lnTo>
                  <a:pt x="4" y="11"/>
                </a:lnTo>
                <a:lnTo>
                  <a:pt x="5" y="11"/>
                </a:lnTo>
                <a:lnTo>
                  <a:pt x="7" y="11"/>
                </a:lnTo>
                <a:lnTo>
                  <a:pt x="7" y="11"/>
                </a:lnTo>
                <a:lnTo>
                  <a:pt x="8" y="11"/>
                </a:lnTo>
                <a:lnTo>
                  <a:pt x="9" y="11"/>
                </a:lnTo>
                <a:lnTo>
                  <a:pt x="9" y="10"/>
                </a:lnTo>
                <a:lnTo>
                  <a:pt x="9" y="8"/>
                </a:lnTo>
                <a:lnTo>
                  <a:pt x="9" y="8"/>
                </a:lnTo>
                <a:lnTo>
                  <a:pt x="9" y="8"/>
                </a:lnTo>
                <a:lnTo>
                  <a:pt x="9" y="7"/>
                </a:lnTo>
                <a:lnTo>
                  <a:pt x="10" y="6"/>
                </a:lnTo>
                <a:lnTo>
                  <a:pt x="10" y="5"/>
                </a:lnTo>
                <a:lnTo>
                  <a:pt x="12" y="5"/>
                </a:lnTo>
                <a:lnTo>
                  <a:pt x="12" y="6"/>
                </a:lnTo>
                <a:lnTo>
                  <a:pt x="12" y="7"/>
                </a:lnTo>
                <a:lnTo>
                  <a:pt x="12" y="8"/>
                </a:lnTo>
                <a:lnTo>
                  <a:pt x="12" y="8"/>
                </a:lnTo>
                <a:lnTo>
                  <a:pt x="13" y="10"/>
                </a:lnTo>
                <a:lnTo>
                  <a:pt x="13" y="11"/>
                </a:lnTo>
                <a:lnTo>
                  <a:pt x="13" y="11"/>
                </a:lnTo>
                <a:lnTo>
                  <a:pt x="14" y="11"/>
                </a:lnTo>
                <a:lnTo>
                  <a:pt x="14" y="11"/>
                </a:lnTo>
                <a:lnTo>
                  <a:pt x="15" y="11"/>
                </a:lnTo>
                <a:lnTo>
                  <a:pt x="17" y="11"/>
                </a:lnTo>
                <a:lnTo>
                  <a:pt x="17" y="11"/>
                </a:lnTo>
                <a:lnTo>
                  <a:pt x="17" y="11"/>
                </a:lnTo>
                <a:lnTo>
                  <a:pt x="18" y="10"/>
                </a:lnTo>
                <a:lnTo>
                  <a:pt x="18" y="8"/>
                </a:lnTo>
                <a:lnTo>
                  <a:pt x="18" y="8"/>
                </a:lnTo>
                <a:lnTo>
                  <a:pt x="19" y="8"/>
                </a:lnTo>
                <a:lnTo>
                  <a:pt x="19" y="8"/>
                </a:lnTo>
                <a:lnTo>
                  <a:pt x="19" y="8"/>
                </a:lnTo>
                <a:lnTo>
                  <a:pt x="20" y="10"/>
                </a:lnTo>
                <a:lnTo>
                  <a:pt x="20" y="11"/>
                </a:lnTo>
                <a:lnTo>
                  <a:pt x="22" y="11"/>
                </a:lnTo>
                <a:lnTo>
                  <a:pt x="22" y="11"/>
                </a:lnTo>
                <a:lnTo>
                  <a:pt x="23" y="11"/>
                </a:lnTo>
                <a:lnTo>
                  <a:pt x="23" y="12"/>
                </a:lnTo>
                <a:lnTo>
                  <a:pt x="24" y="13"/>
                </a:lnTo>
                <a:lnTo>
                  <a:pt x="24" y="13"/>
                </a:lnTo>
                <a:lnTo>
                  <a:pt x="25" y="13"/>
                </a:lnTo>
                <a:lnTo>
                  <a:pt x="25" y="13"/>
                </a:lnTo>
                <a:lnTo>
                  <a:pt x="27" y="13"/>
                </a:lnTo>
                <a:lnTo>
                  <a:pt x="28" y="13"/>
                </a:lnTo>
                <a:lnTo>
                  <a:pt x="28" y="13"/>
                </a:lnTo>
                <a:lnTo>
                  <a:pt x="29" y="12"/>
                </a:lnTo>
                <a:lnTo>
                  <a:pt x="29" y="11"/>
                </a:lnTo>
                <a:lnTo>
                  <a:pt x="29" y="11"/>
                </a:lnTo>
                <a:lnTo>
                  <a:pt x="30" y="10"/>
                </a:lnTo>
                <a:lnTo>
                  <a:pt x="30" y="11"/>
                </a:lnTo>
                <a:lnTo>
                  <a:pt x="32" y="10"/>
                </a:lnTo>
                <a:lnTo>
                  <a:pt x="33" y="10"/>
                </a:lnTo>
                <a:lnTo>
                  <a:pt x="33" y="8"/>
                </a:lnTo>
                <a:lnTo>
                  <a:pt x="33" y="8"/>
                </a:lnTo>
                <a:lnTo>
                  <a:pt x="34" y="8"/>
                </a:lnTo>
                <a:lnTo>
                  <a:pt x="35" y="7"/>
                </a:lnTo>
                <a:lnTo>
                  <a:pt x="35" y="7"/>
                </a:lnTo>
                <a:lnTo>
                  <a:pt x="35" y="7"/>
                </a:lnTo>
                <a:lnTo>
                  <a:pt x="37" y="6"/>
                </a:lnTo>
                <a:lnTo>
                  <a:pt x="37" y="5"/>
                </a:lnTo>
                <a:lnTo>
                  <a:pt x="37" y="5"/>
                </a:lnTo>
                <a:lnTo>
                  <a:pt x="38" y="5"/>
                </a:lnTo>
                <a:lnTo>
                  <a:pt x="38" y="5"/>
                </a:lnTo>
                <a:lnTo>
                  <a:pt x="39" y="5"/>
                </a:lnTo>
                <a:lnTo>
                  <a:pt x="41" y="5"/>
                </a:lnTo>
                <a:lnTo>
                  <a:pt x="41" y="5"/>
                </a:lnTo>
                <a:lnTo>
                  <a:pt x="41" y="3"/>
                </a:lnTo>
                <a:lnTo>
                  <a:pt x="41" y="3"/>
                </a:lnTo>
                <a:lnTo>
                  <a:pt x="41" y="2"/>
                </a:lnTo>
                <a:lnTo>
                  <a:pt x="41" y="2"/>
                </a:lnTo>
                <a:lnTo>
                  <a:pt x="42" y="2"/>
                </a:lnTo>
                <a:lnTo>
                  <a:pt x="43" y="2"/>
                </a:lnTo>
                <a:lnTo>
                  <a:pt x="43" y="1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1"/>
                </a:lnTo>
                <a:lnTo>
                  <a:pt x="46" y="2"/>
                </a:lnTo>
                <a:lnTo>
                  <a:pt x="47" y="2"/>
                </a:lnTo>
                <a:lnTo>
                  <a:pt x="47" y="2"/>
                </a:lnTo>
                <a:lnTo>
                  <a:pt x="48" y="2"/>
                </a:lnTo>
                <a:lnTo>
                  <a:pt x="49" y="2"/>
                </a:lnTo>
                <a:lnTo>
                  <a:pt x="49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3"/>
                </a:lnTo>
                <a:lnTo>
                  <a:pt x="52" y="5"/>
                </a:lnTo>
                <a:lnTo>
                  <a:pt x="53" y="5"/>
                </a:lnTo>
                <a:lnTo>
                  <a:pt x="54" y="5"/>
                </a:lnTo>
                <a:lnTo>
                  <a:pt x="54" y="5"/>
                </a:lnTo>
                <a:lnTo>
                  <a:pt x="56" y="5"/>
                </a:lnTo>
                <a:lnTo>
                  <a:pt x="57" y="3"/>
                </a:lnTo>
                <a:lnTo>
                  <a:pt x="57" y="3"/>
                </a:lnTo>
                <a:lnTo>
                  <a:pt x="58" y="3"/>
                </a:lnTo>
                <a:lnTo>
                  <a:pt x="59" y="5"/>
                </a:lnTo>
                <a:lnTo>
                  <a:pt x="59" y="5"/>
                </a:lnTo>
                <a:lnTo>
                  <a:pt x="59" y="6"/>
                </a:lnTo>
                <a:lnTo>
                  <a:pt x="59" y="7"/>
                </a:lnTo>
                <a:lnTo>
                  <a:pt x="59" y="7"/>
                </a:lnTo>
                <a:lnTo>
                  <a:pt x="59" y="8"/>
                </a:lnTo>
                <a:lnTo>
                  <a:pt x="61" y="8"/>
                </a:lnTo>
                <a:lnTo>
                  <a:pt x="61" y="10"/>
                </a:lnTo>
                <a:lnTo>
                  <a:pt x="62" y="8"/>
                </a:lnTo>
                <a:lnTo>
                  <a:pt x="63" y="10"/>
                </a:lnTo>
                <a:lnTo>
                  <a:pt x="63" y="8"/>
                </a:lnTo>
                <a:lnTo>
                  <a:pt x="63" y="8"/>
                </a:lnTo>
                <a:lnTo>
                  <a:pt x="63" y="7"/>
                </a:lnTo>
                <a:lnTo>
                  <a:pt x="64" y="6"/>
                </a:lnTo>
                <a:lnTo>
                  <a:pt x="64" y="6"/>
                </a:lnTo>
                <a:lnTo>
                  <a:pt x="64" y="5"/>
                </a:lnTo>
                <a:lnTo>
                  <a:pt x="64" y="5"/>
                </a:lnTo>
                <a:lnTo>
                  <a:pt x="66" y="3"/>
                </a:lnTo>
                <a:lnTo>
                  <a:pt x="66" y="3"/>
                </a:lnTo>
                <a:lnTo>
                  <a:pt x="66" y="2"/>
                </a:lnTo>
                <a:lnTo>
                  <a:pt x="66" y="2"/>
                </a:lnTo>
                <a:lnTo>
                  <a:pt x="67" y="1"/>
                </a:lnTo>
                <a:lnTo>
                  <a:pt x="68" y="1"/>
                </a:lnTo>
                <a:lnTo>
                  <a:pt x="68" y="1"/>
                </a:lnTo>
                <a:lnTo>
                  <a:pt x="70" y="1"/>
                </a:lnTo>
                <a:lnTo>
                  <a:pt x="70" y="2"/>
                </a:lnTo>
                <a:lnTo>
                  <a:pt x="70" y="2"/>
                </a:lnTo>
                <a:lnTo>
                  <a:pt x="71" y="3"/>
                </a:lnTo>
                <a:lnTo>
                  <a:pt x="71" y="5"/>
                </a:lnTo>
                <a:lnTo>
                  <a:pt x="71" y="5"/>
                </a:lnTo>
                <a:lnTo>
                  <a:pt x="71" y="6"/>
                </a:lnTo>
                <a:lnTo>
                  <a:pt x="70" y="6"/>
                </a:lnTo>
                <a:lnTo>
                  <a:pt x="70" y="7"/>
                </a:lnTo>
                <a:lnTo>
                  <a:pt x="70" y="8"/>
                </a:lnTo>
                <a:lnTo>
                  <a:pt x="71" y="8"/>
                </a:lnTo>
                <a:lnTo>
                  <a:pt x="71" y="8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61" name="Freeform 529" hidden="1">
            <a:extLst>
              <a:ext uri="{FF2B5EF4-FFF2-40B4-BE49-F238E27FC236}">
                <a16:creationId xmlns:a16="http://schemas.microsoft.com/office/drawing/2014/main" id="{D21CE8DF-9E60-4109-ABF8-805A92D1F894}"/>
              </a:ext>
            </a:extLst>
          </p:cNvPr>
          <p:cNvSpPr>
            <a:spLocks/>
          </p:cNvSpPr>
          <p:nvPr/>
        </p:nvSpPr>
        <p:spPr bwMode="auto">
          <a:xfrm>
            <a:off x="15221124" y="4364708"/>
            <a:ext cx="777194" cy="1010356"/>
          </a:xfrm>
          <a:custGeom>
            <a:avLst/>
            <a:gdLst>
              <a:gd name="T0" fmla="*/ 45 w 70"/>
              <a:gd name="T1" fmla="*/ 20 h 91"/>
              <a:gd name="T2" fmla="*/ 51 w 70"/>
              <a:gd name="T3" fmla="*/ 24 h 91"/>
              <a:gd name="T4" fmla="*/ 53 w 70"/>
              <a:gd name="T5" fmla="*/ 28 h 91"/>
              <a:gd name="T6" fmla="*/ 54 w 70"/>
              <a:gd name="T7" fmla="*/ 33 h 91"/>
              <a:gd name="T8" fmla="*/ 54 w 70"/>
              <a:gd name="T9" fmla="*/ 39 h 91"/>
              <a:gd name="T10" fmla="*/ 56 w 70"/>
              <a:gd name="T11" fmla="*/ 45 h 91"/>
              <a:gd name="T12" fmla="*/ 56 w 70"/>
              <a:gd name="T13" fmla="*/ 52 h 91"/>
              <a:gd name="T14" fmla="*/ 53 w 70"/>
              <a:gd name="T15" fmla="*/ 57 h 91"/>
              <a:gd name="T16" fmla="*/ 48 w 70"/>
              <a:gd name="T17" fmla="*/ 59 h 91"/>
              <a:gd name="T18" fmla="*/ 44 w 70"/>
              <a:gd name="T19" fmla="*/ 59 h 91"/>
              <a:gd name="T20" fmla="*/ 42 w 70"/>
              <a:gd name="T21" fmla="*/ 64 h 91"/>
              <a:gd name="T22" fmla="*/ 44 w 70"/>
              <a:gd name="T23" fmla="*/ 71 h 91"/>
              <a:gd name="T24" fmla="*/ 45 w 70"/>
              <a:gd name="T25" fmla="*/ 71 h 91"/>
              <a:gd name="T26" fmla="*/ 48 w 70"/>
              <a:gd name="T27" fmla="*/ 73 h 91"/>
              <a:gd name="T28" fmla="*/ 49 w 70"/>
              <a:gd name="T29" fmla="*/ 71 h 91"/>
              <a:gd name="T30" fmla="*/ 53 w 70"/>
              <a:gd name="T31" fmla="*/ 73 h 91"/>
              <a:gd name="T32" fmla="*/ 55 w 70"/>
              <a:gd name="T33" fmla="*/ 77 h 91"/>
              <a:gd name="T34" fmla="*/ 56 w 70"/>
              <a:gd name="T35" fmla="*/ 81 h 91"/>
              <a:gd name="T36" fmla="*/ 59 w 70"/>
              <a:gd name="T37" fmla="*/ 79 h 91"/>
              <a:gd name="T38" fmla="*/ 61 w 70"/>
              <a:gd name="T39" fmla="*/ 85 h 91"/>
              <a:gd name="T40" fmla="*/ 64 w 70"/>
              <a:gd name="T41" fmla="*/ 82 h 91"/>
              <a:gd name="T42" fmla="*/ 69 w 70"/>
              <a:gd name="T43" fmla="*/ 85 h 91"/>
              <a:gd name="T44" fmla="*/ 65 w 70"/>
              <a:gd name="T45" fmla="*/ 87 h 91"/>
              <a:gd name="T46" fmla="*/ 59 w 70"/>
              <a:gd name="T47" fmla="*/ 88 h 91"/>
              <a:gd name="T48" fmla="*/ 54 w 70"/>
              <a:gd name="T49" fmla="*/ 88 h 91"/>
              <a:gd name="T50" fmla="*/ 48 w 70"/>
              <a:gd name="T51" fmla="*/ 86 h 91"/>
              <a:gd name="T52" fmla="*/ 42 w 70"/>
              <a:gd name="T53" fmla="*/ 86 h 91"/>
              <a:gd name="T54" fmla="*/ 36 w 70"/>
              <a:gd name="T55" fmla="*/ 87 h 91"/>
              <a:gd name="T56" fmla="*/ 32 w 70"/>
              <a:gd name="T57" fmla="*/ 81 h 91"/>
              <a:gd name="T58" fmla="*/ 26 w 70"/>
              <a:gd name="T59" fmla="*/ 78 h 91"/>
              <a:gd name="T60" fmla="*/ 21 w 70"/>
              <a:gd name="T61" fmla="*/ 76 h 91"/>
              <a:gd name="T62" fmla="*/ 16 w 70"/>
              <a:gd name="T63" fmla="*/ 73 h 91"/>
              <a:gd name="T64" fmla="*/ 10 w 70"/>
              <a:gd name="T65" fmla="*/ 73 h 91"/>
              <a:gd name="T66" fmla="*/ 2 w 70"/>
              <a:gd name="T67" fmla="*/ 71 h 91"/>
              <a:gd name="T68" fmla="*/ 1 w 70"/>
              <a:gd name="T69" fmla="*/ 67 h 91"/>
              <a:gd name="T70" fmla="*/ 2 w 70"/>
              <a:gd name="T71" fmla="*/ 62 h 91"/>
              <a:gd name="T72" fmla="*/ 7 w 70"/>
              <a:gd name="T73" fmla="*/ 61 h 91"/>
              <a:gd name="T74" fmla="*/ 10 w 70"/>
              <a:gd name="T75" fmla="*/ 58 h 91"/>
              <a:gd name="T76" fmla="*/ 7 w 70"/>
              <a:gd name="T77" fmla="*/ 53 h 91"/>
              <a:gd name="T78" fmla="*/ 3 w 70"/>
              <a:gd name="T79" fmla="*/ 49 h 91"/>
              <a:gd name="T80" fmla="*/ 5 w 70"/>
              <a:gd name="T81" fmla="*/ 44 h 91"/>
              <a:gd name="T82" fmla="*/ 1 w 70"/>
              <a:gd name="T83" fmla="*/ 40 h 91"/>
              <a:gd name="T84" fmla="*/ 1 w 70"/>
              <a:gd name="T85" fmla="*/ 38 h 91"/>
              <a:gd name="T86" fmla="*/ 2 w 70"/>
              <a:gd name="T87" fmla="*/ 33 h 91"/>
              <a:gd name="T88" fmla="*/ 3 w 70"/>
              <a:gd name="T89" fmla="*/ 33 h 91"/>
              <a:gd name="T90" fmla="*/ 1 w 70"/>
              <a:gd name="T91" fmla="*/ 29 h 91"/>
              <a:gd name="T92" fmla="*/ 1 w 70"/>
              <a:gd name="T93" fmla="*/ 22 h 91"/>
              <a:gd name="T94" fmla="*/ 5 w 70"/>
              <a:gd name="T95" fmla="*/ 19 h 91"/>
              <a:gd name="T96" fmla="*/ 12 w 70"/>
              <a:gd name="T97" fmla="*/ 19 h 91"/>
              <a:gd name="T98" fmla="*/ 11 w 70"/>
              <a:gd name="T99" fmla="*/ 14 h 91"/>
              <a:gd name="T100" fmla="*/ 10 w 70"/>
              <a:gd name="T101" fmla="*/ 11 h 91"/>
              <a:gd name="T102" fmla="*/ 12 w 70"/>
              <a:gd name="T103" fmla="*/ 5 h 91"/>
              <a:gd name="T104" fmla="*/ 14 w 70"/>
              <a:gd name="T105" fmla="*/ 0 h 91"/>
              <a:gd name="T106" fmla="*/ 16 w 70"/>
              <a:gd name="T107" fmla="*/ 5 h 91"/>
              <a:gd name="T108" fmla="*/ 21 w 70"/>
              <a:gd name="T109" fmla="*/ 8 h 91"/>
              <a:gd name="T110" fmla="*/ 27 w 70"/>
              <a:gd name="T111" fmla="*/ 8 h 91"/>
              <a:gd name="T112" fmla="*/ 34 w 70"/>
              <a:gd name="T113" fmla="*/ 9 h 91"/>
              <a:gd name="T114" fmla="*/ 39 w 70"/>
              <a:gd name="T115" fmla="*/ 11 h 91"/>
              <a:gd name="T116" fmla="*/ 42 w 70"/>
              <a:gd name="T117" fmla="*/ 15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" h="91">
                <a:moveTo>
                  <a:pt x="45" y="15"/>
                </a:moveTo>
                <a:lnTo>
                  <a:pt x="45" y="16"/>
                </a:lnTo>
                <a:lnTo>
                  <a:pt x="45" y="16"/>
                </a:lnTo>
                <a:lnTo>
                  <a:pt x="45" y="18"/>
                </a:lnTo>
                <a:lnTo>
                  <a:pt x="45" y="19"/>
                </a:lnTo>
                <a:lnTo>
                  <a:pt x="45" y="19"/>
                </a:lnTo>
                <a:lnTo>
                  <a:pt x="45" y="19"/>
                </a:lnTo>
                <a:lnTo>
                  <a:pt x="45" y="20"/>
                </a:lnTo>
                <a:lnTo>
                  <a:pt x="46" y="20"/>
                </a:lnTo>
                <a:lnTo>
                  <a:pt x="46" y="22"/>
                </a:lnTo>
                <a:lnTo>
                  <a:pt x="48" y="22"/>
                </a:lnTo>
                <a:lnTo>
                  <a:pt x="48" y="22"/>
                </a:lnTo>
                <a:lnTo>
                  <a:pt x="48" y="23"/>
                </a:lnTo>
                <a:lnTo>
                  <a:pt x="49" y="23"/>
                </a:lnTo>
                <a:lnTo>
                  <a:pt x="50" y="23"/>
                </a:lnTo>
                <a:lnTo>
                  <a:pt x="51" y="24"/>
                </a:lnTo>
                <a:lnTo>
                  <a:pt x="51" y="24"/>
                </a:lnTo>
                <a:lnTo>
                  <a:pt x="51" y="25"/>
                </a:lnTo>
                <a:lnTo>
                  <a:pt x="53" y="24"/>
                </a:lnTo>
                <a:lnTo>
                  <a:pt x="53" y="25"/>
                </a:lnTo>
                <a:lnTo>
                  <a:pt x="54" y="27"/>
                </a:lnTo>
                <a:lnTo>
                  <a:pt x="54" y="27"/>
                </a:lnTo>
                <a:lnTo>
                  <a:pt x="54" y="28"/>
                </a:lnTo>
                <a:lnTo>
                  <a:pt x="53" y="28"/>
                </a:lnTo>
                <a:lnTo>
                  <a:pt x="53" y="29"/>
                </a:lnTo>
                <a:lnTo>
                  <a:pt x="53" y="30"/>
                </a:lnTo>
                <a:lnTo>
                  <a:pt x="53" y="30"/>
                </a:lnTo>
                <a:lnTo>
                  <a:pt x="54" y="30"/>
                </a:lnTo>
                <a:lnTo>
                  <a:pt x="54" y="30"/>
                </a:lnTo>
                <a:lnTo>
                  <a:pt x="54" y="30"/>
                </a:lnTo>
                <a:lnTo>
                  <a:pt x="54" y="32"/>
                </a:lnTo>
                <a:lnTo>
                  <a:pt x="54" y="33"/>
                </a:lnTo>
                <a:lnTo>
                  <a:pt x="54" y="33"/>
                </a:lnTo>
                <a:lnTo>
                  <a:pt x="54" y="34"/>
                </a:lnTo>
                <a:lnTo>
                  <a:pt x="54" y="35"/>
                </a:lnTo>
                <a:lnTo>
                  <a:pt x="55" y="35"/>
                </a:lnTo>
                <a:lnTo>
                  <a:pt x="55" y="37"/>
                </a:lnTo>
                <a:lnTo>
                  <a:pt x="54" y="38"/>
                </a:lnTo>
                <a:lnTo>
                  <a:pt x="54" y="38"/>
                </a:lnTo>
                <a:lnTo>
                  <a:pt x="54" y="39"/>
                </a:lnTo>
                <a:lnTo>
                  <a:pt x="54" y="40"/>
                </a:lnTo>
                <a:lnTo>
                  <a:pt x="54" y="40"/>
                </a:lnTo>
                <a:lnTo>
                  <a:pt x="55" y="40"/>
                </a:lnTo>
                <a:lnTo>
                  <a:pt x="55" y="42"/>
                </a:lnTo>
                <a:lnTo>
                  <a:pt x="55" y="43"/>
                </a:lnTo>
                <a:lnTo>
                  <a:pt x="55" y="43"/>
                </a:lnTo>
                <a:lnTo>
                  <a:pt x="55" y="44"/>
                </a:lnTo>
                <a:lnTo>
                  <a:pt x="56" y="45"/>
                </a:lnTo>
                <a:lnTo>
                  <a:pt x="56" y="45"/>
                </a:lnTo>
                <a:lnTo>
                  <a:pt x="56" y="47"/>
                </a:lnTo>
                <a:lnTo>
                  <a:pt x="56" y="48"/>
                </a:lnTo>
                <a:lnTo>
                  <a:pt x="56" y="49"/>
                </a:lnTo>
                <a:lnTo>
                  <a:pt x="56" y="49"/>
                </a:lnTo>
                <a:lnTo>
                  <a:pt x="56" y="50"/>
                </a:lnTo>
                <a:lnTo>
                  <a:pt x="56" y="52"/>
                </a:lnTo>
                <a:lnTo>
                  <a:pt x="56" y="52"/>
                </a:lnTo>
                <a:lnTo>
                  <a:pt x="56" y="53"/>
                </a:lnTo>
                <a:lnTo>
                  <a:pt x="56" y="54"/>
                </a:lnTo>
                <a:lnTo>
                  <a:pt x="55" y="54"/>
                </a:lnTo>
                <a:lnTo>
                  <a:pt x="55" y="54"/>
                </a:lnTo>
                <a:lnTo>
                  <a:pt x="54" y="56"/>
                </a:lnTo>
                <a:lnTo>
                  <a:pt x="54" y="57"/>
                </a:lnTo>
                <a:lnTo>
                  <a:pt x="54" y="57"/>
                </a:lnTo>
                <a:lnTo>
                  <a:pt x="53" y="57"/>
                </a:lnTo>
                <a:lnTo>
                  <a:pt x="51" y="57"/>
                </a:lnTo>
                <a:lnTo>
                  <a:pt x="51" y="57"/>
                </a:lnTo>
                <a:lnTo>
                  <a:pt x="50" y="57"/>
                </a:lnTo>
                <a:lnTo>
                  <a:pt x="50" y="57"/>
                </a:lnTo>
                <a:lnTo>
                  <a:pt x="49" y="57"/>
                </a:lnTo>
                <a:lnTo>
                  <a:pt x="48" y="58"/>
                </a:lnTo>
                <a:lnTo>
                  <a:pt x="48" y="59"/>
                </a:lnTo>
                <a:lnTo>
                  <a:pt x="48" y="59"/>
                </a:lnTo>
                <a:lnTo>
                  <a:pt x="48" y="62"/>
                </a:lnTo>
                <a:lnTo>
                  <a:pt x="48" y="62"/>
                </a:lnTo>
                <a:lnTo>
                  <a:pt x="48" y="62"/>
                </a:lnTo>
                <a:lnTo>
                  <a:pt x="48" y="62"/>
                </a:lnTo>
                <a:lnTo>
                  <a:pt x="46" y="61"/>
                </a:lnTo>
                <a:lnTo>
                  <a:pt x="45" y="59"/>
                </a:lnTo>
                <a:lnTo>
                  <a:pt x="45" y="59"/>
                </a:lnTo>
                <a:lnTo>
                  <a:pt x="44" y="59"/>
                </a:lnTo>
                <a:lnTo>
                  <a:pt x="44" y="59"/>
                </a:lnTo>
                <a:lnTo>
                  <a:pt x="42" y="61"/>
                </a:lnTo>
                <a:lnTo>
                  <a:pt x="42" y="62"/>
                </a:lnTo>
                <a:lnTo>
                  <a:pt x="42" y="62"/>
                </a:lnTo>
                <a:lnTo>
                  <a:pt x="42" y="63"/>
                </a:lnTo>
                <a:lnTo>
                  <a:pt x="42" y="64"/>
                </a:lnTo>
                <a:lnTo>
                  <a:pt x="42" y="64"/>
                </a:lnTo>
                <a:lnTo>
                  <a:pt x="42" y="64"/>
                </a:lnTo>
                <a:lnTo>
                  <a:pt x="42" y="66"/>
                </a:lnTo>
                <a:lnTo>
                  <a:pt x="42" y="67"/>
                </a:lnTo>
                <a:lnTo>
                  <a:pt x="42" y="68"/>
                </a:lnTo>
                <a:lnTo>
                  <a:pt x="44" y="68"/>
                </a:lnTo>
                <a:lnTo>
                  <a:pt x="44" y="68"/>
                </a:lnTo>
                <a:lnTo>
                  <a:pt x="45" y="68"/>
                </a:lnTo>
                <a:lnTo>
                  <a:pt x="45" y="69"/>
                </a:lnTo>
                <a:lnTo>
                  <a:pt x="44" y="71"/>
                </a:lnTo>
                <a:lnTo>
                  <a:pt x="42" y="71"/>
                </a:lnTo>
                <a:lnTo>
                  <a:pt x="42" y="71"/>
                </a:lnTo>
                <a:lnTo>
                  <a:pt x="42" y="72"/>
                </a:lnTo>
                <a:lnTo>
                  <a:pt x="44" y="73"/>
                </a:lnTo>
                <a:lnTo>
                  <a:pt x="44" y="73"/>
                </a:lnTo>
                <a:lnTo>
                  <a:pt x="45" y="73"/>
                </a:lnTo>
                <a:lnTo>
                  <a:pt x="45" y="72"/>
                </a:lnTo>
                <a:lnTo>
                  <a:pt x="45" y="71"/>
                </a:lnTo>
                <a:lnTo>
                  <a:pt x="45" y="71"/>
                </a:lnTo>
                <a:lnTo>
                  <a:pt x="46" y="71"/>
                </a:lnTo>
                <a:lnTo>
                  <a:pt x="46" y="71"/>
                </a:lnTo>
                <a:lnTo>
                  <a:pt x="46" y="71"/>
                </a:lnTo>
                <a:lnTo>
                  <a:pt x="46" y="72"/>
                </a:lnTo>
                <a:lnTo>
                  <a:pt x="46" y="73"/>
                </a:lnTo>
                <a:lnTo>
                  <a:pt x="48" y="73"/>
                </a:lnTo>
                <a:lnTo>
                  <a:pt x="48" y="73"/>
                </a:lnTo>
                <a:lnTo>
                  <a:pt x="48" y="74"/>
                </a:lnTo>
                <a:lnTo>
                  <a:pt x="48" y="76"/>
                </a:lnTo>
                <a:lnTo>
                  <a:pt x="48" y="76"/>
                </a:lnTo>
                <a:lnTo>
                  <a:pt x="49" y="74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1"/>
                </a:lnTo>
                <a:lnTo>
                  <a:pt x="49" y="71"/>
                </a:lnTo>
                <a:lnTo>
                  <a:pt x="50" y="71"/>
                </a:lnTo>
                <a:lnTo>
                  <a:pt x="51" y="71"/>
                </a:lnTo>
                <a:lnTo>
                  <a:pt x="51" y="69"/>
                </a:lnTo>
                <a:lnTo>
                  <a:pt x="53" y="71"/>
                </a:lnTo>
                <a:lnTo>
                  <a:pt x="53" y="71"/>
                </a:lnTo>
                <a:lnTo>
                  <a:pt x="53" y="71"/>
                </a:lnTo>
                <a:lnTo>
                  <a:pt x="53" y="73"/>
                </a:lnTo>
                <a:lnTo>
                  <a:pt x="53" y="73"/>
                </a:lnTo>
                <a:lnTo>
                  <a:pt x="53" y="74"/>
                </a:lnTo>
                <a:lnTo>
                  <a:pt x="53" y="74"/>
                </a:lnTo>
                <a:lnTo>
                  <a:pt x="54" y="76"/>
                </a:lnTo>
                <a:lnTo>
                  <a:pt x="54" y="76"/>
                </a:lnTo>
                <a:lnTo>
                  <a:pt x="55" y="76"/>
                </a:lnTo>
                <a:lnTo>
                  <a:pt x="55" y="76"/>
                </a:lnTo>
                <a:lnTo>
                  <a:pt x="55" y="77"/>
                </a:lnTo>
                <a:lnTo>
                  <a:pt x="55" y="77"/>
                </a:lnTo>
                <a:lnTo>
                  <a:pt x="55" y="77"/>
                </a:lnTo>
                <a:lnTo>
                  <a:pt x="56" y="78"/>
                </a:lnTo>
                <a:lnTo>
                  <a:pt x="56" y="78"/>
                </a:lnTo>
                <a:lnTo>
                  <a:pt x="56" y="78"/>
                </a:lnTo>
                <a:lnTo>
                  <a:pt x="56" y="78"/>
                </a:lnTo>
                <a:lnTo>
                  <a:pt x="56" y="79"/>
                </a:lnTo>
                <a:lnTo>
                  <a:pt x="56" y="81"/>
                </a:lnTo>
                <a:lnTo>
                  <a:pt x="56" y="81"/>
                </a:lnTo>
                <a:lnTo>
                  <a:pt x="56" y="82"/>
                </a:lnTo>
                <a:lnTo>
                  <a:pt x="56" y="83"/>
                </a:lnTo>
                <a:lnTo>
                  <a:pt x="58" y="82"/>
                </a:lnTo>
                <a:lnTo>
                  <a:pt x="58" y="81"/>
                </a:lnTo>
                <a:lnTo>
                  <a:pt x="58" y="81"/>
                </a:lnTo>
                <a:lnTo>
                  <a:pt x="59" y="79"/>
                </a:lnTo>
                <a:lnTo>
                  <a:pt x="59" y="79"/>
                </a:lnTo>
                <a:lnTo>
                  <a:pt x="60" y="79"/>
                </a:lnTo>
                <a:lnTo>
                  <a:pt x="61" y="79"/>
                </a:lnTo>
                <a:lnTo>
                  <a:pt x="61" y="81"/>
                </a:lnTo>
                <a:lnTo>
                  <a:pt x="61" y="81"/>
                </a:lnTo>
                <a:lnTo>
                  <a:pt x="61" y="82"/>
                </a:lnTo>
                <a:lnTo>
                  <a:pt x="61" y="83"/>
                </a:lnTo>
                <a:lnTo>
                  <a:pt x="61" y="83"/>
                </a:lnTo>
                <a:lnTo>
                  <a:pt x="61" y="85"/>
                </a:lnTo>
                <a:lnTo>
                  <a:pt x="61" y="86"/>
                </a:lnTo>
                <a:lnTo>
                  <a:pt x="61" y="85"/>
                </a:lnTo>
                <a:lnTo>
                  <a:pt x="63" y="85"/>
                </a:lnTo>
                <a:lnTo>
                  <a:pt x="63" y="83"/>
                </a:lnTo>
                <a:lnTo>
                  <a:pt x="63" y="83"/>
                </a:lnTo>
                <a:lnTo>
                  <a:pt x="64" y="82"/>
                </a:lnTo>
                <a:lnTo>
                  <a:pt x="64" y="82"/>
                </a:lnTo>
                <a:lnTo>
                  <a:pt x="64" y="82"/>
                </a:lnTo>
                <a:lnTo>
                  <a:pt x="64" y="83"/>
                </a:lnTo>
                <a:lnTo>
                  <a:pt x="64" y="83"/>
                </a:lnTo>
                <a:lnTo>
                  <a:pt x="64" y="85"/>
                </a:lnTo>
                <a:lnTo>
                  <a:pt x="65" y="85"/>
                </a:lnTo>
                <a:lnTo>
                  <a:pt x="66" y="85"/>
                </a:lnTo>
                <a:lnTo>
                  <a:pt x="66" y="85"/>
                </a:lnTo>
                <a:lnTo>
                  <a:pt x="68" y="85"/>
                </a:lnTo>
                <a:lnTo>
                  <a:pt x="69" y="85"/>
                </a:lnTo>
                <a:lnTo>
                  <a:pt x="70" y="85"/>
                </a:lnTo>
                <a:lnTo>
                  <a:pt x="70" y="86"/>
                </a:lnTo>
                <a:lnTo>
                  <a:pt x="69" y="87"/>
                </a:lnTo>
                <a:lnTo>
                  <a:pt x="68" y="87"/>
                </a:lnTo>
                <a:lnTo>
                  <a:pt x="66" y="87"/>
                </a:lnTo>
                <a:lnTo>
                  <a:pt x="66" y="87"/>
                </a:lnTo>
                <a:lnTo>
                  <a:pt x="66" y="87"/>
                </a:lnTo>
                <a:lnTo>
                  <a:pt x="65" y="87"/>
                </a:lnTo>
                <a:lnTo>
                  <a:pt x="64" y="87"/>
                </a:lnTo>
                <a:lnTo>
                  <a:pt x="64" y="87"/>
                </a:lnTo>
                <a:lnTo>
                  <a:pt x="63" y="87"/>
                </a:lnTo>
                <a:lnTo>
                  <a:pt x="61" y="87"/>
                </a:lnTo>
                <a:lnTo>
                  <a:pt x="61" y="87"/>
                </a:lnTo>
                <a:lnTo>
                  <a:pt x="60" y="87"/>
                </a:lnTo>
                <a:lnTo>
                  <a:pt x="59" y="87"/>
                </a:lnTo>
                <a:lnTo>
                  <a:pt x="59" y="88"/>
                </a:lnTo>
                <a:lnTo>
                  <a:pt x="58" y="90"/>
                </a:lnTo>
                <a:lnTo>
                  <a:pt x="58" y="90"/>
                </a:lnTo>
                <a:lnTo>
                  <a:pt x="56" y="90"/>
                </a:lnTo>
                <a:lnTo>
                  <a:pt x="56" y="91"/>
                </a:lnTo>
                <a:lnTo>
                  <a:pt x="56" y="90"/>
                </a:lnTo>
                <a:lnTo>
                  <a:pt x="55" y="90"/>
                </a:lnTo>
                <a:lnTo>
                  <a:pt x="55" y="88"/>
                </a:lnTo>
                <a:lnTo>
                  <a:pt x="54" y="88"/>
                </a:lnTo>
                <a:lnTo>
                  <a:pt x="54" y="88"/>
                </a:lnTo>
                <a:lnTo>
                  <a:pt x="53" y="88"/>
                </a:lnTo>
                <a:lnTo>
                  <a:pt x="51" y="88"/>
                </a:lnTo>
                <a:lnTo>
                  <a:pt x="51" y="87"/>
                </a:lnTo>
                <a:lnTo>
                  <a:pt x="51" y="87"/>
                </a:lnTo>
                <a:lnTo>
                  <a:pt x="50" y="86"/>
                </a:lnTo>
                <a:lnTo>
                  <a:pt x="49" y="86"/>
                </a:lnTo>
                <a:lnTo>
                  <a:pt x="48" y="86"/>
                </a:lnTo>
                <a:lnTo>
                  <a:pt x="48" y="86"/>
                </a:lnTo>
                <a:lnTo>
                  <a:pt x="46" y="86"/>
                </a:lnTo>
                <a:lnTo>
                  <a:pt x="45" y="86"/>
                </a:lnTo>
                <a:lnTo>
                  <a:pt x="45" y="86"/>
                </a:lnTo>
                <a:lnTo>
                  <a:pt x="44" y="86"/>
                </a:lnTo>
                <a:lnTo>
                  <a:pt x="44" y="86"/>
                </a:lnTo>
                <a:lnTo>
                  <a:pt x="42" y="86"/>
                </a:lnTo>
                <a:lnTo>
                  <a:pt x="42" y="86"/>
                </a:lnTo>
                <a:lnTo>
                  <a:pt x="41" y="86"/>
                </a:lnTo>
                <a:lnTo>
                  <a:pt x="40" y="86"/>
                </a:lnTo>
                <a:lnTo>
                  <a:pt x="40" y="86"/>
                </a:lnTo>
                <a:lnTo>
                  <a:pt x="40" y="86"/>
                </a:lnTo>
                <a:lnTo>
                  <a:pt x="39" y="86"/>
                </a:lnTo>
                <a:lnTo>
                  <a:pt x="37" y="86"/>
                </a:lnTo>
                <a:lnTo>
                  <a:pt x="37" y="87"/>
                </a:lnTo>
                <a:lnTo>
                  <a:pt x="36" y="87"/>
                </a:lnTo>
                <a:lnTo>
                  <a:pt x="35" y="86"/>
                </a:lnTo>
                <a:lnTo>
                  <a:pt x="35" y="85"/>
                </a:lnTo>
                <a:lnTo>
                  <a:pt x="35" y="83"/>
                </a:lnTo>
                <a:lnTo>
                  <a:pt x="35" y="83"/>
                </a:lnTo>
                <a:lnTo>
                  <a:pt x="34" y="82"/>
                </a:lnTo>
                <a:lnTo>
                  <a:pt x="34" y="82"/>
                </a:lnTo>
                <a:lnTo>
                  <a:pt x="32" y="81"/>
                </a:lnTo>
                <a:lnTo>
                  <a:pt x="32" y="81"/>
                </a:lnTo>
                <a:lnTo>
                  <a:pt x="32" y="79"/>
                </a:lnTo>
                <a:lnTo>
                  <a:pt x="31" y="78"/>
                </a:lnTo>
                <a:lnTo>
                  <a:pt x="31" y="78"/>
                </a:lnTo>
                <a:lnTo>
                  <a:pt x="30" y="78"/>
                </a:lnTo>
                <a:lnTo>
                  <a:pt x="29" y="78"/>
                </a:lnTo>
                <a:lnTo>
                  <a:pt x="29" y="78"/>
                </a:lnTo>
                <a:lnTo>
                  <a:pt x="27" y="78"/>
                </a:lnTo>
                <a:lnTo>
                  <a:pt x="26" y="78"/>
                </a:lnTo>
                <a:lnTo>
                  <a:pt x="26" y="78"/>
                </a:lnTo>
                <a:lnTo>
                  <a:pt x="25" y="78"/>
                </a:lnTo>
                <a:lnTo>
                  <a:pt x="25" y="77"/>
                </a:lnTo>
                <a:lnTo>
                  <a:pt x="24" y="76"/>
                </a:lnTo>
                <a:lnTo>
                  <a:pt x="24" y="76"/>
                </a:lnTo>
                <a:lnTo>
                  <a:pt x="24" y="76"/>
                </a:lnTo>
                <a:lnTo>
                  <a:pt x="22" y="76"/>
                </a:lnTo>
                <a:lnTo>
                  <a:pt x="21" y="76"/>
                </a:lnTo>
                <a:lnTo>
                  <a:pt x="21" y="76"/>
                </a:lnTo>
                <a:lnTo>
                  <a:pt x="20" y="76"/>
                </a:lnTo>
                <a:lnTo>
                  <a:pt x="20" y="74"/>
                </a:lnTo>
                <a:lnTo>
                  <a:pt x="19" y="73"/>
                </a:lnTo>
                <a:lnTo>
                  <a:pt x="19" y="73"/>
                </a:lnTo>
                <a:lnTo>
                  <a:pt x="17" y="73"/>
                </a:lnTo>
                <a:lnTo>
                  <a:pt x="16" y="73"/>
                </a:lnTo>
                <a:lnTo>
                  <a:pt x="16" y="73"/>
                </a:lnTo>
                <a:lnTo>
                  <a:pt x="15" y="73"/>
                </a:lnTo>
                <a:lnTo>
                  <a:pt x="14" y="73"/>
                </a:lnTo>
                <a:lnTo>
                  <a:pt x="14" y="73"/>
                </a:lnTo>
                <a:lnTo>
                  <a:pt x="12" y="73"/>
                </a:lnTo>
                <a:lnTo>
                  <a:pt x="11" y="73"/>
                </a:lnTo>
                <a:lnTo>
                  <a:pt x="11" y="73"/>
                </a:lnTo>
                <a:lnTo>
                  <a:pt x="10" y="73"/>
                </a:lnTo>
                <a:lnTo>
                  <a:pt x="10" y="73"/>
                </a:lnTo>
                <a:lnTo>
                  <a:pt x="8" y="73"/>
                </a:lnTo>
                <a:lnTo>
                  <a:pt x="7" y="73"/>
                </a:lnTo>
                <a:lnTo>
                  <a:pt x="7" y="73"/>
                </a:lnTo>
                <a:lnTo>
                  <a:pt x="5" y="73"/>
                </a:lnTo>
                <a:lnTo>
                  <a:pt x="5" y="73"/>
                </a:lnTo>
                <a:lnTo>
                  <a:pt x="5" y="72"/>
                </a:lnTo>
                <a:lnTo>
                  <a:pt x="3" y="72"/>
                </a:lnTo>
                <a:lnTo>
                  <a:pt x="2" y="71"/>
                </a:lnTo>
                <a:lnTo>
                  <a:pt x="2" y="72"/>
                </a:lnTo>
                <a:lnTo>
                  <a:pt x="1" y="71"/>
                </a:lnTo>
                <a:lnTo>
                  <a:pt x="1" y="71"/>
                </a:lnTo>
                <a:lnTo>
                  <a:pt x="0" y="69"/>
                </a:lnTo>
                <a:lnTo>
                  <a:pt x="0" y="69"/>
                </a:lnTo>
                <a:lnTo>
                  <a:pt x="0" y="68"/>
                </a:lnTo>
                <a:lnTo>
                  <a:pt x="1" y="68"/>
                </a:lnTo>
                <a:lnTo>
                  <a:pt x="1" y="67"/>
                </a:lnTo>
                <a:lnTo>
                  <a:pt x="1" y="66"/>
                </a:lnTo>
                <a:lnTo>
                  <a:pt x="0" y="66"/>
                </a:lnTo>
                <a:lnTo>
                  <a:pt x="0" y="64"/>
                </a:lnTo>
                <a:lnTo>
                  <a:pt x="0" y="64"/>
                </a:lnTo>
                <a:lnTo>
                  <a:pt x="0" y="63"/>
                </a:lnTo>
                <a:lnTo>
                  <a:pt x="1" y="63"/>
                </a:lnTo>
                <a:lnTo>
                  <a:pt x="2" y="62"/>
                </a:lnTo>
                <a:lnTo>
                  <a:pt x="2" y="62"/>
                </a:lnTo>
                <a:lnTo>
                  <a:pt x="2" y="62"/>
                </a:lnTo>
                <a:lnTo>
                  <a:pt x="3" y="61"/>
                </a:lnTo>
                <a:lnTo>
                  <a:pt x="5" y="61"/>
                </a:lnTo>
                <a:lnTo>
                  <a:pt x="5" y="61"/>
                </a:lnTo>
                <a:lnTo>
                  <a:pt x="5" y="61"/>
                </a:lnTo>
                <a:lnTo>
                  <a:pt x="6" y="61"/>
                </a:lnTo>
                <a:lnTo>
                  <a:pt x="7" y="61"/>
                </a:lnTo>
                <a:lnTo>
                  <a:pt x="7" y="61"/>
                </a:lnTo>
                <a:lnTo>
                  <a:pt x="8" y="61"/>
                </a:lnTo>
                <a:lnTo>
                  <a:pt x="10" y="61"/>
                </a:lnTo>
                <a:lnTo>
                  <a:pt x="11" y="61"/>
                </a:lnTo>
                <a:lnTo>
                  <a:pt x="11" y="59"/>
                </a:lnTo>
                <a:lnTo>
                  <a:pt x="11" y="59"/>
                </a:lnTo>
                <a:lnTo>
                  <a:pt x="12" y="58"/>
                </a:lnTo>
                <a:lnTo>
                  <a:pt x="11" y="58"/>
                </a:lnTo>
                <a:lnTo>
                  <a:pt x="10" y="58"/>
                </a:lnTo>
                <a:lnTo>
                  <a:pt x="8" y="58"/>
                </a:lnTo>
                <a:lnTo>
                  <a:pt x="7" y="58"/>
                </a:lnTo>
                <a:lnTo>
                  <a:pt x="7" y="57"/>
                </a:lnTo>
                <a:lnTo>
                  <a:pt x="7" y="57"/>
                </a:lnTo>
                <a:lnTo>
                  <a:pt x="7" y="56"/>
                </a:lnTo>
                <a:lnTo>
                  <a:pt x="7" y="54"/>
                </a:lnTo>
                <a:lnTo>
                  <a:pt x="7" y="54"/>
                </a:lnTo>
                <a:lnTo>
                  <a:pt x="7" y="53"/>
                </a:lnTo>
                <a:lnTo>
                  <a:pt x="6" y="53"/>
                </a:lnTo>
                <a:lnTo>
                  <a:pt x="6" y="53"/>
                </a:lnTo>
                <a:lnTo>
                  <a:pt x="6" y="52"/>
                </a:lnTo>
                <a:lnTo>
                  <a:pt x="6" y="50"/>
                </a:lnTo>
                <a:lnTo>
                  <a:pt x="5" y="50"/>
                </a:lnTo>
                <a:lnTo>
                  <a:pt x="5" y="50"/>
                </a:lnTo>
                <a:lnTo>
                  <a:pt x="3" y="50"/>
                </a:lnTo>
                <a:lnTo>
                  <a:pt x="3" y="49"/>
                </a:lnTo>
                <a:lnTo>
                  <a:pt x="3" y="49"/>
                </a:lnTo>
                <a:lnTo>
                  <a:pt x="3" y="48"/>
                </a:lnTo>
                <a:lnTo>
                  <a:pt x="3" y="48"/>
                </a:lnTo>
                <a:lnTo>
                  <a:pt x="5" y="47"/>
                </a:lnTo>
                <a:lnTo>
                  <a:pt x="5" y="45"/>
                </a:lnTo>
                <a:lnTo>
                  <a:pt x="5" y="45"/>
                </a:lnTo>
                <a:lnTo>
                  <a:pt x="5" y="45"/>
                </a:lnTo>
                <a:lnTo>
                  <a:pt x="5" y="44"/>
                </a:lnTo>
                <a:lnTo>
                  <a:pt x="3" y="43"/>
                </a:lnTo>
                <a:lnTo>
                  <a:pt x="3" y="43"/>
                </a:lnTo>
                <a:lnTo>
                  <a:pt x="2" y="43"/>
                </a:lnTo>
                <a:lnTo>
                  <a:pt x="2" y="43"/>
                </a:lnTo>
                <a:lnTo>
                  <a:pt x="2" y="42"/>
                </a:lnTo>
                <a:lnTo>
                  <a:pt x="2" y="40"/>
                </a:lnTo>
                <a:lnTo>
                  <a:pt x="2" y="40"/>
                </a:lnTo>
                <a:lnTo>
                  <a:pt x="1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1" y="38"/>
                </a:lnTo>
                <a:lnTo>
                  <a:pt x="2" y="37"/>
                </a:lnTo>
                <a:lnTo>
                  <a:pt x="2" y="35"/>
                </a:lnTo>
                <a:lnTo>
                  <a:pt x="2" y="35"/>
                </a:lnTo>
                <a:lnTo>
                  <a:pt x="2" y="34"/>
                </a:lnTo>
                <a:lnTo>
                  <a:pt x="2" y="33"/>
                </a:lnTo>
                <a:lnTo>
                  <a:pt x="2" y="33"/>
                </a:lnTo>
                <a:lnTo>
                  <a:pt x="2" y="33"/>
                </a:lnTo>
                <a:lnTo>
                  <a:pt x="2" y="33"/>
                </a:lnTo>
                <a:lnTo>
                  <a:pt x="3" y="33"/>
                </a:lnTo>
                <a:lnTo>
                  <a:pt x="3" y="35"/>
                </a:lnTo>
                <a:lnTo>
                  <a:pt x="5" y="35"/>
                </a:lnTo>
                <a:lnTo>
                  <a:pt x="5" y="34"/>
                </a:lnTo>
                <a:lnTo>
                  <a:pt x="5" y="33"/>
                </a:lnTo>
                <a:lnTo>
                  <a:pt x="5" y="33"/>
                </a:lnTo>
                <a:lnTo>
                  <a:pt x="5" y="33"/>
                </a:lnTo>
                <a:lnTo>
                  <a:pt x="3" y="33"/>
                </a:lnTo>
                <a:lnTo>
                  <a:pt x="3" y="32"/>
                </a:lnTo>
                <a:lnTo>
                  <a:pt x="3" y="30"/>
                </a:lnTo>
                <a:lnTo>
                  <a:pt x="3" y="30"/>
                </a:lnTo>
                <a:lnTo>
                  <a:pt x="2" y="30"/>
                </a:lnTo>
                <a:lnTo>
                  <a:pt x="2" y="30"/>
                </a:lnTo>
                <a:lnTo>
                  <a:pt x="1" y="30"/>
                </a:lnTo>
                <a:lnTo>
                  <a:pt x="1" y="29"/>
                </a:lnTo>
                <a:lnTo>
                  <a:pt x="1" y="29"/>
                </a:lnTo>
                <a:lnTo>
                  <a:pt x="1" y="27"/>
                </a:lnTo>
                <a:lnTo>
                  <a:pt x="1" y="27"/>
                </a:lnTo>
                <a:lnTo>
                  <a:pt x="1" y="25"/>
                </a:lnTo>
                <a:lnTo>
                  <a:pt x="1" y="24"/>
                </a:lnTo>
                <a:lnTo>
                  <a:pt x="1" y="24"/>
                </a:lnTo>
                <a:lnTo>
                  <a:pt x="1" y="24"/>
                </a:lnTo>
                <a:lnTo>
                  <a:pt x="1" y="23"/>
                </a:lnTo>
                <a:lnTo>
                  <a:pt x="1" y="22"/>
                </a:lnTo>
                <a:lnTo>
                  <a:pt x="2" y="22"/>
                </a:lnTo>
                <a:lnTo>
                  <a:pt x="2" y="22"/>
                </a:lnTo>
                <a:lnTo>
                  <a:pt x="2" y="22"/>
                </a:lnTo>
                <a:lnTo>
                  <a:pt x="2" y="20"/>
                </a:lnTo>
                <a:lnTo>
                  <a:pt x="2" y="19"/>
                </a:lnTo>
                <a:lnTo>
                  <a:pt x="3" y="19"/>
                </a:lnTo>
                <a:lnTo>
                  <a:pt x="5" y="19"/>
                </a:lnTo>
                <a:lnTo>
                  <a:pt x="5" y="19"/>
                </a:lnTo>
                <a:lnTo>
                  <a:pt x="6" y="19"/>
                </a:lnTo>
                <a:lnTo>
                  <a:pt x="7" y="19"/>
                </a:lnTo>
                <a:lnTo>
                  <a:pt x="7" y="19"/>
                </a:lnTo>
                <a:lnTo>
                  <a:pt x="8" y="19"/>
                </a:lnTo>
                <a:lnTo>
                  <a:pt x="10" y="19"/>
                </a:lnTo>
                <a:lnTo>
                  <a:pt x="11" y="19"/>
                </a:lnTo>
                <a:lnTo>
                  <a:pt x="11" y="19"/>
                </a:lnTo>
                <a:lnTo>
                  <a:pt x="12" y="19"/>
                </a:lnTo>
                <a:lnTo>
                  <a:pt x="12" y="18"/>
                </a:lnTo>
                <a:lnTo>
                  <a:pt x="12" y="16"/>
                </a:lnTo>
                <a:lnTo>
                  <a:pt x="12" y="16"/>
                </a:lnTo>
                <a:lnTo>
                  <a:pt x="11" y="16"/>
                </a:lnTo>
                <a:lnTo>
                  <a:pt x="11" y="16"/>
                </a:lnTo>
                <a:lnTo>
                  <a:pt x="11" y="15"/>
                </a:lnTo>
                <a:lnTo>
                  <a:pt x="11" y="14"/>
                </a:lnTo>
                <a:lnTo>
                  <a:pt x="11" y="14"/>
                </a:lnTo>
                <a:lnTo>
                  <a:pt x="11" y="14"/>
                </a:lnTo>
                <a:lnTo>
                  <a:pt x="12" y="14"/>
                </a:lnTo>
                <a:lnTo>
                  <a:pt x="12" y="13"/>
                </a:lnTo>
                <a:lnTo>
                  <a:pt x="12" y="11"/>
                </a:lnTo>
                <a:lnTo>
                  <a:pt x="12" y="11"/>
                </a:lnTo>
                <a:lnTo>
                  <a:pt x="11" y="11"/>
                </a:lnTo>
                <a:lnTo>
                  <a:pt x="11" y="11"/>
                </a:lnTo>
                <a:lnTo>
                  <a:pt x="10" y="11"/>
                </a:lnTo>
                <a:lnTo>
                  <a:pt x="10" y="11"/>
                </a:lnTo>
                <a:lnTo>
                  <a:pt x="10" y="10"/>
                </a:lnTo>
                <a:lnTo>
                  <a:pt x="10" y="9"/>
                </a:lnTo>
                <a:lnTo>
                  <a:pt x="11" y="8"/>
                </a:lnTo>
                <a:lnTo>
                  <a:pt x="11" y="8"/>
                </a:lnTo>
                <a:lnTo>
                  <a:pt x="11" y="6"/>
                </a:lnTo>
                <a:lnTo>
                  <a:pt x="11" y="5"/>
                </a:lnTo>
                <a:lnTo>
                  <a:pt x="12" y="5"/>
                </a:lnTo>
                <a:lnTo>
                  <a:pt x="12" y="5"/>
                </a:lnTo>
                <a:lnTo>
                  <a:pt x="12" y="4"/>
                </a:lnTo>
                <a:lnTo>
                  <a:pt x="12" y="3"/>
                </a:lnTo>
                <a:lnTo>
                  <a:pt x="12" y="3"/>
                </a:lnTo>
                <a:lnTo>
                  <a:pt x="12" y="1"/>
                </a:lnTo>
                <a:lnTo>
                  <a:pt x="14" y="0"/>
                </a:lnTo>
                <a:lnTo>
                  <a:pt x="14" y="0"/>
                </a:lnTo>
                <a:lnTo>
                  <a:pt x="14" y="0"/>
                </a:lnTo>
                <a:lnTo>
                  <a:pt x="14" y="0"/>
                </a:lnTo>
                <a:lnTo>
                  <a:pt x="14" y="1"/>
                </a:lnTo>
                <a:lnTo>
                  <a:pt x="14" y="3"/>
                </a:lnTo>
                <a:lnTo>
                  <a:pt x="15" y="3"/>
                </a:lnTo>
                <a:lnTo>
                  <a:pt x="15" y="3"/>
                </a:lnTo>
                <a:lnTo>
                  <a:pt x="15" y="5"/>
                </a:lnTo>
                <a:lnTo>
                  <a:pt x="16" y="5"/>
                </a:lnTo>
                <a:lnTo>
                  <a:pt x="16" y="5"/>
                </a:lnTo>
                <a:lnTo>
                  <a:pt x="16" y="5"/>
                </a:lnTo>
                <a:lnTo>
                  <a:pt x="17" y="5"/>
                </a:lnTo>
                <a:lnTo>
                  <a:pt x="19" y="5"/>
                </a:lnTo>
                <a:lnTo>
                  <a:pt x="19" y="5"/>
                </a:lnTo>
                <a:lnTo>
                  <a:pt x="20" y="5"/>
                </a:lnTo>
                <a:lnTo>
                  <a:pt x="21" y="5"/>
                </a:lnTo>
                <a:lnTo>
                  <a:pt x="21" y="6"/>
                </a:lnTo>
                <a:lnTo>
                  <a:pt x="21" y="8"/>
                </a:lnTo>
                <a:lnTo>
                  <a:pt x="21" y="8"/>
                </a:lnTo>
                <a:lnTo>
                  <a:pt x="22" y="8"/>
                </a:lnTo>
                <a:lnTo>
                  <a:pt x="24" y="8"/>
                </a:lnTo>
                <a:lnTo>
                  <a:pt x="24" y="8"/>
                </a:lnTo>
                <a:lnTo>
                  <a:pt x="25" y="8"/>
                </a:lnTo>
                <a:lnTo>
                  <a:pt x="26" y="8"/>
                </a:lnTo>
                <a:lnTo>
                  <a:pt x="26" y="8"/>
                </a:lnTo>
                <a:lnTo>
                  <a:pt x="27" y="8"/>
                </a:lnTo>
                <a:lnTo>
                  <a:pt x="29" y="8"/>
                </a:lnTo>
                <a:lnTo>
                  <a:pt x="29" y="8"/>
                </a:lnTo>
                <a:lnTo>
                  <a:pt x="30" y="8"/>
                </a:lnTo>
                <a:lnTo>
                  <a:pt x="31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4" y="9"/>
                </a:lnTo>
                <a:lnTo>
                  <a:pt x="34" y="10"/>
                </a:lnTo>
                <a:lnTo>
                  <a:pt x="35" y="10"/>
                </a:lnTo>
                <a:lnTo>
                  <a:pt x="35" y="10"/>
                </a:lnTo>
                <a:lnTo>
                  <a:pt x="36" y="10"/>
                </a:lnTo>
                <a:lnTo>
                  <a:pt x="37" y="10"/>
                </a:lnTo>
                <a:lnTo>
                  <a:pt x="37" y="10"/>
                </a:lnTo>
                <a:lnTo>
                  <a:pt x="37" y="11"/>
                </a:lnTo>
                <a:lnTo>
                  <a:pt x="39" y="11"/>
                </a:lnTo>
                <a:lnTo>
                  <a:pt x="39" y="13"/>
                </a:lnTo>
                <a:lnTo>
                  <a:pt x="40" y="13"/>
                </a:lnTo>
                <a:lnTo>
                  <a:pt x="40" y="13"/>
                </a:lnTo>
                <a:lnTo>
                  <a:pt x="41" y="14"/>
                </a:lnTo>
                <a:lnTo>
                  <a:pt x="41" y="14"/>
                </a:lnTo>
                <a:lnTo>
                  <a:pt x="42" y="15"/>
                </a:lnTo>
                <a:lnTo>
                  <a:pt x="42" y="15"/>
                </a:lnTo>
                <a:lnTo>
                  <a:pt x="42" y="15"/>
                </a:lnTo>
                <a:lnTo>
                  <a:pt x="44" y="15"/>
                </a:lnTo>
                <a:lnTo>
                  <a:pt x="45" y="15"/>
                </a:lnTo>
                <a:lnTo>
                  <a:pt x="45" y="15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62" name="Freeform 530" hidden="1">
            <a:extLst>
              <a:ext uri="{FF2B5EF4-FFF2-40B4-BE49-F238E27FC236}">
                <a16:creationId xmlns:a16="http://schemas.microsoft.com/office/drawing/2014/main" id="{A36C2073-DCAB-45C6-8633-5C975F577016}"/>
              </a:ext>
            </a:extLst>
          </p:cNvPr>
          <p:cNvSpPr>
            <a:spLocks/>
          </p:cNvSpPr>
          <p:nvPr/>
        </p:nvSpPr>
        <p:spPr bwMode="auto">
          <a:xfrm>
            <a:off x="14954659" y="4309189"/>
            <a:ext cx="399700" cy="821605"/>
          </a:xfrm>
          <a:custGeom>
            <a:avLst/>
            <a:gdLst>
              <a:gd name="T0" fmla="*/ 35 w 36"/>
              <a:gd name="T1" fmla="*/ 11 h 74"/>
              <a:gd name="T2" fmla="*/ 35 w 36"/>
              <a:gd name="T3" fmla="*/ 16 h 74"/>
              <a:gd name="T4" fmla="*/ 35 w 36"/>
              <a:gd name="T5" fmla="*/ 19 h 74"/>
              <a:gd name="T6" fmla="*/ 36 w 36"/>
              <a:gd name="T7" fmla="*/ 23 h 74"/>
              <a:gd name="T8" fmla="*/ 31 w 36"/>
              <a:gd name="T9" fmla="*/ 24 h 74"/>
              <a:gd name="T10" fmla="*/ 26 w 36"/>
              <a:gd name="T11" fmla="*/ 27 h 74"/>
              <a:gd name="T12" fmla="*/ 25 w 36"/>
              <a:gd name="T13" fmla="*/ 29 h 74"/>
              <a:gd name="T14" fmla="*/ 26 w 36"/>
              <a:gd name="T15" fmla="*/ 35 h 74"/>
              <a:gd name="T16" fmla="*/ 29 w 36"/>
              <a:gd name="T17" fmla="*/ 38 h 74"/>
              <a:gd name="T18" fmla="*/ 26 w 36"/>
              <a:gd name="T19" fmla="*/ 38 h 74"/>
              <a:gd name="T20" fmla="*/ 25 w 36"/>
              <a:gd name="T21" fmla="*/ 43 h 74"/>
              <a:gd name="T22" fmla="*/ 24 w 36"/>
              <a:gd name="T23" fmla="*/ 45 h 74"/>
              <a:gd name="T24" fmla="*/ 27 w 36"/>
              <a:gd name="T25" fmla="*/ 48 h 74"/>
              <a:gd name="T26" fmla="*/ 27 w 36"/>
              <a:gd name="T27" fmla="*/ 53 h 74"/>
              <a:gd name="T28" fmla="*/ 30 w 36"/>
              <a:gd name="T29" fmla="*/ 55 h 74"/>
              <a:gd name="T30" fmla="*/ 31 w 36"/>
              <a:gd name="T31" fmla="*/ 61 h 74"/>
              <a:gd name="T32" fmla="*/ 36 w 36"/>
              <a:gd name="T33" fmla="*/ 63 h 74"/>
              <a:gd name="T34" fmla="*/ 31 w 36"/>
              <a:gd name="T35" fmla="*/ 66 h 74"/>
              <a:gd name="T36" fmla="*/ 26 w 36"/>
              <a:gd name="T37" fmla="*/ 67 h 74"/>
              <a:gd name="T38" fmla="*/ 25 w 36"/>
              <a:gd name="T39" fmla="*/ 71 h 74"/>
              <a:gd name="T40" fmla="*/ 22 w 36"/>
              <a:gd name="T41" fmla="*/ 73 h 74"/>
              <a:gd name="T42" fmla="*/ 19 w 36"/>
              <a:gd name="T43" fmla="*/ 71 h 74"/>
              <a:gd name="T44" fmla="*/ 14 w 36"/>
              <a:gd name="T45" fmla="*/ 68 h 74"/>
              <a:gd name="T46" fmla="*/ 10 w 36"/>
              <a:gd name="T47" fmla="*/ 64 h 74"/>
              <a:gd name="T48" fmla="*/ 10 w 36"/>
              <a:gd name="T49" fmla="*/ 59 h 74"/>
              <a:gd name="T50" fmla="*/ 7 w 36"/>
              <a:gd name="T51" fmla="*/ 57 h 74"/>
              <a:gd name="T52" fmla="*/ 7 w 36"/>
              <a:gd name="T53" fmla="*/ 53 h 74"/>
              <a:gd name="T54" fmla="*/ 10 w 36"/>
              <a:gd name="T55" fmla="*/ 50 h 74"/>
              <a:gd name="T56" fmla="*/ 10 w 36"/>
              <a:gd name="T57" fmla="*/ 50 h 74"/>
              <a:gd name="T58" fmla="*/ 12 w 36"/>
              <a:gd name="T59" fmla="*/ 47 h 74"/>
              <a:gd name="T60" fmla="*/ 15 w 36"/>
              <a:gd name="T61" fmla="*/ 45 h 74"/>
              <a:gd name="T62" fmla="*/ 16 w 36"/>
              <a:gd name="T63" fmla="*/ 43 h 74"/>
              <a:gd name="T64" fmla="*/ 14 w 36"/>
              <a:gd name="T65" fmla="*/ 38 h 74"/>
              <a:gd name="T66" fmla="*/ 12 w 36"/>
              <a:gd name="T67" fmla="*/ 37 h 74"/>
              <a:gd name="T68" fmla="*/ 10 w 36"/>
              <a:gd name="T69" fmla="*/ 37 h 74"/>
              <a:gd name="T70" fmla="*/ 9 w 36"/>
              <a:gd name="T71" fmla="*/ 34 h 74"/>
              <a:gd name="T72" fmla="*/ 7 w 36"/>
              <a:gd name="T73" fmla="*/ 34 h 74"/>
              <a:gd name="T74" fmla="*/ 6 w 36"/>
              <a:gd name="T75" fmla="*/ 32 h 74"/>
              <a:gd name="T76" fmla="*/ 6 w 36"/>
              <a:gd name="T77" fmla="*/ 29 h 74"/>
              <a:gd name="T78" fmla="*/ 4 w 36"/>
              <a:gd name="T79" fmla="*/ 28 h 74"/>
              <a:gd name="T80" fmla="*/ 0 w 36"/>
              <a:gd name="T81" fmla="*/ 27 h 74"/>
              <a:gd name="T82" fmla="*/ 2 w 36"/>
              <a:gd name="T83" fmla="*/ 24 h 74"/>
              <a:gd name="T84" fmla="*/ 5 w 36"/>
              <a:gd name="T85" fmla="*/ 21 h 74"/>
              <a:gd name="T86" fmla="*/ 5 w 36"/>
              <a:gd name="T87" fmla="*/ 19 h 74"/>
              <a:gd name="T88" fmla="*/ 2 w 36"/>
              <a:gd name="T89" fmla="*/ 19 h 74"/>
              <a:gd name="T90" fmla="*/ 6 w 36"/>
              <a:gd name="T91" fmla="*/ 20 h 74"/>
              <a:gd name="T92" fmla="*/ 11 w 36"/>
              <a:gd name="T93" fmla="*/ 21 h 74"/>
              <a:gd name="T94" fmla="*/ 12 w 36"/>
              <a:gd name="T95" fmla="*/ 18 h 74"/>
              <a:gd name="T96" fmla="*/ 16 w 36"/>
              <a:gd name="T97" fmla="*/ 13 h 74"/>
              <a:gd name="T98" fmla="*/ 21 w 36"/>
              <a:gd name="T99" fmla="*/ 10 h 74"/>
              <a:gd name="T100" fmla="*/ 21 w 36"/>
              <a:gd name="T101" fmla="*/ 5 h 74"/>
              <a:gd name="T102" fmla="*/ 25 w 36"/>
              <a:gd name="T103" fmla="*/ 4 h 74"/>
              <a:gd name="T104" fmla="*/ 27 w 36"/>
              <a:gd name="T105" fmla="*/ 3 h 74"/>
              <a:gd name="T106" fmla="*/ 27 w 36"/>
              <a:gd name="T107" fmla="*/ 8 h 74"/>
              <a:gd name="T108" fmla="*/ 32 w 36"/>
              <a:gd name="T109" fmla="*/ 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6" h="74">
                <a:moveTo>
                  <a:pt x="36" y="8"/>
                </a:moveTo>
                <a:lnTo>
                  <a:pt x="36" y="8"/>
                </a:lnTo>
                <a:lnTo>
                  <a:pt x="36" y="9"/>
                </a:lnTo>
                <a:lnTo>
                  <a:pt x="36" y="10"/>
                </a:lnTo>
                <a:lnTo>
                  <a:pt x="36" y="10"/>
                </a:lnTo>
                <a:lnTo>
                  <a:pt x="35" y="10"/>
                </a:lnTo>
                <a:lnTo>
                  <a:pt x="35" y="11"/>
                </a:lnTo>
                <a:lnTo>
                  <a:pt x="35" y="13"/>
                </a:lnTo>
                <a:lnTo>
                  <a:pt x="35" y="13"/>
                </a:lnTo>
                <a:lnTo>
                  <a:pt x="34" y="14"/>
                </a:lnTo>
                <a:lnTo>
                  <a:pt x="34" y="15"/>
                </a:lnTo>
                <a:lnTo>
                  <a:pt x="34" y="16"/>
                </a:lnTo>
                <a:lnTo>
                  <a:pt x="34" y="16"/>
                </a:lnTo>
                <a:lnTo>
                  <a:pt x="35" y="16"/>
                </a:lnTo>
                <a:lnTo>
                  <a:pt x="35" y="16"/>
                </a:lnTo>
                <a:lnTo>
                  <a:pt x="36" y="16"/>
                </a:lnTo>
                <a:lnTo>
                  <a:pt x="36" y="16"/>
                </a:lnTo>
                <a:lnTo>
                  <a:pt x="36" y="18"/>
                </a:lnTo>
                <a:lnTo>
                  <a:pt x="36" y="19"/>
                </a:lnTo>
                <a:lnTo>
                  <a:pt x="35" y="19"/>
                </a:lnTo>
                <a:lnTo>
                  <a:pt x="35" y="19"/>
                </a:lnTo>
                <a:lnTo>
                  <a:pt x="35" y="19"/>
                </a:lnTo>
                <a:lnTo>
                  <a:pt x="35" y="20"/>
                </a:lnTo>
                <a:lnTo>
                  <a:pt x="35" y="21"/>
                </a:lnTo>
                <a:lnTo>
                  <a:pt x="35" y="21"/>
                </a:lnTo>
                <a:lnTo>
                  <a:pt x="36" y="21"/>
                </a:lnTo>
                <a:lnTo>
                  <a:pt x="36" y="21"/>
                </a:lnTo>
                <a:lnTo>
                  <a:pt x="36" y="23"/>
                </a:lnTo>
                <a:lnTo>
                  <a:pt x="36" y="24"/>
                </a:lnTo>
                <a:lnTo>
                  <a:pt x="35" y="24"/>
                </a:lnTo>
                <a:lnTo>
                  <a:pt x="35" y="24"/>
                </a:lnTo>
                <a:lnTo>
                  <a:pt x="34" y="24"/>
                </a:lnTo>
                <a:lnTo>
                  <a:pt x="32" y="24"/>
                </a:lnTo>
                <a:lnTo>
                  <a:pt x="31" y="24"/>
                </a:lnTo>
                <a:lnTo>
                  <a:pt x="31" y="24"/>
                </a:lnTo>
                <a:lnTo>
                  <a:pt x="30" y="24"/>
                </a:lnTo>
                <a:lnTo>
                  <a:pt x="29" y="24"/>
                </a:lnTo>
                <a:lnTo>
                  <a:pt x="29" y="24"/>
                </a:lnTo>
                <a:lnTo>
                  <a:pt x="27" y="24"/>
                </a:lnTo>
                <a:lnTo>
                  <a:pt x="26" y="24"/>
                </a:lnTo>
                <a:lnTo>
                  <a:pt x="26" y="25"/>
                </a:lnTo>
                <a:lnTo>
                  <a:pt x="26" y="27"/>
                </a:lnTo>
                <a:lnTo>
                  <a:pt x="26" y="27"/>
                </a:lnTo>
                <a:lnTo>
                  <a:pt x="26" y="27"/>
                </a:lnTo>
                <a:lnTo>
                  <a:pt x="25" y="27"/>
                </a:lnTo>
                <a:lnTo>
                  <a:pt x="25" y="28"/>
                </a:lnTo>
                <a:lnTo>
                  <a:pt x="25" y="29"/>
                </a:lnTo>
                <a:lnTo>
                  <a:pt x="25" y="29"/>
                </a:lnTo>
                <a:lnTo>
                  <a:pt x="25" y="29"/>
                </a:lnTo>
                <a:lnTo>
                  <a:pt x="25" y="30"/>
                </a:lnTo>
                <a:lnTo>
                  <a:pt x="25" y="32"/>
                </a:lnTo>
                <a:lnTo>
                  <a:pt x="25" y="32"/>
                </a:lnTo>
                <a:lnTo>
                  <a:pt x="25" y="34"/>
                </a:lnTo>
                <a:lnTo>
                  <a:pt x="25" y="34"/>
                </a:lnTo>
                <a:lnTo>
                  <a:pt x="25" y="35"/>
                </a:lnTo>
                <a:lnTo>
                  <a:pt x="26" y="35"/>
                </a:lnTo>
                <a:lnTo>
                  <a:pt x="26" y="35"/>
                </a:lnTo>
                <a:lnTo>
                  <a:pt x="27" y="35"/>
                </a:lnTo>
                <a:lnTo>
                  <a:pt x="27" y="35"/>
                </a:lnTo>
                <a:lnTo>
                  <a:pt x="27" y="37"/>
                </a:lnTo>
                <a:lnTo>
                  <a:pt x="27" y="38"/>
                </a:lnTo>
                <a:lnTo>
                  <a:pt x="29" y="38"/>
                </a:lnTo>
                <a:lnTo>
                  <a:pt x="29" y="38"/>
                </a:lnTo>
                <a:lnTo>
                  <a:pt x="29" y="38"/>
                </a:lnTo>
                <a:lnTo>
                  <a:pt x="29" y="39"/>
                </a:lnTo>
                <a:lnTo>
                  <a:pt x="29" y="40"/>
                </a:lnTo>
                <a:lnTo>
                  <a:pt x="27" y="40"/>
                </a:lnTo>
                <a:lnTo>
                  <a:pt x="27" y="38"/>
                </a:lnTo>
                <a:lnTo>
                  <a:pt x="26" y="38"/>
                </a:lnTo>
                <a:lnTo>
                  <a:pt x="26" y="38"/>
                </a:lnTo>
                <a:lnTo>
                  <a:pt x="26" y="38"/>
                </a:lnTo>
                <a:lnTo>
                  <a:pt x="26" y="38"/>
                </a:lnTo>
                <a:lnTo>
                  <a:pt x="26" y="39"/>
                </a:lnTo>
                <a:lnTo>
                  <a:pt x="26" y="40"/>
                </a:lnTo>
                <a:lnTo>
                  <a:pt x="26" y="40"/>
                </a:lnTo>
                <a:lnTo>
                  <a:pt x="26" y="42"/>
                </a:lnTo>
                <a:lnTo>
                  <a:pt x="25" y="43"/>
                </a:lnTo>
                <a:lnTo>
                  <a:pt x="24" y="43"/>
                </a:lnTo>
                <a:lnTo>
                  <a:pt x="24" y="43"/>
                </a:lnTo>
                <a:lnTo>
                  <a:pt x="24" y="43"/>
                </a:lnTo>
                <a:lnTo>
                  <a:pt x="24" y="44"/>
                </a:lnTo>
                <a:lnTo>
                  <a:pt x="24" y="45"/>
                </a:lnTo>
                <a:lnTo>
                  <a:pt x="24" y="45"/>
                </a:lnTo>
                <a:lnTo>
                  <a:pt x="24" y="45"/>
                </a:lnTo>
                <a:lnTo>
                  <a:pt x="25" y="45"/>
                </a:lnTo>
                <a:lnTo>
                  <a:pt x="26" y="45"/>
                </a:lnTo>
                <a:lnTo>
                  <a:pt x="26" y="45"/>
                </a:lnTo>
                <a:lnTo>
                  <a:pt x="26" y="47"/>
                </a:lnTo>
                <a:lnTo>
                  <a:pt x="26" y="48"/>
                </a:lnTo>
                <a:lnTo>
                  <a:pt x="26" y="48"/>
                </a:lnTo>
                <a:lnTo>
                  <a:pt x="27" y="48"/>
                </a:lnTo>
                <a:lnTo>
                  <a:pt x="27" y="48"/>
                </a:lnTo>
                <a:lnTo>
                  <a:pt x="29" y="49"/>
                </a:lnTo>
                <a:lnTo>
                  <a:pt x="29" y="50"/>
                </a:lnTo>
                <a:lnTo>
                  <a:pt x="29" y="50"/>
                </a:lnTo>
                <a:lnTo>
                  <a:pt x="29" y="50"/>
                </a:lnTo>
                <a:lnTo>
                  <a:pt x="29" y="52"/>
                </a:lnTo>
                <a:lnTo>
                  <a:pt x="27" y="53"/>
                </a:lnTo>
                <a:lnTo>
                  <a:pt x="27" y="53"/>
                </a:lnTo>
                <a:lnTo>
                  <a:pt x="27" y="54"/>
                </a:lnTo>
                <a:lnTo>
                  <a:pt x="27" y="54"/>
                </a:lnTo>
                <a:lnTo>
                  <a:pt x="27" y="55"/>
                </a:lnTo>
                <a:lnTo>
                  <a:pt x="29" y="55"/>
                </a:lnTo>
                <a:lnTo>
                  <a:pt x="29" y="55"/>
                </a:lnTo>
                <a:lnTo>
                  <a:pt x="30" y="55"/>
                </a:lnTo>
                <a:lnTo>
                  <a:pt x="30" y="57"/>
                </a:lnTo>
                <a:lnTo>
                  <a:pt x="30" y="58"/>
                </a:lnTo>
                <a:lnTo>
                  <a:pt x="30" y="58"/>
                </a:lnTo>
                <a:lnTo>
                  <a:pt x="31" y="58"/>
                </a:lnTo>
                <a:lnTo>
                  <a:pt x="31" y="59"/>
                </a:lnTo>
                <a:lnTo>
                  <a:pt x="31" y="59"/>
                </a:lnTo>
                <a:lnTo>
                  <a:pt x="31" y="61"/>
                </a:lnTo>
                <a:lnTo>
                  <a:pt x="31" y="62"/>
                </a:lnTo>
                <a:lnTo>
                  <a:pt x="31" y="62"/>
                </a:lnTo>
                <a:lnTo>
                  <a:pt x="31" y="63"/>
                </a:lnTo>
                <a:lnTo>
                  <a:pt x="32" y="63"/>
                </a:lnTo>
                <a:lnTo>
                  <a:pt x="34" y="63"/>
                </a:lnTo>
                <a:lnTo>
                  <a:pt x="35" y="63"/>
                </a:lnTo>
                <a:lnTo>
                  <a:pt x="36" y="63"/>
                </a:lnTo>
                <a:lnTo>
                  <a:pt x="35" y="64"/>
                </a:lnTo>
                <a:lnTo>
                  <a:pt x="35" y="64"/>
                </a:lnTo>
                <a:lnTo>
                  <a:pt x="35" y="66"/>
                </a:lnTo>
                <a:lnTo>
                  <a:pt x="34" y="66"/>
                </a:lnTo>
                <a:lnTo>
                  <a:pt x="32" y="66"/>
                </a:lnTo>
                <a:lnTo>
                  <a:pt x="31" y="66"/>
                </a:lnTo>
                <a:lnTo>
                  <a:pt x="31" y="66"/>
                </a:lnTo>
                <a:lnTo>
                  <a:pt x="30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7" y="66"/>
                </a:lnTo>
                <a:lnTo>
                  <a:pt x="26" y="67"/>
                </a:lnTo>
                <a:lnTo>
                  <a:pt x="26" y="67"/>
                </a:lnTo>
                <a:lnTo>
                  <a:pt x="26" y="67"/>
                </a:lnTo>
                <a:lnTo>
                  <a:pt x="25" y="68"/>
                </a:lnTo>
                <a:lnTo>
                  <a:pt x="24" y="68"/>
                </a:lnTo>
                <a:lnTo>
                  <a:pt x="24" y="69"/>
                </a:lnTo>
                <a:lnTo>
                  <a:pt x="24" y="69"/>
                </a:lnTo>
                <a:lnTo>
                  <a:pt x="24" y="71"/>
                </a:lnTo>
                <a:lnTo>
                  <a:pt x="25" y="71"/>
                </a:lnTo>
                <a:lnTo>
                  <a:pt x="25" y="72"/>
                </a:lnTo>
                <a:lnTo>
                  <a:pt x="25" y="73"/>
                </a:lnTo>
                <a:lnTo>
                  <a:pt x="24" y="73"/>
                </a:lnTo>
                <a:lnTo>
                  <a:pt x="24" y="74"/>
                </a:lnTo>
                <a:lnTo>
                  <a:pt x="24" y="74"/>
                </a:lnTo>
                <a:lnTo>
                  <a:pt x="24" y="74"/>
                </a:lnTo>
                <a:lnTo>
                  <a:pt x="22" y="73"/>
                </a:lnTo>
                <a:lnTo>
                  <a:pt x="22" y="73"/>
                </a:lnTo>
                <a:lnTo>
                  <a:pt x="21" y="72"/>
                </a:lnTo>
                <a:lnTo>
                  <a:pt x="21" y="71"/>
                </a:lnTo>
                <a:lnTo>
                  <a:pt x="21" y="72"/>
                </a:lnTo>
                <a:lnTo>
                  <a:pt x="20" y="72"/>
                </a:lnTo>
                <a:lnTo>
                  <a:pt x="19" y="71"/>
                </a:lnTo>
                <a:lnTo>
                  <a:pt x="19" y="71"/>
                </a:lnTo>
                <a:lnTo>
                  <a:pt x="19" y="69"/>
                </a:lnTo>
                <a:lnTo>
                  <a:pt x="17" y="69"/>
                </a:lnTo>
                <a:lnTo>
                  <a:pt x="16" y="69"/>
                </a:lnTo>
                <a:lnTo>
                  <a:pt x="16" y="69"/>
                </a:lnTo>
                <a:lnTo>
                  <a:pt x="15" y="69"/>
                </a:lnTo>
                <a:lnTo>
                  <a:pt x="14" y="69"/>
                </a:lnTo>
                <a:lnTo>
                  <a:pt x="14" y="68"/>
                </a:lnTo>
                <a:lnTo>
                  <a:pt x="12" y="67"/>
                </a:lnTo>
                <a:lnTo>
                  <a:pt x="12" y="67"/>
                </a:lnTo>
                <a:lnTo>
                  <a:pt x="12" y="66"/>
                </a:lnTo>
                <a:lnTo>
                  <a:pt x="11" y="66"/>
                </a:lnTo>
                <a:lnTo>
                  <a:pt x="11" y="64"/>
                </a:lnTo>
                <a:lnTo>
                  <a:pt x="10" y="64"/>
                </a:lnTo>
                <a:lnTo>
                  <a:pt x="10" y="64"/>
                </a:lnTo>
                <a:lnTo>
                  <a:pt x="9" y="62"/>
                </a:lnTo>
                <a:lnTo>
                  <a:pt x="9" y="61"/>
                </a:lnTo>
                <a:lnTo>
                  <a:pt x="9" y="61"/>
                </a:lnTo>
                <a:lnTo>
                  <a:pt x="9" y="59"/>
                </a:lnTo>
                <a:lnTo>
                  <a:pt x="9" y="59"/>
                </a:lnTo>
                <a:lnTo>
                  <a:pt x="10" y="61"/>
                </a:lnTo>
                <a:lnTo>
                  <a:pt x="10" y="59"/>
                </a:lnTo>
                <a:lnTo>
                  <a:pt x="10" y="59"/>
                </a:lnTo>
                <a:lnTo>
                  <a:pt x="10" y="59"/>
                </a:lnTo>
                <a:lnTo>
                  <a:pt x="10" y="58"/>
                </a:lnTo>
                <a:lnTo>
                  <a:pt x="9" y="58"/>
                </a:lnTo>
                <a:lnTo>
                  <a:pt x="9" y="57"/>
                </a:lnTo>
                <a:lnTo>
                  <a:pt x="9" y="57"/>
                </a:lnTo>
                <a:lnTo>
                  <a:pt x="7" y="57"/>
                </a:lnTo>
                <a:lnTo>
                  <a:pt x="7" y="57"/>
                </a:lnTo>
                <a:lnTo>
                  <a:pt x="7" y="55"/>
                </a:lnTo>
                <a:lnTo>
                  <a:pt x="7" y="54"/>
                </a:lnTo>
                <a:lnTo>
                  <a:pt x="7" y="54"/>
                </a:lnTo>
                <a:lnTo>
                  <a:pt x="7" y="54"/>
                </a:lnTo>
                <a:lnTo>
                  <a:pt x="7" y="54"/>
                </a:lnTo>
                <a:lnTo>
                  <a:pt x="7" y="53"/>
                </a:lnTo>
                <a:lnTo>
                  <a:pt x="9" y="52"/>
                </a:lnTo>
                <a:lnTo>
                  <a:pt x="9" y="52"/>
                </a:lnTo>
                <a:lnTo>
                  <a:pt x="9" y="52"/>
                </a:lnTo>
                <a:lnTo>
                  <a:pt x="9" y="52"/>
                </a:lnTo>
                <a:lnTo>
                  <a:pt x="9" y="50"/>
                </a:lnTo>
                <a:lnTo>
                  <a:pt x="9" y="50"/>
                </a:lnTo>
                <a:lnTo>
                  <a:pt x="10" y="50"/>
                </a:lnTo>
                <a:lnTo>
                  <a:pt x="10" y="52"/>
                </a:lnTo>
                <a:lnTo>
                  <a:pt x="11" y="53"/>
                </a:lnTo>
                <a:lnTo>
                  <a:pt x="11" y="53"/>
                </a:lnTo>
                <a:lnTo>
                  <a:pt x="11" y="52"/>
                </a:lnTo>
                <a:lnTo>
                  <a:pt x="11" y="50"/>
                </a:lnTo>
                <a:lnTo>
                  <a:pt x="11" y="50"/>
                </a:lnTo>
                <a:lnTo>
                  <a:pt x="10" y="50"/>
                </a:lnTo>
                <a:lnTo>
                  <a:pt x="10" y="49"/>
                </a:lnTo>
                <a:lnTo>
                  <a:pt x="10" y="49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1" y="47"/>
                </a:lnTo>
                <a:lnTo>
                  <a:pt x="12" y="47"/>
                </a:lnTo>
                <a:lnTo>
                  <a:pt x="12" y="45"/>
                </a:lnTo>
                <a:lnTo>
                  <a:pt x="14" y="45"/>
                </a:lnTo>
                <a:lnTo>
                  <a:pt x="14" y="47"/>
                </a:lnTo>
                <a:lnTo>
                  <a:pt x="14" y="47"/>
                </a:lnTo>
                <a:lnTo>
                  <a:pt x="15" y="47"/>
                </a:lnTo>
                <a:lnTo>
                  <a:pt x="16" y="47"/>
                </a:lnTo>
                <a:lnTo>
                  <a:pt x="15" y="45"/>
                </a:lnTo>
                <a:lnTo>
                  <a:pt x="15" y="45"/>
                </a:lnTo>
                <a:lnTo>
                  <a:pt x="15" y="44"/>
                </a:lnTo>
                <a:lnTo>
                  <a:pt x="16" y="44"/>
                </a:lnTo>
                <a:lnTo>
                  <a:pt x="16" y="44"/>
                </a:lnTo>
                <a:lnTo>
                  <a:pt x="16" y="44"/>
                </a:lnTo>
                <a:lnTo>
                  <a:pt x="16" y="43"/>
                </a:lnTo>
                <a:lnTo>
                  <a:pt x="16" y="43"/>
                </a:lnTo>
                <a:lnTo>
                  <a:pt x="16" y="42"/>
                </a:lnTo>
                <a:lnTo>
                  <a:pt x="15" y="40"/>
                </a:lnTo>
                <a:lnTo>
                  <a:pt x="15" y="40"/>
                </a:lnTo>
                <a:lnTo>
                  <a:pt x="14" y="40"/>
                </a:lnTo>
                <a:lnTo>
                  <a:pt x="15" y="39"/>
                </a:lnTo>
                <a:lnTo>
                  <a:pt x="15" y="38"/>
                </a:lnTo>
                <a:lnTo>
                  <a:pt x="14" y="38"/>
                </a:lnTo>
                <a:lnTo>
                  <a:pt x="14" y="38"/>
                </a:lnTo>
                <a:lnTo>
                  <a:pt x="12" y="38"/>
                </a:lnTo>
                <a:lnTo>
                  <a:pt x="14" y="38"/>
                </a:lnTo>
                <a:lnTo>
                  <a:pt x="12" y="38"/>
                </a:lnTo>
                <a:lnTo>
                  <a:pt x="12" y="38"/>
                </a:lnTo>
                <a:lnTo>
                  <a:pt x="12" y="38"/>
                </a:lnTo>
                <a:lnTo>
                  <a:pt x="12" y="37"/>
                </a:lnTo>
                <a:lnTo>
                  <a:pt x="12" y="37"/>
                </a:lnTo>
                <a:lnTo>
                  <a:pt x="12" y="37"/>
                </a:lnTo>
                <a:lnTo>
                  <a:pt x="12" y="37"/>
                </a:lnTo>
                <a:lnTo>
                  <a:pt x="11" y="35"/>
                </a:lnTo>
                <a:lnTo>
                  <a:pt x="10" y="37"/>
                </a:lnTo>
                <a:lnTo>
                  <a:pt x="10" y="37"/>
                </a:lnTo>
                <a:lnTo>
                  <a:pt x="10" y="37"/>
                </a:lnTo>
                <a:lnTo>
                  <a:pt x="10" y="34"/>
                </a:lnTo>
                <a:lnTo>
                  <a:pt x="11" y="34"/>
                </a:lnTo>
                <a:lnTo>
                  <a:pt x="11" y="34"/>
                </a:lnTo>
                <a:lnTo>
                  <a:pt x="11" y="33"/>
                </a:lnTo>
                <a:lnTo>
                  <a:pt x="11" y="32"/>
                </a:lnTo>
                <a:lnTo>
                  <a:pt x="10" y="34"/>
                </a:lnTo>
                <a:lnTo>
                  <a:pt x="9" y="34"/>
                </a:lnTo>
                <a:lnTo>
                  <a:pt x="9" y="33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6" y="34"/>
                </a:lnTo>
                <a:lnTo>
                  <a:pt x="6" y="33"/>
                </a:lnTo>
                <a:lnTo>
                  <a:pt x="6" y="33"/>
                </a:lnTo>
                <a:lnTo>
                  <a:pt x="6" y="32"/>
                </a:lnTo>
                <a:lnTo>
                  <a:pt x="6" y="32"/>
                </a:lnTo>
                <a:lnTo>
                  <a:pt x="6" y="32"/>
                </a:lnTo>
                <a:lnTo>
                  <a:pt x="6" y="32"/>
                </a:lnTo>
                <a:lnTo>
                  <a:pt x="6" y="30"/>
                </a:lnTo>
                <a:lnTo>
                  <a:pt x="7" y="30"/>
                </a:lnTo>
                <a:lnTo>
                  <a:pt x="7" y="29"/>
                </a:lnTo>
                <a:lnTo>
                  <a:pt x="6" y="29"/>
                </a:lnTo>
                <a:lnTo>
                  <a:pt x="6" y="29"/>
                </a:lnTo>
                <a:lnTo>
                  <a:pt x="6" y="29"/>
                </a:lnTo>
                <a:lnTo>
                  <a:pt x="5" y="29"/>
                </a:lnTo>
                <a:lnTo>
                  <a:pt x="5" y="28"/>
                </a:lnTo>
                <a:lnTo>
                  <a:pt x="5" y="28"/>
                </a:lnTo>
                <a:lnTo>
                  <a:pt x="5" y="29"/>
                </a:lnTo>
                <a:lnTo>
                  <a:pt x="4" y="29"/>
                </a:lnTo>
                <a:lnTo>
                  <a:pt x="4" y="28"/>
                </a:lnTo>
                <a:lnTo>
                  <a:pt x="2" y="27"/>
                </a:lnTo>
                <a:lnTo>
                  <a:pt x="2" y="27"/>
                </a:lnTo>
                <a:lnTo>
                  <a:pt x="2" y="27"/>
                </a:lnTo>
                <a:lnTo>
                  <a:pt x="2" y="27"/>
                </a:lnTo>
                <a:lnTo>
                  <a:pt x="1" y="27"/>
                </a:lnTo>
                <a:lnTo>
                  <a:pt x="0" y="27"/>
                </a:lnTo>
                <a:lnTo>
                  <a:pt x="0" y="27"/>
                </a:lnTo>
                <a:lnTo>
                  <a:pt x="0" y="25"/>
                </a:lnTo>
                <a:lnTo>
                  <a:pt x="1" y="25"/>
                </a:lnTo>
                <a:lnTo>
                  <a:pt x="1" y="25"/>
                </a:lnTo>
                <a:lnTo>
                  <a:pt x="2" y="25"/>
                </a:lnTo>
                <a:lnTo>
                  <a:pt x="2" y="25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4" y="23"/>
                </a:lnTo>
                <a:lnTo>
                  <a:pt x="5" y="23"/>
                </a:lnTo>
                <a:lnTo>
                  <a:pt x="5" y="23"/>
                </a:lnTo>
                <a:lnTo>
                  <a:pt x="5" y="21"/>
                </a:lnTo>
                <a:lnTo>
                  <a:pt x="4" y="21"/>
                </a:lnTo>
                <a:lnTo>
                  <a:pt x="4" y="21"/>
                </a:lnTo>
                <a:lnTo>
                  <a:pt x="4" y="21"/>
                </a:lnTo>
                <a:lnTo>
                  <a:pt x="4" y="21"/>
                </a:lnTo>
                <a:lnTo>
                  <a:pt x="5" y="21"/>
                </a:lnTo>
                <a:lnTo>
                  <a:pt x="5" y="20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4" y="19"/>
                </a:lnTo>
                <a:lnTo>
                  <a:pt x="4" y="19"/>
                </a:lnTo>
                <a:lnTo>
                  <a:pt x="4" y="19"/>
                </a:lnTo>
                <a:lnTo>
                  <a:pt x="2" y="19"/>
                </a:lnTo>
                <a:lnTo>
                  <a:pt x="2" y="19"/>
                </a:lnTo>
                <a:lnTo>
                  <a:pt x="2" y="18"/>
                </a:lnTo>
                <a:lnTo>
                  <a:pt x="5" y="18"/>
                </a:lnTo>
                <a:lnTo>
                  <a:pt x="5" y="16"/>
                </a:lnTo>
                <a:lnTo>
                  <a:pt x="5" y="18"/>
                </a:lnTo>
                <a:lnTo>
                  <a:pt x="6" y="19"/>
                </a:lnTo>
                <a:lnTo>
                  <a:pt x="6" y="19"/>
                </a:lnTo>
                <a:lnTo>
                  <a:pt x="6" y="20"/>
                </a:lnTo>
                <a:lnTo>
                  <a:pt x="7" y="21"/>
                </a:lnTo>
                <a:lnTo>
                  <a:pt x="7" y="21"/>
                </a:lnTo>
                <a:lnTo>
                  <a:pt x="7" y="21"/>
                </a:lnTo>
                <a:lnTo>
                  <a:pt x="7" y="21"/>
                </a:lnTo>
                <a:lnTo>
                  <a:pt x="10" y="21"/>
                </a:lnTo>
                <a:lnTo>
                  <a:pt x="10" y="21"/>
                </a:lnTo>
                <a:lnTo>
                  <a:pt x="11" y="21"/>
                </a:lnTo>
                <a:lnTo>
                  <a:pt x="11" y="21"/>
                </a:lnTo>
                <a:lnTo>
                  <a:pt x="11" y="21"/>
                </a:lnTo>
                <a:lnTo>
                  <a:pt x="12" y="20"/>
                </a:lnTo>
                <a:lnTo>
                  <a:pt x="12" y="19"/>
                </a:lnTo>
                <a:lnTo>
                  <a:pt x="12" y="19"/>
                </a:lnTo>
                <a:lnTo>
                  <a:pt x="12" y="19"/>
                </a:lnTo>
                <a:lnTo>
                  <a:pt x="12" y="18"/>
                </a:lnTo>
                <a:lnTo>
                  <a:pt x="14" y="16"/>
                </a:lnTo>
                <a:lnTo>
                  <a:pt x="14" y="16"/>
                </a:lnTo>
                <a:lnTo>
                  <a:pt x="14" y="15"/>
                </a:lnTo>
                <a:lnTo>
                  <a:pt x="15" y="14"/>
                </a:lnTo>
                <a:lnTo>
                  <a:pt x="15" y="14"/>
                </a:lnTo>
                <a:lnTo>
                  <a:pt x="16" y="14"/>
                </a:lnTo>
                <a:lnTo>
                  <a:pt x="16" y="13"/>
                </a:lnTo>
                <a:lnTo>
                  <a:pt x="17" y="13"/>
                </a:lnTo>
                <a:lnTo>
                  <a:pt x="19" y="13"/>
                </a:lnTo>
                <a:lnTo>
                  <a:pt x="19" y="11"/>
                </a:lnTo>
                <a:lnTo>
                  <a:pt x="19" y="10"/>
                </a:lnTo>
                <a:lnTo>
                  <a:pt x="20" y="10"/>
                </a:lnTo>
                <a:lnTo>
                  <a:pt x="21" y="10"/>
                </a:lnTo>
                <a:lnTo>
                  <a:pt x="21" y="10"/>
                </a:lnTo>
                <a:lnTo>
                  <a:pt x="21" y="10"/>
                </a:lnTo>
                <a:lnTo>
                  <a:pt x="22" y="9"/>
                </a:lnTo>
                <a:lnTo>
                  <a:pt x="22" y="8"/>
                </a:lnTo>
                <a:lnTo>
                  <a:pt x="22" y="8"/>
                </a:lnTo>
                <a:lnTo>
                  <a:pt x="21" y="8"/>
                </a:lnTo>
                <a:lnTo>
                  <a:pt x="21" y="6"/>
                </a:lnTo>
                <a:lnTo>
                  <a:pt x="21" y="5"/>
                </a:lnTo>
                <a:lnTo>
                  <a:pt x="22" y="5"/>
                </a:lnTo>
                <a:lnTo>
                  <a:pt x="24" y="5"/>
                </a:lnTo>
                <a:lnTo>
                  <a:pt x="24" y="5"/>
                </a:lnTo>
                <a:lnTo>
                  <a:pt x="25" y="5"/>
                </a:lnTo>
                <a:lnTo>
                  <a:pt x="26" y="5"/>
                </a:lnTo>
                <a:lnTo>
                  <a:pt x="25" y="5"/>
                </a:lnTo>
                <a:lnTo>
                  <a:pt x="25" y="4"/>
                </a:lnTo>
                <a:lnTo>
                  <a:pt x="26" y="3"/>
                </a:lnTo>
                <a:lnTo>
                  <a:pt x="26" y="3"/>
                </a:lnTo>
                <a:lnTo>
                  <a:pt x="26" y="3"/>
                </a:lnTo>
                <a:lnTo>
                  <a:pt x="27" y="1"/>
                </a:lnTo>
                <a:lnTo>
                  <a:pt x="27" y="0"/>
                </a:lnTo>
                <a:lnTo>
                  <a:pt x="27" y="1"/>
                </a:lnTo>
                <a:lnTo>
                  <a:pt x="27" y="3"/>
                </a:lnTo>
                <a:lnTo>
                  <a:pt x="27" y="3"/>
                </a:lnTo>
                <a:lnTo>
                  <a:pt x="29" y="4"/>
                </a:lnTo>
                <a:lnTo>
                  <a:pt x="29" y="5"/>
                </a:lnTo>
                <a:lnTo>
                  <a:pt x="29" y="5"/>
                </a:lnTo>
                <a:lnTo>
                  <a:pt x="29" y="5"/>
                </a:lnTo>
                <a:lnTo>
                  <a:pt x="27" y="6"/>
                </a:lnTo>
                <a:lnTo>
                  <a:pt x="27" y="8"/>
                </a:lnTo>
                <a:lnTo>
                  <a:pt x="27" y="8"/>
                </a:lnTo>
                <a:lnTo>
                  <a:pt x="29" y="8"/>
                </a:lnTo>
                <a:lnTo>
                  <a:pt x="29" y="8"/>
                </a:lnTo>
                <a:lnTo>
                  <a:pt x="30" y="8"/>
                </a:lnTo>
                <a:lnTo>
                  <a:pt x="31" y="8"/>
                </a:lnTo>
                <a:lnTo>
                  <a:pt x="31" y="8"/>
                </a:lnTo>
                <a:lnTo>
                  <a:pt x="32" y="8"/>
                </a:lnTo>
                <a:lnTo>
                  <a:pt x="34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6" y="8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63" name="Freeform 531" hidden="1">
            <a:extLst>
              <a:ext uri="{FF2B5EF4-FFF2-40B4-BE49-F238E27FC236}">
                <a16:creationId xmlns:a16="http://schemas.microsoft.com/office/drawing/2014/main" id="{EE7B7B71-E200-439F-ACCB-D95554F2FF80}"/>
              </a:ext>
            </a:extLst>
          </p:cNvPr>
          <p:cNvSpPr>
            <a:spLocks/>
          </p:cNvSpPr>
          <p:nvPr/>
        </p:nvSpPr>
        <p:spPr bwMode="auto">
          <a:xfrm>
            <a:off x="12345509" y="4242570"/>
            <a:ext cx="777194" cy="832711"/>
          </a:xfrm>
          <a:custGeom>
            <a:avLst/>
            <a:gdLst>
              <a:gd name="T0" fmla="*/ 61 w 70"/>
              <a:gd name="T1" fmla="*/ 67 h 75"/>
              <a:gd name="T2" fmla="*/ 56 w 70"/>
              <a:gd name="T3" fmla="*/ 70 h 75"/>
              <a:gd name="T4" fmla="*/ 53 w 70"/>
              <a:gd name="T5" fmla="*/ 74 h 75"/>
              <a:gd name="T6" fmla="*/ 51 w 70"/>
              <a:gd name="T7" fmla="*/ 73 h 75"/>
              <a:gd name="T8" fmla="*/ 46 w 70"/>
              <a:gd name="T9" fmla="*/ 73 h 75"/>
              <a:gd name="T10" fmla="*/ 43 w 70"/>
              <a:gd name="T11" fmla="*/ 68 h 75"/>
              <a:gd name="T12" fmla="*/ 39 w 70"/>
              <a:gd name="T13" fmla="*/ 65 h 75"/>
              <a:gd name="T14" fmla="*/ 34 w 70"/>
              <a:gd name="T15" fmla="*/ 63 h 75"/>
              <a:gd name="T16" fmla="*/ 34 w 70"/>
              <a:gd name="T17" fmla="*/ 60 h 75"/>
              <a:gd name="T18" fmla="*/ 31 w 70"/>
              <a:gd name="T19" fmla="*/ 58 h 75"/>
              <a:gd name="T20" fmla="*/ 26 w 70"/>
              <a:gd name="T21" fmla="*/ 58 h 75"/>
              <a:gd name="T22" fmla="*/ 22 w 70"/>
              <a:gd name="T23" fmla="*/ 56 h 75"/>
              <a:gd name="T24" fmla="*/ 18 w 70"/>
              <a:gd name="T25" fmla="*/ 56 h 75"/>
              <a:gd name="T26" fmla="*/ 18 w 70"/>
              <a:gd name="T27" fmla="*/ 53 h 75"/>
              <a:gd name="T28" fmla="*/ 17 w 70"/>
              <a:gd name="T29" fmla="*/ 48 h 75"/>
              <a:gd name="T30" fmla="*/ 22 w 70"/>
              <a:gd name="T31" fmla="*/ 46 h 75"/>
              <a:gd name="T32" fmla="*/ 21 w 70"/>
              <a:gd name="T33" fmla="*/ 44 h 75"/>
              <a:gd name="T34" fmla="*/ 17 w 70"/>
              <a:gd name="T35" fmla="*/ 39 h 75"/>
              <a:gd name="T36" fmla="*/ 15 w 70"/>
              <a:gd name="T37" fmla="*/ 34 h 75"/>
              <a:gd name="T38" fmla="*/ 13 w 70"/>
              <a:gd name="T39" fmla="*/ 33 h 75"/>
              <a:gd name="T40" fmla="*/ 9 w 70"/>
              <a:gd name="T41" fmla="*/ 33 h 75"/>
              <a:gd name="T42" fmla="*/ 7 w 70"/>
              <a:gd name="T43" fmla="*/ 29 h 75"/>
              <a:gd name="T44" fmla="*/ 5 w 70"/>
              <a:gd name="T45" fmla="*/ 25 h 75"/>
              <a:gd name="T46" fmla="*/ 0 w 70"/>
              <a:gd name="T47" fmla="*/ 27 h 75"/>
              <a:gd name="T48" fmla="*/ 2 w 70"/>
              <a:gd name="T49" fmla="*/ 22 h 75"/>
              <a:gd name="T50" fmla="*/ 5 w 70"/>
              <a:gd name="T51" fmla="*/ 19 h 75"/>
              <a:gd name="T52" fmla="*/ 2 w 70"/>
              <a:gd name="T53" fmla="*/ 16 h 75"/>
              <a:gd name="T54" fmla="*/ 5 w 70"/>
              <a:gd name="T55" fmla="*/ 14 h 75"/>
              <a:gd name="T56" fmla="*/ 9 w 70"/>
              <a:gd name="T57" fmla="*/ 11 h 75"/>
              <a:gd name="T58" fmla="*/ 12 w 70"/>
              <a:gd name="T59" fmla="*/ 10 h 75"/>
              <a:gd name="T60" fmla="*/ 15 w 70"/>
              <a:gd name="T61" fmla="*/ 12 h 75"/>
              <a:gd name="T62" fmla="*/ 18 w 70"/>
              <a:gd name="T63" fmla="*/ 10 h 75"/>
              <a:gd name="T64" fmla="*/ 23 w 70"/>
              <a:gd name="T65" fmla="*/ 9 h 75"/>
              <a:gd name="T66" fmla="*/ 26 w 70"/>
              <a:gd name="T67" fmla="*/ 7 h 75"/>
              <a:gd name="T68" fmla="*/ 31 w 70"/>
              <a:gd name="T69" fmla="*/ 9 h 75"/>
              <a:gd name="T70" fmla="*/ 34 w 70"/>
              <a:gd name="T71" fmla="*/ 6 h 75"/>
              <a:gd name="T72" fmla="*/ 37 w 70"/>
              <a:gd name="T73" fmla="*/ 4 h 75"/>
              <a:gd name="T74" fmla="*/ 41 w 70"/>
              <a:gd name="T75" fmla="*/ 1 h 75"/>
              <a:gd name="T76" fmla="*/ 46 w 70"/>
              <a:gd name="T77" fmla="*/ 2 h 75"/>
              <a:gd name="T78" fmla="*/ 48 w 70"/>
              <a:gd name="T79" fmla="*/ 5 h 75"/>
              <a:gd name="T80" fmla="*/ 51 w 70"/>
              <a:gd name="T81" fmla="*/ 7 h 75"/>
              <a:gd name="T82" fmla="*/ 48 w 70"/>
              <a:gd name="T83" fmla="*/ 10 h 75"/>
              <a:gd name="T84" fmla="*/ 44 w 70"/>
              <a:gd name="T85" fmla="*/ 12 h 75"/>
              <a:gd name="T86" fmla="*/ 46 w 70"/>
              <a:gd name="T87" fmla="*/ 14 h 75"/>
              <a:gd name="T88" fmla="*/ 46 w 70"/>
              <a:gd name="T89" fmla="*/ 17 h 75"/>
              <a:gd name="T90" fmla="*/ 50 w 70"/>
              <a:gd name="T91" fmla="*/ 20 h 75"/>
              <a:gd name="T92" fmla="*/ 53 w 70"/>
              <a:gd name="T93" fmla="*/ 22 h 75"/>
              <a:gd name="T94" fmla="*/ 53 w 70"/>
              <a:gd name="T95" fmla="*/ 27 h 75"/>
              <a:gd name="T96" fmla="*/ 57 w 70"/>
              <a:gd name="T97" fmla="*/ 30 h 75"/>
              <a:gd name="T98" fmla="*/ 57 w 70"/>
              <a:gd name="T99" fmla="*/ 36 h 75"/>
              <a:gd name="T100" fmla="*/ 62 w 70"/>
              <a:gd name="T101" fmla="*/ 38 h 75"/>
              <a:gd name="T102" fmla="*/ 62 w 70"/>
              <a:gd name="T103" fmla="*/ 44 h 75"/>
              <a:gd name="T104" fmla="*/ 67 w 70"/>
              <a:gd name="T105" fmla="*/ 44 h 75"/>
              <a:gd name="T106" fmla="*/ 67 w 70"/>
              <a:gd name="T107" fmla="*/ 46 h 75"/>
              <a:gd name="T108" fmla="*/ 67 w 70"/>
              <a:gd name="T109" fmla="*/ 51 h 75"/>
              <a:gd name="T110" fmla="*/ 67 w 70"/>
              <a:gd name="T111" fmla="*/ 55 h 75"/>
              <a:gd name="T112" fmla="*/ 65 w 70"/>
              <a:gd name="T113" fmla="*/ 6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0" h="75">
                <a:moveTo>
                  <a:pt x="65" y="65"/>
                </a:moveTo>
                <a:lnTo>
                  <a:pt x="65" y="65"/>
                </a:lnTo>
                <a:lnTo>
                  <a:pt x="63" y="65"/>
                </a:lnTo>
                <a:lnTo>
                  <a:pt x="62" y="65"/>
                </a:lnTo>
                <a:lnTo>
                  <a:pt x="62" y="65"/>
                </a:lnTo>
                <a:lnTo>
                  <a:pt x="62" y="65"/>
                </a:lnTo>
                <a:lnTo>
                  <a:pt x="61" y="67"/>
                </a:lnTo>
                <a:lnTo>
                  <a:pt x="61" y="68"/>
                </a:lnTo>
                <a:lnTo>
                  <a:pt x="60" y="68"/>
                </a:lnTo>
                <a:lnTo>
                  <a:pt x="58" y="68"/>
                </a:lnTo>
                <a:lnTo>
                  <a:pt x="58" y="68"/>
                </a:lnTo>
                <a:lnTo>
                  <a:pt x="58" y="68"/>
                </a:lnTo>
                <a:lnTo>
                  <a:pt x="57" y="69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3"/>
                </a:lnTo>
                <a:lnTo>
                  <a:pt x="56" y="73"/>
                </a:lnTo>
                <a:lnTo>
                  <a:pt x="55" y="73"/>
                </a:lnTo>
                <a:lnTo>
                  <a:pt x="55" y="73"/>
                </a:lnTo>
                <a:lnTo>
                  <a:pt x="53" y="74"/>
                </a:lnTo>
                <a:lnTo>
                  <a:pt x="53" y="75"/>
                </a:lnTo>
                <a:lnTo>
                  <a:pt x="53" y="75"/>
                </a:lnTo>
                <a:lnTo>
                  <a:pt x="53" y="75"/>
                </a:lnTo>
                <a:lnTo>
                  <a:pt x="52" y="75"/>
                </a:lnTo>
                <a:lnTo>
                  <a:pt x="51" y="75"/>
                </a:lnTo>
                <a:lnTo>
                  <a:pt x="51" y="74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48" y="73"/>
                </a:lnTo>
                <a:lnTo>
                  <a:pt x="48" y="73"/>
                </a:lnTo>
                <a:lnTo>
                  <a:pt x="47" y="73"/>
                </a:lnTo>
                <a:lnTo>
                  <a:pt x="46" y="73"/>
                </a:lnTo>
                <a:lnTo>
                  <a:pt x="46" y="73"/>
                </a:lnTo>
                <a:lnTo>
                  <a:pt x="46" y="72"/>
                </a:lnTo>
                <a:lnTo>
                  <a:pt x="44" y="72"/>
                </a:lnTo>
                <a:lnTo>
                  <a:pt x="44" y="70"/>
                </a:lnTo>
                <a:lnTo>
                  <a:pt x="43" y="70"/>
                </a:lnTo>
                <a:lnTo>
                  <a:pt x="43" y="69"/>
                </a:lnTo>
                <a:lnTo>
                  <a:pt x="43" y="68"/>
                </a:lnTo>
                <a:lnTo>
                  <a:pt x="43" y="68"/>
                </a:lnTo>
                <a:lnTo>
                  <a:pt x="42" y="68"/>
                </a:lnTo>
                <a:lnTo>
                  <a:pt x="41" y="68"/>
                </a:lnTo>
                <a:lnTo>
                  <a:pt x="39" y="68"/>
                </a:lnTo>
                <a:lnTo>
                  <a:pt x="39" y="67"/>
                </a:lnTo>
                <a:lnTo>
                  <a:pt x="39" y="65"/>
                </a:lnTo>
                <a:lnTo>
                  <a:pt x="39" y="65"/>
                </a:lnTo>
                <a:lnTo>
                  <a:pt x="38" y="65"/>
                </a:lnTo>
                <a:lnTo>
                  <a:pt x="37" y="65"/>
                </a:lnTo>
                <a:lnTo>
                  <a:pt x="37" y="65"/>
                </a:lnTo>
                <a:lnTo>
                  <a:pt x="37" y="64"/>
                </a:lnTo>
                <a:lnTo>
                  <a:pt x="37" y="63"/>
                </a:lnTo>
                <a:lnTo>
                  <a:pt x="36" y="63"/>
                </a:lnTo>
                <a:lnTo>
                  <a:pt x="34" y="63"/>
                </a:lnTo>
                <a:lnTo>
                  <a:pt x="34" y="63"/>
                </a:lnTo>
                <a:lnTo>
                  <a:pt x="34" y="63"/>
                </a:lnTo>
                <a:lnTo>
                  <a:pt x="34" y="61"/>
                </a:lnTo>
                <a:lnTo>
                  <a:pt x="34" y="60"/>
                </a:lnTo>
                <a:lnTo>
                  <a:pt x="34" y="60"/>
                </a:lnTo>
                <a:lnTo>
                  <a:pt x="34" y="60"/>
                </a:lnTo>
                <a:lnTo>
                  <a:pt x="34" y="60"/>
                </a:lnTo>
                <a:lnTo>
                  <a:pt x="34" y="59"/>
                </a:lnTo>
                <a:lnTo>
                  <a:pt x="34" y="58"/>
                </a:lnTo>
                <a:lnTo>
                  <a:pt x="34" y="58"/>
                </a:lnTo>
                <a:lnTo>
                  <a:pt x="33" y="58"/>
                </a:lnTo>
                <a:lnTo>
                  <a:pt x="32" y="58"/>
                </a:lnTo>
                <a:lnTo>
                  <a:pt x="32" y="58"/>
                </a:lnTo>
                <a:lnTo>
                  <a:pt x="31" y="58"/>
                </a:lnTo>
                <a:lnTo>
                  <a:pt x="29" y="58"/>
                </a:lnTo>
                <a:lnTo>
                  <a:pt x="29" y="58"/>
                </a:lnTo>
                <a:lnTo>
                  <a:pt x="28" y="58"/>
                </a:lnTo>
                <a:lnTo>
                  <a:pt x="27" y="58"/>
                </a:lnTo>
                <a:lnTo>
                  <a:pt x="27" y="58"/>
                </a:lnTo>
                <a:lnTo>
                  <a:pt x="26" y="58"/>
                </a:lnTo>
                <a:lnTo>
                  <a:pt x="26" y="58"/>
                </a:lnTo>
                <a:lnTo>
                  <a:pt x="24" y="58"/>
                </a:lnTo>
                <a:lnTo>
                  <a:pt x="24" y="58"/>
                </a:lnTo>
                <a:lnTo>
                  <a:pt x="23" y="58"/>
                </a:lnTo>
                <a:lnTo>
                  <a:pt x="23" y="56"/>
                </a:lnTo>
                <a:lnTo>
                  <a:pt x="23" y="55"/>
                </a:lnTo>
                <a:lnTo>
                  <a:pt x="23" y="55"/>
                </a:lnTo>
                <a:lnTo>
                  <a:pt x="22" y="56"/>
                </a:lnTo>
                <a:lnTo>
                  <a:pt x="22" y="56"/>
                </a:lnTo>
                <a:lnTo>
                  <a:pt x="21" y="58"/>
                </a:lnTo>
                <a:lnTo>
                  <a:pt x="21" y="58"/>
                </a:lnTo>
                <a:lnTo>
                  <a:pt x="19" y="58"/>
                </a:lnTo>
                <a:lnTo>
                  <a:pt x="18" y="58"/>
                </a:lnTo>
                <a:lnTo>
                  <a:pt x="18" y="58"/>
                </a:lnTo>
                <a:lnTo>
                  <a:pt x="18" y="56"/>
                </a:lnTo>
                <a:lnTo>
                  <a:pt x="18" y="56"/>
                </a:lnTo>
                <a:lnTo>
                  <a:pt x="18" y="55"/>
                </a:lnTo>
                <a:lnTo>
                  <a:pt x="17" y="55"/>
                </a:lnTo>
                <a:lnTo>
                  <a:pt x="17" y="55"/>
                </a:lnTo>
                <a:lnTo>
                  <a:pt x="17" y="54"/>
                </a:lnTo>
                <a:lnTo>
                  <a:pt x="17" y="54"/>
                </a:lnTo>
                <a:lnTo>
                  <a:pt x="18" y="53"/>
                </a:lnTo>
                <a:lnTo>
                  <a:pt x="18" y="51"/>
                </a:lnTo>
                <a:lnTo>
                  <a:pt x="18" y="51"/>
                </a:lnTo>
                <a:lnTo>
                  <a:pt x="18" y="50"/>
                </a:lnTo>
                <a:lnTo>
                  <a:pt x="17" y="50"/>
                </a:lnTo>
                <a:lnTo>
                  <a:pt x="17" y="49"/>
                </a:lnTo>
                <a:lnTo>
                  <a:pt x="17" y="49"/>
                </a:lnTo>
                <a:lnTo>
                  <a:pt x="17" y="48"/>
                </a:lnTo>
                <a:lnTo>
                  <a:pt x="18" y="48"/>
                </a:lnTo>
                <a:lnTo>
                  <a:pt x="18" y="48"/>
                </a:lnTo>
                <a:lnTo>
                  <a:pt x="19" y="48"/>
                </a:lnTo>
                <a:lnTo>
                  <a:pt x="21" y="46"/>
                </a:lnTo>
                <a:lnTo>
                  <a:pt x="21" y="46"/>
                </a:lnTo>
                <a:lnTo>
                  <a:pt x="22" y="48"/>
                </a:lnTo>
                <a:lnTo>
                  <a:pt x="22" y="46"/>
                </a:lnTo>
                <a:lnTo>
                  <a:pt x="22" y="46"/>
                </a:lnTo>
                <a:lnTo>
                  <a:pt x="23" y="45"/>
                </a:lnTo>
                <a:lnTo>
                  <a:pt x="22" y="45"/>
                </a:lnTo>
                <a:lnTo>
                  <a:pt x="21" y="45"/>
                </a:lnTo>
                <a:lnTo>
                  <a:pt x="21" y="45"/>
                </a:lnTo>
                <a:lnTo>
                  <a:pt x="19" y="44"/>
                </a:lnTo>
                <a:lnTo>
                  <a:pt x="21" y="44"/>
                </a:lnTo>
                <a:lnTo>
                  <a:pt x="21" y="43"/>
                </a:lnTo>
                <a:lnTo>
                  <a:pt x="19" y="41"/>
                </a:lnTo>
                <a:lnTo>
                  <a:pt x="19" y="41"/>
                </a:lnTo>
                <a:lnTo>
                  <a:pt x="18" y="41"/>
                </a:lnTo>
                <a:lnTo>
                  <a:pt x="18" y="40"/>
                </a:lnTo>
                <a:lnTo>
                  <a:pt x="18" y="40"/>
                </a:lnTo>
                <a:lnTo>
                  <a:pt x="17" y="39"/>
                </a:lnTo>
                <a:lnTo>
                  <a:pt x="17" y="38"/>
                </a:lnTo>
                <a:lnTo>
                  <a:pt x="17" y="38"/>
                </a:lnTo>
                <a:lnTo>
                  <a:pt x="15" y="36"/>
                </a:lnTo>
                <a:lnTo>
                  <a:pt x="15" y="35"/>
                </a:lnTo>
                <a:lnTo>
                  <a:pt x="15" y="35"/>
                </a:lnTo>
                <a:lnTo>
                  <a:pt x="17" y="35"/>
                </a:lnTo>
                <a:lnTo>
                  <a:pt x="15" y="34"/>
                </a:lnTo>
                <a:lnTo>
                  <a:pt x="15" y="33"/>
                </a:lnTo>
                <a:lnTo>
                  <a:pt x="15" y="33"/>
                </a:lnTo>
                <a:lnTo>
                  <a:pt x="15" y="33"/>
                </a:lnTo>
                <a:lnTo>
                  <a:pt x="14" y="33"/>
                </a:lnTo>
                <a:lnTo>
                  <a:pt x="14" y="33"/>
                </a:lnTo>
                <a:lnTo>
                  <a:pt x="14" y="33"/>
                </a:lnTo>
                <a:lnTo>
                  <a:pt x="13" y="33"/>
                </a:lnTo>
                <a:lnTo>
                  <a:pt x="13" y="33"/>
                </a:lnTo>
                <a:lnTo>
                  <a:pt x="13" y="33"/>
                </a:lnTo>
                <a:lnTo>
                  <a:pt x="13" y="33"/>
                </a:lnTo>
                <a:lnTo>
                  <a:pt x="12" y="33"/>
                </a:lnTo>
                <a:lnTo>
                  <a:pt x="10" y="33"/>
                </a:lnTo>
                <a:lnTo>
                  <a:pt x="10" y="33"/>
                </a:lnTo>
                <a:lnTo>
                  <a:pt x="9" y="33"/>
                </a:lnTo>
                <a:lnTo>
                  <a:pt x="8" y="33"/>
                </a:lnTo>
                <a:lnTo>
                  <a:pt x="8" y="31"/>
                </a:lnTo>
                <a:lnTo>
                  <a:pt x="8" y="30"/>
                </a:lnTo>
                <a:lnTo>
                  <a:pt x="8" y="30"/>
                </a:lnTo>
                <a:lnTo>
                  <a:pt x="7" y="30"/>
                </a:lnTo>
                <a:lnTo>
                  <a:pt x="5" y="30"/>
                </a:lnTo>
                <a:lnTo>
                  <a:pt x="7" y="29"/>
                </a:lnTo>
                <a:lnTo>
                  <a:pt x="7" y="27"/>
                </a:lnTo>
                <a:lnTo>
                  <a:pt x="7" y="27"/>
                </a:lnTo>
                <a:lnTo>
                  <a:pt x="7" y="26"/>
                </a:lnTo>
                <a:lnTo>
                  <a:pt x="7" y="25"/>
                </a:lnTo>
                <a:lnTo>
                  <a:pt x="7" y="25"/>
                </a:lnTo>
                <a:lnTo>
                  <a:pt x="5" y="25"/>
                </a:lnTo>
                <a:lnTo>
                  <a:pt x="5" y="25"/>
                </a:lnTo>
                <a:lnTo>
                  <a:pt x="5" y="26"/>
                </a:lnTo>
                <a:lnTo>
                  <a:pt x="5" y="27"/>
                </a:lnTo>
                <a:lnTo>
                  <a:pt x="4" y="27"/>
                </a:lnTo>
                <a:lnTo>
                  <a:pt x="3" y="27"/>
                </a:lnTo>
                <a:lnTo>
                  <a:pt x="2" y="27"/>
                </a:lnTo>
                <a:lnTo>
                  <a:pt x="2" y="27"/>
                </a:lnTo>
                <a:lnTo>
                  <a:pt x="0" y="27"/>
                </a:lnTo>
                <a:lnTo>
                  <a:pt x="0" y="26"/>
                </a:lnTo>
                <a:lnTo>
                  <a:pt x="0" y="25"/>
                </a:lnTo>
                <a:lnTo>
                  <a:pt x="2" y="25"/>
                </a:lnTo>
                <a:lnTo>
                  <a:pt x="2" y="25"/>
                </a:lnTo>
                <a:lnTo>
                  <a:pt x="2" y="24"/>
                </a:lnTo>
                <a:lnTo>
                  <a:pt x="2" y="22"/>
                </a:lnTo>
                <a:lnTo>
                  <a:pt x="2" y="22"/>
                </a:lnTo>
                <a:lnTo>
                  <a:pt x="3" y="22"/>
                </a:lnTo>
                <a:lnTo>
                  <a:pt x="4" y="22"/>
                </a:lnTo>
                <a:lnTo>
                  <a:pt x="5" y="22"/>
                </a:lnTo>
                <a:lnTo>
                  <a:pt x="5" y="22"/>
                </a:lnTo>
                <a:lnTo>
                  <a:pt x="5" y="21"/>
                </a:lnTo>
                <a:lnTo>
                  <a:pt x="5" y="20"/>
                </a:lnTo>
                <a:lnTo>
                  <a:pt x="5" y="19"/>
                </a:lnTo>
                <a:lnTo>
                  <a:pt x="4" y="19"/>
                </a:lnTo>
                <a:lnTo>
                  <a:pt x="3" y="19"/>
                </a:lnTo>
                <a:lnTo>
                  <a:pt x="2" y="19"/>
                </a:lnTo>
                <a:lnTo>
                  <a:pt x="2" y="19"/>
                </a:lnTo>
                <a:lnTo>
                  <a:pt x="2" y="19"/>
                </a:lnTo>
                <a:lnTo>
                  <a:pt x="2" y="17"/>
                </a:lnTo>
                <a:lnTo>
                  <a:pt x="2" y="16"/>
                </a:lnTo>
                <a:lnTo>
                  <a:pt x="3" y="16"/>
                </a:lnTo>
                <a:lnTo>
                  <a:pt x="4" y="16"/>
                </a:lnTo>
                <a:lnTo>
                  <a:pt x="3" y="15"/>
                </a:lnTo>
                <a:lnTo>
                  <a:pt x="3" y="14"/>
                </a:lnTo>
                <a:lnTo>
                  <a:pt x="3" y="14"/>
                </a:lnTo>
                <a:lnTo>
                  <a:pt x="4" y="14"/>
                </a:lnTo>
                <a:lnTo>
                  <a:pt x="5" y="14"/>
                </a:lnTo>
                <a:lnTo>
                  <a:pt x="5" y="14"/>
                </a:lnTo>
                <a:lnTo>
                  <a:pt x="7" y="14"/>
                </a:lnTo>
                <a:lnTo>
                  <a:pt x="8" y="14"/>
                </a:lnTo>
                <a:lnTo>
                  <a:pt x="8" y="14"/>
                </a:lnTo>
                <a:lnTo>
                  <a:pt x="8" y="12"/>
                </a:lnTo>
                <a:lnTo>
                  <a:pt x="8" y="11"/>
                </a:lnTo>
                <a:lnTo>
                  <a:pt x="9" y="11"/>
                </a:lnTo>
                <a:lnTo>
                  <a:pt x="10" y="11"/>
                </a:lnTo>
                <a:lnTo>
                  <a:pt x="10" y="11"/>
                </a:lnTo>
                <a:lnTo>
                  <a:pt x="10" y="10"/>
                </a:lnTo>
                <a:lnTo>
                  <a:pt x="10" y="9"/>
                </a:lnTo>
                <a:lnTo>
                  <a:pt x="10" y="9"/>
                </a:lnTo>
                <a:lnTo>
                  <a:pt x="10" y="9"/>
                </a:lnTo>
                <a:lnTo>
                  <a:pt x="12" y="10"/>
                </a:lnTo>
                <a:lnTo>
                  <a:pt x="12" y="11"/>
                </a:lnTo>
                <a:lnTo>
                  <a:pt x="13" y="11"/>
                </a:lnTo>
                <a:lnTo>
                  <a:pt x="13" y="11"/>
                </a:lnTo>
                <a:lnTo>
                  <a:pt x="14" y="11"/>
                </a:lnTo>
                <a:lnTo>
                  <a:pt x="15" y="11"/>
                </a:lnTo>
                <a:lnTo>
                  <a:pt x="15" y="11"/>
                </a:lnTo>
                <a:lnTo>
                  <a:pt x="15" y="12"/>
                </a:lnTo>
                <a:lnTo>
                  <a:pt x="15" y="14"/>
                </a:lnTo>
                <a:lnTo>
                  <a:pt x="17" y="14"/>
                </a:lnTo>
                <a:lnTo>
                  <a:pt x="17" y="14"/>
                </a:lnTo>
                <a:lnTo>
                  <a:pt x="17" y="12"/>
                </a:lnTo>
                <a:lnTo>
                  <a:pt x="17" y="11"/>
                </a:lnTo>
                <a:lnTo>
                  <a:pt x="18" y="11"/>
                </a:lnTo>
                <a:lnTo>
                  <a:pt x="18" y="10"/>
                </a:lnTo>
                <a:lnTo>
                  <a:pt x="18" y="9"/>
                </a:lnTo>
                <a:lnTo>
                  <a:pt x="18" y="9"/>
                </a:lnTo>
                <a:lnTo>
                  <a:pt x="19" y="9"/>
                </a:lnTo>
                <a:lnTo>
                  <a:pt x="21" y="9"/>
                </a:lnTo>
                <a:lnTo>
                  <a:pt x="21" y="9"/>
                </a:lnTo>
                <a:lnTo>
                  <a:pt x="22" y="9"/>
                </a:lnTo>
                <a:lnTo>
                  <a:pt x="23" y="9"/>
                </a:lnTo>
                <a:lnTo>
                  <a:pt x="23" y="7"/>
                </a:lnTo>
                <a:lnTo>
                  <a:pt x="23" y="6"/>
                </a:lnTo>
                <a:lnTo>
                  <a:pt x="23" y="6"/>
                </a:lnTo>
                <a:lnTo>
                  <a:pt x="24" y="6"/>
                </a:lnTo>
                <a:lnTo>
                  <a:pt x="24" y="6"/>
                </a:lnTo>
                <a:lnTo>
                  <a:pt x="26" y="6"/>
                </a:lnTo>
                <a:lnTo>
                  <a:pt x="26" y="7"/>
                </a:lnTo>
                <a:lnTo>
                  <a:pt x="26" y="9"/>
                </a:lnTo>
                <a:lnTo>
                  <a:pt x="27" y="9"/>
                </a:lnTo>
                <a:lnTo>
                  <a:pt x="27" y="9"/>
                </a:lnTo>
                <a:lnTo>
                  <a:pt x="28" y="9"/>
                </a:lnTo>
                <a:lnTo>
                  <a:pt x="29" y="9"/>
                </a:lnTo>
                <a:lnTo>
                  <a:pt x="29" y="9"/>
                </a:lnTo>
                <a:lnTo>
                  <a:pt x="31" y="9"/>
                </a:lnTo>
                <a:lnTo>
                  <a:pt x="31" y="7"/>
                </a:lnTo>
                <a:lnTo>
                  <a:pt x="31" y="7"/>
                </a:lnTo>
                <a:lnTo>
                  <a:pt x="32" y="6"/>
                </a:lnTo>
                <a:lnTo>
                  <a:pt x="32" y="6"/>
                </a:lnTo>
                <a:lnTo>
                  <a:pt x="32" y="6"/>
                </a:lnTo>
                <a:lnTo>
                  <a:pt x="33" y="6"/>
                </a:lnTo>
                <a:lnTo>
                  <a:pt x="34" y="6"/>
                </a:lnTo>
                <a:lnTo>
                  <a:pt x="34" y="6"/>
                </a:lnTo>
                <a:lnTo>
                  <a:pt x="34" y="5"/>
                </a:lnTo>
                <a:lnTo>
                  <a:pt x="34" y="4"/>
                </a:lnTo>
                <a:lnTo>
                  <a:pt x="36" y="4"/>
                </a:lnTo>
                <a:lnTo>
                  <a:pt x="36" y="2"/>
                </a:lnTo>
                <a:lnTo>
                  <a:pt x="37" y="2"/>
                </a:lnTo>
                <a:lnTo>
                  <a:pt x="37" y="4"/>
                </a:lnTo>
                <a:lnTo>
                  <a:pt x="38" y="2"/>
                </a:lnTo>
                <a:lnTo>
                  <a:pt x="38" y="1"/>
                </a:lnTo>
                <a:lnTo>
                  <a:pt x="38" y="1"/>
                </a:lnTo>
                <a:lnTo>
                  <a:pt x="39" y="0"/>
                </a:lnTo>
                <a:lnTo>
                  <a:pt x="39" y="0"/>
                </a:lnTo>
                <a:lnTo>
                  <a:pt x="39" y="1"/>
                </a:lnTo>
                <a:lnTo>
                  <a:pt x="41" y="1"/>
                </a:lnTo>
                <a:lnTo>
                  <a:pt x="41" y="2"/>
                </a:lnTo>
                <a:lnTo>
                  <a:pt x="41" y="2"/>
                </a:lnTo>
                <a:lnTo>
                  <a:pt x="42" y="2"/>
                </a:lnTo>
                <a:lnTo>
                  <a:pt x="43" y="2"/>
                </a:lnTo>
                <a:lnTo>
                  <a:pt x="43" y="2"/>
                </a:lnTo>
                <a:lnTo>
                  <a:pt x="44" y="2"/>
                </a:lnTo>
                <a:lnTo>
                  <a:pt x="46" y="2"/>
                </a:lnTo>
                <a:lnTo>
                  <a:pt x="46" y="2"/>
                </a:lnTo>
                <a:lnTo>
                  <a:pt x="47" y="2"/>
                </a:lnTo>
                <a:lnTo>
                  <a:pt x="48" y="2"/>
                </a:lnTo>
                <a:lnTo>
                  <a:pt x="48" y="4"/>
                </a:lnTo>
                <a:lnTo>
                  <a:pt x="48" y="4"/>
                </a:lnTo>
                <a:lnTo>
                  <a:pt x="48" y="5"/>
                </a:lnTo>
                <a:lnTo>
                  <a:pt x="48" y="5"/>
                </a:lnTo>
                <a:lnTo>
                  <a:pt x="48" y="6"/>
                </a:lnTo>
                <a:lnTo>
                  <a:pt x="48" y="6"/>
                </a:lnTo>
                <a:lnTo>
                  <a:pt x="48" y="7"/>
                </a:lnTo>
                <a:lnTo>
                  <a:pt x="50" y="7"/>
                </a:lnTo>
                <a:lnTo>
                  <a:pt x="51" y="7"/>
                </a:lnTo>
                <a:lnTo>
                  <a:pt x="51" y="7"/>
                </a:lnTo>
                <a:lnTo>
                  <a:pt x="51" y="7"/>
                </a:lnTo>
                <a:lnTo>
                  <a:pt x="52" y="9"/>
                </a:lnTo>
                <a:lnTo>
                  <a:pt x="52" y="9"/>
                </a:lnTo>
                <a:lnTo>
                  <a:pt x="52" y="10"/>
                </a:lnTo>
                <a:lnTo>
                  <a:pt x="51" y="10"/>
                </a:lnTo>
                <a:lnTo>
                  <a:pt x="51" y="10"/>
                </a:lnTo>
                <a:lnTo>
                  <a:pt x="50" y="10"/>
                </a:lnTo>
                <a:lnTo>
                  <a:pt x="48" y="10"/>
                </a:lnTo>
                <a:lnTo>
                  <a:pt x="48" y="10"/>
                </a:lnTo>
                <a:lnTo>
                  <a:pt x="47" y="10"/>
                </a:lnTo>
                <a:lnTo>
                  <a:pt x="46" y="10"/>
                </a:lnTo>
                <a:lnTo>
                  <a:pt x="46" y="10"/>
                </a:lnTo>
                <a:lnTo>
                  <a:pt x="44" y="11"/>
                </a:lnTo>
                <a:lnTo>
                  <a:pt x="44" y="11"/>
                </a:lnTo>
                <a:lnTo>
                  <a:pt x="44" y="12"/>
                </a:lnTo>
                <a:lnTo>
                  <a:pt x="43" y="14"/>
                </a:lnTo>
                <a:lnTo>
                  <a:pt x="43" y="14"/>
                </a:lnTo>
                <a:lnTo>
                  <a:pt x="44" y="15"/>
                </a:lnTo>
                <a:lnTo>
                  <a:pt x="44" y="15"/>
                </a:lnTo>
                <a:lnTo>
                  <a:pt x="46" y="15"/>
                </a:lnTo>
                <a:lnTo>
                  <a:pt x="46" y="14"/>
                </a:lnTo>
                <a:lnTo>
                  <a:pt x="46" y="14"/>
                </a:lnTo>
                <a:lnTo>
                  <a:pt x="46" y="12"/>
                </a:lnTo>
                <a:lnTo>
                  <a:pt x="46" y="14"/>
                </a:lnTo>
                <a:lnTo>
                  <a:pt x="46" y="14"/>
                </a:lnTo>
                <a:lnTo>
                  <a:pt x="46" y="15"/>
                </a:lnTo>
                <a:lnTo>
                  <a:pt x="46" y="16"/>
                </a:lnTo>
                <a:lnTo>
                  <a:pt x="46" y="16"/>
                </a:lnTo>
                <a:lnTo>
                  <a:pt x="46" y="17"/>
                </a:lnTo>
                <a:lnTo>
                  <a:pt x="47" y="19"/>
                </a:lnTo>
                <a:lnTo>
                  <a:pt x="47" y="19"/>
                </a:lnTo>
                <a:lnTo>
                  <a:pt x="47" y="20"/>
                </a:lnTo>
                <a:lnTo>
                  <a:pt x="48" y="21"/>
                </a:lnTo>
                <a:lnTo>
                  <a:pt x="48" y="21"/>
                </a:lnTo>
                <a:lnTo>
                  <a:pt x="50" y="21"/>
                </a:lnTo>
                <a:lnTo>
                  <a:pt x="50" y="20"/>
                </a:lnTo>
                <a:lnTo>
                  <a:pt x="50" y="21"/>
                </a:lnTo>
                <a:lnTo>
                  <a:pt x="51" y="21"/>
                </a:lnTo>
                <a:lnTo>
                  <a:pt x="51" y="22"/>
                </a:lnTo>
                <a:lnTo>
                  <a:pt x="51" y="22"/>
                </a:lnTo>
                <a:lnTo>
                  <a:pt x="51" y="24"/>
                </a:lnTo>
                <a:lnTo>
                  <a:pt x="52" y="22"/>
                </a:lnTo>
                <a:lnTo>
                  <a:pt x="53" y="22"/>
                </a:lnTo>
                <a:lnTo>
                  <a:pt x="52" y="24"/>
                </a:lnTo>
                <a:lnTo>
                  <a:pt x="52" y="25"/>
                </a:lnTo>
                <a:lnTo>
                  <a:pt x="52" y="25"/>
                </a:lnTo>
                <a:lnTo>
                  <a:pt x="52" y="26"/>
                </a:lnTo>
                <a:lnTo>
                  <a:pt x="52" y="26"/>
                </a:lnTo>
                <a:lnTo>
                  <a:pt x="53" y="26"/>
                </a:lnTo>
                <a:lnTo>
                  <a:pt x="53" y="27"/>
                </a:lnTo>
                <a:lnTo>
                  <a:pt x="53" y="27"/>
                </a:lnTo>
                <a:lnTo>
                  <a:pt x="55" y="29"/>
                </a:lnTo>
                <a:lnTo>
                  <a:pt x="56" y="27"/>
                </a:lnTo>
                <a:lnTo>
                  <a:pt x="56" y="29"/>
                </a:lnTo>
                <a:lnTo>
                  <a:pt x="56" y="29"/>
                </a:lnTo>
                <a:lnTo>
                  <a:pt x="57" y="30"/>
                </a:lnTo>
                <a:lnTo>
                  <a:pt x="57" y="30"/>
                </a:lnTo>
                <a:lnTo>
                  <a:pt x="56" y="31"/>
                </a:lnTo>
                <a:lnTo>
                  <a:pt x="56" y="33"/>
                </a:lnTo>
                <a:lnTo>
                  <a:pt x="56" y="33"/>
                </a:lnTo>
                <a:lnTo>
                  <a:pt x="56" y="34"/>
                </a:lnTo>
                <a:lnTo>
                  <a:pt x="56" y="35"/>
                </a:lnTo>
                <a:lnTo>
                  <a:pt x="56" y="35"/>
                </a:lnTo>
                <a:lnTo>
                  <a:pt x="57" y="36"/>
                </a:lnTo>
                <a:lnTo>
                  <a:pt x="57" y="36"/>
                </a:lnTo>
                <a:lnTo>
                  <a:pt x="58" y="36"/>
                </a:lnTo>
                <a:lnTo>
                  <a:pt x="58" y="38"/>
                </a:lnTo>
                <a:lnTo>
                  <a:pt x="58" y="38"/>
                </a:lnTo>
                <a:lnTo>
                  <a:pt x="60" y="39"/>
                </a:lnTo>
                <a:lnTo>
                  <a:pt x="61" y="39"/>
                </a:lnTo>
                <a:lnTo>
                  <a:pt x="62" y="38"/>
                </a:lnTo>
                <a:lnTo>
                  <a:pt x="62" y="39"/>
                </a:lnTo>
                <a:lnTo>
                  <a:pt x="62" y="40"/>
                </a:lnTo>
                <a:lnTo>
                  <a:pt x="63" y="41"/>
                </a:lnTo>
                <a:lnTo>
                  <a:pt x="63" y="41"/>
                </a:lnTo>
                <a:lnTo>
                  <a:pt x="63" y="41"/>
                </a:lnTo>
                <a:lnTo>
                  <a:pt x="62" y="44"/>
                </a:lnTo>
                <a:lnTo>
                  <a:pt x="62" y="44"/>
                </a:lnTo>
                <a:lnTo>
                  <a:pt x="63" y="44"/>
                </a:lnTo>
                <a:lnTo>
                  <a:pt x="65" y="44"/>
                </a:lnTo>
                <a:lnTo>
                  <a:pt x="65" y="44"/>
                </a:lnTo>
                <a:lnTo>
                  <a:pt x="66" y="44"/>
                </a:lnTo>
                <a:lnTo>
                  <a:pt x="66" y="44"/>
                </a:lnTo>
                <a:lnTo>
                  <a:pt x="67" y="44"/>
                </a:lnTo>
                <a:lnTo>
                  <a:pt x="67" y="44"/>
                </a:lnTo>
                <a:lnTo>
                  <a:pt x="68" y="44"/>
                </a:lnTo>
                <a:lnTo>
                  <a:pt x="70" y="44"/>
                </a:lnTo>
                <a:lnTo>
                  <a:pt x="70" y="44"/>
                </a:lnTo>
                <a:lnTo>
                  <a:pt x="70" y="45"/>
                </a:lnTo>
                <a:lnTo>
                  <a:pt x="68" y="46"/>
                </a:lnTo>
                <a:lnTo>
                  <a:pt x="67" y="46"/>
                </a:lnTo>
                <a:lnTo>
                  <a:pt x="67" y="46"/>
                </a:lnTo>
                <a:lnTo>
                  <a:pt x="67" y="48"/>
                </a:lnTo>
                <a:lnTo>
                  <a:pt x="67" y="49"/>
                </a:lnTo>
                <a:lnTo>
                  <a:pt x="67" y="49"/>
                </a:lnTo>
                <a:lnTo>
                  <a:pt x="67" y="49"/>
                </a:lnTo>
                <a:lnTo>
                  <a:pt x="67" y="49"/>
                </a:lnTo>
                <a:lnTo>
                  <a:pt x="67" y="50"/>
                </a:lnTo>
                <a:lnTo>
                  <a:pt x="67" y="51"/>
                </a:lnTo>
                <a:lnTo>
                  <a:pt x="68" y="51"/>
                </a:lnTo>
                <a:lnTo>
                  <a:pt x="70" y="51"/>
                </a:lnTo>
                <a:lnTo>
                  <a:pt x="68" y="53"/>
                </a:lnTo>
                <a:lnTo>
                  <a:pt x="68" y="54"/>
                </a:lnTo>
                <a:lnTo>
                  <a:pt x="68" y="54"/>
                </a:lnTo>
                <a:lnTo>
                  <a:pt x="67" y="55"/>
                </a:lnTo>
                <a:lnTo>
                  <a:pt x="67" y="55"/>
                </a:lnTo>
                <a:lnTo>
                  <a:pt x="67" y="56"/>
                </a:lnTo>
                <a:lnTo>
                  <a:pt x="66" y="56"/>
                </a:lnTo>
                <a:lnTo>
                  <a:pt x="66" y="58"/>
                </a:lnTo>
                <a:lnTo>
                  <a:pt x="65" y="59"/>
                </a:lnTo>
                <a:lnTo>
                  <a:pt x="65" y="60"/>
                </a:lnTo>
                <a:lnTo>
                  <a:pt x="65" y="60"/>
                </a:lnTo>
                <a:lnTo>
                  <a:pt x="65" y="60"/>
                </a:lnTo>
                <a:lnTo>
                  <a:pt x="65" y="61"/>
                </a:lnTo>
                <a:lnTo>
                  <a:pt x="66" y="63"/>
                </a:lnTo>
                <a:lnTo>
                  <a:pt x="65" y="63"/>
                </a:lnTo>
                <a:lnTo>
                  <a:pt x="65" y="63"/>
                </a:lnTo>
                <a:lnTo>
                  <a:pt x="65" y="64"/>
                </a:lnTo>
                <a:lnTo>
                  <a:pt x="65" y="65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64" name="Freeform 532" hidden="1">
            <a:extLst>
              <a:ext uri="{FF2B5EF4-FFF2-40B4-BE49-F238E27FC236}">
                <a16:creationId xmlns:a16="http://schemas.microsoft.com/office/drawing/2014/main" id="{CCB8A524-5A56-4589-858F-029F53710A30}"/>
              </a:ext>
            </a:extLst>
          </p:cNvPr>
          <p:cNvSpPr>
            <a:spLocks/>
          </p:cNvSpPr>
          <p:nvPr/>
        </p:nvSpPr>
        <p:spPr bwMode="auto">
          <a:xfrm>
            <a:off x="12778514" y="3998312"/>
            <a:ext cx="1054768" cy="1054768"/>
          </a:xfrm>
          <a:custGeom>
            <a:avLst/>
            <a:gdLst>
              <a:gd name="T0" fmla="*/ 52 w 95"/>
              <a:gd name="T1" fmla="*/ 8 h 95"/>
              <a:gd name="T2" fmla="*/ 52 w 95"/>
              <a:gd name="T3" fmla="*/ 15 h 95"/>
              <a:gd name="T4" fmla="*/ 52 w 95"/>
              <a:gd name="T5" fmla="*/ 23 h 95"/>
              <a:gd name="T6" fmla="*/ 55 w 95"/>
              <a:gd name="T7" fmla="*/ 29 h 95"/>
              <a:gd name="T8" fmla="*/ 60 w 95"/>
              <a:gd name="T9" fmla="*/ 34 h 95"/>
              <a:gd name="T10" fmla="*/ 66 w 95"/>
              <a:gd name="T11" fmla="*/ 36 h 95"/>
              <a:gd name="T12" fmla="*/ 71 w 95"/>
              <a:gd name="T13" fmla="*/ 36 h 95"/>
              <a:gd name="T14" fmla="*/ 74 w 95"/>
              <a:gd name="T15" fmla="*/ 42 h 95"/>
              <a:gd name="T16" fmla="*/ 79 w 95"/>
              <a:gd name="T17" fmla="*/ 44 h 95"/>
              <a:gd name="T18" fmla="*/ 82 w 95"/>
              <a:gd name="T19" fmla="*/ 48 h 95"/>
              <a:gd name="T20" fmla="*/ 86 w 95"/>
              <a:gd name="T21" fmla="*/ 53 h 95"/>
              <a:gd name="T22" fmla="*/ 92 w 95"/>
              <a:gd name="T23" fmla="*/ 57 h 95"/>
              <a:gd name="T24" fmla="*/ 92 w 95"/>
              <a:gd name="T25" fmla="*/ 61 h 95"/>
              <a:gd name="T26" fmla="*/ 87 w 95"/>
              <a:gd name="T27" fmla="*/ 66 h 95"/>
              <a:gd name="T28" fmla="*/ 91 w 95"/>
              <a:gd name="T29" fmla="*/ 70 h 95"/>
              <a:gd name="T30" fmla="*/ 90 w 95"/>
              <a:gd name="T31" fmla="*/ 75 h 95"/>
              <a:gd name="T32" fmla="*/ 87 w 95"/>
              <a:gd name="T33" fmla="*/ 75 h 95"/>
              <a:gd name="T34" fmla="*/ 85 w 95"/>
              <a:gd name="T35" fmla="*/ 75 h 95"/>
              <a:gd name="T36" fmla="*/ 82 w 95"/>
              <a:gd name="T37" fmla="*/ 80 h 95"/>
              <a:gd name="T38" fmla="*/ 81 w 95"/>
              <a:gd name="T39" fmla="*/ 85 h 95"/>
              <a:gd name="T40" fmla="*/ 76 w 95"/>
              <a:gd name="T41" fmla="*/ 87 h 95"/>
              <a:gd name="T42" fmla="*/ 74 w 95"/>
              <a:gd name="T43" fmla="*/ 87 h 95"/>
              <a:gd name="T44" fmla="*/ 76 w 95"/>
              <a:gd name="T45" fmla="*/ 82 h 95"/>
              <a:gd name="T46" fmla="*/ 68 w 95"/>
              <a:gd name="T47" fmla="*/ 82 h 95"/>
              <a:gd name="T48" fmla="*/ 65 w 95"/>
              <a:gd name="T49" fmla="*/ 78 h 95"/>
              <a:gd name="T50" fmla="*/ 63 w 95"/>
              <a:gd name="T51" fmla="*/ 85 h 95"/>
              <a:gd name="T52" fmla="*/ 62 w 95"/>
              <a:gd name="T53" fmla="*/ 91 h 95"/>
              <a:gd name="T54" fmla="*/ 61 w 95"/>
              <a:gd name="T55" fmla="*/ 91 h 95"/>
              <a:gd name="T56" fmla="*/ 55 w 95"/>
              <a:gd name="T57" fmla="*/ 89 h 95"/>
              <a:gd name="T58" fmla="*/ 48 w 95"/>
              <a:gd name="T59" fmla="*/ 90 h 95"/>
              <a:gd name="T60" fmla="*/ 43 w 95"/>
              <a:gd name="T61" fmla="*/ 92 h 95"/>
              <a:gd name="T62" fmla="*/ 38 w 95"/>
              <a:gd name="T63" fmla="*/ 94 h 95"/>
              <a:gd name="T64" fmla="*/ 33 w 95"/>
              <a:gd name="T65" fmla="*/ 87 h 95"/>
              <a:gd name="T66" fmla="*/ 26 w 95"/>
              <a:gd name="T67" fmla="*/ 87 h 95"/>
              <a:gd name="T68" fmla="*/ 26 w 95"/>
              <a:gd name="T69" fmla="*/ 81 h 95"/>
              <a:gd name="T70" fmla="*/ 31 w 95"/>
              <a:gd name="T71" fmla="*/ 73 h 95"/>
              <a:gd name="T72" fmla="*/ 28 w 95"/>
              <a:gd name="T73" fmla="*/ 68 h 95"/>
              <a:gd name="T74" fmla="*/ 27 w 95"/>
              <a:gd name="T75" fmla="*/ 66 h 95"/>
              <a:gd name="T76" fmla="*/ 24 w 95"/>
              <a:gd name="T77" fmla="*/ 63 h 95"/>
              <a:gd name="T78" fmla="*/ 18 w 95"/>
              <a:gd name="T79" fmla="*/ 58 h 95"/>
              <a:gd name="T80" fmla="*/ 18 w 95"/>
              <a:gd name="T81" fmla="*/ 52 h 95"/>
              <a:gd name="T82" fmla="*/ 13 w 95"/>
              <a:gd name="T83" fmla="*/ 48 h 95"/>
              <a:gd name="T84" fmla="*/ 12 w 95"/>
              <a:gd name="T85" fmla="*/ 43 h 95"/>
              <a:gd name="T86" fmla="*/ 7 w 95"/>
              <a:gd name="T87" fmla="*/ 39 h 95"/>
              <a:gd name="T88" fmla="*/ 7 w 95"/>
              <a:gd name="T89" fmla="*/ 37 h 95"/>
              <a:gd name="T90" fmla="*/ 7 w 95"/>
              <a:gd name="T91" fmla="*/ 32 h 95"/>
              <a:gd name="T92" fmla="*/ 13 w 95"/>
              <a:gd name="T93" fmla="*/ 31 h 95"/>
              <a:gd name="T94" fmla="*/ 9 w 95"/>
              <a:gd name="T95" fmla="*/ 27 h 95"/>
              <a:gd name="T96" fmla="*/ 4 w 95"/>
              <a:gd name="T97" fmla="*/ 24 h 95"/>
              <a:gd name="T98" fmla="*/ 0 w 95"/>
              <a:gd name="T99" fmla="*/ 19 h 95"/>
              <a:gd name="T100" fmla="*/ 4 w 95"/>
              <a:gd name="T101" fmla="*/ 15 h 95"/>
              <a:gd name="T102" fmla="*/ 9 w 95"/>
              <a:gd name="T103" fmla="*/ 14 h 95"/>
              <a:gd name="T104" fmla="*/ 16 w 95"/>
              <a:gd name="T105" fmla="*/ 15 h 95"/>
              <a:gd name="T106" fmla="*/ 19 w 95"/>
              <a:gd name="T107" fmla="*/ 12 h 95"/>
              <a:gd name="T108" fmla="*/ 26 w 95"/>
              <a:gd name="T109" fmla="*/ 10 h 95"/>
              <a:gd name="T110" fmla="*/ 28 w 95"/>
              <a:gd name="T111" fmla="*/ 10 h 95"/>
              <a:gd name="T112" fmla="*/ 32 w 95"/>
              <a:gd name="T113" fmla="*/ 7 h 95"/>
              <a:gd name="T114" fmla="*/ 36 w 95"/>
              <a:gd name="T115" fmla="*/ 0 h 95"/>
              <a:gd name="T116" fmla="*/ 39 w 95"/>
              <a:gd name="T117" fmla="*/ 4 h 95"/>
              <a:gd name="T118" fmla="*/ 42 w 95"/>
              <a:gd name="T119" fmla="*/ 10 h 95"/>
              <a:gd name="T120" fmla="*/ 45 w 95"/>
              <a:gd name="T121" fmla="*/ 5 h 95"/>
              <a:gd name="T122" fmla="*/ 50 w 95"/>
              <a:gd name="T123" fmla="*/ 2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5" h="95">
                <a:moveTo>
                  <a:pt x="50" y="2"/>
                </a:moveTo>
                <a:lnTo>
                  <a:pt x="50" y="3"/>
                </a:lnTo>
                <a:lnTo>
                  <a:pt x="51" y="4"/>
                </a:lnTo>
                <a:lnTo>
                  <a:pt x="51" y="4"/>
                </a:lnTo>
                <a:lnTo>
                  <a:pt x="51" y="4"/>
                </a:lnTo>
                <a:lnTo>
                  <a:pt x="51" y="7"/>
                </a:lnTo>
                <a:lnTo>
                  <a:pt x="52" y="7"/>
                </a:lnTo>
                <a:lnTo>
                  <a:pt x="52" y="7"/>
                </a:lnTo>
                <a:lnTo>
                  <a:pt x="52" y="8"/>
                </a:lnTo>
                <a:lnTo>
                  <a:pt x="51" y="9"/>
                </a:lnTo>
                <a:lnTo>
                  <a:pt x="51" y="9"/>
                </a:lnTo>
                <a:lnTo>
                  <a:pt x="51" y="10"/>
                </a:lnTo>
                <a:lnTo>
                  <a:pt x="52" y="12"/>
                </a:lnTo>
                <a:lnTo>
                  <a:pt x="52" y="12"/>
                </a:lnTo>
                <a:lnTo>
                  <a:pt x="52" y="13"/>
                </a:lnTo>
                <a:lnTo>
                  <a:pt x="52" y="14"/>
                </a:lnTo>
                <a:lnTo>
                  <a:pt x="52" y="14"/>
                </a:lnTo>
                <a:lnTo>
                  <a:pt x="52" y="15"/>
                </a:lnTo>
                <a:lnTo>
                  <a:pt x="52" y="17"/>
                </a:lnTo>
                <a:lnTo>
                  <a:pt x="52" y="17"/>
                </a:lnTo>
                <a:lnTo>
                  <a:pt x="52" y="18"/>
                </a:lnTo>
                <a:lnTo>
                  <a:pt x="52" y="19"/>
                </a:lnTo>
                <a:lnTo>
                  <a:pt x="51" y="19"/>
                </a:lnTo>
                <a:lnTo>
                  <a:pt x="51" y="21"/>
                </a:lnTo>
                <a:lnTo>
                  <a:pt x="51" y="22"/>
                </a:lnTo>
                <a:lnTo>
                  <a:pt x="51" y="23"/>
                </a:lnTo>
                <a:lnTo>
                  <a:pt x="52" y="23"/>
                </a:lnTo>
                <a:lnTo>
                  <a:pt x="52" y="24"/>
                </a:lnTo>
                <a:lnTo>
                  <a:pt x="52" y="26"/>
                </a:lnTo>
                <a:lnTo>
                  <a:pt x="52" y="26"/>
                </a:lnTo>
                <a:lnTo>
                  <a:pt x="53" y="26"/>
                </a:lnTo>
                <a:lnTo>
                  <a:pt x="53" y="27"/>
                </a:lnTo>
                <a:lnTo>
                  <a:pt x="53" y="28"/>
                </a:lnTo>
                <a:lnTo>
                  <a:pt x="55" y="28"/>
                </a:lnTo>
                <a:lnTo>
                  <a:pt x="55" y="28"/>
                </a:lnTo>
                <a:lnTo>
                  <a:pt x="55" y="29"/>
                </a:lnTo>
                <a:lnTo>
                  <a:pt x="55" y="31"/>
                </a:lnTo>
                <a:lnTo>
                  <a:pt x="56" y="31"/>
                </a:lnTo>
                <a:lnTo>
                  <a:pt x="56" y="32"/>
                </a:lnTo>
                <a:lnTo>
                  <a:pt x="56" y="33"/>
                </a:lnTo>
                <a:lnTo>
                  <a:pt x="57" y="33"/>
                </a:lnTo>
                <a:lnTo>
                  <a:pt x="57" y="33"/>
                </a:lnTo>
                <a:lnTo>
                  <a:pt x="58" y="33"/>
                </a:lnTo>
                <a:lnTo>
                  <a:pt x="60" y="33"/>
                </a:lnTo>
                <a:lnTo>
                  <a:pt x="60" y="34"/>
                </a:lnTo>
                <a:lnTo>
                  <a:pt x="61" y="34"/>
                </a:lnTo>
                <a:lnTo>
                  <a:pt x="61" y="36"/>
                </a:lnTo>
                <a:lnTo>
                  <a:pt x="61" y="36"/>
                </a:lnTo>
                <a:lnTo>
                  <a:pt x="62" y="36"/>
                </a:lnTo>
                <a:lnTo>
                  <a:pt x="63" y="36"/>
                </a:lnTo>
                <a:lnTo>
                  <a:pt x="63" y="36"/>
                </a:lnTo>
                <a:lnTo>
                  <a:pt x="65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7" y="38"/>
                </a:lnTo>
                <a:lnTo>
                  <a:pt x="68" y="38"/>
                </a:lnTo>
                <a:lnTo>
                  <a:pt x="68" y="38"/>
                </a:lnTo>
                <a:lnTo>
                  <a:pt x="68" y="37"/>
                </a:lnTo>
                <a:lnTo>
                  <a:pt x="70" y="36"/>
                </a:lnTo>
                <a:lnTo>
                  <a:pt x="70" y="36"/>
                </a:lnTo>
                <a:lnTo>
                  <a:pt x="71" y="36"/>
                </a:lnTo>
                <a:lnTo>
                  <a:pt x="71" y="36"/>
                </a:lnTo>
                <a:lnTo>
                  <a:pt x="72" y="36"/>
                </a:lnTo>
                <a:lnTo>
                  <a:pt x="72" y="37"/>
                </a:lnTo>
                <a:lnTo>
                  <a:pt x="72" y="38"/>
                </a:lnTo>
                <a:lnTo>
                  <a:pt x="74" y="38"/>
                </a:lnTo>
                <a:lnTo>
                  <a:pt x="74" y="39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2"/>
                </a:lnTo>
                <a:lnTo>
                  <a:pt x="74" y="43"/>
                </a:lnTo>
                <a:lnTo>
                  <a:pt x="75" y="44"/>
                </a:lnTo>
                <a:lnTo>
                  <a:pt x="76" y="44"/>
                </a:lnTo>
                <a:lnTo>
                  <a:pt x="76" y="44"/>
                </a:lnTo>
                <a:lnTo>
                  <a:pt x="76" y="46"/>
                </a:lnTo>
                <a:lnTo>
                  <a:pt x="77" y="46"/>
                </a:lnTo>
                <a:lnTo>
                  <a:pt x="79" y="46"/>
                </a:lnTo>
                <a:lnTo>
                  <a:pt x="79" y="44"/>
                </a:lnTo>
                <a:lnTo>
                  <a:pt x="79" y="44"/>
                </a:lnTo>
                <a:lnTo>
                  <a:pt x="80" y="43"/>
                </a:lnTo>
                <a:lnTo>
                  <a:pt x="80" y="43"/>
                </a:lnTo>
                <a:lnTo>
                  <a:pt x="81" y="44"/>
                </a:lnTo>
                <a:lnTo>
                  <a:pt x="81" y="44"/>
                </a:lnTo>
                <a:lnTo>
                  <a:pt x="81" y="44"/>
                </a:lnTo>
                <a:lnTo>
                  <a:pt x="82" y="46"/>
                </a:lnTo>
                <a:lnTo>
                  <a:pt x="82" y="47"/>
                </a:lnTo>
                <a:lnTo>
                  <a:pt x="82" y="47"/>
                </a:lnTo>
                <a:lnTo>
                  <a:pt x="82" y="48"/>
                </a:lnTo>
                <a:lnTo>
                  <a:pt x="82" y="49"/>
                </a:lnTo>
                <a:lnTo>
                  <a:pt x="82" y="49"/>
                </a:lnTo>
                <a:lnTo>
                  <a:pt x="82" y="51"/>
                </a:lnTo>
                <a:lnTo>
                  <a:pt x="82" y="52"/>
                </a:lnTo>
                <a:lnTo>
                  <a:pt x="84" y="52"/>
                </a:lnTo>
                <a:lnTo>
                  <a:pt x="84" y="52"/>
                </a:lnTo>
                <a:lnTo>
                  <a:pt x="85" y="53"/>
                </a:lnTo>
                <a:lnTo>
                  <a:pt x="85" y="53"/>
                </a:lnTo>
                <a:lnTo>
                  <a:pt x="86" y="53"/>
                </a:lnTo>
                <a:lnTo>
                  <a:pt x="87" y="55"/>
                </a:lnTo>
                <a:lnTo>
                  <a:pt x="87" y="55"/>
                </a:lnTo>
                <a:lnTo>
                  <a:pt x="87" y="56"/>
                </a:lnTo>
                <a:lnTo>
                  <a:pt x="87" y="56"/>
                </a:lnTo>
                <a:lnTo>
                  <a:pt x="89" y="56"/>
                </a:lnTo>
                <a:lnTo>
                  <a:pt x="90" y="56"/>
                </a:lnTo>
                <a:lnTo>
                  <a:pt x="90" y="56"/>
                </a:lnTo>
                <a:lnTo>
                  <a:pt x="91" y="57"/>
                </a:lnTo>
                <a:lnTo>
                  <a:pt x="92" y="57"/>
                </a:lnTo>
                <a:lnTo>
                  <a:pt x="92" y="57"/>
                </a:lnTo>
                <a:lnTo>
                  <a:pt x="92" y="58"/>
                </a:lnTo>
                <a:lnTo>
                  <a:pt x="94" y="58"/>
                </a:lnTo>
                <a:lnTo>
                  <a:pt x="95" y="58"/>
                </a:lnTo>
                <a:lnTo>
                  <a:pt x="94" y="60"/>
                </a:lnTo>
                <a:lnTo>
                  <a:pt x="94" y="60"/>
                </a:lnTo>
                <a:lnTo>
                  <a:pt x="94" y="61"/>
                </a:lnTo>
                <a:lnTo>
                  <a:pt x="94" y="61"/>
                </a:lnTo>
                <a:lnTo>
                  <a:pt x="92" y="61"/>
                </a:lnTo>
                <a:lnTo>
                  <a:pt x="92" y="62"/>
                </a:lnTo>
                <a:lnTo>
                  <a:pt x="91" y="62"/>
                </a:lnTo>
                <a:lnTo>
                  <a:pt x="91" y="63"/>
                </a:lnTo>
                <a:lnTo>
                  <a:pt x="90" y="63"/>
                </a:lnTo>
                <a:lnTo>
                  <a:pt x="90" y="63"/>
                </a:lnTo>
                <a:lnTo>
                  <a:pt x="89" y="63"/>
                </a:lnTo>
                <a:lnTo>
                  <a:pt x="87" y="63"/>
                </a:lnTo>
                <a:lnTo>
                  <a:pt x="87" y="65"/>
                </a:lnTo>
                <a:lnTo>
                  <a:pt x="87" y="66"/>
                </a:lnTo>
                <a:lnTo>
                  <a:pt x="87" y="66"/>
                </a:lnTo>
                <a:lnTo>
                  <a:pt x="89" y="67"/>
                </a:lnTo>
                <a:lnTo>
                  <a:pt x="90" y="67"/>
                </a:lnTo>
                <a:lnTo>
                  <a:pt x="90" y="66"/>
                </a:lnTo>
                <a:lnTo>
                  <a:pt x="91" y="66"/>
                </a:lnTo>
                <a:lnTo>
                  <a:pt x="91" y="67"/>
                </a:lnTo>
                <a:lnTo>
                  <a:pt x="91" y="68"/>
                </a:lnTo>
                <a:lnTo>
                  <a:pt x="91" y="68"/>
                </a:lnTo>
                <a:lnTo>
                  <a:pt x="91" y="70"/>
                </a:lnTo>
                <a:lnTo>
                  <a:pt x="91" y="70"/>
                </a:lnTo>
                <a:lnTo>
                  <a:pt x="90" y="71"/>
                </a:lnTo>
                <a:lnTo>
                  <a:pt x="90" y="71"/>
                </a:lnTo>
                <a:lnTo>
                  <a:pt x="91" y="72"/>
                </a:lnTo>
                <a:lnTo>
                  <a:pt x="90" y="71"/>
                </a:lnTo>
                <a:lnTo>
                  <a:pt x="90" y="72"/>
                </a:lnTo>
                <a:lnTo>
                  <a:pt x="90" y="73"/>
                </a:lnTo>
                <a:lnTo>
                  <a:pt x="90" y="73"/>
                </a:lnTo>
                <a:lnTo>
                  <a:pt x="90" y="75"/>
                </a:lnTo>
                <a:lnTo>
                  <a:pt x="90" y="75"/>
                </a:lnTo>
                <a:lnTo>
                  <a:pt x="90" y="76"/>
                </a:lnTo>
                <a:lnTo>
                  <a:pt x="90" y="76"/>
                </a:lnTo>
                <a:lnTo>
                  <a:pt x="89" y="77"/>
                </a:lnTo>
                <a:lnTo>
                  <a:pt x="87" y="77"/>
                </a:lnTo>
                <a:lnTo>
                  <a:pt x="89" y="76"/>
                </a:lnTo>
                <a:lnTo>
                  <a:pt x="87" y="76"/>
                </a:lnTo>
                <a:lnTo>
                  <a:pt x="87" y="75"/>
                </a:lnTo>
                <a:lnTo>
                  <a:pt x="87" y="75"/>
                </a:lnTo>
                <a:lnTo>
                  <a:pt x="87" y="75"/>
                </a:lnTo>
                <a:lnTo>
                  <a:pt x="86" y="75"/>
                </a:lnTo>
                <a:lnTo>
                  <a:pt x="86" y="76"/>
                </a:lnTo>
                <a:lnTo>
                  <a:pt x="86" y="76"/>
                </a:lnTo>
                <a:lnTo>
                  <a:pt x="85" y="77"/>
                </a:lnTo>
                <a:lnTo>
                  <a:pt x="85" y="77"/>
                </a:lnTo>
                <a:lnTo>
                  <a:pt x="85" y="76"/>
                </a:lnTo>
                <a:lnTo>
                  <a:pt x="85" y="75"/>
                </a:lnTo>
                <a:lnTo>
                  <a:pt x="85" y="75"/>
                </a:lnTo>
                <a:lnTo>
                  <a:pt x="84" y="75"/>
                </a:lnTo>
                <a:lnTo>
                  <a:pt x="82" y="75"/>
                </a:lnTo>
                <a:lnTo>
                  <a:pt x="82" y="76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82" y="78"/>
                </a:lnTo>
                <a:lnTo>
                  <a:pt x="82" y="80"/>
                </a:lnTo>
                <a:lnTo>
                  <a:pt x="82" y="80"/>
                </a:lnTo>
                <a:lnTo>
                  <a:pt x="82" y="81"/>
                </a:lnTo>
                <a:lnTo>
                  <a:pt x="82" y="82"/>
                </a:lnTo>
                <a:lnTo>
                  <a:pt x="82" y="82"/>
                </a:lnTo>
                <a:lnTo>
                  <a:pt x="82" y="82"/>
                </a:lnTo>
                <a:lnTo>
                  <a:pt x="82" y="83"/>
                </a:lnTo>
                <a:lnTo>
                  <a:pt x="82" y="85"/>
                </a:lnTo>
                <a:lnTo>
                  <a:pt x="82" y="85"/>
                </a:lnTo>
                <a:lnTo>
                  <a:pt x="81" y="85"/>
                </a:lnTo>
                <a:lnTo>
                  <a:pt x="80" y="85"/>
                </a:lnTo>
                <a:lnTo>
                  <a:pt x="80" y="86"/>
                </a:lnTo>
                <a:lnTo>
                  <a:pt x="80" y="87"/>
                </a:lnTo>
                <a:lnTo>
                  <a:pt x="80" y="87"/>
                </a:lnTo>
                <a:lnTo>
                  <a:pt x="79" y="87"/>
                </a:lnTo>
                <a:lnTo>
                  <a:pt x="79" y="87"/>
                </a:lnTo>
                <a:lnTo>
                  <a:pt x="77" y="87"/>
                </a:lnTo>
                <a:lnTo>
                  <a:pt x="76" y="87"/>
                </a:lnTo>
                <a:lnTo>
                  <a:pt x="76" y="87"/>
                </a:lnTo>
                <a:lnTo>
                  <a:pt x="75" y="87"/>
                </a:lnTo>
                <a:lnTo>
                  <a:pt x="74" y="89"/>
                </a:lnTo>
                <a:lnTo>
                  <a:pt x="74" y="90"/>
                </a:lnTo>
                <a:lnTo>
                  <a:pt x="74" y="90"/>
                </a:lnTo>
                <a:lnTo>
                  <a:pt x="74" y="90"/>
                </a:lnTo>
                <a:lnTo>
                  <a:pt x="74" y="90"/>
                </a:lnTo>
                <a:lnTo>
                  <a:pt x="74" y="89"/>
                </a:lnTo>
                <a:lnTo>
                  <a:pt x="74" y="87"/>
                </a:lnTo>
                <a:lnTo>
                  <a:pt x="74" y="87"/>
                </a:lnTo>
                <a:lnTo>
                  <a:pt x="74" y="87"/>
                </a:lnTo>
                <a:lnTo>
                  <a:pt x="74" y="86"/>
                </a:lnTo>
                <a:lnTo>
                  <a:pt x="74" y="85"/>
                </a:lnTo>
                <a:lnTo>
                  <a:pt x="74" y="85"/>
                </a:lnTo>
                <a:lnTo>
                  <a:pt x="75" y="85"/>
                </a:lnTo>
                <a:lnTo>
                  <a:pt x="76" y="85"/>
                </a:lnTo>
                <a:lnTo>
                  <a:pt x="76" y="85"/>
                </a:lnTo>
                <a:lnTo>
                  <a:pt x="76" y="83"/>
                </a:lnTo>
                <a:lnTo>
                  <a:pt x="76" y="82"/>
                </a:lnTo>
                <a:lnTo>
                  <a:pt x="75" y="82"/>
                </a:lnTo>
                <a:lnTo>
                  <a:pt x="74" y="82"/>
                </a:lnTo>
                <a:lnTo>
                  <a:pt x="74" y="82"/>
                </a:lnTo>
                <a:lnTo>
                  <a:pt x="72" y="82"/>
                </a:lnTo>
                <a:lnTo>
                  <a:pt x="71" y="82"/>
                </a:lnTo>
                <a:lnTo>
                  <a:pt x="71" y="82"/>
                </a:lnTo>
                <a:lnTo>
                  <a:pt x="70" y="83"/>
                </a:lnTo>
                <a:lnTo>
                  <a:pt x="68" y="83"/>
                </a:lnTo>
                <a:lnTo>
                  <a:pt x="68" y="82"/>
                </a:lnTo>
                <a:lnTo>
                  <a:pt x="68" y="82"/>
                </a:lnTo>
                <a:lnTo>
                  <a:pt x="68" y="81"/>
                </a:lnTo>
                <a:lnTo>
                  <a:pt x="67" y="80"/>
                </a:lnTo>
                <a:lnTo>
                  <a:pt x="66" y="81"/>
                </a:lnTo>
                <a:lnTo>
                  <a:pt x="66" y="80"/>
                </a:lnTo>
                <a:lnTo>
                  <a:pt x="66" y="78"/>
                </a:lnTo>
                <a:lnTo>
                  <a:pt x="66" y="78"/>
                </a:lnTo>
                <a:lnTo>
                  <a:pt x="66" y="78"/>
                </a:lnTo>
                <a:lnTo>
                  <a:pt x="65" y="78"/>
                </a:lnTo>
                <a:lnTo>
                  <a:pt x="65" y="80"/>
                </a:lnTo>
                <a:lnTo>
                  <a:pt x="65" y="81"/>
                </a:lnTo>
                <a:lnTo>
                  <a:pt x="63" y="81"/>
                </a:lnTo>
                <a:lnTo>
                  <a:pt x="63" y="81"/>
                </a:lnTo>
                <a:lnTo>
                  <a:pt x="63" y="82"/>
                </a:lnTo>
                <a:lnTo>
                  <a:pt x="63" y="82"/>
                </a:lnTo>
                <a:lnTo>
                  <a:pt x="63" y="83"/>
                </a:lnTo>
                <a:lnTo>
                  <a:pt x="63" y="85"/>
                </a:lnTo>
                <a:lnTo>
                  <a:pt x="63" y="85"/>
                </a:lnTo>
                <a:lnTo>
                  <a:pt x="65" y="86"/>
                </a:lnTo>
                <a:lnTo>
                  <a:pt x="65" y="86"/>
                </a:lnTo>
                <a:lnTo>
                  <a:pt x="65" y="86"/>
                </a:lnTo>
                <a:lnTo>
                  <a:pt x="63" y="87"/>
                </a:lnTo>
                <a:lnTo>
                  <a:pt x="63" y="87"/>
                </a:lnTo>
                <a:lnTo>
                  <a:pt x="63" y="89"/>
                </a:lnTo>
                <a:lnTo>
                  <a:pt x="62" y="90"/>
                </a:lnTo>
                <a:lnTo>
                  <a:pt x="62" y="90"/>
                </a:lnTo>
                <a:lnTo>
                  <a:pt x="62" y="91"/>
                </a:lnTo>
                <a:lnTo>
                  <a:pt x="63" y="91"/>
                </a:lnTo>
                <a:lnTo>
                  <a:pt x="63" y="92"/>
                </a:lnTo>
                <a:lnTo>
                  <a:pt x="62" y="92"/>
                </a:lnTo>
                <a:lnTo>
                  <a:pt x="62" y="94"/>
                </a:lnTo>
                <a:lnTo>
                  <a:pt x="61" y="94"/>
                </a:lnTo>
                <a:lnTo>
                  <a:pt x="61" y="94"/>
                </a:lnTo>
                <a:lnTo>
                  <a:pt x="61" y="92"/>
                </a:lnTo>
                <a:lnTo>
                  <a:pt x="61" y="92"/>
                </a:lnTo>
                <a:lnTo>
                  <a:pt x="61" y="91"/>
                </a:lnTo>
                <a:lnTo>
                  <a:pt x="60" y="91"/>
                </a:lnTo>
                <a:lnTo>
                  <a:pt x="58" y="91"/>
                </a:lnTo>
                <a:lnTo>
                  <a:pt x="57" y="91"/>
                </a:lnTo>
                <a:lnTo>
                  <a:pt x="57" y="91"/>
                </a:lnTo>
                <a:lnTo>
                  <a:pt x="56" y="91"/>
                </a:lnTo>
                <a:lnTo>
                  <a:pt x="55" y="91"/>
                </a:lnTo>
                <a:lnTo>
                  <a:pt x="55" y="90"/>
                </a:lnTo>
                <a:lnTo>
                  <a:pt x="55" y="90"/>
                </a:lnTo>
                <a:lnTo>
                  <a:pt x="55" y="89"/>
                </a:lnTo>
                <a:lnTo>
                  <a:pt x="53" y="89"/>
                </a:lnTo>
                <a:lnTo>
                  <a:pt x="52" y="90"/>
                </a:lnTo>
                <a:lnTo>
                  <a:pt x="52" y="90"/>
                </a:lnTo>
                <a:lnTo>
                  <a:pt x="52" y="91"/>
                </a:lnTo>
                <a:lnTo>
                  <a:pt x="51" y="91"/>
                </a:lnTo>
                <a:lnTo>
                  <a:pt x="50" y="92"/>
                </a:lnTo>
                <a:lnTo>
                  <a:pt x="50" y="91"/>
                </a:lnTo>
                <a:lnTo>
                  <a:pt x="50" y="91"/>
                </a:lnTo>
                <a:lnTo>
                  <a:pt x="48" y="90"/>
                </a:lnTo>
                <a:lnTo>
                  <a:pt x="47" y="90"/>
                </a:lnTo>
                <a:lnTo>
                  <a:pt x="47" y="89"/>
                </a:lnTo>
                <a:lnTo>
                  <a:pt x="47" y="90"/>
                </a:lnTo>
                <a:lnTo>
                  <a:pt x="47" y="90"/>
                </a:lnTo>
                <a:lnTo>
                  <a:pt x="46" y="90"/>
                </a:lnTo>
                <a:lnTo>
                  <a:pt x="45" y="91"/>
                </a:lnTo>
                <a:lnTo>
                  <a:pt x="45" y="92"/>
                </a:lnTo>
                <a:lnTo>
                  <a:pt x="43" y="91"/>
                </a:lnTo>
                <a:lnTo>
                  <a:pt x="43" y="92"/>
                </a:lnTo>
                <a:lnTo>
                  <a:pt x="42" y="92"/>
                </a:lnTo>
                <a:lnTo>
                  <a:pt x="42" y="92"/>
                </a:lnTo>
                <a:lnTo>
                  <a:pt x="42" y="92"/>
                </a:lnTo>
                <a:lnTo>
                  <a:pt x="42" y="94"/>
                </a:lnTo>
                <a:lnTo>
                  <a:pt x="41" y="95"/>
                </a:lnTo>
                <a:lnTo>
                  <a:pt x="39" y="95"/>
                </a:lnTo>
                <a:lnTo>
                  <a:pt x="38" y="95"/>
                </a:lnTo>
                <a:lnTo>
                  <a:pt x="38" y="95"/>
                </a:lnTo>
                <a:lnTo>
                  <a:pt x="38" y="94"/>
                </a:lnTo>
                <a:lnTo>
                  <a:pt x="37" y="92"/>
                </a:lnTo>
                <a:lnTo>
                  <a:pt x="37" y="92"/>
                </a:lnTo>
                <a:lnTo>
                  <a:pt x="36" y="91"/>
                </a:lnTo>
                <a:lnTo>
                  <a:pt x="36" y="91"/>
                </a:lnTo>
                <a:lnTo>
                  <a:pt x="36" y="90"/>
                </a:lnTo>
                <a:lnTo>
                  <a:pt x="34" y="90"/>
                </a:lnTo>
                <a:lnTo>
                  <a:pt x="34" y="89"/>
                </a:lnTo>
                <a:lnTo>
                  <a:pt x="33" y="87"/>
                </a:lnTo>
                <a:lnTo>
                  <a:pt x="33" y="87"/>
                </a:lnTo>
                <a:lnTo>
                  <a:pt x="33" y="87"/>
                </a:lnTo>
                <a:lnTo>
                  <a:pt x="32" y="87"/>
                </a:lnTo>
                <a:lnTo>
                  <a:pt x="31" y="87"/>
                </a:lnTo>
                <a:lnTo>
                  <a:pt x="31" y="87"/>
                </a:lnTo>
                <a:lnTo>
                  <a:pt x="29" y="87"/>
                </a:lnTo>
                <a:lnTo>
                  <a:pt x="28" y="87"/>
                </a:lnTo>
                <a:lnTo>
                  <a:pt x="28" y="87"/>
                </a:lnTo>
                <a:lnTo>
                  <a:pt x="27" y="87"/>
                </a:lnTo>
                <a:lnTo>
                  <a:pt x="26" y="87"/>
                </a:lnTo>
                <a:lnTo>
                  <a:pt x="26" y="86"/>
                </a:lnTo>
                <a:lnTo>
                  <a:pt x="26" y="85"/>
                </a:lnTo>
                <a:lnTo>
                  <a:pt x="26" y="85"/>
                </a:lnTo>
                <a:lnTo>
                  <a:pt x="27" y="85"/>
                </a:lnTo>
                <a:lnTo>
                  <a:pt x="26" y="83"/>
                </a:lnTo>
                <a:lnTo>
                  <a:pt x="26" y="82"/>
                </a:lnTo>
                <a:lnTo>
                  <a:pt x="26" y="82"/>
                </a:lnTo>
                <a:lnTo>
                  <a:pt x="26" y="82"/>
                </a:lnTo>
                <a:lnTo>
                  <a:pt x="26" y="81"/>
                </a:lnTo>
                <a:lnTo>
                  <a:pt x="27" y="80"/>
                </a:lnTo>
                <a:lnTo>
                  <a:pt x="27" y="78"/>
                </a:lnTo>
                <a:lnTo>
                  <a:pt x="28" y="78"/>
                </a:lnTo>
                <a:lnTo>
                  <a:pt x="28" y="77"/>
                </a:lnTo>
                <a:lnTo>
                  <a:pt x="28" y="77"/>
                </a:lnTo>
                <a:lnTo>
                  <a:pt x="29" y="76"/>
                </a:lnTo>
                <a:lnTo>
                  <a:pt x="29" y="76"/>
                </a:lnTo>
                <a:lnTo>
                  <a:pt x="29" y="75"/>
                </a:lnTo>
                <a:lnTo>
                  <a:pt x="31" y="73"/>
                </a:lnTo>
                <a:lnTo>
                  <a:pt x="29" y="73"/>
                </a:lnTo>
                <a:lnTo>
                  <a:pt x="28" y="73"/>
                </a:lnTo>
                <a:lnTo>
                  <a:pt x="28" y="72"/>
                </a:lnTo>
                <a:lnTo>
                  <a:pt x="28" y="71"/>
                </a:lnTo>
                <a:lnTo>
                  <a:pt x="28" y="71"/>
                </a:lnTo>
                <a:lnTo>
                  <a:pt x="28" y="71"/>
                </a:lnTo>
                <a:lnTo>
                  <a:pt x="28" y="71"/>
                </a:lnTo>
                <a:lnTo>
                  <a:pt x="28" y="70"/>
                </a:lnTo>
                <a:lnTo>
                  <a:pt x="28" y="68"/>
                </a:lnTo>
                <a:lnTo>
                  <a:pt x="28" y="68"/>
                </a:lnTo>
                <a:lnTo>
                  <a:pt x="29" y="68"/>
                </a:lnTo>
                <a:lnTo>
                  <a:pt x="31" y="67"/>
                </a:lnTo>
                <a:lnTo>
                  <a:pt x="31" y="66"/>
                </a:lnTo>
                <a:lnTo>
                  <a:pt x="31" y="66"/>
                </a:lnTo>
                <a:lnTo>
                  <a:pt x="29" y="66"/>
                </a:lnTo>
                <a:lnTo>
                  <a:pt x="28" y="66"/>
                </a:lnTo>
                <a:lnTo>
                  <a:pt x="28" y="66"/>
                </a:lnTo>
                <a:lnTo>
                  <a:pt x="27" y="66"/>
                </a:lnTo>
                <a:lnTo>
                  <a:pt x="27" y="66"/>
                </a:lnTo>
                <a:lnTo>
                  <a:pt x="26" y="66"/>
                </a:lnTo>
                <a:lnTo>
                  <a:pt x="26" y="66"/>
                </a:lnTo>
                <a:lnTo>
                  <a:pt x="24" y="66"/>
                </a:lnTo>
                <a:lnTo>
                  <a:pt x="23" y="66"/>
                </a:lnTo>
                <a:lnTo>
                  <a:pt x="23" y="66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3" y="62"/>
                </a:lnTo>
                <a:lnTo>
                  <a:pt x="23" y="61"/>
                </a:lnTo>
                <a:lnTo>
                  <a:pt x="23" y="60"/>
                </a:lnTo>
                <a:lnTo>
                  <a:pt x="22" y="61"/>
                </a:lnTo>
                <a:lnTo>
                  <a:pt x="21" y="61"/>
                </a:lnTo>
                <a:lnTo>
                  <a:pt x="19" y="60"/>
                </a:lnTo>
                <a:lnTo>
                  <a:pt x="19" y="60"/>
                </a:lnTo>
                <a:lnTo>
                  <a:pt x="19" y="58"/>
                </a:lnTo>
                <a:lnTo>
                  <a:pt x="18" y="58"/>
                </a:lnTo>
                <a:lnTo>
                  <a:pt x="18" y="58"/>
                </a:lnTo>
                <a:lnTo>
                  <a:pt x="17" y="57"/>
                </a:lnTo>
                <a:lnTo>
                  <a:pt x="17" y="57"/>
                </a:lnTo>
                <a:lnTo>
                  <a:pt x="17" y="56"/>
                </a:lnTo>
                <a:lnTo>
                  <a:pt x="17" y="55"/>
                </a:lnTo>
                <a:lnTo>
                  <a:pt x="17" y="55"/>
                </a:lnTo>
                <a:lnTo>
                  <a:pt x="17" y="53"/>
                </a:lnTo>
                <a:lnTo>
                  <a:pt x="18" y="52"/>
                </a:lnTo>
                <a:lnTo>
                  <a:pt x="18" y="52"/>
                </a:lnTo>
                <a:lnTo>
                  <a:pt x="17" y="51"/>
                </a:lnTo>
                <a:lnTo>
                  <a:pt x="17" y="51"/>
                </a:lnTo>
                <a:lnTo>
                  <a:pt x="17" y="49"/>
                </a:lnTo>
                <a:lnTo>
                  <a:pt x="16" y="51"/>
                </a:lnTo>
                <a:lnTo>
                  <a:pt x="14" y="49"/>
                </a:lnTo>
                <a:lnTo>
                  <a:pt x="14" y="49"/>
                </a:lnTo>
                <a:lnTo>
                  <a:pt x="14" y="48"/>
                </a:lnTo>
                <a:lnTo>
                  <a:pt x="13" y="48"/>
                </a:lnTo>
                <a:lnTo>
                  <a:pt x="13" y="48"/>
                </a:lnTo>
                <a:lnTo>
                  <a:pt x="13" y="47"/>
                </a:lnTo>
                <a:lnTo>
                  <a:pt x="13" y="47"/>
                </a:lnTo>
                <a:lnTo>
                  <a:pt x="13" y="46"/>
                </a:lnTo>
                <a:lnTo>
                  <a:pt x="14" y="44"/>
                </a:lnTo>
                <a:lnTo>
                  <a:pt x="13" y="44"/>
                </a:lnTo>
                <a:lnTo>
                  <a:pt x="12" y="46"/>
                </a:lnTo>
                <a:lnTo>
                  <a:pt x="12" y="44"/>
                </a:lnTo>
                <a:lnTo>
                  <a:pt x="12" y="44"/>
                </a:lnTo>
                <a:lnTo>
                  <a:pt x="12" y="43"/>
                </a:lnTo>
                <a:lnTo>
                  <a:pt x="11" y="43"/>
                </a:lnTo>
                <a:lnTo>
                  <a:pt x="11" y="42"/>
                </a:lnTo>
                <a:lnTo>
                  <a:pt x="11" y="43"/>
                </a:lnTo>
                <a:lnTo>
                  <a:pt x="9" y="43"/>
                </a:lnTo>
                <a:lnTo>
                  <a:pt x="9" y="43"/>
                </a:lnTo>
                <a:lnTo>
                  <a:pt x="8" y="42"/>
                </a:lnTo>
                <a:lnTo>
                  <a:pt x="8" y="41"/>
                </a:lnTo>
                <a:lnTo>
                  <a:pt x="8" y="41"/>
                </a:lnTo>
                <a:lnTo>
                  <a:pt x="7" y="39"/>
                </a:lnTo>
                <a:lnTo>
                  <a:pt x="7" y="38"/>
                </a:lnTo>
                <a:lnTo>
                  <a:pt x="7" y="38"/>
                </a:lnTo>
                <a:lnTo>
                  <a:pt x="7" y="37"/>
                </a:lnTo>
                <a:lnTo>
                  <a:pt x="7" y="36"/>
                </a:lnTo>
                <a:lnTo>
                  <a:pt x="7" y="36"/>
                </a:lnTo>
                <a:lnTo>
                  <a:pt x="7" y="34"/>
                </a:lnTo>
                <a:lnTo>
                  <a:pt x="7" y="36"/>
                </a:lnTo>
                <a:lnTo>
                  <a:pt x="7" y="36"/>
                </a:lnTo>
                <a:lnTo>
                  <a:pt x="7" y="37"/>
                </a:lnTo>
                <a:lnTo>
                  <a:pt x="5" y="37"/>
                </a:lnTo>
                <a:lnTo>
                  <a:pt x="5" y="37"/>
                </a:lnTo>
                <a:lnTo>
                  <a:pt x="4" y="36"/>
                </a:lnTo>
                <a:lnTo>
                  <a:pt x="4" y="36"/>
                </a:lnTo>
                <a:lnTo>
                  <a:pt x="5" y="34"/>
                </a:lnTo>
                <a:lnTo>
                  <a:pt x="5" y="33"/>
                </a:lnTo>
                <a:lnTo>
                  <a:pt x="5" y="33"/>
                </a:lnTo>
                <a:lnTo>
                  <a:pt x="7" y="32"/>
                </a:lnTo>
                <a:lnTo>
                  <a:pt x="7" y="32"/>
                </a:lnTo>
                <a:lnTo>
                  <a:pt x="8" y="32"/>
                </a:lnTo>
                <a:lnTo>
                  <a:pt x="9" y="32"/>
                </a:lnTo>
                <a:lnTo>
                  <a:pt x="9" y="32"/>
                </a:lnTo>
                <a:lnTo>
                  <a:pt x="11" y="32"/>
                </a:lnTo>
                <a:lnTo>
                  <a:pt x="12" y="32"/>
                </a:lnTo>
                <a:lnTo>
                  <a:pt x="12" y="32"/>
                </a:lnTo>
                <a:lnTo>
                  <a:pt x="13" y="32"/>
                </a:lnTo>
                <a:lnTo>
                  <a:pt x="13" y="31"/>
                </a:lnTo>
                <a:lnTo>
                  <a:pt x="13" y="31"/>
                </a:lnTo>
                <a:lnTo>
                  <a:pt x="12" y="29"/>
                </a:lnTo>
                <a:lnTo>
                  <a:pt x="12" y="29"/>
                </a:lnTo>
                <a:lnTo>
                  <a:pt x="12" y="29"/>
                </a:lnTo>
                <a:lnTo>
                  <a:pt x="11" y="29"/>
                </a:lnTo>
                <a:lnTo>
                  <a:pt x="9" y="29"/>
                </a:lnTo>
                <a:lnTo>
                  <a:pt x="9" y="28"/>
                </a:lnTo>
                <a:lnTo>
                  <a:pt x="9" y="28"/>
                </a:lnTo>
                <a:lnTo>
                  <a:pt x="9" y="27"/>
                </a:lnTo>
                <a:lnTo>
                  <a:pt x="9" y="27"/>
                </a:lnTo>
                <a:lnTo>
                  <a:pt x="9" y="26"/>
                </a:lnTo>
                <a:lnTo>
                  <a:pt x="9" y="26"/>
                </a:lnTo>
                <a:lnTo>
                  <a:pt x="9" y="24"/>
                </a:lnTo>
                <a:lnTo>
                  <a:pt x="8" y="24"/>
                </a:lnTo>
                <a:lnTo>
                  <a:pt x="7" y="24"/>
                </a:lnTo>
                <a:lnTo>
                  <a:pt x="7" y="24"/>
                </a:lnTo>
                <a:lnTo>
                  <a:pt x="5" y="24"/>
                </a:lnTo>
                <a:lnTo>
                  <a:pt x="4" y="24"/>
                </a:lnTo>
                <a:lnTo>
                  <a:pt x="4" y="24"/>
                </a:lnTo>
                <a:lnTo>
                  <a:pt x="3" y="24"/>
                </a:lnTo>
                <a:lnTo>
                  <a:pt x="2" y="24"/>
                </a:lnTo>
                <a:lnTo>
                  <a:pt x="2" y="24"/>
                </a:lnTo>
                <a:lnTo>
                  <a:pt x="2" y="23"/>
                </a:lnTo>
                <a:lnTo>
                  <a:pt x="0" y="23"/>
                </a:lnTo>
                <a:lnTo>
                  <a:pt x="0" y="22"/>
                </a:lnTo>
                <a:lnTo>
                  <a:pt x="0" y="22"/>
                </a:lnTo>
                <a:lnTo>
                  <a:pt x="0" y="21"/>
                </a:lnTo>
                <a:lnTo>
                  <a:pt x="0" y="19"/>
                </a:lnTo>
                <a:lnTo>
                  <a:pt x="0" y="19"/>
                </a:lnTo>
                <a:lnTo>
                  <a:pt x="0" y="19"/>
                </a:lnTo>
                <a:lnTo>
                  <a:pt x="0" y="18"/>
                </a:lnTo>
                <a:lnTo>
                  <a:pt x="0" y="17"/>
                </a:lnTo>
                <a:lnTo>
                  <a:pt x="0" y="17"/>
                </a:lnTo>
                <a:lnTo>
                  <a:pt x="2" y="17"/>
                </a:lnTo>
                <a:lnTo>
                  <a:pt x="3" y="17"/>
                </a:lnTo>
                <a:lnTo>
                  <a:pt x="4" y="17"/>
                </a:lnTo>
                <a:lnTo>
                  <a:pt x="4" y="15"/>
                </a:lnTo>
                <a:lnTo>
                  <a:pt x="4" y="14"/>
                </a:lnTo>
                <a:lnTo>
                  <a:pt x="4" y="14"/>
                </a:lnTo>
                <a:lnTo>
                  <a:pt x="4" y="14"/>
                </a:lnTo>
                <a:lnTo>
                  <a:pt x="7" y="14"/>
                </a:lnTo>
                <a:lnTo>
                  <a:pt x="7" y="14"/>
                </a:lnTo>
                <a:lnTo>
                  <a:pt x="7" y="14"/>
                </a:lnTo>
                <a:lnTo>
                  <a:pt x="8" y="14"/>
                </a:lnTo>
                <a:lnTo>
                  <a:pt x="9" y="14"/>
                </a:lnTo>
                <a:lnTo>
                  <a:pt x="9" y="14"/>
                </a:lnTo>
                <a:lnTo>
                  <a:pt x="11" y="14"/>
                </a:lnTo>
                <a:lnTo>
                  <a:pt x="11" y="15"/>
                </a:lnTo>
                <a:lnTo>
                  <a:pt x="12" y="17"/>
                </a:lnTo>
                <a:lnTo>
                  <a:pt x="12" y="17"/>
                </a:lnTo>
                <a:lnTo>
                  <a:pt x="13" y="17"/>
                </a:lnTo>
                <a:lnTo>
                  <a:pt x="14" y="17"/>
                </a:lnTo>
                <a:lnTo>
                  <a:pt x="14" y="17"/>
                </a:lnTo>
                <a:lnTo>
                  <a:pt x="16" y="17"/>
                </a:lnTo>
                <a:lnTo>
                  <a:pt x="16" y="15"/>
                </a:lnTo>
                <a:lnTo>
                  <a:pt x="16" y="14"/>
                </a:lnTo>
                <a:lnTo>
                  <a:pt x="16" y="14"/>
                </a:lnTo>
                <a:lnTo>
                  <a:pt x="17" y="14"/>
                </a:lnTo>
                <a:lnTo>
                  <a:pt x="17" y="13"/>
                </a:lnTo>
                <a:lnTo>
                  <a:pt x="17" y="12"/>
                </a:lnTo>
                <a:lnTo>
                  <a:pt x="17" y="12"/>
                </a:lnTo>
                <a:lnTo>
                  <a:pt x="17" y="12"/>
                </a:lnTo>
                <a:lnTo>
                  <a:pt x="18" y="12"/>
                </a:lnTo>
                <a:lnTo>
                  <a:pt x="19" y="12"/>
                </a:lnTo>
                <a:lnTo>
                  <a:pt x="19" y="10"/>
                </a:lnTo>
                <a:lnTo>
                  <a:pt x="19" y="10"/>
                </a:lnTo>
                <a:lnTo>
                  <a:pt x="21" y="10"/>
                </a:lnTo>
                <a:lnTo>
                  <a:pt x="22" y="10"/>
                </a:lnTo>
                <a:lnTo>
                  <a:pt x="23" y="10"/>
                </a:lnTo>
                <a:lnTo>
                  <a:pt x="23" y="10"/>
                </a:lnTo>
                <a:lnTo>
                  <a:pt x="24" y="10"/>
                </a:lnTo>
                <a:lnTo>
                  <a:pt x="26" y="10"/>
                </a:lnTo>
                <a:lnTo>
                  <a:pt x="26" y="10"/>
                </a:lnTo>
                <a:lnTo>
                  <a:pt x="26" y="12"/>
                </a:lnTo>
                <a:lnTo>
                  <a:pt x="26" y="12"/>
                </a:lnTo>
                <a:lnTo>
                  <a:pt x="26" y="13"/>
                </a:lnTo>
                <a:lnTo>
                  <a:pt x="27" y="13"/>
                </a:lnTo>
                <a:lnTo>
                  <a:pt x="28" y="13"/>
                </a:lnTo>
                <a:lnTo>
                  <a:pt x="28" y="13"/>
                </a:lnTo>
                <a:lnTo>
                  <a:pt x="28" y="12"/>
                </a:lnTo>
                <a:lnTo>
                  <a:pt x="28" y="12"/>
                </a:lnTo>
                <a:lnTo>
                  <a:pt x="28" y="10"/>
                </a:lnTo>
                <a:lnTo>
                  <a:pt x="29" y="10"/>
                </a:lnTo>
                <a:lnTo>
                  <a:pt x="31" y="10"/>
                </a:lnTo>
                <a:lnTo>
                  <a:pt x="31" y="9"/>
                </a:lnTo>
                <a:lnTo>
                  <a:pt x="31" y="9"/>
                </a:lnTo>
                <a:lnTo>
                  <a:pt x="31" y="8"/>
                </a:lnTo>
                <a:lnTo>
                  <a:pt x="31" y="8"/>
                </a:lnTo>
                <a:lnTo>
                  <a:pt x="31" y="8"/>
                </a:lnTo>
                <a:lnTo>
                  <a:pt x="32" y="7"/>
                </a:lnTo>
                <a:lnTo>
                  <a:pt x="32" y="7"/>
                </a:lnTo>
                <a:lnTo>
                  <a:pt x="32" y="5"/>
                </a:lnTo>
                <a:lnTo>
                  <a:pt x="33" y="4"/>
                </a:lnTo>
                <a:lnTo>
                  <a:pt x="33" y="4"/>
                </a:lnTo>
                <a:lnTo>
                  <a:pt x="33" y="3"/>
                </a:lnTo>
                <a:lnTo>
                  <a:pt x="33" y="3"/>
                </a:lnTo>
                <a:lnTo>
                  <a:pt x="34" y="3"/>
                </a:lnTo>
                <a:lnTo>
                  <a:pt x="36" y="3"/>
                </a:lnTo>
                <a:lnTo>
                  <a:pt x="36" y="2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2"/>
                </a:lnTo>
                <a:lnTo>
                  <a:pt x="38" y="3"/>
                </a:lnTo>
                <a:lnTo>
                  <a:pt x="39" y="4"/>
                </a:lnTo>
                <a:lnTo>
                  <a:pt x="39" y="4"/>
                </a:lnTo>
                <a:lnTo>
                  <a:pt x="39" y="5"/>
                </a:lnTo>
                <a:lnTo>
                  <a:pt x="39" y="7"/>
                </a:lnTo>
                <a:lnTo>
                  <a:pt x="39" y="7"/>
                </a:lnTo>
                <a:lnTo>
                  <a:pt x="39" y="8"/>
                </a:lnTo>
                <a:lnTo>
                  <a:pt x="39" y="9"/>
                </a:lnTo>
                <a:lnTo>
                  <a:pt x="39" y="9"/>
                </a:lnTo>
                <a:lnTo>
                  <a:pt x="41" y="10"/>
                </a:lnTo>
                <a:lnTo>
                  <a:pt x="42" y="10"/>
                </a:lnTo>
                <a:lnTo>
                  <a:pt x="42" y="10"/>
                </a:lnTo>
                <a:lnTo>
                  <a:pt x="43" y="10"/>
                </a:lnTo>
                <a:lnTo>
                  <a:pt x="45" y="10"/>
                </a:lnTo>
                <a:lnTo>
                  <a:pt x="45" y="9"/>
                </a:lnTo>
                <a:lnTo>
                  <a:pt x="45" y="9"/>
                </a:lnTo>
                <a:lnTo>
                  <a:pt x="45" y="8"/>
                </a:lnTo>
                <a:lnTo>
                  <a:pt x="45" y="7"/>
                </a:lnTo>
                <a:lnTo>
                  <a:pt x="45" y="7"/>
                </a:lnTo>
                <a:lnTo>
                  <a:pt x="45" y="5"/>
                </a:lnTo>
                <a:lnTo>
                  <a:pt x="46" y="5"/>
                </a:lnTo>
                <a:lnTo>
                  <a:pt x="46" y="4"/>
                </a:lnTo>
                <a:lnTo>
                  <a:pt x="47" y="4"/>
                </a:lnTo>
                <a:lnTo>
                  <a:pt x="47" y="3"/>
                </a:lnTo>
                <a:lnTo>
                  <a:pt x="47" y="2"/>
                </a:lnTo>
                <a:lnTo>
                  <a:pt x="48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20" name="Freeform 533" hidden="1">
            <a:extLst>
              <a:ext uri="{FF2B5EF4-FFF2-40B4-BE49-F238E27FC236}">
                <a16:creationId xmlns:a16="http://schemas.microsoft.com/office/drawing/2014/main" id="{505D6EAA-0FB9-4E4C-AA79-289D47B9372C}"/>
              </a:ext>
            </a:extLst>
          </p:cNvPr>
          <p:cNvSpPr>
            <a:spLocks/>
          </p:cNvSpPr>
          <p:nvPr/>
        </p:nvSpPr>
        <p:spPr bwMode="auto">
          <a:xfrm>
            <a:off x="15720754" y="3887281"/>
            <a:ext cx="1076974" cy="1099178"/>
          </a:xfrm>
          <a:custGeom>
            <a:avLst/>
            <a:gdLst>
              <a:gd name="T0" fmla="*/ 53 w 97"/>
              <a:gd name="T1" fmla="*/ 95 h 99"/>
              <a:gd name="T2" fmla="*/ 49 w 97"/>
              <a:gd name="T3" fmla="*/ 88 h 99"/>
              <a:gd name="T4" fmla="*/ 47 w 97"/>
              <a:gd name="T5" fmla="*/ 83 h 99"/>
              <a:gd name="T6" fmla="*/ 43 w 97"/>
              <a:gd name="T7" fmla="*/ 81 h 99"/>
              <a:gd name="T8" fmla="*/ 40 w 97"/>
              <a:gd name="T9" fmla="*/ 76 h 99"/>
              <a:gd name="T10" fmla="*/ 35 w 97"/>
              <a:gd name="T11" fmla="*/ 75 h 99"/>
              <a:gd name="T12" fmla="*/ 32 w 97"/>
              <a:gd name="T13" fmla="*/ 78 h 99"/>
              <a:gd name="T14" fmla="*/ 26 w 97"/>
              <a:gd name="T15" fmla="*/ 81 h 99"/>
              <a:gd name="T16" fmla="*/ 23 w 97"/>
              <a:gd name="T17" fmla="*/ 82 h 99"/>
              <a:gd name="T18" fmla="*/ 19 w 97"/>
              <a:gd name="T19" fmla="*/ 81 h 99"/>
              <a:gd name="T20" fmla="*/ 10 w 97"/>
              <a:gd name="T21" fmla="*/ 86 h 99"/>
              <a:gd name="T22" fmla="*/ 10 w 97"/>
              <a:gd name="T23" fmla="*/ 78 h 99"/>
              <a:gd name="T24" fmla="*/ 8 w 97"/>
              <a:gd name="T25" fmla="*/ 73 h 99"/>
              <a:gd name="T26" fmla="*/ 6 w 97"/>
              <a:gd name="T27" fmla="*/ 68 h 99"/>
              <a:gd name="T28" fmla="*/ 1 w 97"/>
              <a:gd name="T29" fmla="*/ 63 h 99"/>
              <a:gd name="T30" fmla="*/ 1 w 97"/>
              <a:gd name="T31" fmla="*/ 58 h 99"/>
              <a:gd name="T32" fmla="*/ 6 w 97"/>
              <a:gd name="T33" fmla="*/ 52 h 99"/>
              <a:gd name="T34" fmla="*/ 13 w 97"/>
              <a:gd name="T35" fmla="*/ 49 h 99"/>
              <a:gd name="T36" fmla="*/ 16 w 97"/>
              <a:gd name="T37" fmla="*/ 49 h 99"/>
              <a:gd name="T38" fmla="*/ 21 w 97"/>
              <a:gd name="T39" fmla="*/ 47 h 99"/>
              <a:gd name="T40" fmla="*/ 21 w 97"/>
              <a:gd name="T41" fmla="*/ 41 h 99"/>
              <a:gd name="T42" fmla="*/ 23 w 97"/>
              <a:gd name="T43" fmla="*/ 37 h 99"/>
              <a:gd name="T44" fmla="*/ 25 w 97"/>
              <a:gd name="T45" fmla="*/ 33 h 99"/>
              <a:gd name="T46" fmla="*/ 28 w 97"/>
              <a:gd name="T47" fmla="*/ 27 h 99"/>
              <a:gd name="T48" fmla="*/ 25 w 97"/>
              <a:gd name="T49" fmla="*/ 23 h 99"/>
              <a:gd name="T50" fmla="*/ 29 w 97"/>
              <a:gd name="T51" fmla="*/ 20 h 99"/>
              <a:gd name="T52" fmla="*/ 28 w 97"/>
              <a:gd name="T53" fmla="*/ 15 h 99"/>
              <a:gd name="T54" fmla="*/ 37 w 97"/>
              <a:gd name="T55" fmla="*/ 5 h 99"/>
              <a:gd name="T56" fmla="*/ 42 w 97"/>
              <a:gd name="T57" fmla="*/ 3 h 99"/>
              <a:gd name="T58" fmla="*/ 40 w 97"/>
              <a:gd name="T59" fmla="*/ 8 h 99"/>
              <a:gd name="T60" fmla="*/ 40 w 97"/>
              <a:gd name="T61" fmla="*/ 10 h 99"/>
              <a:gd name="T62" fmla="*/ 44 w 97"/>
              <a:gd name="T63" fmla="*/ 10 h 99"/>
              <a:gd name="T64" fmla="*/ 40 w 97"/>
              <a:gd name="T65" fmla="*/ 15 h 99"/>
              <a:gd name="T66" fmla="*/ 45 w 97"/>
              <a:gd name="T67" fmla="*/ 24 h 99"/>
              <a:gd name="T68" fmla="*/ 44 w 97"/>
              <a:gd name="T69" fmla="*/ 32 h 99"/>
              <a:gd name="T70" fmla="*/ 50 w 97"/>
              <a:gd name="T71" fmla="*/ 34 h 99"/>
              <a:gd name="T72" fmla="*/ 55 w 97"/>
              <a:gd name="T73" fmla="*/ 36 h 99"/>
              <a:gd name="T74" fmla="*/ 58 w 97"/>
              <a:gd name="T75" fmla="*/ 41 h 99"/>
              <a:gd name="T76" fmla="*/ 60 w 97"/>
              <a:gd name="T77" fmla="*/ 47 h 99"/>
              <a:gd name="T78" fmla="*/ 58 w 97"/>
              <a:gd name="T79" fmla="*/ 52 h 99"/>
              <a:gd name="T80" fmla="*/ 60 w 97"/>
              <a:gd name="T81" fmla="*/ 57 h 99"/>
              <a:gd name="T82" fmla="*/ 66 w 97"/>
              <a:gd name="T83" fmla="*/ 59 h 99"/>
              <a:gd name="T84" fmla="*/ 68 w 97"/>
              <a:gd name="T85" fmla="*/ 61 h 99"/>
              <a:gd name="T86" fmla="*/ 72 w 97"/>
              <a:gd name="T87" fmla="*/ 65 h 99"/>
              <a:gd name="T88" fmla="*/ 76 w 97"/>
              <a:gd name="T89" fmla="*/ 59 h 99"/>
              <a:gd name="T90" fmla="*/ 78 w 97"/>
              <a:gd name="T91" fmla="*/ 65 h 99"/>
              <a:gd name="T92" fmla="*/ 82 w 97"/>
              <a:gd name="T93" fmla="*/ 70 h 99"/>
              <a:gd name="T94" fmla="*/ 78 w 97"/>
              <a:gd name="T95" fmla="*/ 76 h 99"/>
              <a:gd name="T96" fmla="*/ 84 w 97"/>
              <a:gd name="T97" fmla="*/ 76 h 99"/>
              <a:gd name="T98" fmla="*/ 87 w 97"/>
              <a:gd name="T99" fmla="*/ 81 h 99"/>
              <a:gd name="T100" fmla="*/ 93 w 97"/>
              <a:gd name="T101" fmla="*/ 83 h 99"/>
              <a:gd name="T102" fmla="*/ 97 w 97"/>
              <a:gd name="T103" fmla="*/ 87 h 99"/>
              <a:gd name="T104" fmla="*/ 92 w 97"/>
              <a:gd name="T105" fmla="*/ 88 h 99"/>
              <a:gd name="T106" fmla="*/ 86 w 97"/>
              <a:gd name="T107" fmla="*/ 88 h 99"/>
              <a:gd name="T108" fmla="*/ 79 w 97"/>
              <a:gd name="T109" fmla="*/ 91 h 99"/>
              <a:gd name="T110" fmla="*/ 73 w 97"/>
              <a:gd name="T111" fmla="*/ 90 h 99"/>
              <a:gd name="T112" fmla="*/ 68 w 97"/>
              <a:gd name="T113" fmla="*/ 88 h 99"/>
              <a:gd name="T114" fmla="*/ 63 w 97"/>
              <a:gd name="T115" fmla="*/ 88 h 99"/>
              <a:gd name="T116" fmla="*/ 60 w 97"/>
              <a:gd name="T117" fmla="*/ 95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7" h="99">
                <a:moveTo>
                  <a:pt x="59" y="99"/>
                </a:moveTo>
                <a:lnTo>
                  <a:pt x="57" y="97"/>
                </a:lnTo>
                <a:lnTo>
                  <a:pt x="57" y="97"/>
                </a:lnTo>
                <a:lnTo>
                  <a:pt x="57" y="97"/>
                </a:lnTo>
                <a:lnTo>
                  <a:pt x="57" y="96"/>
                </a:lnTo>
                <a:lnTo>
                  <a:pt x="55" y="96"/>
                </a:lnTo>
                <a:lnTo>
                  <a:pt x="55" y="95"/>
                </a:lnTo>
                <a:lnTo>
                  <a:pt x="54" y="95"/>
                </a:lnTo>
                <a:lnTo>
                  <a:pt x="53" y="95"/>
                </a:lnTo>
                <a:lnTo>
                  <a:pt x="53" y="93"/>
                </a:lnTo>
                <a:lnTo>
                  <a:pt x="53" y="93"/>
                </a:lnTo>
                <a:lnTo>
                  <a:pt x="52" y="92"/>
                </a:lnTo>
                <a:lnTo>
                  <a:pt x="52" y="92"/>
                </a:lnTo>
                <a:lnTo>
                  <a:pt x="52" y="92"/>
                </a:lnTo>
                <a:lnTo>
                  <a:pt x="52" y="91"/>
                </a:lnTo>
                <a:lnTo>
                  <a:pt x="52" y="90"/>
                </a:lnTo>
                <a:lnTo>
                  <a:pt x="50" y="90"/>
                </a:lnTo>
                <a:lnTo>
                  <a:pt x="49" y="88"/>
                </a:lnTo>
                <a:lnTo>
                  <a:pt x="49" y="88"/>
                </a:lnTo>
                <a:lnTo>
                  <a:pt x="49" y="88"/>
                </a:lnTo>
                <a:lnTo>
                  <a:pt x="49" y="86"/>
                </a:lnTo>
                <a:lnTo>
                  <a:pt x="49" y="86"/>
                </a:lnTo>
                <a:lnTo>
                  <a:pt x="48" y="85"/>
                </a:lnTo>
                <a:lnTo>
                  <a:pt x="48" y="83"/>
                </a:lnTo>
                <a:lnTo>
                  <a:pt x="48" y="83"/>
                </a:lnTo>
                <a:lnTo>
                  <a:pt x="48" y="83"/>
                </a:lnTo>
                <a:lnTo>
                  <a:pt x="47" y="83"/>
                </a:lnTo>
                <a:lnTo>
                  <a:pt x="47" y="83"/>
                </a:lnTo>
                <a:lnTo>
                  <a:pt x="45" y="83"/>
                </a:lnTo>
                <a:lnTo>
                  <a:pt x="45" y="83"/>
                </a:lnTo>
                <a:lnTo>
                  <a:pt x="44" y="83"/>
                </a:lnTo>
                <a:lnTo>
                  <a:pt x="44" y="82"/>
                </a:lnTo>
                <a:lnTo>
                  <a:pt x="44" y="82"/>
                </a:lnTo>
                <a:lnTo>
                  <a:pt x="44" y="82"/>
                </a:lnTo>
                <a:lnTo>
                  <a:pt x="44" y="81"/>
                </a:lnTo>
                <a:lnTo>
                  <a:pt x="43" y="81"/>
                </a:lnTo>
                <a:lnTo>
                  <a:pt x="43" y="81"/>
                </a:lnTo>
                <a:lnTo>
                  <a:pt x="42" y="81"/>
                </a:lnTo>
                <a:lnTo>
                  <a:pt x="42" y="80"/>
                </a:lnTo>
                <a:lnTo>
                  <a:pt x="42" y="80"/>
                </a:lnTo>
                <a:lnTo>
                  <a:pt x="40" y="80"/>
                </a:lnTo>
                <a:lnTo>
                  <a:pt x="40" y="78"/>
                </a:lnTo>
                <a:lnTo>
                  <a:pt x="40" y="78"/>
                </a:lnTo>
                <a:lnTo>
                  <a:pt x="40" y="77"/>
                </a:lnTo>
                <a:lnTo>
                  <a:pt x="40" y="76"/>
                </a:lnTo>
                <a:lnTo>
                  <a:pt x="40" y="76"/>
                </a:lnTo>
                <a:lnTo>
                  <a:pt x="39" y="76"/>
                </a:lnTo>
                <a:lnTo>
                  <a:pt x="39" y="75"/>
                </a:lnTo>
                <a:lnTo>
                  <a:pt x="38" y="76"/>
                </a:lnTo>
                <a:lnTo>
                  <a:pt x="37" y="76"/>
                </a:lnTo>
                <a:lnTo>
                  <a:pt x="37" y="75"/>
                </a:lnTo>
                <a:lnTo>
                  <a:pt x="35" y="73"/>
                </a:lnTo>
                <a:lnTo>
                  <a:pt x="35" y="75"/>
                </a:lnTo>
                <a:lnTo>
                  <a:pt x="35" y="75"/>
                </a:lnTo>
                <a:lnTo>
                  <a:pt x="35" y="76"/>
                </a:lnTo>
                <a:lnTo>
                  <a:pt x="35" y="76"/>
                </a:lnTo>
                <a:lnTo>
                  <a:pt x="33" y="76"/>
                </a:lnTo>
                <a:lnTo>
                  <a:pt x="33" y="76"/>
                </a:lnTo>
                <a:lnTo>
                  <a:pt x="33" y="77"/>
                </a:lnTo>
                <a:lnTo>
                  <a:pt x="33" y="77"/>
                </a:lnTo>
                <a:lnTo>
                  <a:pt x="33" y="78"/>
                </a:lnTo>
                <a:lnTo>
                  <a:pt x="32" y="78"/>
                </a:lnTo>
                <a:lnTo>
                  <a:pt x="32" y="78"/>
                </a:lnTo>
                <a:lnTo>
                  <a:pt x="30" y="78"/>
                </a:lnTo>
                <a:lnTo>
                  <a:pt x="30" y="80"/>
                </a:lnTo>
                <a:lnTo>
                  <a:pt x="30" y="80"/>
                </a:lnTo>
                <a:lnTo>
                  <a:pt x="29" y="81"/>
                </a:lnTo>
                <a:lnTo>
                  <a:pt x="29" y="81"/>
                </a:lnTo>
                <a:lnTo>
                  <a:pt x="28" y="81"/>
                </a:lnTo>
                <a:lnTo>
                  <a:pt x="28" y="81"/>
                </a:lnTo>
                <a:lnTo>
                  <a:pt x="28" y="81"/>
                </a:lnTo>
                <a:lnTo>
                  <a:pt x="26" y="81"/>
                </a:lnTo>
                <a:lnTo>
                  <a:pt x="26" y="81"/>
                </a:lnTo>
                <a:lnTo>
                  <a:pt x="25" y="81"/>
                </a:lnTo>
                <a:lnTo>
                  <a:pt x="25" y="81"/>
                </a:lnTo>
                <a:lnTo>
                  <a:pt x="25" y="81"/>
                </a:lnTo>
                <a:lnTo>
                  <a:pt x="24" y="81"/>
                </a:lnTo>
                <a:lnTo>
                  <a:pt x="24" y="81"/>
                </a:lnTo>
                <a:lnTo>
                  <a:pt x="24" y="81"/>
                </a:lnTo>
                <a:lnTo>
                  <a:pt x="24" y="82"/>
                </a:lnTo>
                <a:lnTo>
                  <a:pt x="23" y="82"/>
                </a:lnTo>
                <a:lnTo>
                  <a:pt x="21" y="82"/>
                </a:lnTo>
                <a:lnTo>
                  <a:pt x="21" y="82"/>
                </a:lnTo>
                <a:lnTo>
                  <a:pt x="21" y="83"/>
                </a:lnTo>
                <a:lnTo>
                  <a:pt x="21" y="82"/>
                </a:lnTo>
                <a:lnTo>
                  <a:pt x="21" y="81"/>
                </a:lnTo>
                <a:lnTo>
                  <a:pt x="21" y="81"/>
                </a:lnTo>
                <a:lnTo>
                  <a:pt x="20" y="81"/>
                </a:lnTo>
                <a:lnTo>
                  <a:pt x="20" y="81"/>
                </a:lnTo>
                <a:lnTo>
                  <a:pt x="19" y="81"/>
                </a:lnTo>
                <a:lnTo>
                  <a:pt x="19" y="81"/>
                </a:lnTo>
                <a:lnTo>
                  <a:pt x="19" y="81"/>
                </a:lnTo>
                <a:lnTo>
                  <a:pt x="18" y="83"/>
                </a:lnTo>
                <a:lnTo>
                  <a:pt x="18" y="83"/>
                </a:lnTo>
                <a:lnTo>
                  <a:pt x="18" y="83"/>
                </a:lnTo>
                <a:lnTo>
                  <a:pt x="16" y="85"/>
                </a:lnTo>
                <a:lnTo>
                  <a:pt x="16" y="86"/>
                </a:lnTo>
                <a:lnTo>
                  <a:pt x="16" y="86"/>
                </a:lnTo>
                <a:lnTo>
                  <a:pt x="10" y="86"/>
                </a:lnTo>
                <a:lnTo>
                  <a:pt x="10" y="85"/>
                </a:lnTo>
                <a:lnTo>
                  <a:pt x="10" y="83"/>
                </a:lnTo>
                <a:lnTo>
                  <a:pt x="9" y="83"/>
                </a:lnTo>
                <a:lnTo>
                  <a:pt x="9" y="83"/>
                </a:lnTo>
                <a:lnTo>
                  <a:pt x="9" y="82"/>
                </a:lnTo>
                <a:lnTo>
                  <a:pt x="9" y="81"/>
                </a:lnTo>
                <a:lnTo>
                  <a:pt x="9" y="81"/>
                </a:lnTo>
                <a:lnTo>
                  <a:pt x="10" y="80"/>
                </a:lnTo>
                <a:lnTo>
                  <a:pt x="10" y="78"/>
                </a:lnTo>
                <a:lnTo>
                  <a:pt x="9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3"/>
                </a:lnTo>
                <a:lnTo>
                  <a:pt x="9" y="73"/>
                </a:lnTo>
                <a:lnTo>
                  <a:pt x="9" y="73"/>
                </a:lnTo>
                <a:lnTo>
                  <a:pt x="8" y="73"/>
                </a:lnTo>
                <a:lnTo>
                  <a:pt x="8" y="73"/>
                </a:lnTo>
                <a:lnTo>
                  <a:pt x="8" y="72"/>
                </a:lnTo>
                <a:lnTo>
                  <a:pt x="8" y="71"/>
                </a:lnTo>
                <a:lnTo>
                  <a:pt x="9" y="71"/>
                </a:lnTo>
                <a:lnTo>
                  <a:pt x="9" y="70"/>
                </a:lnTo>
                <a:lnTo>
                  <a:pt x="9" y="70"/>
                </a:lnTo>
                <a:lnTo>
                  <a:pt x="8" y="68"/>
                </a:lnTo>
                <a:lnTo>
                  <a:pt x="8" y="67"/>
                </a:lnTo>
                <a:lnTo>
                  <a:pt x="6" y="68"/>
                </a:lnTo>
                <a:lnTo>
                  <a:pt x="6" y="67"/>
                </a:lnTo>
                <a:lnTo>
                  <a:pt x="6" y="67"/>
                </a:lnTo>
                <a:lnTo>
                  <a:pt x="5" y="66"/>
                </a:lnTo>
                <a:lnTo>
                  <a:pt x="4" y="66"/>
                </a:lnTo>
                <a:lnTo>
                  <a:pt x="3" y="66"/>
                </a:lnTo>
                <a:lnTo>
                  <a:pt x="3" y="65"/>
                </a:lnTo>
                <a:lnTo>
                  <a:pt x="3" y="65"/>
                </a:lnTo>
                <a:lnTo>
                  <a:pt x="1" y="65"/>
                </a:lnTo>
                <a:lnTo>
                  <a:pt x="1" y="63"/>
                </a:lnTo>
                <a:lnTo>
                  <a:pt x="0" y="63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0" y="61"/>
                </a:lnTo>
                <a:lnTo>
                  <a:pt x="0" y="59"/>
                </a:lnTo>
                <a:lnTo>
                  <a:pt x="0" y="59"/>
                </a:lnTo>
                <a:lnTo>
                  <a:pt x="0" y="58"/>
                </a:lnTo>
                <a:lnTo>
                  <a:pt x="1" y="58"/>
                </a:lnTo>
                <a:lnTo>
                  <a:pt x="3" y="57"/>
                </a:lnTo>
                <a:lnTo>
                  <a:pt x="3" y="57"/>
                </a:lnTo>
                <a:lnTo>
                  <a:pt x="3" y="56"/>
                </a:lnTo>
                <a:lnTo>
                  <a:pt x="3" y="54"/>
                </a:lnTo>
                <a:lnTo>
                  <a:pt x="4" y="54"/>
                </a:lnTo>
                <a:lnTo>
                  <a:pt x="4" y="54"/>
                </a:lnTo>
                <a:lnTo>
                  <a:pt x="5" y="53"/>
                </a:lnTo>
                <a:lnTo>
                  <a:pt x="5" y="52"/>
                </a:lnTo>
                <a:lnTo>
                  <a:pt x="6" y="52"/>
                </a:lnTo>
                <a:lnTo>
                  <a:pt x="6" y="52"/>
                </a:lnTo>
                <a:lnTo>
                  <a:pt x="8" y="52"/>
                </a:lnTo>
                <a:lnTo>
                  <a:pt x="9" y="52"/>
                </a:lnTo>
                <a:lnTo>
                  <a:pt x="9" y="52"/>
                </a:lnTo>
                <a:lnTo>
                  <a:pt x="10" y="51"/>
                </a:lnTo>
                <a:lnTo>
                  <a:pt x="11" y="51"/>
                </a:lnTo>
                <a:lnTo>
                  <a:pt x="11" y="51"/>
                </a:lnTo>
                <a:lnTo>
                  <a:pt x="11" y="49"/>
                </a:lnTo>
                <a:lnTo>
                  <a:pt x="13" y="49"/>
                </a:lnTo>
                <a:lnTo>
                  <a:pt x="13" y="51"/>
                </a:lnTo>
                <a:lnTo>
                  <a:pt x="14" y="51"/>
                </a:lnTo>
                <a:lnTo>
                  <a:pt x="14" y="52"/>
                </a:lnTo>
                <a:lnTo>
                  <a:pt x="14" y="52"/>
                </a:lnTo>
                <a:lnTo>
                  <a:pt x="14" y="51"/>
                </a:lnTo>
                <a:lnTo>
                  <a:pt x="15" y="51"/>
                </a:lnTo>
                <a:lnTo>
                  <a:pt x="15" y="49"/>
                </a:lnTo>
                <a:lnTo>
                  <a:pt x="16" y="49"/>
                </a:lnTo>
                <a:lnTo>
                  <a:pt x="16" y="49"/>
                </a:lnTo>
                <a:lnTo>
                  <a:pt x="18" y="49"/>
                </a:lnTo>
                <a:lnTo>
                  <a:pt x="19" y="49"/>
                </a:lnTo>
                <a:lnTo>
                  <a:pt x="19" y="49"/>
                </a:lnTo>
                <a:lnTo>
                  <a:pt x="20" y="48"/>
                </a:lnTo>
                <a:lnTo>
                  <a:pt x="20" y="48"/>
                </a:lnTo>
                <a:lnTo>
                  <a:pt x="19" y="47"/>
                </a:lnTo>
                <a:lnTo>
                  <a:pt x="19" y="46"/>
                </a:lnTo>
                <a:lnTo>
                  <a:pt x="20" y="46"/>
                </a:lnTo>
                <a:lnTo>
                  <a:pt x="21" y="47"/>
                </a:lnTo>
                <a:lnTo>
                  <a:pt x="23" y="47"/>
                </a:lnTo>
                <a:lnTo>
                  <a:pt x="23" y="46"/>
                </a:lnTo>
                <a:lnTo>
                  <a:pt x="23" y="46"/>
                </a:lnTo>
                <a:lnTo>
                  <a:pt x="23" y="44"/>
                </a:lnTo>
                <a:lnTo>
                  <a:pt x="21" y="43"/>
                </a:lnTo>
                <a:lnTo>
                  <a:pt x="21" y="43"/>
                </a:lnTo>
                <a:lnTo>
                  <a:pt x="21" y="43"/>
                </a:lnTo>
                <a:lnTo>
                  <a:pt x="21" y="42"/>
                </a:lnTo>
                <a:lnTo>
                  <a:pt x="21" y="41"/>
                </a:lnTo>
                <a:lnTo>
                  <a:pt x="20" y="41"/>
                </a:lnTo>
                <a:lnTo>
                  <a:pt x="20" y="41"/>
                </a:lnTo>
                <a:lnTo>
                  <a:pt x="19" y="39"/>
                </a:lnTo>
                <a:lnTo>
                  <a:pt x="19" y="38"/>
                </a:lnTo>
                <a:lnTo>
                  <a:pt x="20" y="38"/>
                </a:lnTo>
                <a:lnTo>
                  <a:pt x="21" y="38"/>
                </a:lnTo>
                <a:lnTo>
                  <a:pt x="21" y="38"/>
                </a:lnTo>
                <a:lnTo>
                  <a:pt x="23" y="38"/>
                </a:lnTo>
                <a:lnTo>
                  <a:pt x="23" y="37"/>
                </a:lnTo>
                <a:lnTo>
                  <a:pt x="23" y="36"/>
                </a:lnTo>
                <a:lnTo>
                  <a:pt x="21" y="36"/>
                </a:lnTo>
                <a:lnTo>
                  <a:pt x="21" y="36"/>
                </a:lnTo>
                <a:lnTo>
                  <a:pt x="21" y="36"/>
                </a:lnTo>
                <a:lnTo>
                  <a:pt x="21" y="34"/>
                </a:lnTo>
                <a:lnTo>
                  <a:pt x="21" y="33"/>
                </a:lnTo>
                <a:lnTo>
                  <a:pt x="23" y="33"/>
                </a:lnTo>
                <a:lnTo>
                  <a:pt x="24" y="33"/>
                </a:lnTo>
                <a:lnTo>
                  <a:pt x="25" y="33"/>
                </a:lnTo>
                <a:lnTo>
                  <a:pt x="25" y="33"/>
                </a:lnTo>
                <a:lnTo>
                  <a:pt x="25" y="32"/>
                </a:lnTo>
                <a:lnTo>
                  <a:pt x="25" y="31"/>
                </a:lnTo>
                <a:lnTo>
                  <a:pt x="25" y="29"/>
                </a:lnTo>
                <a:lnTo>
                  <a:pt x="25" y="29"/>
                </a:lnTo>
                <a:lnTo>
                  <a:pt x="25" y="28"/>
                </a:lnTo>
                <a:lnTo>
                  <a:pt x="25" y="28"/>
                </a:lnTo>
                <a:lnTo>
                  <a:pt x="28" y="28"/>
                </a:lnTo>
                <a:lnTo>
                  <a:pt x="28" y="27"/>
                </a:lnTo>
                <a:lnTo>
                  <a:pt x="28" y="27"/>
                </a:lnTo>
                <a:lnTo>
                  <a:pt x="28" y="25"/>
                </a:lnTo>
                <a:lnTo>
                  <a:pt x="28" y="25"/>
                </a:lnTo>
                <a:lnTo>
                  <a:pt x="26" y="25"/>
                </a:lnTo>
                <a:lnTo>
                  <a:pt x="25" y="25"/>
                </a:lnTo>
                <a:lnTo>
                  <a:pt x="25" y="25"/>
                </a:lnTo>
                <a:lnTo>
                  <a:pt x="25" y="24"/>
                </a:lnTo>
                <a:lnTo>
                  <a:pt x="25" y="24"/>
                </a:lnTo>
                <a:lnTo>
                  <a:pt x="25" y="23"/>
                </a:lnTo>
                <a:lnTo>
                  <a:pt x="25" y="23"/>
                </a:lnTo>
                <a:lnTo>
                  <a:pt x="25" y="22"/>
                </a:lnTo>
                <a:lnTo>
                  <a:pt x="25" y="22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8" y="20"/>
                </a:lnTo>
                <a:lnTo>
                  <a:pt x="28" y="20"/>
                </a:lnTo>
                <a:lnTo>
                  <a:pt x="29" y="20"/>
                </a:lnTo>
                <a:lnTo>
                  <a:pt x="29" y="19"/>
                </a:lnTo>
                <a:lnTo>
                  <a:pt x="29" y="19"/>
                </a:lnTo>
                <a:lnTo>
                  <a:pt x="29" y="18"/>
                </a:lnTo>
                <a:lnTo>
                  <a:pt x="28" y="17"/>
                </a:lnTo>
                <a:lnTo>
                  <a:pt x="28" y="18"/>
                </a:lnTo>
                <a:lnTo>
                  <a:pt x="26" y="18"/>
                </a:lnTo>
                <a:lnTo>
                  <a:pt x="28" y="17"/>
                </a:lnTo>
                <a:lnTo>
                  <a:pt x="28" y="17"/>
                </a:lnTo>
                <a:lnTo>
                  <a:pt x="28" y="15"/>
                </a:lnTo>
                <a:lnTo>
                  <a:pt x="28" y="14"/>
                </a:lnTo>
                <a:lnTo>
                  <a:pt x="28" y="14"/>
                </a:lnTo>
                <a:lnTo>
                  <a:pt x="29" y="13"/>
                </a:lnTo>
                <a:lnTo>
                  <a:pt x="29" y="12"/>
                </a:lnTo>
                <a:lnTo>
                  <a:pt x="30" y="10"/>
                </a:lnTo>
                <a:lnTo>
                  <a:pt x="30" y="10"/>
                </a:lnTo>
                <a:lnTo>
                  <a:pt x="30" y="9"/>
                </a:lnTo>
                <a:lnTo>
                  <a:pt x="33" y="8"/>
                </a:lnTo>
                <a:lnTo>
                  <a:pt x="37" y="5"/>
                </a:lnTo>
                <a:lnTo>
                  <a:pt x="38" y="3"/>
                </a:lnTo>
                <a:lnTo>
                  <a:pt x="38" y="0"/>
                </a:lnTo>
                <a:lnTo>
                  <a:pt x="39" y="0"/>
                </a:lnTo>
                <a:lnTo>
                  <a:pt x="40" y="0"/>
                </a:lnTo>
                <a:lnTo>
                  <a:pt x="40" y="2"/>
                </a:lnTo>
                <a:lnTo>
                  <a:pt x="40" y="2"/>
                </a:lnTo>
                <a:lnTo>
                  <a:pt x="42" y="2"/>
                </a:lnTo>
                <a:lnTo>
                  <a:pt x="42" y="2"/>
                </a:lnTo>
                <a:lnTo>
                  <a:pt x="42" y="3"/>
                </a:lnTo>
                <a:lnTo>
                  <a:pt x="42" y="3"/>
                </a:lnTo>
                <a:lnTo>
                  <a:pt x="42" y="4"/>
                </a:lnTo>
                <a:lnTo>
                  <a:pt x="43" y="5"/>
                </a:lnTo>
                <a:lnTo>
                  <a:pt x="42" y="5"/>
                </a:lnTo>
                <a:lnTo>
                  <a:pt x="42" y="5"/>
                </a:lnTo>
                <a:lnTo>
                  <a:pt x="40" y="5"/>
                </a:lnTo>
                <a:lnTo>
                  <a:pt x="40" y="7"/>
                </a:lnTo>
                <a:lnTo>
                  <a:pt x="39" y="7"/>
                </a:lnTo>
                <a:lnTo>
                  <a:pt x="40" y="8"/>
                </a:lnTo>
                <a:lnTo>
                  <a:pt x="39" y="8"/>
                </a:lnTo>
                <a:lnTo>
                  <a:pt x="38" y="8"/>
                </a:lnTo>
                <a:lnTo>
                  <a:pt x="38" y="8"/>
                </a:lnTo>
                <a:lnTo>
                  <a:pt x="37" y="8"/>
                </a:lnTo>
                <a:lnTo>
                  <a:pt x="38" y="9"/>
                </a:lnTo>
                <a:lnTo>
                  <a:pt x="38" y="9"/>
                </a:lnTo>
                <a:lnTo>
                  <a:pt x="39" y="9"/>
                </a:lnTo>
                <a:lnTo>
                  <a:pt x="39" y="10"/>
                </a:lnTo>
                <a:lnTo>
                  <a:pt x="40" y="10"/>
                </a:lnTo>
                <a:lnTo>
                  <a:pt x="40" y="10"/>
                </a:lnTo>
                <a:lnTo>
                  <a:pt x="42" y="9"/>
                </a:lnTo>
                <a:lnTo>
                  <a:pt x="43" y="9"/>
                </a:lnTo>
                <a:lnTo>
                  <a:pt x="43" y="9"/>
                </a:lnTo>
                <a:lnTo>
                  <a:pt x="44" y="8"/>
                </a:lnTo>
                <a:lnTo>
                  <a:pt x="44" y="8"/>
                </a:lnTo>
                <a:lnTo>
                  <a:pt x="45" y="9"/>
                </a:lnTo>
                <a:lnTo>
                  <a:pt x="45" y="10"/>
                </a:lnTo>
                <a:lnTo>
                  <a:pt x="44" y="10"/>
                </a:lnTo>
                <a:lnTo>
                  <a:pt x="44" y="10"/>
                </a:lnTo>
                <a:lnTo>
                  <a:pt x="44" y="12"/>
                </a:lnTo>
                <a:lnTo>
                  <a:pt x="44" y="13"/>
                </a:lnTo>
                <a:lnTo>
                  <a:pt x="44" y="13"/>
                </a:lnTo>
                <a:lnTo>
                  <a:pt x="43" y="13"/>
                </a:lnTo>
                <a:lnTo>
                  <a:pt x="42" y="13"/>
                </a:lnTo>
                <a:lnTo>
                  <a:pt x="40" y="14"/>
                </a:lnTo>
                <a:lnTo>
                  <a:pt x="40" y="14"/>
                </a:lnTo>
                <a:lnTo>
                  <a:pt x="40" y="15"/>
                </a:lnTo>
                <a:lnTo>
                  <a:pt x="40" y="15"/>
                </a:lnTo>
                <a:lnTo>
                  <a:pt x="40" y="17"/>
                </a:lnTo>
                <a:lnTo>
                  <a:pt x="40" y="17"/>
                </a:lnTo>
                <a:lnTo>
                  <a:pt x="42" y="18"/>
                </a:lnTo>
                <a:lnTo>
                  <a:pt x="43" y="19"/>
                </a:lnTo>
                <a:lnTo>
                  <a:pt x="44" y="22"/>
                </a:lnTo>
                <a:lnTo>
                  <a:pt x="47" y="22"/>
                </a:lnTo>
                <a:lnTo>
                  <a:pt x="45" y="23"/>
                </a:lnTo>
                <a:lnTo>
                  <a:pt x="45" y="24"/>
                </a:lnTo>
                <a:lnTo>
                  <a:pt x="45" y="24"/>
                </a:lnTo>
                <a:lnTo>
                  <a:pt x="44" y="25"/>
                </a:lnTo>
                <a:lnTo>
                  <a:pt x="44" y="27"/>
                </a:lnTo>
                <a:lnTo>
                  <a:pt x="44" y="27"/>
                </a:lnTo>
                <a:lnTo>
                  <a:pt x="44" y="28"/>
                </a:lnTo>
                <a:lnTo>
                  <a:pt x="44" y="29"/>
                </a:lnTo>
                <a:lnTo>
                  <a:pt x="44" y="29"/>
                </a:lnTo>
                <a:lnTo>
                  <a:pt x="44" y="31"/>
                </a:lnTo>
                <a:lnTo>
                  <a:pt x="44" y="32"/>
                </a:lnTo>
                <a:lnTo>
                  <a:pt x="47" y="33"/>
                </a:lnTo>
                <a:lnTo>
                  <a:pt x="47" y="33"/>
                </a:lnTo>
                <a:lnTo>
                  <a:pt x="48" y="33"/>
                </a:lnTo>
                <a:lnTo>
                  <a:pt x="49" y="33"/>
                </a:lnTo>
                <a:lnTo>
                  <a:pt x="50" y="32"/>
                </a:lnTo>
                <a:lnTo>
                  <a:pt x="50" y="32"/>
                </a:lnTo>
                <a:lnTo>
                  <a:pt x="50" y="33"/>
                </a:lnTo>
                <a:lnTo>
                  <a:pt x="50" y="33"/>
                </a:lnTo>
                <a:lnTo>
                  <a:pt x="50" y="34"/>
                </a:lnTo>
                <a:lnTo>
                  <a:pt x="50" y="36"/>
                </a:lnTo>
                <a:lnTo>
                  <a:pt x="50" y="36"/>
                </a:lnTo>
                <a:lnTo>
                  <a:pt x="50" y="36"/>
                </a:lnTo>
                <a:lnTo>
                  <a:pt x="52" y="36"/>
                </a:lnTo>
                <a:lnTo>
                  <a:pt x="52" y="36"/>
                </a:lnTo>
                <a:lnTo>
                  <a:pt x="53" y="36"/>
                </a:lnTo>
                <a:lnTo>
                  <a:pt x="54" y="36"/>
                </a:lnTo>
                <a:lnTo>
                  <a:pt x="54" y="36"/>
                </a:lnTo>
                <a:lnTo>
                  <a:pt x="55" y="36"/>
                </a:lnTo>
                <a:lnTo>
                  <a:pt x="55" y="37"/>
                </a:lnTo>
                <a:lnTo>
                  <a:pt x="55" y="37"/>
                </a:lnTo>
                <a:lnTo>
                  <a:pt x="55" y="38"/>
                </a:lnTo>
                <a:lnTo>
                  <a:pt x="55" y="38"/>
                </a:lnTo>
                <a:lnTo>
                  <a:pt x="55" y="39"/>
                </a:lnTo>
                <a:lnTo>
                  <a:pt x="55" y="41"/>
                </a:lnTo>
                <a:lnTo>
                  <a:pt x="57" y="41"/>
                </a:lnTo>
                <a:lnTo>
                  <a:pt x="57" y="41"/>
                </a:lnTo>
                <a:lnTo>
                  <a:pt x="58" y="41"/>
                </a:lnTo>
                <a:lnTo>
                  <a:pt x="58" y="42"/>
                </a:lnTo>
                <a:lnTo>
                  <a:pt x="58" y="43"/>
                </a:lnTo>
                <a:lnTo>
                  <a:pt x="59" y="43"/>
                </a:lnTo>
                <a:lnTo>
                  <a:pt x="59" y="43"/>
                </a:lnTo>
                <a:lnTo>
                  <a:pt x="60" y="43"/>
                </a:lnTo>
                <a:lnTo>
                  <a:pt x="60" y="44"/>
                </a:lnTo>
                <a:lnTo>
                  <a:pt x="60" y="46"/>
                </a:lnTo>
                <a:lnTo>
                  <a:pt x="60" y="46"/>
                </a:lnTo>
                <a:lnTo>
                  <a:pt x="60" y="47"/>
                </a:lnTo>
                <a:lnTo>
                  <a:pt x="60" y="48"/>
                </a:lnTo>
                <a:lnTo>
                  <a:pt x="60" y="48"/>
                </a:lnTo>
                <a:lnTo>
                  <a:pt x="60" y="49"/>
                </a:lnTo>
                <a:lnTo>
                  <a:pt x="60" y="51"/>
                </a:lnTo>
                <a:lnTo>
                  <a:pt x="60" y="51"/>
                </a:lnTo>
                <a:lnTo>
                  <a:pt x="60" y="51"/>
                </a:lnTo>
                <a:lnTo>
                  <a:pt x="59" y="52"/>
                </a:lnTo>
                <a:lnTo>
                  <a:pt x="59" y="52"/>
                </a:lnTo>
                <a:lnTo>
                  <a:pt x="58" y="52"/>
                </a:lnTo>
                <a:lnTo>
                  <a:pt x="58" y="52"/>
                </a:lnTo>
                <a:lnTo>
                  <a:pt x="59" y="53"/>
                </a:lnTo>
                <a:lnTo>
                  <a:pt x="59" y="53"/>
                </a:lnTo>
                <a:lnTo>
                  <a:pt x="60" y="54"/>
                </a:lnTo>
                <a:lnTo>
                  <a:pt x="60" y="54"/>
                </a:lnTo>
                <a:lnTo>
                  <a:pt x="60" y="54"/>
                </a:lnTo>
                <a:lnTo>
                  <a:pt x="60" y="56"/>
                </a:lnTo>
                <a:lnTo>
                  <a:pt x="60" y="57"/>
                </a:lnTo>
                <a:lnTo>
                  <a:pt x="60" y="57"/>
                </a:lnTo>
                <a:lnTo>
                  <a:pt x="60" y="58"/>
                </a:lnTo>
                <a:lnTo>
                  <a:pt x="60" y="59"/>
                </a:lnTo>
                <a:lnTo>
                  <a:pt x="62" y="59"/>
                </a:lnTo>
                <a:lnTo>
                  <a:pt x="63" y="59"/>
                </a:lnTo>
                <a:lnTo>
                  <a:pt x="63" y="59"/>
                </a:lnTo>
                <a:lnTo>
                  <a:pt x="64" y="59"/>
                </a:lnTo>
                <a:lnTo>
                  <a:pt x="66" y="59"/>
                </a:lnTo>
                <a:lnTo>
                  <a:pt x="66" y="59"/>
                </a:lnTo>
                <a:lnTo>
                  <a:pt x="66" y="59"/>
                </a:lnTo>
                <a:lnTo>
                  <a:pt x="66" y="58"/>
                </a:lnTo>
                <a:lnTo>
                  <a:pt x="66" y="58"/>
                </a:lnTo>
                <a:lnTo>
                  <a:pt x="67" y="58"/>
                </a:lnTo>
                <a:lnTo>
                  <a:pt x="68" y="58"/>
                </a:lnTo>
                <a:lnTo>
                  <a:pt x="68" y="58"/>
                </a:lnTo>
                <a:lnTo>
                  <a:pt x="68" y="58"/>
                </a:lnTo>
                <a:lnTo>
                  <a:pt x="68" y="59"/>
                </a:lnTo>
                <a:lnTo>
                  <a:pt x="68" y="59"/>
                </a:lnTo>
                <a:lnTo>
                  <a:pt x="68" y="61"/>
                </a:lnTo>
                <a:lnTo>
                  <a:pt x="68" y="62"/>
                </a:lnTo>
                <a:lnTo>
                  <a:pt x="68" y="62"/>
                </a:lnTo>
                <a:lnTo>
                  <a:pt x="68" y="63"/>
                </a:lnTo>
                <a:lnTo>
                  <a:pt x="68" y="65"/>
                </a:lnTo>
                <a:lnTo>
                  <a:pt x="69" y="65"/>
                </a:lnTo>
                <a:lnTo>
                  <a:pt x="69" y="65"/>
                </a:lnTo>
                <a:lnTo>
                  <a:pt x="71" y="65"/>
                </a:lnTo>
                <a:lnTo>
                  <a:pt x="71" y="65"/>
                </a:lnTo>
                <a:lnTo>
                  <a:pt x="72" y="65"/>
                </a:lnTo>
                <a:lnTo>
                  <a:pt x="73" y="65"/>
                </a:lnTo>
                <a:lnTo>
                  <a:pt x="73" y="63"/>
                </a:lnTo>
                <a:lnTo>
                  <a:pt x="73" y="63"/>
                </a:lnTo>
                <a:lnTo>
                  <a:pt x="73" y="62"/>
                </a:lnTo>
                <a:lnTo>
                  <a:pt x="73" y="62"/>
                </a:lnTo>
                <a:lnTo>
                  <a:pt x="74" y="61"/>
                </a:lnTo>
                <a:lnTo>
                  <a:pt x="76" y="61"/>
                </a:lnTo>
                <a:lnTo>
                  <a:pt x="76" y="61"/>
                </a:lnTo>
                <a:lnTo>
                  <a:pt x="76" y="59"/>
                </a:lnTo>
                <a:lnTo>
                  <a:pt x="76" y="59"/>
                </a:lnTo>
                <a:lnTo>
                  <a:pt x="77" y="59"/>
                </a:lnTo>
                <a:lnTo>
                  <a:pt x="78" y="59"/>
                </a:lnTo>
                <a:lnTo>
                  <a:pt x="78" y="59"/>
                </a:lnTo>
                <a:lnTo>
                  <a:pt x="78" y="61"/>
                </a:lnTo>
                <a:lnTo>
                  <a:pt x="78" y="62"/>
                </a:lnTo>
                <a:lnTo>
                  <a:pt x="78" y="62"/>
                </a:lnTo>
                <a:lnTo>
                  <a:pt x="78" y="63"/>
                </a:lnTo>
                <a:lnTo>
                  <a:pt x="78" y="65"/>
                </a:lnTo>
                <a:lnTo>
                  <a:pt x="78" y="65"/>
                </a:lnTo>
                <a:lnTo>
                  <a:pt x="78" y="65"/>
                </a:lnTo>
                <a:lnTo>
                  <a:pt x="79" y="66"/>
                </a:lnTo>
                <a:lnTo>
                  <a:pt x="81" y="66"/>
                </a:lnTo>
                <a:lnTo>
                  <a:pt x="82" y="67"/>
                </a:lnTo>
                <a:lnTo>
                  <a:pt x="82" y="67"/>
                </a:lnTo>
                <a:lnTo>
                  <a:pt x="82" y="67"/>
                </a:lnTo>
                <a:lnTo>
                  <a:pt x="82" y="68"/>
                </a:lnTo>
                <a:lnTo>
                  <a:pt x="82" y="70"/>
                </a:lnTo>
                <a:lnTo>
                  <a:pt x="81" y="70"/>
                </a:lnTo>
                <a:lnTo>
                  <a:pt x="79" y="70"/>
                </a:lnTo>
                <a:lnTo>
                  <a:pt x="78" y="70"/>
                </a:lnTo>
                <a:lnTo>
                  <a:pt x="78" y="71"/>
                </a:lnTo>
                <a:lnTo>
                  <a:pt x="78" y="72"/>
                </a:lnTo>
                <a:lnTo>
                  <a:pt x="78" y="73"/>
                </a:lnTo>
                <a:lnTo>
                  <a:pt x="78" y="73"/>
                </a:lnTo>
                <a:lnTo>
                  <a:pt x="78" y="75"/>
                </a:lnTo>
                <a:lnTo>
                  <a:pt x="78" y="76"/>
                </a:lnTo>
                <a:lnTo>
                  <a:pt x="78" y="76"/>
                </a:lnTo>
                <a:lnTo>
                  <a:pt x="78" y="76"/>
                </a:lnTo>
                <a:lnTo>
                  <a:pt x="79" y="76"/>
                </a:lnTo>
                <a:lnTo>
                  <a:pt x="81" y="76"/>
                </a:lnTo>
                <a:lnTo>
                  <a:pt x="82" y="76"/>
                </a:lnTo>
                <a:lnTo>
                  <a:pt x="82" y="76"/>
                </a:lnTo>
                <a:lnTo>
                  <a:pt x="82" y="76"/>
                </a:lnTo>
                <a:lnTo>
                  <a:pt x="83" y="76"/>
                </a:lnTo>
                <a:lnTo>
                  <a:pt x="84" y="76"/>
                </a:lnTo>
                <a:lnTo>
                  <a:pt x="84" y="76"/>
                </a:lnTo>
                <a:lnTo>
                  <a:pt x="87" y="76"/>
                </a:lnTo>
                <a:lnTo>
                  <a:pt x="87" y="76"/>
                </a:lnTo>
                <a:lnTo>
                  <a:pt x="87" y="77"/>
                </a:lnTo>
                <a:lnTo>
                  <a:pt x="87" y="78"/>
                </a:lnTo>
                <a:lnTo>
                  <a:pt x="87" y="78"/>
                </a:lnTo>
                <a:lnTo>
                  <a:pt x="87" y="80"/>
                </a:lnTo>
                <a:lnTo>
                  <a:pt x="87" y="81"/>
                </a:lnTo>
                <a:lnTo>
                  <a:pt x="87" y="81"/>
                </a:lnTo>
                <a:lnTo>
                  <a:pt x="87" y="81"/>
                </a:lnTo>
                <a:lnTo>
                  <a:pt x="87" y="82"/>
                </a:lnTo>
                <a:lnTo>
                  <a:pt x="88" y="82"/>
                </a:lnTo>
                <a:lnTo>
                  <a:pt x="89" y="82"/>
                </a:lnTo>
                <a:lnTo>
                  <a:pt x="89" y="82"/>
                </a:lnTo>
                <a:lnTo>
                  <a:pt x="91" y="82"/>
                </a:lnTo>
                <a:lnTo>
                  <a:pt x="92" y="82"/>
                </a:lnTo>
                <a:lnTo>
                  <a:pt x="92" y="83"/>
                </a:lnTo>
                <a:lnTo>
                  <a:pt x="93" y="83"/>
                </a:lnTo>
                <a:lnTo>
                  <a:pt x="93" y="83"/>
                </a:lnTo>
                <a:lnTo>
                  <a:pt x="95" y="83"/>
                </a:lnTo>
                <a:lnTo>
                  <a:pt x="95" y="83"/>
                </a:lnTo>
                <a:lnTo>
                  <a:pt x="96" y="83"/>
                </a:lnTo>
                <a:lnTo>
                  <a:pt x="97" y="83"/>
                </a:lnTo>
                <a:lnTo>
                  <a:pt x="97" y="85"/>
                </a:lnTo>
                <a:lnTo>
                  <a:pt x="97" y="86"/>
                </a:lnTo>
                <a:lnTo>
                  <a:pt x="97" y="86"/>
                </a:lnTo>
                <a:lnTo>
                  <a:pt x="97" y="87"/>
                </a:lnTo>
                <a:lnTo>
                  <a:pt x="97" y="88"/>
                </a:lnTo>
                <a:lnTo>
                  <a:pt x="97" y="88"/>
                </a:lnTo>
                <a:lnTo>
                  <a:pt x="96" y="88"/>
                </a:lnTo>
                <a:lnTo>
                  <a:pt x="95" y="88"/>
                </a:lnTo>
                <a:lnTo>
                  <a:pt x="95" y="88"/>
                </a:lnTo>
                <a:lnTo>
                  <a:pt x="93" y="88"/>
                </a:lnTo>
                <a:lnTo>
                  <a:pt x="92" y="88"/>
                </a:lnTo>
                <a:lnTo>
                  <a:pt x="92" y="88"/>
                </a:lnTo>
                <a:lnTo>
                  <a:pt x="92" y="88"/>
                </a:lnTo>
                <a:lnTo>
                  <a:pt x="91" y="88"/>
                </a:lnTo>
                <a:lnTo>
                  <a:pt x="89" y="88"/>
                </a:lnTo>
                <a:lnTo>
                  <a:pt x="89" y="88"/>
                </a:lnTo>
                <a:lnTo>
                  <a:pt x="89" y="88"/>
                </a:lnTo>
                <a:lnTo>
                  <a:pt x="88" y="88"/>
                </a:lnTo>
                <a:lnTo>
                  <a:pt x="87" y="88"/>
                </a:lnTo>
                <a:lnTo>
                  <a:pt x="87" y="88"/>
                </a:lnTo>
                <a:lnTo>
                  <a:pt x="87" y="88"/>
                </a:lnTo>
                <a:lnTo>
                  <a:pt x="86" y="88"/>
                </a:lnTo>
                <a:lnTo>
                  <a:pt x="84" y="88"/>
                </a:lnTo>
                <a:lnTo>
                  <a:pt x="84" y="88"/>
                </a:lnTo>
                <a:lnTo>
                  <a:pt x="84" y="90"/>
                </a:lnTo>
                <a:lnTo>
                  <a:pt x="84" y="91"/>
                </a:lnTo>
                <a:lnTo>
                  <a:pt x="83" y="91"/>
                </a:lnTo>
                <a:lnTo>
                  <a:pt x="82" y="91"/>
                </a:lnTo>
                <a:lnTo>
                  <a:pt x="82" y="91"/>
                </a:lnTo>
                <a:lnTo>
                  <a:pt x="81" y="91"/>
                </a:lnTo>
                <a:lnTo>
                  <a:pt x="79" y="91"/>
                </a:lnTo>
                <a:lnTo>
                  <a:pt x="78" y="91"/>
                </a:lnTo>
                <a:lnTo>
                  <a:pt x="78" y="91"/>
                </a:lnTo>
                <a:lnTo>
                  <a:pt x="77" y="91"/>
                </a:lnTo>
                <a:lnTo>
                  <a:pt x="76" y="91"/>
                </a:lnTo>
                <a:lnTo>
                  <a:pt x="76" y="90"/>
                </a:lnTo>
                <a:lnTo>
                  <a:pt x="76" y="90"/>
                </a:lnTo>
                <a:lnTo>
                  <a:pt x="76" y="90"/>
                </a:lnTo>
                <a:lnTo>
                  <a:pt x="74" y="90"/>
                </a:lnTo>
                <a:lnTo>
                  <a:pt x="73" y="90"/>
                </a:lnTo>
                <a:lnTo>
                  <a:pt x="73" y="90"/>
                </a:lnTo>
                <a:lnTo>
                  <a:pt x="73" y="90"/>
                </a:lnTo>
                <a:lnTo>
                  <a:pt x="72" y="90"/>
                </a:lnTo>
                <a:lnTo>
                  <a:pt x="71" y="88"/>
                </a:lnTo>
                <a:lnTo>
                  <a:pt x="71" y="88"/>
                </a:lnTo>
                <a:lnTo>
                  <a:pt x="71" y="88"/>
                </a:lnTo>
                <a:lnTo>
                  <a:pt x="69" y="88"/>
                </a:lnTo>
                <a:lnTo>
                  <a:pt x="68" y="88"/>
                </a:lnTo>
                <a:lnTo>
                  <a:pt x="68" y="88"/>
                </a:lnTo>
                <a:lnTo>
                  <a:pt x="68" y="88"/>
                </a:lnTo>
                <a:lnTo>
                  <a:pt x="67" y="88"/>
                </a:lnTo>
                <a:lnTo>
                  <a:pt x="66" y="88"/>
                </a:lnTo>
                <a:lnTo>
                  <a:pt x="66" y="88"/>
                </a:lnTo>
                <a:lnTo>
                  <a:pt x="64" y="88"/>
                </a:lnTo>
                <a:lnTo>
                  <a:pt x="63" y="88"/>
                </a:lnTo>
                <a:lnTo>
                  <a:pt x="63" y="88"/>
                </a:lnTo>
                <a:lnTo>
                  <a:pt x="63" y="88"/>
                </a:lnTo>
                <a:lnTo>
                  <a:pt x="63" y="88"/>
                </a:lnTo>
                <a:lnTo>
                  <a:pt x="63" y="90"/>
                </a:lnTo>
                <a:lnTo>
                  <a:pt x="63" y="91"/>
                </a:lnTo>
                <a:lnTo>
                  <a:pt x="63" y="92"/>
                </a:lnTo>
                <a:lnTo>
                  <a:pt x="63" y="92"/>
                </a:lnTo>
                <a:lnTo>
                  <a:pt x="63" y="93"/>
                </a:lnTo>
                <a:lnTo>
                  <a:pt x="63" y="95"/>
                </a:lnTo>
                <a:lnTo>
                  <a:pt x="62" y="95"/>
                </a:lnTo>
                <a:lnTo>
                  <a:pt x="60" y="95"/>
                </a:lnTo>
                <a:lnTo>
                  <a:pt x="60" y="95"/>
                </a:lnTo>
                <a:lnTo>
                  <a:pt x="60" y="96"/>
                </a:lnTo>
                <a:lnTo>
                  <a:pt x="60" y="97"/>
                </a:lnTo>
                <a:lnTo>
                  <a:pt x="60" y="97"/>
                </a:lnTo>
                <a:lnTo>
                  <a:pt x="60" y="97"/>
                </a:lnTo>
                <a:lnTo>
                  <a:pt x="59" y="97"/>
                </a:lnTo>
                <a:lnTo>
                  <a:pt x="59" y="99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48" name="Freeform 534" hidden="1">
            <a:extLst>
              <a:ext uri="{FF2B5EF4-FFF2-40B4-BE49-F238E27FC236}">
                <a16:creationId xmlns:a16="http://schemas.microsoft.com/office/drawing/2014/main" id="{F979597D-3028-4B0C-BDC5-72028FDF0B37}"/>
              </a:ext>
            </a:extLst>
          </p:cNvPr>
          <p:cNvSpPr>
            <a:spLocks/>
          </p:cNvSpPr>
          <p:nvPr/>
        </p:nvSpPr>
        <p:spPr bwMode="auto">
          <a:xfrm>
            <a:off x="13455787" y="3865078"/>
            <a:ext cx="1254617" cy="866017"/>
          </a:xfrm>
          <a:custGeom>
            <a:avLst/>
            <a:gdLst>
              <a:gd name="T0" fmla="*/ 103 w 113"/>
              <a:gd name="T1" fmla="*/ 15 h 78"/>
              <a:gd name="T2" fmla="*/ 104 w 113"/>
              <a:gd name="T3" fmla="*/ 21 h 78"/>
              <a:gd name="T4" fmla="*/ 107 w 113"/>
              <a:gd name="T5" fmla="*/ 26 h 78"/>
              <a:gd name="T6" fmla="*/ 110 w 113"/>
              <a:gd name="T7" fmla="*/ 30 h 78"/>
              <a:gd name="T8" fmla="*/ 103 w 113"/>
              <a:gd name="T9" fmla="*/ 27 h 78"/>
              <a:gd name="T10" fmla="*/ 98 w 113"/>
              <a:gd name="T11" fmla="*/ 31 h 78"/>
              <a:gd name="T12" fmla="*/ 104 w 113"/>
              <a:gd name="T13" fmla="*/ 34 h 78"/>
              <a:gd name="T14" fmla="*/ 110 w 113"/>
              <a:gd name="T15" fmla="*/ 39 h 78"/>
              <a:gd name="T16" fmla="*/ 112 w 113"/>
              <a:gd name="T17" fmla="*/ 45 h 78"/>
              <a:gd name="T18" fmla="*/ 110 w 113"/>
              <a:gd name="T19" fmla="*/ 50 h 78"/>
              <a:gd name="T20" fmla="*/ 106 w 113"/>
              <a:gd name="T21" fmla="*/ 53 h 78"/>
              <a:gd name="T22" fmla="*/ 99 w 113"/>
              <a:gd name="T23" fmla="*/ 59 h 78"/>
              <a:gd name="T24" fmla="*/ 93 w 113"/>
              <a:gd name="T25" fmla="*/ 61 h 78"/>
              <a:gd name="T26" fmla="*/ 88 w 113"/>
              <a:gd name="T27" fmla="*/ 56 h 78"/>
              <a:gd name="T28" fmla="*/ 82 w 113"/>
              <a:gd name="T29" fmla="*/ 59 h 78"/>
              <a:gd name="T30" fmla="*/ 78 w 113"/>
              <a:gd name="T31" fmla="*/ 55 h 78"/>
              <a:gd name="T32" fmla="*/ 73 w 113"/>
              <a:gd name="T33" fmla="*/ 59 h 78"/>
              <a:gd name="T34" fmla="*/ 72 w 113"/>
              <a:gd name="T35" fmla="*/ 65 h 78"/>
              <a:gd name="T36" fmla="*/ 72 w 113"/>
              <a:gd name="T37" fmla="*/ 72 h 78"/>
              <a:gd name="T38" fmla="*/ 67 w 113"/>
              <a:gd name="T39" fmla="*/ 72 h 78"/>
              <a:gd name="T40" fmla="*/ 60 w 113"/>
              <a:gd name="T41" fmla="*/ 69 h 78"/>
              <a:gd name="T42" fmla="*/ 55 w 113"/>
              <a:gd name="T43" fmla="*/ 72 h 78"/>
              <a:gd name="T44" fmla="*/ 49 w 113"/>
              <a:gd name="T45" fmla="*/ 75 h 78"/>
              <a:gd name="T46" fmla="*/ 43 w 113"/>
              <a:gd name="T47" fmla="*/ 75 h 78"/>
              <a:gd name="T48" fmla="*/ 36 w 113"/>
              <a:gd name="T49" fmla="*/ 72 h 78"/>
              <a:gd name="T50" fmla="*/ 31 w 113"/>
              <a:gd name="T51" fmla="*/ 69 h 78"/>
              <a:gd name="T52" fmla="*/ 24 w 113"/>
              <a:gd name="T53" fmla="*/ 65 h 78"/>
              <a:gd name="T54" fmla="*/ 21 w 113"/>
              <a:gd name="T55" fmla="*/ 59 h 78"/>
              <a:gd name="T56" fmla="*/ 16 w 113"/>
              <a:gd name="T57" fmla="*/ 58 h 78"/>
              <a:gd name="T58" fmla="*/ 13 w 113"/>
              <a:gd name="T59" fmla="*/ 51 h 78"/>
              <a:gd name="T60" fmla="*/ 7 w 113"/>
              <a:gd name="T61" fmla="*/ 50 h 78"/>
              <a:gd name="T62" fmla="*/ 0 w 113"/>
              <a:gd name="T63" fmla="*/ 48 h 78"/>
              <a:gd name="T64" fmla="*/ 7 w 113"/>
              <a:gd name="T65" fmla="*/ 38 h 78"/>
              <a:gd name="T66" fmla="*/ 13 w 113"/>
              <a:gd name="T67" fmla="*/ 35 h 78"/>
              <a:gd name="T68" fmla="*/ 16 w 113"/>
              <a:gd name="T69" fmla="*/ 29 h 78"/>
              <a:gd name="T70" fmla="*/ 19 w 113"/>
              <a:gd name="T71" fmla="*/ 24 h 78"/>
              <a:gd name="T72" fmla="*/ 21 w 113"/>
              <a:gd name="T73" fmla="*/ 17 h 78"/>
              <a:gd name="T74" fmla="*/ 24 w 113"/>
              <a:gd name="T75" fmla="*/ 12 h 78"/>
              <a:gd name="T76" fmla="*/ 29 w 113"/>
              <a:gd name="T77" fmla="*/ 16 h 78"/>
              <a:gd name="T78" fmla="*/ 33 w 113"/>
              <a:gd name="T79" fmla="*/ 21 h 78"/>
              <a:gd name="T80" fmla="*/ 38 w 113"/>
              <a:gd name="T81" fmla="*/ 15 h 78"/>
              <a:gd name="T82" fmla="*/ 43 w 113"/>
              <a:gd name="T83" fmla="*/ 16 h 78"/>
              <a:gd name="T84" fmla="*/ 45 w 113"/>
              <a:gd name="T85" fmla="*/ 10 h 78"/>
              <a:gd name="T86" fmla="*/ 45 w 113"/>
              <a:gd name="T87" fmla="*/ 4 h 78"/>
              <a:gd name="T88" fmla="*/ 52 w 113"/>
              <a:gd name="T89" fmla="*/ 2 h 78"/>
              <a:gd name="T90" fmla="*/ 59 w 113"/>
              <a:gd name="T91" fmla="*/ 5 h 78"/>
              <a:gd name="T92" fmla="*/ 62 w 113"/>
              <a:gd name="T93" fmla="*/ 4 h 78"/>
              <a:gd name="T94" fmla="*/ 63 w 113"/>
              <a:gd name="T95" fmla="*/ 7 h 78"/>
              <a:gd name="T96" fmla="*/ 65 w 113"/>
              <a:gd name="T97" fmla="*/ 10 h 78"/>
              <a:gd name="T98" fmla="*/ 67 w 113"/>
              <a:gd name="T99" fmla="*/ 12 h 78"/>
              <a:gd name="T100" fmla="*/ 70 w 113"/>
              <a:gd name="T101" fmla="*/ 14 h 78"/>
              <a:gd name="T102" fmla="*/ 74 w 113"/>
              <a:gd name="T103" fmla="*/ 15 h 78"/>
              <a:gd name="T104" fmla="*/ 73 w 113"/>
              <a:gd name="T105" fmla="*/ 9 h 78"/>
              <a:gd name="T106" fmla="*/ 79 w 113"/>
              <a:gd name="T107" fmla="*/ 7 h 78"/>
              <a:gd name="T108" fmla="*/ 86 w 113"/>
              <a:gd name="T109" fmla="*/ 2 h 78"/>
              <a:gd name="T110" fmla="*/ 87 w 113"/>
              <a:gd name="T111" fmla="*/ 5 h 78"/>
              <a:gd name="T112" fmla="*/ 92 w 113"/>
              <a:gd name="T113" fmla="*/ 5 h 78"/>
              <a:gd name="T114" fmla="*/ 97 w 113"/>
              <a:gd name="T115" fmla="*/ 7 h 78"/>
              <a:gd name="T116" fmla="*/ 103 w 113"/>
              <a:gd name="T117" fmla="*/ 1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3" h="78">
                <a:moveTo>
                  <a:pt x="103" y="11"/>
                </a:moveTo>
                <a:lnTo>
                  <a:pt x="103" y="11"/>
                </a:lnTo>
                <a:lnTo>
                  <a:pt x="104" y="11"/>
                </a:lnTo>
                <a:lnTo>
                  <a:pt x="104" y="12"/>
                </a:lnTo>
                <a:lnTo>
                  <a:pt x="104" y="12"/>
                </a:lnTo>
                <a:lnTo>
                  <a:pt x="104" y="14"/>
                </a:lnTo>
                <a:lnTo>
                  <a:pt x="104" y="14"/>
                </a:lnTo>
                <a:lnTo>
                  <a:pt x="104" y="14"/>
                </a:lnTo>
                <a:lnTo>
                  <a:pt x="103" y="14"/>
                </a:lnTo>
                <a:lnTo>
                  <a:pt x="103" y="15"/>
                </a:lnTo>
                <a:lnTo>
                  <a:pt x="102" y="16"/>
                </a:lnTo>
                <a:lnTo>
                  <a:pt x="102" y="16"/>
                </a:lnTo>
                <a:lnTo>
                  <a:pt x="102" y="16"/>
                </a:lnTo>
                <a:lnTo>
                  <a:pt x="103" y="16"/>
                </a:lnTo>
                <a:lnTo>
                  <a:pt x="104" y="17"/>
                </a:lnTo>
                <a:lnTo>
                  <a:pt x="104" y="17"/>
                </a:lnTo>
                <a:lnTo>
                  <a:pt x="104" y="19"/>
                </a:lnTo>
                <a:lnTo>
                  <a:pt x="104" y="19"/>
                </a:lnTo>
                <a:lnTo>
                  <a:pt x="104" y="20"/>
                </a:lnTo>
                <a:lnTo>
                  <a:pt x="104" y="21"/>
                </a:lnTo>
                <a:lnTo>
                  <a:pt x="106" y="21"/>
                </a:lnTo>
                <a:lnTo>
                  <a:pt x="107" y="21"/>
                </a:lnTo>
                <a:lnTo>
                  <a:pt x="107" y="22"/>
                </a:lnTo>
                <a:lnTo>
                  <a:pt x="107" y="24"/>
                </a:lnTo>
                <a:lnTo>
                  <a:pt x="106" y="24"/>
                </a:lnTo>
                <a:lnTo>
                  <a:pt x="106" y="25"/>
                </a:lnTo>
                <a:lnTo>
                  <a:pt x="104" y="25"/>
                </a:lnTo>
                <a:lnTo>
                  <a:pt x="106" y="26"/>
                </a:lnTo>
                <a:lnTo>
                  <a:pt x="106" y="26"/>
                </a:lnTo>
                <a:lnTo>
                  <a:pt x="107" y="26"/>
                </a:lnTo>
                <a:lnTo>
                  <a:pt x="107" y="27"/>
                </a:lnTo>
                <a:lnTo>
                  <a:pt x="108" y="27"/>
                </a:lnTo>
                <a:lnTo>
                  <a:pt x="108" y="27"/>
                </a:lnTo>
                <a:lnTo>
                  <a:pt x="110" y="27"/>
                </a:lnTo>
                <a:lnTo>
                  <a:pt x="110" y="26"/>
                </a:lnTo>
                <a:lnTo>
                  <a:pt x="110" y="27"/>
                </a:lnTo>
                <a:lnTo>
                  <a:pt x="110" y="29"/>
                </a:lnTo>
                <a:lnTo>
                  <a:pt x="110" y="29"/>
                </a:lnTo>
                <a:lnTo>
                  <a:pt x="110" y="30"/>
                </a:lnTo>
                <a:lnTo>
                  <a:pt x="110" y="30"/>
                </a:lnTo>
                <a:lnTo>
                  <a:pt x="108" y="30"/>
                </a:lnTo>
                <a:lnTo>
                  <a:pt x="107" y="30"/>
                </a:lnTo>
                <a:lnTo>
                  <a:pt x="107" y="30"/>
                </a:lnTo>
                <a:lnTo>
                  <a:pt x="106" y="30"/>
                </a:lnTo>
                <a:lnTo>
                  <a:pt x="106" y="29"/>
                </a:lnTo>
                <a:lnTo>
                  <a:pt x="106" y="29"/>
                </a:lnTo>
                <a:lnTo>
                  <a:pt x="106" y="27"/>
                </a:lnTo>
                <a:lnTo>
                  <a:pt x="104" y="26"/>
                </a:lnTo>
                <a:lnTo>
                  <a:pt x="104" y="27"/>
                </a:lnTo>
                <a:lnTo>
                  <a:pt x="103" y="27"/>
                </a:lnTo>
                <a:lnTo>
                  <a:pt x="102" y="27"/>
                </a:lnTo>
                <a:lnTo>
                  <a:pt x="102" y="27"/>
                </a:lnTo>
                <a:lnTo>
                  <a:pt x="101" y="27"/>
                </a:lnTo>
                <a:lnTo>
                  <a:pt x="99" y="27"/>
                </a:lnTo>
                <a:lnTo>
                  <a:pt x="99" y="29"/>
                </a:lnTo>
                <a:lnTo>
                  <a:pt x="99" y="29"/>
                </a:lnTo>
                <a:lnTo>
                  <a:pt x="99" y="30"/>
                </a:lnTo>
                <a:lnTo>
                  <a:pt x="98" y="30"/>
                </a:lnTo>
                <a:lnTo>
                  <a:pt x="98" y="30"/>
                </a:lnTo>
                <a:lnTo>
                  <a:pt x="98" y="31"/>
                </a:lnTo>
                <a:lnTo>
                  <a:pt x="98" y="31"/>
                </a:lnTo>
                <a:lnTo>
                  <a:pt x="98" y="33"/>
                </a:lnTo>
                <a:lnTo>
                  <a:pt x="99" y="33"/>
                </a:lnTo>
                <a:lnTo>
                  <a:pt x="99" y="33"/>
                </a:lnTo>
                <a:lnTo>
                  <a:pt x="101" y="33"/>
                </a:lnTo>
                <a:lnTo>
                  <a:pt x="102" y="33"/>
                </a:lnTo>
                <a:lnTo>
                  <a:pt x="102" y="33"/>
                </a:lnTo>
                <a:lnTo>
                  <a:pt x="103" y="33"/>
                </a:lnTo>
                <a:lnTo>
                  <a:pt x="104" y="33"/>
                </a:lnTo>
                <a:lnTo>
                  <a:pt x="104" y="34"/>
                </a:lnTo>
                <a:lnTo>
                  <a:pt x="106" y="34"/>
                </a:lnTo>
                <a:lnTo>
                  <a:pt x="106" y="35"/>
                </a:lnTo>
                <a:lnTo>
                  <a:pt x="107" y="35"/>
                </a:lnTo>
                <a:lnTo>
                  <a:pt x="107" y="36"/>
                </a:lnTo>
                <a:lnTo>
                  <a:pt x="107" y="38"/>
                </a:lnTo>
                <a:lnTo>
                  <a:pt x="107" y="38"/>
                </a:lnTo>
                <a:lnTo>
                  <a:pt x="108" y="38"/>
                </a:lnTo>
                <a:lnTo>
                  <a:pt x="110" y="38"/>
                </a:lnTo>
                <a:lnTo>
                  <a:pt x="110" y="38"/>
                </a:lnTo>
                <a:lnTo>
                  <a:pt x="110" y="39"/>
                </a:lnTo>
                <a:lnTo>
                  <a:pt x="110" y="40"/>
                </a:lnTo>
                <a:lnTo>
                  <a:pt x="110" y="40"/>
                </a:lnTo>
                <a:lnTo>
                  <a:pt x="111" y="40"/>
                </a:lnTo>
                <a:lnTo>
                  <a:pt x="112" y="40"/>
                </a:lnTo>
                <a:lnTo>
                  <a:pt x="112" y="41"/>
                </a:lnTo>
                <a:lnTo>
                  <a:pt x="112" y="43"/>
                </a:lnTo>
                <a:lnTo>
                  <a:pt x="112" y="43"/>
                </a:lnTo>
                <a:lnTo>
                  <a:pt x="111" y="43"/>
                </a:lnTo>
                <a:lnTo>
                  <a:pt x="112" y="44"/>
                </a:lnTo>
                <a:lnTo>
                  <a:pt x="112" y="45"/>
                </a:lnTo>
                <a:lnTo>
                  <a:pt x="112" y="45"/>
                </a:lnTo>
                <a:lnTo>
                  <a:pt x="113" y="45"/>
                </a:lnTo>
                <a:lnTo>
                  <a:pt x="113" y="45"/>
                </a:lnTo>
                <a:lnTo>
                  <a:pt x="113" y="46"/>
                </a:lnTo>
                <a:lnTo>
                  <a:pt x="113" y="48"/>
                </a:lnTo>
                <a:lnTo>
                  <a:pt x="113" y="48"/>
                </a:lnTo>
                <a:lnTo>
                  <a:pt x="112" y="49"/>
                </a:lnTo>
                <a:lnTo>
                  <a:pt x="112" y="50"/>
                </a:lnTo>
                <a:lnTo>
                  <a:pt x="111" y="50"/>
                </a:lnTo>
                <a:lnTo>
                  <a:pt x="110" y="50"/>
                </a:lnTo>
                <a:lnTo>
                  <a:pt x="110" y="50"/>
                </a:lnTo>
                <a:lnTo>
                  <a:pt x="110" y="51"/>
                </a:lnTo>
                <a:lnTo>
                  <a:pt x="110" y="51"/>
                </a:lnTo>
                <a:lnTo>
                  <a:pt x="110" y="53"/>
                </a:lnTo>
                <a:lnTo>
                  <a:pt x="110" y="53"/>
                </a:lnTo>
                <a:lnTo>
                  <a:pt x="108" y="53"/>
                </a:lnTo>
                <a:lnTo>
                  <a:pt x="107" y="53"/>
                </a:lnTo>
                <a:lnTo>
                  <a:pt x="107" y="53"/>
                </a:lnTo>
                <a:lnTo>
                  <a:pt x="106" y="53"/>
                </a:lnTo>
                <a:lnTo>
                  <a:pt x="106" y="53"/>
                </a:lnTo>
                <a:lnTo>
                  <a:pt x="106" y="54"/>
                </a:lnTo>
                <a:lnTo>
                  <a:pt x="104" y="55"/>
                </a:lnTo>
                <a:lnTo>
                  <a:pt x="104" y="55"/>
                </a:lnTo>
                <a:lnTo>
                  <a:pt x="104" y="55"/>
                </a:lnTo>
                <a:lnTo>
                  <a:pt x="103" y="56"/>
                </a:lnTo>
                <a:lnTo>
                  <a:pt x="102" y="56"/>
                </a:lnTo>
                <a:lnTo>
                  <a:pt x="102" y="56"/>
                </a:lnTo>
                <a:lnTo>
                  <a:pt x="102" y="58"/>
                </a:lnTo>
                <a:lnTo>
                  <a:pt x="101" y="58"/>
                </a:lnTo>
                <a:lnTo>
                  <a:pt x="99" y="59"/>
                </a:lnTo>
                <a:lnTo>
                  <a:pt x="99" y="58"/>
                </a:lnTo>
                <a:lnTo>
                  <a:pt x="98" y="59"/>
                </a:lnTo>
                <a:lnTo>
                  <a:pt x="98" y="59"/>
                </a:lnTo>
                <a:lnTo>
                  <a:pt x="98" y="60"/>
                </a:lnTo>
                <a:lnTo>
                  <a:pt x="97" y="61"/>
                </a:lnTo>
                <a:lnTo>
                  <a:pt x="97" y="61"/>
                </a:lnTo>
                <a:lnTo>
                  <a:pt x="96" y="61"/>
                </a:lnTo>
                <a:lnTo>
                  <a:pt x="94" y="61"/>
                </a:lnTo>
                <a:lnTo>
                  <a:pt x="94" y="61"/>
                </a:lnTo>
                <a:lnTo>
                  <a:pt x="93" y="61"/>
                </a:lnTo>
                <a:lnTo>
                  <a:pt x="93" y="61"/>
                </a:lnTo>
                <a:lnTo>
                  <a:pt x="92" y="60"/>
                </a:lnTo>
                <a:lnTo>
                  <a:pt x="92" y="59"/>
                </a:lnTo>
                <a:lnTo>
                  <a:pt x="91" y="59"/>
                </a:lnTo>
                <a:lnTo>
                  <a:pt x="91" y="59"/>
                </a:lnTo>
                <a:lnTo>
                  <a:pt x="89" y="59"/>
                </a:lnTo>
                <a:lnTo>
                  <a:pt x="89" y="58"/>
                </a:lnTo>
                <a:lnTo>
                  <a:pt x="88" y="56"/>
                </a:lnTo>
                <a:lnTo>
                  <a:pt x="88" y="56"/>
                </a:lnTo>
                <a:lnTo>
                  <a:pt x="88" y="56"/>
                </a:lnTo>
                <a:lnTo>
                  <a:pt x="87" y="56"/>
                </a:lnTo>
                <a:lnTo>
                  <a:pt x="87" y="56"/>
                </a:lnTo>
                <a:lnTo>
                  <a:pt x="87" y="58"/>
                </a:lnTo>
                <a:lnTo>
                  <a:pt x="86" y="59"/>
                </a:lnTo>
                <a:lnTo>
                  <a:pt x="86" y="59"/>
                </a:lnTo>
                <a:lnTo>
                  <a:pt x="86" y="59"/>
                </a:lnTo>
                <a:lnTo>
                  <a:pt x="84" y="59"/>
                </a:lnTo>
                <a:lnTo>
                  <a:pt x="83" y="59"/>
                </a:lnTo>
                <a:lnTo>
                  <a:pt x="83" y="59"/>
                </a:lnTo>
                <a:lnTo>
                  <a:pt x="82" y="59"/>
                </a:lnTo>
                <a:lnTo>
                  <a:pt x="82" y="59"/>
                </a:lnTo>
                <a:lnTo>
                  <a:pt x="82" y="58"/>
                </a:lnTo>
                <a:lnTo>
                  <a:pt x="81" y="56"/>
                </a:lnTo>
                <a:lnTo>
                  <a:pt x="81" y="56"/>
                </a:lnTo>
                <a:lnTo>
                  <a:pt x="81" y="55"/>
                </a:lnTo>
                <a:lnTo>
                  <a:pt x="81" y="54"/>
                </a:lnTo>
                <a:lnTo>
                  <a:pt x="81" y="53"/>
                </a:lnTo>
                <a:lnTo>
                  <a:pt x="79" y="53"/>
                </a:lnTo>
                <a:lnTo>
                  <a:pt x="79" y="54"/>
                </a:lnTo>
                <a:lnTo>
                  <a:pt x="78" y="55"/>
                </a:lnTo>
                <a:lnTo>
                  <a:pt x="78" y="56"/>
                </a:lnTo>
                <a:lnTo>
                  <a:pt x="78" y="56"/>
                </a:lnTo>
                <a:lnTo>
                  <a:pt x="78" y="56"/>
                </a:lnTo>
                <a:lnTo>
                  <a:pt x="78" y="58"/>
                </a:lnTo>
                <a:lnTo>
                  <a:pt x="78" y="59"/>
                </a:lnTo>
                <a:lnTo>
                  <a:pt x="77" y="59"/>
                </a:lnTo>
                <a:lnTo>
                  <a:pt x="76" y="59"/>
                </a:lnTo>
                <a:lnTo>
                  <a:pt x="76" y="59"/>
                </a:lnTo>
                <a:lnTo>
                  <a:pt x="74" y="59"/>
                </a:lnTo>
                <a:lnTo>
                  <a:pt x="73" y="59"/>
                </a:lnTo>
                <a:lnTo>
                  <a:pt x="72" y="59"/>
                </a:lnTo>
                <a:lnTo>
                  <a:pt x="72" y="59"/>
                </a:lnTo>
                <a:lnTo>
                  <a:pt x="72" y="59"/>
                </a:lnTo>
                <a:lnTo>
                  <a:pt x="72" y="60"/>
                </a:lnTo>
                <a:lnTo>
                  <a:pt x="72" y="61"/>
                </a:lnTo>
                <a:lnTo>
                  <a:pt x="72" y="61"/>
                </a:lnTo>
                <a:lnTo>
                  <a:pt x="72" y="63"/>
                </a:lnTo>
                <a:lnTo>
                  <a:pt x="72" y="64"/>
                </a:lnTo>
                <a:lnTo>
                  <a:pt x="72" y="64"/>
                </a:lnTo>
                <a:lnTo>
                  <a:pt x="72" y="65"/>
                </a:lnTo>
                <a:lnTo>
                  <a:pt x="72" y="67"/>
                </a:lnTo>
                <a:lnTo>
                  <a:pt x="72" y="67"/>
                </a:lnTo>
                <a:lnTo>
                  <a:pt x="72" y="68"/>
                </a:lnTo>
                <a:lnTo>
                  <a:pt x="72" y="69"/>
                </a:lnTo>
                <a:lnTo>
                  <a:pt x="72" y="69"/>
                </a:lnTo>
                <a:lnTo>
                  <a:pt x="73" y="70"/>
                </a:lnTo>
                <a:lnTo>
                  <a:pt x="73" y="72"/>
                </a:lnTo>
                <a:lnTo>
                  <a:pt x="73" y="72"/>
                </a:lnTo>
                <a:lnTo>
                  <a:pt x="72" y="72"/>
                </a:lnTo>
                <a:lnTo>
                  <a:pt x="72" y="72"/>
                </a:lnTo>
                <a:lnTo>
                  <a:pt x="70" y="72"/>
                </a:lnTo>
                <a:lnTo>
                  <a:pt x="70" y="73"/>
                </a:lnTo>
                <a:lnTo>
                  <a:pt x="70" y="74"/>
                </a:lnTo>
                <a:lnTo>
                  <a:pt x="70" y="75"/>
                </a:lnTo>
                <a:lnTo>
                  <a:pt x="69" y="75"/>
                </a:lnTo>
                <a:lnTo>
                  <a:pt x="69" y="74"/>
                </a:lnTo>
                <a:lnTo>
                  <a:pt x="69" y="73"/>
                </a:lnTo>
                <a:lnTo>
                  <a:pt x="68" y="73"/>
                </a:lnTo>
                <a:lnTo>
                  <a:pt x="68" y="72"/>
                </a:lnTo>
                <a:lnTo>
                  <a:pt x="67" y="72"/>
                </a:lnTo>
                <a:lnTo>
                  <a:pt x="67" y="70"/>
                </a:lnTo>
                <a:lnTo>
                  <a:pt x="67" y="69"/>
                </a:lnTo>
                <a:lnTo>
                  <a:pt x="65" y="69"/>
                </a:lnTo>
                <a:lnTo>
                  <a:pt x="64" y="69"/>
                </a:lnTo>
                <a:lnTo>
                  <a:pt x="64" y="69"/>
                </a:lnTo>
                <a:lnTo>
                  <a:pt x="63" y="69"/>
                </a:lnTo>
                <a:lnTo>
                  <a:pt x="62" y="69"/>
                </a:lnTo>
                <a:lnTo>
                  <a:pt x="62" y="69"/>
                </a:lnTo>
                <a:lnTo>
                  <a:pt x="62" y="69"/>
                </a:lnTo>
                <a:lnTo>
                  <a:pt x="60" y="69"/>
                </a:lnTo>
                <a:lnTo>
                  <a:pt x="60" y="68"/>
                </a:lnTo>
                <a:lnTo>
                  <a:pt x="59" y="67"/>
                </a:lnTo>
                <a:lnTo>
                  <a:pt x="59" y="67"/>
                </a:lnTo>
                <a:lnTo>
                  <a:pt x="58" y="67"/>
                </a:lnTo>
                <a:lnTo>
                  <a:pt x="57" y="68"/>
                </a:lnTo>
                <a:lnTo>
                  <a:pt x="57" y="68"/>
                </a:lnTo>
                <a:lnTo>
                  <a:pt x="57" y="69"/>
                </a:lnTo>
                <a:lnTo>
                  <a:pt x="55" y="69"/>
                </a:lnTo>
                <a:lnTo>
                  <a:pt x="55" y="70"/>
                </a:lnTo>
                <a:lnTo>
                  <a:pt x="55" y="72"/>
                </a:lnTo>
                <a:lnTo>
                  <a:pt x="54" y="72"/>
                </a:lnTo>
                <a:lnTo>
                  <a:pt x="54" y="73"/>
                </a:lnTo>
                <a:lnTo>
                  <a:pt x="53" y="73"/>
                </a:lnTo>
                <a:lnTo>
                  <a:pt x="53" y="73"/>
                </a:lnTo>
                <a:lnTo>
                  <a:pt x="53" y="74"/>
                </a:lnTo>
                <a:lnTo>
                  <a:pt x="52" y="75"/>
                </a:lnTo>
                <a:lnTo>
                  <a:pt x="52" y="75"/>
                </a:lnTo>
                <a:lnTo>
                  <a:pt x="50" y="75"/>
                </a:lnTo>
                <a:lnTo>
                  <a:pt x="50" y="75"/>
                </a:lnTo>
                <a:lnTo>
                  <a:pt x="49" y="75"/>
                </a:lnTo>
                <a:lnTo>
                  <a:pt x="48" y="75"/>
                </a:lnTo>
                <a:lnTo>
                  <a:pt x="48" y="75"/>
                </a:lnTo>
                <a:lnTo>
                  <a:pt x="47" y="77"/>
                </a:lnTo>
                <a:lnTo>
                  <a:pt x="47" y="78"/>
                </a:lnTo>
                <a:lnTo>
                  <a:pt x="45" y="78"/>
                </a:lnTo>
                <a:lnTo>
                  <a:pt x="45" y="78"/>
                </a:lnTo>
                <a:lnTo>
                  <a:pt x="45" y="78"/>
                </a:lnTo>
                <a:lnTo>
                  <a:pt x="44" y="77"/>
                </a:lnTo>
                <a:lnTo>
                  <a:pt x="44" y="75"/>
                </a:lnTo>
                <a:lnTo>
                  <a:pt x="43" y="75"/>
                </a:lnTo>
                <a:lnTo>
                  <a:pt x="43" y="75"/>
                </a:lnTo>
                <a:lnTo>
                  <a:pt x="41" y="75"/>
                </a:lnTo>
                <a:lnTo>
                  <a:pt x="40" y="75"/>
                </a:lnTo>
                <a:lnTo>
                  <a:pt x="40" y="75"/>
                </a:lnTo>
                <a:lnTo>
                  <a:pt x="39" y="75"/>
                </a:lnTo>
                <a:lnTo>
                  <a:pt x="38" y="75"/>
                </a:lnTo>
                <a:lnTo>
                  <a:pt x="38" y="75"/>
                </a:lnTo>
                <a:lnTo>
                  <a:pt x="38" y="74"/>
                </a:lnTo>
                <a:lnTo>
                  <a:pt x="38" y="73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5" y="70"/>
                </a:lnTo>
                <a:lnTo>
                  <a:pt x="35" y="70"/>
                </a:lnTo>
                <a:lnTo>
                  <a:pt x="34" y="70"/>
                </a:lnTo>
                <a:lnTo>
                  <a:pt x="34" y="70"/>
                </a:lnTo>
                <a:lnTo>
                  <a:pt x="33" y="70"/>
                </a:lnTo>
                <a:lnTo>
                  <a:pt x="31" y="70"/>
                </a:lnTo>
                <a:lnTo>
                  <a:pt x="31" y="69"/>
                </a:lnTo>
                <a:lnTo>
                  <a:pt x="31" y="69"/>
                </a:lnTo>
                <a:lnTo>
                  <a:pt x="30" y="69"/>
                </a:lnTo>
                <a:lnTo>
                  <a:pt x="29" y="68"/>
                </a:lnTo>
                <a:lnTo>
                  <a:pt x="29" y="68"/>
                </a:lnTo>
                <a:lnTo>
                  <a:pt x="28" y="68"/>
                </a:lnTo>
                <a:lnTo>
                  <a:pt x="26" y="68"/>
                </a:lnTo>
                <a:lnTo>
                  <a:pt x="26" y="68"/>
                </a:lnTo>
                <a:lnTo>
                  <a:pt x="26" y="67"/>
                </a:lnTo>
                <a:lnTo>
                  <a:pt x="26" y="67"/>
                </a:lnTo>
                <a:lnTo>
                  <a:pt x="25" y="65"/>
                </a:lnTo>
                <a:lnTo>
                  <a:pt x="24" y="65"/>
                </a:lnTo>
                <a:lnTo>
                  <a:pt x="24" y="65"/>
                </a:lnTo>
                <a:lnTo>
                  <a:pt x="23" y="64"/>
                </a:lnTo>
                <a:lnTo>
                  <a:pt x="23" y="64"/>
                </a:lnTo>
                <a:lnTo>
                  <a:pt x="21" y="64"/>
                </a:lnTo>
                <a:lnTo>
                  <a:pt x="21" y="63"/>
                </a:lnTo>
                <a:lnTo>
                  <a:pt x="21" y="61"/>
                </a:lnTo>
                <a:lnTo>
                  <a:pt x="21" y="61"/>
                </a:lnTo>
                <a:lnTo>
                  <a:pt x="21" y="60"/>
                </a:lnTo>
                <a:lnTo>
                  <a:pt x="21" y="59"/>
                </a:lnTo>
                <a:lnTo>
                  <a:pt x="21" y="59"/>
                </a:lnTo>
                <a:lnTo>
                  <a:pt x="21" y="58"/>
                </a:lnTo>
                <a:lnTo>
                  <a:pt x="20" y="56"/>
                </a:lnTo>
                <a:lnTo>
                  <a:pt x="20" y="56"/>
                </a:lnTo>
                <a:lnTo>
                  <a:pt x="20" y="56"/>
                </a:lnTo>
                <a:lnTo>
                  <a:pt x="19" y="55"/>
                </a:lnTo>
                <a:lnTo>
                  <a:pt x="19" y="55"/>
                </a:lnTo>
                <a:lnTo>
                  <a:pt x="18" y="56"/>
                </a:lnTo>
                <a:lnTo>
                  <a:pt x="18" y="56"/>
                </a:lnTo>
                <a:lnTo>
                  <a:pt x="18" y="58"/>
                </a:lnTo>
                <a:lnTo>
                  <a:pt x="16" y="58"/>
                </a:lnTo>
                <a:lnTo>
                  <a:pt x="15" y="58"/>
                </a:lnTo>
                <a:lnTo>
                  <a:pt x="15" y="56"/>
                </a:lnTo>
                <a:lnTo>
                  <a:pt x="15" y="56"/>
                </a:lnTo>
                <a:lnTo>
                  <a:pt x="14" y="56"/>
                </a:lnTo>
                <a:lnTo>
                  <a:pt x="13" y="55"/>
                </a:lnTo>
                <a:lnTo>
                  <a:pt x="13" y="54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3" y="51"/>
                </a:lnTo>
                <a:lnTo>
                  <a:pt x="13" y="50"/>
                </a:lnTo>
                <a:lnTo>
                  <a:pt x="11" y="50"/>
                </a:lnTo>
                <a:lnTo>
                  <a:pt x="11" y="49"/>
                </a:lnTo>
                <a:lnTo>
                  <a:pt x="11" y="48"/>
                </a:lnTo>
                <a:lnTo>
                  <a:pt x="10" y="48"/>
                </a:lnTo>
                <a:lnTo>
                  <a:pt x="10" y="48"/>
                </a:lnTo>
                <a:lnTo>
                  <a:pt x="9" y="48"/>
                </a:lnTo>
                <a:lnTo>
                  <a:pt x="9" y="48"/>
                </a:lnTo>
                <a:lnTo>
                  <a:pt x="7" y="49"/>
                </a:lnTo>
                <a:lnTo>
                  <a:pt x="7" y="50"/>
                </a:lnTo>
                <a:lnTo>
                  <a:pt x="7" y="50"/>
                </a:lnTo>
                <a:lnTo>
                  <a:pt x="6" y="50"/>
                </a:lnTo>
                <a:lnTo>
                  <a:pt x="5" y="48"/>
                </a:lnTo>
                <a:lnTo>
                  <a:pt x="5" y="48"/>
                </a:lnTo>
                <a:lnTo>
                  <a:pt x="5" y="48"/>
                </a:lnTo>
                <a:lnTo>
                  <a:pt x="4" y="48"/>
                </a:lnTo>
                <a:lnTo>
                  <a:pt x="2" y="48"/>
                </a:lnTo>
                <a:lnTo>
                  <a:pt x="2" y="48"/>
                </a:lnTo>
                <a:lnTo>
                  <a:pt x="1" y="48"/>
                </a:lnTo>
                <a:lnTo>
                  <a:pt x="0" y="48"/>
                </a:lnTo>
                <a:lnTo>
                  <a:pt x="2" y="43"/>
                </a:lnTo>
                <a:lnTo>
                  <a:pt x="4" y="43"/>
                </a:lnTo>
                <a:lnTo>
                  <a:pt x="5" y="43"/>
                </a:lnTo>
                <a:lnTo>
                  <a:pt x="5" y="43"/>
                </a:lnTo>
                <a:lnTo>
                  <a:pt x="5" y="41"/>
                </a:lnTo>
                <a:lnTo>
                  <a:pt x="5" y="40"/>
                </a:lnTo>
                <a:lnTo>
                  <a:pt x="5" y="40"/>
                </a:lnTo>
                <a:lnTo>
                  <a:pt x="5" y="40"/>
                </a:lnTo>
                <a:lnTo>
                  <a:pt x="6" y="39"/>
                </a:lnTo>
                <a:lnTo>
                  <a:pt x="7" y="38"/>
                </a:lnTo>
                <a:lnTo>
                  <a:pt x="7" y="38"/>
                </a:lnTo>
                <a:lnTo>
                  <a:pt x="7" y="38"/>
                </a:lnTo>
                <a:lnTo>
                  <a:pt x="9" y="38"/>
                </a:lnTo>
                <a:lnTo>
                  <a:pt x="10" y="38"/>
                </a:lnTo>
                <a:lnTo>
                  <a:pt x="10" y="38"/>
                </a:lnTo>
                <a:lnTo>
                  <a:pt x="11" y="38"/>
                </a:lnTo>
                <a:lnTo>
                  <a:pt x="13" y="36"/>
                </a:lnTo>
                <a:lnTo>
                  <a:pt x="13" y="35"/>
                </a:lnTo>
                <a:lnTo>
                  <a:pt x="13" y="35"/>
                </a:lnTo>
                <a:lnTo>
                  <a:pt x="13" y="35"/>
                </a:lnTo>
                <a:lnTo>
                  <a:pt x="14" y="35"/>
                </a:lnTo>
                <a:lnTo>
                  <a:pt x="14" y="34"/>
                </a:lnTo>
                <a:lnTo>
                  <a:pt x="14" y="33"/>
                </a:lnTo>
                <a:lnTo>
                  <a:pt x="15" y="31"/>
                </a:lnTo>
                <a:lnTo>
                  <a:pt x="15" y="31"/>
                </a:lnTo>
                <a:lnTo>
                  <a:pt x="15" y="31"/>
                </a:lnTo>
                <a:lnTo>
                  <a:pt x="15" y="30"/>
                </a:lnTo>
                <a:lnTo>
                  <a:pt x="15" y="29"/>
                </a:lnTo>
                <a:lnTo>
                  <a:pt x="15" y="29"/>
                </a:lnTo>
                <a:lnTo>
                  <a:pt x="16" y="29"/>
                </a:lnTo>
                <a:lnTo>
                  <a:pt x="16" y="29"/>
                </a:lnTo>
                <a:lnTo>
                  <a:pt x="16" y="27"/>
                </a:lnTo>
                <a:lnTo>
                  <a:pt x="16" y="26"/>
                </a:lnTo>
                <a:lnTo>
                  <a:pt x="18" y="26"/>
                </a:lnTo>
                <a:lnTo>
                  <a:pt x="19" y="26"/>
                </a:lnTo>
                <a:lnTo>
                  <a:pt x="19" y="26"/>
                </a:lnTo>
                <a:lnTo>
                  <a:pt x="19" y="25"/>
                </a:lnTo>
                <a:lnTo>
                  <a:pt x="19" y="24"/>
                </a:lnTo>
                <a:lnTo>
                  <a:pt x="19" y="24"/>
                </a:lnTo>
                <a:lnTo>
                  <a:pt x="19" y="24"/>
                </a:lnTo>
                <a:lnTo>
                  <a:pt x="20" y="24"/>
                </a:lnTo>
                <a:lnTo>
                  <a:pt x="20" y="24"/>
                </a:lnTo>
                <a:lnTo>
                  <a:pt x="20" y="22"/>
                </a:lnTo>
                <a:lnTo>
                  <a:pt x="20" y="21"/>
                </a:lnTo>
                <a:lnTo>
                  <a:pt x="21" y="21"/>
                </a:lnTo>
                <a:lnTo>
                  <a:pt x="21" y="20"/>
                </a:lnTo>
                <a:lnTo>
                  <a:pt x="21" y="19"/>
                </a:lnTo>
                <a:lnTo>
                  <a:pt x="21" y="19"/>
                </a:lnTo>
                <a:lnTo>
                  <a:pt x="21" y="19"/>
                </a:lnTo>
                <a:lnTo>
                  <a:pt x="21" y="17"/>
                </a:lnTo>
                <a:lnTo>
                  <a:pt x="21" y="16"/>
                </a:lnTo>
                <a:lnTo>
                  <a:pt x="20" y="16"/>
                </a:lnTo>
                <a:lnTo>
                  <a:pt x="21" y="16"/>
                </a:lnTo>
                <a:lnTo>
                  <a:pt x="21" y="16"/>
                </a:lnTo>
                <a:lnTo>
                  <a:pt x="23" y="16"/>
                </a:lnTo>
                <a:lnTo>
                  <a:pt x="23" y="15"/>
                </a:lnTo>
                <a:lnTo>
                  <a:pt x="23" y="14"/>
                </a:lnTo>
                <a:lnTo>
                  <a:pt x="23" y="12"/>
                </a:lnTo>
                <a:lnTo>
                  <a:pt x="24" y="12"/>
                </a:lnTo>
                <a:lnTo>
                  <a:pt x="24" y="12"/>
                </a:lnTo>
                <a:lnTo>
                  <a:pt x="24" y="12"/>
                </a:lnTo>
                <a:lnTo>
                  <a:pt x="24" y="12"/>
                </a:lnTo>
                <a:lnTo>
                  <a:pt x="25" y="12"/>
                </a:lnTo>
                <a:lnTo>
                  <a:pt x="26" y="12"/>
                </a:lnTo>
                <a:lnTo>
                  <a:pt x="26" y="12"/>
                </a:lnTo>
                <a:lnTo>
                  <a:pt x="28" y="14"/>
                </a:lnTo>
                <a:lnTo>
                  <a:pt x="28" y="15"/>
                </a:lnTo>
                <a:lnTo>
                  <a:pt x="28" y="16"/>
                </a:lnTo>
                <a:lnTo>
                  <a:pt x="29" y="16"/>
                </a:lnTo>
                <a:lnTo>
                  <a:pt x="29" y="16"/>
                </a:lnTo>
                <a:lnTo>
                  <a:pt x="30" y="16"/>
                </a:lnTo>
                <a:lnTo>
                  <a:pt x="29" y="17"/>
                </a:lnTo>
                <a:lnTo>
                  <a:pt x="29" y="19"/>
                </a:lnTo>
                <a:lnTo>
                  <a:pt x="30" y="19"/>
                </a:lnTo>
                <a:lnTo>
                  <a:pt x="31" y="19"/>
                </a:lnTo>
                <a:lnTo>
                  <a:pt x="31" y="19"/>
                </a:lnTo>
                <a:lnTo>
                  <a:pt x="31" y="19"/>
                </a:lnTo>
                <a:lnTo>
                  <a:pt x="31" y="20"/>
                </a:lnTo>
                <a:lnTo>
                  <a:pt x="31" y="21"/>
                </a:lnTo>
                <a:lnTo>
                  <a:pt x="33" y="21"/>
                </a:lnTo>
                <a:lnTo>
                  <a:pt x="34" y="21"/>
                </a:lnTo>
                <a:lnTo>
                  <a:pt x="34" y="21"/>
                </a:lnTo>
                <a:lnTo>
                  <a:pt x="34" y="20"/>
                </a:lnTo>
                <a:lnTo>
                  <a:pt x="34" y="19"/>
                </a:lnTo>
                <a:lnTo>
                  <a:pt x="35" y="19"/>
                </a:lnTo>
                <a:lnTo>
                  <a:pt x="35" y="17"/>
                </a:lnTo>
                <a:lnTo>
                  <a:pt x="35" y="16"/>
                </a:lnTo>
                <a:lnTo>
                  <a:pt x="36" y="16"/>
                </a:lnTo>
                <a:lnTo>
                  <a:pt x="36" y="16"/>
                </a:lnTo>
                <a:lnTo>
                  <a:pt x="38" y="15"/>
                </a:lnTo>
                <a:lnTo>
                  <a:pt x="38" y="14"/>
                </a:lnTo>
                <a:lnTo>
                  <a:pt x="38" y="12"/>
                </a:lnTo>
                <a:lnTo>
                  <a:pt x="38" y="12"/>
                </a:lnTo>
                <a:lnTo>
                  <a:pt x="40" y="12"/>
                </a:lnTo>
                <a:lnTo>
                  <a:pt x="40" y="12"/>
                </a:lnTo>
                <a:lnTo>
                  <a:pt x="40" y="14"/>
                </a:lnTo>
                <a:lnTo>
                  <a:pt x="40" y="15"/>
                </a:lnTo>
                <a:lnTo>
                  <a:pt x="41" y="16"/>
                </a:lnTo>
                <a:lnTo>
                  <a:pt x="43" y="16"/>
                </a:lnTo>
                <a:lnTo>
                  <a:pt x="43" y="16"/>
                </a:lnTo>
                <a:lnTo>
                  <a:pt x="44" y="16"/>
                </a:lnTo>
                <a:lnTo>
                  <a:pt x="45" y="16"/>
                </a:lnTo>
                <a:lnTo>
                  <a:pt x="45" y="16"/>
                </a:lnTo>
                <a:lnTo>
                  <a:pt x="45" y="15"/>
                </a:lnTo>
                <a:lnTo>
                  <a:pt x="45" y="14"/>
                </a:lnTo>
                <a:lnTo>
                  <a:pt x="45" y="12"/>
                </a:lnTo>
                <a:lnTo>
                  <a:pt x="45" y="12"/>
                </a:lnTo>
                <a:lnTo>
                  <a:pt x="45" y="11"/>
                </a:lnTo>
                <a:lnTo>
                  <a:pt x="45" y="10"/>
                </a:lnTo>
                <a:lnTo>
                  <a:pt x="45" y="10"/>
                </a:lnTo>
                <a:lnTo>
                  <a:pt x="45" y="9"/>
                </a:lnTo>
                <a:lnTo>
                  <a:pt x="45" y="7"/>
                </a:lnTo>
                <a:lnTo>
                  <a:pt x="45" y="7"/>
                </a:lnTo>
                <a:lnTo>
                  <a:pt x="47" y="7"/>
                </a:lnTo>
                <a:lnTo>
                  <a:pt x="47" y="7"/>
                </a:lnTo>
                <a:lnTo>
                  <a:pt x="47" y="6"/>
                </a:lnTo>
                <a:lnTo>
                  <a:pt x="47" y="5"/>
                </a:lnTo>
                <a:lnTo>
                  <a:pt x="45" y="5"/>
                </a:lnTo>
                <a:lnTo>
                  <a:pt x="45" y="5"/>
                </a:lnTo>
                <a:lnTo>
                  <a:pt x="45" y="4"/>
                </a:lnTo>
                <a:lnTo>
                  <a:pt x="45" y="2"/>
                </a:lnTo>
                <a:lnTo>
                  <a:pt x="45" y="2"/>
                </a:lnTo>
                <a:lnTo>
                  <a:pt x="45" y="2"/>
                </a:lnTo>
                <a:lnTo>
                  <a:pt x="47" y="2"/>
                </a:lnTo>
                <a:lnTo>
                  <a:pt x="48" y="2"/>
                </a:lnTo>
                <a:lnTo>
                  <a:pt x="48" y="2"/>
                </a:lnTo>
                <a:lnTo>
                  <a:pt x="49" y="2"/>
                </a:lnTo>
                <a:lnTo>
                  <a:pt x="50" y="2"/>
                </a:lnTo>
                <a:lnTo>
                  <a:pt x="50" y="2"/>
                </a:lnTo>
                <a:lnTo>
                  <a:pt x="52" y="2"/>
                </a:lnTo>
                <a:lnTo>
                  <a:pt x="52" y="4"/>
                </a:lnTo>
                <a:lnTo>
                  <a:pt x="53" y="5"/>
                </a:lnTo>
                <a:lnTo>
                  <a:pt x="53" y="5"/>
                </a:lnTo>
                <a:lnTo>
                  <a:pt x="53" y="5"/>
                </a:lnTo>
                <a:lnTo>
                  <a:pt x="54" y="5"/>
                </a:lnTo>
                <a:lnTo>
                  <a:pt x="55" y="5"/>
                </a:lnTo>
                <a:lnTo>
                  <a:pt x="57" y="5"/>
                </a:lnTo>
                <a:lnTo>
                  <a:pt x="57" y="5"/>
                </a:lnTo>
                <a:lnTo>
                  <a:pt x="58" y="5"/>
                </a:lnTo>
                <a:lnTo>
                  <a:pt x="59" y="5"/>
                </a:lnTo>
                <a:lnTo>
                  <a:pt x="59" y="5"/>
                </a:lnTo>
                <a:lnTo>
                  <a:pt x="59" y="4"/>
                </a:lnTo>
                <a:lnTo>
                  <a:pt x="59" y="4"/>
                </a:lnTo>
                <a:lnTo>
                  <a:pt x="60" y="5"/>
                </a:lnTo>
                <a:lnTo>
                  <a:pt x="60" y="5"/>
                </a:lnTo>
                <a:lnTo>
                  <a:pt x="60" y="5"/>
                </a:lnTo>
                <a:lnTo>
                  <a:pt x="60" y="5"/>
                </a:lnTo>
                <a:lnTo>
                  <a:pt x="62" y="4"/>
                </a:lnTo>
                <a:lnTo>
                  <a:pt x="62" y="4"/>
                </a:lnTo>
                <a:lnTo>
                  <a:pt x="62" y="4"/>
                </a:lnTo>
                <a:lnTo>
                  <a:pt x="62" y="4"/>
                </a:lnTo>
                <a:lnTo>
                  <a:pt x="62" y="5"/>
                </a:lnTo>
                <a:lnTo>
                  <a:pt x="62" y="5"/>
                </a:lnTo>
                <a:lnTo>
                  <a:pt x="62" y="5"/>
                </a:lnTo>
                <a:lnTo>
                  <a:pt x="62" y="6"/>
                </a:lnTo>
                <a:lnTo>
                  <a:pt x="62" y="6"/>
                </a:lnTo>
                <a:lnTo>
                  <a:pt x="62" y="7"/>
                </a:lnTo>
                <a:lnTo>
                  <a:pt x="62" y="7"/>
                </a:lnTo>
                <a:lnTo>
                  <a:pt x="62" y="7"/>
                </a:lnTo>
                <a:lnTo>
                  <a:pt x="63" y="7"/>
                </a:lnTo>
                <a:lnTo>
                  <a:pt x="63" y="7"/>
                </a:lnTo>
                <a:lnTo>
                  <a:pt x="64" y="7"/>
                </a:lnTo>
                <a:lnTo>
                  <a:pt x="64" y="7"/>
                </a:lnTo>
                <a:lnTo>
                  <a:pt x="64" y="7"/>
                </a:lnTo>
                <a:lnTo>
                  <a:pt x="64" y="7"/>
                </a:lnTo>
                <a:lnTo>
                  <a:pt x="64" y="9"/>
                </a:lnTo>
                <a:lnTo>
                  <a:pt x="64" y="10"/>
                </a:lnTo>
                <a:lnTo>
                  <a:pt x="64" y="10"/>
                </a:lnTo>
                <a:lnTo>
                  <a:pt x="65" y="10"/>
                </a:lnTo>
                <a:lnTo>
                  <a:pt x="65" y="10"/>
                </a:lnTo>
                <a:lnTo>
                  <a:pt x="65" y="10"/>
                </a:lnTo>
                <a:lnTo>
                  <a:pt x="64" y="11"/>
                </a:lnTo>
                <a:lnTo>
                  <a:pt x="64" y="11"/>
                </a:lnTo>
                <a:lnTo>
                  <a:pt x="65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8" y="12"/>
                </a:lnTo>
                <a:lnTo>
                  <a:pt x="68" y="12"/>
                </a:lnTo>
                <a:lnTo>
                  <a:pt x="68" y="12"/>
                </a:lnTo>
                <a:lnTo>
                  <a:pt x="69" y="12"/>
                </a:lnTo>
                <a:lnTo>
                  <a:pt x="69" y="12"/>
                </a:lnTo>
                <a:lnTo>
                  <a:pt x="69" y="12"/>
                </a:lnTo>
                <a:lnTo>
                  <a:pt x="69" y="12"/>
                </a:lnTo>
                <a:lnTo>
                  <a:pt x="69" y="12"/>
                </a:lnTo>
                <a:lnTo>
                  <a:pt x="69" y="14"/>
                </a:lnTo>
                <a:lnTo>
                  <a:pt x="70" y="14"/>
                </a:lnTo>
                <a:lnTo>
                  <a:pt x="72" y="14"/>
                </a:lnTo>
                <a:lnTo>
                  <a:pt x="72" y="14"/>
                </a:lnTo>
                <a:lnTo>
                  <a:pt x="72" y="14"/>
                </a:lnTo>
                <a:lnTo>
                  <a:pt x="72" y="15"/>
                </a:lnTo>
                <a:lnTo>
                  <a:pt x="70" y="15"/>
                </a:lnTo>
                <a:lnTo>
                  <a:pt x="72" y="16"/>
                </a:lnTo>
                <a:lnTo>
                  <a:pt x="72" y="16"/>
                </a:lnTo>
                <a:lnTo>
                  <a:pt x="73" y="16"/>
                </a:lnTo>
                <a:lnTo>
                  <a:pt x="74" y="15"/>
                </a:lnTo>
                <a:lnTo>
                  <a:pt x="74" y="15"/>
                </a:lnTo>
                <a:lnTo>
                  <a:pt x="74" y="14"/>
                </a:lnTo>
                <a:lnTo>
                  <a:pt x="74" y="12"/>
                </a:lnTo>
                <a:lnTo>
                  <a:pt x="74" y="12"/>
                </a:lnTo>
                <a:lnTo>
                  <a:pt x="76" y="12"/>
                </a:lnTo>
                <a:lnTo>
                  <a:pt x="76" y="11"/>
                </a:lnTo>
                <a:lnTo>
                  <a:pt x="76" y="11"/>
                </a:lnTo>
                <a:lnTo>
                  <a:pt x="73" y="10"/>
                </a:lnTo>
                <a:lnTo>
                  <a:pt x="73" y="10"/>
                </a:lnTo>
                <a:lnTo>
                  <a:pt x="72" y="10"/>
                </a:lnTo>
                <a:lnTo>
                  <a:pt x="73" y="9"/>
                </a:lnTo>
                <a:lnTo>
                  <a:pt x="74" y="7"/>
                </a:lnTo>
                <a:lnTo>
                  <a:pt x="74" y="7"/>
                </a:lnTo>
                <a:lnTo>
                  <a:pt x="76" y="10"/>
                </a:lnTo>
                <a:lnTo>
                  <a:pt x="76" y="10"/>
                </a:lnTo>
                <a:lnTo>
                  <a:pt x="76" y="10"/>
                </a:lnTo>
                <a:lnTo>
                  <a:pt x="77" y="9"/>
                </a:lnTo>
                <a:lnTo>
                  <a:pt x="77" y="9"/>
                </a:lnTo>
                <a:lnTo>
                  <a:pt x="78" y="9"/>
                </a:lnTo>
                <a:lnTo>
                  <a:pt x="78" y="9"/>
                </a:lnTo>
                <a:lnTo>
                  <a:pt x="79" y="7"/>
                </a:lnTo>
                <a:lnTo>
                  <a:pt x="81" y="6"/>
                </a:lnTo>
                <a:lnTo>
                  <a:pt x="83" y="4"/>
                </a:lnTo>
                <a:lnTo>
                  <a:pt x="83" y="2"/>
                </a:lnTo>
                <a:lnTo>
                  <a:pt x="83" y="2"/>
                </a:lnTo>
                <a:lnTo>
                  <a:pt x="83" y="1"/>
                </a:lnTo>
                <a:lnTo>
                  <a:pt x="83" y="1"/>
                </a:lnTo>
                <a:lnTo>
                  <a:pt x="83" y="0"/>
                </a:lnTo>
                <a:lnTo>
                  <a:pt x="83" y="0"/>
                </a:lnTo>
                <a:lnTo>
                  <a:pt x="84" y="1"/>
                </a:lnTo>
                <a:lnTo>
                  <a:pt x="86" y="2"/>
                </a:lnTo>
                <a:lnTo>
                  <a:pt x="86" y="2"/>
                </a:lnTo>
                <a:lnTo>
                  <a:pt x="86" y="2"/>
                </a:lnTo>
                <a:lnTo>
                  <a:pt x="87" y="2"/>
                </a:lnTo>
                <a:lnTo>
                  <a:pt x="86" y="4"/>
                </a:lnTo>
                <a:lnTo>
                  <a:pt x="86" y="5"/>
                </a:lnTo>
                <a:lnTo>
                  <a:pt x="86" y="5"/>
                </a:lnTo>
                <a:lnTo>
                  <a:pt x="86" y="5"/>
                </a:lnTo>
                <a:lnTo>
                  <a:pt x="86" y="5"/>
                </a:lnTo>
                <a:lnTo>
                  <a:pt x="87" y="5"/>
                </a:lnTo>
                <a:lnTo>
                  <a:pt x="87" y="5"/>
                </a:lnTo>
                <a:lnTo>
                  <a:pt x="88" y="5"/>
                </a:lnTo>
                <a:lnTo>
                  <a:pt x="88" y="5"/>
                </a:lnTo>
                <a:lnTo>
                  <a:pt x="88" y="5"/>
                </a:lnTo>
                <a:lnTo>
                  <a:pt x="88" y="6"/>
                </a:lnTo>
                <a:lnTo>
                  <a:pt x="88" y="6"/>
                </a:lnTo>
                <a:lnTo>
                  <a:pt x="89" y="6"/>
                </a:lnTo>
                <a:lnTo>
                  <a:pt x="89" y="6"/>
                </a:lnTo>
                <a:lnTo>
                  <a:pt x="91" y="5"/>
                </a:lnTo>
                <a:lnTo>
                  <a:pt x="91" y="5"/>
                </a:lnTo>
                <a:lnTo>
                  <a:pt x="92" y="5"/>
                </a:lnTo>
                <a:lnTo>
                  <a:pt x="92" y="5"/>
                </a:lnTo>
                <a:lnTo>
                  <a:pt x="92" y="6"/>
                </a:lnTo>
                <a:lnTo>
                  <a:pt x="92" y="7"/>
                </a:lnTo>
                <a:lnTo>
                  <a:pt x="93" y="7"/>
                </a:lnTo>
                <a:lnTo>
                  <a:pt x="94" y="7"/>
                </a:lnTo>
                <a:lnTo>
                  <a:pt x="94" y="6"/>
                </a:lnTo>
                <a:lnTo>
                  <a:pt x="94" y="7"/>
                </a:lnTo>
                <a:lnTo>
                  <a:pt x="96" y="7"/>
                </a:lnTo>
                <a:lnTo>
                  <a:pt x="96" y="7"/>
                </a:lnTo>
                <a:lnTo>
                  <a:pt x="97" y="7"/>
                </a:lnTo>
                <a:lnTo>
                  <a:pt x="97" y="7"/>
                </a:lnTo>
                <a:lnTo>
                  <a:pt x="97" y="7"/>
                </a:lnTo>
                <a:lnTo>
                  <a:pt x="97" y="9"/>
                </a:lnTo>
                <a:lnTo>
                  <a:pt x="97" y="10"/>
                </a:lnTo>
                <a:lnTo>
                  <a:pt x="97" y="10"/>
                </a:lnTo>
                <a:lnTo>
                  <a:pt x="98" y="10"/>
                </a:lnTo>
                <a:lnTo>
                  <a:pt x="99" y="10"/>
                </a:lnTo>
                <a:lnTo>
                  <a:pt x="99" y="10"/>
                </a:lnTo>
                <a:lnTo>
                  <a:pt x="99" y="11"/>
                </a:lnTo>
                <a:lnTo>
                  <a:pt x="103" y="11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49" name="Freeform 535" hidden="1">
            <a:extLst>
              <a:ext uri="{FF2B5EF4-FFF2-40B4-BE49-F238E27FC236}">
                <a16:creationId xmlns:a16="http://schemas.microsoft.com/office/drawing/2014/main" id="{14DAE482-E7D8-478D-AFD7-4FDE0613153A}"/>
              </a:ext>
            </a:extLst>
          </p:cNvPr>
          <p:cNvSpPr>
            <a:spLocks/>
          </p:cNvSpPr>
          <p:nvPr/>
        </p:nvSpPr>
        <p:spPr bwMode="auto">
          <a:xfrm>
            <a:off x="15343260" y="3787359"/>
            <a:ext cx="799400" cy="743890"/>
          </a:xfrm>
          <a:custGeom>
            <a:avLst/>
            <a:gdLst>
              <a:gd name="T0" fmla="*/ 64 w 72"/>
              <a:gd name="T1" fmla="*/ 19 h 67"/>
              <a:gd name="T2" fmla="*/ 62 w 72"/>
              <a:gd name="T3" fmla="*/ 24 h 67"/>
              <a:gd name="T4" fmla="*/ 63 w 72"/>
              <a:gd name="T5" fmla="*/ 27 h 67"/>
              <a:gd name="T6" fmla="*/ 60 w 72"/>
              <a:gd name="T7" fmla="*/ 29 h 67"/>
              <a:gd name="T8" fmla="*/ 59 w 72"/>
              <a:gd name="T9" fmla="*/ 32 h 67"/>
              <a:gd name="T10" fmla="*/ 62 w 72"/>
              <a:gd name="T11" fmla="*/ 34 h 67"/>
              <a:gd name="T12" fmla="*/ 59 w 72"/>
              <a:gd name="T13" fmla="*/ 37 h 67"/>
              <a:gd name="T14" fmla="*/ 59 w 72"/>
              <a:gd name="T15" fmla="*/ 42 h 67"/>
              <a:gd name="T16" fmla="*/ 55 w 72"/>
              <a:gd name="T17" fmla="*/ 45 h 67"/>
              <a:gd name="T18" fmla="*/ 55 w 72"/>
              <a:gd name="T19" fmla="*/ 47 h 67"/>
              <a:gd name="T20" fmla="*/ 55 w 72"/>
              <a:gd name="T21" fmla="*/ 50 h 67"/>
              <a:gd name="T22" fmla="*/ 57 w 72"/>
              <a:gd name="T23" fmla="*/ 55 h 67"/>
              <a:gd name="T24" fmla="*/ 53 w 72"/>
              <a:gd name="T25" fmla="*/ 56 h 67"/>
              <a:gd name="T26" fmla="*/ 50 w 72"/>
              <a:gd name="T27" fmla="*/ 58 h 67"/>
              <a:gd name="T28" fmla="*/ 48 w 72"/>
              <a:gd name="T29" fmla="*/ 61 h 67"/>
              <a:gd name="T30" fmla="*/ 45 w 72"/>
              <a:gd name="T31" fmla="*/ 60 h 67"/>
              <a:gd name="T32" fmla="*/ 40 w 72"/>
              <a:gd name="T33" fmla="*/ 61 h 67"/>
              <a:gd name="T34" fmla="*/ 37 w 72"/>
              <a:gd name="T35" fmla="*/ 65 h 67"/>
              <a:gd name="T36" fmla="*/ 33 w 72"/>
              <a:gd name="T37" fmla="*/ 67 h 67"/>
              <a:gd name="T38" fmla="*/ 29 w 72"/>
              <a:gd name="T39" fmla="*/ 65 h 67"/>
              <a:gd name="T40" fmla="*/ 26 w 72"/>
              <a:gd name="T41" fmla="*/ 62 h 67"/>
              <a:gd name="T42" fmla="*/ 21 w 72"/>
              <a:gd name="T43" fmla="*/ 60 h 67"/>
              <a:gd name="T44" fmla="*/ 18 w 72"/>
              <a:gd name="T45" fmla="*/ 60 h 67"/>
              <a:gd name="T46" fmla="*/ 13 w 72"/>
              <a:gd name="T47" fmla="*/ 60 h 67"/>
              <a:gd name="T48" fmla="*/ 9 w 72"/>
              <a:gd name="T49" fmla="*/ 57 h 67"/>
              <a:gd name="T50" fmla="*/ 5 w 72"/>
              <a:gd name="T51" fmla="*/ 57 h 67"/>
              <a:gd name="T52" fmla="*/ 3 w 72"/>
              <a:gd name="T53" fmla="*/ 52 h 67"/>
              <a:gd name="T54" fmla="*/ 3 w 72"/>
              <a:gd name="T55" fmla="*/ 50 h 67"/>
              <a:gd name="T56" fmla="*/ 1 w 72"/>
              <a:gd name="T57" fmla="*/ 46 h 67"/>
              <a:gd name="T58" fmla="*/ 1 w 72"/>
              <a:gd name="T59" fmla="*/ 42 h 67"/>
              <a:gd name="T60" fmla="*/ 0 w 72"/>
              <a:gd name="T61" fmla="*/ 38 h 67"/>
              <a:gd name="T62" fmla="*/ 3 w 72"/>
              <a:gd name="T63" fmla="*/ 37 h 67"/>
              <a:gd name="T64" fmla="*/ 5 w 72"/>
              <a:gd name="T65" fmla="*/ 34 h 67"/>
              <a:gd name="T66" fmla="*/ 5 w 72"/>
              <a:gd name="T67" fmla="*/ 31 h 67"/>
              <a:gd name="T68" fmla="*/ 5 w 72"/>
              <a:gd name="T69" fmla="*/ 28 h 67"/>
              <a:gd name="T70" fmla="*/ 9 w 72"/>
              <a:gd name="T71" fmla="*/ 26 h 67"/>
              <a:gd name="T72" fmla="*/ 11 w 72"/>
              <a:gd name="T73" fmla="*/ 22 h 67"/>
              <a:gd name="T74" fmla="*/ 14 w 72"/>
              <a:gd name="T75" fmla="*/ 19 h 67"/>
              <a:gd name="T76" fmla="*/ 15 w 72"/>
              <a:gd name="T77" fmla="*/ 16 h 67"/>
              <a:gd name="T78" fmla="*/ 20 w 72"/>
              <a:gd name="T79" fmla="*/ 17 h 67"/>
              <a:gd name="T80" fmla="*/ 24 w 72"/>
              <a:gd name="T81" fmla="*/ 14 h 67"/>
              <a:gd name="T82" fmla="*/ 26 w 72"/>
              <a:gd name="T83" fmla="*/ 11 h 67"/>
              <a:gd name="T84" fmla="*/ 26 w 72"/>
              <a:gd name="T85" fmla="*/ 7 h 67"/>
              <a:gd name="T86" fmla="*/ 26 w 72"/>
              <a:gd name="T87" fmla="*/ 2 h 67"/>
              <a:gd name="T88" fmla="*/ 29 w 72"/>
              <a:gd name="T89" fmla="*/ 0 h 67"/>
              <a:gd name="T90" fmla="*/ 34 w 72"/>
              <a:gd name="T91" fmla="*/ 0 h 67"/>
              <a:gd name="T92" fmla="*/ 39 w 72"/>
              <a:gd name="T93" fmla="*/ 0 h 67"/>
              <a:gd name="T94" fmla="*/ 44 w 72"/>
              <a:gd name="T95" fmla="*/ 0 h 67"/>
              <a:gd name="T96" fmla="*/ 49 w 72"/>
              <a:gd name="T97" fmla="*/ 0 h 67"/>
              <a:gd name="T98" fmla="*/ 53 w 72"/>
              <a:gd name="T99" fmla="*/ 2 h 67"/>
              <a:gd name="T100" fmla="*/ 58 w 72"/>
              <a:gd name="T101" fmla="*/ 4 h 67"/>
              <a:gd name="T102" fmla="*/ 63 w 72"/>
              <a:gd name="T103" fmla="*/ 7 h 67"/>
              <a:gd name="T104" fmla="*/ 68 w 72"/>
              <a:gd name="T105" fmla="*/ 7 h 67"/>
              <a:gd name="T106" fmla="*/ 72 w 72"/>
              <a:gd name="T107" fmla="*/ 9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2" h="67">
                <a:moveTo>
                  <a:pt x="72" y="9"/>
                </a:moveTo>
                <a:lnTo>
                  <a:pt x="72" y="12"/>
                </a:lnTo>
                <a:lnTo>
                  <a:pt x="71" y="14"/>
                </a:lnTo>
                <a:lnTo>
                  <a:pt x="67" y="17"/>
                </a:lnTo>
                <a:lnTo>
                  <a:pt x="64" y="18"/>
                </a:lnTo>
                <a:lnTo>
                  <a:pt x="64" y="19"/>
                </a:lnTo>
                <a:lnTo>
                  <a:pt x="64" y="19"/>
                </a:lnTo>
                <a:lnTo>
                  <a:pt x="63" y="21"/>
                </a:lnTo>
                <a:lnTo>
                  <a:pt x="63" y="22"/>
                </a:lnTo>
                <a:lnTo>
                  <a:pt x="62" y="23"/>
                </a:lnTo>
                <a:lnTo>
                  <a:pt x="62" y="23"/>
                </a:lnTo>
                <a:lnTo>
                  <a:pt x="62" y="24"/>
                </a:lnTo>
                <a:lnTo>
                  <a:pt x="62" y="26"/>
                </a:lnTo>
                <a:lnTo>
                  <a:pt x="62" y="26"/>
                </a:lnTo>
                <a:lnTo>
                  <a:pt x="60" y="27"/>
                </a:lnTo>
                <a:lnTo>
                  <a:pt x="62" y="27"/>
                </a:lnTo>
                <a:lnTo>
                  <a:pt x="62" y="26"/>
                </a:lnTo>
                <a:lnTo>
                  <a:pt x="63" y="27"/>
                </a:lnTo>
                <a:lnTo>
                  <a:pt x="63" y="28"/>
                </a:lnTo>
                <a:lnTo>
                  <a:pt x="63" y="28"/>
                </a:lnTo>
                <a:lnTo>
                  <a:pt x="63" y="29"/>
                </a:lnTo>
                <a:lnTo>
                  <a:pt x="62" y="29"/>
                </a:lnTo>
                <a:lnTo>
                  <a:pt x="62" y="29"/>
                </a:lnTo>
                <a:lnTo>
                  <a:pt x="60" y="29"/>
                </a:lnTo>
                <a:lnTo>
                  <a:pt x="59" y="29"/>
                </a:lnTo>
                <a:lnTo>
                  <a:pt x="59" y="29"/>
                </a:lnTo>
                <a:lnTo>
                  <a:pt x="59" y="31"/>
                </a:lnTo>
                <a:lnTo>
                  <a:pt x="59" y="31"/>
                </a:lnTo>
                <a:lnTo>
                  <a:pt x="59" y="32"/>
                </a:lnTo>
                <a:lnTo>
                  <a:pt x="59" y="32"/>
                </a:lnTo>
                <a:lnTo>
                  <a:pt x="59" y="33"/>
                </a:lnTo>
                <a:lnTo>
                  <a:pt x="59" y="33"/>
                </a:lnTo>
                <a:lnTo>
                  <a:pt x="59" y="34"/>
                </a:lnTo>
                <a:lnTo>
                  <a:pt x="59" y="34"/>
                </a:lnTo>
                <a:lnTo>
                  <a:pt x="60" y="34"/>
                </a:lnTo>
                <a:lnTo>
                  <a:pt x="62" y="34"/>
                </a:lnTo>
                <a:lnTo>
                  <a:pt x="62" y="34"/>
                </a:lnTo>
                <a:lnTo>
                  <a:pt x="62" y="36"/>
                </a:lnTo>
                <a:lnTo>
                  <a:pt x="62" y="36"/>
                </a:lnTo>
                <a:lnTo>
                  <a:pt x="62" y="37"/>
                </a:lnTo>
                <a:lnTo>
                  <a:pt x="59" y="37"/>
                </a:lnTo>
                <a:lnTo>
                  <a:pt x="59" y="37"/>
                </a:lnTo>
                <a:lnTo>
                  <a:pt x="59" y="38"/>
                </a:lnTo>
                <a:lnTo>
                  <a:pt x="59" y="38"/>
                </a:lnTo>
                <a:lnTo>
                  <a:pt x="59" y="40"/>
                </a:lnTo>
                <a:lnTo>
                  <a:pt x="59" y="41"/>
                </a:lnTo>
                <a:lnTo>
                  <a:pt x="59" y="42"/>
                </a:lnTo>
                <a:lnTo>
                  <a:pt x="59" y="42"/>
                </a:lnTo>
                <a:lnTo>
                  <a:pt x="58" y="42"/>
                </a:lnTo>
                <a:lnTo>
                  <a:pt x="57" y="42"/>
                </a:lnTo>
                <a:lnTo>
                  <a:pt x="55" y="42"/>
                </a:lnTo>
                <a:lnTo>
                  <a:pt x="55" y="43"/>
                </a:lnTo>
                <a:lnTo>
                  <a:pt x="55" y="45"/>
                </a:lnTo>
                <a:lnTo>
                  <a:pt x="55" y="45"/>
                </a:lnTo>
                <a:lnTo>
                  <a:pt x="55" y="45"/>
                </a:lnTo>
                <a:lnTo>
                  <a:pt x="57" y="45"/>
                </a:lnTo>
                <a:lnTo>
                  <a:pt x="57" y="46"/>
                </a:lnTo>
                <a:lnTo>
                  <a:pt x="57" y="47"/>
                </a:lnTo>
                <a:lnTo>
                  <a:pt x="55" y="47"/>
                </a:lnTo>
                <a:lnTo>
                  <a:pt x="55" y="47"/>
                </a:lnTo>
                <a:lnTo>
                  <a:pt x="54" y="47"/>
                </a:lnTo>
                <a:lnTo>
                  <a:pt x="53" y="47"/>
                </a:lnTo>
                <a:lnTo>
                  <a:pt x="53" y="48"/>
                </a:lnTo>
                <a:lnTo>
                  <a:pt x="54" y="50"/>
                </a:lnTo>
                <a:lnTo>
                  <a:pt x="54" y="50"/>
                </a:lnTo>
                <a:lnTo>
                  <a:pt x="55" y="50"/>
                </a:lnTo>
                <a:lnTo>
                  <a:pt x="55" y="51"/>
                </a:lnTo>
                <a:lnTo>
                  <a:pt x="55" y="52"/>
                </a:lnTo>
                <a:lnTo>
                  <a:pt x="55" y="52"/>
                </a:lnTo>
                <a:lnTo>
                  <a:pt x="55" y="52"/>
                </a:lnTo>
                <a:lnTo>
                  <a:pt x="57" y="53"/>
                </a:lnTo>
                <a:lnTo>
                  <a:pt x="57" y="55"/>
                </a:lnTo>
                <a:lnTo>
                  <a:pt x="57" y="55"/>
                </a:lnTo>
                <a:lnTo>
                  <a:pt x="57" y="56"/>
                </a:lnTo>
                <a:lnTo>
                  <a:pt x="55" y="56"/>
                </a:lnTo>
                <a:lnTo>
                  <a:pt x="54" y="55"/>
                </a:lnTo>
                <a:lnTo>
                  <a:pt x="53" y="55"/>
                </a:lnTo>
                <a:lnTo>
                  <a:pt x="53" y="56"/>
                </a:lnTo>
                <a:lnTo>
                  <a:pt x="54" y="57"/>
                </a:lnTo>
                <a:lnTo>
                  <a:pt x="54" y="57"/>
                </a:lnTo>
                <a:lnTo>
                  <a:pt x="53" y="58"/>
                </a:lnTo>
                <a:lnTo>
                  <a:pt x="53" y="58"/>
                </a:lnTo>
                <a:lnTo>
                  <a:pt x="52" y="58"/>
                </a:lnTo>
                <a:lnTo>
                  <a:pt x="50" y="58"/>
                </a:lnTo>
                <a:lnTo>
                  <a:pt x="50" y="58"/>
                </a:lnTo>
                <a:lnTo>
                  <a:pt x="49" y="58"/>
                </a:lnTo>
                <a:lnTo>
                  <a:pt x="49" y="60"/>
                </a:lnTo>
                <a:lnTo>
                  <a:pt x="48" y="60"/>
                </a:lnTo>
                <a:lnTo>
                  <a:pt x="48" y="61"/>
                </a:lnTo>
                <a:lnTo>
                  <a:pt x="48" y="61"/>
                </a:lnTo>
                <a:lnTo>
                  <a:pt x="48" y="60"/>
                </a:lnTo>
                <a:lnTo>
                  <a:pt x="47" y="60"/>
                </a:lnTo>
                <a:lnTo>
                  <a:pt x="47" y="58"/>
                </a:lnTo>
                <a:lnTo>
                  <a:pt x="45" y="58"/>
                </a:lnTo>
                <a:lnTo>
                  <a:pt x="45" y="60"/>
                </a:lnTo>
                <a:lnTo>
                  <a:pt x="45" y="60"/>
                </a:lnTo>
                <a:lnTo>
                  <a:pt x="44" y="60"/>
                </a:lnTo>
                <a:lnTo>
                  <a:pt x="43" y="61"/>
                </a:lnTo>
                <a:lnTo>
                  <a:pt x="43" y="61"/>
                </a:lnTo>
                <a:lnTo>
                  <a:pt x="42" y="61"/>
                </a:lnTo>
                <a:lnTo>
                  <a:pt x="40" y="61"/>
                </a:lnTo>
                <a:lnTo>
                  <a:pt x="40" y="61"/>
                </a:lnTo>
                <a:lnTo>
                  <a:pt x="39" y="61"/>
                </a:lnTo>
                <a:lnTo>
                  <a:pt x="39" y="62"/>
                </a:lnTo>
                <a:lnTo>
                  <a:pt x="38" y="63"/>
                </a:lnTo>
                <a:lnTo>
                  <a:pt x="38" y="63"/>
                </a:lnTo>
                <a:lnTo>
                  <a:pt x="37" y="63"/>
                </a:lnTo>
                <a:lnTo>
                  <a:pt x="37" y="65"/>
                </a:lnTo>
                <a:lnTo>
                  <a:pt x="37" y="66"/>
                </a:lnTo>
                <a:lnTo>
                  <a:pt x="37" y="66"/>
                </a:lnTo>
                <a:lnTo>
                  <a:pt x="35" y="67"/>
                </a:lnTo>
                <a:lnTo>
                  <a:pt x="34" y="67"/>
                </a:lnTo>
                <a:lnTo>
                  <a:pt x="34" y="67"/>
                </a:lnTo>
                <a:lnTo>
                  <a:pt x="33" y="67"/>
                </a:lnTo>
                <a:lnTo>
                  <a:pt x="31" y="67"/>
                </a:lnTo>
                <a:lnTo>
                  <a:pt x="31" y="67"/>
                </a:lnTo>
                <a:lnTo>
                  <a:pt x="31" y="67"/>
                </a:lnTo>
                <a:lnTo>
                  <a:pt x="30" y="66"/>
                </a:lnTo>
                <a:lnTo>
                  <a:pt x="30" y="66"/>
                </a:lnTo>
                <a:lnTo>
                  <a:pt x="29" y="65"/>
                </a:lnTo>
                <a:lnTo>
                  <a:pt x="29" y="65"/>
                </a:lnTo>
                <a:lnTo>
                  <a:pt x="28" y="65"/>
                </a:lnTo>
                <a:lnTo>
                  <a:pt x="28" y="63"/>
                </a:lnTo>
                <a:lnTo>
                  <a:pt x="26" y="63"/>
                </a:lnTo>
                <a:lnTo>
                  <a:pt x="26" y="62"/>
                </a:lnTo>
                <a:lnTo>
                  <a:pt x="26" y="62"/>
                </a:lnTo>
                <a:lnTo>
                  <a:pt x="25" y="62"/>
                </a:lnTo>
                <a:lnTo>
                  <a:pt x="24" y="62"/>
                </a:lnTo>
                <a:lnTo>
                  <a:pt x="24" y="62"/>
                </a:lnTo>
                <a:lnTo>
                  <a:pt x="23" y="62"/>
                </a:lnTo>
                <a:lnTo>
                  <a:pt x="23" y="61"/>
                </a:lnTo>
                <a:lnTo>
                  <a:pt x="21" y="60"/>
                </a:lnTo>
                <a:lnTo>
                  <a:pt x="21" y="60"/>
                </a:lnTo>
                <a:lnTo>
                  <a:pt x="21" y="60"/>
                </a:lnTo>
                <a:lnTo>
                  <a:pt x="20" y="60"/>
                </a:lnTo>
                <a:lnTo>
                  <a:pt x="19" y="60"/>
                </a:lnTo>
                <a:lnTo>
                  <a:pt x="18" y="60"/>
                </a:lnTo>
                <a:lnTo>
                  <a:pt x="18" y="60"/>
                </a:lnTo>
                <a:lnTo>
                  <a:pt x="16" y="60"/>
                </a:lnTo>
                <a:lnTo>
                  <a:pt x="15" y="60"/>
                </a:lnTo>
                <a:lnTo>
                  <a:pt x="15" y="60"/>
                </a:lnTo>
                <a:lnTo>
                  <a:pt x="14" y="60"/>
                </a:lnTo>
                <a:lnTo>
                  <a:pt x="13" y="60"/>
                </a:lnTo>
                <a:lnTo>
                  <a:pt x="13" y="60"/>
                </a:lnTo>
                <a:lnTo>
                  <a:pt x="11" y="60"/>
                </a:lnTo>
                <a:lnTo>
                  <a:pt x="10" y="60"/>
                </a:lnTo>
                <a:lnTo>
                  <a:pt x="10" y="60"/>
                </a:lnTo>
                <a:lnTo>
                  <a:pt x="10" y="58"/>
                </a:lnTo>
                <a:lnTo>
                  <a:pt x="10" y="57"/>
                </a:lnTo>
                <a:lnTo>
                  <a:pt x="9" y="57"/>
                </a:lnTo>
                <a:lnTo>
                  <a:pt x="8" y="57"/>
                </a:lnTo>
                <a:lnTo>
                  <a:pt x="8" y="57"/>
                </a:lnTo>
                <a:lnTo>
                  <a:pt x="6" y="57"/>
                </a:lnTo>
                <a:lnTo>
                  <a:pt x="5" y="57"/>
                </a:lnTo>
                <a:lnTo>
                  <a:pt x="5" y="57"/>
                </a:lnTo>
                <a:lnTo>
                  <a:pt x="5" y="57"/>
                </a:lnTo>
                <a:lnTo>
                  <a:pt x="4" y="57"/>
                </a:lnTo>
                <a:lnTo>
                  <a:pt x="4" y="55"/>
                </a:lnTo>
                <a:lnTo>
                  <a:pt x="4" y="55"/>
                </a:lnTo>
                <a:lnTo>
                  <a:pt x="3" y="55"/>
                </a:lnTo>
                <a:lnTo>
                  <a:pt x="3" y="53"/>
                </a:lnTo>
                <a:lnTo>
                  <a:pt x="3" y="52"/>
                </a:lnTo>
                <a:lnTo>
                  <a:pt x="3" y="52"/>
                </a:lnTo>
                <a:lnTo>
                  <a:pt x="3" y="52"/>
                </a:lnTo>
                <a:lnTo>
                  <a:pt x="3" y="51"/>
                </a:lnTo>
                <a:lnTo>
                  <a:pt x="3" y="51"/>
                </a:lnTo>
                <a:lnTo>
                  <a:pt x="3" y="50"/>
                </a:lnTo>
                <a:lnTo>
                  <a:pt x="3" y="50"/>
                </a:lnTo>
                <a:lnTo>
                  <a:pt x="3" y="48"/>
                </a:lnTo>
                <a:lnTo>
                  <a:pt x="3" y="48"/>
                </a:lnTo>
                <a:lnTo>
                  <a:pt x="1" y="48"/>
                </a:lnTo>
                <a:lnTo>
                  <a:pt x="1" y="47"/>
                </a:lnTo>
                <a:lnTo>
                  <a:pt x="1" y="47"/>
                </a:lnTo>
                <a:lnTo>
                  <a:pt x="1" y="46"/>
                </a:lnTo>
                <a:lnTo>
                  <a:pt x="1" y="45"/>
                </a:lnTo>
                <a:lnTo>
                  <a:pt x="1" y="45"/>
                </a:lnTo>
                <a:lnTo>
                  <a:pt x="1" y="43"/>
                </a:lnTo>
                <a:lnTo>
                  <a:pt x="0" y="43"/>
                </a:lnTo>
                <a:lnTo>
                  <a:pt x="0" y="42"/>
                </a:lnTo>
                <a:lnTo>
                  <a:pt x="1" y="42"/>
                </a:lnTo>
                <a:lnTo>
                  <a:pt x="1" y="41"/>
                </a:lnTo>
                <a:lnTo>
                  <a:pt x="0" y="41"/>
                </a:lnTo>
                <a:lnTo>
                  <a:pt x="0" y="40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6"/>
                </a:lnTo>
                <a:lnTo>
                  <a:pt x="1" y="36"/>
                </a:lnTo>
                <a:lnTo>
                  <a:pt x="1" y="36"/>
                </a:lnTo>
                <a:lnTo>
                  <a:pt x="3" y="36"/>
                </a:lnTo>
                <a:lnTo>
                  <a:pt x="3" y="37"/>
                </a:lnTo>
                <a:lnTo>
                  <a:pt x="3" y="38"/>
                </a:lnTo>
                <a:lnTo>
                  <a:pt x="4" y="38"/>
                </a:lnTo>
                <a:lnTo>
                  <a:pt x="4" y="37"/>
                </a:lnTo>
                <a:lnTo>
                  <a:pt x="5" y="36"/>
                </a:lnTo>
                <a:lnTo>
                  <a:pt x="5" y="36"/>
                </a:lnTo>
                <a:lnTo>
                  <a:pt x="5" y="34"/>
                </a:lnTo>
                <a:lnTo>
                  <a:pt x="5" y="33"/>
                </a:lnTo>
                <a:lnTo>
                  <a:pt x="4" y="33"/>
                </a:lnTo>
                <a:lnTo>
                  <a:pt x="4" y="33"/>
                </a:lnTo>
                <a:lnTo>
                  <a:pt x="5" y="33"/>
                </a:lnTo>
                <a:lnTo>
                  <a:pt x="5" y="32"/>
                </a:lnTo>
                <a:lnTo>
                  <a:pt x="5" y="31"/>
                </a:lnTo>
                <a:lnTo>
                  <a:pt x="4" y="31"/>
                </a:lnTo>
                <a:lnTo>
                  <a:pt x="4" y="29"/>
                </a:lnTo>
                <a:lnTo>
                  <a:pt x="4" y="28"/>
                </a:lnTo>
                <a:lnTo>
                  <a:pt x="4" y="28"/>
                </a:lnTo>
                <a:lnTo>
                  <a:pt x="5" y="28"/>
                </a:lnTo>
                <a:lnTo>
                  <a:pt x="5" y="28"/>
                </a:lnTo>
                <a:lnTo>
                  <a:pt x="6" y="28"/>
                </a:lnTo>
                <a:lnTo>
                  <a:pt x="8" y="28"/>
                </a:lnTo>
                <a:lnTo>
                  <a:pt x="8" y="28"/>
                </a:lnTo>
                <a:lnTo>
                  <a:pt x="9" y="28"/>
                </a:lnTo>
                <a:lnTo>
                  <a:pt x="9" y="27"/>
                </a:lnTo>
                <a:lnTo>
                  <a:pt x="9" y="26"/>
                </a:lnTo>
                <a:lnTo>
                  <a:pt x="9" y="26"/>
                </a:lnTo>
                <a:lnTo>
                  <a:pt x="10" y="24"/>
                </a:lnTo>
                <a:lnTo>
                  <a:pt x="10" y="24"/>
                </a:lnTo>
                <a:lnTo>
                  <a:pt x="10" y="23"/>
                </a:lnTo>
                <a:lnTo>
                  <a:pt x="11" y="23"/>
                </a:lnTo>
                <a:lnTo>
                  <a:pt x="11" y="22"/>
                </a:lnTo>
                <a:lnTo>
                  <a:pt x="11" y="21"/>
                </a:lnTo>
                <a:lnTo>
                  <a:pt x="11" y="19"/>
                </a:lnTo>
                <a:lnTo>
                  <a:pt x="11" y="19"/>
                </a:lnTo>
                <a:lnTo>
                  <a:pt x="13" y="19"/>
                </a:lnTo>
                <a:lnTo>
                  <a:pt x="13" y="19"/>
                </a:lnTo>
                <a:lnTo>
                  <a:pt x="14" y="19"/>
                </a:lnTo>
                <a:lnTo>
                  <a:pt x="14" y="18"/>
                </a:lnTo>
                <a:lnTo>
                  <a:pt x="15" y="17"/>
                </a:lnTo>
                <a:lnTo>
                  <a:pt x="15" y="17"/>
                </a:lnTo>
                <a:lnTo>
                  <a:pt x="15" y="17"/>
                </a:lnTo>
                <a:lnTo>
                  <a:pt x="15" y="16"/>
                </a:lnTo>
                <a:lnTo>
                  <a:pt x="15" y="16"/>
                </a:lnTo>
                <a:lnTo>
                  <a:pt x="16" y="17"/>
                </a:lnTo>
                <a:lnTo>
                  <a:pt x="18" y="17"/>
                </a:lnTo>
                <a:lnTo>
                  <a:pt x="18" y="17"/>
                </a:lnTo>
                <a:lnTo>
                  <a:pt x="18" y="17"/>
                </a:lnTo>
                <a:lnTo>
                  <a:pt x="19" y="17"/>
                </a:lnTo>
                <a:lnTo>
                  <a:pt x="20" y="17"/>
                </a:lnTo>
                <a:lnTo>
                  <a:pt x="21" y="17"/>
                </a:lnTo>
                <a:lnTo>
                  <a:pt x="23" y="17"/>
                </a:lnTo>
                <a:lnTo>
                  <a:pt x="23" y="17"/>
                </a:lnTo>
                <a:lnTo>
                  <a:pt x="24" y="16"/>
                </a:lnTo>
                <a:lnTo>
                  <a:pt x="24" y="14"/>
                </a:lnTo>
                <a:lnTo>
                  <a:pt x="24" y="14"/>
                </a:lnTo>
                <a:lnTo>
                  <a:pt x="24" y="14"/>
                </a:lnTo>
                <a:lnTo>
                  <a:pt x="25" y="14"/>
                </a:lnTo>
                <a:lnTo>
                  <a:pt x="26" y="13"/>
                </a:lnTo>
                <a:lnTo>
                  <a:pt x="26" y="12"/>
                </a:lnTo>
                <a:lnTo>
                  <a:pt x="26" y="12"/>
                </a:lnTo>
                <a:lnTo>
                  <a:pt x="26" y="11"/>
                </a:lnTo>
                <a:lnTo>
                  <a:pt x="26" y="9"/>
                </a:lnTo>
                <a:lnTo>
                  <a:pt x="26" y="9"/>
                </a:lnTo>
                <a:lnTo>
                  <a:pt x="26" y="9"/>
                </a:lnTo>
                <a:lnTo>
                  <a:pt x="28" y="9"/>
                </a:lnTo>
                <a:lnTo>
                  <a:pt x="28" y="7"/>
                </a:lnTo>
                <a:lnTo>
                  <a:pt x="26" y="7"/>
                </a:lnTo>
                <a:lnTo>
                  <a:pt x="26" y="7"/>
                </a:lnTo>
                <a:lnTo>
                  <a:pt x="28" y="6"/>
                </a:lnTo>
                <a:lnTo>
                  <a:pt x="28" y="4"/>
                </a:lnTo>
                <a:lnTo>
                  <a:pt x="28" y="4"/>
                </a:lnTo>
                <a:lnTo>
                  <a:pt x="28" y="3"/>
                </a:lnTo>
                <a:lnTo>
                  <a:pt x="26" y="2"/>
                </a:lnTo>
                <a:lnTo>
                  <a:pt x="26" y="0"/>
                </a:lnTo>
                <a:lnTo>
                  <a:pt x="26" y="0"/>
                </a:lnTo>
                <a:lnTo>
                  <a:pt x="26" y="0"/>
                </a:lnTo>
                <a:lnTo>
                  <a:pt x="26" y="0"/>
                </a:lnTo>
                <a:lnTo>
                  <a:pt x="28" y="0"/>
                </a:lnTo>
                <a:lnTo>
                  <a:pt x="29" y="0"/>
                </a:lnTo>
                <a:lnTo>
                  <a:pt x="29" y="0"/>
                </a:lnTo>
                <a:lnTo>
                  <a:pt x="30" y="0"/>
                </a:lnTo>
                <a:lnTo>
                  <a:pt x="31" y="0"/>
                </a:lnTo>
                <a:lnTo>
                  <a:pt x="31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7" y="0"/>
                </a:lnTo>
                <a:lnTo>
                  <a:pt x="37" y="0"/>
                </a:lnTo>
                <a:lnTo>
                  <a:pt x="38" y="0"/>
                </a:lnTo>
                <a:lnTo>
                  <a:pt x="39" y="0"/>
                </a:lnTo>
                <a:lnTo>
                  <a:pt x="40" y="0"/>
                </a:lnTo>
                <a:lnTo>
                  <a:pt x="40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5" y="0"/>
                </a:lnTo>
                <a:lnTo>
                  <a:pt x="45" y="0"/>
                </a:lnTo>
                <a:lnTo>
                  <a:pt x="47" y="0"/>
                </a:lnTo>
                <a:lnTo>
                  <a:pt x="48" y="0"/>
                </a:lnTo>
                <a:lnTo>
                  <a:pt x="48" y="0"/>
                </a:lnTo>
                <a:lnTo>
                  <a:pt x="49" y="0"/>
                </a:lnTo>
                <a:lnTo>
                  <a:pt x="50" y="0"/>
                </a:lnTo>
                <a:lnTo>
                  <a:pt x="50" y="0"/>
                </a:lnTo>
                <a:lnTo>
                  <a:pt x="52" y="0"/>
                </a:lnTo>
                <a:lnTo>
                  <a:pt x="53" y="0"/>
                </a:lnTo>
                <a:lnTo>
                  <a:pt x="53" y="0"/>
                </a:lnTo>
                <a:lnTo>
                  <a:pt x="53" y="2"/>
                </a:lnTo>
                <a:lnTo>
                  <a:pt x="54" y="2"/>
                </a:lnTo>
                <a:lnTo>
                  <a:pt x="55" y="3"/>
                </a:lnTo>
                <a:lnTo>
                  <a:pt x="55" y="3"/>
                </a:lnTo>
                <a:lnTo>
                  <a:pt x="57" y="4"/>
                </a:lnTo>
                <a:lnTo>
                  <a:pt x="58" y="4"/>
                </a:lnTo>
                <a:lnTo>
                  <a:pt x="58" y="4"/>
                </a:lnTo>
                <a:lnTo>
                  <a:pt x="59" y="4"/>
                </a:lnTo>
                <a:lnTo>
                  <a:pt x="59" y="4"/>
                </a:lnTo>
                <a:lnTo>
                  <a:pt x="60" y="6"/>
                </a:lnTo>
                <a:lnTo>
                  <a:pt x="62" y="6"/>
                </a:lnTo>
                <a:lnTo>
                  <a:pt x="62" y="6"/>
                </a:lnTo>
                <a:lnTo>
                  <a:pt x="63" y="7"/>
                </a:lnTo>
                <a:lnTo>
                  <a:pt x="64" y="7"/>
                </a:lnTo>
                <a:lnTo>
                  <a:pt x="64" y="7"/>
                </a:lnTo>
                <a:lnTo>
                  <a:pt x="66" y="7"/>
                </a:lnTo>
                <a:lnTo>
                  <a:pt x="67" y="7"/>
                </a:lnTo>
                <a:lnTo>
                  <a:pt x="67" y="7"/>
                </a:lnTo>
                <a:lnTo>
                  <a:pt x="68" y="7"/>
                </a:lnTo>
                <a:lnTo>
                  <a:pt x="69" y="7"/>
                </a:lnTo>
                <a:lnTo>
                  <a:pt x="69" y="8"/>
                </a:lnTo>
                <a:lnTo>
                  <a:pt x="69" y="8"/>
                </a:lnTo>
                <a:lnTo>
                  <a:pt x="71" y="9"/>
                </a:lnTo>
                <a:lnTo>
                  <a:pt x="72" y="9"/>
                </a:lnTo>
                <a:lnTo>
                  <a:pt x="72" y="9"/>
                </a:lnTo>
                <a:lnTo>
                  <a:pt x="72" y="9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52" name="Freeform 536" hidden="1">
            <a:extLst>
              <a:ext uri="{FF2B5EF4-FFF2-40B4-BE49-F238E27FC236}">
                <a16:creationId xmlns:a16="http://schemas.microsoft.com/office/drawing/2014/main" id="{EEBD784A-CA81-4A0B-B0DD-EAF5117DCA44}"/>
              </a:ext>
            </a:extLst>
          </p:cNvPr>
          <p:cNvSpPr>
            <a:spLocks/>
          </p:cNvSpPr>
          <p:nvPr/>
        </p:nvSpPr>
        <p:spPr bwMode="auto">
          <a:xfrm>
            <a:off x="14543860" y="3765154"/>
            <a:ext cx="965945" cy="777194"/>
          </a:xfrm>
          <a:custGeom>
            <a:avLst/>
            <a:gdLst>
              <a:gd name="T0" fmla="*/ 85 w 87"/>
              <a:gd name="T1" fmla="*/ 21 h 70"/>
              <a:gd name="T2" fmla="*/ 82 w 87"/>
              <a:gd name="T3" fmla="*/ 25 h 70"/>
              <a:gd name="T4" fmla="*/ 80 w 87"/>
              <a:gd name="T5" fmla="*/ 30 h 70"/>
              <a:gd name="T6" fmla="*/ 76 w 87"/>
              <a:gd name="T7" fmla="*/ 31 h 70"/>
              <a:gd name="T8" fmla="*/ 77 w 87"/>
              <a:gd name="T9" fmla="*/ 35 h 70"/>
              <a:gd name="T10" fmla="*/ 75 w 87"/>
              <a:gd name="T11" fmla="*/ 39 h 70"/>
              <a:gd name="T12" fmla="*/ 72 w 87"/>
              <a:gd name="T13" fmla="*/ 40 h 70"/>
              <a:gd name="T14" fmla="*/ 72 w 87"/>
              <a:gd name="T15" fmla="*/ 45 h 70"/>
              <a:gd name="T16" fmla="*/ 73 w 87"/>
              <a:gd name="T17" fmla="*/ 50 h 70"/>
              <a:gd name="T18" fmla="*/ 75 w 87"/>
              <a:gd name="T19" fmla="*/ 54 h 70"/>
              <a:gd name="T20" fmla="*/ 72 w 87"/>
              <a:gd name="T21" fmla="*/ 57 h 70"/>
              <a:gd name="T22" fmla="*/ 66 w 87"/>
              <a:gd name="T23" fmla="*/ 57 h 70"/>
              <a:gd name="T24" fmla="*/ 66 w 87"/>
              <a:gd name="T25" fmla="*/ 54 h 70"/>
              <a:gd name="T26" fmla="*/ 63 w 87"/>
              <a:gd name="T27" fmla="*/ 52 h 70"/>
              <a:gd name="T28" fmla="*/ 61 w 87"/>
              <a:gd name="T29" fmla="*/ 54 h 70"/>
              <a:gd name="T30" fmla="*/ 59 w 87"/>
              <a:gd name="T31" fmla="*/ 57 h 70"/>
              <a:gd name="T32" fmla="*/ 56 w 87"/>
              <a:gd name="T33" fmla="*/ 60 h 70"/>
              <a:gd name="T34" fmla="*/ 51 w 87"/>
              <a:gd name="T35" fmla="*/ 64 h 70"/>
              <a:gd name="T36" fmla="*/ 49 w 87"/>
              <a:gd name="T37" fmla="*/ 69 h 70"/>
              <a:gd name="T38" fmla="*/ 44 w 87"/>
              <a:gd name="T39" fmla="*/ 70 h 70"/>
              <a:gd name="T40" fmla="*/ 42 w 87"/>
              <a:gd name="T41" fmla="*/ 65 h 70"/>
              <a:gd name="T42" fmla="*/ 42 w 87"/>
              <a:gd name="T43" fmla="*/ 62 h 70"/>
              <a:gd name="T44" fmla="*/ 38 w 87"/>
              <a:gd name="T45" fmla="*/ 58 h 70"/>
              <a:gd name="T46" fmla="*/ 35 w 87"/>
              <a:gd name="T47" fmla="*/ 63 h 70"/>
              <a:gd name="T48" fmla="*/ 32 w 87"/>
              <a:gd name="T49" fmla="*/ 67 h 70"/>
              <a:gd name="T50" fmla="*/ 30 w 87"/>
              <a:gd name="T51" fmla="*/ 62 h 70"/>
              <a:gd name="T52" fmla="*/ 24 w 87"/>
              <a:gd name="T53" fmla="*/ 62 h 70"/>
              <a:gd name="T54" fmla="*/ 22 w 87"/>
              <a:gd name="T55" fmla="*/ 59 h 70"/>
              <a:gd name="T56" fmla="*/ 15 w 87"/>
              <a:gd name="T57" fmla="*/ 58 h 70"/>
              <a:gd name="T58" fmla="*/ 14 w 87"/>
              <a:gd name="T59" fmla="*/ 54 h 70"/>
              <a:gd name="T60" fmla="*/ 13 w 87"/>
              <a:gd name="T61" fmla="*/ 49 h 70"/>
              <a:gd name="T62" fmla="*/ 9 w 87"/>
              <a:gd name="T63" fmla="*/ 47 h 70"/>
              <a:gd name="T64" fmla="*/ 6 w 87"/>
              <a:gd name="T65" fmla="*/ 42 h 70"/>
              <a:gd name="T66" fmla="*/ 0 w 87"/>
              <a:gd name="T67" fmla="*/ 42 h 70"/>
              <a:gd name="T68" fmla="*/ 1 w 87"/>
              <a:gd name="T69" fmla="*/ 38 h 70"/>
              <a:gd name="T70" fmla="*/ 6 w 87"/>
              <a:gd name="T71" fmla="*/ 35 h 70"/>
              <a:gd name="T72" fmla="*/ 10 w 87"/>
              <a:gd name="T73" fmla="*/ 39 h 70"/>
              <a:gd name="T74" fmla="*/ 12 w 87"/>
              <a:gd name="T75" fmla="*/ 36 h 70"/>
              <a:gd name="T76" fmla="*/ 6 w 87"/>
              <a:gd name="T77" fmla="*/ 34 h 70"/>
              <a:gd name="T78" fmla="*/ 6 w 87"/>
              <a:gd name="T79" fmla="*/ 30 h 70"/>
              <a:gd name="T80" fmla="*/ 4 w 87"/>
              <a:gd name="T81" fmla="*/ 25 h 70"/>
              <a:gd name="T82" fmla="*/ 6 w 87"/>
              <a:gd name="T83" fmla="*/ 23 h 70"/>
              <a:gd name="T84" fmla="*/ 5 w 87"/>
              <a:gd name="T85" fmla="*/ 19 h 70"/>
              <a:gd name="T86" fmla="*/ 9 w 87"/>
              <a:gd name="T87" fmla="*/ 16 h 70"/>
              <a:gd name="T88" fmla="*/ 12 w 87"/>
              <a:gd name="T89" fmla="*/ 11 h 70"/>
              <a:gd name="T90" fmla="*/ 15 w 87"/>
              <a:gd name="T91" fmla="*/ 13 h 70"/>
              <a:gd name="T92" fmla="*/ 20 w 87"/>
              <a:gd name="T93" fmla="*/ 13 h 70"/>
              <a:gd name="T94" fmla="*/ 27 w 87"/>
              <a:gd name="T95" fmla="*/ 13 h 70"/>
              <a:gd name="T96" fmla="*/ 33 w 87"/>
              <a:gd name="T97" fmla="*/ 13 h 70"/>
              <a:gd name="T98" fmla="*/ 29 w 87"/>
              <a:gd name="T99" fmla="*/ 9 h 70"/>
              <a:gd name="T100" fmla="*/ 29 w 87"/>
              <a:gd name="T101" fmla="*/ 2 h 70"/>
              <a:gd name="T102" fmla="*/ 32 w 87"/>
              <a:gd name="T103" fmla="*/ 1 h 70"/>
              <a:gd name="T104" fmla="*/ 38 w 87"/>
              <a:gd name="T105" fmla="*/ 1 h 70"/>
              <a:gd name="T106" fmla="*/ 44 w 87"/>
              <a:gd name="T107" fmla="*/ 1 h 70"/>
              <a:gd name="T108" fmla="*/ 49 w 87"/>
              <a:gd name="T109" fmla="*/ 1 h 70"/>
              <a:gd name="T110" fmla="*/ 53 w 87"/>
              <a:gd name="T111" fmla="*/ 4 h 70"/>
              <a:gd name="T112" fmla="*/ 58 w 87"/>
              <a:gd name="T113" fmla="*/ 5 h 70"/>
              <a:gd name="T114" fmla="*/ 63 w 87"/>
              <a:gd name="T115" fmla="*/ 6 h 70"/>
              <a:gd name="T116" fmla="*/ 69 w 87"/>
              <a:gd name="T117" fmla="*/ 6 h 70"/>
              <a:gd name="T118" fmla="*/ 76 w 87"/>
              <a:gd name="T119" fmla="*/ 6 h 70"/>
              <a:gd name="T120" fmla="*/ 81 w 87"/>
              <a:gd name="T121" fmla="*/ 6 h 70"/>
              <a:gd name="T122" fmla="*/ 85 w 87"/>
              <a:gd name="T123" fmla="*/ 11 h 70"/>
              <a:gd name="T124" fmla="*/ 87 w 87"/>
              <a:gd name="T125" fmla="*/ 16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7" h="70">
                <a:moveTo>
                  <a:pt x="87" y="18"/>
                </a:moveTo>
                <a:lnTo>
                  <a:pt x="87" y="19"/>
                </a:lnTo>
                <a:lnTo>
                  <a:pt x="87" y="19"/>
                </a:lnTo>
                <a:lnTo>
                  <a:pt x="87" y="19"/>
                </a:lnTo>
                <a:lnTo>
                  <a:pt x="86" y="20"/>
                </a:lnTo>
                <a:lnTo>
                  <a:pt x="86" y="21"/>
                </a:lnTo>
                <a:lnTo>
                  <a:pt x="85" y="21"/>
                </a:lnTo>
                <a:lnTo>
                  <a:pt x="85" y="21"/>
                </a:lnTo>
                <a:lnTo>
                  <a:pt x="83" y="21"/>
                </a:lnTo>
                <a:lnTo>
                  <a:pt x="83" y="21"/>
                </a:lnTo>
                <a:lnTo>
                  <a:pt x="83" y="23"/>
                </a:lnTo>
                <a:lnTo>
                  <a:pt x="83" y="24"/>
                </a:lnTo>
                <a:lnTo>
                  <a:pt x="83" y="25"/>
                </a:lnTo>
                <a:lnTo>
                  <a:pt x="82" y="25"/>
                </a:lnTo>
                <a:lnTo>
                  <a:pt x="82" y="26"/>
                </a:lnTo>
                <a:lnTo>
                  <a:pt x="82" y="26"/>
                </a:lnTo>
                <a:lnTo>
                  <a:pt x="81" y="28"/>
                </a:lnTo>
                <a:lnTo>
                  <a:pt x="81" y="28"/>
                </a:lnTo>
                <a:lnTo>
                  <a:pt x="81" y="29"/>
                </a:lnTo>
                <a:lnTo>
                  <a:pt x="81" y="30"/>
                </a:lnTo>
                <a:lnTo>
                  <a:pt x="80" y="30"/>
                </a:lnTo>
                <a:lnTo>
                  <a:pt x="80" y="30"/>
                </a:lnTo>
                <a:lnTo>
                  <a:pt x="78" y="30"/>
                </a:lnTo>
                <a:lnTo>
                  <a:pt x="77" y="30"/>
                </a:lnTo>
                <a:lnTo>
                  <a:pt x="77" y="30"/>
                </a:lnTo>
                <a:lnTo>
                  <a:pt x="76" y="30"/>
                </a:lnTo>
                <a:lnTo>
                  <a:pt x="76" y="30"/>
                </a:lnTo>
                <a:lnTo>
                  <a:pt x="76" y="31"/>
                </a:lnTo>
                <a:lnTo>
                  <a:pt x="76" y="33"/>
                </a:lnTo>
                <a:lnTo>
                  <a:pt x="77" y="33"/>
                </a:lnTo>
                <a:lnTo>
                  <a:pt x="77" y="34"/>
                </a:lnTo>
                <a:lnTo>
                  <a:pt x="77" y="35"/>
                </a:lnTo>
                <a:lnTo>
                  <a:pt x="76" y="35"/>
                </a:lnTo>
                <a:lnTo>
                  <a:pt x="76" y="35"/>
                </a:lnTo>
                <a:lnTo>
                  <a:pt x="77" y="35"/>
                </a:lnTo>
                <a:lnTo>
                  <a:pt x="77" y="36"/>
                </a:lnTo>
                <a:lnTo>
                  <a:pt x="77" y="38"/>
                </a:lnTo>
                <a:lnTo>
                  <a:pt x="77" y="38"/>
                </a:lnTo>
                <a:lnTo>
                  <a:pt x="76" y="39"/>
                </a:lnTo>
                <a:lnTo>
                  <a:pt x="76" y="40"/>
                </a:lnTo>
                <a:lnTo>
                  <a:pt x="75" y="40"/>
                </a:lnTo>
                <a:lnTo>
                  <a:pt x="75" y="39"/>
                </a:lnTo>
                <a:lnTo>
                  <a:pt x="75" y="38"/>
                </a:lnTo>
                <a:lnTo>
                  <a:pt x="73" y="38"/>
                </a:lnTo>
                <a:lnTo>
                  <a:pt x="73" y="38"/>
                </a:lnTo>
                <a:lnTo>
                  <a:pt x="72" y="38"/>
                </a:lnTo>
                <a:lnTo>
                  <a:pt x="72" y="39"/>
                </a:lnTo>
                <a:lnTo>
                  <a:pt x="72" y="40"/>
                </a:lnTo>
                <a:lnTo>
                  <a:pt x="72" y="40"/>
                </a:lnTo>
                <a:lnTo>
                  <a:pt x="72" y="40"/>
                </a:lnTo>
                <a:lnTo>
                  <a:pt x="72" y="42"/>
                </a:lnTo>
                <a:lnTo>
                  <a:pt x="72" y="43"/>
                </a:lnTo>
                <a:lnTo>
                  <a:pt x="73" y="43"/>
                </a:lnTo>
                <a:lnTo>
                  <a:pt x="73" y="44"/>
                </a:lnTo>
                <a:lnTo>
                  <a:pt x="72" y="44"/>
                </a:lnTo>
                <a:lnTo>
                  <a:pt x="72" y="45"/>
                </a:lnTo>
                <a:lnTo>
                  <a:pt x="73" y="45"/>
                </a:lnTo>
                <a:lnTo>
                  <a:pt x="73" y="47"/>
                </a:lnTo>
                <a:lnTo>
                  <a:pt x="73" y="47"/>
                </a:lnTo>
                <a:lnTo>
                  <a:pt x="73" y="48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5" y="50"/>
                </a:lnTo>
                <a:lnTo>
                  <a:pt x="75" y="50"/>
                </a:lnTo>
                <a:lnTo>
                  <a:pt x="75" y="52"/>
                </a:lnTo>
                <a:lnTo>
                  <a:pt x="75" y="52"/>
                </a:lnTo>
                <a:lnTo>
                  <a:pt x="75" y="53"/>
                </a:lnTo>
                <a:lnTo>
                  <a:pt x="75" y="53"/>
                </a:lnTo>
                <a:lnTo>
                  <a:pt x="75" y="54"/>
                </a:lnTo>
                <a:lnTo>
                  <a:pt x="75" y="54"/>
                </a:lnTo>
                <a:lnTo>
                  <a:pt x="75" y="54"/>
                </a:lnTo>
                <a:lnTo>
                  <a:pt x="75" y="54"/>
                </a:lnTo>
                <a:lnTo>
                  <a:pt x="73" y="55"/>
                </a:lnTo>
                <a:lnTo>
                  <a:pt x="73" y="57"/>
                </a:lnTo>
                <a:lnTo>
                  <a:pt x="72" y="57"/>
                </a:lnTo>
                <a:lnTo>
                  <a:pt x="72" y="57"/>
                </a:lnTo>
                <a:lnTo>
                  <a:pt x="72" y="57"/>
                </a:lnTo>
                <a:lnTo>
                  <a:pt x="71" y="57"/>
                </a:lnTo>
                <a:lnTo>
                  <a:pt x="69" y="57"/>
                </a:lnTo>
                <a:lnTo>
                  <a:pt x="68" y="57"/>
                </a:lnTo>
                <a:lnTo>
                  <a:pt x="68" y="57"/>
                </a:lnTo>
                <a:lnTo>
                  <a:pt x="67" y="57"/>
                </a:lnTo>
                <a:lnTo>
                  <a:pt x="66" y="57"/>
                </a:lnTo>
                <a:lnTo>
                  <a:pt x="66" y="57"/>
                </a:lnTo>
                <a:lnTo>
                  <a:pt x="64" y="57"/>
                </a:lnTo>
                <a:lnTo>
                  <a:pt x="64" y="57"/>
                </a:lnTo>
                <a:lnTo>
                  <a:pt x="64" y="55"/>
                </a:lnTo>
                <a:lnTo>
                  <a:pt x="66" y="54"/>
                </a:lnTo>
                <a:lnTo>
                  <a:pt x="66" y="54"/>
                </a:lnTo>
                <a:lnTo>
                  <a:pt x="66" y="54"/>
                </a:lnTo>
                <a:lnTo>
                  <a:pt x="66" y="53"/>
                </a:lnTo>
                <a:lnTo>
                  <a:pt x="64" y="52"/>
                </a:lnTo>
                <a:lnTo>
                  <a:pt x="64" y="52"/>
                </a:lnTo>
                <a:lnTo>
                  <a:pt x="64" y="50"/>
                </a:lnTo>
                <a:lnTo>
                  <a:pt x="64" y="49"/>
                </a:lnTo>
                <a:lnTo>
                  <a:pt x="64" y="50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2" y="53"/>
                </a:lnTo>
                <a:lnTo>
                  <a:pt x="62" y="54"/>
                </a:lnTo>
                <a:lnTo>
                  <a:pt x="63" y="54"/>
                </a:lnTo>
                <a:lnTo>
                  <a:pt x="62" y="54"/>
                </a:lnTo>
                <a:lnTo>
                  <a:pt x="61" y="54"/>
                </a:lnTo>
                <a:lnTo>
                  <a:pt x="61" y="54"/>
                </a:lnTo>
                <a:lnTo>
                  <a:pt x="59" y="54"/>
                </a:lnTo>
                <a:lnTo>
                  <a:pt x="58" y="54"/>
                </a:lnTo>
                <a:lnTo>
                  <a:pt x="58" y="55"/>
                </a:lnTo>
                <a:lnTo>
                  <a:pt x="58" y="57"/>
                </a:lnTo>
                <a:lnTo>
                  <a:pt x="59" y="57"/>
                </a:lnTo>
                <a:lnTo>
                  <a:pt x="59" y="57"/>
                </a:lnTo>
                <a:lnTo>
                  <a:pt x="59" y="58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7" y="59"/>
                </a:lnTo>
                <a:lnTo>
                  <a:pt x="56" y="59"/>
                </a:lnTo>
                <a:lnTo>
                  <a:pt x="56" y="60"/>
                </a:lnTo>
                <a:lnTo>
                  <a:pt x="56" y="62"/>
                </a:lnTo>
                <a:lnTo>
                  <a:pt x="54" y="62"/>
                </a:lnTo>
                <a:lnTo>
                  <a:pt x="53" y="62"/>
                </a:lnTo>
                <a:lnTo>
                  <a:pt x="53" y="63"/>
                </a:lnTo>
                <a:lnTo>
                  <a:pt x="52" y="63"/>
                </a:lnTo>
                <a:lnTo>
                  <a:pt x="52" y="63"/>
                </a:lnTo>
                <a:lnTo>
                  <a:pt x="51" y="64"/>
                </a:lnTo>
                <a:lnTo>
                  <a:pt x="51" y="65"/>
                </a:lnTo>
                <a:lnTo>
                  <a:pt x="51" y="65"/>
                </a:lnTo>
                <a:lnTo>
                  <a:pt x="49" y="67"/>
                </a:lnTo>
                <a:lnTo>
                  <a:pt x="49" y="68"/>
                </a:lnTo>
                <a:lnTo>
                  <a:pt x="49" y="68"/>
                </a:lnTo>
                <a:lnTo>
                  <a:pt x="49" y="68"/>
                </a:lnTo>
                <a:lnTo>
                  <a:pt x="49" y="69"/>
                </a:lnTo>
                <a:lnTo>
                  <a:pt x="48" y="70"/>
                </a:lnTo>
                <a:lnTo>
                  <a:pt x="48" y="70"/>
                </a:lnTo>
                <a:lnTo>
                  <a:pt x="48" y="70"/>
                </a:lnTo>
                <a:lnTo>
                  <a:pt x="47" y="70"/>
                </a:lnTo>
                <a:lnTo>
                  <a:pt x="47" y="70"/>
                </a:lnTo>
                <a:lnTo>
                  <a:pt x="44" y="70"/>
                </a:lnTo>
                <a:lnTo>
                  <a:pt x="44" y="70"/>
                </a:lnTo>
                <a:lnTo>
                  <a:pt x="44" y="70"/>
                </a:lnTo>
                <a:lnTo>
                  <a:pt x="44" y="70"/>
                </a:lnTo>
                <a:lnTo>
                  <a:pt x="43" y="69"/>
                </a:lnTo>
                <a:lnTo>
                  <a:pt x="43" y="68"/>
                </a:lnTo>
                <a:lnTo>
                  <a:pt x="43" y="68"/>
                </a:lnTo>
                <a:lnTo>
                  <a:pt x="42" y="67"/>
                </a:lnTo>
                <a:lnTo>
                  <a:pt x="42" y="65"/>
                </a:lnTo>
                <a:lnTo>
                  <a:pt x="42" y="65"/>
                </a:lnTo>
                <a:lnTo>
                  <a:pt x="41" y="65"/>
                </a:lnTo>
                <a:lnTo>
                  <a:pt x="41" y="64"/>
                </a:lnTo>
                <a:lnTo>
                  <a:pt x="41" y="63"/>
                </a:lnTo>
                <a:lnTo>
                  <a:pt x="42" y="63"/>
                </a:lnTo>
                <a:lnTo>
                  <a:pt x="42" y="62"/>
                </a:lnTo>
                <a:lnTo>
                  <a:pt x="42" y="62"/>
                </a:lnTo>
                <a:lnTo>
                  <a:pt x="42" y="60"/>
                </a:lnTo>
                <a:lnTo>
                  <a:pt x="41" y="59"/>
                </a:lnTo>
                <a:lnTo>
                  <a:pt x="41" y="59"/>
                </a:lnTo>
                <a:lnTo>
                  <a:pt x="41" y="58"/>
                </a:lnTo>
                <a:lnTo>
                  <a:pt x="39" y="58"/>
                </a:lnTo>
                <a:lnTo>
                  <a:pt x="39" y="58"/>
                </a:lnTo>
                <a:lnTo>
                  <a:pt x="38" y="58"/>
                </a:lnTo>
                <a:lnTo>
                  <a:pt x="37" y="59"/>
                </a:lnTo>
                <a:lnTo>
                  <a:pt x="37" y="59"/>
                </a:lnTo>
                <a:lnTo>
                  <a:pt x="37" y="60"/>
                </a:lnTo>
                <a:lnTo>
                  <a:pt x="37" y="60"/>
                </a:lnTo>
                <a:lnTo>
                  <a:pt x="35" y="62"/>
                </a:lnTo>
                <a:lnTo>
                  <a:pt x="35" y="62"/>
                </a:lnTo>
                <a:lnTo>
                  <a:pt x="35" y="63"/>
                </a:lnTo>
                <a:lnTo>
                  <a:pt x="35" y="63"/>
                </a:lnTo>
                <a:lnTo>
                  <a:pt x="34" y="64"/>
                </a:lnTo>
                <a:lnTo>
                  <a:pt x="34" y="65"/>
                </a:lnTo>
                <a:lnTo>
                  <a:pt x="34" y="65"/>
                </a:lnTo>
                <a:lnTo>
                  <a:pt x="34" y="67"/>
                </a:lnTo>
                <a:lnTo>
                  <a:pt x="33" y="65"/>
                </a:lnTo>
                <a:lnTo>
                  <a:pt x="32" y="67"/>
                </a:lnTo>
                <a:lnTo>
                  <a:pt x="32" y="65"/>
                </a:lnTo>
                <a:lnTo>
                  <a:pt x="30" y="65"/>
                </a:lnTo>
                <a:lnTo>
                  <a:pt x="30" y="64"/>
                </a:lnTo>
                <a:lnTo>
                  <a:pt x="30" y="64"/>
                </a:lnTo>
                <a:lnTo>
                  <a:pt x="30" y="63"/>
                </a:lnTo>
                <a:lnTo>
                  <a:pt x="30" y="62"/>
                </a:lnTo>
                <a:lnTo>
                  <a:pt x="30" y="62"/>
                </a:lnTo>
                <a:lnTo>
                  <a:pt x="29" y="60"/>
                </a:lnTo>
                <a:lnTo>
                  <a:pt x="28" y="60"/>
                </a:lnTo>
                <a:lnTo>
                  <a:pt x="28" y="60"/>
                </a:lnTo>
                <a:lnTo>
                  <a:pt x="27" y="62"/>
                </a:lnTo>
                <a:lnTo>
                  <a:pt x="25" y="62"/>
                </a:lnTo>
                <a:lnTo>
                  <a:pt x="25" y="62"/>
                </a:lnTo>
                <a:lnTo>
                  <a:pt x="24" y="62"/>
                </a:lnTo>
                <a:lnTo>
                  <a:pt x="23" y="62"/>
                </a:lnTo>
                <a:lnTo>
                  <a:pt x="23" y="60"/>
                </a:lnTo>
                <a:lnTo>
                  <a:pt x="23" y="59"/>
                </a:lnTo>
                <a:lnTo>
                  <a:pt x="23" y="59"/>
                </a:lnTo>
                <a:lnTo>
                  <a:pt x="23" y="59"/>
                </a:lnTo>
                <a:lnTo>
                  <a:pt x="22" y="59"/>
                </a:lnTo>
                <a:lnTo>
                  <a:pt x="22" y="59"/>
                </a:lnTo>
                <a:lnTo>
                  <a:pt x="20" y="59"/>
                </a:lnTo>
                <a:lnTo>
                  <a:pt x="20" y="59"/>
                </a:lnTo>
                <a:lnTo>
                  <a:pt x="19" y="59"/>
                </a:lnTo>
                <a:lnTo>
                  <a:pt x="18" y="59"/>
                </a:lnTo>
                <a:lnTo>
                  <a:pt x="18" y="59"/>
                </a:lnTo>
                <a:lnTo>
                  <a:pt x="17" y="59"/>
                </a:lnTo>
                <a:lnTo>
                  <a:pt x="15" y="58"/>
                </a:lnTo>
                <a:lnTo>
                  <a:pt x="15" y="57"/>
                </a:lnTo>
                <a:lnTo>
                  <a:pt x="15" y="57"/>
                </a:lnTo>
                <a:lnTo>
                  <a:pt x="15" y="55"/>
                </a:lnTo>
                <a:lnTo>
                  <a:pt x="15" y="54"/>
                </a:lnTo>
                <a:lnTo>
                  <a:pt x="15" y="54"/>
                </a:lnTo>
                <a:lnTo>
                  <a:pt x="14" y="54"/>
                </a:lnTo>
                <a:lnTo>
                  <a:pt x="14" y="54"/>
                </a:lnTo>
                <a:lnTo>
                  <a:pt x="14" y="53"/>
                </a:lnTo>
                <a:lnTo>
                  <a:pt x="13" y="52"/>
                </a:lnTo>
                <a:lnTo>
                  <a:pt x="14" y="52"/>
                </a:lnTo>
                <a:lnTo>
                  <a:pt x="14" y="52"/>
                </a:lnTo>
                <a:lnTo>
                  <a:pt x="14" y="50"/>
                </a:lnTo>
                <a:lnTo>
                  <a:pt x="14" y="49"/>
                </a:lnTo>
                <a:lnTo>
                  <a:pt x="13" y="49"/>
                </a:lnTo>
                <a:lnTo>
                  <a:pt x="12" y="49"/>
                </a:lnTo>
                <a:lnTo>
                  <a:pt x="12" y="49"/>
                </a:lnTo>
                <a:lnTo>
                  <a:pt x="12" y="48"/>
                </a:lnTo>
                <a:lnTo>
                  <a:pt x="12" y="47"/>
                </a:lnTo>
                <a:lnTo>
                  <a:pt x="12" y="47"/>
                </a:lnTo>
                <a:lnTo>
                  <a:pt x="10" y="47"/>
                </a:lnTo>
                <a:lnTo>
                  <a:pt x="9" y="47"/>
                </a:lnTo>
                <a:lnTo>
                  <a:pt x="9" y="47"/>
                </a:lnTo>
                <a:lnTo>
                  <a:pt x="9" y="45"/>
                </a:lnTo>
                <a:lnTo>
                  <a:pt x="9" y="44"/>
                </a:lnTo>
                <a:lnTo>
                  <a:pt x="8" y="44"/>
                </a:lnTo>
                <a:lnTo>
                  <a:pt x="8" y="43"/>
                </a:lnTo>
                <a:lnTo>
                  <a:pt x="6" y="43"/>
                </a:lnTo>
                <a:lnTo>
                  <a:pt x="6" y="42"/>
                </a:lnTo>
                <a:lnTo>
                  <a:pt x="5" y="42"/>
                </a:lnTo>
                <a:lnTo>
                  <a:pt x="4" y="42"/>
                </a:lnTo>
                <a:lnTo>
                  <a:pt x="4" y="42"/>
                </a:lnTo>
                <a:lnTo>
                  <a:pt x="3" y="42"/>
                </a:lnTo>
                <a:lnTo>
                  <a:pt x="1" y="42"/>
                </a:lnTo>
                <a:lnTo>
                  <a:pt x="1" y="42"/>
                </a:lnTo>
                <a:lnTo>
                  <a:pt x="0" y="42"/>
                </a:lnTo>
                <a:lnTo>
                  <a:pt x="0" y="40"/>
                </a:lnTo>
                <a:lnTo>
                  <a:pt x="0" y="40"/>
                </a:lnTo>
                <a:lnTo>
                  <a:pt x="0" y="39"/>
                </a:lnTo>
                <a:lnTo>
                  <a:pt x="0" y="39"/>
                </a:lnTo>
                <a:lnTo>
                  <a:pt x="1" y="39"/>
                </a:lnTo>
                <a:lnTo>
                  <a:pt x="1" y="38"/>
                </a:lnTo>
                <a:lnTo>
                  <a:pt x="1" y="38"/>
                </a:lnTo>
                <a:lnTo>
                  <a:pt x="1" y="36"/>
                </a:lnTo>
                <a:lnTo>
                  <a:pt x="3" y="36"/>
                </a:lnTo>
                <a:lnTo>
                  <a:pt x="4" y="36"/>
                </a:lnTo>
                <a:lnTo>
                  <a:pt x="4" y="36"/>
                </a:lnTo>
                <a:lnTo>
                  <a:pt x="5" y="36"/>
                </a:lnTo>
                <a:lnTo>
                  <a:pt x="6" y="36"/>
                </a:lnTo>
                <a:lnTo>
                  <a:pt x="6" y="35"/>
                </a:lnTo>
                <a:lnTo>
                  <a:pt x="8" y="36"/>
                </a:lnTo>
                <a:lnTo>
                  <a:pt x="8" y="38"/>
                </a:lnTo>
                <a:lnTo>
                  <a:pt x="8" y="38"/>
                </a:lnTo>
                <a:lnTo>
                  <a:pt x="8" y="39"/>
                </a:lnTo>
                <a:lnTo>
                  <a:pt x="9" y="39"/>
                </a:lnTo>
                <a:lnTo>
                  <a:pt x="9" y="39"/>
                </a:lnTo>
                <a:lnTo>
                  <a:pt x="10" y="39"/>
                </a:lnTo>
                <a:lnTo>
                  <a:pt x="12" y="39"/>
                </a:lnTo>
                <a:lnTo>
                  <a:pt x="12" y="39"/>
                </a:lnTo>
                <a:lnTo>
                  <a:pt x="12" y="38"/>
                </a:lnTo>
                <a:lnTo>
                  <a:pt x="12" y="38"/>
                </a:lnTo>
                <a:lnTo>
                  <a:pt x="12" y="36"/>
                </a:lnTo>
                <a:lnTo>
                  <a:pt x="12" y="35"/>
                </a:lnTo>
                <a:lnTo>
                  <a:pt x="12" y="36"/>
                </a:lnTo>
                <a:lnTo>
                  <a:pt x="10" y="36"/>
                </a:lnTo>
                <a:lnTo>
                  <a:pt x="10" y="36"/>
                </a:lnTo>
                <a:lnTo>
                  <a:pt x="9" y="36"/>
                </a:lnTo>
                <a:lnTo>
                  <a:pt x="9" y="35"/>
                </a:lnTo>
                <a:lnTo>
                  <a:pt x="8" y="35"/>
                </a:lnTo>
                <a:lnTo>
                  <a:pt x="8" y="35"/>
                </a:lnTo>
                <a:lnTo>
                  <a:pt x="6" y="34"/>
                </a:lnTo>
                <a:lnTo>
                  <a:pt x="8" y="34"/>
                </a:lnTo>
                <a:lnTo>
                  <a:pt x="8" y="33"/>
                </a:lnTo>
                <a:lnTo>
                  <a:pt x="9" y="33"/>
                </a:lnTo>
                <a:lnTo>
                  <a:pt x="9" y="31"/>
                </a:lnTo>
                <a:lnTo>
                  <a:pt x="9" y="30"/>
                </a:lnTo>
                <a:lnTo>
                  <a:pt x="8" y="30"/>
                </a:lnTo>
                <a:lnTo>
                  <a:pt x="6" y="30"/>
                </a:lnTo>
                <a:lnTo>
                  <a:pt x="6" y="29"/>
                </a:lnTo>
                <a:lnTo>
                  <a:pt x="6" y="28"/>
                </a:lnTo>
                <a:lnTo>
                  <a:pt x="6" y="28"/>
                </a:lnTo>
                <a:lnTo>
                  <a:pt x="6" y="26"/>
                </a:lnTo>
                <a:lnTo>
                  <a:pt x="6" y="26"/>
                </a:lnTo>
                <a:lnTo>
                  <a:pt x="5" y="25"/>
                </a:lnTo>
                <a:lnTo>
                  <a:pt x="4" y="25"/>
                </a:lnTo>
                <a:lnTo>
                  <a:pt x="4" y="25"/>
                </a:lnTo>
                <a:lnTo>
                  <a:pt x="4" y="25"/>
                </a:lnTo>
                <a:lnTo>
                  <a:pt x="5" y="24"/>
                </a:lnTo>
                <a:lnTo>
                  <a:pt x="5" y="23"/>
                </a:lnTo>
                <a:lnTo>
                  <a:pt x="6" y="23"/>
                </a:lnTo>
                <a:lnTo>
                  <a:pt x="6" y="23"/>
                </a:lnTo>
                <a:lnTo>
                  <a:pt x="6" y="23"/>
                </a:lnTo>
                <a:lnTo>
                  <a:pt x="6" y="21"/>
                </a:lnTo>
                <a:lnTo>
                  <a:pt x="6" y="21"/>
                </a:lnTo>
                <a:lnTo>
                  <a:pt x="6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6" y="19"/>
                </a:lnTo>
                <a:lnTo>
                  <a:pt x="6" y="18"/>
                </a:lnTo>
                <a:lnTo>
                  <a:pt x="6" y="18"/>
                </a:lnTo>
                <a:lnTo>
                  <a:pt x="9" y="18"/>
                </a:lnTo>
                <a:lnTo>
                  <a:pt x="9" y="18"/>
                </a:lnTo>
                <a:lnTo>
                  <a:pt x="9" y="16"/>
                </a:lnTo>
                <a:lnTo>
                  <a:pt x="9" y="16"/>
                </a:lnTo>
                <a:lnTo>
                  <a:pt x="10" y="15"/>
                </a:lnTo>
                <a:lnTo>
                  <a:pt x="12" y="15"/>
                </a:lnTo>
                <a:lnTo>
                  <a:pt x="12" y="14"/>
                </a:lnTo>
                <a:lnTo>
                  <a:pt x="12" y="14"/>
                </a:lnTo>
                <a:lnTo>
                  <a:pt x="12" y="13"/>
                </a:lnTo>
                <a:lnTo>
                  <a:pt x="12" y="13"/>
                </a:lnTo>
                <a:lnTo>
                  <a:pt x="12" y="11"/>
                </a:lnTo>
                <a:lnTo>
                  <a:pt x="12" y="11"/>
                </a:lnTo>
                <a:lnTo>
                  <a:pt x="13" y="10"/>
                </a:lnTo>
                <a:lnTo>
                  <a:pt x="13" y="10"/>
                </a:lnTo>
                <a:lnTo>
                  <a:pt x="14" y="11"/>
                </a:lnTo>
                <a:lnTo>
                  <a:pt x="14" y="11"/>
                </a:lnTo>
                <a:lnTo>
                  <a:pt x="15" y="11"/>
                </a:lnTo>
                <a:lnTo>
                  <a:pt x="15" y="13"/>
                </a:lnTo>
                <a:lnTo>
                  <a:pt x="17" y="13"/>
                </a:lnTo>
                <a:lnTo>
                  <a:pt x="18" y="13"/>
                </a:lnTo>
                <a:lnTo>
                  <a:pt x="18" y="13"/>
                </a:lnTo>
                <a:lnTo>
                  <a:pt x="19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2" y="13"/>
                </a:lnTo>
                <a:lnTo>
                  <a:pt x="23" y="13"/>
                </a:lnTo>
                <a:lnTo>
                  <a:pt x="23" y="13"/>
                </a:lnTo>
                <a:lnTo>
                  <a:pt x="24" y="13"/>
                </a:lnTo>
                <a:lnTo>
                  <a:pt x="25" y="13"/>
                </a:lnTo>
                <a:lnTo>
                  <a:pt x="25" y="13"/>
                </a:lnTo>
                <a:lnTo>
                  <a:pt x="27" y="13"/>
                </a:lnTo>
                <a:lnTo>
                  <a:pt x="28" y="13"/>
                </a:lnTo>
                <a:lnTo>
                  <a:pt x="28" y="13"/>
                </a:lnTo>
                <a:lnTo>
                  <a:pt x="29" y="13"/>
                </a:lnTo>
                <a:lnTo>
                  <a:pt x="30" y="13"/>
                </a:lnTo>
                <a:lnTo>
                  <a:pt x="30" y="11"/>
                </a:lnTo>
                <a:lnTo>
                  <a:pt x="32" y="11"/>
                </a:lnTo>
                <a:lnTo>
                  <a:pt x="33" y="13"/>
                </a:lnTo>
                <a:lnTo>
                  <a:pt x="33" y="11"/>
                </a:lnTo>
                <a:lnTo>
                  <a:pt x="33" y="11"/>
                </a:lnTo>
                <a:lnTo>
                  <a:pt x="32" y="10"/>
                </a:lnTo>
                <a:lnTo>
                  <a:pt x="32" y="9"/>
                </a:lnTo>
                <a:lnTo>
                  <a:pt x="30" y="10"/>
                </a:lnTo>
                <a:lnTo>
                  <a:pt x="30" y="9"/>
                </a:lnTo>
                <a:lnTo>
                  <a:pt x="29" y="9"/>
                </a:lnTo>
                <a:lnTo>
                  <a:pt x="29" y="8"/>
                </a:lnTo>
                <a:lnTo>
                  <a:pt x="29" y="6"/>
                </a:lnTo>
                <a:lnTo>
                  <a:pt x="28" y="6"/>
                </a:lnTo>
                <a:lnTo>
                  <a:pt x="29" y="5"/>
                </a:lnTo>
                <a:lnTo>
                  <a:pt x="29" y="4"/>
                </a:lnTo>
                <a:lnTo>
                  <a:pt x="29" y="4"/>
                </a:lnTo>
                <a:lnTo>
                  <a:pt x="29" y="2"/>
                </a:lnTo>
                <a:lnTo>
                  <a:pt x="30" y="2"/>
                </a:lnTo>
                <a:lnTo>
                  <a:pt x="30" y="1"/>
                </a:lnTo>
                <a:lnTo>
                  <a:pt x="30" y="0"/>
                </a:lnTo>
                <a:lnTo>
                  <a:pt x="30" y="0"/>
                </a:lnTo>
                <a:lnTo>
                  <a:pt x="30" y="0"/>
                </a:lnTo>
                <a:lnTo>
                  <a:pt x="32" y="0"/>
                </a:lnTo>
                <a:lnTo>
                  <a:pt x="32" y="1"/>
                </a:lnTo>
                <a:lnTo>
                  <a:pt x="33" y="2"/>
                </a:lnTo>
                <a:lnTo>
                  <a:pt x="34" y="1"/>
                </a:lnTo>
                <a:lnTo>
                  <a:pt x="34" y="1"/>
                </a:lnTo>
                <a:lnTo>
                  <a:pt x="35" y="1"/>
                </a:lnTo>
                <a:lnTo>
                  <a:pt x="37" y="1"/>
                </a:lnTo>
                <a:lnTo>
                  <a:pt x="37" y="1"/>
                </a:lnTo>
                <a:lnTo>
                  <a:pt x="38" y="1"/>
                </a:lnTo>
                <a:lnTo>
                  <a:pt x="39" y="1"/>
                </a:lnTo>
                <a:lnTo>
                  <a:pt x="39" y="1"/>
                </a:lnTo>
                <a:lnTo>
                  <a:pt x="41" y="1"/>
                </a:lnTo>
                <a:lnTo>
                  <a:pt x="42" y="1"/>
                </a:lnTo>
                <a:lnTo>
                  <a:pt x="42" y="1"/>
                </a:lnTo>
                <a:lnTo>
                  <a:pt x="43" y="1"/>
                </a:lnTo>
                <a:lnTo>
                  <a:pt x="44" y="1"/>
                </a:lnTo>
                <a:lnTo>
                  <a:pt x="44" y="1"/>
                </a:lnTo>
                <a:lnTo>
                  <a:pt x="46" y="1"/>
                </a:lnTo>
                <a:lnTo>
                  <a:pt x="47" y="1"/>
                </a:lnTo>
                <a:lnTo>
                  <a:pt x="47" y="1"/>
                </a:lnTo>
                <a:lnTo>
                  <a:pt x="48" y="1"/>
                </a:lnTo>
                <a:lnTo>
                  <a:pt x="49" y="1"/>
                </a:lnTo>
                <a:lnTo>
                  <a:pt x="49" y="1"/>
                </a:lnTo>
                <a:lnTo>
                  <a:pt x="51" y="1"/>
                </a:lnTo>
                <a:lnTo>
                  <a:pt x="52" y="1"/>
                </a:lnTo>
                <a:lnTo>
                  <a:pt x="52" y="1"/>
                </a:lnTo>
                <a:lnTo>
                  <a:pt x="53" y="2"/>
                </a:lnTo>
                <a:lnTo>
                  <a:pt x="53" y="2"/>
                </a:lnTo>
                <a:lnTo>
                  <a:pt x="53" y="4"/>
                </a:lnTo>
                <a:lnTo>
                  <a:pt x="53" y="4"/>
                </a:lnTo>
                <a:lnTo>
                  <a:pt x="53" y="4"/>
                </a:lnTo>
                <a:lnTo>
                  <a:pt x="54" y="4"/>
                </a:lnTo>
                <a:lnTo>
                  <a:pt x="56" y="4"/>
                </a:lnTo>
                <a:lnTo>
                  <a:pt x="56" y="4"/>
                </a:lnTo>
                <a:lnTo>
                  <a:pt x="57" y="4"/>
                </a:lnTo>
                <a:lnTo>
                  <a:pt x="58" y="5"/>
                </a:lnTo>
                <a:lnTo>
                  <a:pt x="58" y="5"/>
                </a:lnTo>
                <a:lnTo>
                  <a:pt x="58" y="6"/>
                </a:lnTo>
                <a:lnTo>
                  <a:pt x="59" y="6"/>
                </a:lnTo>
                <a:lnTo>
                  <a:pt x="61" y="6"/>
                </a:lnTo>
                <a:lnTo>
                  <a:pt x="61" y="6"/>
                </a:lnTo>
                <a:lnTo>
                  <a:pt x="62" y="6"/>
                </a:lnTo>
                <a:lnTo>
                  <a:pt x="63" y="6"/>
                </a:lnTo>
                <a:lnTo>
                  <a:pt x="63" y="6"/>
                </a:lnTo>
                <a:lnTo>
                  <a:pt x="64" y="6"/>
                </a:lnTo>
                <a:lnTo>
                  <a:pt x="66" y="6"/>
                </a:lnTo>
                <a:lnTo>
                  <a:pt x="66" y="6"/>
                </a:lnTo>
                <a:lnTo>
                  <a:pt x="67" y="6"/>
                </a:lnTo>
                <a:lnTo>
                  <a:pt x="68" y="6"/>
                </a:lnTo>
                <a:lnTo>
                  <a:pt x="68" y="6"/>
                </a:lnTo>
                <a:lnTo>
                  <a:pt x="69" y="6"/>
                </a:lnTo>
                <a:lnTo>
                  <a:pt x="71" y="6"/>
                </a:lnTo>
                <a:lnTo>
                  <a:pt x="72" y="6"/>
                </a:lnTo>
                <a:lnTo>
                  <a:pt x="72" y="6"/>
                </a:lnTo>
                <a:lnTo>
                  <a:pt x="73" y="6"/>
                </a:lnTo>
                <a:lnTo>
                  <a:pt x="75" y="6"/>
                </a:lnTo>
                <a:lnTo>
                  <a:pt x="75" y="6"/>
                </a:lnTo>
                <a:lnTo>
                  <a:pt x="76" y="6"/>
                </a:lnTo>
                <a:lnTo>
                  <a:pt x="77" y="6"/>
                </a:lnTo>
                <a:lnTo>
                  <a:pt x="77" y="6"/>
                </a:lnTo>
                <a:lnTo>
                  <a:pt x="78" y="6"/>
                </a:lnTo>
                <a:lnTo>
                  <a:pt x="80" y="6"/>
                </a:lnTo>
                <a:lnTo>
                  <a:pt x="80" y="6"/>
                </a:lnTo>
                <a:lnTo>
                  <a:pt x="80" y="6"/>
                </a:lnTo>
                <a:lnTo>
                  <a:pt x="81" y="6"/>
                </a:lnTo>
                <a:lnTo>
                  <a:pt x="81" y="8"/>
                </a:lnTo>
                <a:lnTo>
                  <a:pt x="81" y="9"/>
                </a:lnTo>
                <a:lnTo>
                  <a:pt x="82" y="9"/>
                </a:lnTo>
                <a:lnTo>
                  <a:pt x="82" y="9"/>
                </a:lnTo>
                <a:lnTo>
                  <a:pt x="83" y="9"/>
                </a:lnTo>
                <a:lnTo>
                  <a:pt x="83" y="10"/>
                </a:lnTo>
                <a:lnTo>
                  <a:pt x="85" y="11"/>
                </a:lnTo>
                <a:lnTo>
                  <a:pt x="85" y="11"/>
                </a:lnTo>
                <a:lnTo>
                  <a:pt x="85" y="11"/>
                </a:lnTo>
                <a:lnTo>
                  <a:pt x="86" y="13"/>
                </a:lnTo>
                <a:lnTo>
                  <a:pt x="86" y="14"/>
                </a:lnTo>
                <a:lnTo>
                  <a:pt x="87" y="14"/>
                </a:lnTo>
                <a:lnTo>
                  <a:pt x="87" y="15"/>
                </a:lnTo>
                <a:lnTo>
                  <a:pt x="87" y="16"/>
                </a:lnTo>
                <a:lnTo>
                  <a:pt x="87" y="16"/>
                </a:lnTo>
                <a:lnTo>
                  <a:pt x="87" y="18"/>
                </a:lnTo>
                <a:lnTo>
                  <a:pt x="87" y="18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53" name="Freeform 537" hidden="1">
            <a:extLst>
              <a:ext uri="{FF2B5EF4-FFF2-40B4-BE49-F238E27FC236}">
                <a16:creationId xmlns:a16="http://schemas.microsoft.com/office/drawing/2014/main" id="{3D0D11BF-FBD6-4930-BF39-294C18C28FF4}"/>
              </a:ext>
            </a:extLst>
          </p:cNvPr>
          <p:cNvSpPr>
            <a:spLocks/>
          </p:cNvSpPr>
          <p:nvPr/>
        </p:nvSpPr>
        <p:spPr bwMode="auto">
          <a:xfrm>
            <a:off x="14055337" y="3354347"/>
            <a:ext cx="854917" cy="688373"/>
          </a:xfrm>
          <a:custGeom>
            <a:avLst/>
            <a:gdLst>
              <a:gd name="T0" fmla="*/ 22 w 77"/>
              <a:gd name="T1" fmla="*/ 2 h 62"/>
              <a:gd name="T2" fmla="*/ 27 w 77"/>
              <a:gd name="T3" fmla="*/ 5 h 62"/>
              <a:gd name="T4" fmla="*/ 29 w 77"/>
              <a:gd name="T5" fmla="*/ 8 h 62"/>
              <a:gd name="T6" fmla="*/ 34 w 77"/>
              <a:gd name="T7" fmla="*/ 11 h 62"/>
              <a:gd name="T8" fmla="*/ 37 w 77"/>
              <a:gd name="T9" fmla="*/ 13 h 62"/>
              <a:gd name="T10" fmla="*/ 42 w 77"/>
              <a:gd name="T11" fmla="*/ 16 h 62"/>
              <a:gd name="T12" fmla="*/ 45 w 77"/>
              <a:gd name="T13" fmla="*/ 18 h 62"/>
              <a:gd name="T14" fmla="*/ 49 w 77"/>
              <a:gd name="T15" fmla="*/ 18 h 62"/>
              <a:gd name="T16" fmla="*/ 54 w 77"/>
              <a:gd name="T17" fmla="*/ 18 h 62"/>
              <a:gd name="T18" fmla="*/ 59 w 77"/>
              <a:gd name="T19" fmla="*/ 16 h 62"/>
              <a:gd name="T20" fmla="*/ 64 w 77"/>
              <a:gd name="T21" fmla="*/ 16 h 62"/>
              <a:gd name="T22" fmla="*/ 67 w 77"/>
              <a:gd name="T23" fmla="*/ 13 h 62"/>
              <a:gd name="T24" fmla="*/ 72 w 77"/>
              <a:gd name="T25" fmla="*/ 14 h 62"/>
              <a:gd name="T26" fmla="*/ 72 w 77"/>
              <a:gd name="T27" fmla="*/ 19 h 62"/>
              <a:gd name="T28" fmla="*/ 73 w 77"/>
              <a:gd name="T29" fmla="*/ 24 h 62"/>
              <a:gd name="T30" fmla="*/ 74 w 77"/>
              <a:gd name="T31" fmla="*/ 27 h 62"/>
              <a:gd name="T32" fmla="*/ 74 w 77"/>
              <a:gd name="T33" fmla="*/ 32 h 62"/>
              <a:gd name="T34" fmla="*/ 74 w 77"/>
              <a:gd name="T35" fmla="*/ 37 h 62"/>
              <a:gd name="T36" fmla="*/ 73 w 77"/>
              <a:gd name="T37" fmla="*/ 41 h 62"/>
              <a:gd name="T38" fmla="*/ 74 w 77"/>
              <a:gd name="T39" fmla="*/ 46 h 62"/>
              <a:gd name="T40" fmla="*/ 77 w 77"/>
              <a:gd name="T41" fmla="*/ 50 h 62"/>
              <a:gd name="T42" fmla="*/ 72 w 77"/>
              <a:gd name="T43" fmla="*/ 50 h 62"/>
              <a:gd name="T44" fmla="*/ 67 w 77"/>
              <a:gd name="T45" fmla="*/ 50 h 62"/>
              <a:gd name="T46" fmla="*/ 62 w 77"/>
              <a:gd name="T47" fmla="*/ 50 h 62"/>
              <a:gd name="T48" fmla="*/ 58 w 77"/>
              <a:gd name="T49" fmla="*/ 48 h 62"/>
              <a:gd name="T50" fmla="*/ 56 w 77"/>
              <a:gd name="T51" fmla="*/ 50 h 62"/>
              <a:gd name="T52" fmla="*/ 53 w 77"/>
              <a:gd name="T53" fmla="*/ 53 h 62"/>
              <a:gd name="T54" fmla="*/ 49 w 77"/>
              <a:gd name="T55" fmla="*/ 56 h 62"/>
              <a:gd name="T56" fmla="*/ 44 w 77"/>
              <a:gd name="T57" fmla="*/ 56 h 62"/>
              <a:gd name="T58" fmla="*/ 43 w 77"/>
              <a:gd name="T59" fmla="*/ 53 h 62"/>
              <a:gd name="T60" fmla="*/ 39 w 77"/>
              <a:gd name="T61" fmla="*/ 53 h 62"/>
              <a:gd name="T62" fmla="*/ 37 w 77"/>
              <a:gd name="T63" fmla="*/ 51 h 62"/>
              <a:gd name="T64" fmla="*/ 34 w 77"/>
              <a:gd name="T65" fmla="*/ 51 h 62"/>
              <a:gd name="T66" fmla="*/ 32 w 77"/>
              <a:gd name="T67" fmla="*/ 51 h 62"/>
              <a:gd name="T68" fmla="*/ 32 w 77"/>
              <a:gd name="T69" fmla="*/ 48 h 62"/>
              <a:gd name="T70" fmla="*/ 29 w 77"/>
              <a:gd name="T71" fmla="*/ 48 h 62"/>
              <a:gd name="T72" fmla="*/ 24 w 77"/>
              <a:gd name="T73" fmla="*/ 55 h 62"/>
              <a:gd name="T74" fmla="*/ 20 w 77"/>
              <a:gd name="T75" fmla="*/ 53 h 62"/>
              <a:gd name="T76" fmla="*/ 22 w 77"/>
              <a:gd name="T77" fmla="*/ 57 h 62"/>
              <a:gd name="T78" fmla="*/ 20 w 77"/>
              <a:gd name="T79" fmla="*/ 61 h 62"/>
              <a:gd name="T80" fmla="*/ 18 w 77"/>
              <a:gd name="T81" fmla="*/ 61 h 62"/>
              <a:gd name="T82" fmla="*/ 15 w 77"/>
              <a:gd name="T83" fmla="*/ 58 h 62"/>
              <a:gd name="T84" fmla="*/ 14 w 77"/>
              <a:gd name="T85" fmla="*/ 58 h 62"/>
              <a:gd name="T86" fmla="*/ 13 w 77"/>
              <a:gd name="T87" fmla="*/ 58 h 62"/>
              <a:gd name="T88" fmla="*/ 11 w 77"/>
              <a:gd name="T89" fmla="*/ 56 h 62"/>
              <a:gd name="T90" fmla="*/ 10 w 77"/>
              <a:gd name="T91" fmla="*/ 53 h 62"/>
              <a:gd name="T92" fmla="*/ 8 w 77"/>
              <a:gd name="T93" fmla="*/ 53 h 62"/>
              <a:gd name="T94" fmla="*/ 8 w 77"/>
              <a:gd name="T95" fmla="*/ 51 h 62"/>
              <a:gd name="T96" fmla="*/ 6 w 77"/>
              <a:gd name="T97" fmla="*/ 51 h 62"/>
              <a:gd name="T98" fmla="*/ 5 w 77"/>
              <a:gd name="T99" fmla="*/ 50 h 62"/>
              <a:gd name="T100" fmla="*/ 4 w 77"/>
              <a:gd name="T101" fmla="*/ 46 h 62"/>
              <a:gd name="T102" fmla="*/ 4 w 77"/>
              <a:gd name="T103" fmla="*/ 39 h 62"/>
              <a:gd name="T104" fmla="*/ 4 w 77"/>
              <a:gd name="T105" fmla="*/ 34 h 62"/>
              <a:gd name="T106" fmla="*/ 1 w 77"/>
              <a:gd name="T107" fmla="*/ 33 h 62"/>
              <a:gd name="T108" fmla="*/ 0 w 77"/>
              <a:gd name="T109" fmla="*/ 29 h 62"/>
              <a:gd name="T110" fmla="*/ 3 w 77"/>
              <a:gd name="T111" fmla="*/ 27 h 62"/>
              <a:gd name="T112" fmla="*/ 6 w 77"/>
              <a:gd name="T113" fmla="*/ 24 h 62"/>
              <a:gd name="T114" fmla="*/ 8 w 77"/>
              <a:gd name="T115" fmla="*/ 19 h 62"/>
              <a:gd name="T116" fmla="*/ 10 w 77"/>
              <a:gd name="T117" fmla="*/ 16 h 62"/>
              <a:gd name="T118" fmla="*/ 11 w 77"/>
              <a:gd name="T119" fmla="*/ 13 h 62"/>
              <a:gd name="T120" fmla="*/ 13 w 77"/>
              <a:gd name="T121" fmla="*/ 8 h 62"/>
              <a:gd name="T122" fmla="*/ 15 w 77"/>
              <a:gd name="T123" fmla="*/ 5 h 62"/>
              <a:gd name="T124" fmla="*/ 18 w 77"/>
              <a:gd name="T125" fmla="*/ 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7" h="62">
                <a:moveTo>
                  <a:pt x="19" y="0"/>
                </a:moveTo>
                <a:lnTo>
                  <a:pt x="20" y="0"/>
                </a:lnTo>
                <a:lnTo>
                  <a:pt x="20" y="2"/>
                </a:lnTo>
                <a:lnTo>
                  <a:pt x="22" y="2"/>
                </a:lnTo>
                <a:lnTo>
                  <a:pt x="22" y="2"/>
                </a:lnTo>
                <a:lnTo>
                  <a:pt x="22" y="2"/>
                </a:lnTo>
                <a:lnTo>
                  <a:pt x="23" y="3"/>
                </a:lnTo>
                <a:lnTo>
                  <a:pt x="24" y="4"/>
                </a:lnTo>
                <a:lnTo>
                  <a:pt x="24" y="5"/>
                </a:lnTo>
                <a:lnTo>
                  <a:pt x="24" y="5"/>
                </a:lnTo>
                <a:lnTo>
                  <a:pt x="25" y="5"/>
                </a:lnTo>
                <a:lnTo>
                  <a:pt x="27" y="5"/>
                </a:lnTo>
                <a:lnTo>
                  <a:pt x="27" y="5"/>
                </a:lnTo>
                <a:lnTo>
                  <a:pt x="28" y="5"/>
                </a:lnTo>
                <a:lnTo>
                  <a:pt x="28" y="5"/>
                </a:lnTo>
                <a:lnTo>
                  <a:pt x="29" y="7"/>
                </a:lnTo>
                <a:lnTo>
                  <a:pt x="29" y="8"/>
                </a:lnTo>
                <a:lnTo>
                  <a:pt x="29" y="8"/>
                </a:lnTo>
                <a:lnTo>
                  <a:pt x="30" y="8"/>
                </a:lnTo>
                <a:lnTo>
                  <a:pt x="32" y="8"/>
                </a:lnTo>
                <a:lnTo>
                  <a:pt x="32" y="8"/>
                </a:lnTo>
                <a:lnTo>
                  <a:pt x="33" y="8"/>
                </a:lnTo>
                <a:lnTo>
                  <a:pt x="34" y="9"/>
                </a:lnTo>
                <a:lnTo>
                  <a:pt x="34" y="11"/>
                </a:lnTo>
                <a:lnTo>
                  <a:pt x="34" y="11"/>
                </a:lnTo>
                <a:lnTo>
                  <a:pt x="35" y="11"/>
                </a:lnTo>
                <a:lnTo>
                  <a:pt x="35" y="12"/>
                </a:lnTo>
                <a:lnTo>
                  <a:pt x="37" y="12"/>
                </a:lnTo>
                <a:lnTo>
                  <a:pt x="37" y="13"/>
                </a:lnTo>
                <a:lnTo>
                  <a:pt x="37" y="13"/>
                </a:lnTo>
                <a:lnTo>
                  <a:pt x="38" y="14"/>
                </a:lnTo>
                <a:lnTo>
                  <a:pt x="38" y="16"/>
                </a:lnTo>
                <a:lnTo>
                  <a:pt x="39" y="16"/>
                </a:lnTo>
                <a:lnTo>
                  <a:pt x="40" y="16"/>
                </a:lnTo>
                <a:lnTo>
                  <a:pt x="40" y="16"/>
                </a:lnTo>
                <a:lnTo>
                  <a:pt x="42" y="16"/>
                </a:lnTo>
                <a:lnTo>
                  <a:pt x="42" y="16"/>
                </a:lnTo>
                <a:lnTo>
                  <a:pt x="43" y="17"/>
                </a:lnTo>
                <a:lnTo>
                  <a:pt x="43" y="17"/>
                </a:lnTo>
                <a:lnTo>
                  <a:pt x="44" y="18"/>
                </a:lnTo>
                <a:lnTo>
                  <a:pt x="45" y="18"/>
                </a:lnTo>
                <a:lnTo>
                  <a:pt x="45" y="18"/>
                </a:lnTo>
                <a:lnTo>
                  <a:pt x="45" y="18"/>
                </a:lnTo>
                <a:lnTo>
                  <a:pt x="47" y="18"/>
                </a:lnTo>
                <a:lnTo>
                  <a:pt x="48" y="18"/>
                </a:lnTo>
                <a:lnTo>
                  <a:pt x="48" y="18"/>
                </a:lnTo>
                <a:lnTo>
                  <a:pt x="48" y="18"/>
                </a:lnTo>
                <a:lnTo>
                  <a:pt x="49" y="18"/>
                </a:lnTo>
                <a:lnTo>
                  <a:pt x="50" y="18"/>
                </a:lnTo>
                <a:lnTo>
                  <a:pt x="50" y="18"/>
                </a:lnTo>
                <a:lnTo>
                  <a:pt x="52" y="18"/>
                </a:lnTo>
                <a:lnTo>
                  <a:pt x="53" y="18"/>
                </a:lnTo>
                <a:lnTo>
                  <a:pt x="53" y="18"/>
                </a:lnTo>
                <a:lnTo>
                  <a:pt x="54" y="18"/>
                </a:lnTo>
                <a:lnTo>
                  <a:pt x="56" y="18"/>
                </a:lnTo>
                <a:lnTo>
                  <a:pt x="56" y="17"/>
                </a:lnTo>
                <a:lnTo>
                  <a:pt x="56" y="16"/>
                </a:lnTo>
                <a:lnTo>
                  <a:pt x="57" y="16"/>
                </a:lnTo>
                <a:lnTo>
                  <a:pt x="58" y="16"/>
                </a:lnTo>
                <a:lnTo>
                  <a:pt x="59" y="16"/>
                </a:lnTo>
                <a:lnTo>
                  <a:pt x="59" y="16"/>
                </a:lnTo>
                <a:lnTo>
                  <a:pt x="61" y="16"/>
                </a:lnTo>
                <a:lnTo>
                  <a:pt x="62" y="16"/>
                </a:lnTo>
                <a:lnTo>
                  <a:pt x="62" y="16"/>
                </a:lnTo>
                <a:lnTo>
                  <a:pt x="63" y="16"/>
                </a:lnTo>
                <a:lnTo>
                  <a:pt x="64" y="16"/>
                </a:lnTo>
                <a:lnTo>
                  <a:pt x="64" y="16"/>
                </a:lnTo>
                <a:lnTo>
                  <a:pt x="64" y="14"/>
                </a:lnTo>
                <a:lnTo>
                  <a:pt x="66" y="13"/>
                </a:lnTo>
                <a:lnTo>
                  <a:pt x="66" y="13"/>
                </a:lnTo>
                <a:lnTo>
                  <a:pt x="67" y="13"/>
                </a:lnTo>
                <a:lnTo>
                  <a:pt x="67" y="13"/>
                </a:lnTo>
                <a:lnTo>
                  <a:pt x="68" y="13"/>
                </a:lnTo>
                <a:lnTo>
                  <a:pt x="69" y="13"/>
                </a:lnTo>
                <a:lnTo>
                  <a:pt x="69" y="13"/>
                </a:lnTo>
                <a:lnTo>
                  <a:pt x="71" y="13"/>
                </a:lnTo>
                <a:lnTo>
                  <a:pt x="71" y="13"/>
                </a:lnTo>
                <a:lnTo>
                  <a:pt x="72" y="14"/>
                </a:lnTo>
                <a:lnTo>
                  <a:pt x="72" y="16"/>
                </a:lnTo>
                <a:lnTo>
                  <a:pt x="72" y="16"/>
                </a:lnTo>
                <a:lnTo>
                  <a:pt x="72" y="17"/>
                </a:lnTo>
                <a:lnTo>
                  <a:pt x="72" y="18"/>
                </a:lnTo>
                <a:lnTo>
                  <a:pt x="72" y="18"/>
                </a:lnTo>
                <a:lnTo>
                  <a:pt x="72" y="19"/>
                </a:lnTo>
                <a:lnTo>
                  <a:pt x="72" y="21"/>
                </a:lnTo>
                <a:lnTo>
                  <a:pt x="73" y="21"/>
                </a:lnTo>
                <a:lnTo>
                  <a:pt x="73" y="21"/>
                </a:lnTo>
                <a:lnTo>
                  <a:pt x="73" y="22"/>
                </a:lnTo>
                <a:lnTo>
                  <a:pt x="73" y="23"/>
                </a:lnTo>
                <a:lnTo>
                  <a:pt x="73" y="24"/>
                </a:lnTo>
                <a:lnTo>
                  <a:pt x="73" y="24"/>
                </a:lnTo>
                <a:lnTo>
                  <a:pt x="73" y="26"/>
                </a:lnTo>
                <a:lnTo>
                  <a:pt x="74" y="26"/>
                </a:lnTo>
                <a:lnTo>
                  <a:pt x="74" y="26"/>
                </a:lnTo>
                <a:lnTo>
                  <a:pt x="74" y="27"/>
                </a:lnTo>
                <a:lnTo>
                  <a:pt x="74" y="27"/>
                </a:lnTo>
                <a:lnTo>
                  <a:pt x="74" y="28"/>
                </a:lnTo>
                <a:lnTo>
                  <a:pt x="74" y="29"/>
                </a:lnTo>
                <a:lnTo>
                  <a:pt x="74" y="29"/>
                </a:lnTo>
                <a:lnTo>
                  <a:pt x="74" y="31"/>
                </a:lnTo>
                <a:lnTo>
                  <a:pt x="74" y="32"/>
                </a:lnTo>
                <a:lnTo>
                  <a:pt x="74" y="32"/>
                </a:lnTo>
                <a:lnTo>
                  <a:pt x="74" y="33"/>
                </a:lnTo>
                <a:lnTo>
                  <a:pt x="74" y="34"/>
                </a:lnTo>
                <a:lnTo>
                  <a:pt x="74" y="34"/>
                </a:lnTo>
                <a:lnTo>
                  <a:pt x="74" y="36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8"/>
                </a:lnTo>
                <a:lnTo>
                  <a:pt x="74" y="39"/>
                </a:lnTo>
                <a:lnTo>
                  <a:pt x="73" y="39"/>
                </a:lnTo>
                <a:lnTo>
                  <a:pt x="73" y="41"/>
                </a:lnTo>
                <a:lnTo>
                  <a:pt x="73" y="41"/>
                </a:lnTo>
                <a:lnTo>
                  <a:pt x="73" y="42"/>
                </a:lnTo>
                <a:lnTo>
                  <a:pt x="72" y="43"/>
                </a:lnTo>
                <a:lnTo>
                  <a:pt x="73" y="43"/>
                </a:lnTo>
                <a:lnTo>
                  <a:pt x="73" y="45"/>
                </a:lnTo>
                <a:lnTo>
                  <a:pt x="73" y="46"/>
                </a:lnTo>
                <a:lnTo>
                  <a:pt x="74" y="46"/>
                </a:lnTo>
                <a:lnTo>
                  <a:pt x="74" y="47"/>
                </a:lnTo>
                <a:lnTo>
                  <a:pt x="76" y="46"/>
                </a:lnTo>
                <a:lnTo>
                  <a:pt x="76" y="47"/>
                </a:lnTo>
                <a:lnTo>
                  <a:pt x="77" y="48"/>
                </a:lnTo>
                <a:lnTo>
                  <a:pt x="77" y="48"/>
                </a:lnTo>
                <a:lnTo>
                  <a:pt x="77" y="50"/>
                </a:lnTo>
                <a:lnTo>
                  <a:pt x="76" y="48"/>
                </a:lnTo>
                <a:lnTo>
                  <a:pt x="74" y="48"/>
                </a:lnTo>
                <a:lnTo>
                  <a:pt x="74" y="50"/>
                </a:lnTo>
                <a:lnTo>
                  <a:pt x="73" y="50"/>
                </a:lnTo>
                <a:lnTo>
                  <a:pt x="72" y="50"/>
                </a:lnTo>
                <a:lnTo>
                  <a:pt x="72" y="50"/>
                </a:lnTo>
                <a:lnTo>
                  <a:pt x="71" y="50"/>
                </a:lnTo>
                <a:lnTo>
                  <a:pt x="69" y="50"/>
                </a:lnTo>
                <a:lnTo>
                  <a:pt x="69" y="50"/>
                </a:lnTo>
                <a:lnTo>
                  <a:pt x="68" y="50"/>
                </a:lnTo>
                <a:lnTo>
                  <a:pt x="67" y="50"/>
                </a:lnTo>
                <a:lnTo>
                  <a:pt x="67" y="50"/>
                </a:lnTo>
                <a:lnTo>
                  <a:pt x="66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3" y="50"/>
                </a:lnTo>
                <a:lnTo>
                  <a:pt x="62" y="50"/>
                </a:lnTo>
                <a:lnTo>
                  <a:pt x="62" y="50"/>
                </a:lnTo>
                <a:lnTo>
                  <a:pt x="61" y="50"/>
                </a:lnTo>
                <a:lnTo>
                  <a:pt x="59" y="50"/>
                </a:lnTo>
                <a:lnTo>
                  <a:pt x="59" y="48"/>
                </a:lnTo>
                <a:lnTo>
                  <a:pt x="58" y="48"/>
                </a:lnTo>
                <a:lnTo>
                  <a:pt x="58" y="48"/>
                </a:lnTo>
                <a:lnTo>
                  <a:pt x="57" y="47"/>
                </a:lnTo>
                <a:lnTo>
                  <a:pt x="57" y="47"/>
                </a:lnTo>
                <a:lnTo>
                  <a:pt x="56" y="48"/>
                </a:lnTo>
                <a:lnTo>
                  <a:pt x="56" y="48"/>
                </a:lnTo>
                <a:lnTo>
                  <a:pt x="56" y="50"/>
                </a:lnTo>
                <a:lnTo>
                  <a:pt x="56" y="50"/>
                </a:lnTo>
                <a:lnTo>
                  <a:pt x="56" y="51"/>
                </a:lnTo>
                <a:lnTo>
                  <a:pt x="56" y="51"/>
                </a:lnTo>
                <a:lnTo>
                  <a:pt x="56" y="52"/>
                </a:lnTo>
                <a:lnTo>
                  <a:pt x="54" y="52"/>
                </a:lnTo>
                <a:lnTo>
                  <a:pt x="53" y="53"/>
                </a:lnTo>
                <a:lnTo>
                  <a:pt x="53" y="53"/>
                </a:lnTo>
                <a:lnTo>
                  <a:pt x="53" y="55"/>
                </a:lnTo>
                <a:lnTo>
                  <a:pt x="53" y="55"/>
                </a:lnTo>
                <a:lnTo>
                  <a:pt x="50" y="55"/>
                </a:lnTo>
                <a:lnTo>
                  <a:pt x="50" y="55"/>
                </a:lnTo>
                <a:lnTo>
                  <a:pt x="50" y="56"/>
                </a:lnTo>
                <a:lnTo>
                  <a:pt x="49" y="56"/>
                </a:lnTo>
                <a:lnTo>
                  <a:pt x="49" y="57"/>
                </a:lnTo>
                <a:lnTo>
                  <a:pt x="49" y="57"/>
                </a:lnTo>
                <a:lnTo>
                  <a:pt x="45" y="57"/>
                </a:lnTo>
                <a:lnTo>
                  <a:pt x="45" y="56"/>
                </a:lnTo>
                <a:lnTo>
                  <a:pt x="45" y="56"/>
                </a:lnTo>
                <a:lnTo>
                  <a:pt x="44" y="56"/>
                </a:lnTo>
                <a:lnTo>
                  <a:pt x="43" y="56"/>
                </a:lnTo>
                <a:lnTo>
                  <a:pt x="43" y="56"/>
                </a:lnTo>
                <a:lnTo>
                  <a:pt x="43" y="55"/>
                </a:lnTo>
                <a:lnTo>
                  <a:pt x="43" y="53"/>
                </a:lnTo>
                <a:lnTo>
                  <a:pt x="43" y="53"/>
                </a:lnTo>
                <a:lnTo>
                  <a:pt x="43" y="53"/>
                </a:lnTo>
                <a:lnTo>
                  <a:pt x="42" y="53"/>
                </a:lnTo>
                <a:lnTo>
                  <a:pt x="42" y="53"/>
                </a:lnTo>
                <a:lnTo>
                  <a:pt x="40" y="53"/>
                </a:lnTo>
                <a:lnTo>
                  <a:pt x="40" y="52"/>
                </a:lnTo>
                <a:lnTo>
                  <a:pt x="40" y="53"/>
                </a:lnTo>
                <a:lnTo>
                  <a:pt x="39" y="53"/>
                </a:lnTo>
                <a:lnTo>
                  <a:pt x="38" y="53"/>
                </a:lnTo>
                <a:lnTo>
                  <a:pt x="38" y="52"/>
                </a:lnTo>
                <a:lnTo>
                  <a:pt x="38" y="51"/>
                </a:lnTo>
                <a:lnTo>
                  <a:pt x="38" y="51"/>
                </a:lnTo>
                <a:lnTo>
                  <a:pt x="37" y="51"/>
                </a:lnTo>
                <a:lnTo>
                  <a:pt x="37" y="51"/>
                </a:lnTo>
                <a:lnTo>
                  <a:pt x="35" y="52"/>
                </a:lnTo>
                <a:lnTo>
                  <a:pt x="35" y="52"/>
                </a:lnTo>
                <a:lnTo>
                  <a:pt x="34" y="52"/>
                </a:lnTo>
                <a:lnTo>
                  <a:pt x="34" y="52"/>
                </a:lnTo>
                <a:lnTo>
                  <a:pt x="34" y="51"/>
                </a:lnTo>
                <a:lnTo>
                  <a:pt x="34" y="51"/>
                </a:lnTo>
                <a:lnTo>
                  <a:pt x="34" y="51"/>
                </a:lnTo>
                <a:lnTo>
                  <a:pt x="33" y="51"/>
                </a:lnTo>
                <a:lnTo>
                  <a:pt x="33" y="51"/>
                </a:lnTo>
                <a:lnTo>
                  <a:pt x="32" y="51"/>
                </a:lnTo>
                <a:lnTo>
                  <a:pt x="32" y="51"/>
                </a:lnTo>
                <a:lnTo>
                  <a:pt x="32" y="51"/>
                </a:lnTo>
                <a:lnTo>
                  <a:pt x="32" y="51"/>
                </a:lnTo>
                <a:lnTo>
                  <a:pt x="32" y="50"/>
                </a:lnTo>
                <a:lnTo>
                  <a:pt x="33" y="48"/>
                </a:lnTo>
                <a:lnTo>
                  <a:pt x="32" y="48"/>
                </a:lnTo>
                <a:lnTo>
                  <a:pt x="32" y="48"/>
                </a:lnTo>
                <a:lnTo>
                  <a:pt x="32" y="48"/>
                </a:lnTo>
                <a:lnTo>
                  <a:pt x="30" y="47"/>
                </a:lnTo>
                <a:lnTo>
                  <a:pt x="29" y="46"/>
                </a:lnTo>
                <a:lnTo>
                  <a:pt x="29" y="46"/>
                </a:lnTo>
                <a:lnTo>
                  <a:pt x="29" y="47"/>
                </a:lnTo>
                <a:lnTo>
                  <a:pt x="29" y="47"/>
                </a:lnTo>
                <a:lnTo>
                  <a:pt x="29" y="48"/>
                </a:lnTo>
                <a:lnTo>
                  <a:pt x="29" y="48"/>
                </a:lnTo>
                <a:lnTo>
                  <a:pt x="29" y="50"/>
                </a:lnTo>
                <a:lnTo>
                  <a:pt x="27" y="52"/>
                </a:lnTo>
                <a:lnTo>
                  <a:pt x="25" y="53"/>
                </a:lnTo>
                <a:lnTo>
                  <a:pt x="24" y="55"/>
                </a:lnTo>
                <a:lnTo>
                  <a:pt x="24" y="55"/>
                </a:lnTo>
                <a:lnTo>
                  <a:pt x="23" y="55"/>
                </a:lnTo>
                <a:lnTo>
                  <a:pt x="23" y="55"/>
                </a:lnTo>
                <a:lnTo>
                  <a:pt x="22" y="56"/>
                </a:lnTo>
                <a:lnTo>
                  <a:pt x="22" y="56"/>
                </a:lnTo>
                <a:lnTo>
                  <a:pt x="22" y="56"/>
                </a:lnTo>
                <a:lnTo>
                  <a:pt x="20" y="53"/>
                </a:lnTo>
                <a:lnTo>
                  <a:pt x="20" y="53"/>
                </a:lnTo>
                <a:lnTo>
                  <a:pt x="19" y="55"/>
                </a:lnTo>
                <a:lnTo>
                  <a:pt x="18" y="56"/>
                </a:lnTo>
                <a:lnTo>
                  <a:pt x="19" y="56"/>
                </a:lnTo>
                <a:lnTo>
                  <a:pt x="19" y="56"/>
                </a:lnTo>
                <a:lnTo>
                  <a:pt x="22" y="57"/>
                </a:lnTo>
                <a:lnTo>
                  <a:pt x="22" y="57"/>
                </a:lnTo>
                <a:lnTo>
                  <a:pt x="22" y="58"/>
                </a:lnTo>
                <a:lnTo>
                  <a:pt x="20" y="58"/>
                </a:lnTo>
                <a:lnTo>
                  <a:pt x="20" y="58"/>
                </a:lnTo>
                <a:lnTo>
                  <a:pt x="20" y="60"/>
                </a:lnTo>
                <a:lnTo>
                  <a:pt x="20" y="61"/>
                </a:lnTo>
                <a:lnTo>
                  <a:pt x="20" y="61"/>
                </a:lnTo>
                <a:lnTo>
                  <a:pt x="19" y="62"/>
                </a:lnTo>
                <a:lnTo>
                  <a:pt x="18" y="62"/>
                </a:lnTo>
                <a:lnTo>
                  <a:pt x="18" y="62"/>
                </a:lnTo>
                <a:lnTo>
                  <a:pt x="16" y="61"/>
                </a:lnTo>
                <a:lnTo>
                  <a:pt x="18" y="61"/>
                </a:lnTo>
                <a:lnTo>
                  <a:pt x="18" y="60"/>
                </a:lnTo>
                <a:lnTo>
                  <a:pt x="18" y="60"/>
                </a:lnTo>
                <a:lnTo>
                  <a:pt x="18" y="60"/>
                </a:lnTo>
                <a:lnTo>
                  <a:pt x="16" y="60"/>
                </a:lnTo>
                <a:lnTo>
                  <a:pt x="15" y="60"/>
                </a:lnTo>
                <a:lnTo>
                  <a:pt x="15" y="58"/>
                </a:lnTo>
                <a:lnTo>
                  <a:pt x="15" y="58"/>
                </a:lnTo>
                <a:lnTo>
                  <a:pt x="15" y="58"/>
                </a:lnTo>
                <a:lnTo>
                  <a:pt x="15" y="58"/>
                </a:lnTo>
                <a:lnTo>
                  <a:pt x="15" y="58"/>
                </a:lnTo>
                <a:lnTo>
                  <a:pt x="14" y="58"/>
                </a:lnTo>
                <a:lnTo>
                  <a:pt x="14" y="58"/>
                </a:lnTo>
                <a:lnTo>
                  <a:pt x="14" y="58"/>
                </a:lnTo>
                <a:lnTo>
                  <a:pt x="13" y="58"/>
                </a:lnTo>
                <a:lnTo>
                  <a:pt x="13" y="58"/>
                </a:lnTo>
                <a:lnTo>
                  <a:pt x="13" y="58"/>
                </a:lnTo>
                <a:lnTo>
                  <a:pt x="13" y="58"/>
                </a:lnTo>
                <a:lnTo>
                  <a:pt x="13" y="58"/>
                </a:lnTo>
                <a:lnTo>
                  <a:pt x="13" y="58"/>
                </a:lnTo>
                <a:lnTo>
                  <a:pt x="11" y="58"/>
                </a:lnTo>
                <a:lnTo>
                  <a:pt x="10" y="57"/>
                </a:lnTo>
                <a:lnTo>
                  <a:pt x="10" y="57"/>
                </a:lnTo>
                <a:lnTo>
                  <a:pt x="11" y="56"/>
                </a:lnTo>
                <a:lnTo>
                  <a:pt x="11" y="56"/>
                </a:lnTo>
                <a:lnTo>
                  <a:pt x="11" y="56"/>
                </a:lnTo>
                <a:lnTo>
                  <a:pt x="10" y="56"/>
                </a:lnTo>
                <a:lnTo>
                  <a:pt x="10" y="56"/>
                </a:lnTo>
                <a:lnTo>
                  <a:pt x="10" y="55"/>
                </a:lnTo>
                <a:lnTo>
                  <a:pt x="10" y="53"/>
                </a:lnTo>
                <a:lnTo>
                  <a:pt x="10" y="53"/>
                </a:lnTo>
                <a:lnTo>
                  <a:pt x="10" y="53"/>
                </a:lnTo>
                <a:lnTo>
                  <a:pt x="10" y="53"/>
                </a:lnTo>
                <a:lnTo>
                  <a:pt x="9" y="53"/>
                </a:lnTo>
                <a:lnTo>
                  <a:pt x="9" y="53"/>
                </a:lnTo>
                <a:lnTo>
                  <a:pt x="8" y="53"/>
                </a:lnTo>
                <a:lnTo>
                  <a:pt x="8" y="53"/>
                </a:lnTo>
                <a:lnTo>
                  <a:pt x="8" y="53"/>
                </a:lnTo>
                <a:lnTo>
                  <a:pt x="8" y="52"/>
                </a:lnTo>
                <a:lnTo>
                  <a:pt x="8" y="52"/>
                </a:lnTo>
                <a:lnTo>
                  <a:pt x="8" y="51"/>
                </a:lnTo>
                <a:lnTo>
                  <a:pt x="8" y="51"/>
                </a:lnTo>
                <a:lnTo>
                  <a:pt x="8" y="51"/>
                </a:lnTo>
                <a:lnTo>
                  <a:pt x="8" y="50"/>
                </a:lnTo>
                <a:lnTo>
                  <a:pt x="8" y="50"/>
                </a:lnTo>
                <a:lnTo>
                  <a:pt x="8" y="50"/>
                </a:lnTo>
                <a:lnTo>
                  <a:pt x="8" y="50"/>
                </a:lnTo>
                <a:lnTo>
                  <a:pt x="6" y="51"/>
                </a:lnTo>
                <a:lnTo>
                  <a:pt x="6" y="51"/>
                </a:lnTo>
                <a:lnTo>
                  <a:pt x="6" y="51"/>
                </a:lnTo>
                <a:lnTo>
                  <a:pt x="6" y="51"/>
                </a:lnTo>
                <a:lnTo>
                  <a:pt x="5" y="50"/>
                </a:lnTo>
                <a:lnTo>
                  <a:pt x="5" y="50"/>
                </a:lnTo>
                <a:lnTo>
                  <a:pt x="5" y="51"/>
                </a:lnTo>
                <a:lnTo>
                  <a:pt x="5" y="50"/>
                </a:lnTo>
                <a:lnTo>
                  <a:pt x="5" y="48"/>
                </a:lnTo>
                <a:lnTo>
                  <a:pt x="5" y="48"/>
                </a:lnTo>
                <a:lnTo>
                  <a:pt x="5" y="47"/>
                </a:lnTo>
                <a:lnTo>
                  <a:pt x="5" y="46"/>
                </a:lnTo>
                <a:lnTo>
                  <a:pt x="5" y="46"/>
                </a:lnTo>
                <a:lnTo>
                  <a:pt x="4" y="46"/>
                </a:lnTo>
                <a:lnTo>
                  <a:pt x="4" y="45"/>
                </a:lnTo>
                <a:lnTo>
                  <a:pt x="4" y="43"/>
                </a:lnTo>
                <a:lnTo>
                  <a:pt x="4" y="43"/>
                </a:lnTo>
                <a:lnTo>
                  <a:pt x="4" y="42"/>
                </a:lnTo>
                <a:lnTo>
                  <a:pt x="4" y="41"/>
                </a:lnTo>
                <a:lnTo>
                  <a:pt x="4" y="39"/>
                </a:lnTo>
                <a:lnTo>
                  <a:pt x="4" y="39"/>
                </a:lnTo>
                <a:lnTo>
                  <a:pt x="4" y="38"/>
                </a:lnTo>
                <a:lnTo>
                  <a:pt x="4" y="37"/>
                </a:lnTo>
                <a:lnTo>
                  <a:pt x="4" y="37"/>
                </a:lnTo>
                <a:lnTo>
                  <a:pt x="4" y="36"/>
                </a:lnTo>
                <a:lnTo>
                  <a:pt x="4" y="34"/>
                </a:lnTo>
                <a:lnTo>
                  <a:pt x="3" y="34"/>
                </a:lnTo>
                <a:lnTo>
                  <a:pt x="3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3"/>
                </a:lnTo>
                <a:lnTo>
                  <a:pt x="1" y="32"/>
                </a:lnTo>
                <a:lnTo>
                  <a:pt x="0" y="32"/>
                </a:lnTo>
                <a:lnTo>
                  <a:pt x="0" y="31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1" y="28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4" y="26"/>
                </a:lnTo>
                <a:lnTo>
                  <a:pt x="4" y="24"/>
                </a:lnTo>
                <a:lnTo>
                  <a:pt x="5" y="24"/>
                </a:lnTo>
                <a:lnTo>
                  <a:pt x="5" y="24"/>
                </a:lnTo>
                <a:lnTo>
                  <a:pt x="6" y="24"/>
                </a:lnTo>
                <a:lnTo>
                  <a:pt x="6" y="24"/>
                </a:lnTo>
                <a:lnTo>
                  <a:pt x="6" y="23"/>
                </a:lnTo>
                <a:lnTo>
                  <a:pt x="6" y="22"/>
                </a:lnTo>
                <a:lnTo>
                  <a:pt x="8" y="21"/>
                </a:lnTo>
                <a:lnTo>
                  <a:pt x="8" y="21"/>
                </a:lnTo>
                <a:lnTo>
                  <a:pt x="8" y="19"/>
                </a:lnTo>
                <a:lnTo>
                  <a:pt x="8" y="18"/>
                </a:lnTo>
                <a:lnTo>
                  <a:pt x="9" y="19"/>
                </a:lnTo>
                <a:lnTo>
                  <a:pt x="9" y="18"/>
                </a:lnTo>
                <a:lnTo>
                  <a:pt x="10" y="18"/>
                </a:lnTo>
                <a:lnTo>
                  <a:pt x="10" y="17"/>
                </a:lnTo>
                <a:lnTo>
                  <a:pt x="10" y="16"/>
                </a:lnTo>
                <a:lnTo>
                  <a:pt x="11" y="16"/>
                </a:lnTo>
                <a:lnTo>
                  <a:pt x="11" y="16"/>
                </a:lnTo>
                <a:lnTo>
                  <a:pt x="11" y="16"/>
                </a:lnTo>
                <a:lnTo>
                  <a:pt x="11" y="14"/>
                </a:lnTo>
                <a:lnTo>
                  <a:pt x="11" y="13"/>
                </a:lnTo>
                <a:lnTo>
                  <a:pt x="11" y="13"/>
                </a:lnTo>
                <a:lnTo>
                  <a:pt x="11" y="12"/>
                </a:lnTo>
                <a:lnTo>
                  <a:pt x="11" y="11"/>
                </a:lnTo>
                <a:lnTo>
                  <a:pt x="13" y="11"/>
                </a:lnTo>
                <a:lnTo>
                  <a:pt x="13" y="9"/>
                </a:lnTo>
                <a:lnTo>
                  <a:pt x="13" y="8"/>
                </a:lnTo>
                <a:lnTo>
                  <a:pt x="13" y="8"/>
                </a:lnTo>
                <a:lnTo>
                  <a:pt x="13" y="8"/>
                </a:lnTo>
                <a:lnTo>
                  <a:pt x="14" y="7"/>
                </a:lnTo>
                <a:lnTo>
                  <a:pt x="14" y="5"/>
                </a:lnTo>
                <a:lnTo>
                  <a:pt x="14" y="5"/>
                </a:lnTo>
                <a:lnTo>
                  <a:pt x="15" y="5"/>
                </a:lnTo>
                <a:lnTo>
                  <a:pt x="15" y="5"/>
                </a:lnTo>
                <a:lnTo>
                  <a:pt x="15" y="4"/>
                </a:lnTo>
                <a:lnTo>
                  <a:pt x="16" y="3"/>
                </a:lnTo>
                <a:lnTo>
                  <a:pt x="16" y="3"/>
                </a:lnTo>
                <a:lnTo>
                  <a:pt x="18" y="3"/>
                </a:lnTo>
                <a:lnTo>
                  <a:pt x="18" y="3"/>
                </a:lnTo>
                <a:lnTo>
                  <a:pt x="18" y="2"/>
                </a:lnTo>
                <a:lnTo>
                  <a:pt x="18" y="0"/>
                </a:lnTo>
                <a:lnTo>
                  <a:pt x="19" y="0"/>
                </a:lnTo>
                <a:lnTo>
                  <a:pt x="19" y="0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54" name="Freeform 538" hidden="1">
            <a:extLst>
              <a:ext uri="{FF2B5EF4-FFF2-40B4-BE49-F238E27FC236}">
                <a16:creationId xmlns:a16="http://schemas.microsoft.com/office/drawing/2014/main" id="{CF012F9D-68B6-4809-B5D5-13286F776A50}"/>
              </a:ext>
            </a:extLst>
          </p:cNvPr>
          <p:cNvSpPr>
            <a:spLocks/>
          </p:cNvSpPr>
          <p:nvPr/>
        </p:nvSpPr>
        <p:spPr bwMode="auto">
          <a:xfrm>
            <a:off x="11458336" y="3287731"/>
            <a:ext cx="1265717" cy="1032562"/>
          </a:xfrm>
          <a:custGeom>
            <a:avLst/>
            <a:gdLst>
              <a:gd name="T0" fmla="*/ 106 w 114"/>
              <a:gd name="T1" fmla="*/ 34 h 93"/>
              <a:gd name="T2" fmla="*/ 106 w 114"/>
              <a:gd name="T3" fmla="*/ 40 h 93"/>
              <a:gd name="T4" fmla="*/ 106 w 114"/>
              <a:gd name="T5" fmla="*/ 49 h 93"/>
              <a:gd name="T6" fmla="*/ 109 w 114"/>
              <a:gd name="T7" fmla="*/ 54 h 93"/>
              <a:gd name="T8" fmla="*/ 112 w 114"/>
              <a:gd name="T9" fmla="*/ 58 h 93"/>
              <a:gd name="T10" fmla="*/ 114 w 114"/>
              <a:gd name="T11" fmla="*/ 66 h 93"/>
              <a:gd name="T12" fmla="*/ 109 w 114"/>
              <a:gd name="T13" fmla="*/ 69 h 93"/>
              <a:gd name="T14" fmla="*/ 106 w 114"/>
              <a:gd name="T15" fmla="*/ 74 h 93"/>
              <a:gd name="T16" fmla="*/ 103 w 114"/>
              <a:gd name="T17" fmla="*/ 68 h 93"/>
              <a:gd name="T18" fmla="*/ 100 w 114"/>
              <a:gd name="T19" fmla="*/ 64 h 93"/>
              <a:gd name="T20" fmla="*/ 96 w 114"/>
              <a:gd name="T21" fmla="*/ 71 h 93"/>
              <a:gd name="T22" fmla="*/ 92 w 114"/>
              <a:gd name="T23" fmla="*/ 74 h 93"/>
              <a:gd name="T24" fmla="*/ 90 w 114"/>
              <a:gd name="T25" fmla="*/ 74 h 93"/>
              <a:gd name="T26" fmla="*/ 83 w 114"/>
              <a:gd name="T27" fmla="*/ 76 h 93"/>
              <a:gd name="T28" fmla="*/ 80 w 114"/>
              <a:gd name="T29" fmla="*/ 79 h 93"/>
              <a:gd name="T30" fmla="*/ 73 w 114"/>
              <a:gd name="T31" fmla="*/ 78 h 93"/>
              <a:gd name="T32" fmla="*/ 68 w 114"/>
              <a:gd name="T33" fmla="*/ 79 h 93"/>
              <a:gd name="T34" fmla="*/ 64 w 114"/>
              <a:gd name="T35" fmla="*/ 83 h 93"/>
              <a:gd name="T36" fmla="*/ 61 w 114"/>
              <a:gd name="T37" fmla="*/ 90 h 93"/>
              <a:gd name="T38" fmla="*/ 56 w 114"/>
              <a:gd name="T39" fmla="*/ 93 h 93"/>
              <a:gd name="T40" fmla="*/ 54 w 114"/>
              <a:gd name="T41" fmla="*/ 87 h 93"/>
              <a:gd name="T42" fmla="*/ 52 w 114"/>
              <a:gd name="T43" fmla="*/ 82 h 93"/>
              <a:gd name="T44" fmla="*/ 46 w 114"/>
              <a:gd name="T45" fmla="*/ 81 h 93"/>
              <a:gd name="T46" fmla="*/ 38 w 114"/>
              <a:gd name="T47" fmla="*/ 79 h 93"/>
              <a:gd name="T48" fmla="*/ 35 w 114"/>
              <a:gd name="T49" fmla="*/ 76 h 93"/>
              <a:gd name="T50" fmla="*/ 29 w 114"/>
              <a:gd name="T51" fmla="*/ 73 h 93"/>
              <a:gd name="T52" fmla="*/ 24 w 114"/>
              <a:gd name="T53" fmla="*/ 76 h 93"/>
              <a:gd name="T54" fmla="*/ 22 w 114"/>
              <a:gd name="T55" fmla="*/ 71 h 93"/>
              <a:gd name="T56" fmla="*/ 18 w 114"/>
              <a:gd name="T57" fmla="*/ 64 h 93"/>
              <a:gd name="T58" fmla="*/ 14 w 114"/>
              <a:gd name="T59" fmla="*/ 59 h 93"/>
              <a:gd name="T60" fmla="*/ 10 w 114"/>
              <a:gd name="T61" fmla="*/ 54 h 93"/>
              <a:gd name="T62" fmla="*/ 5 w 114"/>
              <a:gd name="T63" fmla="*/ 49 h 93"/>
              <a:gd name="T64" fmla="*/ 3 w 114"/>
              <a:gd name="T65" fmla="*/ 44 h 93"/>
              <a:gd name="T66" fmla="*/ 1 w 114"/>
              <a:gd name="T67" fmla="*/ 37 h 93"/>
              <a:gd name="T68" fmla="*/ 0 w 114"/>
              <a:gd name="T69" fmla="*/ 30 h 93"/>
              <a:gd name="T70" fmla="*/ 3 w 114"/>
              <a:gd name="T71" fmla="*/ 24 h 93"/>
              <a:gd name="T72" fmla="*/ 10 w 114"/>
              <a:gd name="T73" fmla="*/ 20 h 93"/>
              <a:gd name="T74" fmla="*/ 17 w 114"/>
              <a:gd name="T75" fmla="*/ 18 h 93"/>
              <a:gd name="T76" fmla="*/ 22 w 114"/>
              <a:gd name="T77" fmla="*/ 15 h 93"/>
              <a:gd name="T78" fmla="*/ 25 w 114"/>
              <a:gd name="T79" fmla="*/ 14 h 93"/>
              <a:gd name="T80" fmla="*/ 29 w 114"/>
              <a:gd name="T81" fmla="*/ 19 h 93"/>
              <a:gd name="T82" fmla="*/ 33 w 114"/>
              <a:gd name="T83" fmla="*/ 14 h 93"/>
              <a:gd name="T84" fmla="*/ 35 w 114"/>
              <a:gd name="T85" fmla="*/ 9 h 93"/>
              <a:gd name="T86" fmla="*/ 40 w 114"/>
              <a:gd name="T87" fmla="*/ 11 h 93"/>
              <a:gd name="T88" fmla="*/ 49 w 114"/>
              <a:gd name="T89" fmla="*/ 11 h 93"/>
              <a:gd name="T90" fmla="*/ 54 w 114"/>
              <a:gd name="T91" fmla="*/ 14 h 93"/>
              <a:gd name="T92" fmla="*/ 58 w 114"/>
              <a:gd name="T93" fmla="*/ 10 h 93"/>
              <a:gd name="T94" fmla="*/ 64 w 114"/>
              <a:gd name="T95" fmla="*/ 9 h 93"/>
              <a:gd name="T96" fmla="*/ 68 w 114"/>
              <a:gd name="T97" fmla="*/ 3 h 93"/>
              <a:gd name="T98" fmla="*/ 71 w 114"/>
              <a:gd name="T99" fmla="*/ 3 h 93"/>
              <a:gd name="T100" fmla="*/ 72 w 114"/>
              <a:gd name="T101" fmla="*/ 8 h 93"/>
              <a:gd name="T102" fmla="*/ 77 w 114"/>
              <a:gd name="T103" fmla="*/ 11 h 93"/>
              <a:gd name="T104" fmla="*/ 82 w 114"/>
              <a:gd name="T105" fmla="*/ 14 h 93"/>
              <a:gd name="T106" fmla="*/ 87 w 114"/>
              <a:gd name="T107" fmla="*/ 14 h 93"/>
              <a:gd name="T108" fmla="*/ 92 w 114"/>
              <a:gd name="T109" fmla="*/ 17 h 93"/>
              <a:gd name="T110" fmla="*/ 97 w 114"/>
              <a:gd name="T111" fmla="*/ 19 h 93"/>
              <a:gd name="T112" fmla="*/ 93 w 114"/>
              <a:gd name="T113" fmla="*/ 22 h 93"/>
              <a:gd name="T114" fmla="*/ 100 w 114"/>
              <a:gd name="T115" fmla="*/ 22 h 93"/>
              <a:gd name="T116" fmla="*/ 102 w 114"/>
              <a:gd name="T117" fmla="*/ 29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4" h="93">
                <a:moveTo>
                  <a:pt x="102" y="29"/>
                </a:moveTo>
                <a:lnTo>
                  <a:pt x="102" y="29"/>
                </a:lnTo>
                <a:lnTo>
                  <a:pt x="103" y="30"/>
                </a:lnTo>
                <a:lnTo>
                  <a:pt x="103" y="30"/>
                </a:lnTo>
                <a:lnTo>
                  <a:pt x="105" y="32"/>
                </a:lnTo>
                <a:lnTo>
                  <a:pt x="105" y="32"/>
                </a:lnTo>
                <a:lnTo>
                  <a:pt x="106" y="33"/>
                </a:lnTo>
                <a:lnTo>
                  <a:pt x="106" y="33"/>
                </a:lnTo>
                <a:lnTo>
                  <a:pt x="106" y="34"/>
                </a:lnTo>
                <a:lnTo>
                  <a:pt x="106" y="35"/>
                </a:lnTo>
                <a:lnTo>
                  <a:pt x="106" y="35"/>
                </a:lnTo>
                <a:lnTo>
                  <a:pt x="106" y="37"/>
                </a:lnTo>
                <a:lnTo>
                  <a:pt x="106" y="38"/>
                </a:lnTo>
                <a:lnTo>
                  <a:pt x="106" y="38"/>
                </a:lnTo>
                <a:lnTo>
                  <a:pt x="106" y="39"/>
                </a:lnTo>
                <a:lnTo>
                  <a:pt x="106" y="40"/>
                </a:lnTo>
                <a:lnTo>
                  <a:pt x="106" y="40"/>
                </a:lnTo>
                <a:lnTo>
                  <a:pt x="106" y="40"/>
                </a:lnTo>
                <a:lnTo>
                  <a:pt x="106" y="42"/>
                </a:lnTo>
                <a:lnTo>
                  <a:pt x="106" y="43"/>
                </a:lnTo>
                <a:lnTo>
                  <a:pt x="106" y="43"/>
                </a:lnTo>
                <a:lnTo>
                  <a:pt x="106" y="44"/>
                </a:lnTo>
                <a:lnTo>
                  <a:pt x="106" y="45"/>
                </a:lnTo>
                <a:lnTo>
                  <a:pt x="106" y="45"/>
                </a:lnTo>
                <a:lnTo>
                  <a:pt x="106" y="47"/>
                </a:lnTo>
                <a:lnTo>
                  <a:pt x="106" y="48"/>
                </a:lnTo>
                <a:lnTo>
                  <a:pt x="106" y="49"/>
                </a:lnTo>
                <a:lnTo>
                  <a:pt x="106" y="49"/>
                </a:lnTo>
                <a:lnTo>
                  <a:pt x="106" y="51"/>
                </a:lnTo>
                <a:lnTo>
                  <a:pt x="107" y="52"/>
                </a:lnTo>
                <a:lnTo>
                  <a:pt x="107" y="52"/>
                </a:lnTo>
                <a:lnTo>
                  <a:pt x="107" y="53"/>
                </a:lnTo>
                <a:lnTo>
                  <a:pt x="107" y="53"/>
                </a:lnTo>
                <a:lnTo>
                  <a:pt x="107" y="53"/>
                </a:lnTo>
                <a:lnTo>
                  <a:pt x="107" y="54"/>
                </a:lnTo>
                <a:lnTo>
                  <a:pt x="109" y="54"/>
                </a:lnTo>
                <a:lnTo>
                  <a:pt x="109" y="56"/>
                </a:lnTo>
                <a:lnTo>
                  <a:pt x="109" y="56"/>
                </a:lnTo>
                <a:lnTo>
                  <a:pt x="110" y="56"/>
                </a:lnTo>
                <a:lnTo>
                  <a:pt x="111" y="56"/>
                </a:lnTo>
                <a:lnTo>
                  <a:pt x="111" y="56"/>
                </a:lnTo>
                <a:lnTo>
                  <a:pt x="112" y="56"/>
                </a:lnTo>
                <a:lnTo>
                  <a:pt x="112" y="57"/>
                </a:lnTo>
                <a:lnTo>
                  <a:pt x="112" y="57"/>
                </a:lnTo>
                <a:lnTo>
                  <a:pt x="112" y="58"/>
                </a:lnTo>
                <a:lnTo>
                  <a:pt x="112" y="59"/>
                </a:lnTo>
                <a:lnTo>
                  <a:pt x="112" y="59"/>
                </a:lnTo>
                <a:lnTo>
                  <a:pt x="112" y="61"/>
                </a:lnTo>
                <a:lnTo>
                  <a:pt x="112" y="62"/>
                </a:lnTo>
                <a:lnTo>
                  <a:pt x="114" y="62"/>
                </a:lnTo>
                <a:lnTo>
                  <a:pt x="114" y="63"/>
                </a:lnTo>
                <a:lnTo>
                  <a:pt x="114" y="64"/>
                </a:lnTo>
                <a:lnTo>
                  <a:pt x="114" y="64"/>
                </a:lnTo>
                <a:lnTo>
                  <a:pt x="114" y="66"/>
                </a:lnTo>
                <a:lnTo>
                  <a:pt x="114" y="66"/>
                </a:lnTo>
                <a:lnTo>
                  <a:pt x="114" y="66"/>
                </a:lnTo>
                <a:lnTo>
                  <a:pt x="112" y="66"/>
                </a:lnTo>
                <a:lnTo>
                  <a:pt x="111" y="66"/>
                </a:lnTo>
                <a:lnTo>
                  <a:pt x="111" y="67"/>
                </a:lnTo>
                <a:lnTo>
                  <a:pt x="111" y="68"/>
                </a:lnTo>
                <a:lnTo>
                  <a:pt x="110" y="68"/>
                </a:lnTo>
                <a:lnTo>
                  <a:pt x="110" y="69"/>
                </a:lnTo>
                <a:lnTo>
                  <a:pt x="109" y="69"/>
                </a:lnTo>
                <a:lnTo>
                  <a:pt x="109" y="71"/>
                </a:lnTo>
                <a:lnTo>
                  <a:pt x="109" y="71"/>
                </a:lnTo>
                <a:lnTo>
                  <a:pt x="109" y="72"/>
                </a:lnTo>
                <a:lnTo>
                  <a:pt x="109" y="73"/>
                </a:lnTo>
                <a:lnTo>
                  <a:pt x="109" y="73"/>
                </a:lnTo>
                <a:lnTo>
                  <a:pt x="109" y="74"/>
                </a:lnTo>
                <a:lnTo>
                  <a:pt x="107" y="74"/>
                </a:lnTo>
                <a:lnTo>
                  <a:pt x="106" y="74"/>
                </a:lnTo>
                <a:lnTo>
                  <a:pt x="106" y="74"/>
                </a:lnTo>
                <a:lnTo>
                  <a:pt x="105" y="74"/>
                </a:lnTo>
                <a:lnTo>
                  <a:pt x="103" y="73"/>
                </a:lnTo>
                <a:lnTo>
                  <a:pt x="103" y="73"/>
                </a:lnTo>
                <a:lnTo>
                  <a:pt x="103" y="72"/>
                </a:lnTo>
                <a:lnTo>
                  <a:pt x="103" y="71"/>
                </a:lnTo>
                <a:lnTo>
                  <a:pt x="103" y="71"/>
                </a:lnTo>
                <a:lnTo>
                  <a:pt x="103" y="69"/>
                </a:lnTo>
                <a:lnTo>
                  <a:pt x="103" y="68"/>
                </a:lnTo>
                <a:lnTo>
                  <a:pt x="103" y="68"/>
                </a:lnTo>
                <a:lnTo>
                  <a:pt x="102" y="67"/>
                </a:lnTo>
                <a:lnTo>
                  <a:pt x="102" y="66"/>
                </a:lnTo>
                <a:lnTo>
                  <a:pt x="102" y="64"/>
                </a:lnTo>
                <a:lnTo>
                  <a:pt x="102" y="64"/>
                </a:lnTo>
                <a:lnTo>
                  <a:pt x="102" y="64"/>
                </a:lnTo>
                <a:lnTo>
                  <a:pt x="102" y="64"/>
                </a:lnTo>
                <a:lnTo>
                  <a:pt x="101" y="64"/>
                </a:lnTo>
                <a:lnTo>
                  <a:pt x="100" y="64"/>
                </a:lnTo>
                <a:lnTo>
                  <a:pt x="100" y="64"/>
                </a:lnTo>
                <a:lnTo>
                  <a:pt x="100" y="66"/>
                </a:lnTo>
                <a:lnTo>
                  <a:pt x="100" y="67"/>
                </a:lnTo>
                <a:lnTo>
                  <a:pt x="98" y="67"/>
                </a:lnTo>
                <a:lnTo>
                  <a:pt x="97" y="67"/>
                </a:lnTo>
                <a:lnTo>
                  <a:pt x="97" y="67"/>
                </a:lnTo>
                <a:lnTo>
                  <a:pt x="97" y="68"/>
                </a:lnTo>
                <a:lnTo>
                  <a:pt x="97" y="68"/>
                </a:lnTo>
                <a:lnTo>
                  <a:pt x="96" y="69"/>
                </a:lnTo>
                <a:lnTo>
                  <a:pt x="96" y="71"/>
                </a:lnTo>
                <a:lnTo>
                  <a:pt x="96" y="71"/>
                </a:lnTo>
                <a:lnTo>
                  <a:pt x="95" y="72"/>
                </a:lnTo>
                <a:lnTo>
                  <a:pt x="95" y="72"/>
                </a:lnTo>
                <a:lnTo>
                  <a:pt x="95" y="72"/>
                </a:lnTo>
                <a:lnTo>
                  <a:pt x="95" y="73"/>
                </a:lnTo>
                <a:lnTo>
                  <a:pt x="95" y="73"/>
                </a:lnTo>
                <a:lnTo>
                  <a:pt x="95" y="74"/>
                </a:lnTo>
                <a:lnTo>
                  <a:pt x="93" y="74"/>
                </a:lnTo>
                <a:lnTo>
                  <a:pt x="92" y="74"/>
                </a:lnTo>
                <a:lnTo>
                  <a:pt x="92" y="76"/>
                </a:lnTo>
                <a:lnTo>
                  <a:pt x="92" y="76"/>
                </a:lnTo>
                <a:lnTo>
                  <a:pt x="92" y="77"/>
                </a:lnTo>
                <a:lnTo>
                  <a:pt x="92" y="77"/>
                </a:lnTo>
                <a:lnTo>
                  <a:pt x="91" y="77"/>
                </a:lnTo>
                <a:lnTo>
                  <a:pt x="90" y="77"/>
                </a:lnTo>
                <a:lnTo>
                  <a:pt x="90" y="76"/>
                </a:lnTo>
                <a:lnTo>
                  <a:pt x="90" y="76"/>
                </a:lnTo>
                <a:lnTo>
                  <a:pt x="90" y="74"/>
                </a:lnTo>
                <a:lnTo>
                  <a:pt x="90" y="74"/>
                </a:lnTo>
                <a:lnTo>
                  <a:pt x="88" y="74"/>
                </a:lnTo>
                <a:lnTo>
                  <a:pt x="87" y="74"/>
                </a:lnTo>
                <a:lnTo>
                  <a:pt x="87" y="74"/>
                </a:lnTo>
                <a:lnTo>
                  <a:pt x="86" y="74"/>
                </a:lnTo>
                <a:lnTo>
                  <a:pt x="85" y="74"/>
                </a:lnTo>
                <a:lnTo>
                  <a:pt x="83" y="74"/>
                </a:lnTo>
                <a:lnTo>
                  <a:pt x="83" y="74"/>
                </a:lnTo>
                <a:lnTo>
                  <a:pt x="83" y="76"/>
                </a:lnTo>
                <a:lnTo>
                  <a:pt x="82" y="76"/>
                </a:lnTo>
                <a:lnTo>
                  <a:pt x="81" y="76"/>
                </a:lnTo>
                <a:lnTo>
                  <a:pt x="81" y="76"/>
                </a:lnTo>
                <a:lnTo>
                  <a:pt x="81" y="76"/>
                </a:lnTo>
                <a:lnTo>
                  <a:pt x="81" y="77"/>
                </a:lnTo>
                <a:lnTo>
                  <a:pt x="81" y="78"/>
                </a:lnTo>
                <a:lnTo>
                  <a:pt x="80" y="78"/>
                </a:lnTo>
                <a:lnTo>
                  <a:pt x="80" y="78"/>
                </a:lnTo>
                <a:lnTo>
                  <a:pt x="80" y="79"/>
                </a:lnTo>
                <a:lnTo>
                  <a:pt x="80" y="81"/>
                </a:lnTo>
                <a:lnTo>
                  <a:pt x="78" y="81"/>
                </a:lnTo>
                <a:lnTo>
                  <a:pt x="78" y="81"/>
                </a:lnTo>
                <a:lnTo>
                  <a:pt x="77" y="81"/>
                </a:lnTo>
                <a:lnTo>
                  <a:pt x="76" y="81"/>
                </a:lnTo>
                <a:lnTo>
                  <a:pt x="76" y="81"/>
                </a:lnTo>
                <a:lnTo>
                  <a:pt x="75" y="79"/>
                </a:lnTo>
                <a:lnTo>
                  <a:pt x="75" y="78"/>
                </a:lnTo>
                <a:lnTo>
                  <a:pt x="73" y="78"/>
                </a:lnTo>
                <a:lnTo>
                  <a:pt x="73" y="78"/>
                </a:lnTo>
                <a:lnTo>
                  <a:pt x="72" y="78"/>
                </a:lnTo>
                <a:lnTo>
                  <a:pt x="71" y="78"/>
                </a:lnTo>
                <a:lnTo>
                  <a:pt x="71" y="78"/>
                </a:lnTo>
                <a:lnTo>
                  <a:pt x="71" y="78"/>
                </a:lnTo>
                <a:lnTo>
                  <a:pt x="68" y="78"/>
                </a:lnTo>
                <a:lnTo>
                  <a:pt x="68" y="78"/>
                </a:lnTo>
                <a:lnTo>
                  <a:pt x="68" y="78"/>
                </a:lnTo>
                <a:lnTo>
                  <a:pt x="68" y="79"/>
                </a:lnTo>
                <a:lnTo>
                  <a:pt x="68" y="81"/>
                </a:lnTo>
                <a:lnTo>
                  <a:pt x="67" y="81"/>
                </a:lnTo>
                <a:lnTo>
                  <a:pt x="66" y="81"/>
                </a:lnTo>
                <a:lnTo>
                  <a:pt x="64" y="81"/>
                </a:lnTo>
                <a:lnTo>
                  <a:pt x="64" y="81"/>
                </a:lnTo>
                <a:lnTo>
                  <a:pt x="64" y="82"/>
                </a:lnTo>
                <a:lnTo>
                  <a:pt x="64" y="83"/>
                </a:lnTo>
                <a:lnTo>
                  <a:pt x="64" y="83"/>
                </a:lnTo>
                <a:lnTo>
                  <a:pt x="64" y="83"/>
                </a:lnTo>
                <a:lnTo>
                  <a:pt x="64" y="85"/>
                </a:lnTo>
                <a:lnTo>
                  <a:pt x="64" y="86"/>
                </a:lnTo>
                <a:lnTo>
                  <a:pt x="63" y="87"/>
                </a:lnTo>
                <a:lnTo>
                  <a:pt x="63" y="87"/>
                </a:lnTo>
                <a:lnTo>
                  <a:pt x="63" y="88"/>
                </a:lnTo>
                <a:lnTo>
                  <a:pt x="62" y="90"/>
                </a:lnTo>
                <a:lnTo>
                  <a:pt x="62" y="88"/>
                </a:lnTo>
                <a:lnTo>
                  <a:pt x="61" y="88"/>
                </a:lnTo>
                <a:lnTo>
                  <a:pt x="61" y="90"/>
                </a:lnTo>
                <a:lnTo>
                  <a:pt x="59" y="90"/>
                </a:lnTo>
                <a:lnTo>
                  <a:pt x="59" y="91"/>
                </a:lnTo>
                <a:lnTo>
                  <a:pt x="59" y="92"/>
                </a:lnTo>
                <a:lnTo>
                  <a:pt x="59" y="92"/>
                </a:lnTo>
                <a:lnTo>
                  <a:pt x="58" y="92"/>
                </a:lnTo>
                <a:lnTo>
                  <a:pt x="57" y="92"/>
                </a:lnTo>
                <a:lnTo>
                  <a:pt x="57" y="92"/>
                </a:lnTo>
                <a:lnTo>
                  <a:pt x="57" y="92"/>
                </a:lnTo>
                <a:lnTo>
                  <a:pt x="56" y="93"/>
                </a:lnTo>
                <a:lnTo>
                  <a:pt x="56" y="92"/>
                </a:lnTo>
                <a:lnTo>
                  <a:pt x="54" y="92"/>
                </a:lnTo>
                <a:lnTo>
                  <a:pt x="54" y="91"/>
                </a:lnTo>
                <a:lnTo>
                  <a:pt x="54" y="91"/>
                </a:lnTo>
                <a:lnTo>
                  <a:pt x="54" y="90"/>
                </a:lnTo>
                <a:lnTo>
                  <a:pt x="56" y="90"/>
                </a:lnTo>
                <a:lnTo>
                  <a:pt x="56" y="88"/>
                </a:lnTo>
                <a:lnTo>
                  <a:pt x="56" y="87"/>
                </a:lnTo>
                <a:lnTo>
                  <a:pt x="54" y="87"/>
                </a:lnTo>
                <a:lnTo>
                  <a:pt x="54" y="87"/>
                </a:lnTo>
                <a:lnTo>
                  <a:pt x="54" y="86"/>
                </a:lnTo>
                <a:lnTo>
                  <a:pt x="54" y="86"/>
                </a:lnTo>
                <a:lnTo>
                  <a:pt x="53" y="85"/>
                </a:lnTo>
                <a:lnTo>
                  <a:pt x="53" y="85"/>
                </a:lnTo>
                <a:lnTo>
                  <a:pt x="53" y="83"/>
                </a:lnTo>
                <a:lnTo>
                  <a:pt x="53" y="83"/>
                </a:lnTo>
                <a:lnTo>
                  <a:pt x="53" y="82"/>
                </a:lnTo>
                <a:lnTo>
                  <a:pt x="52" y="82"/>
                </a:lnTo>
                <a:lnTo>
                  <a:pt x="51" y="83"/>
                </a:lnTo>
                <a:lnTo>
                  <a:pt x="49" y="83"/>
                </a:lnTo>
                <a:lnTo>
                  <a:pt x="49" y="82"/>
                </a:lnTo>
                <a:lnTo>
                  <a:pt x="49" y="81"/>
                </a:lnTo>
                <a:lnTo>
                  <a:pt x="49" y="81"/>
                </a:lnTo>
                <a:lnTo>
                  <a:pt x="49" y="79"/>
                </a:lnTo>
                <a:lnTo>
                  <a:pt x="48" y="81"/>
                </a:lnTo>
                <a:lnTo>
                  <a:pt x="47" y="81"/>
                </a:lnTo>
                <a:lnTo>
                  <a:pt x="46" y="81"/>
                </a:lnTo>
                <a:lnTo>
                  <a:pt x="46" y="81"/>
                </a:lnTo>
                <a:lnTo>
                  <a:pt x="44" y="81"/>
                </a:lnTo>
                <a:lnTo>
                  <a:pt x="43" y="81"/>
                </a:lnTo>
                <a:lnTo>
                  <a:pt x="43" y="81"/>
                </a:lnTo>
                <a:lnTo>
                  <a:pt x="42" y="81"/>
                </a:lnTo>
                <a:lnTo>
                  <a:pt x="40" y="81"/>
                </a:lnTo>
                <a:lnTo>
                  <a:pt x="40" y="81"/>
                </a:lnTo>
                <a:lnTo>
                  <a:pt x="39" y="81"/>
                </a:lnTo>
                <a:lnTo>
                  <a:pt x="38" y="79"/>
                </a:lnTo>
                <a:lnTo>
                  <a:pt x="38" y="79"/>
                </a:lnTo>
                <a:lnTo>
                  <a:pt x="38" y="78"/>
                </a:lnTo>
                <a:lnTo>
                  <a:pt x="38" y="78"/>
                </a:lnTo>
                <a:lnTo>
                  <a:pt x="37" y="78"/>
                </a:lnTo>
                <a:lnTo>
                  <a:pt x="37" y="77"/>
                </a:lnTo>
                <a:lnTo>
                  <a:pt x="37" y="76"/>
                </a:lnTo>
                <a:lnTo>
                  <a:pt x="37" y="76"/>
                </a:lnTo>
                <a:lnTo>
                  <a:pt x="35" y="76"/>
                </a:lnTo>
                <a:lnTo>
                  <a:pt x="35" y="76"/>
                </a:lnTo>
                <a:lnTo>
                  <a:pt x="34" y="76"/>
                </a:lnTo>
                <a:lnTo>
                  <a:pt x="33" y="76"/>
                </a:lnTo>
                <a:lnTo>
                  <a:pt x="33" y="76"/>
                </a:lnTo>
                <a:lnTo>
                  <a:pt x="32" y="76"/>
                </a:lnTo>
                <a:lnTo>
                  <a:pt x="30" y="76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29" y="73"/>
                </a:lnTo>
                <a:lnTo>
                  <a:pt x="28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4"/>
                </a:lnTo>
                <a:lnTo>
                  <a:pt x="25" y="76"/>
                </a:lnTo>
                <a:lnTo>
                  <a:pt x="25" y="76"/>
                </a:lnTo>
                <a:lnTo>
                  <a:pt x="24" y="76"/>
                </a:lnTo>
                <a:lnTo>
                  <a:pt x="24" y="76"/>
                </a:lnTo>
                <a:lnTo>
                  <a:pt x="23" y="76"/>
                </a:lnTo>
                <a:lnTo>
                  <a:pt x="22" y="76"/>
                </a:lnTo>
                <a:lnTo>
                  <a:pt x="22" y="76"/>
                </a:lnTo>
                <a:lnTo>
                  <a:pt x="22" y="74"/>
                </a:lnTo>
                <a:lnTo>
                  <a:pt x="22" y="73"/>
                </a:lnTo>
                <a:lnTo>
                  <a:pt x="22" y="73"/>
                </a:lnTo>
                <a:lnTo>
                  <a:pt x="22" y="72"/>
                </a:lnTo>
                <a:lnTo>
                  <a:pt x="22" y="71"/>
                </a:lnTo>
                <a:lnTo>
                  <a:pt x="22" y="71"/>
                </a:lnTo>
                <a:lnTo>
                  <a:pt x="20" y="71"/>
                </a:lnTo>
                <a:lnTo>
                  <a:pt x="20" y="69"/>
                </a:lnTo>
                <a:lnTo>
                  <a:pt x="20" y="68"/>
                </a:lnTo>
                <a:lnTo>
                  <a:pt x="20" y="68"/>
                </a:lnTo>
                <a:lnTo>
                  <a:pt x="19" y="68"/>
                </a:lnTo>
                <a:lnTo>
                  <a:pt x="19" y="67"/>
                </a:lnTo>
                <a:lnTo>
                  <a:pt x="19" y="66"/>
                </a:lnTo>
                <a:lnTo>
                  <a:pt x="19" y="64"/>
                </a:lnTo>
                <a:lnTo>
                  <a:pt x="18" y="64"/>
                </a:lnTo>
                <a:lnTo>
                  <a:pt x="17" y="64"/>
                </a:lnTo>
                <a:lnTo>
                  <a:pt x="17" y="64"/>
                </a:lnTo>
                <a:lnTo>
                  <a:pt x="17" y="63"/>
                </a:lnTo>
                <a:lnTo>
                  <a:pt x="17" y="62"/>
                </a:lnTo>
                <a:lnTo>
                  <a:pt x="17" y="62"/>
                </a:lnTo>
                <a:lnTo>
                  <a:pt x="17" y="61"/>
                </a:lnTo>
                <a:lnTo>
                  <a:pt x="17" y="59"/>
                </a:lnTo>
                <a:lnTo>
                  <a:pt x="15" y="59"/>
                </a:lnTo>
                <a:lnTo>
                  <a:pt x="14" y="59"/>
                </a:lnTo>
                <a:lnTo>
                  <a:pt x="14" y="59"/>
                </a:lnTo>
                <a:lnTo>
                  <a:pt x="14" y="59"/>
                </a:lnTo>
                <a:lnTo>
                  <a:pt x="13" y="58"/>
                </a:lnTo>
                <a:lnTo>
                  <a:pt x="13" y="57"/>
                </a:lnTo>
                <a:lnTo>
                  <a:pt x="12" y="57"/>
                </a:lnTo>
                <a:lnTo>
                  <a:pt x="12" y="57"/>
                </a:lnTo>
                <a:lnTo>
                  <a:pt x="12" y="56"/>
                </a:lnTo>
                <a:lnTo>
                  <a:pt x="12" y="54"/>
                </a:lnTo>
                <a:lnTo>
                  <a:pt x="10" y="54"/>
                </a:lnTo>
                <a:lnTo>
                  <a:pt x="10" y="54"/>
                </a:lnTo>
                <a:lnTo>
                  <a:pt x="10" y="53"/>
                </a:lnTo>
                <a:lnTo>
                  <a:pt x="9" y="52"/>
                </a:lnTo>
                <a:lnTo>
                  <a:pt x="8" y="52"/>
                </a:lnTo>
                <a:lnTo>
                  <a:pt x="8" y="52"/>
                </a:lnTo>
                <a:lnTo>
                  <a:pt x="6" y="52"/>
                </a:lnTo>
                <a:lnTo>
                  <a:pt x="6" y="52"/>
                </a:lnTo>
                <a:lnTo>
                  <a:pt x="5" y="51"/>
                </a:lnTo>
                <a:lnTo>
                  <a:pt x="5" y="49"/>
                </a:lnTo>
                <a:lnTo>
                  <a:pt x="5" y="49"/>
                </a:lnTo>
                <a:lnTo>
                  <a:pt x="5" y="49"/>
                </a:lnTo>
                <a:lnTo>
                  <a:pt x="4" y="48"/>
                </a:lnTo>
                <a:lnTo>
                  <a:pt x="4" y="47"/>
                </a:lnTo>
                <a:lnTo>
                  <a:pt x="4" y="47"/>
                </a:lnTo>
                <a:lnTo>
                  <a:pt x="3" y="45"/>
                </a:lnTo>
                <a:lnTo>
                  <a:pt x="3" y="45"/>
                </a:lnTo>
                <a:lnTo>
                  <a:pt x="3" y="45"/>
                </a:lnTo>
                <a:lnTo>
                  <a:pt x="3" y="44"/>
                </a:lnTo>
                <a:lnTo>
                  <a:pt x="3" y="43"/>
                </a:lnTo>
                <a:lnTo>
                  <a:pt x="1" y="43"/>
                </a:lnTo>
                <a:lnTo>
                  <a:pt x="1" y="42"/>
                </a:lnTo>
                <a:lnTo>
                  <a:pt x="1" y="40"/>
                </a:lnTo>
                <a:lnTo>
                  <a:pt x="1" y="40"/>
                </a:lnTo>
                <a:lnTo>
                  <a:pt x="1" y="39"/>
                </a:lnTo>
                <a:lnTo>
                  <a:pt x="1" y="38"/>
                </a:lnTo>
                <a:lnTo>
                  <a:pt x="1" y="38"/>
                </a:lnTo>
                <a:lnTo>
                  <a:pt x="1" y="37"/>
                </a:lnTo>
                <a:lnTo>
                  <a:pt x="1" y="35"/>
                </a:lnTo>
                <a:lnTo>
                  <a:pt x="1" y="35"/>
                </a:lnTo>
                <a:lnTo>
                  <a:pt x="0" y="35"/>
                </a:lnTo>
                <a:lnTo>
                  <a:pt x="0" y="34"/>
                </a:lnTo>
                <a:lnTo>
                  <a:pt x="0" y="33"/>
                </a:lnTo>
                <a:lnTo>
                  <a:pt x="0" y="33"/>
                </a:lnTo>
                <a:lnTo>
                  <a:pt x="0" y="32"/>
                </a:lnTo>
                <a:lnTo>
                  <a:pt x="0" y="30"/>
                </a:lnTo>
                <a:lnTo>
                  <a:pt x="0" y="30"/>
                </a:lnTo>
                <a:lnTo>
                  <a:pt x="0" y="29"/>
                </a:lnTo>
                <a:lnTo>
                  <a:pt x="0" y="28"/>
                </a:lnTo>
                <a:lnTo>
                  <a:pt x="0" y="27"/>
                </a:lnTo>
                <a:lnTo>
                  <a:pt x="0" y="27"/>
                </a:lnTo>
                <a:lnTo>
                  <a:pt x="0" y="25"/>
                </a:lnTo>
                <a:lnTo>
                  <a:pt x="1" y="25"/>
                </a:lnTo>
                <a:lnTo>
                  <a:pt x="3" y="24"/>
                </a:lnTo>
                <a:lnTo>
                  <a:pt x="3" y="24"/>
                </a:lnTo>
                <a:lnTo>
                  <a:pt x="3" y="24"/>
                </a:lnTo>
                <a:lnTo>
                  <a:pt x="4" y="24"/>
                </a:lnTo>
                <a:lnTo>
                  <a:pt x="5" y="23"/>
                </a:lnTo>
                <a:lnTo>
                  <a:pt x="5" y="23"/>
                </a:lnTo>
                <a:lnTo>
                  <a:pt x="6" y="22"/>
                </a:lnTo>
                <a:lnTo>
                  <a:pt x="8" y="22"/>
                </a:lnTo>
                <a:lnTo>
                  <a:pt x="8" y="22"/>
                </a:lnTo>
                <a:lnTo>
                  <a:pt x="8" y="22"/>
                </a:lnTo>
                <a:lnTo>
                  <a:pt x="9" y="22"/>
                </a:lnTo>
                <a:lnTo>
                  <a:pt x="10" y="20"/>
                </a:lnTo>
                <a:lnTo>
                  <a:pt x="12" y="20"/>
                </a:lnTo>
                <a:lnTo>
                  <a:pt x="12" y="20"/>
                </a:lnTo>
                <a:lnTo>
                  <a:pt x="13" y="20"/>
                </a:lnTo>
                <a:lnTo>
                  <a:pt x="14" y="19"/>
                </a:lnTo>
                <a:lnTo>
                  <a:pt x="14" y="19"/>
                </a:lnTo>
                <a:lnTo>
                  <a:pt x="14" y="18"/>
                </a:lnTo>
                <a:lnTo>
                  <a:pt x="14" y="18"/>
                </a:lnTo>
                <a:lnTo>
                  <a:pt x="15" y="18"/>
                </a:lnTo>
                <a:lnTo>
                  <a:pt x="17" y="18"/>
                </a:lnTo>
                <a:lnTo>
                  <a:pt x="17" y="18"/>
                </a:lnTo>
                <a:lnTo>
                  <a:pt x="17" y="17"/>
                </a:lnTo>
                <a:lnTo>
                  <a:pt x="18" y="17"/>
                </a:lnTo>
                <a:lnTo>
                  <a:pt x="18" y="15"/>
                </a:lnTo>
                <a:lnTo>
                  <a:pt x="18" y="15"/>
                </a:lnTo>
                <a:lnTo>
                  <a:pt x="19" y="15"/>
                </a:lnTo>
                <a:lnTo>
                  <a:pt x="19" y="15"/>
                </a:lnTo>
                <a:lnTo>
                  <a:pt x="20" y="15"/>
                </a:lnTo>
                <a:lnTo>
                  <a:pt x="22" y="15"/>
                </a:lnTo>
                <a:lnTo>
                  <a:pt x="22" y="14"/>
                </a:lnTo>
                <a:lnTo>
                  <a:pt x="23" y="14"/>
                </a:lnTo>
                <a:lnTo>
                  <a:pt x="23" y="13"/>
                </a:lnTo>
                <a:lnTo>
                  <a:pt x="23" y="13"/>
                </a:lnTo>
                <a:lnTo>
                  <a:pt x="24" y="11"/>
                </a:lnTo>
                <a:lnTo>
                  <a:pt x="24" y="11"/>
                </a:lnTo>
                <a:lnTo>
                  <a:pt x="24" y="13"/>
                </a:lnTo>
                <a:lnTo>
                  <a:pt x="25" y="14"/>
                </a:lnTo>
                <a:lnTo>
                  <a:pt x="25" y="14"/>
                </a:lnTo>
                <a:lnTo>
                  <a:pt x="25" y="15"/>
                </a:lnTo>
                <a:lnTo>
                  <a:pt x="27" y="17"/>
                </a:lnTo>
                <a:lnTo>
                  <a:pt x="27" y="17"/>
                </a:lnTo>
                <a:lnTo>
                  <a:pt x="27" y="17"/>
                </a:lnTo>
                <a:lnTo>
                  <a:pt x="27" y="18"/>
                </a:lnTo>
                <a:lnTo>
                  <a:pt x="28" y="18"/>
                </a:lnTo>
                <a:lnTo>
                  <a:pt x="28" y="19"/>
                </a:lnTo>
                <a:lnTo>
                  <a:pt x="29" y="19"/>
                </a:lnTo>
                <a:lnTo>
                  <a:pt x="29" y="19"/>
                </a:lnTo>
                <a:lnTo>
                  <a:pt x="30" y="20"/>
                </a:lnTo>
                <a:lnTo>
                  <a:pt x="30" y="20"/>
                </a:lnTo>
                <a:lnTo>
                  <a:pt x="32" y="19"/>
                </a:lnTo>
                <a:lnTo>
                  <a:pt x="32" y="19"/>
                </a:lnTo>
                <a:lnTo>
                  <a:pt x="32" y="18"/>
                </a:lnTo>
                <a:lnTo>
                  <a:pt x="32" y="17"/>
                </a:lnTo>
                <a:lnTo>
                  <a:pt x="33" y="17"/>
                </a:lnTo>
                <a:lnTo>
                  <a:pt x="33" y="15"/>
                </a:lnTo>
                <a:lnTo>
                  <a:pt x="33" y="14"/>
                </a:lnTo>
                <a:lnTo>
                  <a:pt x="33" y="14"/>
                </a:lnTo>
                <a:lnTo>
                  <a:pt x="33" y="14"/>
                </a:lnTo>
                <a:lnTo>
                  <a:pt x="33" y="13"/>
                </a:lnTo>
                <a:lnTo>
                  <a:pt x="33" y="11"/>
                </a:lnTo>
                <a:lnTo>
                  <a:pt x="33" y="11"/>
                </a:lnTo>
                <a:lnTo>
                  <a:pt x="34" y="11"/>
                </a:lnTo>
                <a:lnTo>
                  <a:pt x="34" y="10"/>
                </a:lnTo>
                <a:lnTo>
                  <a:pt x="35" y="9"/>
                </a:lnTo>
                <a:lnTo>
                  <a:pt x="35" y="9"/>
                </a:lnTo>
                <a:lnTo>
                  <a:pt x="35" y="9"/>
                </a:lnTo>
                <a:lnTo>
                  <a:pt x="37" y="9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9" y="10"/>
                </a:lnTo>
                <a:lnTo>
                  <a:pt x="40" y="11"/>
                </a:lnTo>
                <a:lnTo>
                  <a:pt x="40" y="11"/>
                </a:lnTo>
                <a:lnTo>
                  <a:pt x="40" y="11"/>
                </a:lnTo>
                <a:lnTo>
                  <a:pt x="42" y="11"/>
                </a:lnTo>
                <a:lnTo>
                  <a:pt x="43" y="11"/>
                </a:lnTo>
                <a:lnTo>
                  <a:pt x="43" y="11"/>
                </a:lnTo>
                <a:lnTo>
                  <a:pt x="44" y="11"/>
                </a:lnTo>
                <a:lnTo>
                  <a:pt x="46" y="11"/>
                </a:lnTo>
                <a:lnTo>
                  <a:pt x="46" y="11"/>
                </a:lnTo>
                <a:lnTo>
                  <a:pt x="47" y="11"/>
                </a:lnTo>
                <a:lnTo>
                  <a:pt x="48" y="11"/>
                </a:lnTo>
                <a:lnTo>
                  <a:pt x="49" y="11"/>
                </a:lnTo>
                <a:lnTo>
                  <a:pt x="49" y="11"/>
                </a:lnTo>
                <a:lnTo>
                  <a:pt x="51" y="11"/>
                </a:lnTo>
                <a:lnTo>
                  <a:pt x="52" y="11"/>
                </a:lnTo>
                <a:lnTo>
                  <a:pt x="52" y="13"/>
                </a:lnTo>
                <a:lnTo>
                  <a:pt x="52" y="14"/>
                </a:lnTo>
                <a:lnTo>
                  <a:pt x="52" y="14"/>
                </a:lnTo>
                <a:lnTo>
                  <a:pt x="53" y="14"/>
                </a:lnTo>
                <a:lnTo>
                  <a:pt x="54" y="14"/>
                </a:lnTo>
                <a:lnTo>
                  <a:pt x="54" y="14"/>
                </a:lnTo>
                <a:lnTo>
                  <a:pt x="56" y="14"/>
                </a:lnTo>
                <a:lnTo>
                  <a:pt x="56" y="14"/>
                </a:lnTo>
                <a:lnTo>
                  <a:pt x="56" y="13"/>
                </a:lnTo>
                <a:lnTo>
                  <a:pt x="56" y="11"/>
                </a:lnTo>
                <a:lnTo>
                  <a:pt x="57" y="11"/>
                </a:lnTo>
                <a:lnTo>
                  <a:pt x="57" y="11"/>
                </a:lnTo>
                <a:lnTo>
                  <a:pt x="58" y="11"/>
                </a:lnTo>
                <a:lnTo>
                  <a:pt x="58" y="11"/>
                </a:lnTo>
                <a:lnTo>
                  <a:pt x="58" y="10"/>
                </a:lnTo>
                <a:lnTo>
                  <a:pt x="59" y="9"/>
                </a:lnTo>
                <a:lnTo>
                  <a:pt x="59" y="9"/>
                </a:lnTo>
                <a:lnTo>
                  <a:pt x="59" y="9"/>
                </a:lnTo>
                <a:lnTo>
                  <a:pt x="61" y="9"/>
                </a:lnTo>
                <a:lnTo>
                  <a:pt x="61" y="9"/>
                </a:lnTo>
                <a:lnTo>
                  <a:pt x="62" y="9"/>
                </a:lnTo>
                <a:lnTo>
                  <a:pt x="62" y="9"/>
                </a:lnTo>
                <a:lnTo>
                  <a:pt x="63" y="9"/>
                </a:lnTo>
                <a:lnTo>
                  <a:pt x="64" y="9"/>
                </a:lnTo>
                <a:lnTo>
                  <a:pt x="64" y="8"/>
                </a:lnTo>
                <a:lnTo>
                  <a:pt x="64" y="8"/>
                </a:lnTo>
                <a:lnTo>
                  <a:pt x="64" y="6"/>
                </a:lnTo>
                <a:lnTo>
                  <a:pt x="66" y="6"/>
                </a:lnTo>
                <a:lnTo>
                  <a:pt x="66" y="5"/>
                </a:lnTo>
                <a:lnTo>
                  <a:pt x="66" y="5"/>
                </a:lnTo>
                <a:lnTo>
                  <a:pt x="67" y="4"/>
                </a:lnTo>
                <a:lnTo>
                  <a:pt x="67" y="3"/>
                </a:lnTo>
                <a:lnTo>
                  <a:pt x="68" y="3"/>
                </a:lnTo>
                <a:lnTo>
                  <a:pt x="68" y="4"/>
                </a:lnTo>
                <a:lnTo>
                  <a:pt x="69" y="3"/>
                </a:lnTo>
                <a:lnTo>
                  <a:pt x="69" y="3"/>
                </a:lnTo>
                <a:lnTo>
                  <a:pt x="69" y="1"/>
                </a:lnTo>
                <a:lnTo>
                  <a:pt x="71" y="0"/>
                </a:lnTo>
                <a:lnTo>
                  <a:pt x="71" y="0"/>
                </a:lnTo>
                <a:lnTo>
                  <a:pt x="71" y="1"/>
                </a:lnTo>
                <a:lnTo>
                  <a:pt x="71" y="3"/>
                </a:lnTo>
                <a:lnTo>
                  <a:pt x="71" y="3"/>
                </a:lnTo>
                <a:lnTo>
                  <a:pt x="72" y="4"/>
                </a:lnTo>
                <a:lnTo>
                  <a:pt x="73" y="3"/>
                </a:lnTo>
                <a:lnTo>
                  <a:pt x="73" y="4"/>
                </a:lnTo>
                <a:lnTo>
                  <a:pt x="73" y="5"/>
                </a:lnTo>
                <a:lnTo>
                  <a:pt x="73" y="5"/>
                </a:lnTo>
                <a:lnTo>
                  <a:pt x="72" y="6"/>
                </a:lnTo>
                <a:lnTo>
                  <a:pt x="72" y="6"/>
                </a:lnTo>
                <a:lnTo>
                  <a:pt x="72" y="8"/>
                </a:lnTo>
                <a:lnTo>
                  <a:pt x="72" y="8"/>
                </a:lnTo>
                <a:lnTo>
                  <a:pt x="72" y="8"/>
                </a:lnTo>
                <a:lnTo>
                  <a:pt x="73" y="9"/>
                </a:lnTo>
                <a:lnTo>
                  <a:pt x="73" y="10"/>
                </a:lnTo>
                <a:lnTo>
                  <a:pt x="73" y="11"/>
                </a:lnTo>
                <a:lnTo>
                  <a:pt x="73" y="11"/>
                </a:lnTo>
                <a:lnTo>
                  <a:pt x="75" y="11"/>
                </a:lnTo>
                <a:lnTo>
                  <a:pt x="76" y="11"/>
                </a:lnTo>
                <a:lnTo>
                  <a:pt x="76" y="11"/>
                </a:lnTo>
                <a:lnTo>
                  <a:pt x="77" y="11"/>
                </a:lnTo>
                <a:lnTo>
                  <a:pt x="78" y="11"/>
                </a:lnTo>
                <a:lnTo>
                  <a:pt x="78" y="11"/>
                </a:lnTo>
                <a:lnTo>
                  <a:pt x="80" y="11"/>
                </a:lnTo>
                <a:lnTo>
                  <a:pt x="81" y="11"/>
                </a:lnTo>
                <a:lnTo>
                  <a:pt x="81" y="11"/>
                </a:lnTo>
                <a:lnTo>
                  <a:pt x="82" y="11"/>
                </a:lnTo>
                <a:lnTo>
                  <a:pt x="82" y="13"/>
                </a:lnTo>
                <a:lnTo>
                  <a:pt x="82" y="14"/>
                </a:lnTo>
                <a:lnTo>
                  <a:pt x="82" y="14"/>
                </a:lnTo>
                <a:lnTo>
                  <a:pt x="83" y="14"/>
                </a:lnTo>
                <a:lnTo>
                  <a:pt x="83" y="14"/>
                </a:lnTo>
                <a:lnTo>
                  <a:pt x="85" y="14"/>
                </a:lnTo>
                <a:lnTo>
                  <a:pt x="86" y="13"/>
                </a:lnTo>
                <a:lnTo>
                  <a:pt x="86" y="11"/>
                </a:lnTo>
                <a:lnTo>
                  <a:pt x="87" y="11"/>
                </a:lnTo>
                <a:lnTo>
                  <a:pt x="87" y="11"/>
                </a:lnTo>
                <a:lnTo>
                  <a:pt x="87" y="11"/>
                </a:lnTo>
                <a:lnTo>
                  <a:pt x="87" y="14"/>
                </a:lnTo>
                <a:lnTo>
                  <a:pt x="87" y="14"/>
                </a:lnTo>
                <a:lnTo>
                  <a:pt x="88" y="14"/>
                </a:lnTo>
                <a:lnTo>
                  <a:pt x="88" y="15"/>
                </a:lnTo>
                <a:lnTo>
                  <a:pt x="88" y="17"/>
                </a:lnTo>
                <a:lnTo>
                  <a:pt x="88" y="17"/>
                </a:lnTo>
                <a:lnTo>
                  <a:pt x="90" y="17"/>
                </a:lnTo>
                <a:lnTo>
                  <a:pt x="90" y="17"/>
                </a:lnTo>
                <a:lnTo>
                  <a:pt x="91" y="17"/>
                </a:lnTo>
                <a:lnTo>
                  <a:pt x="92" y="17"/>
                </a:lnTo>
                <a:lnTo>
                  <a:pt x="92" y="17"/>
                </a:lnTo>
                <a:lnTo>
                  <a:pt x="93" y="17"/>
                </a:lnTo>
                <a:lnTo>
                  <a:pt x="95" y="17"/>
                </a:lnTo>
                <a:lnTo>
                  <a:pt x="95" y="17"/>
                </a:lnTo>
                <a:lnTo>
                  <a:pt x="96" y="17"/>
                </a:lnTo>
                <a:lnTo>
                  <a:pt x="97" y="17"/>
                </a:lnTo>
                <a:lnTo>
                  <a:pt x="97" y="17"/>
                </a:lnTo>
                <a:lnTo>
                  <a:pt x="97" y="18"/>
                </a:lnTo>
                <a:lnTo>
                  <a:pt x="97" y="19"/>
                </a:lnTo>
                <a:lnTo>
                  <a:pt x="96" y="19"/>
                </a:lnTo>
                <a:lnTo>
                  <a:pt x="95" y="19"/>
                </a:lnTo>
                <a:lnTo>
                  <a:pt x="95" y="19"/>
                </a:lnTo>
                <a:lnTo>
                  <a:pt x="93" y="19"/>
                </a:lnTo>
                <a:lnTo>
                  <a:pt x="93" y="19"/>
                </a:lnTo>
                <a:lnTo>
                  <a:pt x="93" y="20"/>
                </a:lnTo>
                <a:lnTo>
                  <a:pt x="93" y="22"/>
                </a:lnTo>
                <a:lnTo>
                  <a:pt x="92" y="22"/>
                </a:lnTo>
                <a:lnTo>
                  <a:pt x="93" y="22"/>
                </a:lnTo>
                <a:lnTo>
                  <a:pt x="95" y="22"/>
                </a:lnTo>
                <a:lnTo>
                  <a:pt x="95" y="22"/>
                </a:lnTo>
                <a:lnTo>
                  <a:pt x="96" y="22"/>
                </a:lnTo>
                <a:lnTo>
                  <a:pt x="97" y="22"/>
                </a:lnTo>
                <a:lnTo>
                  <a:pt x="97" y="22"/>
                </a:lnTo>
                <a:lnTo>
                  <a:pt x="97" y="22"/>
                </a:lnTo>
                <a:lnTo>
                  <a:pt x="98" y="22"/>
                </a:lnTo>
                <a:lnTo>
                  <a:pt x="100" y="22"/>
                </a:lnTo>
                <a:lnTo>
                  <a:pt x="100" y="22"/>
                </a:lnTo>
                <a:lnTo>
                  <a:pt x="100" y="23"/>
                </a:lnTo>
                <a:lnTo>
                  <a:pt x="100" y="24"/>
                </a:lnTo>
                <a:lnTo>
                  <a:pt x="100" y="24"/>
                </a:lnTo>
                <a:lnTo>
                  <a:pt x="100" y="25"/>
                </a:lnTo>
                <a:lnTo>
                  <a:pt x="100" y="27"/>
                </a:lnTo>
                <a:lnTo>
                  <a:pt x="100" y="27"/>
                </a:lnTo>
                <a:lnTo>
                  <a:pt x="100" y="28"/>
                </a:lnTo>
                <a:lnTo>
                  <a:pt x="101" y="29"/>
                </a:lnTo>
                <a:lnTo>
                  <a:pt x="102" y="29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56" name="Freeform 539" hidden="1">
            <a:extLst>
              <a:ext uri="{FF2B5EF4-FFF2-40B4-BE49-F238E27FC236}">
                <a16:creationId xmlns:a16="http://schemas.microsoft.com/office/drawing/2014/main" id="{FDE972A6-6596-4019-8C5A-080D228199E5}"/>
              </a:ext>
            </a:extLst>
          </p:cNvPr>
          <p:cNvSpPr>
            <a:spLocks/>
          </p:cNvSpPr>
          <p:nvPr/>
        </p:nvSpPr>
        <p:spPr bwMode="auto">
          <a:xfrm>
            <a:off x="13389169" y="3243322"/>
            <a:ext cx="877123" cy="854917"/>
          </a:xfrm>
          <a:custGeom>
            <a:avLst/>
            <a:gdLst>
              <a:gd name="T0" fmla="*/ 75 w 79"/>
              <a:gd name="T1" fmla="*/ 14 h 77"/>
              <a:gd name="T2" fmla="*/ 73 w 79"/>
              <a:gd name="T3" fmla="*/ 19 h 77"/>
              <a:gd name="T4" fmla="*/ 71 w 79"/>
              <a:gd name="T5" fmla="*/ 26 h 77"/>
              <a:gd name="T6" fmla="*/ 68 w 79"/>
              <a:gd name="T7" fmla="*/ 31 h 77"/>
              <a:gd name="T8" fmla="*/ 63 w 79"/>
              <a:gd name="T9" fmla="*/ 37 h 77"/>
              <a:gd name="T10" fmla="*/ 60 w 79"/>
              <a:gd name="T11" fmla="*/ 39 h 77"/>
              <a:gd name="T12" fmla="*/ 63 w 79"/>
              <a:gd name="T13" fmla="*/ 44 h 77"/>
              <a:gd name="T14" fmla="*/ 64 w 79"/>
              <a:gd name="T15" fmla="*/ 52 h 77"/>
              <a:gd name="T16" fmla="*/ 65 w 79"/>
              <a:gd name="T17" fmla="*/ 58 h 77"/>
              <a:gd name="T18" fmla="*/ 59 w 79"/>
              <a:gd name="T19" fmla="*/ 61 h 77"/>
              <a:gd name="T20" fmla="*/ 54 w 79"/>
              <a:gd name="T21" fmla="*/ 58 h 77"/>
              <a:gd name="T22" fmla="*/ 53 w 79"/>
              <a:gd name="T23" fmla="*/ 62 h 77"/>
              <a:gd name="T24" fmla="*/ 51 w 79"/>
              <a:gd name="T25" fmla="*/ 68 h 77"/>
              <a:gd name="T26" fmla="*/ 47 w 79"/>
              <a:gd name="T27" fmla="*/ 72 h 77"/>
              <a:gd name="T28" fmla="*/ 42 w 79"/>
              <a:gd name="T29" fmla="*/ 72 h 77"/>
              <a:gd name="T30" fmla="*/ 39 w 79"/>
              <a:gd name="T31" fmla="*/ 77 h 77"/>
              <a:gd name="T32" fmla="*/ 36 w 79"/>
              <a:gd name="T33" fmla="*/ 72 h 77"/>
              <a:gd name="T34" fmla="*/ 30 w 79"/>
              <a:gd name="T35" fmla="*/ 68 h 77"/>
              <a:gd name="T36" fmla="*/ 27 w 79"/>
              <a:gd name="T37" fmla="*/ 72 h 77"/>
              <a:gd name="T38" fmla="*/ 25 w 79"/>
              <a:gd name="T39" fmla="*/ 70 h 77"/>
              <a:gd name="T40" fmla="*/ 25 w 79"/>
              <a:gd name="T41" fmla="*/ 66 h 77"/>
              <a:gd name="T42" fmla="*/ 30 w 79"/>
              <a:gd name="T43" fmla="*/ 65 h 77"/>
              <a:gd name="T44" fmla="*/ 30 w 79"/>
              <a:gd name="T45" fmla="*/ 63 h 77"/>
              <a:gd name="T46" fmla="*/ 25 w 79"/>
              <a:gd name="T47" fmla="*/ 62 h 77"/>
              <a:gd name="T48" fmla="*/ 26 w 79"/>
              <a:gd name="T49" fmla="*/ 55 h 77"/>
              <a:gd name="T50" fmla="*/ 24 w 79"/>
              <a:gd name="T51" fmla="*/ 48 h 77"/>
              <a:gd name="T52" fmla="*/ 21 w 79"/>
              <a:gd name="T53" fmla="*/ 47 h 77"/>
              <a:gd name="T54" fmla="*/ 19 w 79"/>
              <a:gd name="T55" fmla="*/ 44 h 77"/>
              <a:gd name="T56" fmla="*/ 13 w 79"/>
              <a:gd name="T57" fmla="*/ 43 h 77"/>
              <a:gd name="T58" fmla="*/ 13 w 79"/>
              <a:gd name="T59" fmla="*/ 39 h 77"/>
              <a:gd name="T60" fmla="*/ 11 w 79"/>
              <a:gd name="T61" fmla="*/ 37 h 77"/>
              <a:gd name="T62" fmla="*/ 8 w 79"/>
              <a:gd name="T63" fmla="*/ 34 h 77"/>
              <a:gd name="T64" fmla="*/ 6 w 79"/>
              <a:gd name="T65" fmla="*/ 31 h 77"/>
              <a:gd name="T66" fmla="*/ 1 w 79"/>
              <a:gd name="T67" fmla="*/ 31 h 77"/>
              <a:gd name="T68" fmla="*/ 1 w 79"/>
              <a:gd name="T69" fmla="*/ 28 h 77"/>
              <a:gd name="T70" fmla="*/ 2 w 79"/>
              <a:gd name="T71" fmla="*/ 26 h 77"/>
              <a:gd name="T72" fmla="*/ 5 w 79"/>
              <a:gd name="T73" fmla="*/ 26 h 77"/>
              <a:gd name="T74" fmla="*/ 5 w 79"/>
              <a:gd name="T75" fmla="*/ 24 h 77"/>
              <a:gd name="T76" fmla="*/ 11 w 79"/>
              <a:gd name="T77" fmla="*/ 24 h 77"/>
              <a:gd name="T78" fmla="*/ 10 w 79"/>
              <a:gd name="T79" fmla="*/ 27 h 77"/>
              <a:gd name="T80" fmla="*/ 12 w 79"/>
              <a:gd name="T81" fmla="*/ 31 h 77"/>
              <a:gd name="T82" fmla="*/ 19 w 79"/>
              <a:gd name="T83" fmla="*/ 27 h 77"/>
              <a:gd name="T84" fmla="*/ 21 w 79"/>
              <a:gd name="T85" fmla="*/ 28 h 77"/>
              <a:gd name="T86" fmla="*/ 27 w 79"/>
              <a:gd name="T87" fmla="*/ 26 h 77"/>
              <a:gd name="T88" fmla="*/ 30 w 79"/>
              <a:gd name="T89" fmla="*/ 26 h 77"/>
              <a:gd name="T90" fmla="*/ 32 w 79"/>
              <a:gd name="T91" fmla="*/ 27 h 77"/>
              <a:gd name="T92" fmla="*/ 34 w 79"/>
              <a:gd name="T93" fmla="*/ 24 h 77"/>
              <a:gd name="T94" fmla="*/ 35 w 79"/>
              <a:gd name="T95" fmla="*/ 17 h 77"/>
              <a:gd name="T96" fmla="*/ 36 w 79"/>
              <a:gd name="T97" fmla="*/ 8 h 77"/>
              <a:gd name="T98" fmla="*/ 35 w 79"/>
              <a:gd name="T99" fmla="*/ 2 h 77"/>
              <a:gd name="T100" fmla="*/ 40 w 79"/>
              <a:gd name="T101" fmla="*/ 7 h 77"/>
              <a:gd name="T102" fmla="*/ 47 w 79"/>
              <a:gd name="T103" fmla="*/ 8 h 77"/>
              <a:gd name="T104" fmla="*/ 51 w 79"/>
              <a:gd name="T105" fmla="*/ 4 h 77"/>
              <a:gd name="T106" fmla="*/ 56 w 79"/>
              <a:gd name="T107" fmla="*/ 0 h 77"/>
              <a:gd name="T108" fmla="*/ 64 w 79"/>
              <a:gd name="T109" fmla="*/ 2 h 77"/>
              <a:gd name="T110" fmla="*/ 69 w 79"/>
              <a:gd name="T111" fmla="*/ 5 h 77"/>
              <a:gd name="T112" fmla="*/ 75 w 79"/>
              <a:gd name="T113" fmla="*/ 8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9" h="77">
                <a:moveTo>
                  <a:pt x="79" y="10"/>
                </a:moveTo>
                <a:lnTo>
                  <a:pt x="79" y="10"/>
                </a:lnTo>
                <a:lnTo>
                  <a:pt x="78" y="10"/>
                </a:lnTo>
                <a:lnTo>
                  <a:pt x="78" y="12"/>
                </a:lnTo>
                <a:lnTo>
                  <a:pt x="78" y="13"/>
                </a:lnTo>
                <a:lnTo>
                  <a:pt x="78" y="13"/>
                </a:lnTo>
                <a:lnTo>
                  <a:pt x="76" y="13"/>
                </a:lnTo>
                <a:lnTo>
                  <a:pt x="76" y="13"/>
                </a:lnTo>
                <a:lnTo>
                  <a:pt x="75" y="14"/>
                </a:lnTo>
                <a:lnTo>
                  <a:pt x="75" y="15"/>
                </a:lnTo>
                <a:lnTo>
                  <a:pt x="75" y="15"/>
                </a:lnTo>
                <a:lnTo>
                  <a:pt x="74" y="15"/>
                </a:lnTo>
                <a:lnTo>
                  <a:pt x="74" y="15"/>
                </a:lnTo>
                <a:lnTo>
                  <a:pt x="74" y="17"/>
                </a:lnTo>
                <a:lnTo>
                  <a:pt x="73" y="18"/>
                </a:lnTo>
                <a:lnTo>
                  <a:pt x="73" y="18"/>
                </a:lnTo>
                <a:lnTo>
                  <a:pt x="73" y="18"/>
                </a:lnTo>
                <a:lnTo>
                  <a:pt x="73" y="19"/>
                </a:lnTo>
                <a:lnTo>
                  <a:pt x="73" y="21"/>
                </a:lnTo>
                <a:lnTo>
                  <a:pt x="71" y="21"/>
                </a:lnTo>
                <a:lnTo>
                  <a:pt x="71" y="22"/>
                </a:lnTo>
                <a:lnTo>
                  <a:pt x="71" y="23"/>
                </a:lnTo>
                <a:lnTo>
                  <a:pt x="71" y="23"/>
                </a:lnTo>
                <a:lnTo>
                  <a:pt x="71" y="24"/>
                </a:lnTo>
                <a:lnTo>
                  <a:pt x="71" y="26"/>
                </a:lnTo>
                <a:lnTo>
                  <a:pt x="71" y="26"/>
                </a:lnTo>
                <a:lnTo>
                  <a:pt x="71" y="26"/>
                </a:lnTo>
                <a:lnTo>
                  <a:pt x="70" y="26"/>
                </a:lnTo>
                <a:lnTo>
                  <a:pt x="70" y="27"/>
                </a:lnTo>
                <a:lnTo>
                  <a:pt x="70" y="28"/>
                </a:lnTo>
                <a:lnTo>
                  <a:pt x="69" y="28"/>
                </a:lnTo>
                <a:lnTo>
                  <a:pt x="69" y="29"/>
                </a:lnTo>
                <a:lnTo>
                  <a:pt x="68" y="28"/>
                </a:lnTo>
                <a:lnTo>
                  <a:pt x="68" y="29"/>
                </a:lnTo>
                <a:lnTo>
                  <a:pt x="68" y="31"/>
                </a:lnTo>
                <a:lnTo>
                  <a:pt x="68" y="31"/>
                </a:lnTo>
                <a:lnTo>
                  <a:pt x="66" y="32"/>
                </a:lnTo>
                <a:lnTo>
                  <a:pt x="66" y="33"/>
                </a:lnTo>
                <a:lnTo>
                  <a:pt x="66" y="34"/>
                </a:lnTo>
                <a:lnTo>
                  <a:pt x="66" y="34"/>
                </a:lnTo>
                <a:lnTo>
                  <a:pt x="65" y="34"/>
                </a:lnTo>
                <a:lnTo>
                  <a:pt x="65" y="34"/>
                </a:lnTo>
                <a:lnTo>
                  <a:pt x="64" y="34"/>
                </a:lnTo>
                <a:lnTo>
                  <a:pt x="64" y="36"/>
                </a:lnTo>
                <a:lnTo>
                  <a:pt x="63" y="37"/>
                </a:lnTo>
                <a:lnTo>
                  <a:pt x="63" y="37"/>
                </a:lnTo>
                <a:lnTo>
                  <a:pt x="63" y="37"/>
                </a:lnTo>
                <a:lnTo>
                  <a:pt x="61" y="37"/>
                </a:lnTo>
                <a:lnTo>
                  <a:pt x="61" y="37"/>
                </a:lnTo>
                <a:lnTo>
                  <a:pt x="61" y="37"/>
                </a:lnTo>
                <a:lnTo>
                  <a:pt x="61" y="38"/>
                </a:lnTo>
                <a:lnTo>
                  <a:pt x="60" y="39"/>
                </a:lnTo>
                <a:lnTo>
                  <a:pt x="60" y="39"/>
                </a:lnTo>
                <a:lnTo>
                  <a:pt x="60" y="39"/>
                </a:lnTo>
                <a:lnTo>
                  <a:pt x="60" y="41"/>
                </a:lnTo>
                <a:lnTo>
                  <a:pt x="60" y="42"/>
                </a:lnTo>
                <a:lnTo>
                  <a:pt x="61" y="42"/>
                </a:lnTo>
                <a:lnTo>
                  <a:pt x="61" y="43"/>
                </a:lnTo>
                <a:lnTo>
                  <a:pt x="61" y="44"/>
                </a:lnTo>
                <a:lnTo>
                  <a:pt x="61" y="44"/>
                </a:lnTo>
                <a:lnTo>
                  <a:pt x="61" y="44"/>
                </a:lnTo>
                <a:lnTo>
                  <a:pt x="63" y="44"/>
                </a:lnTo>
                <a:lnTo>
                  <a:pt x="63" y="44"/>
                </a:lnTo>
                <a:lnTo>
                  <a:pt x="64" y="44"/>
                </a:lnTo>
                <a:lnTo>
                  <a:pt x="64" y="46"/>
                </a:lnTo>
                <a:lnTo>
                  <a:pt x="64" y="47"/>
                </a:lnTo>
                <a:lnTo>
                  <a:pt x="64" y="47"/>
                </a:lnTo>
                <a:lnTo>
                  <a:pt x="64" y="48"/>
                </a:lnTo>
                <a:lnTo>
                  <a:pt x="64" y="49"/>
                </a:lnTo>
                <a:lnTo>
                  <a:pt x="64" y="49"/>
                </a:lnTo>
                <a:lnTo>
                  <a:pt x="64" y="51"/>
                </a:lnTo>
                <a:lnTo>
                  <a:pt x="64" y="52"/>
                </a:lnTo>
                <a:lnTo>
                  <a:pt x="64" y="53"/>
                </a:lnTo>
                <a:lnTo>
                  <a:pt x="64" y="53"/>
                </a:lnTo>
                <a:lnTo>
                  <a:pt x="64" y="55"/>
                </a:lnTo>
                <a:lnTo>
                  <a:pt x="64" y="56"/>
                </a:lnTo>
                <a:lnTo>
                  <a:pt x="65" y="56"/>
                </a:lnTo>
                <a:lnTo>
                  <a:pt x="65" y="56"/>
                </a:lnTo>
                <a:lnTo>
                  <a:pt x="65" y="57"/>
                </a:lnTo>
                <a:lnTo>
                  <a:pt x="65" y="58"/>
                </a:lnTo>
                <a:lnTo>
                  <a:pt x="65" y="58"/>
                </a:lnTo>
                <a:lnTo>
                  <a:pt x="65" y="60"/>
                </a:lnTo>
                <a:lnTo>
                  <a:pt x="65" y="61"/>
                </a:lnTo>
                <a:lnTo>
                  <a:pt x="65" y="61"/>
                </a:lnTo>
                <a:lnTo>
                  <a:pt x="64" y="61"/>
                </a:lnTo>
                <a:lnTo>
                  <a:pt x="63" y="61"/>
                </a:lnTo>
                <a:lnTo>
                  <a:pt x="63" y="61"/>
                </a:lnTo>
                <a:lnTo>
                  <a:pt x="61" y="61"/>
                </a:lnTo>
                <a:lnTo>
                  <a:pt x="60" y="61"/>
                </a:lnTo>
                <a:lnTo>
                  <a:pt x="59" y="61"/>
                </a:lnTo>
                <a:lnTo>
                  <a:pt x="59" y="61"/>
                </a:lnTo>
                <a:lnTo>
                  <a:pt x="59" y="61"/>
                </a:lnTo>
                <a:lnTo>
                  <a:pt x="58" y="60"/>
                </a:lnTo>
                <a:lnTo>
                  <a:pt x="58" y="58"/>
                </a:lnTo>
                <a:lnTo>
                  <a:pt x="56" y="58"/>
                </a:lnTo>
                <a:lnTo>
                  <a:pt x="56" y="58"/>
                </a:lnTo>
                <a:lnTo>
                  <a:pt x="55" y="58"/>
                </a:lnTo>
                <a:lnTo>
                  <a:pt x="54" y="58"/>
                </a:lnTo>
                <a:lnTo>
                  <a:pt x="54" y="58"/>
                </a:lnTo>
                <a:lnTo>
                  <a:pt x="53" y="58"/>
                </a:lnTo>
                <a:lnTo>
                  <a:pt x="51" y="58"/>
                </a:lnTo>
                <a:lnTo>
                  <a:pt x="51" y="58"/>
                </a:lnTo>
                <a:lnTo>
                  <a:pt x="51" y="58"/>
                </a:lnTo>
                <a:lnTo>
                  <a:pt x="51" y="60"/>
                </a:lnTo>
                <a:lnTo>
                  <a:pt x="51" y="61"/>
                </a:lnTo>
                <a:lnTo>
                  <a:pt x="51" y="61"/>
                </a:lnTo>
                <a:lnTo>
                  <a:pt x="53" y="61"/>
                </a:lnTo>
                <a:lnTo>
                  <a:pt x="53" y="62"/>
                </a:lnTo>
                <a:lnTo>
                  <a:pt x="53" y="63"/>
                </a:lnTo>
                <a:lnTo>
                  <a:pt x="53" y="63"/>
                </a:lnTo>
                <a:lnTo>
                  <a:pt x="51" y="63"/>
                </a:lnTo>
                <a:lnTo>
                  <a:pt x="51" y="63"/>
                </a:lnTo>
                <a:lnTo>
                  <a:pt x="51" y="65"/>
                </a:lnTo>
                <a:lnTo>
                  <a:pt x="51" y="66"/>
                </a:lnTo>
                <a:lnTo>
                  <a:pt x="51" y="66"/>
                </a:lnTo>
                <a:lnTo>
                  <a:pt x="51" y="67"/>
                </a:lnTo>
                <a:lnTo>
                  <a:pt x="51" y="68"/>
                </a:lnTo>
                <a:lnTo>
                  <a:pt x="51" y="68"/>
                </a:lnTo>
                <a:lnTo>
                  <a:pt x="51" y="70"/>
                </a:lnTo>
                <a:lnTo>
                  <a:pt x="51" y="71"/>
                </a:lnTo>
                <a:lnTo>
                  <a:pt x="51" y="72"/>
                </a:lnTo>
                <a:lnTo>
                  <a:pt x="51" y="72"/>
                </a:lnTo>
                <a:lnTo>
                  <a:pt x="50" y="72"/>
                </a:lnTo>
                <a:lnTo>
                  <a:pt x="49" y="72"/>
                </a:lnTo>
                <a:lnTo>
                  <a:pt x="49" y="72"/>
                </a:lnTo>
                <a:lnTo>
                  <a:pt x="47" y="72"/>
                </a:lnTo>
                <a:lnTo>
                  <a:pt x="46" y="71"/>
                </a:lnTo>
                <a:lnTo>
                  <a:pt x="46" y="70"/>
                </a:lnTo>
                <a:lnTo>
                  <a:pt x="46" y="68"/>
                </a:lnTo>
                <a:lnTo>
                  <a:pt x="46" y="68"/>
                </a:lnTo>
                <a:lnTo>
                  <a:pt x="44" y="68"/>
                </a:lnTo>
                <a:lnTo>
                  <a:pt x="44" y="68"/>
                </a:lnTo>
                <a:lnTo>
                  <a:pt x="44" y="70"/>
                </a:lnTo>
                <a:lnTo>
                  <a:pt x="44" y="71"/>
                </a:lnTo>
                <a:lnTo>
                  <a:pt x="42" y="72"/>
                </a:lnTo>
                <a:lnTo>
                  <a:pt x="42" y="72"/>
                </a:lnTo>
                <a:lnTo>
                  <a:pt x="41" y="72"/>
                </a:lnTo>
                <a:lnTo>
                  <a:pt x="41" y="73"/>
                </a:lnTo>
                <a:lnTo>
                  <a:pt x="41" y="75"/>
                </a:lnTo>
                <a:lnTo>
                  <a:pt x="40" y="75"/>
                </a:lnTo>
                <a:lnTo>
                  <a:pt x="40" y="76"/>
                </a:lnTo>
                <a:lnTo>
                  <a:pt x="40" y="77"/>
                </a:lnTo>
                <a:lnTo>
                  <a:pt x="40" y="77"/>
                </a:lnTo>
                <a:lnTo>
                  <a:pt x="39" y="77"/>
                </a:lnTo>
                <a:lnTo>
                  <a:pt x="37" y="77"/>
                </a:lnTo>
                <a:lnTo>
                  <a:pt x="37" y="76"/>
                </a:lnTo>
                <a:lnTo>
                  <a:pt x="37" y="75"/>
                </a:lnTo>
                <a:lnTo>
                  <a:pt x="37" y="75"/>
                </a:lnTo>
                <a:lnTo>
                  <a:pt x="37" y="75"/>
                </a:lnTo>
                <a:lnTo>
                  <a:pt x="36" y="75"/>
                </a:lnTo>
                <a:lnTo>
                  <a:pt x="35" y="75"/>
                </a:lnTo>
                <a:lnTo>
                  <a:pt x="35" y="73"/>
                </a:lnTo>
                <a:lnTo>
                  <a:pt x="36" y="72"/>
                </a:lnTo>
                <a:lnTo>
                  <a:pt x="35" y="72"/>
                </a:lnTo>
                <a:lnTo>
                  <a:pt x="35" y="72"/>
                </a:lnTo>
                <a:lnTo>
                  <a:pt x="34" y="72"/>
                </a:lnTo>
                <a:lnTo>
                  <a:pt x="34" y="71"/>
                </a:lnTo>
                <a:lnTo>
                  <a:pt x="34" y="70"/>
                </a:lnTo>
                <a:lnTo>
                  <a:pt x="32" y="68"/>
                </a:lnTo>
                <a:lnTo>
                  <a:pt x="32" y="68"/>
                </a:lnTo>
                <a:lnTo>
                  <a:pt x="31" y="68"/>
                </a:lnTo>
                <a:lnTo>
                  <a:pt x="30" y="68"/>
                </a:lnTo>
                <a:lnTo>
                  <a:pt x="30" y="68"/>
                </a:lnTo>
                <a:lnTo>
                  <a:pt x="30" y="68"/>
                </a:lnTo>
                <a:lnTo>
                  <a:pt x="30" y="68"/>
                </a:lnTo>
                <a:lnTo>
                  <a:pt x="29" y="68"/>
                </a:lnTo>
                <a:lnTo>
                  <a:pt x="29" y="70"/>
                </a:lnTo>
                <a:lnTo>
                  <a:pt x="29" y="71"/>
                </a:lnTo>
                <a:lnTo>
                  <a:pt x="29" y="72"/>
                </a:lnTo>
                <a:lnTo>
                  <a:pt x="27" y="72"/>
                </a:lnTo>
                <a:lnTo>
                  <a:pt x="27" y="72"/>
                </a:lnTo>
                <a:lnTo>
                  <a:pt x="26" y="72"/>
                </a:lnTo>
                <a:lnTo>
                  <a:pt x="24" y="72"/>
                </a:lnTo>
                <a:lnTo>
                  <a:pt x="24" y="72"/>
                </a:lnTo>
                <a:lnTo>
                  <a:pt x="24" y="71"/>
                </a:lnTo>
                <a:lnTo>
                  <a:pt x="24" y="70"/>
                </a:lnTo>
                <a:lnTo>
                  <a:pt x="24" y="70"/>
                </a:lnTo>
                <a:lnTo>
                  <a:pt x="25" y="70"/>
                </a:lnTo>
                <a:lnTo>
                  <a:pt x="25" y="68"/>
                </a:lnTo>
                <a:lnTo>
                  <a:pt x="25" y="70"/>
                </a:lnTo>
                <a:lnTo>
                  <a:pt x="27" y="70"/>
                </a:lnTo>
                <a:lnTo>
                  <a:pt x="27" y="68"/>
                </a:lnTo>
                <a:lnTo>
                  <a:pt x="27" y="68"/>
                </a:lnTo>
                <a:lnTo>
                  <a:pt x="27" y="68"/>
                </a:lnTo>
                <a:lnTo>
                  <a:pt x="27" y="68"/>
                </a:lnTo>
                <a:lnTo>
                  <a:pt x="27" y="68"/>
                </a:lnTo>
                <a:lnTo>
                  <a:pt x="27" y="68"/>
                </a:lnTo>
                <a:lnTo>
                  <a:pt x="25" y="67"/>
                </a:lnTo>
                <a:lnTo>
                  <a:pt x="25" y="66"/>
                </a:lnTo>
                <a:lnTo>
                  <a:pt x="25" y="66"/>
                </a:lnTo>
                <a:lnTo>
                  <a:pt x="25" y="66"/>
                </a:lnTo>
                <a:lnTo>
                  <a:pt x="25" y="66"/>
                </a:lnTo>
                <a:lnTo>
                  <a:pt x="26" y="66"/>
                </a:lnTo>
                <a:lnTo>
                  <a:pt x="27" y="65"/>
                </a:lnTo>
                <a:lnTo>
                  <a:pt x="27" y="65"/>
                </a:lnTo>
                <a:lnTo>
                  <a:pt x="29" y="65"/>
                </a:lnTo>
                <a:lnTo>
                  <a:pt x="29" y="65"/>
                </a:lnTo>
                <a:lnTo>
                  <a:pt x="30" y="65"/>
                </a:lnTo>
                <a:lnTo>
                  <a:pt x="30" y="65"/>
                </a:lnTo>
                <a:lnTo>
                  <a:pt x="31" y="65"/>
                </a:lnTo>
                <a:lnTo>
                  <a:pt x="32" y="66"/>
                </a:lnTo>
                <a:lnTo>
                  <a:pt x="32" y="65"/>
                </a:lnTo>
                <a:lnTo>
                  <a:pt x="32" y="65"/>
                </a:lnTo>
                <a:lnTo>
                  <a:pt x="32" y="63"/>
                </a:lnTo>
                <a:lnTo>
                  <a:pt x="32" y="63"/>
                </a:lnTo>
                <a:lnTo>
                  <a:pt x="30" y="63"/>
                </a:lnTo>
                <a:lnTo>
                  <a:pt x="30" y="63"/>
                </a:lnTo>
                <a:lnTo>
                  <a:pt x="29" y="62"/>
                </a:lnTo>
                <a:lnTo>
                  <a:pt x="27" y="62"/>
                </a:lnTo>
                <a:lnTo>
                  <a:pt x="27" y="61"/>
                </a:lnTo>
                <a:lnTo>
                  <a:pt x="27" y="61"/>
                </a:lnTo>
                <a:lnTo>
                  <a:pt x="27" y="61"/>
                </a:lnTo>
                <a:lnTo>
                  <a:pt x="26" y="62"/>
                </a:lnTo>
                <a:lnTo>
                  <a:pt x="26" y="62"/>
                </a:lnTo>
                <a:lnTo>
                  <a:pt x="25" y="62"/>
                </a:lnTo>
                <a:lnTo>
                  <a:pt x="25" y="62"/>
                </a:lnTo>
                <a:lnTo>
                  <a:pt x="25" y="61"/>
                </a:lnTo>
                <a:lnTo>
                  <a:pt x="25" y="61"/>
                </a:lnTo>
                <a:lnTo>
                  <a:pt x="25" y="60"/>
                </a:lnTo>
                <a:lnTo>
                  <a:pt x="25" y="60"/>
                </a:lnTo>
                <a:lnTo>
                  <a:pt x="25" y="58"/>
                </a:lnTo>
                <a:lnTo>
                  <a:pt x="25" y="57"/>
                </a:lnTo>
                <a:lnTo>
                  <a:pt x="25" y="57"/>
                </a:lnTo>
                <a:lnTo>
                  <a:pt x="25" y="56"/>
                </a:lnTo>
                <a:lnTo>
                  <a:pt x="26" y="55"/>
                </a:lnTo>
                <a:lnTo>
                  <a:pt x="26" y="53"/>
                </a:lnTo>
                <a:lnTo>
                  <a:pt x="25" y="53"/>
                </a:lnTo>
                <a:lnTo>
                  <a:pt x="25" y="52"/>
                </a:lnTo>
                <a:lnTo>
                  <a:pt x="25" y="51"/>
                </a:lnTo>
                <a:lnTo>
                  <a:pt x="25" y="51"/>
                </a:lnTo>
                <a:lnTo>
                  <a:pt x="25" y="49"/>
                </a:lnTo>
                <a:lnTo>
                  <a:pt x="25" y="49"/>
                </a:lnTo>
                <a:lnTo>
                  <a:pt x="25" y="49"/>
                </a:lnTo>
                <a:lnTo>
                  <a:pt x="24" y="48"/>
                </a:lnTo>
                <a:lnTo>
                  <a:pt x="24" y="48"/>
                </a:lnTo>
                <a:lnTo>
                  <a:pt x="22" y="48"/>
                </a:lnTo>
                <a:lnTo>
                  <a:pt x="22" y="48"/>
                </a:lnTo>
                <a:lnTo>
                  <a:pt x="22" y="49"/>
                </a:lnTo>
                <a:lnTo>
                  <a:pt x="21" y="49"/>
                </a:lnTo>
                <a:lnTo>
                  <a:pt x="21" y="49"/>
                </a:lnTo>
                <a:lnTo>
                  <a:pt x="21" y="48"/>
                </a:lnTo>
                <a:lnTo>
                  <a:pt x="21" y="47"/>
                </a:lnTo>
                <a:lnTo>
                  <a:pt x="21" y="47"/>
                </a:lnTo>
                <a:lnTo>
                  <a:pt x="20" y="47"/>
                </a:lnTo>
                <a:lnTo>
                  <a:pt x="19" y="47"/>
                </a:lnTo>
                <a:lnTo>
                  <a:pt x="20" y="46"/>
                </a:lnTo>
                <a:lnTo>
                  <a:pt x="20" y="46"/>
                </a:lnTo>
                <a:lnTo>
                  <a:pt x="20" y="44"/>
                </a:lnTo>
                <a:lnTo>
                  <a:pt x="20" y="44"/>
                </a:lnTo>
                <a:lnTo>
                  <a:pt x="19" y="44"/>
                </a:lnTo>
                <a:lnTo>
                  <a:pt x="19" y="44"/>
                </a:lnTo>
                <a:lnTo>
                  <a:pt x="19" y="44"/>
                </a:lnTo>
                <a:lnTo>
                  <a:pt x="19" y="44"/>
                </a:lnTo>
                <a:lnTo>
                  <a:pt x="17" y="44"/>
                </a:lnTo>
                <a:lnTo>
                  <a:pt x="16" y="43"/>
                </a:lnTo>
                <a:lnTo>
                  <a:pt x="16" y="43"/>
                </a:lnTo>
                <a:lnTo>
                  <a:pt x="16" y="43"/>
                </a:lnTo>
                <a:lnTo>
                  <a:pt x="16" y="43"/>
                </a:lnTo>
                <a:lnTo>
                  <a:pt x="16" y="42"/>
                </a:lnTo>
                <a:lnTo>
                  <a:pt x="15" y="42"/>
                </a:lnTo>
                <a:lnTo>
                  <a:pt x="13" y="43"/>
                </a:lnTo>
                <a:lnTo>
                  <a:pt x="13" y="42"/>
                </a:lnTo>
                <a:lnTo>
                  <a:pt x="13" y="42"/>
                </a:lnTo>
                <a:lnTo>
                  <a:pt x="13" y="42"/>
                </a:lnTo>
                <a:lnTo>
                  <a:pt x="13" y="42"/>
                </a:lnTo>
                <a:lnTo>
                  <a:pt x="13" y="42"/>
                </a:lnTo>
                <a:lnTo>
                  <a:pt x="13" y="42"/>
                </a:lnTo>
                <a:lnTo>
                  <a:pt x="13" y="41"/>
                </a:lnTo>
                <a:lnTo>
                  <a:pt x="13" y="41"/>
                </a:lnTo>
                <a:lnTo>
                  <a:pt x="13" y="39"/>
                </a:lnTo>
                <a:lnTo>
                  <a:pt x="12" y="39"/>
                </a:lnTo>
                <a:lnTo>
                  <a:pt x="11" y="41"/>
                </a:lnTo>
                <a:lnTo>
                  <a:pt x="11" y="39"/>
                </a:lnTo>
                <a:lnTo>
                  <a:pt x="11" y="38"/>
                </a:lnTo>
                <a:lnTo>
                  <a:pt x="11" y="37"/>
                </a:lnTo>
                <a:lnTo>
                  <a:pt x="11" y="37"/>
                </a:lnTo>
                <a:lnTo>
                  <a:pt x="11" y="37"/>
                </a:lnTo>
                <a:lnTo>
                  <a:pt x="11" y="37"/>
                </a:lnTo>
                <a:lnTo>
                  <a:pt x="11" y="37"/>
                </a:lnTo>
                <a:lnTo>
                  <a:pt x="11" y="36"/>
                </a:lnTo>
                <a:lnTo>
                  <a:pt x="11" y="34"/>
                </a:lnTo>
                <a:lnTo>
                  <a:pt x="11" y="34"/>
                </a:lnTo>
                <a:lnTo>
                  <a:pt x="11" y="34"/>
                </a:lnTo>
                <a:lnTo>
                  <a:pt x="11" y="34"/>
                </a:lnTo>
                <a:lnTo>
                  <a:pt x="10" y="34"/>
                </a:lnTo>
                <a:lnTo>
                  <a:pt x="10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7" y="34"/>
                </a:lnTo>
                <a:lnTo>
                  <a:pt x="8" y="33"/>
                </a:lnTo>
                <a:lnTo>
                  <a:pt x="7" y="33"/>
                </a:lnTo>
                <a:lnTo>
                  <a:pt x="6" y="32"/>
                </a:lnTo>
                <a:lnTo>
                  <a:pt x="6" y="32"/>
                </a:lnTo>
                <a:lnTo>
                  <a:pt x="6" y="31"/>
                </a:lnTo>
                <a:lnTo>
                  <a:pt x="6" y="31"/>
                </a:lnTo>
                <a:lnTo>
                  <a:pt x="6" y="31"/>
                </a:lnTo>
                <a:lnTo>
                  <a:pt x="5" y="31"/>
                </a:lnTo>
                <a:lnTo>
                  <a:pt x="5" y="31"/>
                </a:lnTo>
                <a:lnTo>
                  <a:pt x="3" y="32"/>
                </a:lnTo>
                <a:lnTo>
                  <a:pt x="3" y="31"/>
                </a:lnTo>
                <a:lnTo>
                  <a:pt x="2" y="31"/>
                </a:lnTo>
                <a:lnTo>
                  <a:pt x="2" y="31"/>
                </a:lnTo>
                <a:lnTo>
                  <a:pt x="2" y="31"/>
                </a:lnTo>
                <a:lnTo>
                  <a:pt x="2" y="31"/>
                </a:lnTo>
                <a:lnTo>
                  <a:pt x="1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29"/>
                </a:lnTo>
                <a:lnTo>
                  <a:pt x="0" y="28"/>
                </a:lnTo>
                <a:lnTo>
                  <a:pt x="0" y="28"/>
                </a:lnTo>
                <a:lnTo>
                  <a:pt x="0" y="28"/>
                </a:lnTo>
                <a:lnTo>
                  <a:pt x="1" y="28"/>
                </a:lnTo>
                <a:lnTo>
                  <a:pt x="1" y="28"/>
                </a:lnTo>
                <a:lnTo>
                  <a:pt x="1" y="27"/>
                </a:lnTo>
                <a:lnTo>
                  <a:pt x="1" y="27"/>
                </a:lnTo>
                <a:lnTo>
                  <a:pt x="2" y="27"/>
                </a:lnTo>
                <a:lnTo>
                  <a:pt x="2" y="27"/>
                </a:lnTo>
                <a:lnTo>
                  <a:pt x="2" y="26"/>
                </a:lnTo>
                <a:lnTo>
                  <a:pt x="2" y="26"/>
                </a:lnTo>
                <a:lnTo>
                  <a:pt x="2" y="26"/>
                </a:lnTo>
                <a:lnTo>
                  <a:pt x="2" y="26"/>
                </a:lnTo>
                <a:lnTo>
                  <a:pt x="2" y="26"/>
                </a:lnTo>
                <a:lnTo>
                  <a:pt x="2" y="24"/>
                </a:lnTo>
                <a:lnTo>
                  <a:pt x="3" y="24"/>
                </a:lnTo>
                <a:lnTo>
                  <a:pt x="3" y="26"/>
                </a:lnTo>
                <a:lnTo>
                  <a:pt x="2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5" y="26"/>
                </a:lnTo>
                <a:lnTo>
                  <a:pt x="5" y="26"/>
                </a:lnTo>
                <a:lnTo>
                  <a:pt x="5" y="26"/>
                </a:lnTo>
                <a:lnTo>
                  <a:pt x="5" y="26"/>
                </a:lnTo>
                <a:lnTo>
                  <a:pt x="5" y="26"/>
                </a:lnTo>
                <a:lnTo>
                  <a:pt x="5" y="26"/>
                </a:lnTo>
                <a:lnTo>
                  <a:pt x="5" y="24"/>
                </a:lnTo>
                <a:lnTo>
                  <a:pt x="3" y="24"/>
                </a:lnTo>
                <a:lnTo>
                  <a:pt x="5" y="24"/>
                </a:lnTo>
                <a:lnTo>
                  <a:pt x="5" y="24"/>
                </a:lnTo>
                <a:lnTo>
                  <a:pt x="6" y="26"/>
                </a:lnTo>
                <a:lnTo>
                  <a:pt x="6" y="26"/>
                </a:lnTo>
                <a:lnTo>
                  <a:pt x="6" y="24"/>
                </a:lnTo>
                <a:lnTo>
                  <a:pt x="7" y="23"/>
                </a:lnTo>
                <a:lnTo>
                  <a:pt x="8" y="23"/>
                </a:lnTo>
                <a:lnTo>
                  <a:pt x="8" y="24"/>
                </a:lnTo>
                <a:lnTo>
                  <a:pt x="8" y="24"/>
                </a:lnTo>
                <a:lnTo>
                  <a:pt x="10" y="24"/>
                </a:lnTo>
                <a:lnTo>
                  <a:pt x="11" y="24"/>
                </a:lnTo>
                <a:lnTo>
                  <a:pt x="11" y="24"/>
                </a:lnTo>
                <a:lnTo>
                  <a:pt x="10" y="26"/>
                </a:lnTo>
                <a:lnTo>
                  <a:pt x="11" y="26"/>
                </a:lnTo>
                <a:lnTo>
                  <a:pt x="11" y="26"/>
                </a:lnTo>
                <a:lnTo>
                  <a:pt x="11" y="26"/>
                </a:lnTo>
                <a:lnTo>
                  <a:pt x="11" y="27"/>
                </a:lnTo>
                <a:lnTo>
                  <a:pt x="11" y="27"/>
                </a:lnTo>
                <a:lnTo>
                  <a:pt x="10" y="27"/>
                </a:lnTo>
                <a:lnTo>
                  <a:pt x="10" y="27"/>
                </a:lnTo>
                <a:lnTo>
                  <a:pt x="8" y="28"/>
                </a:lnTo>
                <a:lnTo>
                  <a:pt x="8" y="28"/>
                </a:lnTo>
                <a:lnTo>
                  <a:pt x="8" y="28"/>
                </a:lnTo>
                <a:lnTo>
                  <a:pt x="10" y="28"/>
                </a:lnTo>
                <a:lnTo>
                  <a:pt x="11" y="28"/>
                </a:lnTo>
                <a:lnTo>
                  <a:pt x="11" y="31"/>
                </a:lnTo>
                <a:lnTo>
                  <a:pt x="11" y="31"/>
                </a:lnTo>
                <a:lnTo>
                  <a:pt x="11" y="31"/>
                </a:lnTo>
                <a:lnTo>
                  <a:pt x="12" y="31"/>
                </a:lnTo>
                <a:lnTo>
                  <a:pt x="13" y="31"/>
                </a:lnTo>
                <a:lnTo>
                  <a:pt x="13" y="28"/>
                </a:lnTo>
                <a:lnTo>
                  <a:pt x="15" y="28"/>
                </a:lnTo>
                <a:lnTo>
                  <a:pt x="16" y="28"/>
                </a:lnTo>
                <a:lnTo>
                  <a:pt x="16" y="28"/>
                </a:lnTo>
                <a:lnTo>
                  <a:pt x="16" y="27"/>
                </a:lnTo>
                <a:lnTo>
                  <a:pt x="16" y="26"/>
                </a:lnTo>
                <a:lnTo>
                  <a:pt x="16" y="26"/>
                </a:lnTo>
                <a:lnTo>
                  <a:pt x="19" y="27"/>
                </a:lnTo>
                <a:lnTo>
                  <a:pt x="19" y="27"/>
                </a:lnTo>
                <a:lnTo>
                  <a:pt x="19" y="28"/>
                </a:lnTo>
                <a:lnTo>
                  <a:pt x="19" y="28"/>
                </a:lnTo>
                <a:lnTo>
                  <a:pt x="19" y="28"/>
                </a:lnTo>
                <a:lnTo>
                  <a:pt x="19" y="29"/>
                </a:lnTo>
                <a:lnTo>
                  <a:pt x="20" y="29"/>
                </a:lnTo>
                <a:lnTo>
                  <a:pt x="20" y="28"/>
                </a:lnTo>
                <a:lnTo>
                  <a:pt x="21" y="28"/>
                </a:lnTo>
                <a:lnTo>
                  <a:pt x="21" y="28"/>
                </a:lnTo>
                <a:lnTo>
                  <a:pt x="21" y="28"/>
                </a:lnTo>
                <a:lnTo>
                  <a:pt x="21" y="28"/>
                </a:lnTo>
                <a:lnTo>
                  <a:pt x="22" y="28"/>
                </a:lnTo>
                <a:lnTo>
                  <a:pt x="22" y="28"/>
                </a:lnTo>
                <a:lnTo>
                  <a:pt x="25" y="26"/>
                </a:lnTo>
                <a:lnTo>
                  <a:pt x="25" y="26"/>
                </a:lnTo>
                <a:lnTo>
                  <a:pt x="25" y="26"/>
                </a:lnTo>
                <a:lnTo>
                  <a:pt x="26" y="26"/>
                </a:lnTo>
                <a:lnTo>
                  <a:pt x="27" y="26"/>
                </a:lnTo>
                <a:lnTo>
                  <a:pt x="27" y="26"/>
                </a:lnTo>
                <a:lnTo>
                  <a:pt x="27" y="26"/>
                </a:lnTo>
                <a:lnTo>
                  <a:pt x="27" y="27"/>
                </a:lnTo>
                <a:lnTo>
                  <a:pt x="27" y="27"/>
                </a:lnTo>
                <a:lnTo>
                  <a:pt x="27" y="28"/>
                </a:lnTo>
                <a:lnTo>
                  <a:pt x="29" y="28"/>
                </a:lnTo>
                <a:lnTo>
                  <a:pt x="29" y="27"/>
                </a:lnTo>
                <a:lnTo>
                  <a:pt x="30" y="28"/>
                </a:lnTo>
                <a:lnTo>
                  <a:pt x="30" y="26"/>
                </a:lnTo>
                <a:lnTo>
                  <a:pt x="30" y="26"/>
                </a:lnTo>
                <a:lnTo>
                  <a:pt x="30" y="26"/>
                </a:lnTo>
                <a:lnTo>
                  <a:pt x="31" y="27"/>
                </a:lnTo>
                <a:lnTo>
                  <a:pt x="32" y="27"/>
                </a:lnTo>
                <a:lnTo>
                  <a:pt x="31" y="28"/>
                </a:lnTo>
                <a:lnTo>
                  <a:pt x="32" y="28"/>
                </a:lnTo>
                <a:lnTo>
                  <a:pt x="32" y="28"/>
                </a:lnTo>
                <a:lnTo>
                  <a:pt x="32" y="27"/>
                </a:lnTo>
                <a:lnTo>
                  <a:pt x="32" y="27"/>
                </a:lnTo>
                <a:lnTo>
                  <a:pt x="32" y="26"/>
                </a:lnTo>
                <a:lnTo>
                  <a:pt x="34" y="27"/>
                </a:lnTo>
                <a:lnTo>
                  <a:pt x="34" y="27"/>
                </a:lnTo>
                <a:lnTo>
                  <a:pt x="35" y="27"/>
                </a:lnTo>
                <a:lnTo>
                  <a:pt x="35" y="26"/>
                </a:lnTo>
                <a:lnTo>
                  <a:pt x="34" y="26"/>
                </a:lnTo>
                <a:lnTo>
                  <a:pt x="34" y="26"/>
                </a:lnTo>
                <a:lnTo>
                  <a:pt x="34" y="26"/>
                </a:lnTo>
                <a:lnTo>
                  <a:pt x="34" y="24"/>
                </a:lnTo>
                <a:lnTo>
                  <a:pt x="34" y="23"/>
                </a:lnTo>
                <a:lnTo>
                  <a:pt x="34" y="23"/>
                </a:lnTo>
                <a:lnTo>
                  <a:pt x="34" y="23"/>
                </a:lnTo>
                <a:lnTo>
                  <a:pt x="34" y="23"/>
                </a:lnTo>
                <a:lnTo>
                  <a:pt x="35" y="21"/>
                </a:lnTo>
                <a:lnTo>
                  <a:pt x="35" y="21"/>
                </a:lnTo>
                <a:lnTo>
                  <a:pt x="35" y="21"/>
                </a:lnTo>
                <a:lnTo>
                  <a:pt x="35" y="18"/>
                </a:lnTo>
                <a:lnTo>
                  <a:pt x="35" y="17"/>
                </a:lnTo>
                <a:lnTo>
                  <a:pt x="35" y="15"/>
                </a:lnTo>
                <a:lnTo>
                  <a:pt x="35" y="13"/>
                </a:lnTo>
                <a:lnTo>
                  <a:pt x="35" y="12"/>
                </a:lnTo>
                <a:lnTo>
                  <a:pt x="35" y="12"/>
                </a:lnTo>
                <a:lnTo>
                  <a:pt x="37" y="12"/>
                </a:lnTo>
                <a:lnTo>
                  <a:pt x="37" y="12"/>
                </a:lnTo>
                <a:lnTo>
                  <a:pt x="37" y="10"/>
                </a:lnTo>
                <a:lnTo>
                  <a:pt x="37" y="8"/>
                </a:lnTo>
                <a:lnTo>
                  <a:pt x="36" y="8"/>
                </a:lnTo>
                <a:lnTo>
                  <a:pt x="35" y="7"/>
                </a:lnTo>
                <a:lnTo>
                  <a:pt x="35" y="7"/>
                </a:lnTo>
                <a:lnTo>
                  <a:pt x="34" y="5"/>
                </a:lnTo>
                <a:lnTo>
                  <a:pt x="34" y="5"/>
                </a:lnTo>
                <a:lnTo>
                  <a:pt x="34" y="4"/>
                </a:lnTo>
                <a:lnTo>
                  <a:pt x="35" y="4"/>
                </a:lnTo>
                <a:lnTo>
                  <a:pt x="35" y="3"/>
                </a:lnTo>
                <a:lnTo>
                  <a:pt x="35" y="2"/>
                </a:lnTo>
                <a:lnTo>
                  <a:pt x="35" y="2"/>
                </a:lnTo>
                <a:lnTo>
                  <a:pt x="36" y="3"/>
                </a:lnTo>
                <a:lnTo>
                  <a:pt x="36" y="4"/>
                </a:lnTo>
                <a:lnTo>
                  <a:pt x="37" y="4"/>
                </a:lnTo>
                <a:lnTo>
                  <a:pt x="37" y="3"/>
                </a:lnTo>
                <a:lnTo>
                  <a:pt x="39" y="4"/>
                </a:lnTo>
                <a:lnTo>
                  <a:pt x="40" y="4"/>
                </a:lnTo>
                <a:lnTo>
                  <a:pt x="40" y="4"/>
                </a:lnTo>
                <a:lnTo>
                  <a:pt x="40" y="5"/>
                </a:lnTo>
                <a:lnTo>
                  <a:pt x="40" y="7"/>
                </a:lnTo>
                <a:lnTo>
                  <a:pt x="41" y="7"/>
                </a:lnTo>
                <a:lnTo>
                  <a:pt x="42" y="7"/>
                </a:lnTo>
                <a:lnTo>
                  <a:pt x="42" y="8"/>
                </a:lnTo>
                <a:lnTo>
                  <a:pt x="44" y="9"/>
                </a:lnTo>
                <a:lnTo>
                  <a:pt x="44" y="9"/>
                </a:lnTo>
                <a:lnTo>
                  <a:pt x="45" y="9"/>
                </a:lnTo>
                <a:lnTo>
                  <a:pt x="46" y="9"/>
                </a:lnTo>
                <a:lnTo>
                  <a:pt x="46" y="9"/>
                </a:lnTo>
                <a:lnTo>
                  <a:pt x="47" y="8"/>
                </a:lnTo>
                <a:lnTo>
                  <a:pt x="49" y="8"/>
                </a:lnTo>
                <a:lnTo>
                  <a:pt x="49" y="8"/>
                </a:lnTo>
                <a:lnTo>
                  <a:pt x="50" y="8"/>
                </a:lnTo>
                <a:lnTo>
                  <a:pt x="51" y="9"/>
                </a:lnTo>
                <a:lnTo>
                  <a:pt x="51" y="8"/>
                </a:lnTo>
                <a:lnTo>
                  <a:pt x="51" y="7"/>
                </a:lnTo>
                <a:lnTo>
                  <a:pt x="51" y="7"/>
                </a:lnTo>
                <a:lnTo>
                  <a:pt x="51" y="5"/>
                </a:lnTo>
                <a:lnTo>
                  <a:pt x="51" y="4"/>
                </a:lnTo>
                <a:lnTo>
                  <a:pt x="53" y="4"/>
                </a:lnTo>
                <a:lnTo>
                  <a:pt x="53" y="3"/>
                </a:lnTo>
                <a:lnTo>
                  <a:pt x="54" y="2"/>
                </a:lnTo>
                <a:lnTo>
                  <a:pt x="54" y="2"/>
                </a:lnTo>
                <a:lnTo>
                  <a:pt x="54" y="2"/>
                </a:lnTo>
                <a:lnTo>
                  <a:pt x="54" y="0"/>
                </a:lnTo>
                <a:lnTo>
                  <a:pt x="55" y="0"/>
                </a:lnTo>
                <a:lnTo>
                  <a:pt x="56" y="0"/>
                </a:lnTo>
                <a:lnTo>
                  <a:pt x="56" y="0"/>
                </a:lnTo>
                <a:lnTo>
                  <a:pt x="58" y="0"/>
                </a:lnTo>
                <a:lnTo>
                  <a:pt x="59" y="0"/>
                </a:lnTo>
                <a:lnTo>
                  <a:pt x="59" y="0"/>
                </a:lnTo>
                <a:lnTo>
                  <a:pt x="60" y="0"/>
                </a:lnTo>
                <a:lnTo>
                  <a:pt x="61" y="0"/>
                </a:lnTo>
                <a:lnTo>
                  <a:pt x="63" y="0"/>
                </a:lnTo>
                <a:lnTo>
                  <a:pt x="63" y="0"/>
                </a:lnTo>
                <a:lnTo>
                  <a:pt x="64" y="0"/>
                </a:lnTo>
                <a:lnTo>
                  <a:pt x="64" y="2"/>
                </a:lnTo>
                <a:lnTo>
                  <a:pt x="65" y="2"/>
                </a:lnTo>
                <a:lnTo>
                  <a:pt x="65" y="3"/>
                </a:lnTo>
                <a:lnTo>
                  <a:pt x="65" y="3"/>
                </a:lnTo>
                <a:lnTo>
                  <a:pt x="66" y="3"/>
                </a:lnTo>
                <a:lnTo>
                  <a:pt x="66" y="4"/>
                </a:lnTo>
                <a:lnTo>
                  <a:pt x="68" y="4"/>
                </a:lnTo>
                <a:lnTo>
                  <a:pt x="68" y="5"/>
                </a:lnTo>
                <a:lnTo>
                  <a:pt x="68" y="5"/>
                </a:lnTo>
                <a:lnTo>
                  <a:pt x="69" y="5"/>
                </a:lnTo>
                <a:lnTo>
                  <a:pt x="70" y="5"/>
                </a:lnTo>
                <a:lnTo>
                  <a:pt x="70" y="7"/>
                </a:lnTo>
                <a:lnTo>
                  <a:pt x="70" y="7"/>
                </a:lnTo>
                <a:lnTo>
                  <a:pt x="71" y="8"/>
                </a:lnTo>
                <a:lnTo>
                  <a:pt x="71" y="8"/>
                </a:lnTo>
                <a:lnTo>
                  <a:pt x="73" y="8"/>
                </a:lnTo>
                <a:lnTo>
                  <a:pt x="73" y="8"/>
                </a:lnTo>
                <a:lnTo>
                  <a:pt x="74" y="8"/>
                </a:lnTo>
                <a:lnTo>
                  <a:pt x="75" y="8"/>
                </a:lnTo>
                <a:lnTo>
                  <a:pt x="75" y="8"/>
                </a:lnTo>
                <a:lnTo>
                  <a:pt x="76" y="8"/>
                </a:lnTo>
                <a:lnTo>
                  <a:pt x="78" y="8"/>
                </a:lnTo>
                <a:lnTo>
                  <a:pt x="78" y="8"/>
                </a:lnTo>
                <a:lnTo>
                  <a:pt x="79" y="9"/>
                </a:lnTo>
                <a:lnTo>
                  <a:pt x="79" y="9"/>
                </a:lnTo>
                <a:lnTo>
                  <a:pt x="79" y="10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58" name="Freeform 540" hidden="1">
            <a:extLst>
              <a:ext uri="{FF2B5EF4-FFF2-40B4-BE49-F238E27FC236}">
                <a16:creationId xmlns:a16="http://schemas.microsoft.com/office/drawing/2014/main" id="{0D5D1183-5550-4D5E-9EF7-C632D65B908F}"/>
              </a:ext>
            </a:extLst>
          </p:cNvPr>
          <p:cNvSpPr>
            <a:spLocks/>
          </p:cNvSpPr>
          <p:nvPr/>
        </p:nvSpPr>
        <p:spPr bwMode="auto">
          <a:xfrm>
            <a:off x="12911748" y="2654880"/>
            <a:ext cx="888222" cy="1743140"/>
          </a:xfrm>
          <a:custGeom>
            <a:avLst/>
            <a:gdLst>
              <a:gd name="T0" fmla="*/ 80 w 80"/>
              <a:gd name="T1" fmla="*/ 63 h 157"/>
              <a:gd name="T2" fmla="*/ 77 w 80"/>
              <a:gd name="T3" fmla="*/ 76 h 157"/>
              <a:gd name="T4" fmla="*/ 75 w 80"/>
              <a:gd name="T5" fmla="*/ 79 h 157"/>
              <a:gd name="T6" fmla="*/ 72 w 80"/>
              <a:gd name="T7" fmla="*/ 80 h 157"/>
              <a:gd name="T8" fmla="*/ 65 w 80"/>
              <a:gd name="T9" fmla="*/ 81 h 157"/>
              <a:gd name="T10" fmla="*/ 62 w 80"/>
              <a:gd name="T11" fmla="*/ 80 h 157"/>
              <a:gd name="T12" fmla="*/ 54 w 80"/>
              <a:gd name="T13" fmla="*/ 84 h 157"/>
              <a:gd name="T14" fmla="*/ 54 w 80"/>
              <a:gd name="T15" fmla="*/ 79 h 157"/>
              <a:gd name="T16" fmla="*/ 49 w 80"/>
              <a:gd name="T17" fmla="*/ 79 h 157"/>
              <a:gd name="T18" fmla="*/ 46 w 80"/>
              <a:gd name="T19" fmla="*/ 79 h 157"/>
              <a:gd name="T20" fmla="*/ 45 w 80"/>
              <a:gd name="T21" fmla="*/ 80 h 157"/>
              <a:gd name="T22" fmla="*/ 43 w 80"/>
              <a:gd name="T23" fmla="*/ 84 h 157"/>
              <a:gd name="T24" fmla="*/ 49 w 80"/>
              <a:gd name="T25" fmla="*/ 84 h 157"/>
              <a:gd name="T26" fmla="*/ 54 w 80"/>
              <a:gd name="T27" fmla="*/ 87 h 157"/>
              <a:gd name="T28" fmla="*/ 55 w 80"/>
              <a:gd name="T29" fmla="*/ 92 h 157"/>
              <a:gd name="T30" fmla="*/ 59 w 80"/>
              <a:gd name="T31" fmla="*/ 95 h 157"/>
              <a:gd name="T32" fmla="*/ 63 w 80"/>
              <a:gd name="T33" fmla="*/ 99 h 157"/>
              <a:gd name="T34" fmla="*/ 67 w 80"/>
              <a:gd name="T35" fmla="*/ 101 h 157"/>
              <a:gd name="T36" fmla="*/ 68 w 80"/>
              <a:gd name="T37" fmla="*/ 110 h 157"/>
              <a:gd name="T38" fmla="*/ 70 w 80"/>
              <a:gd name="T39" fmla="*/ 114 h 157"/>
              <a:gd name="T40" fmla="*/ 73 w 80"/>
              <a:gd name="T41" fmla="*/ 118 h 157"/>
              <a:gd name="T42" fmla="*/ 70 w 80"/>
              <a:gd name="T43" fmla="*/ 121 h 157"/>
              <a:gd name="T44" fmla="*/ 67 w 80"/>
              <a:gd name="T45" fmla="*/ 124 h 157"/>
              <a:gd name="T46" fmla="*/ 69 w 80"/>
              <a:gd name="T47" fmla="*/ 131 h 157"/>
              <a:gd name="T48" fmla="*/ 65 w 80"/>
              <a:gd name="T49" fmla="*/ 138 h 157"/>
              <a:gd name="T50" fmla="*/ 62 w 80"/>
              <a:gd name="T51" fmla="*/ 144 h 157"/>
              <a:gd name="T52" fmla="*/ 54 w 80"/>
              <a:gd name="T53" fmla="*/ 149 h 157"/>
              <a:gd name="T54" fmla="*/ 46 w 80"/>
              <a:gd name="T55" fmla="*/ 154 h 157"/>
              <a:gd name="T56" fmla="*/ 41 w 80"/>
              <a:gd name="T57" fmla="*/ 147 h 157"/>
              <a:gd name="T58" fmla="*/ 40 w 80"/>
              <a:gd name="T59" fmla="*/ 138 h 157"/>
              <a:gd name="T60" fmla="*/ 40 w 80"/>
              <a:gd name="T61" fmla="*/ 128 h 157"/>
              <a:gd name="T62" fmla="*/ 36 w 80"/>
              <a:gd name="T63" fmla="*/ 118 h 157"/>
              <a:gd name="T64" fmla="*/ 33 w 80"/>
              <a:gd name="T65" fmla="*/ 111 h 157"/>
              <a:gd name="T66" fmla="*/ 30 w 80"/>
              <a:gd name="T67" fmla="*/ 102 h 157"/>
              <a:gd name="T68" fmla="*/ 30 w 80"/>
              <a:gd name="T69" fmla="*/ 94 h 157"/>
              <a:gd name="T70" fmla="*/ 26 w 80"/>
              <a:gd name="T71" fmla="*/ 86 h 157"/>
              <a:gd name="T72" fmla="*/ 26 w 80"/>
              <a:gd name="T73" fmla="*/ 77 h 157"/>
              <a:gd name="T74" fmla="*/ 26 w 80"/>
              <a:gd name="T75" fmla="*/ 68 h 157"/>
              <a:gd name="T76" fmla="*/ 26 w 80"/>
              <a:gd name="T77" fmla="*/ 58 h 157"/>
              <a:gd name="T78" fmla="*/ 22 w 80"/>
              <a:gd name="T79" fmla="*/ 52 h 157"/>
              <a:gd name="T80" fmla="*/ 16 w 80"/>
              <a:gd name="T81" fmla="*/ 46 h 157"/>
              <a:gd name="T82" fmla="*/ 16 w 80"/>
              <a:gd name="T83" fmla="*/ 36 h 157"/>
              <a:gd name="T84" fmla="*/ 11 w 80"/>
              <a:gd name="T85" fmla="*/ 29 h 157"/>
              <a:gd name="T86" fmla="*/ 11 w 80"/>
              <a:gd name="T87" fmla="*/ 21 h 157"/>
              <a:gd name="T88" fmla="*/ 4 w 80"/>
              <a:gd name="T89" fmla="*/ 17 h 157"/>
              <a:gd name="T90" fmla="*/ 2 w 80"/>
              <a:gd name="T91" fmla="*/ 9 h 157"/>
              <a:gd name="T92" fmla="*/ 0 w 80"/>
              <a:gd name="T93" fmla="*/ 0 h 157"/>
              <a:gd name="T94" fmla="*/ 9 w 80"/>
              <a:gd name="T95" fmla="*/ 3 h 157"/>
              <a:gd name="T96" fmla="*/ 19 w 80"/>
              <a:gd name="T97" fmla="*/ 5 h 157"/>
              <a:gd name="T98" fmla="*/ 21 w 80"/>
              <a:gd name="T99" fmla="*/ 14 h 157"/>
              <a:gd name="T100" fmla="*/ 29 w 80"/>
              <a:gd name="T101" fmla="*/ 21 h 157"/>
              <a:gd name="T102" fmla="*/ 30 w 80"/>
              <a:gd name="T103" fmla="*/ 28 h 157"/>
              <a:gd name="T104" fmla="*/ 35 w 80"/>
              <a:gd name="T105" fmla="*/ 28 h 157"/>
              <a:gd name="T106" fmla="*/ 41 w 80"/>
              <a:gd name="T107" fmla="*/ 27 h 157"/>
              <a:gd name="T108" fmla="*/ 48 w 80"/>
              <a:gd name="T109" fmla="*/ 36 h 157"/>
              <a:gd name="T110" fmla="*/ 54 w 80"/>
              <a:gd name="T111" fmla="*/ 41 h 157"/>
              <a:gd name="T112" fmla="*/ 62 w 80"/>
              <a:gd name="T113" fmla="*/ 46 h 157"/>
              <a:gd name="T114" fmla="*/ 70 w 80"/>
              <a:gd name="T115" fmla="*/ 50 h 157"/>
              <a:gd name="T116" fmla="*/ 78 w 80"/>
              <a:gd name="T117" fmla="*/ 55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" h="157">
                <a:moveTo>
                  <a:pt x="78" y="55"/>
                </a:moveTo>
                <a:lnTo>
                  <a:pt x="78" y="55"/>
                </a:lnTo>
                <a:lnTo>
                  <a:pt x="78" y="56"/>
                </a:lnTo>
                <a:lnTo>
                  <a:pt x="78" y="57"/>
                </a:lnTo>
                <a:lnTo>
                  <a:pt x="77" y="57"/>
                </a:lnTo>
                <a:lnTo>
                  <a:pt x="77" y="58"/>
                </a:lnTo>
                <a:lnTo>
                  <a:pt x="77" y="58"/>
                </a:lnTo>
                <a:lnTo>
                  <a:pt x="78" y="60"/>
                </a:lnTo>
                <a:lnTo>
                  <a:pt x="78" y="60"/>
                </a:lnTo>
                <a:lnTo>
                  <a:pt x="79" y="61"/>
                </a:lnTo>
                <a:lnTo>
                  <a:pt x="80" y="61"/>
                </a:lnTo>
                <a:lnTo>
                  <a:pt x="80" y="63"/>
                </a:lnTo>
                <a:lnTo>
                  <a:pt x="80" y="65"/>
                </a:lnTo>
                <a:lnTo>
                  <a:pt x="80" y="65"/>
                </a:lnTo>
                <a:lnTo>
                  <a:pt x="78" y="65"/>
                </a:lnTo>
                <a:lnTo>
                  <a:pt x="78" y="65"/>
                </a:lnTo>
                <a:lnTo>
                  <a:pt x="78" y="66"/>
                </a:lnTo>
                <a:lnTo>
                  <a:pt x="78" y="68"/>
                </a:lnTo>
                <a:lnTo>
                  <a:pt x="78" y="70"/>
                </a:lnTo>
                <a:lnTo>
                  <a:pt x="78" y="71"/>
                </a:lnTo>
                <a:lnTo>
                  <a:pt x="78" y="74"/>
                </a:lnTo>
                <a:lnTo>
                  <a:pt x="78" y="74"/>
                </a:lnTo>
                <a:lnTo>
                  <a:pt x="78" y="74"/>
                </a:lnTo>
                <a:lnTo>
                  <a:pt x="77" y="76"/>
                </a:lnTo>
                <a:lnTo>
                  <a:pt x="77" y="76"/>
                </a:lnTo>
                <a:lnTo>
                  <a:pt x="77" y="76"/>
                </a:lnTo>
                <a:lnTo>
                  <a:pt x="77" y="76"/>
                </a:lnTo>
                <a:lnTo>
                  <a:pt x="77" y="77"/>
                </a:lnTo>
                <a:lnTo>
                  <a:pt x="77" y="79"/>
                </a:lnTo>
                <a:lnTo>
                  <a:pt x="77" y="79"/>
                </a:lnTo>
                <a:lnTo>
                  <a:pt x="77" y="79"/>
                </a:lnTo>
                <a:lnTo>
                  <a:pt x="78" y="79"/>
                </a:lnTo>
                <a:lnTo>
                  <a:pt x="78" y="80"/>
                </a:lnTo>
                <a:lnTo>
                  <a:pt x="77" y="80"/>
                </a:lnTo>
                <a:lnTo>
                  <a:pt x="77" y="80"/>
                </a:lnTo>
                <a:lnTo>
                  <a:pt x="75" y="79"/>
                </a:lnTo>
                <a:lnTo>
                  <a:pt x="75" y="80"/>
                </a:lnTo>
                <a:lnTo>
                  <a:pt x="75" y="80"/>
                </a:lnTo>
                <a:lnTo>
                  <a:pt x="75" y="81"/>
                </a:lnTo>
                <a:lnTo>
                  <a:pt x="75" y="81"/>
                </a:lnTo>
                <a:lnTo>
                  <a:pt x="74" y="81"/>
                </a:lnTo>
                <a:lnTo>
                  <a:pt x="75" y="80"/>
                </a:lnTo>
                <a:lnTo>
                  <a:pt x="74" y="80"/>
                </a:lnTo>
                <a:lnTo>
                  <a:pt x="73" y="79"/>
                </a:lnTo>
                <a:lnTo>
                  <a:pt x="73" y="79"/>
                </a:lnTo>
                <a:lnTo>
                  <a:pt x="73" y="79"/>
                </a:lnTo>
                <a:lnTo>
                  <a:pt x="73" y="81"/>
                </a:lnTo>
                <a:lnTo>
                  <a:pt x="72" y="80"/>
                </a:lnTo>
                <a:lnTo>
                  <a:pt x="72" y="81"/>
                </a:lnTo>
                <a:lnTo>
                  <a:pt x="70" y="81"/>
                </a:lnTo>
                <a:lnTo>
                  <a:pt x="70" y="80"/>
                </a:lnTo>
                <a:lnTo>
                  <a:pt x="70" y="80"/>
                </a:lnTo>
                <a:lnTo>
                  <a:pt x="70" y="79"/>
                </a:lnTo>
                <a:lnTo>
                  <a:pt x="70" y="79"/>
                </a:lnTo>
                <a:lnTo>
                  <a:pt x="70" y="79"/>
                </a:lnTo>
                <a:lnTo>
                  <a:pt x="69" y="79"/>
                </a:lnTo>
                <a:lnTo>
                  <a:pt x="68" y="79"/>
                </a:lnTo>
                <a:lnTo>
                  <a:pt x="68" y="79"/>
                </a:lnTo>
                <a:lnTo>
                  <a:pt x="68" y="79"/>
                </a:lnTo>
                <a:lnTo>
                  <a:pt x="65" y="81"/>
                </a:lnTo>
                <a:lnTo>
                  <a:pt x="65" y="81"/>
                </a:lnTo>
                <a:lnTo>
                  <a:pt x="64" y="81"/>
                </a:lnTo>
                <a:lnTo>
                  <a:pt x="64" y="81"/>
                </a:lnTo>
                <a:lnTo>
                  <a:pt x="64" y="81"/>
                </a:lnTo>
                <a:lnTo>
                  <a:pt x="64" y="81"/>
                </a:lnTo>
                <a:lnTo>
                  <a:pt x="63" y="81"/>
                </a:lnTo>
                <a:lnTo>
                  <a:pt x="63" y="82"/>
                </a:lnTo>
                <a:lnTo>
                  <a:pt x="62" y="82"/>
                </a:lnTo>
                <a:lnTo>
                  <a:pt x="62" y="81"/>
                </a:lnTo>
                <a:lnTo>
                  <a:pt x="62" y="81"/>
                </a:lnTo>
                <a:lnTo>
                  <a:pt x="62" y="81"/>
                </a:lnTo>
                <a:lnTo>
                  <a:pt x="62" y="80"/>
                </a:lnTo>
                <a:lnTo>
                  <a:pt x="62" y="80"/>
                </a:lnTo>
                <a:lnTo>
                  <a:pt x="59" y="79"/>
                </a:lnTo>
                <a:lnTo>
                  <a:pt x="59" y="79"/>
                </a:lnTo>
                <a:lnTo>
                  <a:pt x="59" y="80"/>
                </a:lnTo>
                <a:lnTo>
                  <a:pt x="59" y="81"/>
                </a:lnTo>
                <a:lnTo>
                  <a:pt x="59" y="81"/>
                </a:lnTo>
                <a:lnTo>
                  <a:pt x="58" y="81"/>
                </a:lnTo>
                <a:lnTo>
                  <a:pt x="56" y="81"/>
                </a:lnTo>
                <a:lnTo>
                  <a:pt x="56" y="84"/>
                </a:lnTo>
                <a:lnTo>
                  <a:pt x="55" y="84"/>
                </a:lnTo>
                <a:lnTo>
                  <a:pt x="54" y="84"/>
                </a:lnTo>
                <a:lnTo>
                  <a:pt x="54" y="84"/>
                </a:lnTo>
                <a:lnTo>
                  <a:pt x="54" y="84"/>
                </a:lnTo>
                <a:lnTo>
                  <a:pt x="54" y="81"/>
                </a:lnTo>
                <a:lnTo>
                  <a:pt x="53" y="81"/>
                </a:lnTo>
                <a:lnTo>
                  <a:pt x="51" y="81"/>
                </a:lnTo>
                <a:lnTo>
                  <a:pt x="51" y="81"/>
                </a:lnTo>
                <a:lnTo>
                  <a:pt x="51" y="81"/>
                </a:lnTo>
                <a:lnTo>
                  <a:pt x="53" y="80"/>
                </a:lnTo>
                <a:lnTo>
                  <a:pt x="53" y="80"/>
                </a:lnTo>
                <a:lnTo>
                  <a:pt x="54" y="80"/>
                </a:lnTo>
                <a:lnTo>
                  <a:pt x="54" y="80"/>
                </a:lnTo>
                <a:lnTo>
                  <a:pt x="54" y="79"/>
                </a:lnTo>
                <a:lnTo>
                  <a:pt x="54" y="79"/>
                </a:lnTo>
                <a:lnTo>
                  <a:pt x="54" y="79"/>
                </a:lnTo>
                <a:lnTo>
                  <a:pt x="53" y="79"/>
                </a:lnTo>
                <a:lnTo>
                  <a:pt x="54" y="77"/>
                </a:lnTo>
                <a:lnTo>
                  <a:pt x="54" y="77"/>
                </a:lnTo>
                <a:lnTo>
                  <a:pt x="53" y="77"/>
                </a:lnTo>
                <a:lnTo>
                  <a:pt x="51" y="77"/>
                </a:lnTo>
                <a:lnTo>
                  <a:pt x="51" y="77"/>
                </a:lnTo>
                <a:lnTo>
                  <a:pt x="51" y="76"/>
                </a:lnTo>
                <a:lnTo>
                  <a:pt x="50" y="76"/>
                </a:lnTo>
                <a:lnTo>
                  <a:pt x="49" y="77"/>
                </a:lnTo>
                <a:lnTo>
                  <a:pt x="49" y="79"/>
                </a:lnTo>
                <a:lnTo>
                  <a:pt x="49" y="79"/>
                </a:lnTo>
                <a:lnTo>
                  <a:pt x="48" y="77"/>
                </a:lnTo>
                <a:lnTo>
                  <a:pt x="48" y="77"/>
                </a:lnTo>
                <a:lnTo>
                  <a:pt x="46" y="77"/>
                </a:lnTo>
                <a:lnTo>
                  <a:pt x="48" y="77"/>
                </a:lnTo>
                <a:lnTo>
                  <a:pt x="48" y="79"/>
                </a:lnTo>
                <a:lnTo>
                  <a:pt x="48" y="79"/>
                </a:lnTo>
                <a:lnTo>
                  <a:pt x="48" y="79"/>
                </a:lnTo>
                <a:lnTo>
                  <a:pt x="48" y="79"/>
                </a:lnTo>
                <a:lnTo>
                  <a:pt x="48" y="79"/>
                </a:lnTo>
                <a:lnTo>
                  <a:pt x="48" y="79"/>
                </a:lnTo>
                <a:lnTo>
                  <a:pt x="46" y="79"/>
                </a:lnTo>
                <a:lnTo>
                  <a:pt x="46" y="79"/>
                </a:lnTo>
                <a:lnTo>
                  <a:pt x="46" y="79"/>
                </a:lnTo>
                <a:lnTo>
                  <a:pt x="45" y="79"/>
                </a:lnTo>
                <a:lnTo>
                  <a:pt x="46" y="79"/>
                </a:lnTo>
                <a:lnTo>
                  <a:pt x="46" y="77"/>
                </a:lnTo>
                <a:lnTo>
                  <a:pt x="45" y="77"/>
                </a:lnTo>
                <a:lnTo>
                  <a:pt x="45" y="79"/>
                </a:lnTo>
                <a:lnTo>
                  <a:pt x="45" y="79"/>
                </a:lnTo>
                <a:lnTo>
                  <a:pt x="45" y="79"/>
                </a:lnTo>
                <a:lnTo>
                  <a:pt x="45" y="79"/>
                </a:lnTo>
                <a:lnTo>
                  <a:pt x="45" y="79"/>
                </a:lnTo>
                <a:lnTo>
                  <a:pt x="45" y="80"/>
                </a:lnTo>
                <a:lnTo>
                  <a:pt x="45" y="80"/>
                </a:lnTo>
                <a:lnTo>
                  <a:pt x="44" y="80"/>
                </a:lnTo>
                <a:lnTo>
                  <a:pt x="44" y="80"/>
                </a:lnTo>
                <a:lnTo>
                  <a:pt x="44" y="81"/>
                </a:lnTo>
                <a:lnTo>
                  <a:pt x="44" y="81"/>
                </a:lnTo>
                <a:lnTo>
                  <a:pt x="43" y="81"/>
                </a:lnTo>
                <a:lnTo>
                  <a:pt x="43" y="81"/>
                </a:lnTo>
                <a:lnTo>
                  <a:pt x="43" y="81"/>
                </a:lnTo>
                <a:lnTo>
                  <a:pt x="43" y="82"/>
                </a:lnTo>
                <a:lnTo>
                  <a:pt x="43" y="84"/>
                </a:lnTo>
                <a:lnTo>
                  <a:pt x="43" y="84"/>
                </a:lnTo>
                <a:lnTo>
                  <a:pt x="43" y="84"/>
                </a:lnTo>
                <a:lnTo>
                  <a:pt x="43" y="84"/>
                </a:lnTo>
                <a:lnTo>
                  <a:pt x="44" y="84"/>
                </a:lnTo>
                <a:lnTo>
                  <a:pt x="45" y="84"/>
                </a:lnTo>
                <a:lnTo>
                  <a:pt x="45" y="84"/>
                </a:lnTo>
                <a:lnTo>
                  <a:pt x="45" y="84"/>
                </a:lnTo>
                <a:lnTo>
                  <a:pt x="45" y="84"/>
                </a:lnTo>
                <a:lnTo>
                  <a:pt x="46" y="84"/>
                </a:lnTo>
                <a:lnTo>
                  <a:pt x="46" y="85"/>
                </a:lnTo>
                <a:lnTo>
                  <a:pt x="48" y="84"/>
                </a:lnTo>
                <a:lnTo>
                  <a:pt x="48" y="84"/>
                </a:lnTo>
                <a:lnTo>
                  <a:pt x="49" y="84"/>
                </a:lnTo>
                <a:lnTo>
                  <a:pt x="49" y="84"/>
                </a:lnTo>
                <a:lnTo>
                  <a:pt x="49" y="84"/>
                </a:lnTo>
                <a:lnTo>
                  <a:pt x="49" y="85"/>
                </a:lnTo>
                <a:lnTo>
                  <a:pt x="49" y="85"/>
                </a:lnTo>
                <a:lnTo>
                  <a:pt x="50" y="86"/>
                </a:lnTo>
                <a:lnTo>
                  <a:pt x="51" y="86"/>
                </a:lnTo>
                <a:lnTo>
                  <a:pt x="50" y="87"/>
                </a:lnTo>
                <a:lnTo>
                  <a:pt x="51" y="87"/>
                </a:lnTo>
                <a:lnTo>
                  <a:pt x="51" y="87"/>
                </a:lnTo>
                <a:lnTo>
                  <a:pt x="51" y="87"/>
                </a:lnTo>
                <a:lnTo>
                  <a:pt x="53" y="87"/>
                </a:lnTo>
                <a:lnTo>
                  <a:pt x="53" y="87"/>
                </a:lnTo>
                <a:lnTo>
                  <a:pt x="54" y="87"/>
                </a:lnTo>
                <a:lnTo>
                  <a:pt x="54" y="87"/>
                </a:lnTo>
                <a:lnTo>
                  <a:pt x="54" y="87"/>
                </a:lnTo>
                <a:lnTo>
                  <a:pt x="54" y="87"/>
                </a:lnTo>
                <a:lnTo>
                  <a:pt x="54" y="89"/>
                </a:lnTo>
                <a:lnTo>
                  <a:pt x="54" y="90"/>
                </a:lnTo>
                <a:lnTo>
                  <a:pt x="54" y="90"/>
                </a:lnTo>
                <a:lnTo>
                  <a:pt x="54" y="90"/>
                </a:lnTo>
                <a:lnTo>
                  <a:pt x="54" y="90"/>
                </a:lnTo>
                <a:lnTo>
                  <a:pt x="54" y="90"/>
                </a:lnTo>
                <a:lnTo>
                  <a:pt x="54" y="91"/>
                </a:lnTo>
                <a:lnTo>
                  <a:pt x="54" y="92"/>
                </a:lnTo>
                <a:lnTo>
                  <a:pt x="54" y="94"/>
                </a:lnTo>
                <a:lnTo>
                  <a:pt x="55" y="92"/>
                </a:lnTo>
                <a:lnTo>
                  <a:pt x="56" y="92"/>
                </a:lnTo>
                <a:lnTo>
                  <a:pt x="56" y="94"/>
                </a:lnTo>
                <a:lnTo>
                  <a:pt x="56" y="94"/>
                </a:lnTo>
                <a:lnTo>
                  <a:pt x="56" y="95"/>
                </a:lnTo>
                <a:lnTo>
                  <a:pt x="56" y="95"/>
                </a:lnTo>
                <a:lnTo>
                  <a:pt x="56" y="95"/>
                </a:lnTo>
                <a:lnTo>
                  <a:pt x="56" y="95"/>
                </a:lnTo>
                <a:lnTo>
                  <a:pt x="56" y="95"/>
                </a:lnTo>
                <a:lnTo>
                  <a:pt x="56" y="95"/>
                </a:lnTo>
                <a:lnTo>
                  <a:pt x="56" y="96"/>
                </a:lnTo>
                <a:lnTo>
                  <a:pt x="58" y="95"/>
                </a:lnTo>
                <a:lnTo>
                  <a:pt x="59" y="95"/>
                </a:lnTo>
                <a:lnTo>
                  <a:pt x="59" y="96"/>
                </a:lnTo>
                <a:lnTo>
                  <a:pt x="59" y="96"/>
                </a:lnTo>
                <a:lnTo>
                  <a:pt x="59" y="96"/>
                </a:lnTo>
                <a:lnTo>
                  <a:pt x="59" y="96"/>
                </a:lnTo>
                <a:lnTo>
                  <a:pt x="60" y="97"/>
                </a:lnTo>
                <a:lnTo>
                  <a:pt x="62" y="97"/>
                </a:lnTo>
                <a:lnTo>
                  <a:pt x="62" y="97"/>
                </a:lnTo>
                <a:lnTo>
                  <a:pt x="62" y="97"/>
                </a:lnTo>
                <a:lnTo>
                  <a:pt x="62" y="97"/>
                </a:lnTo>
                <a:lnTo>
                  <a:pt x="63" y="97"/>
                </a:lnTo>
                <a:lnTo>
                  <a:pt x="63" y="97"/>
                </a:lnTo>
                <a:lnTo>
                  <a:pt x="63" y="99"/>
                </a:lnTo>
                <a:lnTo>
                  <a:pt x="63" y="99"/>
                </a:lnTo>
                <a:lnTo>
                  <a:pt x="62" y="100"/>
                </a:lnTo>
                <a:lnTo>
                  <a:pt x="63" y="100"/>
                </a:lnTo>
                <a:lnTo>
                  <a:pt x="64" y="100"/>
                </a:lnTo>
                <a:lnTo>
                  <a:pt x="64" y="100"/>
                </a:lnTo>
                <a:lnTo>
                  <a:pt x="64" y="101"/>
                </a:lnTo>
                <a:lnTo>
                  <a:pt x="64" y="102"/>
                </a:lnTo>
                <a:lnTo>
                  <a:pt x="64" y="102"/>
                </a:lnTo>
                <a:lnTo>
                  <a:pt x="65" y="102"/>
                </a:lnTo>
                <a:lnTo>
                  <a:pt x="65" y="101"/>
                </a:lnTo>
                <a:lnTo>
                  <a:pt x="65" y="101"/>
                </a:lnTo>
                <a:lnTo>
                  <a:pt x="67" y="101"/>
                </a:lnTo>
                <a:lnTo>
                  <a:pt x="67" y="101"/>
                </a:lnTo>
                <a:lnTo>
                  <a:pt x="68" y="102"/>
                </a:lnTo>
                <a:lnTo>
                  <a:pt x="68" y="102"/>
                </a:lnTo>
                <a:lnTo>
                  <a:pt x="68" y="102"/>
                </a:lnTo>
                <a:lnTo>
                  <a:pt x="68" y="104"/>
                </a:lnTo>
                <a:lnTo>
                  <a:pt x="68" y="104"/>
                </a:lnTo>
                <a:lnTo>
                  <a:pt x="68" y="105"/>
                </a:lnTo>
                <a:lnTo>
                  <a:pt x="68" y="106"/>
                </a:lnTo>
                <a:lnTo>
                  <a:pt x="69" y="106"/>
                </a:lnTo>
                <a:lnTo>
                  <a:pt x="69" y="108"/>
                </a:lnTo>
                <a:lnTo>
                  <a:pt x="68" y="109"/>
                </a:lnTo>
                <a:lnTo>
                  <a:pt x="68" y="110"/>
                </a:lnTo>
                <a:lnTo>
                  <a:pt x="68" y="110"/>
                </a:lnTo>
                <a:lnTo>
                  <a:pt x="68" y="111"/>
                </a:lnTo>
                <a:lnTo>
                  <a:pt x="68" y="113"/>
                </a:lnTo>
                <a:lnTo>
                  <a:pt x="68" y="113"/>
                </a:lnTo>
                <a:lnTo>
                  <a:pt x="68" y="114"/>
                </a:lnTo>
                <a:lnTo>
                  <a:pt x="68" y="114"/>
                </a:lnTo>
                <a:lnTo>
                  <a:pt x="68" y="115"/>
                </a:lnTo>
                <a:lnTo>
                  <a:pt x="68" y="115"/>
                </a:lnTo>
                <a:lnTo>
                  <a:pt x="69" y="115"/>
                </a:lnTo>
                <a:lnTo>
                  <a:pt x="69" y="115"/>
                </a:lnTo>
                <a:lnTo>
                  <a:pt x="70" y="114"/>
                </a:lnTo>
                <a:lnTo>
                  <a:pt x="70" y="114"/>
                </a:lnTo>
                <a:lnTo>
                  <a:pt x="70" y="114"/>
                </a:lnTo>
                <a:lnTo>
                  <a:pt x="70" y="115"/>
                </a:lnTo>
                <a:lnTo>
                  <a:pt x="72" y="115"/>
                </a:lnTo>
                <a:lnTo>
                  <a:pt x="73" y="116"/>
                </a:lnTo>
                <a:lnTo>
                  <a:pt x="73" y="116"/>
                </a:lnTo>
                <a:lnTo>
                  <a:pt x="75" y="116"/>
                </a:lnTo>
                <a:lnTo>
                  <a:pt x="75" y="116"/>
                </a:lnTo>
                <a:lnTo>
                  <a:pt x="75" y="118"/>
                </a:lnTo>
                <a:lnTo>
                  <a:pt x="75" y="118"/>
                </a:lnTo>
                <a:lnTo>
                  <a:pt x="75" y="119"/>
                </a:lnTo>
                <a:lnTo>
                  <a:pt x="74" y="118"/>
                </a:lnTo>
                <a:lnTo>
                  <a:pt x="73" y="118"/>
                </a:lnTo>
                <a:lnTo>
                  <a:pt x="73" y="118"/>
                </a:lnTo>
                <a:lnTo>
                  <a:pt x="72" y="118"/>
                </a:lnTo>
                <a:lnTo>
                  <a:pt x="72" y="118"/>
                </a:lnTo>
                <a:lnTo>
                  <a:pt x="70" y="118"/>
                </a:lnTo>
                <a:lnTo>
                  <a:pt x="70" y="118"/>
                </a:lnTo>
                <a:lnTo>
                  <a:pt x="69" y="119"/>
                </a:lnTo>
                <a:lnTo>
                  <a:pt x="68" y="119"/>
                </a:lnTo>
                <a:lnTo>
                  <a:pt x="68" y="119"/>
                </a:lnTo>
                <a:lnTo>
                  <a:pt x="68" y="119"/>
                </a:lnTo>
                <a:lnTo>
                  <a:pt x="68" y="119"/>
                </a:lnTo>
                <a:lnTo>
                  <a:pt x="68" y="120"/>
                </a:lnTo>
                <a:lnTo>
                  <a:pt x="70" y="121"/>
                </a:lnTo>
                <a:lnTo>
                  <a:pt x="70" y="121"/>
                </a:lnTo>
                <a:lnTo>
                  <a:pt x="70" y="121"/>
                </a:lnTo>
                <a:lnTo>
                  <a:pt x="70" y="121"/>
                </a:lnTo>
                <a:lnTo>
                  <a:pt x="70" y="121"/>
                </a:lnTo>
                <a:lnTo>
                  <a:pt x="70" y="121"/>
                </a:lnTo>
                <a:lnTo>
                  <a:pt x="70" y="123"/>
                </a:lnTo>
                <a:lnTo>
                  <a:pt x="68" y="123"/>
                </a:lnTo>
                <a:lnTo>
                  <a:pt x="68" y="121"/>
                </a:lnTo>
                <a:lnTo>
                  <a:pt x="68" y="123"/>
                </a:lnTo>
                <a:lnTo>
                  <a:pt x="67" y="123"/>
                </a:lnTo>
                <a:lnTo>
                  <a:pt x="67" y="123"/>
                </a:lnTo>
                <a:lnTo>
                  <a:pt x="67" y="124"/>
                </a:lnTo>
                <a:lnTo>
                  <a:pt x="67" y="125"/>
                </a:lnTo>
                <a:lnTo>
                  <a:pt x="67" y="125"/>
                </a:lnTo>
                <a:lnTo>
                  <a:pt x="69" y="125"/>
                </a:lnTo>
                <a:lnTo>
                  <a:pt x="70" y="125"/>
                </a:lnTo>
                <a:lnTo>
                  <a:pt x="70" y="126"/>
                </a:lnTo>
                <a:lnTo>
                  <a:pt x="70" y="128"/>
                </a:lnTo>
                <a:lnTo>
                  <a:pt x="70" y="128"/>
                </a:lnTo>
                <a:lnTo>
                  <a:pt x="70" y="128"/>
                </a:lnTo>
                <a:lnTo>
                  <a:pt x="70" y="129"/>
                </a:lnTo>
                <a:lnTo>
                  <a:pt x="70" y="130"/>
                </a:lnTo>
                <a:lnTo>
                  <a:pt x="69" y="130"/>
                </a:lnTo>
                <a:lnTo>
                  <a:pt x="69" y="131"/>
                </a:lnTo>
                <a:lnTo>
                  <a:pt x="69" y="133"/>
                </a:lnTo>
                <a:lnTo>
                  <a:pt x="69" y="133"/>
                </a:lnTo>
                <a:lnTo>
                  <a:pt x="68" y="133"/>
                </a:lnTo>
                <a:lnTo>
                  <a:pt x="68" y="133"/>
                </a:lnTo>
                <a:lnTo>
                  <a:pt x="68" y="133"/>
                </a:lnTo>
                <a:lnTo>
                  <a:pt x="68" y="134"/>
                </a:lnTo>
                <a:lnTo>
                  <a:pt x="68" y="135"/>
                </a:lnTo>
                <a:lnTo>
                  <a:pt x="68" y="135"/>
                </a:lnTo>
                <a:lnTo>
                  <a:pt x="67" y="135"/>
                </a:lnTo>
                <a:lnTo>
                  <a:pt x="65" y="135"/>
                </a:lnTo>
                <a:lnTo>
                  <a:pt x="65" y="136"/>
                </a:lnTo>
                <a:lnTo>
                  <a:pt x="65" y="138"/>
                </a:lnTo>
                <a:lnTo>
                  <a:pt x="65" y="138"/>
                </a:lnTo>
                <a:lnTo>
                  <a:pt x="64" y="138"/>
                </a:lnTo>
                <a:lnTo>
                  <a:pt x="64" y="138"/>
                </a:lnTo>
                <a:lnTo>
                  <a:pt x="64" y="139"/>
                </a:lnTo>
                <a:lnTo>
                  <a:pt x="64" y="140"/>
                </a:lnTo>
                <a:lnTo>
                  <a:pt x="64" y="140"/>
                </a:lnTo>
                <a:lnTo>
                  <a:pt x="64" y="140"/>
                </a:lnTo>
                <a:lnTo>
                  <a:pt x="63" y="142"/>
                </a:lnTo>
                <a:lnTo>
                  <a:pt x="63" y="143"/>
                </a:lnTo>
                <a:lnTo>
                  <a:pt x="63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5"/>
                </a:lnTo>
                <a:lnTo>
                  <a:pt x="60" y="147"/>
                </a:lnTo>
                <a:lnTo>
                  <a:pt x="59" y="147"/>
                </a:lnTo>
                <a:lnTo>
                  <a:pt x="59" y="147"/>
                </a:lnTo>
                <a:lnTo>
                  <a:pt x="58" y="147"/>
                </a:lnTo>
                <a:lnTo>
                  <a:pt x="56" y="147"/>
                </a:lnTo>
                <a:lnTo>
                  <a:pt x="56" y="147"/>
                </a:lnTo>
                <a:lnTo>
                  <a:pt x="56" y="147"/>
                </a:lnTo>
                <a:lnTo>
                  <a:pt x="55" y="148"/>
                </a:lnTo>
                <a:lnTo>
                  <a:pt x="54" y="149"/>
                </a:lnTo>
                <a:lnTo>
                  <a:pt x="54" y="149"/>
                </a:lnTo>
                <a:lnTo>
                  <a:pt x="54" y="149"/>
                </a:lnTo>
                <a:lnTo>
                  <a:pt x="54" y="150"/>
                </a:lnTo>
                <a:lnTo>
                  <a:pt x="54" y="152"/>
                </a:lnTo>
                <a:lnTo>
                  <a:pt x="54" y="152"/>
                </a:lnTo>
                <a:lnTo>
                  <a:pt x="53" y="152"/>
                </a:lnTo>
                <a:lnTo>
                  <a:pt x="51" y="152"/>
                </a:lnTo>
                <a:lnTo>
                  <a:pt x="49" y="157"/>
                </a:lnTo>
                <a:lnTo>
                  <a:pt x="49" y="157"/>
                </a:lnTo>
                <a:lnTo>
                  <a:pt x="49" y="155"/>
                </a:lnTo>
                <a:lnTo>
                  <a:pt x="48" y="155"/>
                </a:lnTo>
                <a:lnTo>
                  <a:pt x="48" y="154"/>
                </a:lnTo>
                <a:lnTo>
                  <a:pt x="46" y="154"/>
                </a:lnTo>
                <a:lnTo>
                  <a:pt x="45" y="154"/>
                </a:lnTo>
                <a:lnTo>
                  <a:pt x="45" y="154"/>
                </a:lnTo>
                <a:lnTo>
                  <a:pt x="44" y="154"/>
                </a:lnTo>
                <a:lnTo>
                  <a:pt x="44" y="153"/>
                </a:lnTo>
                <a:lnTo>
                  <a:pt x="44" y="152"/>
                </a:lnTo>
                <a:lnTo>
                  <a:pt x="43" y="152"/>
                </a:lnTo>
                <a:lnTo>
                  <a:pt x="43" y="150"/>
                </a:lnTo>
                <a:lnTo>
                  <a:pt x="43" y="149"/>
                </a:lnTo>
                <a:lnTo>
                  <a:pt x="43" y="149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0" y="147"/>
                </a:lnTo>
                <a:lnTo>
                  <a:pt x="40" y="147"/>
                </a:lnTo>
                <a:lnTo>
                  <a:pt x="40" y="145"/>
                </a:lnTo>
                <a:lnTo>
                  <a:pt x="40" y="144"/>
                </a:lnTo>
                <a:lnTo>
                  <a:pt x="39" y="144"/>
                </a:lnTo>
                <a:lnTo>
                  <a:pt x="39" y="143"/>
                </a:lnTo>
                <a:lnTo>
                  <a:pt x="39" y="142"/>
                </a:lnTo>
                <a:lnTo>
                  <a:pt x="39" y="140"/>
                </a:lnTo>
                <a:lnTo>
                  <a:pt x="40" y="140"/>
                </a:lnTo>
                <a:lnTo>
                  <a:pt x="40" y="139"/>
                </a:lnTo>
                <a:lnTo>
                  <a:pt x="40" y="138"/>
                </a:lnTo>
                <a:lnTo>
                  <a:pt x="40" y="138"/>
                </a:lnTo>
                <a:lnTo>
                  <a:pt x="40" y="136"/>
                </a:lnTo>
                <a:lnTo>
                  <a:pt x="40" y="135"/>
                </a:lnTo>
                <a:lnTo>
                  <a:pt x="40" y="135"/>
                </a:lnTo>
                <a:lnTo>
                  <a:pt x="40" y="134"/>
                </a:lnTo>
                <a:lnTo>
                  <a:pt x="40" y="133"/>
                </a:lnTo>
                <a:lnTo>
                  <a:pt x="40" y="133"/>
                </a:lnTo>
                <a:lnTo>
                  <a:pt x="39" y="131"/>
                </a:lnTo>
                <a:lnTo>
                  <a:pt x="39" y="130"/>
                </a:lnTo>
                <a:lnTo>
                  <a:pt x="39" y="130"/>
                </a:lnTo>
                <a:lnTo>
                  <a:pt x="40" y="129"/>
                </a:lnTo>
                <a:lnTo>
                  <a:pt x="40" y="128"/>
                </a:lnTo>
                <a:lnTo>
                  <a:pt x="40" y="128"/>
                </a:lnTo>
                <a:lnTo>
                  <a:pt x="39" y="128"/>
                </a:lnTo>
                <a:lnTo>
                  <a:pt x="39" y="125"/>
                </a:lnTo>
                <a:lnTo>
                  <a:pt x="39" y="125"/>
                </a:lnTo>
                <a:lnTo>
                  <a:pt x="39" y="125"/>
                </a:lnTo>
                <a:lnTo>
                  <a:pt x="38" y="124"/>
                </a:lnTo>
                <a:lnTo>
                  <a:pt x="38" y="123"/>
                </a:lnTo>
                <a:lnTo>
                  <a:pt x="38" y="121"/>
                </a:lnTo>
                <a:lnTo>
                  <a:pt x="38" y="121"/>
                </a:lnTo>
                <a:lnTo>
                  <a:pt x="38" y="120"/>
                </a:lnTo>
                <a:lnTo>
                  <a:pt x="38" y="119"/>
                </a:lnTo>
                <a:lnTo>
                  <a:pt x="36" y="119"/>
                </a:lnTo>
                <a:lnTo>
                  <a:pt x="36" y="118"/>
                </a:lnTo>
                <a:lnTo>
                  <a:pt x="36" y="116"/>
                </a:lnTo>
                <a:lnTo>
                  <a:pt x="36" y="116"/>
                </a:lnTo>
                <a:lnTo>
                  <a:pt x="36" y="115"/>
                </a:lnTo>
                <a:lnTo>
                  <a:pt x="36" y="114"/>
                </a:lnTo>
                <a:lnTo>
                  <a:pt x="36" y="114"/>
                </a:lnTo>
                <a:lnTo>
                  <a:pt x="36" y="113"/>
                </a:lnTo>
                <a:lnTo>
                  <a:pt x="35" y="113"/>
                </a:lnTo>
                <a:lnTo>
                  <a:pt x="35" y="113"/>
                </a:lnTo>
                <a:lnTo>
                  <a:pt x="34" y="113"/>
                </a:lnTo>
                <a:lnTo>
                  <a:pt x="33" y="113"/>
                </a:lnTo>
                <a:lnTo>
                  <a:pt x="33" y="113"/>
                </a:lnTo>
                <a:lnTo>
                  <a:pt x="33" y="111"/>
                </a:lnTo>
                <a:lnTo>
                  <a:pt x="31" y="111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1" y="109"/>
                </a:lnTo>
                <a:lnTo>
                  <a:pt x="31" y="109"/>
                </a:lnTo>
                <a:lnTo>
                  <a:pt x="30" y="108"/>
                </a:lnTo>
                <a:lnTo>
                  <a:pt x="30" y="106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2"/>
                </a:lnTo>
                <a:lnTo>
                  <a:pt x="30" y="102"/>
                </a:lnTo>
                <a:lnTo>
                  <a:pt x="30" y="101"/>
                </a:lnTo>
                <a:lnTo>
                  <a:pt x="30" y="100"/>
                </a:lnTo>
                <a:lnTo>
                  <a:pt x="30" y="100"/>
                </a:lnTo>
                <a:lnTo>
                  <a:pt x="30" y="99"/>
                </a:lnTo>
                <a:lnTo>
                  <a:pt x="30" y="97"/>
                </a:lnTo>
                <a:lnTo>
                  <a:pt x="30" y="97"/>
                </a:lnTo>
                <a:lnTo>
                  <a:pt x="30" y="97"/>
                </a:lnTo>
                <a:lnTo>
                  <a:pt x="30" y="96"/>
                </a:lnTo>
                <a:lnTo>
                  <a:pt x="30" y="95"/>
                </a:lnTo>
                <a:lnTo>
                  <a:pt x="30" y="95"/>
                </a:lnTo>
                <a:lnTo>
                  <a:pt x="30" y="94"/>
                </a:lnTo>
                <a:lnTo>
                  <a:pt x="30" y="92"/>
                </a:lnTo>
                <a:lnTo>
                  <a:pt x="30" y="92"/>
                </a:lnTo>
                <a:lnTo>
                  <a:pt x="30" y="91"/>
                </a:lnTo>
                <a:lnTo>
                  <a:pt x="30" y="90"/>
                </a:lnTo>
                <a:lnTo>
                  <a:pt x="30" y="90"/>
                </a:lnTo>
                <a:lnTo>
                  <a:pt x="29" y="89"/>
                </a:lnTo>
                <a:lnTo>
                  <a:pt x="29" y="89"/>
                </a:lnTo>
                <a:lnTo>
                  <a:pt x="27" y="87"/>
                </a:lnTo>
                <a:lnTo>
                  <a:pt x="27" y="87"/>
                </a:lnTo>
                <a:lnTo>
                  <a:pt x="26" y="86"/>
                </a:lnTo>
                <a:lnTo>
                  <a:pt x="26" y="86"/>
                </a:lnTo>
                <a:lnTo>
                  <a:pt x="26" y="86"/>
                </a:lnTo>
                <a:lnTo>
                  <a:pt x="26" y="85"/>
                </a:lnTo>
                <a:lnTo>
                  <a:pt x="26" y="84"/>
                </a:lnTo>
                <a:lnTo>
                  <a:pt x="26" y="84"/>
                </a:lnTo>
                <a:lnTo>
                  <a:pt x="26" y="82"/>
                </a:lnTo>
                <a:lnTo>
                  <a:pt x="27" y="81"/>
                </a:lnTo>
                <a:lnTo>
                  <a:pt x="27" y="81"/>
                </a:lnTo>
                <a:lnTo>
                  <a:pt x="27" y="81"/>
                </a:lnTo>
                <a:lnTo>
                  <a:pt x="27" y="80"/>
                </a:lnTo>
                <a:lnTo>
                  <a:pt x="26" y="79"/>
                </a:lnTo>
                <a:lnTo>
                  <a:pt x="26" y="79"/>
                </a:lnTo>
                <a:lnTo>
                  <a:pt x="26" y="79"/>
                </a:lnTo>
                <a:lnTo>
                  <a:pt x="26" y="77"/>
                </a:lnTo>
                <a:lnTo>
                  <a:pt x="26" y="76"/>
                </a:lnTo>
                <a:lnTo>
                  <a:pt x="25" y="76"/>
                </a:lnTo>
                <a:lnTo>
                  <a:pt x="25" y="76"/>
                </a:lnTo>
                <a:lnTo>
                  <a:pt x="25" y="75"/>
                </a:lnTo>
                <a:lnTo>
                  <a:pt x="25" y="74"/>
                </a:lnTo>
                <a:lnTo>
                  <a:pt x="26" y="74"/>
                </a:lnTo>
                <a:lnTo>
                  <a:pt x="26" y="72"/>
                </a:lnTo>
                <a:lnTo>
                  <a:pt x="26" y="71"/>
                </a:lnTo>
                <a:lnTo>
                  <a:pt x="26" y="71"/>
                </a:lnTo>
                <a:lnTo>
                  <a:pt x="26" y="70"/>
                </a:lnTo>
                <a:lnTo>
                  <a:pt x="26" y="68"/>
                </a:lnTo>
                <a:lnTo>
                  <a:pt x="26" y="68"/>
                </a:lnTo>
                <a:lnTo>
                  <a:pt x="26" y="67"/>
                </a:lnTo>
                <a:lnTo>
                  <a:pt x="26" y="66"/>
                </a:lnTo>
                <a:lnTo>
                  <a:pt x="26" y="66"/>
                </a:lnTo>
                <a:lnTo>
                  <a:pt x="27" y="65"/>
                </a:lnTo>
                <a:lnTo>
                  <a:pt x="26" y="65"/>
                </a:lnTo>
                <a:lnTo>
                  <a:pt x="26" y="63"/>
                </a:lnTo>
                <a:lnTo>
                  <a:pt x="26" y="62"/>
                </a:lnTo>
                <a:lnTo>
                  <a:pt x="26" y="62"/>
                </a:lnTo>
                <a:lnTo>
                  <a:pt x="26" y="61"/>
                </a:lnTo>
                <a:lnTo>
                  <a:pt x="26" y="60"/>
                </a:lnTo>
                <a:lnTo>
                  <a:pt x="26" y="60"/>
                </a:lnTo>
                <a:lnTo>
                  <a:pt x="26" y="58"/>
                </a:lnTo>
                <a:lnTo>
                  <a:pt x="26" y="57"/>
                </a:lnTo>
                <a:lnTo>
                  <a:pt x="27" y="57"/>
                </a:lnTo>
                <a:lnTo>
                  <a:pt x="27" y="57"/>
                </a:lnTo>
                <a:lnTo>
                  <a:pt x="27" y="57"/>
                </a:lnTo>
                <a:lnTo>
                  <a:pt x="27" y="56"/>
                </a:lnTo>
                <a:lnTo>
                  <a:pt x="26" y="55"/>
                </a:lnTo>
                <a:lnTo>
                  <a:pt x="26" y="55"/>
                </a:lnTo>
                <a:lnTo>
                  <a:pt x="26" y="53"/>
                </a:lnTo>
                <a:lnTo>
                  <a:pt x="25" y="53"/>
                </a:lnTo>
                <a:lnTo>
                  <a:pt x="24" y="52"/>
                </a:lnTo>
                <a:lnTo>
                  <a:pt x="24" y="52"/>
                </a:lnTo>
                <a:lnTo>
                  <a:pt x="22" y="52"/>
                </a:lnTo>
                <a:lnTo>
                  <a:pt x="21" y="52"/>
                </a:lnTo>
                <a:lnTo>
                  <a:pt x="21" y="52"/>
                </a:lnTo>
                <a:lnTo>
                  <a:pt x="20" y="52"/>
                </a:lnTo>
                <a:lnTo>
                  <a:pt x="20" y="52"/>
                </a:lnTo>
                <a:lnTo>
                  <a:pt x="19" y="51"/>
                </a:lnTo>
                <a:lnTo>
                  <a:pt x="19" y="51"/>
                </a:lnTo>
                <a:lnTo>
                  <a:pt x="19" y="50"/>
                </a:lnTo>
                <a:lnTo>
                  <a:pt x="17" y="50"/>
                </a:lnTo>
                <a:lnTo>
                  <a:pt x="16" y="48"/>
                </a:lnTo>
                <a:lnTo>
                  <a:pt x="16" y="47"/>
                </a:lnTo>
                <a:lnTo>
                  <a:pt x="16" y="46"/>
                </a:lnTo>
                <a:lnTo>
                  <a:pt x="16" y="46"/>
                </a:lnTo>
                <a:lnTo>
                  <a:pt x="16" y="46"/>
                </a:lnTo>
                <a:lnTo>
                  <a:pt x="16" y="45"/>
                </a:lnTo>
                <a:lnTo>
                  <a:pt x="16" y="43"/>
                </a:lnTo>
                <a:lnTo>
                  <a:pt x="16" y="43"/>
                </a:lnTo>
                <a:lnTo>
                  <a:pt x="16" y="42"/>
                </a:lnTo>
                <a:lnTo>
                  <a:pt x="16" y="41"/>
                </a:lnTo>
                <a:lnTo>
                  <a:pt x="15" y="41"/>
                </a:lnTo>
                <a:lnTo>
                  <a:pt x="16" y="40"/>
                </a:lnTo>
                <a:lnTo>
                  <a:pt x="16" y="38"/>
                </a:lnTo>
                <a:lnTo>
                  <a:pt x="16" y="38"/>
                </a:lnTo>
                <a:lnTo>
                  <a:pt x="16" y="37"/>
                </a:lnTo>
                <a:lnTo>
                  <a:pt x="16" y="36"/>
                </a:lnTo>
                <a:lnTo>
                  <a:pt x="16" y="36"/>
                </a:lnTo>
                <a:lnTo>
                  <a:pt x="16" y="34"/>
                </a:lnTo>
                <a:lnTo>
                  <a:pt x="16" y="33"/>
                </a:lnTo>
                <a:lnTo>
                  <a:pt x="16" y="33"/>
                </a:lnTo>
                <a:lnTo>
                  <a:pt x="16" y="32"/>
                </a:lnTo>
                <a:lnTo>
                  <a:pt x="16" y="32"/>
                </a:lnTo>
                <a:lnTo>
                  <a:pt x="15" y="31"/>
                </a:lnTo>
                <a:lnTo>
                  <a:pt x="14" y="31"/>
                </a:lnTo>
                <a:lnTo>
                  <a:pt x="14" y="31"/>
                </a:lnTo>
                <a:lnTo>
                  <a:pt x="12" y="31"/>
                </a:lnTo>
                <a:lnTo>
                  <a:pt x="12" y="31"/>
                </a:lnTo>
                <a:lnTo>
                  <a:pt x="11" y="29"/>
                </a:lnTo>
                <a:lnTo>
                  <a:pt x="11" y="29"/>
                </a:lnTo>
                <a:lnTo>
                  <a:pt x="11" y="28"/>
                </a:lnTo>
                <a:lnTo>
                  <a:pt x="11" y="27"/>
                </a:lnTo>
                <a:lnTo>
                  <a:pt x="10" y="27"/>
                </a:lnTo>
                <a:lnTo>
                  <a:pt x="10" y="26"/>
                </a:lnTo>
                <a:lnTo>
                  <a:pt x="10" y="24"/>
                </a:lnTo>
                <a:lnTo>
                  <a:pt x="10" y="24"/>
                </a:lnTo>
                <a:lnTo>
                  <a:pt x="11" y="23"/>
                </a:lnTo>
                <a:lnTo>
                  <a:pt x="11" y="23"/>
                </a:lnTo>
                <a:lnTo>
                  <a:pt x="11" y="22"/>
                </a:lnTo>
                <a:lnTo>
                  <a:pt x="11" y="21"/>
                </a:lnTo>
                <a:lnTo>
                  <a:pt x="11" y="21"/>
                </a:lnTo>
                <a:lnTo>
                  <a:pt x="10" y="21"/>
                </a:lnTo>
                <a:lnTo>
                  <a:pt x="9" y="21"/>
                </a:lnTo>
                <a:lnTo>
                  <a:pt x="7" y="21"/>
                </a:lnTo>
                <a:lnTo>
                  <a:pt x="7" y="21"/>
                </a:lnTo>
                <a:lnTo>
                  <a:pt x="6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4" y="19"/>
                </a:lnTo>
                <a:lnTo>
                  <a:pt x="4" y="19"/>
                </a:lnTo>
                <a:lnTo>
                  <a:pt x="4" y="18"/>
                </a:lnTo>
                <a:lnTo>
                  <a:pt x="4" y="17"/>
                </a:lnTo>
                <a:lnTo>
                  <a:pt x="4" y="17"/>
                </a:lnTo>
                <a:lnTo>
                  <a:pt x="4" y="16"/>
                </a:lnTo>
                <a:lnTo>
                  <a:pt x="2" y="16"/>
                </a:lnTo>
                <a:lnTo>
                  <a:pt x="2" y="16"/>
                </a:lnTo>
                <a:lnTo>
                  <a:pt x="2" y="14"/>
                </a:lnTo>
                <a:lnTo>
                  <a:pt x="1" y="14"/>
                </a:lnTo>
                <a:lnTo>
                  <a:pt x="1" y="14"/>
                </a:lnTo>
                <a:lnTo>
                  <a:pt x="1" y="13"/>
                </a:lnTo>
                <a:lnTo>
                  <a:pt x="1" y="12"/>
                </a:lnTo>
                <a:lnTo>
                  <a:pt x="2" y="12"/>
                </a:lnTo>
                <a:lnTo>
                  <a:pt x="2" y="11"/>
                </a:lnTo>
                <a:lnTo>
                  <a:pt x="2" y="9"/>
                </a:lnTo>
                <a:lnTo>
                  <a:pt x="2" y="8"/>
                </a:lnTo>
                <a:lnTo>
                  <a:pt x="2" y="8"/>
                </a:lnTo>
                <a:lnTo>
                  <a:pt x="2" y="8"/>
                </a:lnTo>
                <a:lnTo>
                  <a:pt x="2" y="7"/>
                </a:lnTo>
                <a:lnTo>
                  <a:pt x="2" y="5"/>
                </a:lnTo>
                <a:lnTo>
                  <a:pt x="2" y="5"/>
                </a:lnTo>
                <a:lnTo>
                  <a:pt x="2" y="4"/>
                </a:lnTo>
                <a:lnTo>
                  <a:pt x="2" y="3"/>
                </a:lnTo>
                <a:lnTo>
                  <a:pt x="1" y="3"/>
                </a:lnTo>
                <a:lnTo>
                  <a:pt x="0" y="3"/>
                </a:lnTo>
                <a:lnTo>
                  <a:pt x="0" y="2"/>
                </a:lnTo>
                <a:lnTo>
                  <a:pt x="0" y="0"/>
                </a:lnTo>
                <a:lnTo>
                  <a:pt x="0" y="0"/>
                </a:lnTo>
                <a:lnTo>
                  <a:pt x="1" y="0"/>
                </a:lnTo>
                <a:lnTo>
                  <a:pt x="2" y="0"/>
                </a:lnTo>
                <a:lnTo>
                  <a:pt x="2" y="0"/>
                </a:lnTo>
                <a:lnTo>
                  <a:pt x="4" y="0"/>
                </a:lnTo>
                <a:lnTo>
                  <a:pt x="5" y="2"/>
                </a:lnTo>
                <a:lnTo>
                  <a:pt x="5" y="2"/>
                </a:lnTo>
                <a:lnTo>
                  <a:pt x="5" y="3"/>
                </a:lnTo>
                <a:lnTo>
                  <a:pt x="6" y="3"/>
                </a:lnTo>
                <a:lnTo>
                  <a:pt x="7" y="3"/>
                </a:lnTo>
                <a:lnTo>
                  <a:pt x="7" y="3"/>
                </a:lnTo>
                <a:lnTo>
                  <a:pt x="9" y="3"/>
                </a:lnTo>
                <a:lnTo>
                  <a:pt x="10" y="2"/>
                </a:lnTo>
                <a:lnTo>
                  <a:pt x="11" y="3"/>
                </a:lnTo>
                <a:lnTo>
                  <a:pt x="11" y="3"/>
                </a:lnTo>
                <a:lnTo>
                  <a:pt x="12" y="3"/>
                </a:lnTo>
                <a:lnTo>
                  <a:pt x="12" y="4"/>
                </a:lnTo>
                <a:lnTo>
                  <a:pt x="14" y="4"/>
                </a:lnTo>
                <a:lnTo>
                  <a:pt x="14" y="5"/>
                </a:lnTo>
                <a:lnTo>
                  <a:pt x="15" y="5"/>
                </a:lnTo>
                <a:lnTo>
                  <a:pt x="16" y="5"/>
                </a:lnTo>
                <a:lnTo>
                  <a:pt x="16" y="5"/>
                </a:lnTo>
                <a:lnTo>
                  <a:pt x="17" y="4"/>
                </a:lnTo>
                <a:lnTo>
                  <a:pt x="19" y="5"/>
                </a:lnTo>
                <a:lnTo>
                  <a:pt x="19" y="5"/>
                </a:lnTo>
                <a:lnTo>
                  <a:pt x="19" y="5"/>
                </a:lnTo>
                <a:lnTo>
                  <a:pt x="20" y="7"/>
                </a:lnTo>
                <a:lnTo>
                  <a:pt x="20" y="8"/>
                </a:lnTo>
                <a:lnTo>
                  <a:pt x="21" y="8"/>
                </a:lnTo>
                <a:lnTo>
                  <a:pt x="21" y="8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3"/>
                </a:lnTo>
                <a:lnTo>
                  <a:pt x="21" y="14"/>
                </a:lnTo>
                <a:lnTo>
                  <a:pt x="21" y="14"/>
                </a:lnTo>
                <a:lnTo>
                  <a:pt x="21" y="16"/>
                </a:lnTo>
                <a:lnTo>
                  <a:pt x="22" y="16"/>
                </a:lnTo>
                <a:lnTo>
                  <a:pt x="24" y="17"/>
                </a:lnTo>
                <a:lnTo>
                  <a:pt x="24" y="17"/>
                </a:lnTo>
                <a:lnTo>
                  <a:pt x="24" y="17"/>
                </a:lnTo>
                <a:lnTo>
                  <a:pt x="25" y="18"/>
                </a:lnTo>
                <a:lnTo>
                  <a:pt x="26" y="19"/>
                </a:lnTo>
                <a:lnTo>
                  <a:pt x="26" y="19"/>
                </a:lnTo>
                <a:lnTo>
                  <a:pt x="26" y="19"/>
                </a:lnTo>
                <a:lnTo>
                  <a:pt x="27" y="21"/>
                </a:lnTo>
                <a:lnTo>
                  <a:pt x="29" y="21"/>
                </a:lnTo>
                <a:lnTo>
                  <a:pt x="29" y="22"/>
                </a:lnTo>
                <a:lnTo>
                  <a:pt x="30" y="22"/>
                </a:lnTo>
                <a:lnTo>
                  <a:pt x="30" y="23"/>
                </a:lnTo>
                <a:lnTo>
                  <a:pt x="30" y="24"/>
                </a:lnTo>
                <a:lnTo>
                  <a:pt x="30" y="24"/>
                </a:lnTo>
                <a:lnTo>
                  <a:pt x="30" y="26"/>
                </a:lnTo>
                <a:lnTo>
                  <a:pt x="30" y="26"/>
                </a:lnTo>
                <a:lnTo>
                  <a:pt x="30" y="26"/>
                </a:lnTo>
                <a:lnTo>
                  <a:pt x="30" y="27"/>
                </a:lnTo>
                <a:lnTo>
                  <a:pt x="30" y="27"/>
                </a:lnTo>
                <a:lnTo>
                  <a:pt x="30" y="28"/>
                </a:lnTo>
                <a:lnTo>
                  <a:pt x="30" y="28"/>
                </a:lnTo>
                <a:lnTo>
                  <a:pt x="30" y="29"/>
                </a:lnTo>
                <a:lnTo>
                  <a:pt x="30" y="29"/>
                </a:lnTo>
                <a:lnTo>
                  <a:pt x="30" y="31"/>
                </a:lnTo>
                <a:lnTo>
                  <a:pt x="30" y="31"/>
                </a:lnTo>
                <a:lnTo>
                  <a:pt x="31" y="31"/>
                </a:lnTo>
                <a:lnTo>
                  <a:pt x="33" y="31"/>
                </a:lnTo>
                <a:lnTo>
                  <a:pt x="33" y="31"/>
                </a:lnTo>
                <a:lnTo>
                  <a:pt x="34" y="31"/>
                </a:lnTo>
                <a:lnTo>
                  <a:pt x="35" y="31"/>
                </a:lnTo>
                <a:lnTo>
                  <a:pt x="35" y="29"/>
                </a:lnTo>
                <a:lnTo>
                  <a:pt x="35" y="28"/>
                </a:lnTo>
                <a:lnTo>
                  <a:pt x="35" y="28"/>
                </a:lnTo>
                <a:lnTo>
                  <a:pt x="35" y="27"/>
                </a:lnTo>
                <a:lnTo>
                  <a:pt x="35" y="27"/>
                </a:lnTo>
                <a:lnTo>
                  <a:pt x="35" y="26"/>
                </a:lnTo>
                <a:lnTo>
                  <a:pt x="35" y="26"/>
                </a:lnTo>
                <a:lnTo>
                  <a:pt x="36" y="26"/>
                </a:lnTo>
                <a:lnTo>
                  <a:pt x="38" y="26"/>
                </a:lnTo>
                <a:lnTo>
                  <a:pt x="38" y="26"/>
                </a:lnTo>
                <a:lnTo>
                  <a:pt x="39" y="26"/>
                </a:lnTo>
                <a:lnTo>
                  <a:pt x="40" y="26"/>
                </a:lnTo>
                <a:lnTo>
                  <a:pt x="40" y="27"/>
                </a:lnTo>
                <a:lnTo>
                  <a:pt x="40" y="27"/>
                </a:lnTo>
                <a:lnTo>
                  <a:pt x="41" y="27"/>
                </a:lnTo>
                <a:lnTo>
                  <a:pt x="41" y="28"/>
                </a:lnTo>
                <a:lnTo>
                  <a:pt x="43" y="29"/>
                </a:lnTo>
                <a:lnTo>
                  <a:pt x="43" y="29"/>
                </a:lnTo>
                <a:lnTo>
                  <a:pt x="44" y="31"/>
                </a:lnTo>
                <a:lnTo>
                  <a:pt x="44" y="31"/>
                </a:lnTo>
                <a:lnTo>
                  <a:pt x="45" y="31"/>
                </a:lnTo>
                <a:lnTo>
                  <a:pt x="45" y="32"/>
                </a:lnTo>
                <a:lnTo>
                  <a:pt x="45" y="33"/>
                </a:lnTo>
                <a:lnTo>
                  <a:pt x="45" y="33"/>
                </a:lnTo>
                <a:lnTo>
                  <a:pt x="46" y="34"/>
                </a:lnTo>
                <a:lnTo>
                  <a:pt x="46" y="34"/>
                </a:lnTo>
                <a:lnTo>
                  <a:pt x="48" y="36"/>
                </a:lnTo>
                <a:lnTo>
                  <a:pt x="48" y="36"/>
                </a:lnTo>
                <a:lnTo>
                  <a:pt x="48" y="37"/>
                </a:lnTo>
                <a:lnTo>
                  <a:pt x="48" y="38"/>
                </a:lnTo>
                <a:lnTo>
                  <a:pt x="49" y="38"/>
                </a:lnTo>
                <a:lnTo>
                  <a:pt x="49" y="38"/>
                </a:lnTo>
                <a:lnTo>
                  <a:pt x="50" y="38"/>
                </a:lnTo>
                <a:lnTo>
                  <a:pt x="51" y="38"/>
                </a:lnTo>
                <a:lnTo>
                  <a:pt x="51" y="38"/>
                </a:lnTo>
                <a:lnTo>
                  <a:pt x="53" y="38"/>
                </a:lnTo>
                <a:lnTo>
                  <a:pt x="53" y="40"/>
                </a:lnTo>
                <a:lnTo>
                  <a:pt x="54" y="41"/>
                </a:lnTo>
                <a:lnTo>
                  <a:pt x="54" y="41"/>
                </a:lnTo>
                <a:lnTo>
                  <a:pt x="55" y="41"/>
                </a:lnTo>
                <a:lnTo>
                  <a:pt x="55" y="42"/>
                </a:lnTo>
                <a:lnTo>
                  <a:pt x="56" y="42"/>
                </a:lnTo>
                <a:lnTo>
                  <a:pt x="56" y="43"/>
                </a:lnTo>
                <a:lnTo>
                  <a:pt x="58" y="43"/>
                </a:lnTo>
                <a:lnTo>
                  <a:pt x="59" y="43"/>
                </a:lnTo>
                <a:lnTo>
                  <a:pt x="59" y="43"/>
                </a:lnTo>
                <a:lnTo>
                  <a:pt x="59" y="45"/>
                </a:lnTo>
                <a:lnTo>
                  <a:pt x="59" y="46"/>
                </a:lnTo>
                <a:lnTo>
                  <a:pt x="60" y="46"/>
                </a:lnTo>
                <a:lnTo>
                  <a:pt x="62" y="46"/>
                </a:lnTo>
                <a:lnTo>
                  <a:pt x="62" y="46"/>
                </a:lnTo>
                <a:lnTo>
                  <a:pt x="63" y="46"/>
                </a:lnTo>
                <a:lnTo>
                  <a:pt x="64" y="46"/>
                </a:lnTo>
                <a:lnTo>
                  <a:pt x="64" y="46"/>
                </a:lnTo>
                <a:lnTo>
                  <a:pt x="65" y="46"/>
                </a:lnTo>
                <a:lnTo>
                  <a:pt x="67" y="46"/>
                </a:lnTo>
                <a:lnTo>
                  <a:pt x="68" y="46"/>
                </a:lnTo>
                <a:lnTo>
                  <a:pt x="68" y="46"/>
                </a:lnTo>
                <a:lnTo>
                  <a:pt x="68" y="47"/>
                </a:lnTo>
                <a:lnTo>
                  <a:pt x="68" y="48"/>
                </a:lnTo>
                <a:lnTo>
                  <a:pt x="69" y="50"/>
                </a:lnTo>
                <a:lnTo>
                  <a:pt x="70" y="50"/>
                </a:lnTo>
                <a:lnTo>
                  <a:pt x="70" y="50"/>
                </a:lnTo>
                <a:lnTo>
                  <a:pt x="72" y="50"/>
                </a:lnTo>
                <a:lnTo>
                  <a:pt x="73" y="50"/>
                </a:lnTo>
                <a:lnTo>
                  <a:pt x="73" y="50"/>
                </a:lnTo>
                <a:lnTo>
                  <a:pt x="73" y="51"/>
                </a:lnTo>
                <a:lnTo>
                  <a:pt x="74" y="51"/>
                </a:lnTo>
                <a:lnTo>
                  <a:pt x="75" y="52"/>
                </a:lnTo>
                <a:lnTo>
                  <a:pt x="75" y="52"/>
                </a:lnTo>
                <a:lnTo>
                  <a:pt x="75" y="52"/>
                </a:lnTo>
                <a:lnTo>
                  <a:pt x="77" y="53"/>
                </a:lnTo>
                <a:lnTo>
                  <a:pt x="78" y="53"/>
                </a:lnTo>
                <a:lnTo>
                  <a:pt x="78" y="55"/>
                </a:lnTo>
                <a:lnTo>
                  <a:pt x="78" y="55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68" name="Freeform 558" hidden="1">
            <a:extLst>
              <a:ext uri="{FF2B5EF4-FFF2-40B4-BE49-F238E27FC236}">
                <a16:creationId xmlns:a16="http://schemas.microsoft.com/office/drawing/2014/main" id="{A07DB3B2-7703-4B2D-8ADF-095479963491}"/>
              </a:ext>
            </a:extLst>
          </p:cNvPr>
          <p:cNvSpPr>
            <a:spLocks/>
          </p:cNvSpPr>
          <p:nvPr/>
        </p:nvSpPr>
        <p:spPr bwMode="auto">
          <a:xfrm>
            <a:off x="7916557" y="45720"/>
            <a:ext cx="888222" cy="1065866"/>
          </a:xfrm>
          <a:custGeom>
            <a:avLst/>
            <a:gdLst>
              <a:gd name="T0" fmla="*/ 66 w 80"/>
              <a:gd name="T1" fmla="*/ 87 h 96"/>
              <a:gd name="T2" fmla="*/ 63 w 80"/>
              <a:gd name="T3" fmla="*/ 92 h 96"/>
              <a:gd name="T4" fmla="*/ 58 w 80"/>
              <a:gd name="T5" fmla="*/ 91 h 96"/>
              <a:gd name="T6" fmla="*/ 55 w 80"/>
              <a:gd name="T7" fmla="*/ 92 h 96"/>
              <a:gd name="T8" fmla="*/ 52 w 80"/>
              <a:gd name="T9" fmla="*/ 96 h 96"/>
              <a:gd name="T10" fmla="*/ 50 w 80"/>
              <a:gd name="T11" fmla="*/ 91 h 96"/>
              <a:gd name="T12" fmla="*/ 45 w 80"/>
              <a:gd name="T13" fmla="*/ 87 h 96"/>
              <a:gd name="T14" fmla="*/ 39 w 80"/>
              <a:gd name="T15" fmla="*/ 89 h 96"/>
              <a:gd name="T16" fmla="*/ 36 w 80"/>
              <a:gd name="T17" fmla="*/ 87 h 96"/>
              <a:gd name="T18" fmla="*/ 33 w 80"/>
              <a:gd name="T19" fmla="*/ 84 h 96"/>
              <a:gd name="T20" fmla="*/ 29 w 80"/>
              <a:gd name="T21" fmla="*/ 87 h 96"/>
              <a:gd name="T22" fmla="*/ 26 w 80"/>
              <a:gd name="T23" fmla="*/ 88 h 96"/>
              <a:gd name="T24" fmla="*/ 21 w 80"/>
              <a:gd name="T25" fmla="*/ 87 h 96"/>
              <a:gd name="T26" fmla="*/ 17 w 80"/>
              <a:gd name="T27" fmla="*/ 84 h 96"/>
              <a:gd name="T28" fmla="*/ 12 w 80"/>
              <a:gd name="T29" fmla="*/ 82 h 96"/>
              <a:gd name="T30" fmla="*/ 9 w 80"/>
              <a:gd name="T31" fmla="*/ 81 h 96"/>
              <a:gd name="T32" fmla="*/ 3 w 80"/>
              <a:gd name="T33" fmla="*/ 82 h 96"/>
              <a:gd name="T34" fmla="*/ 3 w 80"/>
              <a:gd name="T35" fmla="*/ 79 h 96"/>
              <a:gd name="T36" fmla="*/ 2 w 80"/>
              <a:gd name="T37" fmla="*/ 75 h 96"/>
              <a:gd name="T38" fmla="*/ 4 w 80"/>
              <a:gd name="T39" fmla="*/ 70 h 96"/>
              <a:gd name="T40" fmla="*/ 7 w 80"/>
              <a:gd name="T41" fmla="*/ 65 h 96"/>
              <a:gd name="T42" fmla="*/ 7 w 80"/>
              <a:gd name="T43" fmla="*/ 60 h 96"/>
              <a:gd name="T44" fmla="*/ 9 w 80"/>
              <a:gd name="T45" fmla="*/ 57 h 96"/>
              <a:gd name="T46" fmla="*/ 9 w 80"/>
              <a:gd name="T47" fmla="*/ 50 h 96"/>
              <a:gd name="T48" fmla="*/ 12 w 80"/>
              <a:gd name="T49" fmla="*/ 52 h 96"/>
              <a:gd name="T50" fmla="*/ 16 w 80"/>
              <a:gd name="T51" fmla="*/ 47 h 96"/>
              <a:gd name="T52" fmla="*/ 17 w 80"/>
              <a:gd name="T53" fmla="*/ 41 h 96"/>
              <a:gd name="T54" fmla="*/ 19 w 80"/>
              <a:gd name="T55" fmla="*/ 40 h 96"/>
              <a:gd name="T56" fmla="*/ 23 w 80"/>
              <a:gd name="T57" fmla="*/ 38 h 96"/>
              <a:gd name="T58" fmla="*/ 28 w 80"/>
              <a:gd name="T59" fmla="*/ 34 h 96"/>
              <a:gd name="T60" fmla="*/ 32 w 80"/>
              <a:gd name="T61" fmla="*/ 33 h 96"/>
              <a:gd name="T62" fmla="*/ 32 w 80"/>
              <a:gd name="T63" fmla="*/ 28 h 96"/>
              <a:gd name="T64" fmla="*/ 34 w 80"/>
              <a:gd name="T65" fmla="*/ 25 h 96"/>
              <a:gd name="T66" fmla="*/ 38 w 80"/>
              <a:gd name="T67" fmla="*/ 23 h 96"/>
              <a:gd name="T68" fmla="*/ 42 w 80"/>
              <a:gd name="T69" fmla="*/ 19 h 96"/>
              <a:gd name="T70" fmla="*/ 45 w 80"/>
              <a:gd name="T71" fmla="*/ 14 h 96"/>
              <a:gd name="T72" fmla="*/ 48 w 80"/>
              <a:gd name="T73" fmla="*/ 10 h 96"/>
              <a:gd name="T74" fmla="*/ 50 w 80"/>
              <a:gd name="T75" fmla="*/ 6 h 96"/>
              <a:gd name="T76" fmla="*/ 50 w 80"/>
              <a:gd name="T77" fmla="*/ 2 h 96"/>
              <a:gd name="T78" fmla="*/ 52 w 80"/>
              <a:gd name="T79" fmla="*/ 0 h 96"/>
              <a:gd name="T80" fmla="*/ 57 w 80"/>
              <a:gd name="T81" fmla="*/ 1 h 96"/>
              <a:gd name="T82" fmla="*/ 60 w 80"/>
              <a:gd name="T83" fmla="*/ 6 h 96"/>
              <a:gd name="T84" fmla="*/ 65 w 80"/>
              <a:gd name="T85" fmla="*/ 10 h 96"/>
              <a:gd name="T86" fmla="*/ 70 w 80"/>
              <a:gd name="T87" fmla="*/ 11 h 96"/>
              <a:gd name="T88" fmla="*/ 74 w 80"/>
              <a:gd name="T89" fmla="*/ 15 h 96"/>
              <a:gd name="T90" fmla="*/ 79 w 80"/>
              <a:gd name="T91" fmla="*/ 16 h 96"/>
              <a:gd name="T92" fmla="*/ 79 w 80"/>
              <a:gd name="T93" fmla="*/ 23 h 96"/>
              <a:gd name="T94" fmla="*/ 76 w 80"/>
              <a:gd name="T95" fmla="*/ 28 h 96"/>
              <a:gd name="T96" fmla="*/ 74 w 80"/>
              <a:gd name="T97" fmla="*/ 33 h 96"/>
              <a:gd name="T98" fmla="*/ 71 w 80"/>
              <a:gd name="T99" fmla="*/ 38 h 96"/>
              <a:gd name="T100" fmla="*/ 68 w 80"/>
              <a:gd name="T101" fmla="*/ 44 h 96"/>
              <a:gd name="T102" fmla="*/ 65 w 80"/>
              <a:gd name="T103" fmla="*/ 48 h 96"/>
              <a:gd name="T104" fmla="*/ 63 w 80"/>
              <a:gd name="T105" fmla="*/ 53 h 96"/>
              <a:gd name="T106" fmla="*/ 63 w 80"/>
              <a:gd name="T107" fmla="*/ 58 h 96"/>
              <a:gd name="T108" fmla="*/ 61 w 80"/>
              <a:gd name="T109" fmla="*/ 63 h 96"/>
              <a:gd name="T110" fmla="*/ 63 w 80"/>
              <a:gd name="T111" fmla="*/ 69 h 96"/>
              <a:gd name="T112" fmla="*/ 65 w 80"/>
              <a:gd name="T113" fmla="*/ 74 h 96"/>
              <a:gd name="T114" fmla="*/ 67 w 80"/>
              <a:gd name="T115" fmla="*/ 79 h 96"/>
              <a:gd name="T116" fmla="*/ 70 w 80"/>
              <a:gd name="T117" fmla="*/ 8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" h="96">
                <a:moveTo>
                  <a:pt x="70" y="86"/>
                </a:moveTo>
                <a:lnTo>
                  <a:pt x="70" y="87"/>
                </a:lnTo>
                <a:lnTo>
                  <a:pt x="70" y="87"/>
                </a:lnTo>
                <a:lnTo>
                  <a:pt x="68" y="87"/>
                </a:lnTo>
                <a:lnTo>
                  <a:pt x="68" y="87"/>
                </a:lnTo>
                <a:lnTo>
                  <a:pt x="67" y="87"/>
                </a:lnTo>
                <a:lnTo>
                  <a:pt x="66" y="87"/>
                </a:lnTo>
                <a:lnTo>
                  <a:pt x="66" y="87"/>
                </a:lnTo>
                <a:lnTo>
                  <a:pt x="65" y="88"/>
                </a:lnTo>
                <a:lnTo>
                  <a:pt x="65" y="89"/>
                </a:lnTo>
                <a:lnTo>
                  <a:pt x="65" y="89"/>
                </a:lnTo>
                <a:lnTo>
                  <a:pt x="63" y="91"/>
                </a:lnTo>
                <a:lnTo>
                  <a:pt x="63" y="91"/>
                </a:lnTo>
                <a:lnTo>
                  <a:pt x="63" y="92"/>
                </a:lnTo>
                <a:lnTo>
                  <a:pt x="62" y="92"/>
                </a:lnTo>
                <a:lnTo>
                  <a:pt x="62" y="93"/>
                </a:lnTo>
                <a:lnTo>
                  <a:pt x="61" y="93"/>
                </a:lnTo>
                <a:lnTo>
                  <a:pt x="60" y="93"/>
                </a:lnTo>
                <a:lnTo>
                  <a:pt x="60" y="92"/>
                </a:lnTo>
                <a:lnTo>
                  <a:pt x="58" y="92"/>
                </a:lnTo>
                <a:lnTo>
                  <a:pt x="58" y="91"/>
                </a:lnTo>
                <a:lnTo>
                  <a:pt x="57" y="91"/>
                </a:lnTo>
                <a:lnTo>
                  <a:pt x="57" y="89"/>
                </a:lnTo>
                <a:lnTo>
                  <a:pt x="57" y="91"/>
                </a:lnTo>
                <a:lnTo>
                  <a:pt x="56" y="91"/>
                </a:lnTo>
                <a:lnTo>
                  <a:pt x="56" y="92"/>
                </a:lnTo>
                <a:lnTo>
                  <a:pt x="56" y="92"/>
                </a:lnTo>
                <a:lnTo>
                  <a:pt x="55" y="92"/>
                </a:lnTo>
                <a:lnTo>
                  <a:pt x="55" y="93"/>
                </a:lnTo>
                <a:lnTo>
                  <a:pt x="55" y="94"/>
                </a:lnTo>
                <a:lnTo>
                  <a:pt x="55" y="96"/>
                </a:lnTo>
                <a:lnTo>
                  <a:pt x="55" y="96"/>
                </a:lnTo>
                <a:lnTo>
                  <a:pt x="53" y="96"/>
                </a:lnTo>
                <a:lnTo>
                  <a:pt x="52" y="96"/>
                </a:lnTo>
                <a:lnTo>
                  <a:pt x="52" y="96"/>
                </a:lnTo>
                <a:lnTo>
                  <a:pt x="52" y="94"/>
                </a:lnTo>
                <a:lnTo>
                  <a:pt x="52" y="93"/>
                </a:lnTo>
                <a:lnTo>
                  <a:pt x="51" y="93"/>
                </a:lnTo>
                <a:lnTo>
                  <a:pt x="51" y="92"/>
                </a:lnTo>
                <a:lnTo>
                  <a:pt x="50" y="92"/>
                </a:lnTo>
                <a:lnTo>
                  <a:pt x="50" y="91"/>
                </a:lnTo>
                <a:lnTo>
                  <a:pt x="50" y="91"/>
                </a:lnTo>
                <a:lnTo>
                  <a:pt x="48" y="89"/>
                </a:lnTo>
                <a:lnTo>
                  <a:pt x="47" y="91"/>
                </a:lnTo>
                <a:lnTo>
                  <a:pt x="47" y="89"/>
                </a:lnTo>
                <a:lnTo>
                  <a:pt x="47" y="89"/>
                </a:lnTo>
                <a:lnTo>
                  <a:pt x="46" y="88"/>
                </a:lnTo>
                <a:lnTo>
                  <a:pt x="46" y="88"/>
                </a:lnTo>
                <a:lnTo>
                  <a:pt x="45" y="87"/>
                </a:lnTo>
                <a:lnTo>
                  <a:pt x="45" y="87"/>
                </a:lnTo>
                <a:lnTo>
                  <a:pt x="43" y="87"/>
                </a:lnTo>
                <a:lnTo>
                  <a:pt x="42" y="87"/>
                </a:lnTo>
                <a:lnTo>
                  <a:pt x="41" y="87"/>
                </a:lnTo>
                <a:lnTo>
                  <a:pt x="41" y="88"/>
                </a:lnTo>
                <a:lnTo>
                  <a:pt x="41" y="89"/>
                </a:lnTo>
                <a:lnTo>
                  <a:pt x="39" y="89"/>
                </a:lnTo>
                <a:lnTo>
                  <a:pt x="39" y="89"/>
                </a:lnTo>
                <a:lnTo>
                  <a:pt x="38" y="91"/>
                </a:lnTo>
                <a:lnTo>
                  <a:pt x="38" y="89"/>
                </a:lnTo>
                <a:lnTo>
                  <a:pt x="37" y="89"/>
                </a:lnTo>
                <a:lnTo>
                  <a:pt x="37" y="89"/>
                </a:lnTo>
                <a:lnTo>
                  <a:pt x="36" y="88"/>
                </a:lnTo>
                <a:lnTo>
                  <a:pt x="36" y="87"/>
                </a:lnTo>
                <a:lnTo>
                  <a:pt x="36" y="87"/>
                </a:lnTo>
                <a:lnTo>
                  <a:pt x="36" y="86"/>
                </a:lnTo>
                <a:lnTo>
                  <a:pt x="36" y="86"/>
                </a:lnTo>
                <a:lnTo>
                  <a:pt x="36" y="84"/>
                </a:lnTo>
                <a:lnTo>
                  <a:pt x="34" y="84"/>
                </a:lnTo>
                <a:lnTo>
                  <a:pt x="33" y="84"/>
                </a:lnTo>
                <a:lnTo>
                  <a:pt x="33" y="84"/>
                </a:lnTo>
                <a:lnTo>
                  <a:pt x="32" y="84"/>
                </a:lnTo>
                <a:lnTo>
                  <a:pt x="31" y="86"/>
                </a:lnTo>
                <a:lnTo>
                  <a:pt x="31" y="87"/>
                </a:lnTo>
                <a:lnTo>
                  <a:pt x="31" y="87"/>
                </a:lnTo>
                <a:lnTo>
                  <a:pt x="31" y="88"/>
                </a:lnTo>
                <a:lnTo>
                  <a:pt x="29" y="87"/>
                </a:lnTo>
                <a:lnTo>
                  <a:pt x="29" y="87"/>
                </a:lnTo>
                <a:lnTo>
                  <a:pt x="28" y="86"/>
                </a:lnTo>
                <a:lnTo>
                  <a:pt x="28" y="84"/>
                </a:lnTo>
                <a:lnTo>
                  <a:pt x="28" y="86"/>
                </a:lnTo>
                <a:lnTo>
                  <a:pt x="28" y="87"/>
                </a:lnTo>
                <a:lnTo>
                  <a:pt x="28" y="87"/>
                </a:lnTo>
                <a:lnTo>
                  <a:pt x="27" y="87"/>
                </a:lnTo>
                <a:lnTo>
                  <a:pt x="26" y="88"/>
                </a:lnTo>
                <a:lnTo>
                  <a:pt x="26" y="87"/>
                </a:lnTo>
                <a:lnTo>
                  <a:pt x="24" y="87"/>
                </a:lnTo>
                <a:lnTo>
                  <a:pt x="23" y="87"/>
                </a:lnTo>
                <a:lnTo>
                  <a:pt x="22" y="87"/>
                </a:lnTo>
                <a:lnTo>
                  <a:pt x="22" y="87"/>
                </a:lnTo>
                <a:lnTo>
                  <a:pt x="21" y="87"/>
                </a:lnTo>
                <a:lnTo>
                  <a:pt x="21" y="87"/>
                </a:lnTo>
                <a:lnTo>
                  <a:pt x="19" y="87"/>
                </a:lnTo>
                <a:lnTo>
                  <a:pt x="19" y="88"/>
                </a:lnTo>
                <a:lnTo>
                  <a:pt x="19" y="87"/>
                </a:lnTo>
                <a:lnTo>
                  <a:pt x="18" y="87"/>
                </a:lnTo>
                <a:lnTo>
                  <a:pt x="18" y="86"/>
                </a:lnTo>
                <a:lnTo>
                  <a:pt x="18" y="84"/>
                </a:lnTo>
                <a:lnTo>
                  <a:pt x="17" y="84"/>
                </a:lnTo>
                <a:lnTo>
                  <a:pt x="17" y="84"/>
                </a:lnTo>
                <a:lnTo>
                  <a:pt x="16" y="84"/>
                </a:lnTo>
                <a:lnTo>
                  <a:pt x="16" y="83"/>
                </a:lnTo>
                <a:lnTo>
                  <a:pt x="14" y="82"/>
                </a:lnTo>
                <a:lnTo>
                  <a:pt x="14" y="82"/>
                </a:lnTo>
                <a:lnTo>
                  <a:pt x="13" y="82"/>
                </a:lnTo>
                <a:lnTo>
                  <a:pt x="12" y="82"/>
                </a:lnTo>
                <a:lnTo>
                  <a:pt x="12" y="82"/>
                </a:lnTo>
                <a:lnTo>
                  <a:pt x="12" y="82"/>
                </a:lnTo>
                <a:lnTo>
                  <a:pt x="11" y="81"/>
                </a:lnTo>
                <a:lnTo>
                  <a:pt x="11" y="79"/>
                </a:lnTo>
                <a:lnTo>
                  <a:pt x="9" y="79"/>
                </a:lnTo>
                <a:lnTo>
                  <a:pt x="9" y="79"/>
                </a:lnTo>
                <a:lnTo>
                  <a:pt x="9" y="81"/>
                </a:lnTo>
                <a:lnTo>
                  <a:pt x="8" y="82"/>
                </a:lnTo>
                <a:lnTo>
                  <a:pt x="8" y="82"/>
                </a:lnTo>
                <a:lnTo>
                  <a:pt x="7" y="82"/>
                </a:lnTo>
                <a:lnTo>
                  <a:pt x="7" y="82"/>
                </a:lnTo>
                <a:lnTo>
                  <a:pt x="5" y="82"/>
                </a:lnTo>
                <a:lnTo>
                  <a:pt x="4" y="82"/>
                </a:lnTo>
                <a:lnTo>
                  <a:pt x="3" y="82"/>
                </a:lnTo>
                <a:lnTo>
                  <a:pt x="3" y="82"/>
                </a:lnTo>
                <a:lnTo>
                  <a:pt x="0" y="83"/>
                </a:lnTo>
                <a:lnTo>
                  <a:pt x="0" y="82"/>
                </a:lnTo>
                <a:lnTo>
                  <a:pt x="0" y="82"/>
                </a:lnTo>
                <a:lnTo>
                  <a:pt x="2" y="82"/>
                </a:lnTo>
                <a:lnTo>
                  <a:pt x="3" y="81"/>
                </a:lnTo>
                <a:lnTo>
                  <a:pt x="3" y="79"/>
                </a:lnTo>
                <a:lnTo>
                  <a:pt x="3" y="79"/>
                </a:lnTo>
                <a:lnTo>
                  <a:pt x="2" y="78"/>
                </a:lnTo>
                <a:lnTo>
                  <a:pt x="2" y="77"/>
                </a:lnTo>
                <a:lnTo>
                  <a:pt x="3" y="77"/>
                </a:lnTo>
                <a:lnTo>
                  <a:pt x="3" y="77"/>
                </a:lnTo>
                <a:lnTo>
                  <a:pt x="2" y="77"/>
                </a:lnTo>
                <a:lnTo>
                  <a:pt x="2" y="75"/>
                </a:lnTo>
                <a:lnTo>
                  <a:pt x="2" y="74"/>
                </a:lnTo>
                <a:lnTo>
                  <a:pt x="2" y="73"/>
                </a:lnTo>
                <a:lnTo>
                  <a:pt x="3" y="73"/>
                </a:lnTo>
                <a:lnTo>
                  <a:pt x="3" y="73"/>
                </a:lnTo>
                <a:lnTo>
                  <a:pt x="4" y="72"/>
                </a:lnTo>
                <a:lnTo>
                  <a:pt x="4" y="72"/>
                </a:lnTo>
                <a:lnTo>
                  <a:pt x="4" y="70"/>
                </a:lnTo>
                <a:lnTo>
                  <a:pt x="4" y="70"/>
                </a:lnTo>
                <a:lnTo>
                  <a:pt x="4" y="69"/>
                </a:lnTo>
                <a:lnTo>
                  <a:pt x="5" y="68"/>
                </a:lnTo>
                <a:lnTo>
                  <a:pt x="5" y="68"/>
                </a:lnTo>
                <a:lnTo>
                  <a:pt x="7" y="67"/>
                </a:lnTo>
                <a:lnTo>
                  <a:pt x="7" y="65"/>
                </a:lnTo>
                <a:lnTo>
                  <a:pt x="7" y="65"/>
                </a:lnTo>
                <a:lnTo>
                  <a:pt x="5" y="64"/>
                </a:lnTo>
                <a:lnTo>
                  <a:pt x="7" y="63"/>
                </a:lnTo>
                <a:lnTo>
                  <a:pt x="7" y="63"/>
                </a:lnTo>
                <a:lnTo>
                  <a:pt x="7" y="62"/>
                </a:lnTo>
                <a:lnTo>
                  <a:pt x="7" y="62"/>
                </a:lnTo>
                <a:lnTo>
                  <a:pt x="7" y="60"/>
                </a:lnTo>
                <a:lnTo>
                  <a:pt x="7" y="60"/>
                </a:lnTo>
                <a:lnTo>
                  <a:pt x="8" y="59"/>
                </a:lnTo>
                <a:lnTo>
                  <a:pt x="7" y="58"/>
                </a:lnTo>
                <a:lnTo>
                  <a:pt x="7" y="58"/>
                </a:lnTo>
                <a:lnTo>
                  <a:pt x="7" y="57"/>
                </a:lnTo>
                <a:lnTo>
                  <a:pt x="7" y="55"/>
                </a:lnTo>
                <a:lnTo>
                  <a:pt x="8" y="55"/>
                </a:lnTo>
                <a:lnTo>
                  <a:pt x="9" y="57"/>
                </a:lnTo>
                <a:lnTo>
                  <a:pt x="9" y="55"/>
                </a:lnTo>
                <a:lnTo>
                  <a:pt x="9" y="54"/>
                </a:lnTo>
                <a:lnTo>
                  <a:pt x="9" y="54"/>
                </a:lnTo>
                <a:lnTo>
                  <a:pt x="9" y="53"/>
                </a:lnTo>
                <a:lnTo>
                  <a:pt x="9" y="52"/>
                </a:lnTo>
                <a:lnTo>
                  <a:pt x="9" y="52"/>
                </a:lnTo>
                <a:lnTo>
                  <a:pt x="9" y="50"/>
                </a:lnTo>
                <a:lnTo>
                  <a:pt x="9" y="50"/>
                </a:lnTo>
                <a:lnTo>
                  <a:pt x="9" y="52"/>
                </a:lnTo>
                <a:lnTo>
                  <a:pt x="11" y="53"/>
                </a:lnTo>
                <a:lnTo>
                  <a:pt x="12" y="53"/>
                </a:lnTo>
                <a:lnTo>
                  <a:pt x="12" y="53"/>
                </a:lnTo>
                <a:lnTo>
                  <a:pt x="12" y="52"/>
                </a:lnTo>
                <a:lnTo>
                  <a:pt x="12" y="52"/>
                </a:lnTo>
                <a:lnTo>
                  <a:pt x="13" y="50"/>
                </a:lnTo>
                <a:lnTo>
                  <a:pt x="13" y="49"/>
                </a:lnTo>
                <a:lnTo>
                  <a:pt x="14" y="49"/>
                </a:lnTo>
                <a:lnTo>
                  <a:pt x="14" y="49"/>
                </a:lnTo>
                <a:lnTo>
                  <a:pt x="14" y="48"/>
                </a:lnTo>
                <a:lnTo>
                  <a:pt x="16" y="47"/>
                </a:lnTo>
                <a:lnTo>
                  <a:pt x="16" y="47"/>
                </a:lnTo>
                <a:lnTo>
                  <a:pt x="16" y="47"/>
                </a:lnTo>
                <a:lnTo>
                  <a:pt x="16" y="45"/>
                </a:lnTo>
                <a:lnTo>
                  <a:pt x="17" y="44"/>
                </a:lnTo>
                <a:lnTo>
                  <a:pt x="17" y="44"/>
                </a:lnTo>
                <a:lnTo>
                  <a:pt x="17" y="43"/>
                </a:lnTo>
                <a:lnTo>
                  <a:pt x="17" y="43"/>
                </a:lnTo>
                <a:lnTo>
                  <a:pt x="17" y="41"/>
                </a:lnTo>
                <a:lnTo>
                  <a:pt x="16" y="41"/>
                </a:lnTo>
                <a:lnTo>
                  <a:pt x="16" y="40"/>
                </a:lnTo>
                <a:lnTo>
                  <a:pt x="17" y="40"/>
                </a:lnTo>
                <a:lnTo>
                  <a:pt x="17" y="40"/>
                </a:lnTo>
                <a:lnTo>
                  <a:pt x="18" y="40"/>
                </a:lnTo>
                <a:lnTo>
                  <a:pt x="19" y="40"/>
                </a:lnTo>
                <a:lnTo>
                  <a:pt x="19" y="40"/>
                </a:lnTo>
                <a:lnTo>
                  <a:pt x="19" y="40"/>
                </a:lnTo>
                <a:lnTo>
                  <a:pt x="21" y="40"/>
                </a:lnTo>
                <a:lnTo>
                  <a:pt x="22" y="40"/>
                </a:lnTo>
                <a:lnTo>
                  <a:pt x="22" y="39"/>
                </a:lnTo>
                <a:lnTo>
                  <a:pt x="22" y="39"/>
                </a:lnTo>
                <a:lnTo>
                  <a:pt x="23" y="38"/>
                </a:lnTo>
                <a:lnTo>
                  <a:pt x="23" y="38"/>
                </a:lnTo>
                <a:lnTo>
                  <a:pt x="24" y="38"/>
                </a:lnTo>
                <a:lnTo>
                  <a:pt x="26" y="38"/>
                </a:lnTo>
                <a:lnTo>
                  <a:pt x="26" y="38"/>
                </a:lnTo>
                <a:lnTo>
                  <a:pt x="27" y="36"/>
                </a:lnTo>
                <a:lnTo>
                  <a:pt x="27" y="35"/>
                </a:lnTo>
                <a:lnTo>
                  <a:pt x="28" y="35"/>
                </a:lnTo>
                <a:lnTo>
                  <a:pt x="28" y="34"/>
                </a:lnTo>
                <a:lnTo>
                  <a:pt x="28" y="35"/>
                </a:lnTo>
                <a:lnTo>
                  <a:pt x="29" y="35"/>
                </a:lnTo>
                <a:lnTo>
                  <a:pt x="31" y="35"/>
                </a:lnTo>
                <a:lnTo>
                  <a:pt x="31" y="34"/>
                </a:lnTo>
                <a:lnTo>
                  <a:pt x="32" y="34"/>
                </a:lnTo>
                <a:lnTo>
                  <a:pt x="32" y="33"/>
                </a:lnTo>
                <a:lnTo>
                  <a:pt x="32" y="33"/>
                </a:lnTo>
                <a:lnTo>
                  <a:pt x="32" y="31"/>
                </a:lnTo>
                <a:lnTo>
                  <a:pt x="32" y="33"/>
                </a:lnTo>
                <a:lnTo>
                  <a:pt x="33" y="31"/>
                </a:lnTo>
                <a:lnTo>
                  <a:pt x="33" y="30"/>
                </a:lnTo>
                <a:lnTo>
                  <a:pt x="32" y="30"/>
                </a:lnTo>
                <a:lnTo>
                  <a:pt x="32" y="29"/>
                </a:lnTo>
                <a:lnTo>
                  <a:pt x="32" y="28"/>
                </a:lnTo>
                <a:lnTo>
                  <a:pt x="31" y="28"/>
                </a:lnTo>
                <a:lnTo>
                  <a:pt x="31" y="26"/>
                </a:lnTo>
                <a:lnTo>
                  <a:pt x="32" y="26"/>
                </a:lnTo>
                <a:lnTo>
                  <a:pt x="33" y="26"/>
                </a:lnTo>
                <a:lnTo>
                  <a:pt x="33" y="26"/>
                </a:lnTo>
                <a:lnTo>
                  <a:pt x="34" y="26"/>
                </a:lnTo>
                <a:lnTo>
                  <a:pt x="34" y="25"/>
                </a:lnTo>
                <a:lnTo>
                  <a:pt x="36" y="25"/>
                </a:lnTo>
                <a:lnTo>
                  <a:pt x="36" y="24"/>
                </a:lnTo>
                <a:lnTo>
                  <a:pt x="36" y="24"/>
                </a:lnTo>
                <a:lnTo>
                  <a:pt x="37" y="24"/>
                </a:lnTo>
                <a:lnTo>
                  <a:pt x="38" y="24"/>
                </a:lnTo>
                <a:lnTo>
                  <a:pt x="38" y="24"/>
                </a:lnTo>
                <a:lnTo>
                  <a:pt x="38" y="23"/>
                </a:lnTo>
                <a:lnTo>
                  <a:pt x="39" y="23"/>
                </a:lnTo>
                <a:lnTo>
                  <a:pt x="39" y="21"/>
                </a:lnTo>
                <a:lnTo>
                  <a:pt x="41" y="21"/>
                </a:lnTo>
                <a:lnTo>
                  <a:pt x="41" y="21"/>
                </a:lnTo>
                <a:lnTo>
                  <a:pt x="41" y="20"/>
                </a:lnTo>
                <a:lnTo>
                  <a:pt x="41" y="20"/>
                </a:lnTo>
                <a:lnTo>
                  <a:pt x="42" y="19"/>
                </a:lnTo>
                <a:lnTo>
                  <a:pt x="42" y="18"/>
                </a:lnTo>
                <a:lnTo>
                  <a:pt x="42" y="16"/>
                </a:lnTo>
                <a:lnTo>
                  <a:pt x="42" y="16"/>
                </a:lnTo>
                <a:lnTo>
                  <a:pt x="43" y="16"/>
                </a:lnTo>
                <a:lnTo>
                  <a:pt x="45" y="15"/>
                </a:lnTo>
                <a:lnTo>
                  <a:pt x="45" y="14"/>
                </a:lnTo>
                <a:lnTo>
                  <a:pt x="45" y="14"/>
                </a:lnTo>
                <a:lnTo>
                  <a:pt x="45" y="13"/>
                </a:lnTo>
                <a:lnTo>
                  <a:pt x="46" y="14"/>
                </a:lnTo>
                <a:lnTo>
                  <a:pt x="47" y="14"/>
                </a:lnTo>
                <a:lnTo>
                  <a:pt x="47" y="13"/>
                </a:lnTo>
                <a:lnTo>
                  <a:pt x="47" y="11"/>
                </a:lnTo>
                <a:lnTo>
                  <a:pt x="47" y="11"/>
                </a:lnTo>
                <a:lnTo>
                  <a:pt x="48" y="10"/>
                </a:lnTo>
                <a:lnTo>
                  <a:pt x="48" y="10"/>
                </a:lnTo>
                <a:lnTo>
                  <a:pt x="48" y="9"/>
                </a:lnTo>
                <a:lnTo>
                  <a:pt x="48" y="9"/>
                </a:lnTo>
                <a:lnTo>
                  <a:pt x="50" y="7"/>
                </a:lnTo>
                <a:lnTo>
                  <a:pt x="50" y="7"/>
                </a:lnTo>
                <a:lnTo>
                  <a:pt x="50" y="6"/>
                </a:lnTo>
                <a:lnTo>
                  <a:pt x="50" y="6"/>
                </a:lnTo>
                <a:lnTo>
                  <a:pt x="50" y="5"/>
                </a:lnTo>
                <a:lnTo>
                  <a:pt x="50" y="4"/>
                </a:lnTo>
                <a:lnTo>
                  <a:pt x="51" y="4"/>
                </a:lnTo>
                <a:lnTo>
                  <a:pt x="51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1"/>
                </a:lnTo>
                <a:lnTo>
                  <a:pt x="50" y="0"/>
                </a:lnTo>
                <a:lnTo>
                  <a:pt x="48" y="0"/>
                </a:lnTo>
                <a:lnTo>
                  <a:pt x="50" y="0"/>
                </a:lnTo>
                <a:lnTo>
                  <a:pt x="50" y="0"/>
                </a:lnTo>
                <a:lnTo>
                  <a:pt x="51" y="0"/>
                </a:lnTo>
                <a:lnTo>
                  <a:pt x="52" y="0"/>
                </a:lnTo>
                <a:lnTo>
                  <a:pt x="52" y="0"/>
                </a:lnTo>
                <a:lnTo>
                  <a:pt x="53" y="0"/>
                </a:lnTo>
                <a:lnTo>
                  <a:pt x="55" y="0"/>
                </a:lnTo>
                <a:lnTo>
                  <a:pt x="55" y="0"/>
                </a:lnTo>
                <a:lnTo>
                  <a:pt x="56" y="0"/>
                </a:lnTo>
                <a:lnTo>
                  <a:pt x="57" y="0"/>
                </a:lnTo>
                <a:lnTo>
                  <a:pt x="57" y="1"/>
                </a:lnTo>
                <a:lnTo>
                  <a:pt x="57" y="1"/>
                </a:lnTo>
                <a:lnTo>
                  <a:pt x="57" y="2"/>
                </a:lnTo>
                <a:lnTo>
                  <a:pt x="57" y="4"/>
                </a:lnTo>
                <a:lnTo>
                  <a:pt x="58" y="4"/>
                </a:lnTo>
                <a:lnTo>
                  <a:pt x="58" y="5"/>
                </a:lnTo>
                <a:lnTo>
                  <a:pt x="60" y="5"/>
                </a:lnTo>
                <a:lnTo>
                  <a:pt x="60" y="6"/>
                </a:lnTo>
                <a:lnTo>
                  <a:pt x="60" y="6"/>
                </a:lnTo>
                <a:lnTo>
                  <a:pt x="61" y="6"/>
                </a:lnTo>
                <a:lnTo>
                  <a:pt x="62" y="7"/>
                </a:lnTo>
                <a:lnTo>
                  <a:pt x="62" y="9"/>
                </a:lnTo>
                <a:lnTo>
                  <a:pt x="63" y="9"/>
                </a:lnTo>
                <a:lnTo>
                  <a:pt x="63" y="9"/>
                </a:lnTo>
                <a:lnTo>
                  <a:pt x="65" y="10"/>
                </a:lnTo>
                <a:lnTo>
                  <a:pt x="65" y="10"/>
                </a:lnTo>
                <a:lnTo>
                  <a:pt x="66" y="10"/>
                </a:lnTo>
                <a:lnTo>
                  <a:pt x="66" y="10"/>
                </a:lnTo>
                <a:lnTo>
                  <a:pt x="67" y="10"/>
                </a:lnTo>
                <a:lnTo>
                  <a:pt x="68" y="10"/>
                </a:lnTo>
                <a:lnTo>
                  <a:pt x="68" y="10"/>
                </a:lnTo>
                <a:lnTo>
                  <a:pt x="70" y="11"/>
                </a:lnTo>
                <a:lnTo>
                  <a:pt x="71" y="11"/>
                </a:lnTo>
                <a:lnTo>
                  <a:pt x="71" y="11"/>
                </a:lnTo>
                <a:lnTo>
                  <a:pt x="71" y="13"/>
                </a:lnTo>
                <a:lnTo>
                  <a:pt x="71" y="14"/>
                </a:lnTo>
                <a:lnTo>
                  <a:pt x="72" y="14"/>
                </a:lnTo>
                <a:lnTo>
                  <a:pt x="74" y="15"/>
                </a:lnTo>
                <a:lnTo>
                  <a:pt x="74" y="15"/>
                </a:lnTo>
                <a:lnTo>
                  <a:pt x="74" y="16"/>
                </a:lnTo>
                <a:lnTo>
                  <a:pt x="75" y="16"/>
                </a:lnTo>
                <a:lnTo>
                  <a:pt x="76" y="16"/>
                </a:lnTo>
                <a:lnTo>
                  <a:pt x="76" y="15"/>
                </a:lnTo>
                <a:lnTo>
                  <a:pt x="77" y="16"/>
                </a:lnTo>
                <a:lnTo>
                  <a:pt x="79" y="16"/>
                </a:lnTo>
                <a:lnTo>
                  <a:pt x="79" y="16"/>
                </a:lnTo>
                <a:lnTo>
                  <a:pt x="79" y="18"/>
                </a:lnTo>
                <a:lnTo>
                  <a:pt x="80" y="18"/>
                </a:lnTo>
                <a:lnTo>
                  <a:pt x="80" y="20"/>
                </a:lnTo>
                <a:lnTo>
                  <a:pt x="80" y="20"/>
                </a:lnTo>
                <a:lnTo>
                  <a:pt x="80" y="21"/>
                </a:lnTo>
                <a:lnTo>
                  <a:pt x="79" y="23"/>
                </a:lnTo>
                <a:lnTo>
                  <a:pt x="79" y="23"/>
                </a:lnTo>
                <a:lnTo>
                  <a:pt x="79" y="24"/>
                </a:lnTo>
                <a:lnTo>
                  <a:pt x="79" y="25"/>
                </a:lnTo>
                <a:lnTo>
                  <a:pt x="77" y="25"/>
                </a:lnTo>
                <a:lnTo>
                  <a:pt x="77" y="25"/>
                </a:lnTo>
                <a:lnTo>
                  <a:pt x="76" y="26"/>
                </a:lnTo>
                <a:lnTo>
                  <a:pt x="76" y="28"/>
                </a:lnTo>
                <a:lnTo>
                  <a:pt x="76" y="28"/>
                </a:lnTo>
                <a:lnTo>
                  <a:pt x="76" y="28"/>
                </a:lnTo>
                <a:lnTo>
                  <a:pt x="75" y="29"/>
                </a:lnTo>
                <a:lnTo>
                  <a:pt x="75" y="30"/>
                </a:lnTo>
                <a:lnTo>
                  <a:pt x="74" y="30"/>
                </a:lnTo>
                <a:lnTo>
                  <a:pt x="74" y="31"/>
                </a:lnTo>
                <a:lnTo>
                  <a:pt x="74" y="33"/>
                </a:lnTo>
                <a:lnTo>
                  <a:pt x="74" y="33"/>
                </a:lnTo>
                <a:lnTo>
                  <a:pt x="74" y="34"/>
                </a:lnTo>
                <a:lnTo>
                  <a:pt x="72" y="34"/>
                </a:lnTo>
                <a:lnTo>
                  <a:pt x="72" y="35"/>
                </a:lnTo>
                <a:lnTo>
                  <a:pt x="71" y="35"/>
                </a:lnTo>
                <a:lnTo>
                  <a:pt x="71" y="36"/>
                </a:lnTo>
                <a:lnTo>
                  <a:pt x="71" y="38"/>
                </a:lnTo>
                <a:lnTo>
                  <a:pt x="71" y="38"/>
                </a:lnTo>
                <a:lnTo>
                  <a:pt x="70" y="39"/>
                </a:lnTo>
                <a:lnTo>
                  <a:pt x="70" y="39"/>
                </a:lnTo>
                <a:lnTo>
                  <a:pt x="68" y="40"/>
                </a:lnTo>
                <a:lnTo>
                  <a:pt x="68" y="41"/>
                </a:lnTo>
                <a:lnTo>
                  <a:pt x="68" y="41"/>
                </a:lnTo>
                <a:lnTo>
                  <a:pt x="68" y="43"/>
                </a:lnTo>
                <a:lnTo>
                  <a:pt x="68" y="44"/>
                </a:lnTo>
                <a:lnTo>
                  <a:pt x="67" y="44"/>
                </a:lnTo>
                <a:lnTo>
                  <a:pt x="67" y="44"/>
                </a:lnTo>
                <a:lnTo>
                  <a:pt x="66" y="45"/>
                </a:lnTo>
                <a:lnTo>
                  <a:pt x="66" y="47"/>
                </a:lnTo>
                <a:lnTo>
                  <a:pt x="66" y="47"/>
                </a:lnTo>
                <a:lnTo>
                  <a:pt x="65" y="47"/>
                </a:lnTo>
                <a:lnTo>
                  <a:pt x="65" y="48"/>
                </a:lnTo>
                <a:lnTo>
                  <a:pt x="63" y="48"/>
                </a:lnTo>
                <a:lnTo>
                  <a:pt x="63" y="49"/>
                </a:lnTo>
                <a:lnTo>
                  <a:pt x="63" y="49"/>
                </a:lnTo>
                <a:lnTo>
                  <a:pt x="63" y="50"/>
                </a:lnTo>
                <a:lnTo>
                  <a:pt x="63" y="52"/>
                </a:lnTo>
                <a:lnTo>
                  <a:pt x="63" y="52"/>
                </a:lnTo>
                <a:lnTo>
                  <a:pt x="63" y="53"/>
                </a:lnTo>
                <a:lnTo>
                  <a:pt x="63" y="53"/>
                </a:lnTo>
                <a:lnTo>
                  <a:pt x="63" y="54"/>
                </a:lnTo>
                <a:lnTo>
                  <a:pt x="63" y="54"/>
                </a:lnTo>
                <a:lnTo>
                  <a:pt x="63" y="55"/>
                </a:lnTo>
                <a:lnTo>
                  <a:pt x="63" y="57"/>
                </a:lnTo>
                <a:lnTo>
                  <a:pt x="63" y="58"/>
                </a:lnTo>
                <a:lnTo>
                  <a:pt x="63" y="58"/>
                </a:lnTo>
                <a:lnTo>
                  <a:pt x="62" y="59"/>
                </a:lnTo>
                <a:lnTo>
                  <a:pt x="61" y="60"/>
                </a:lnTo>
                <a:lnTo>
                  <a:pt x="61" y="60"/>
                </a:lnTo>
                <a:lnTo>
                  <a:pt x="60" y="60"/>
                </a:lnTo>
                <a:lnTo>
                  <a:pt x="60" y="62"/>
                </a:lnTo>
                <a:lnTo>
                  <a:pt x="61" y="63"/>
                </a:lnTo>
                <a:lnTo>
                  <a:pt x="61" y="63"/>
                </a:lnTo>
                <a:lnTo>
                  <a:pt x="61" y="64"/>
                </a:lnTo>
                <a:lnTo>
                  <a:pt x="61" y="65"/>
                </a:lnTo>
                <a:lnTo>
                  <a:pt x="62" y="65"/>
                </a:lnTo>
                <a:lnTo>
                  <a:pt x="62" y="67"/>
                </a:lnTo>
                <a:lnTo>
                  <a:pt x="62" y="68"/>
                </a:lnTo>
                <a:lnTo>
                  <a:pt x="63" y="68"/>
                </a:lnTo>
                <a:lnTo>
                  <a:pt x="63" y="69"/>
                </a:lnTo>
                <a:lnTo>
                  <a:pt x="63" y="70"/>
                </a:lnTo>
                <a:lnTo>
                  <a:pt x="63" y="70"/>
                </a:lnTo>
                <a:lnTo>
                  <a:pt x="63" y="72"/>
                </a:lnTo>
                <a:lnTo>
                  <a:pt x="63" y="72"/>
                </a:lnTo>
                <a:lnTo>
                  <a:pt x="65" y="73"/>
                </a:lnTo>
                <a:lnTo>
                  <a:pt x="65" y="73"/>
                </a:lnTo>
                <a:lnTo>
                  <a:pt x="65" y="74"/>
                </a:lnTo>
                <a:lnTo>
                  <a:pt x="65" y="75"/>
                </a:lnTo>
                <a:lnTo>
                  <a:pt x="66" y="77"/>
                </a:lnTo>
                <a:lnTo>
                  <a:pt x="66" y="77"/>
                </a:lnTo>
                <a:lnTo>
                  <a:pt x="66" y="78"/>
                </a:lnTo>
                <a:lnTo>
                  <a:pt x="66" y="79"/>
                </a:lnTo>
                <a:lnTo>
                  <a:pt x="66" y="79"/>
                </a:lnTo>
                <a:lnTo>
                  <a:pt x="67" y="79"/>
                </a:lnTo>
                <a:lnTo>
                  <a:pt x="68" y="81"/>
                </a:lnTo>
                <a:lnTo>
                  <a:pt x="68" y="82"/>
                </a:lnTo>
                <a:lnTo>
                  <a:pt x="68" y="82"/>
                </a:lnTo>
                <a:lnTo>
                  <a:pt x="68" y="83"/>
                </a:lnTo>
                <a:lnTo>
                  <a:pt x="68" y="84"/>
                </a:lnTo>
                <a:lnTo>
                  <a:pt x="70" y="84"/>
                </a:lnTo>
                <a:lnTo>
                  <a:pt x="70" y="86"/>
                </a:lnTo>
                <a:lnTo>
                  <a:pt x="70" y="86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70" name="Freeform 560" hidden="1">
            <a:extLst>
              <a:ext uri="{FF2B5EF4-FFF2-40B4-BE49-F238E27FC236}">
                <a16:creationId xmlns:a16="http://schemas.microsoft.com/office/drawing/2014/main" id="{379EBBAC-6757-4834-B571-A0936771970C}"/>
              </a:ext>
            </a:extLst>
          </p:cNvPr>
          <p:cNvSpPr>
            <a:spLocks/>
          </p:cNvSpPr>
          <p:nvPr/>
        </p:nvSpPr>
        <p:spPr bwMode="auto">
          <a:xfrm>
            <a:off x="11191869" y="4398008"/>
            <a:ext cx="1110278" cy="1154688"/>
          </a:xfrm>
          <a:custGeom>
            <a:avLst/>
            <a:gdLst>
              <a:gd name="T0" fmla="*/ 54 w 100"/>
              <a:gd name="T1" fmla="*/ 8 h 104"/>
              <a:gd name="T2" fmla="*/ 49 w 100"/>
              <a:gd name="T3" fmla="*/ 11 h 104"/>
              <a:gd name="T4" fmla="*/ 54 w 100"/>
              <a:gd name="T5" fmla="*/ 11 h 104"/>
              <a:gd name="T6" fmla="*/ 56 w 100"/>
              <a:gd name="T7" fmla="*/ 16 h 104"/>
              <a:gd name="T8" fmla="*/ 62 w 100"/>
              <a:gd name="T9" fmla="*/ 19 h 104"/>
              <a:gd name="T10" fmla="*/ 64 w 100"/>
              <a:gd name="T11" fmla="*/ 19 h 104"/>
              <a:gd name="T12" fmla="*/ 67 w 100"/>
              <a:gd name="T13" fmla="*/ 26 h 104"/>
              <a:gd name="T14" fmla="*/ 70 w 100"/>
              <a:gd name="T15" fmla="*/ 31 h 104"/>
              <a:gd name="T16" fmla="*/ 67 w 100"/>
              <a:gd name="T17" fmla="*/ 34 h 104"/>
              <a:gd name="T18" fmla="*/ 67 w 100"/>
              <a:gd name="T19" fmla="*/ 39 h 104"/>
              <a:gd name="T20" fmla="*/ 67 w 100"/>
              <a:gd name="T21" fmla="*/ 44 h 104"/>
              <a:gd name="T22" fmla="*/ 72 w 100"/>
              <a:gd name="T23" fmla="*/ 44 h 104"/>
              <a:gd name="T24" fmla="*/ 78 w 100"/>
              <a:gd name="T25" fmla="*/ 44 h 104"/>
              <a:gd name="T26" fmla="*/ 83 w 100"/>
              <a:gd name="T27" fmla="*/ 46 h 104"/>
              <a:gd name="T28" fmla="*/ 86 w 100"/>
              <a:gd name="T29" fmla="*/ 50 h 104"/>
              <a:gd name="T30" fmla="*/ 91 w 100"/>
              <a:gd name="T31" fmla="*/ 54 h 104"/>
              <a:gd name="T32" fmla="*/ 95 w 100"/>
              <a:gd name="T33" fmla="*/ 59 h 104"/>
              <a:gd name="T34" fmla="*/ 97 w 100"/>
              <a:gd name="T35" fmla="*/ 61 h 104"/>
              <a:gd name="T36" fmla="*/ 95 w 100"/>
              <a:gd name="T37" fmla="*/ 66 h 104"/>
              <a:gd name="T38" fmla="*/ 97 w 100"/>
              <a:gd name="T39" fmla="*/ 70 h 104"/>
              <a:gd name="T40" fmla="*/ 100 w 100"/>
              <a:gd name="T41" fmla="*/ 78 h 104"/>
              <a:gd name="T42" fmla="*/ 96 w 100"/>
              <a:gd name="T43" fmla="*/ 80 h 104"/>
              <a:gd name="T44" fmla="*/ 92 w 100"/>
              <a:gd name="T45" fmla="*/ 83 h 104"/>
              <a:gd name="T46" fmla="*/ 88 w 100"/>
              <a:gd name="T47" fmla="*/ 78 h 104"/>
              <a:gd name="T48" fmla="*/ 83 w 100"/>
              <a:gd name="T49" fmla="*/ 78 h 104"/>
              <a:gd name="T50" fmla="*/ 80 w 100"/>
              <a:gd name="T51" fmla="*/ 78 h 104"/>
              <a:gd name="T52" fmla="*/ 82 w 100"/>
              <a:gd name="T53" fmla="*/ 83 h 104"/>
              <a:gd name="T54" fmla="*/ 83 w 100"/>
              <a:gd name="T55" fmla="*/ 88 h 104"/>
              <a:gd name="T56" fmla="*/ 78 w 100"/>
              <a:gd name="T57" fmla="*/ 92 h 104"/>
              <a:gd name="T58" fmla="*/ 72 w 100"/>
              <a:gd name="T59" fmla="*/ 94 h 104"/>
              <a:gd name="T60" fmla="*/ 68 w 100"/>
              <a:gd name="T61" fmla="*/ 99 h 104"/>
              <a:gd name="T62" fmla="*/ 64 w 100"/>
              <a:gd name="T63" fmla="*/ 103 h 104"/>
              <a:gd name="T64" fmla="*/ 57 w 100"/>
              <a:gd name="T65" fmla="*/ 102 h 104"/>
              <a:gd name="T66" fmla="*/ 56 w 100"/>
              <a:gd name="T67" fmla="*/ 94 h 104"/>
              <a:gd name="T68" fmla="*/ 51 w 100"/>
              <a:gd name="T69" fmla="*/ 90 h 104"/>
              <a:gd name="T70" fmla="*/ 51 w 100"/>
              <a:gd name="T71" fmla="*/ 83 h 104"/>
              <a:gd name="T72" fmla="*/ 46 w 100"/>
              <a:gd name="T73" fmla="*/ 75 h 104"/>
              <a:gd name="T74" fmla="*/ 41 w 100"/>
              <a:gd name="T75" fmla="*/ 71 h 104"/>
              <a:gd name="T76" fmla="*/ 36 w 100"/>
              <a:gd name="T77" fmla="*/ 68 h 104"/>
              <a:gd name="T78" fmla="*/ 30 w 100"/>
              <a:gd name="T79" fmla="*/ 64 h 104"/>
              <a:gd name="T80" fmla="*/ 24 w 100"/>
              <a:gd name="T81" fmla="*/ 59 h 104"/>
              <a:gd name="T82" fmla="*/ 24 w 100"/>
              <a:gd name="T83" fmla="*/ 51 h 104"/>
              <a:gd name="T84" fmla="*/ 22 w 100"/>
              <a:gd name="T85" fmla="*/ 46 h 104"/>
              <a:gd name="T86" fmla="*/ 17 w 100"/>
              <a:gd name="T87" fmla="*/ 42 h 104"/>
              <a:gd name="T88" fmla="*/ 10 w 100"/>
              <a:gd name="T89" fmla="*/ 40 h 104"/>
              <a:gd name="T90" fmla="*/ 8 w 100"/>
              <a:gd name="T91" fmla="*/ 35 h 104"/>
              <a:gd name="T92" fmla="*/ 7 w 100"/>
              <a:gd name="T93" fmla="*/ 27 h 104"/>
              <a:gd name="T94" fmla="*/ 5 w 100"/>
              <a:gd name="T95" fmla="*/ 20 h 104"/>
              <a:gd name="T96" fmla="*/ 3 w 100"/>
              <a:gd name="T97" fmla="*/ 13 h 104"/>
              <a:gd name="T98" fmla="*/ 3 w 100"/>
              <a:gd name="T99" fmla="*/ 11 h 104"/>
              <a:gd name="T100" fmla="*/ 7 w 100"/>
              <a:gd name="T101" fmla="*/ 6 h 104"/>
              <a:gd name="T102" fmla="*/ 13 w 100"/>
              <a:gd name="T103" fmla="*/ 7 h 104"/>
              <a:gd name="T104" fmla="*/ 18 w 100"/>
              <a:gd name="T105" fmla="*/ 8 h 104"/>
              <a:gd name="T106" fmla="*/ 22 w 100"/>
              <a:gd name="T107" fmla="*/ 3 h 104"/>
              <a:gd name="T108" fmla="*/ 25 w 100"/>
              <a:gd name="T109" fmla="*/ 2 h 104"/>
              <a:gd name="T110" fmla="*/ 28 w 100"/>
              <a:gd name="T111" fmla="*/ 7 h 104"/>
              <a:gd name="T112" fmla="*/ 30 w 100"/>
              <a:gd name="T113" fmla="*/ 13 h 104"/>
              <a:gd name="T114" fmla="*/ 36 w 100"/>
              <a:gd name="T115" fmla="*/ 16 h 104"/>
              <a:gd name="T116" fmla="*/ 38 w 100"/>
              <a:gd name="T117" fmla="*/ 15 h 104"/>
              <a:gd name="T118" fmla="*/ 41 w 100"/>
              <a:gd name="T119" fmla="*/ 10 h 104"/>
              <a:gd name="T120" fmla="*/ 43 w 100"/>
              <a:gd name="T121" fmla="*/ 7 h 104"/>
              <a:gd name="T122" fmla="*/ 48 w 100"/>
              <a:gd name="T123" fmla="*/ 2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0" h="104">
                <a:moveTo>
                  <a:pt x="51" y="5"/>
                </a:moveTo>
                <a:lnTo>
                  <a:pt x="51" y="5"/>
                </a:lnTo>
                <a:lnTo>
                  <a:pt x="51" y="5"/>
                </a:lnTo>
                <a:lnTo>
                  <a:pt x="52" y="5"/>
                </a:lnTo>
                <a:lnTo>
                  <a:pt x="53" y="5"/>
                </a:lnTo>
                <a:lnTo>
                  <a:pt x="54" y="5"/>
                </a:lnTo>
                <a:lnTo>
                  <a:pt x="54" y="6"/>
                </a:lnTo>
                <a:lnTo>
                  <a:pt x="54" y="7"/>
                </a:lnTo>
                <a:lnTo>
                  <a:pt x="54" y="8"/>
                </a:lnTo>
                <a:lnTo>
                  <a:pt x="54" y="8"/>
                </a:lnTo>
                <a:lnTo>
                  <a:pt x="53" y="8"/>
                </a:lnTo>
                <a:lnTo>
                  <a:pt x="52" y="8"/>
                </a:lnTo>
                <a:lnTo>
                  <a:pt x="51" y="8"/>
                </a:lnTo>
                <a:lnTo>
                  <a:pt x="51" y="8"/>
                </a:lnTo>
                <a:lnTo>
                  <a:pt x="51" y="10"/>
                </a:lnTo>
                <a:lnTo>
                  <a:pt x="51" y="11"/>
                </a:lnTo>
                <a:lnTo>
                  <a:pt x="51" y="11"/>
                </a:lnTo>
                <a:lnTo>
                  <a:pt x="49" y="11"/>
                </a:lnTo>
                <a:lnTo>
                  <a:pt x="49" y="12"/>
                </a:lnTo>
                <a:lnTo>
                  <a:pt x="49" y="13"/>
                </a:lnTo>
                <a:lnTo>
                  <a:pt x="51" y="13"/>
                </a:lnTo>
                <a:lnTo>
                  <a:pt x="51" y="13"/>
                </a:lnTo>
                <a:lnTo>
                  <a:pt x="52" y="13"/>
                </a:lnTo>
                <a:lnTo>
                  <a:pt x="53" y="13"/>
                </a:lnTo>
                <a:lnTo>
                  <a:pt x="54" y="13"/>
                </a:lnTo>
                <a:lnTo>
                  <a:pt x="54" y="12"/>
                </a:lnTo>
                <a:lnTo>
                  <a:pt x="54" y="11"/>
                </a:lnTo>
                <a:lnTo>
                  <a:pt x="54" y="11"/>
                </a:lnTo>
                <a:lnTo>
                  <a:pt x="56" y="11"/>
                </a:lnTo>
                <a:lnTo>
                  <a:pt x="56" y="11"/>
                </a:lnTo>
                <a:lnTo>
                  <a:pt x="56" y="12"/>
                </a:lnTo>
                <a:lnTo>
                  <a:pt x="56" y="13"/>
                </a:lnTo>
                <a:lnTo>
                  <a:pt x="56" y="13"/>
                </a:lnTo>
                <a:lnTo>
                  <a:pt x="56" y="15"/>
                </a:lnTo>
                <a:lnTo>
                  <a:pt x="54" y="16"/>
                </a:lnTo>
                <a:lnTo>
                  <a:pt x="56" y="16"/>
                </a:lnTo>
                <a:lnTo>
                  <a:pt x="57" y="16"/>
                </a:lnTo>
                <a:lnTo>
                  <a:pt x="57" y="16"/>
                </a:lnTo>
                <a:lnTo>
                  <a:pt x="57" y="17"/>
                </a:lnTo>
                <a:lnTo>
                  <a:pt x="57" y="19"/>
                </a:lnTo>
                <a:lnTo>
                  <a:pt x="58" y="19"/>
                </a:lnTo>
                <a:lnTo>
                  <a:pt x="59" y="19"/>
                </a:lnTo>
                <a:lnTo>
                  <a:pt x="59" y="19"/>
                </a:lnTo>
                <a:lnTo>
                  <a:pt x="61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3" y="19"/>
                </a:lnTo>
                <a:lnTo>
                  <a:pt x="63" y="19"/>
                </a:lnTo>
                <a:lnTo>
                  <a:pt x="63" y="19"/>
                </a:lnTo>
                <a:lnTo>
                  <a:pt x="64" y="19"/>
                </a:lnTo>
                <a:lnTo>
                  <a:pt x="64" y="19"/>
                </a:lnTo>
                <a:lnTo>
                  <a:pt x="64" y="19"/>
                </a:lnTo>
                <a:lnTo>
                  <a:pt x="64" y="20"/>
                </a:lnTo>
                <a:lnTo>
                  <a:pt x="66" y="21"/>
                </a:lnTo>
                <a:lnTo>
                  <a:pt x="64" y="21"/>
                </a:lnTo>
                <a:lnTo>
                  <a:pt x="64" y="21"/>
                </a:lnTo>
                <a:lnTo>
                  <a:pt x="64" y="22"/>
                </a:lnTo>
                <a:lnTo>
                  <a:pt x="66" y="24"/>
                </a:lnTo>
                <a:lnTo>
                  <a:pt x="66" y="24"/>
                </a:lnTo>
                <a:lnTo>
                  <a:pt x="66" y="25"/>
                </a:lnTo>
                <a:lnTo>
                  <a:pt x="67" y="26"/>
                </a:lnTo>
                <a:lnTo>
                  <a:pt x="67" y="26"/>
                </a:lnTo>
                <a:lnTo>
                  <a:pt x="67" y="27"/>
                </a:lnTo>
                <a:lnTo>
                  <a:pt x="68" y="27"/>
                </a:lnTo>
                <a:lnTo>
                  <a:pt x="68" y="27"/>
                </a:lnTo>
                <a:lnTo>
                  <a:pt x="70" y="29"/>
                </a:lnTo>
                <a:lnTo>
                  <a:pt x="70" y="30"/>
                </a:lnTo>
                <a:lnTo>
                  <a:pt x="68" y="30"/>
                </a:lnTo>
                <a:lnTo>
                  <a:pt x="70" y="31"/>
                </a:lnTo>
                <a:lnTo>
                  <a:pt x="70" y="31"/>
                </a:lnTo>
                <a:lnTo>
                  <a:pt x="71" y="31"/>
                </a:lnTo>
                <a:lnTo>
                  <a:pt x="72" y="31"/>
                </a:lnTo>
                <a:lnTo>
                  <a:pt x="71" y="32"/>
                </a:lnTo>
                <a:lnTo>
                  <a:pt x="71" y="32"/>
                </a:lnTo>
                <a:lnTo>
                  <a:pt x="71" y="34"/>
                </a:lnTo>
                <a:lnTo>
                  <a:pt x="70" y="32"/>
                </a:lnTo>
                <a:lnTo>
                  <a:pt x="70" y="32"/>
                </a:lnTo>
                <a:lnTo>
                  <a:pt x="68" y="34"/>
                </a:lnTo>
                <a:lnTo>
                  <a:pt x="67" y="34"/>
                </a:lnTo>
                <a:lnTo>
                  <a:pt x="67" y="34"/>
                </a:lnTo>
                <a:lnTo>
                  <a:pt x="66" y="34"/>
                </a:lnTo>
                <a:lnTo>
                  <a:pt x="66" y="35"/>
                </a:lnTo>
                <a:lnTo>
                  <a:pt x="66" y="35"/>
                </a:lnTo>
                <a:lnTo>
                  <a:pt x="66" y="36"/>
                </a:lnTo>
                <a:lnTo>
                  <a:pt x="67" y="36"/>
                </a:lnTo>
                <a:lnTo>
                  <a:pt x="67" y="37"/>
                </a:lnTo>
                <a:lnTo>
                  <a:pt x="67" y="37"/>
                </a:lnTo>
                <a:lnTo>
                  <a:pt x="67" y="39"/>
                </a:lnTo>
                <a:lnTo>
                  <a:pt x="66" y="40"/>
                </a:lnTo>
                <a:lnTo>
                  <a:pt x="66" y="40"/>
                </a:lnTo>
                <a:lnTo>
                  <a:pt x="66" y="41"/>
                </a:lnTo>
                <a:lnTo>
                  <a:pt x="66" y="41"/>
                </a:lnTo>
                <a:lnTo>
                  <a:pt x="67" y="41"/>
                </a:lnTo>
                <a:lnTo>
                  <a:pt x="67" y="42"/>
                </a:lnTo>
                <a:lnTo>
                  <a:pt x="67" y="42"/>
                </a:lnTo>
                <a:lnTo>
                  <a:pt x="67" y="44"/>
                </a:lnTo>
                <a:lnTo>
                  <a:pt x="67" y="44"/>
                </a:lnTo>
                <a:lnTo>
                  <a:pt x="68" y="44"/>
                </a:lnTo>
                <a:lnTo>
                  <a:pt x="70" y="44"/>
                </a:lnTo>
                <a:lnTo>
                  <a:pt x="70" y="44"/>
                </a:lnTo>
                <a:lnTo>
                  <a:pt x="71" y="42"/>
                </a:lnTo>
                <a:lnTo>
                  <a:pt x="71" y="42"/>
                </a:lnTo>
                <a:lnTo>
                  <a:pt x="72" y="41"/>
                </a:lnTo>
                <a:lnTo>
                  <a:pt x="72" y="41"/>
                </a:lnTo>
                <a:lnTo>
                  <a:pt x="72" y="42"/>
                </a:lnTo>
                <a:lnTo>
                  <a:pt x="72" y="44"/>
                </a:lnTo>
                <a:lnTo>
                  <a:pt x="73" y="44"/>
                </a:lnTo>
                <a:lnTo>
                  <a:pt x="73" y="44"/>
                </a:lnTo>
                <a:lnTo>
                  <a:pt x="75" y="44"/>
                </a:lnTo>
                <a:lnTo>
                  <a:pt x="75" y="44"/>
                </a:lnTo>
                <a:lnTo>
                  <a:pt x="76" y="44"/>
                </a:lnTo>
                <a:lnTo>
                  <a:pt x="76" y="44"/>
                </a:lnTo>
                <a:lnTo>
                  <a:pt x="77" y="44"/>
                </a:lnTo>
                <a:lnTo>
                  <a:pt x="78" y="44"/>
                </a:lnTo>
                <a:lnTo>
                  <a:pt x="78" y="44"/>
                </a:lnTo>
                <a:lnTo>
                  <a:pt x="80" y="44"/>
                </a:lnTo>
                <a:lnTo>
                  <a:pt x="81" y="44"/>
                </a:lnTo>
                <a:lnTo>
                  <a:pt x="81" y="44"/>
                </a:lnTo>
                <a:lnTo>
                  <a:pt x="82" y="44"/>
                </a:lnTo>
                <a:lnTo>
                  <a:pt x="83" y="44"/>
                </a:lnTo>
                <a:lnTo>
                  <a:pt x="83" y="44"/>
                </a:lnTo>
                <a:lnTo>
                  <a:pt x="83" y="45"/>
                </a:lnTo>
                <a:lnTo>
                  <a:pt x="83" y="46"/>
                </a:lnTo>
                <a:lnTo>
                  <a:pt x="83" y="46"/>
                </a:lnTo>
                <a:lnTo>
                  <a:pt x="83" y="46"/>
                </a:lnTo>
                <a:lnTo>
                  <a:pt x="83" y="46"/>
                </a:lnTo>
                <a:lnTo>
                  <a:pt x="83" y="47"/>
                </a:lnTo>
                <a:lnTo>
                  <a:pt x="83" y="49"/>
                </a:lnTo>
                <a:lnTo>
                  <a:pt x="83" y="49"/>
                </a:lnTo>
                <a:lnTo>
                  <a:pt x="83" y="49"/>
                </a:lnTo>
                <a:lnTo>
                  <a:pt x="85" y="49"/>
                </a:lnTo>
                <a:lnTo>
                  <a:pt x="86" y="49"/>
                </a:lnTo>
                <a:lnTo>
                  <a:pt x="86" y="50"/>
                </a:lnTo>
                <a:lnTo>
                  <a:pt x="86" y="51"/>
                </a:lnTo>
                <a:lnTo>
                  <a:pt x="86" y="51"/>
                </a:lnTo>
                <a:lnTo>
                  <a:pt x="87" y="51"/>
                </a:lnTo>
                <a:lnTo>
                  <a:pt x="88" y="51"/>
                </a:lnTo>
                <a:lnTo>
                  <a:pt x="88" y="51"/>
                </a:lnTo>
                <a:lnTo>
                  <a:pt x="88" y="53"/>
                </a:lnTo>
                <a:lnTo>
                  <a:pt x="88" y="54"/>
                </a:lnTo>
                <a:lnTo>
                  <a:pt x="90" y="54"/>
                </a:lnTo>
                <a:lnTo>
                  <a:pt x="91" y="54"/>
                </a:lnTo>
                <a:lnTo>
                  <a:pt x="92" y="54"/>
                </a:lnTo>
                <a:lnTo>
                  <a:pt x="92" y="54"/>
                </a:lnTo>
                <a:lnTo>
                  <a:pt x="92" y="55"/>
                </a:lnTo>
                <a:lnTo>
                  <a:pt x="92" y="56"/>
                </a:lnTo>
                <a:lnTo>
                  <a:pt x="93" y="56"/>
                </a:lnTo>
                <a:lnTo>
                  <a:pt x="93" y="58"/>
                </a:lnTo>
                <a:lnTo>
                  <a:pt x="95" y="58"/>
                </a:lnTo>
                <a:lnTo>
                  <a:pt x="95" y="59"/>
                </a:lnTo>
                <a:lnTo>
                  <a:pt x="95" y="59"/>
                </a:lnTo>
                <a:lnTo>
                  <a:pt x="96" y="59"/>
                </a:lnTo>
                <a:lnTo>
                  <a:pt x="97" y="59"/>
                </a:lnTo>
                <a:lnTo>
                  <a:pt x="97" y="59"/>
                </a:lnTo>
                <a:lnTo>
                  <a:pt x="99" y="59"/>
                </a:lnTo>
                <a:lnTo>
                  <a:pt x="99" y="60"/>
                </a:lnTo>
                <a:lnTo>
                  <a:pt x="99" y="61"/>
                </a:lnTo>
                <a:lnTo>
                  <a:pt x="99" y="61"/>
                </a:lnTo>
                <a:lnTo>
                  <a:pt x="97" y="61"/>
                </a:lnTo>
                <a:lnTo>
                  <a:pt x="97" y="61"/>
                </a:lnTo>
                <a:lnTo>
                  <a:pt x="96" y="61"/>
                </a:lnTo>
                <a:lnTo>
                  <a:pt x="97" y="63"/>
                </a:lnTo>
                <a:lnTo>
                  <a:pt x="97" y="64"/>
                </a:lnTo>
                <a:lnTo>
                  <a:pt x="97" y="65"/>
                </a:lnTo>
                <a:lnTo>
                  <a:pt x="97" y="65"/>
                </a:lnTo>
                <a:lnTo>
                  <a:pt x="96" y="65"/>
                </a:lnTo>
                <a:lnTo>
                  <a:pt x="95" y="65"/>
                </a:lnTo>
                <a:lnTo>
                  <a:pt x="95" y="65"/>
                </a:lnTo>
                <a:lnTo>
                  <a:pt x="95" y="66"/>
                </a:lnTo>
                <a:lnTo>
                  <a:pt x="95" y="68"/>
                </a:lnTo>
                <a:lnTo>
                  <a:pt x="95" y="68"/>
                </a:lnTo>
                <a:lnTo>
                  <a:pt x="96" y="68"/>
                </a:lnTo>
                <a:lnTo>
                  <a:pt x="97" y="68"/>
                </a:lnTo>
                <a:lnTo>
                  <a:pt x="97" y="69"/>
                </a:lnTo>
                <a:lnTo>
                  <a:pt x="97" y="70"/>
                </a:lnTo>
                <a:lnTo>
                  <a:pt x="97" y="70"/>
                </a:lnTo>
                <a:lnTo>
                  <a:pt x="97" y="70"/>
                </a:lnTo>
                <a:lnTo>
                  <a:pt x="97" y="70"/>
                </a:lnTo>
                <a:lnTo>
                  <a:pt x="99" y="71"/>
                </a:lnTo>
                <a:lnTo>
                  <a:pt x="99" y="73"/>
                </a:lnTo>
                <a:lnTo>
                  <a:pt x="99" y="73"/>
                </a:lnTo>
                <a:lnTo>
                  <a:pt x="99" y="73"/>
                </a:lnTo>
                <a:lnTo>
                  <a:pt x="100" y="74"/>
                </a:lnTo>
                <a:lnTo>
                  <a:pt x="100" y="75"/>
                </a:lnTo>
                <a:lnTo>
                  <a:pt x="100" y="75"/>
                </a:lnTo>
                <a:lnTo>
                  <a:pt x="100" y="76"/>
                </a:lnTo>
                <a:lnTo>
                  <a:pt x="100" y="78"/>
                </a:lnTo>
                <a:lnTo>
                  <a:pt x="100" y="78"/>
                </a:lnTo>
                <a:lnTo>
                  <a:pt x="100" y="78"/>
                </a:lnTo>
                <a:lnTo>
                  <a:pt x="99" y="78"/>
                </a:lnTo>
                <a:lnTo>
                  <a:pt x="99" y="79"/>
                </a:lnTo>
                <a:lnTo>
                  <a:pt x="99" y="80"/>
                </a:lnTo>
                <a:lnTo>
                  <a:pt x="97" y="80"/>
                </a:lnTo>
                <a:lnTo>
                  <a:pt x="97" y="80"/>
                </a:lnTo>
                <a:lnTo>
                  <a:pt x="96" y="80"/>
                </a:lnTo>
                <a:lnTo>
                  <a:pt x="96" y="80"/>
                </a:lnTo>
                <a:lnTo>
                  <a:pt x="97" y="82"/>
                </a:lnTo>
                <a:lnTo>
                  <a:pt x="97" y="83"/>
                </a:lnTo>
                <a:lnTo>
                  <a:pt x="97" y="83"/>
                </a:lnTo>
                <a:lnTo>
                  <a:pt x="95" y="83"/>
                </a:lnTo>
                <a:lnTo>
                  <a:pt x="95" y="83"/>
                </a:lnTo>
                <a:lnTo>
                  <a:pt x="95" y="83"/>
                </a:lnTo>
                <a:lnTo>
                  <a:pt x="93" y="83"/>
                </a:lnTo>
                <a:lnTo>
                  <a:pt x="92" y="83"/>
                </a:lnTo>
                <a:lnTo>
                  <a:pt x="92" y="83"/>
                </a:lnTo>
                <a:lnTo>
                  <a:pt x="91" y="82"/>
                </a:lnTo>
                <a:lnTo>
                  <a:pt x="92" y="80"/>
                </a:lnTo>
                <a:lnTo>
                  <a:pt x="91" y="80"/>
                </a:lnTo>
                <a:lnTo>
                  <a:pt x="91" y="79"/>
                </a:lnTo>
                <a:lnTo>
                  <a:pt x="91" y="78"/>
                </a:lnTo>
                <a:lnTo>
                  <a:pt x="91" y="78"/>
                </a:lnTo>
                <a:lnTo>
                  <a:pt x="90" y="78"/>
                </a:lnTo>
                <a:lnTo>
                  <a:pt x="88" y="78"/>
                </a:lnTo>
                <a:lnTo>
                  <a:pt x="88" y="78"/>
                </a:lnTo>
                <a:lnTo>
                  <a:pt x="87" y="78"/>
                </a:lnTo>
                <a:lnTo>
                  <a:pt x="87" y="78"/>
                </a:lnTo>
                <a:lnTo>
                  <a:pt x="86" y="80"/>
                </a:lnTo>
                <a:lnTo>
                  <a:pt x="86" y="80"/>
                </a:lnTo>
                <a:lnTo>
                  <a:pt x="86" y="80"/>
                </a:lnTo>
                <a:lnTo>
                  <a:pt x="86" y="79"/>
                </a:lnTo>
                <a:lnTo>
                  <a:pt x="86" y="78"/>
                </a:lnTo>
                <a:lnTo>
                  <a:pt x="85" y="78"/>
                </a:lnTo>
                <a:lnTo>
                  <a:pt x="83" y="78"/>
                </a:lnTo>
                <a:lnTo>
                  <a:pt x="83" y="78"/>
                </a:lnTo>
                <a:lnTo>
                  <a:pt x="83" y="78"/>
                </a:lnTo>
                <a:lnTo>
                  <a:pt x="82" y="76"/>
                </a:lnTo>
                <a:lnTo>
                  <a:pt x="82" y="75"/>
                </a:lnTo>
                <a:lnTo>
                  <a:pt x="81" y="75"/>
                </a:lnTo>
                <a:lnTo>
                  <a:pt x="81" y="75"/>
                </a:lnTo>
                <a:lnTo>
                  <a:pt x="81" y="75"/>
                </a:lnTo>
                <a:lnTo>
                  <a:pt x="80" y="76"/>
                </a:lnTo>
                <a:lnTo>
                  <a:pt x="80" y="78"/>
                </a:lnTo>
                <a:lnTo>
                  <a:pt x="80" y="78"/>
                </a:lnTo>
                <a:lnTo>
                  <a:pt x="80" y="78"/>
                </a:lnTo>
                <a:lnTo>
                  <a:pt x="80" y="79"/>
                </a:lnTo>
                <a:lnTo>
                  <a:pt x="81" y="80"/>
                </a:lnTo>
                <a:lnTo>
                  <a:pt x="81" y="80"/>
                </a:lnTo>
                <a:lnTo>
                  <a:pt x="81" y="80"/>
                </a:lnTo>
                <a:lnTo>
                  <a:pt x="82" y="80"/>
                </a:lnTo>
                <a:lnTo>
                  <a:pt x="82" y="82"/>
                </a:lnTo>
                <a:lnTo>
                  <a:pt x="82" y="83"/>
                </a:lnTo>
                <a:lnTo>
                  <a:pt x="83" y="84"/>
                </a:lnTo>
                <a:lnTo>
                  <a:pt x="83" y="84"/>
                </a:lnTo>
                <a:lnTo>
                  <a:pt x="85" y="83"/>
                </a:lnTo>
                <a:lnTo>
                  <a:pt x="85" y="84"/>
                </a:lnTo>
                <a:lnTo>
                  <a:pt x="85" y="84"/>
                </a:lnTo>
                <a:lnTo>
                  <a:pt x="85" y="85"/>
                </a:lnTo>
                <a:lnTo>
                  <a:pt x="83" y="87"/>
                </a:lnTo>
                <a:lnTo>
                  <a:pt x="83" y="87"/>
                </a:lnTo>
                <a:lnTo>
                  <a:pt x="83" y="88"/>
                </a:lnTo>
                <a:lnTo>
                  <a:pt x="83" y="89"/>
                </a:lnTo>
                <a:lnTo>
                  <a:pt x="82" y="89"/>
                </a:lnTo>
                <a:lnTo>
                  <a:pt x="82" y="89"/>
                </a:lnTo>
                <a:lnTo>
                  <a:pt x="81" y="89"/>
                </a:lnTo>
                <a:lnTo>
                  <a:pt x="81" y="90"/>
                </a:lnTo>
                <a:lnTo>
                  <a:pt x="81" y="92"/>
                </a:lnTo>
                <a:lnTo>
                  <a:pt x="80" y="92"/>
                </a:lnTo>
                <a:lnTo>
                  <a:pt x="80" y="92"/>
                </a:lnTo>
                <a:lnTo>
                  <a:pt x="78" y="92"/>
                </a:lnTo>
                <a:lnTo>
                  <a:pt x="78" y="93"/>
                </a:lnTo>
                <a:lnTo>
                  <a:pt x="78" y="94"/>
                </a:lnTo>
                <a:lnTo>
                  <a:pt x="77" y="94"/>
                </a:lnTo>
                <a:lnTo>
                  <a:pt x="76" y="94"/>
                </a:lnTo>
                <a:lnTo>
                  <a:pt x="76" y="94"/>
                </a:lnTo>
                <a:lnTo>
                  <a:pt x="75" y="94"/>
                </a:lnTo>
                <a:lnTo>
                  <a:pt x="73" y="94"/>
                </a:lnTo>
                <a:lnTo>
                  <a:pt x="73" y="94"/>
                </a:lnTo>
                <a:lnTo>
                  <a:pt x="72" y="94"/>
                </a:lnTo>
                <a:lnTo>
                  <a:pt x="72" y="94"/>
                </a:lnTo>
                <a:lnTo>
                  <a:pt x="72" y="97"/>
                </a:lnTo>
                <a:lnTo>
                  <a:pt x="72" y="97"/>
                </a:lnTo>
                <a:lnTo>
                  <a:pt x="72" y="97"/>
                </a:lnTo>
                <a:lnTo>
                  <a:pt x="71" y="97"/>
                </a:lnTo>
                <a:lnTo>
                  <a:pt x="71" y="98"/>
                </a:lnTo>
                <a:lnTo>
                  <a:pt x="70" y="99"/>
                </a:lnTo>
                <a:lnTo>
                  <a:pt x="70" y="99"/>
                </a:lnTo>
                <a:lnTo>
                  <a:pt x="68" y="99"/>
                </a:lnTo>
                <a:lnTo>
                  <a:pt x="68" y="99"/>
                </a:lnTo>
                <a:lnTo>
                  <a:pt x="67" y="100"/>
                </a:lnTo>
                <a:lnTo>
                  <a:pt x="67" y="102"/>
                </a:lnTo>
                <a:lnTo>
                  <a:pt x="67" y="102"/>
                </a:lnTo>
                <a:lnTo>
                  <a:pt x="67" y="103"/>
                </a:lnTo>
                <a:lnTo>
                  <a:pt x="66" y="103"/>
                </a:lnTo>
                <a:lnTo>
                  <a:pt x="66" y="104"/>
                </a:lnTo>
                <a:lnTo>
                  <a:pt x="66" y="104"/>
                </a:lnTo>
                <a:lnTo>
                  <a:pt x="64" y="103"/>
                </a:lnTo>
                <a:lnTo>
                  <a:pt x="64" y="103"/>
                </a:lnTo>
                <a:lnTo>
                  <a:pt x="63" y="103"/>
                </a:lnTo>
                <a:lnTo>
                  <a:pt x="62" y="103"/>
                </a:lnTo>
                <a:lnTo>
                  <a:pt x="62" y="102"/>
                </a:lnTo>
                <a:lnTo>
                  <a:pt x="61" y="102"/>
                </a:lnTo>
                <a:lnTo>
                  <a:pt x="59" y="103"/>
                </a:lnTo>
                <a:lnTo>
                  <a:pt x="59" y="103"/>
                </a:lnTo>
                <a:lnTo>
                  <a:pt x="58" y="103"/>
                </a:lnTo>
                <a:lnTo>
                  <a:pt x="57" y="102"/>
                </a:lnTo>
                <a:lnTo>
                  <a:pt x="57" y="100"/>
                </a:lnTo>
                <a:lnTo>
                  <a:pt x="57" y="99"/>
                </a:lnTo>
                <a:lnTo>
                  <a:pt x="57" y="99"/>
                </a:lnTo>
                <a:lnTo>
                  <a:pt x="57" y="98"/>
                </a:lnTo>
                <a:lnTo>
                  <a:pt x="57" y="97"/>
                </a:lnTo>
                <a:lnTo>
                  <a:pt x="57" y="97"/>
                </a:lnTo>
                <a:lnTo>
                  <a:pt x="57" y="95"/>
                </a:lnTo>
                <a:lnTo>
                  <a:pt x="57" y="94"/>
                </a:lnTo>
                <a:lnTo>
                  <a:pt x="56" y="94"/>
                </a:lnTo>
                <a:lnTo>
                  <a:pt x="54" y="94"/>
                </a:lnTo>
                <a:lnTo>
                  <a:pt x="54" y="94"/>
                </a:lnTo>
                <a:lnTo>
                  <a:pt x="54" y="94"/>
                </a:lnTo>
                <a:lnTo>
                  <a:pt x="53" y="94"/>
                </a:lnTo>
                <a:lnTo>
                  <a:pt x="53" y="93"/>
                </a:lnTo>
                <a:lnTo>
                  <a:pt x="52" y="92"/>
                </a:lnTo>
                <a:lnTo>
                  <a:pt x="51" y="92"/>
                </a:lnTo>
                <a:lnTo>
                  <a:pt x="51" y="92"/>
                </a:lnTo>
                <a:lnTo>
                  <a:pt x="51" y="90"/>
                </a:lnTo>
                <a:lnTo>
                  <a:pt x="51" y="89"/>
                </a:lnTo>
                <a:lnTo>
                  <a:pt x="51" y="89"/>
                </a:lnTo>
                <a:lnTo>
                  <a:pt x="51" y="88"/>
                </a:lnTo>
                <a:lnTo>
                  <a:pt x="51" y="87"/>
                </a:lnTo>
                <a:lnTo>
                  <a:pt x="51" y="87"/>
                </a:lnTo>
                <a:lnTo>
                  <a:pt x="51" y="85"/>
                </a:lnTo>
                <a:lnTo>
                  <a:pt x="51" y="84"/>
                </a:lnTo>
                <a:lnTo>
                  <a:pt x="51" y="84"/>
                </a:lnTo>
                <a:lnTo>
                  <a:pt x="51" y="83"/>
                </a:lnTo>
                <a:lnTo>
                  <a:pt x="49" y="82"/>
                </a:lnTo>
                <a:lnTo>
                  <a:pt x="49" y="80"/>
                </a:lnTo>
                <a:lnTo>
                  <a:pt x="48" y="80"/>
                </a:lnTo>
                <a:lnTo>
                  <a:pt x="48" y="79"/>
                </a:lnTo>
                <a:lnTo>
                  <a:pt x="48" y="78"/>
                </a:lnTo>
                <a:lnTo>
                  <a:pt x="48" y="78"/>
                </a:lnTo>
                <a:lnTo>
                  <a:pt x="47" y="78"/>
                </a:lnTo>
                <a:lnTo>
                  <a:pt x="47" y="76"/>
                </a:lnTo>
                <a:lnTo>
                  <a:pt x="46" y="75"/>
                </a:lnTo>
                <a:lnTo>
                  <a:pt x="46" y="75"/>
                </a:lnTo>
                <a:lnTo>
                  <a:pt x="44" y="76"/>
                </a:lnTo>
                <a:lnTo>
                  <a:pt x="43" y="75"/>
                </a:lnTo>
                <a:lnTo>
                  <a:pt x="43" y="75"/>
                </a:lnTo>
                <a:lnTo>
                  <a:pt x="43" y="74"/>
                </a:lnTo>
                <a:lnTo>
                  <a:pt x="43" y="73"/>
                </a:lnTo>
                <a:lnTo>
                  <a:pt x="42" y="73"/>
                </a:lnTo>
                <a:lnTo>
                  <a:pt x="42" y="73"/>
                </a:lnTo>
                <a:lnTo>
                  <a:pt x="41" y="71"/>
                </a:lnTo>
                <a:lnTo>
                  <a:pt x="41" y="71"/>
                </a:lnTo>
                <a:lnTo>
                  <a:pt x="39" y="70"/>
                </a:lnTo>
                <a:lnTo>
                  <a:pt x="38" y="71"/>
                </a:lnTo>
                <a:lnTo>
                  <a:pt x="38" y="70"/>
                </a:lnTo>
                <a:lnTo>
                  <a:pt x="38" y="70"/>
                </a:lnTo>
                <a:lnTo>
                  <a:pt x="37" y="70"/>
                </a:lnTo>
                <a:lnTo>
                  <a:pt x="36" y="69"/>
                </a:lnTo>
                <a:lnTo>
                  <a:pt x="36" y="68"/>
                </a:lnTo>
                <a:lnTo>
                  <a:pt x="36" y="68"/>
                </a:lnTo>
                <a:lnTo>
                  <a:pt x="36" y="66"/>
                </a:lnTo>
                <a:lnTo>
                  <a:pt x="36" y="66"/>
                </a:lnTo>
                <a:lnTo>
                  <a:pt x="34" y="66"/>
                </a:lnTo>
                <a:lnTo>
                  <a:pt x="33" y="66"/>
                </a:lnTo>
                <a:lnTo>
                  <a:pt x="32" y="65"/>
                </a:lnTo>
                <a:lnTo>
                  <a:pt x="32" y="65"/>
                </a:lnTo>
                <a:lnTo>
                  <a:pt x="32" y="64"/>
                </a:lnTo>
                <a:lnTo>
                  <a:pt x="32" y="64"/>
                </a:lnTo>
                <a:lnTo>
                  <a:pt x="30" y="64"/>
                </a:lnTo>
                <a:lnTo>
                  <a:pt x="29" y="64"/>
                </a:lnTo>
                <a:lnTo>
                  <a:pt x="29" y="63"/>
                </a:lnTo>
                <a:lnTo>
                  <a:pt x="28" y="61"/>
                </a:lnTo>
                <a:lnTo>
                  <a:pt x="28" y="61"/>
                </a:lnTo>
                <a:lnTo>
                  <a:pt x="27" y="60"/>
                </a:lnTo>
                <a:lnTo>
                  <a:pt x="27" y="60"/>
                </a:lnTo>
                <a:lnTo>
                  <a:pt x="27" y="59"/>
                </a:lnTo>
                <a:lnTo>
                  <a:pt x="25" y="59"/>
                </a:lnTo>
                <a:lnTo>
                  <a:pt x="24" y="59"/>
                </a:lnTo>
                <a:lnTo>
                  <a:pt x="24" y="58"/>
                </a:lnTo>
                <a:lnTo>
                  <a:pt x="24" y="56"/>
                </a:lnTo>
                <a:lnTo>
                  <a:pt x="24" y="56"/>
                </a:lnTo>
                <a:lnTo>
                  <a:pt x="24" y="55"/>
                </a:lnTo>
                <a:lnTo>
                  <a:pt x="24" y="54"/>
                </a:lnTo>
                <a:lnTo>
                  <a:pt x="24" y="54"/>
                </a:lnTo>
                <a:lnTo>
                  <a:pt x="24" y="53"/>
                </a:lnTo>
                <a:lnTo>
                  <a:pt x="24" y="51"/>
                </a:lnTo>
                <a:lnTo>
                  <a:pt x="24" y="51"/>
                </a:lnTo>
                <a:lnTo>
                  <a:pt x="24" y="50"/>
                </a:lnTo>
                <a:lnTo>
                  <a:pt x="24" y="49"/>
                </a:lnTo>
                <a:lnTo>
                  <a:pt x="24" y="49"/>
                </a:lnTo>
                <a:lnTo>
                  <a:pt x="24" y="49"/>
                </a:lnTo>
                <a:lnTo>
                  <a:pt x="24" y="47"/>
                </a:lnTo>
                <a:lnTo>
                  <a:pt x="24" y="47"/>
                </a:lnTo>
                <a:lnTo>
                  <a:pt x="23" y="47"/>
                </a:lnTo>
                <a:lnTo>
                  <a:pt x="23" y="46"/>
                </a:lnTo>
                <a:lnTo>
                  <a:pt x="22" y="46"/>
                </a:lnTo>
                <a:lnTo>
                  <a:pt x="22" y="45"/>
                </a:lnTo>
                <a:lnTo>
                  <a:pt x="22" y="44"/>
                </a:lnTo>
                <a:lnTo>
                  <a:pt x="22" y="42"/>
                </a:lnTo>
                <a:lnTo>
                  <a:pt x="22" y="42"/>
                </a:lnTo>
                <a:lnTo>
                  <a:pt x="20" y="42"/>
                </a:lnTo>
                <a:lnTo>
                  <a:pt x="19" y="42"/>
                </a:lnTo>
                <a:lnTo>
                  <a:pt x="19" y="42"/>
                </a:lnTo>
                <a:lnTo>
                  <a:pt x="18" y="42"/>
                </a:lnTo>
                <a:lnTo>
                  <a:pt x="17" y="42"/>
                </a:lnTo>
                <a:lnTo>
                  <a:pt x="17" y="41"/>
                </a:lnTo>
                <a:lnTo>
                  <a:pt x="17" y="41"/>
                </a:lnTo>
                <a:lnTo>
                  <a:pt x="15" y="40"/>
                </a:lnTo>
                <a:lnTo>
                  <a:pt x="15" y="40"/>
                </a:lnTo>
                <a:lnTo>
                  <a:pt x="14" y="40"/>
                </a:lnTo>
                <a:lnTo>
                  <a:pt x="13" y="40"/>
                </a:lnTo>
                <a:lnTo>
                  <a:pt x="13" y="40"/>
                </a:lnTo>
                <a:lnTo>
                  <a:pt x="12" y="40"/>
                </a:lnTo>
                <a:lnTo>
                  <a:pt x="10" y="40"/>
                </a:lnTo>
                <a:lnTo>
                  <a:pt x="10" y="40"/>
                </a:lnTo>
                <a:lnTo>
                  <a:pt x="10" y="39"/>
                </a:lnTo>
                <a:lnTo>
                  <a:pt x="10" y="37"/>
                </a:lnTo>
                <a:lnTo>
                  <a:pt x="10" y="37"/>
                </a:lnTo>
                <a:lnTo>
                  <a:pt x="9" y="36"/>
                </a:lnTo>
                <a:lnTo>
                  <a:pt x="9" y="35"/>
                </a:lnTo>
                <a:lnTo>
                  <a:pt x="9" y="35"/>
                </a:lnTo>
                <a:lnTo>
                  <a:pt x="8" y="35"/>
                </a:lnTo>
                <a:lnTo>
                  <a:pt x="8" y="35"/>
                </a:lnTo>
                <a:lnTo>
                  <a:pt x="8" y="34"/>
                </a:lnTo>
                <a:lnTo>
                  <a:pt x="8" y="32"/>
                </a:lnTo>
                <a:lnTo>
                  <a:pt x="8" y="32"/>
                </a:lnTo>
                <a:lnTo>
                  <a:pt x="8" y="31"/>
                </a:lnTo>
                <a:lnTo>
                  <a:pt x="8" y="30"/>
                </a:lnTo>
                <a:lnTo>
                  <a:pt x="8" y="30"/>
                </a:lnTo>
                <a:lnTo>
                  <a:pt x="8" y="29"/>
                </a:lnTo>
                <a:lnTo>
                  <a:pt x="7" y="27"/>
                </a:lnTo>
                <a:lnTo>
                  <a:pt x="7" y="27"/>
                </a:lnTo>
                <a:lnTo>
                  <a:pt x="7" y="26"/>
                </a:lnTo>
                <a:lnTo>
                  <a:pt x="7" y="25"/>
                </a:lnTo>
                <a:lnTo>
                  <a:pt x="5" y="24"/>
                </a:lnTo>
                <a:lnTo>
                  <a:pt x="5" y="24"/>
                </a:lnTo>
                <a:lnTo>
                  <a:pt x="5" y="22"/>
                </a:lnTo>
                <a:lnTo>
                  <a:pt x="5" y="22"/>
                </a:lnTo>
                <a:lnTo>
                  <a:pt x="5" y="21"/>
                </a:lnTo>
                <a:lnTo>
                  <a:pt x="5" y="21"/>
                </a:lnTo>
                <a:lnTo>
                  <a:pt x="5" y="20"/>
                </a:lnTo>
                <a:lnTo>
                  <a:pt x="5" y="19"/>
                </a:lnTo>
                <a:lnTo>
                  <a:pt x="5" y="19"/>
                </a:lnTo>
                <a:lnTo>
                  <a:pt x="5" y="17"/>
                </a:lnTo>
                <a:lnTo>
                  <a:pt x="5" y="16"/>
                </a:lnTo>
                <a:lnTo>
                  <a:pt x="5" y="16"/>
                </a:lnTo>
                <a:lnTo>
                  <a:pt x="4" y="16"/>
                </a:lnTo>
                <a:lnTo>
                  <a:pt x="3" y="15"/>
                </a:lnTo>
                <a:lnTo>
                  <a:pt x="3" y="13"/>
                </a:lnTo>
                <a:lnTo>
                  <a:pt x="3" y="13"/>
                </a:lnTo>
                <a:lnTo>
                  <a:pt x="2" y="13"/>
                </a:lnTo>
                <a:lnTo>
                  <a:pt x="0" y="13"/>
                </a:lnTo>
                <a:lnTo>
                  <a:pt x="0" y="13"/>
                </a:lnTo>
                <a:lnTo>
                  <a:pt x="0" y="12"/>
                </a:lnTo>
                <a:lnTo>
                  <a:pt x="0" y="11"/>
                </a:lnTo>
                <a:lnTo>
                  <a:pt x="0" y="11"/>
                </a:lnTo>
                <a:lnTo>
                  <a:pt x="2" y="11"/>
                </a:lnTo>
                <a:lnTo>
                  <a:pt x="2" y="11"/>
                </a:lnTo>
                <a:lnTo>
                  <a:pt x="3" y="11"/>
                </a:lnTo>
                <a:lnTo>
                  <a:pt x="3" y="10"/>
                </a:lnTo>
                <a:lnTo>
                  <a:pt x="3" y="8"/>
                </a:lnTo>
                <a:lnTo>
                  <a:pt x="4" y="8"/>
                </a:lnTo>
                <a:lnTo>
                  <a:pt x="5" y="8"/>
                </a:lnTo>
                <a:lnTo>
                  <a:pt x="5" y="8"/>
                </a:lnTo>
                <a:lnTo>
                  <a:pt x="5" y="8"/>
                </a:lnTo>
                <a:lnTo>
                  <a:pt x="5" y="7"/>
                </a:lnTo>
                <a:lnTo>
                  <a:pt x="5" y="6"/>
                </a:lnTo>
                <a:lnTo>
                  <a:pt x="7" y="6"/>
                </a:lnTo>
                <a:lnTo>
                  <a:pt x="8" y="6"/>
                </a:lnTo>
                <a:lnTo>
                  <a:pt x="8" y="6"/>
                </a:lnTo>
                <a:lnTo>
                  <a:pt x="9" y="6"/>
                </a:lnTo>
                <a:lnTo>
                  <a:pt x="10" y="6"/>
                </a:lnTo>
                <a:lnTo>
                  <a:pt x="10" y="6"/>
                </a:lnTo>
                <a:lnTo>
                  <a:pt x="12" y="6"/>
                </a:lnTo>
                <a:lnTo>
                  <a:pt x="13" y="6"/>
                </a:lnTo>
                <a:lnTo>
                  <a:pt x="13" y="6"/>
                </a:lnTo>
                <a:lnTo>
                  <a:pt x="13" y="7"/>
                </a:lnTo>
                <a:lnTo>
                  <a:pt x="13" y="8"/>
                </a:lnTo>
                <a:lnTo>
                  <a:pt x="12" y="8"/>
                </a:lnTo>
                <a:lnTo>
                  <a:pt x="13" y="8"/>
                </a:lnTo>
                <a:lnTo>
                  <a:pt x="13" y="8"/>
                </a:lnTo>
                <a:lnTo>
                  <a:pt x="14" y="8"/>
                </a:lnTo>
                <a:lnTo>
                  <a:pt x="15" y="8"/>
                </a:lnTo>
                <a:lnTo>
                  <a:pt x="17" y="8"/>
                </a:lnTo>
                <a:lnTo>
                  <a:pt x="17" y="8"/>
                </a:lnTo>
                <a:lnTo>
                  <a:pt x="18" y="8"/>
                </a:lnTo>
                <a:lnTo>
                  <a:pt x="18" y="7"/>
                </a:lnTo>
                <a:lnTo>
                  <a:pt x="18" y="6"/>
                </a:lnTo>
                <a:lnTo>
                  <a:pt x="19" y="5"/>
                </a:lnTo>
                <a:lnTo>
                  <a:pt x="19" y="5"/>
                </a:lnTo>
                <a:lnTo>
                  <a:pt x="19" y="3"/>
                </a:lnTo>
                <a:lnTo>
                  <a:pt x="19" y="3"/>
                </a:lnTo>
                <a:lnTo>
                  <a:pt x="19" y="3"/>
                </a:lnTo>
                <a:lnTo>
                  <a:pt x="20" y="3"/>
                </a:lnTo>
                <a:lnTo>
                  <a:pt x="22" y="3"/>
                </a:lnTo>
                <a:lnTo>
                  <a:pt x="22" y="2"/>
                </a:lnTo>
                <a:lnTo>
                  <a:pt x="22" y="2"/>
                </a:lnTo>
                <a:lnTo>
                  <a:pt x="23" y="1"/>
                </a:lnTo>
                <a:lnTo>
                  <a:pt x="23" y="0"/>
                </a:lnTo>
                <a:lnTo>
                  <a:pt x="24" y="0"/>
                </a:lnTo>
                <a:lnTo>
                  <a:pt x="24" y="0"/>
                </a:lnTo>
                <a:lnTo>
                  <a:pt x="25" y="0"/>
                </a:lnTo>
                <a:lnTo>
                  <a:pt x="27" y="1"/>
                </a:lnTo>
                <a:lnTo>
                  <a:pt x="25" y="2"/>
                </a:lnTo>
                <a:lnTo>
                  <a:pt x="25" y="2"/>
                </a:lnTo>
                <a:lnTo>
                  <a:pt x="25" y="3"/>
                </a:lnTo>
                <a:lnTo>
                  <a:pt x="25" y="5"/>
                </a:lnTo>
                <a:lnTo>
                  <a:pt x="24" y="5"/>
                </a:lnTo>
                <a:lnTo>
                  <a:pt x="25" y="5"/>
                </a:lnTo>
                <a:lnTo>
                  <a:pt x="27" y="6"/>
                </a:lnTo>
                <a:lnTo>
                  <a:pt x="27" y="5"/>
                </a:lnTo>
                <a:lnTo>
                  <a:pt x="27" y="6"/>
                </a:lnTo>
                <a:lnTo>
                  <a:pt x="28" y="7"/>
                </a:lnTo>
                <a:lnTo>
                  <a:pt x="28" y="8"/>
                </a:lnTo>
                <a:lnTo>
                  <a:pt x="29" y="8"/>
                </a:lnTo>
                <a:lnTo>
                  <a:pt x="29" y="8"/>
                </a:lnTo>
                <a:lnTo>
                  <a:pt x="29" y="8"/>
                </a:lnTo>
                <a:lnTo>
                  <a:pt x="29" y="10"/>
                </a:lnTo>
                <a:lnTo>
                  <a:pt x="29" y="11"/>
                </a:lnTo>
                <a:lnTo>
                  <a:pt x="29" y="11"/>
                </a:lnTo>
                <a:lnTo>
                  <a:pt x="30" y="12"/>
                </a:lnTo>
                <a:lnTo>
                  <a:pt x="30" y="13"/>
                </a:lnTo>
                <a:lnTo>
                  <a:pt x="32" y="13"/>
                </a:lnTo>
                <a:lnTo>
                  <a:pt x="32" y="13"/>
                </a:lnTo>
                <a:lnTo>
                  <a:pt x="33" y="13"/>
                </a:lnTo>
                <a:lnTo>
                  <a:pt x="34" y="13"/>
                </a:lnTo>
                <a:lnTo>
                  <a:pt x="36" y="13"/>
                </a:lnTo>
                <a:lnTo>
                  <a:pt x="36" y="13"/>
                </a:lnTo>
                <a:lnTo>
                  <a:pt x="36" y="15"/>
                </a:lnTo>
                <a:lnTo>
                  <a:pt x="36" y="16"/>
                </a:lnTo>
                <a:lnTo>
                  <a:pt x="36" y="16"/>
                </a:lnTo>
                <a:lnTo>
                  <a:pt x="36" y="17"/>
                </a:lnTo>
                <a:lnTo>
                  <a:pt x="36" y="19"/>
                </a:lnTo>
                <a:lnTo>
                  <a:pt x="36" y="19"/>
                </a:lnTo>
                <a:lnTo>
                  <a:pt x="37" y="19"/>
                </a:lnTo>
                <a:lnTo>
                  <a:pt x="38" y="19"/>
                </a:lnTo>
                <a:lnTo>
                  <a:pt x="38" y="17"/>
                </a:lnTo>
                <a:lnTo>
                  <a:pt x="38" y="16"/>
                </a:lnTo>
                <a:lnTo>
                  <a:pt x="38" y="16"/>
                </a:lnTo>
                <a:lnTo>
                  <a:pt x="38" y="15"/>
                </a:lnTo>
                <a:lnTo>
                  <a:pt x="38" y="13"/>
                </a:lnTo>
                <a:lnTo>
                  <a:pt x="38" y="13"/>
                </a:lnTo>
                <a:lnTo>
                  <a:pt x="38" y="12"/>
                </a:lnTo>
                <a:lnTo>
                  <a:pt x="39" y="12"/>
                </a:lnTo>
                <a:lnTo>
                  <a:pt x="39" y="11"/>
                </a:lnTo>
                <a:lnTo>
                  <a:pt x="41" y="11"/>
                </a:lnTo>
                <a:lnTo>
                  <a:pt x="41" y="11"/>
                </a:lnTo>
                <a:lnTo>
                  <a:pt x="41" y="10"/>
                </a:lnTo>
                <a:lnTo>
                  <a:pt x="41" y="10"/>
                </a:lnTo>
                <a:lnTo>
                  <a:pt x="41" y="10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2" y="8"/>
                </a:lnTo>
                <a:lnTo>
                  <a:pt x="43" y="8"/>
                </a:lnTo>
                <a:lnTo>
                  <a:pt x="43" y="8"/>
                </a:lnTo>
                <a:lnTo>
                  <a:pt x="43" y="7"/>
                </a:lnTo>
                <a:lnTo>
                  <a:pt x="44" y="6"/>
                </a:lnTo>
                <a:lnTo>
                  <a:pt x="46" y="5"/>
                </a:lnTo>
                <a:lnTo>
                  <a:pt x="46" y="5"/>
                </a:lnTo>
                <a:lnTo>
                  <a:pt x="47" y="5"/>
                </a:lnTo>
                <a:lnTo>
                  <a:pt x="47" y="5"/>
                </a:lnTo>
                <a:lnTo>
                  <a:pt x="48" y="5"/>
                </a:lnTo>
                <a:lnTo>
                  <a:pt x="48" y="3"/>
                </a:lnTo>
                <a:lnTo>
                  <a:pt x="48" y="2"/>
                </a:lnTo>
                <a:lnTo>
                  <a:pt x="48" y="2"/>
                </a:lnTo>
                <a:lnTo>
                  <a:pt x="49" y="2"/>
                </a:lnTo>
                <a:lnTo>
                  <a:pt x="51" y="2"/>
                </a:lnTo>
                <a:lnTo>
                  <a:pt x="51" y="3"/>
                </a:lnTo>
                <a:lnTo>
                  <a:pt x="51" y="5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71" name="Freeform 561" hidden="1">
            <a:extLst>
              <a:ext uri="{FF2B5EF4-FFF2-40B4-BE49-F238E27FC236}">
                <a16:creationId xmlns:a16="http://schemas.microsoft.com/office/drawing/2014/main" id="{B9564630-4133-4CAB-9A45-C03444BE6576}"/>
              </a:ext>
            </a:extLst>
          </p:cNvPr>
          <p:cNvSpPr>
            <a:spLocks/>
          </p:cNvSpPr>
          <p:nvPr/>
        </p:nvSpPr>
        <p:spPr bwMode="auto">
          <a:xfrm>
            <a:off x="10370267" y="4142651"/>
            <a:ext cx="766096" cy="588450"/>
          </a:xfrm>
          <a:custGeom>
            <a:avLst/>
            <a:gdLst>
              <a:gd name="T0" fmla="*/ 39 w 69"/>
              <a:gd name="T1" fmla="*/ 1 h 53"/>
              <a:gd name="T2" fmla="*/ 44 w 69"/>
              <a:gd name="T3" fmla="*/ 1 h 53"/>
              <a:gd name="T4" fmla="*/ 47 w 69"/>
              <a:gd name="T5" fmla="*/ 4 h 53"/>
              <a:gd name="T6" fmla="*/ 48 w 69"/>
              <a:gd name="T7" fmla="*/ 6 h 53"/>
              <a:gd name="T8" fmla="*/ 53 w 69"/>
              <a:gd name="T9" fmla="*/ 6 h 53"/>
              <a:gd name="T10" fmla="*/ 55 w 69"/>
              <a:gd name="T11" fmla="*/ 10 h 53"/>
              <a:gd name="T12" fmla="*/ 58 w 69"/>
              <a:gd name="T13" fmla="*/ 13 h 53"/>
              <a:gd name="T14" fmla="*/ 59 w 69"/>
              <a:gd name="T15" fmla="*/ 15 h 53"/>
              <a:gd name="T16" fmla="*/ 62 w 69"/>
              <a:gd name="T17" fmla="*/ 18 h 53"/>
              <a:gd name="T18" fmla="*/ 63 w 69"/>
              <a:gd name="T19" fmla="*/ 20 h 53"/>
              <a:gd name="T20" fmla="*/ 65 w 69"/>
              <a:gd name="T21" fmla="*/ 23 h 53"/>
              <a:gd name="T22" fmla="*/ 65 w 69"/>
              <a:gd name="T23" fmla="*/ 28 h 53"/>
              <a:gd name="T24" fmla="*/ 67 w 69"/>
              <a:gd name="T25" fmla="*/ 31 h 53"/>
              <a:gd name="T26" fmla="*/ 65 w 69"/>
              <a:gd name="T27" fmla="*/ 35 h 53"/>
              <a:gd name="T28" fmla="*/ 63 w 69"/>
              <a:gd name="T29" fmla="*/ 33 h 53"/>
              <a:gd name="T30" fmla="*/ 63 w 69"/>
              <a:gd name="T31" fmla="*/ 35 h 53"/>
              <a:gd name="T32" fmla="*/ 63 w 69"/>
              <a:gd name="T33" fmla="*/ 39 h 53"/>
              <a:gd name="T34" fmla="*/ 63 w 69"/>
              <a:gd name="T35" fmla="*/ 43 h 53"/>
              <a:gd name="T36" fmla="*/ 60 w 69"/>
              <a:gd name="T37" fmla="*/ 45 h 53"/>
              <a:gd name="T38" fmla="*/ 58 w 69"/>
              <a:gd name="T39" fmla="*/ 43 h 53"/>
              <a:gd name="T40" fmla="*/ 55 w 69"/>
              <a:gd name="T41" fmla="*/ 44 h 53"/>
              <a:gd name="T42" fmla="*/ 57 w 69"/>
              <a:gd name="T43" fmla="*/ 48 h 53"/>
              <a:gd name="T44" fmla="*/ 54 w 69"/>
              <a:gd name="T45" fmla="*/ 45 h 53"/>
              <a:gd name="T46" fmla="*/ 53 w 69"/>
              <a:gd name="T47" fmla="*/ 48 h 53"/>
              <a:gd name="T48" fmla="*/ 53 w 69"/>
              <a:gd name="T49" fmla="*/ 50 h 53"/>
              <a:gd name="T50" fmla="*/ 50 w 69"/>
              <a:gd name="T51" fmla="*/ 53 h 53"/>
              <a:gd name="T52" fmla="*/ 48 w 69"/>
              <a:gd name="T53" fmla="*/ 50 h 53"/>
              <a:gd name="T54" fmla="*/ 44 w 69"/>
              <a:gd name="T55" fmla="*/ 52 h 53"/>
              <a:gd name="T56" fmla="*/ 41 w 69"/>
              <a:gd name="T57" fmla="*/ 48 h 53"/>
              <a:gd name="T58" fmla="*/ 39 w 69"/>
              <a:gd name="T59" fmla="*/ 49 h 53"/>
              <a:gd name="T60" fmla="*/ 38 w 69"/>
              <a:gd name="T61" fmla="*/ 44 h 53"/>
              <a:gd name="T62" fmla="*/ 34 w 69"/>
              <a:gd name="T63" fmla="*/ 42 h 53"/>
              <a:gd name="T64" fmla="*/ 34 w 69"/>
              <a:gd name="T65" fmla="*/ 39 h 53"/>
              <a:gd name="T66" fmla="*/ 30 w 69"/>
              <a:gd name="T67" fmla="*/ 39 h 53"/>
              <a:gd name="T68" fmla="*/ 26 w 69"/>
              <a:gd name="T69" fmla="*/ 39 h 53"/>
              <a:gd name="T70" fmla="*/ 24 w 69"/>
              <a:gd name="T71" fmla="*/ 42 h 53"/>
              <a:gd name="T72" fmla="*/ 20 w 69"/>
              <a:gd name="T73" fmla="*/ 42 h 53"/>
              <a:gd name="T74" fmla="*/ 18 w 69"/>
              <a:gd name="T75" fmla="*/ 39 h 53"/>
              <a:gd name="T76" fmla="*/ 14 w 69"/>
              <a:gd name="T77" fmla="*/ 36 h 53"/>
              <a:gd name="T78" fmla="*/ 13 w 69"/>
              <a:gd name="T79" fmla="*/ 34 h 53"/>
              <a:gd name="T80" fmla="*/ 9 w 69"/>
              <a:gd name="T81" fmla="*/ 34 h 53"/>
              <a:gd name="T82" fmla="*/ 4 w 69"/>
              <a:gd name="T83" fmla="*/ 34 h 53"/>
              <a:gd name="T84" fmla="*/ 1 w 69"/>
              <a:gd name="T85" fmla="*/ 34 h 53"/>
              <a:gd name="T86" fmla="*/ 0 w 69"/>
              <a:gd name="T87" fmla="*/ 31 h 53"/>
              <a:gd name="T88" fmla="*/ 4 w 69"/>
              <a:gd name="T89" fmla="*/ 24 h 53"/>
              <a:gd name="T90" fmla="*/ 6 w 69"/>
              <a:gd name="T91" fmla="*/ 20 h 53"/>
              <a:gd name="T92" fmla="*/ 6 w 69"/>
              <a:gd name="T93" fmla="*/ 18 h 53"/>
              <a:gd name="T94" fmla="*/ 5 w 69"/>
              <a:gd name="T95" fmla="*/ 15 h 53"/>
              <a:gd name="T96" fmla="*/ 4 w 69"/>
              <a:gd name="T97" fmla="*/ 15 h 53"/>
              <a:gd name="T98" fmla="*/ 5 w 69"/>
              <a:gd name="T99" fmla="*/ 11 h 53"/>
              <a:gd name="T100" fmla="*/ 5 w 69"/>
              <a:gd name="T101" fmla="*/ 8 h 53"/>
              <a:gd name="T102" fmla="*/ 6 w 69"/>
              <a:gd name="T103" fmla="*/ 4 h 53"/>
              <a:gd name="T104" fmla="*/ 7 w 69"/>
              <a:gd name="T105" fmla="*/ 1 h 53"/>
              <a:gd name="T106" fmla="*/ 9 w 69"/>
              <a:gd name="T107" fmla="*/ 0 h 53"/>
              <a:gd name="T108" fmla="*/ 11 w 69"/>
              <a:gd name="T109" fmla="*/ 1 h 53"/>
              <a:gd name="T110" fmla="*/ 18 w 69"/>
              <a:gd name="T111" fmla="*/ 1 h 53"/>
              <a:gd name="T112" fmla="*/ 20 w 69"/>
              <a:gd name="T113" fmla="*/ 2 h 53"/>
              <a:gd name="T114" fmla="*/ 21 w 69"/>
              <a:gd name="T115" fmla="*/ 6 h 53"/>
              <a:gd name="T116" fmla="*/ 24 w 69"/>
              <a:gd name="T117" fmla="*/ 6 h 53"/>
              <a:gd name="T118" fmla="*/ 28 w 69"/>
              <a:gd name="T119" fmla="*/ 6 h 53"/>
              <a:gd name="T120" fmla="*/ 31 w 69"/>
              <a:gd name="T121" fmla="*/ 5 h 53"/>
              <a:gd name="T122" fmla="*/ 34 w 69"/>
              <a:gd name="T123" fmla="*/ 6 h 53"/>
              <a:gd name="T124" fmla="*/ 36 w 69"/>
              <a:gd name="T125" fmla="*/ 4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9" h="53">
                <a:moveTo>
                  <a:pt x="38" y="0"/>
                </a:moveTo>
                <a:lnTo>
                  <a:pt x="38" y="1"/>
                </a:lnTo>
                <a:lnTo>
                  <a:pt x="38" y="1"/>
                </a:lnTo>
                <a:lnTo>
                  <a:pt x="39" y="1"/>
                </a:lnTo>
                <a:lnTo>
                  <a:pt x="39" y="1"/>
                </a:lnTo>
                <a:lnTo>
                  <a:pt x="40" y="1"/>
                </a:lnTo>
                <a:lnTo>
                  <a:pt x="41" y="1"/>
                </a:lnTo>
                <a:lnTo>
                  <a:pt x="41" y="1"/>
                </a:lnTo>
                <a:lnTo>
                  <a:pt x="43" y="1"/>
                </a:lnTo>
                <a:lnTo>
                  <a:pt x="44" y="1"/>
                </a:lnTo>
                <a:lnTo>
                  <a:pt x="44" y="1"/>
                </a:lnTo>
                <a:lnTo>
                  <a:pt x="44" y="2"/>
                </a:lnTo>
                <a:lnTo>
                  <a:pt x="44" y="4"/>
                </a:lnTo>
                <a:lnTo>
                  <a:pt x="45" y="4"/>
                </a:lnTo>
                <a:lnTo>
                  <a:pt x="47" y="4"/>
                </a:lnTo>
                <a:lnTo>
                  <a:pt x="47" y="5"/>
                </a:lnTo>
                <a:lnTo>
                  <a:pt x="47" y="6"/>
                </a:lnTo>
                <a:lnTo>
                  <a:pt x="47" y="6"/>
                </a:lnTo>
                <a:lnTo>
                  <a:pt x="47" y="6"/>
                </a:lnTo>
                <a:lnTo>
                  <a:pt x="48" y="6"/>
                </a:lnTo>
                <a:lnTo>
                  <a:pt x="49" y="6"/>
                </a:lnTo>
                <a:lnTo>
                  <a:pt x="49" y="6"/>
                </a:lnTo>
                <a:lnTo>
                  <a:pt x="50" y="6"/>
                </a:lnTo>
                <a:lnTo>
                  <a:pt x="52" y="6"/>
                </a:lnTo>
                <a:lnTo>
                  <a:pt x="53" y="6"/>
                </a:lnTo>
                <a:lnTo>
                  <a:pt x="53" y="6"/>
                </a:lnTo>
                <a:lnTo>
                  <a:pt x="54" y="6"/>
                </a:lnTo>
                <a:lnTo>
                  <a:pt x="55" y="8"/>
                </a:lnTo>
                <a:lnTo>
                  <a:pt x="55" y="9"/>
                </a:lnTo>
                <a:lnTo>
                  <a:pt x="55" y="10"/>
                </a:lnTo>
                <a:lnTo>
                  <a:pt x="55" y="10"/>
                </a:lnTo>
                <a:lnTo>
                  <a:pt x="57" y="10"/>
                </a:lnTo>
                <a:lnTo>
                  <a:pt x="58" y="10"/>
                </a:lnTo>
                <a:lnTo>
                  <a:pt x="58" y="11"/>
                </a:lnTo>
                <a:lnTo>
                  <a:pt x="58" y="13"/>
                </a:lnTo>
                <a:lnTo>
                  <a:pt x="58" y="13"/>
                </a:lnTo>
                <a:lnTo>
                  <a:pt x="58" y="13"/>
                </a:lnTo>
                <a:lnTo>
                  <a:pt x="58" y="14"/>
                </a:lnTo>
                <a:lnTo>
                  <a:pt x="59" y="15"/>
                </a:lnTo>
                <a:lnTo>
                  <a:pt x="59" y="15"/>
                </a:lnTo>
                <a:lnTo>
                  <a:pt x="59" y="16"/>
                </a:lnTo>
                <a:lnTo>
                  <a:pt x="59" y="18"/>
                </a:lnTo>
                <a:lnTo>
                  <a:pt x="60" y="18"/>
                </a:lnTo>
                <a:lnTo>
                  <a:pt x="60" y="18"/>
                </a:lnTo>
                <a:lnTo>
                  <a:pt x="62" y="18"/>
                </a:lnTo>
                <a:lnTo>
                  <a:pt x="63" y="18"/>
                </a:lnTo>
                <a:lnTo>
                  <a:pt x="63" y="18"/>
                </a:lnTo>
                <a:lnTo>
                  <a:pt x="63" y="18"/>
                </a:lnTo>
                <a:lnTo>
                  <a:pt x="63" y="19"/>
                </a:lnTo>
                <a:lnTo>
                  <a:pt x="63" y="20"/>
                </a:lnTo>
                <a:lnTo>
                  <a:pt x="64" y="20"/>
                </a:lnTo>
                <a:lnTo>
                  <a:pt x="64" y="20"/>
                </a:lnTo>
                <a:lnTo>
                  <a:pt x="64" y="21"/>
                </a:lnTo>
                <a:lnTo>
                  <a:pt x="64" y="23"/>
                </a:lnTo>
                <a:lnTo>
                  <a:pt x="65" y="23"/>
                </a:lnTo>
                <a:lnTo>
                  <a:pt x="65" y="24"/>
                </a:lnTo>
                <a:lnTo>
                  <a:pt x="65" y="25"/>
                </a:lnTo>
                <a:lnTo>
                  <a:pt x="65" y="25"/>
                </a:lnTo>
                <a:lnTo>
                  <a:pt x="65" y="26"/>
                </a:lnTo>
                <a:lnTo>
                  <a:pt x="65" y="28"/>
                </a:lnTo>
                <a:lnTo>
                  <a:pt x="65" y="28"/>
                </a:lnTo>
                <a:lnTo>
                  <a:pt x="69" y="31"/>
                </a:lnTo>
                <a:lnTo>
                  <a:pt x="68" y="31"/>
                </a:lnTo>
                <a:lnTo>
                  <a:pt x="68" y="31"/>
                </a:lnTo>
                <a:lnTo>
                  <a:pt x="67" y="31"/>
                </a:lnTo>
                <a:lnTo>
                  <a:pt x="67" y="33"/>
                </a:lnTo>
                <a:lnTo>
                  <a:pt x="67" y="34"/>
                </a:lnTo>
                <a:lnTo>
                  <a:pt x="67" y="34"/>
                </a:lnTo>
                <a:lnTo>
                  <a:pt x="65" y="35"/>
                </a:lnTo>
                <a:lnTo>
                  <a:pt x="65" y="35"/>
                </a:lnTo>
                <a:lnTo>
                  <a:pt x="65" y="34"/>
                </a:lnTo>
                <a:lnTo>
                  <a:pt x="64" y="34"/>
                </a:lnTo>
                <a:lnTo>
                  <a:pt x="64" y="33"/>
                </a:lnTo>
                <a:lnTo>
                  <a:pt x="64" y="33"/>
                </a:lnTo>
                <a:lnTo>
                  <a:pt x="63" y="33"/>
                </a:lnTo>
                <a:lnTo>
                  <a:pt x="63" y="33"/>
                </a:lnTo>
                <a:lnTo>
                  <a:pt x="62" y="33"/>
                </a:lnTo>
                <a:lnTo>
                  <a:pt x="62" y="34"/>
                </a:lnTo>
                <a:lnTo>
                  <a:pt x="63" y="34"/>
                </a:lnTo>
                <a:lnTo>
                  <a:pt x="63" y="35"/>
                </a:lnTo>
                <a:lnTo>
                  <a:pt x="63" y="36"/>
                </a:lnTo>
                <a:lnTo>
                  <a:pt x="63" y="36"/>
                </a:lnTo>
                <a:lnTo>
                  <a:pt x="63" y="38"/>
                </a:lnTo>
                <a:lnTo>
                  <a:pt x="63" y="39"/>
                </a:lnTo>
                <a:lnTo>
                  <a:pt x="63" y="39"/>
                </a:lnTo>
                <a:lnTo>
                  <a:pt x="63" y="40"/>
                </a:lnTo>
                <a:lnTo>
                  <a:pt x="63" y="40"/>
                </a:lnTo>
                <a:lnTo>
                  <a:pt x="63" y="42"/>
                </a:lnTo>
                <a:lnTo>
                  <a:pt x="63" y="42"/>
                </a:lnTo>
                <a:lnTo>
                  <a:pt x="63" y="43"/>
                </a:lnTo>
                <a:lnTo>
                  <a:pt x="63" y="43"/>
                </a:lnTo>
                <a:lnTo>
                  <a:pt x="63" y="43"/>
                </a:lnTo>
                <a:lnTo>
                  <a:pt x="62" y="44"/>
                </a:lnTo>
                <a:lnTo>
                  <a:pt x="62" y="45"/>
                </a:lnTo>
                <a:lnTo>
                  <a:pt x="60" y="45"/>
                </a:lnTo>
                <a:lnTo>
                  <a:pt x="60" y="44"/>
                </a:lnTo>
                <a:lnTo>
                  <a:pt x="60" y="44"/>
                </a:lnTo>
                <a:lnTo>
                  <a:pt x="60" y="43"/>
                </a:lnTo>
                <a:lnTo>
                  <a:pt x="59" y="43"/>
                </a:lnTo>
                <a:lnTo>
                  <a:pt x="58" y="43"/>
                </a:lnTo>
                <a:lnTo>
                  <a:pt x="58" y="43"/>
                </a:lnTo>
                <a:lnTo>
                  <a:pt x="57" y="43"/>
                </a:lnTo>
                <a:lnTo>
                  <a:pt x="55" y="43"/>
                </a:lnTo>
                <a:lnTo>
                  <a:pt x="55" y="44"/>
                </a:lnTo>
                <a:lnTo>
                  <a:pt x="55" y="44"/>
                </a:lnTo>
                <a:lnTo>
                  <a:pt x="55" y="45"/>
                </a:lnTo>
                <a:lnTo>
                  <a:pt x="55" y="47"/>
                </a:lnTo>
                <a:lnTo>
                  <a:pt x="55" y="47"/>
                </a:lnTo>
                <a:lnTo>
                  <a:pt x="57" y="48"/>
                </a:lnTo>
                <a:lnTo>
                  <a:pt x="57" y="48"/>
                </a:lnTo>
                <a:lnTo>
                  <a:pt x="55" y="48"/>
                </a:lnTo>
                <a:lnTo>
                  <a:pt x="55" y="48"/>
                </a:lnTo>
                <a:lnTo>
                  <a:pt x="55" y="47"/>
                </a:lnTo>
                <a:lnTo>
                  <a:pt x="54" y="47"/>
                </a:lnTo>
                <a:lnTo>
                  <a:pt x="54" y="45"/>
                </a:lnTo>
                <a:lnTo>
                  <a:pt x="53" y="45"/>
                </a:lnTo>
                <a:lnTo>
                  <a:pt x="53" y="45"/>
                </a:lnTo>
                <a:lnTo>
                  <a:pt x="53" y="47"/>
                </a:lnTo>
                <a:lnTo>
                  <a:pt x="53" y="47"/>
                </a:lnTo>
                <a:lnTo>
                  <a:pt x="53" y="48"/>
                </a:lnTo>
                <a:lnTo>
                  <a:pt x="53" y="48"/>
                </a:lnTo>
                <a:lnTo>
                  <a:pt x="54" y="49"/>
                </a:lnTo>
                <a:lnTo>
                  <a:pt x="54" y="50"/>
                </a:lnTo>
                <a:lnTo>
                  <a:pt x="54" y="50"/>
                </a:lnTo>
                <a:lnTo>
                  <a:pt x="53" y="50"/>
                </a:lnTo>
                <a:lnTo>
                  <a:pt x="53" y="50"/>
                </a:lnTo>
                <a:lnTo>
                  <a:pt x="52" y="52"/>
                </a:lnTo>
                <a:lnTo>
                  <a:pt x="52" y="53"/>
                </a:lnTo>
                <a:lnTo>
                  <a:pt x="50" y="53"/>
                </a:lnTo>
                <a:lnTo>
                  <a:pt x="50" y="53"/>
                </a:lnTo>
                <a:lnTo>
                  <a:pt x="50" y="53"/>
                </a:lnTo>
                <a:lnTo>
                  <a:pt x="49" y="52"/>
                </a:lnTo>
                <a:lnTo>
                  <a:pt x="49" y="50"/>
                </a:lnTo>
                <a:lnTo>
                  <a:pt x="49" y="50"/>
                </a:lnTo>
                <a:lnTo>
                  <a:pt x="48" y="50"/>
                </a:lnTo>
                <a:lnTo>
                  <a:pt x="47" y="50"/>
                </a:lnTo>
                <a:lnTo>
                  <a:pt x="47" y="50"/>
                </a:lnTo>
                <a:lnTo>
                  <a:pt x="45" y="50"/>
                </a:lnTo>
                <a:lnTo>
                  <a:pt x="44" y="50"/>
                </a:lnTo>
                <a:lnTo>
                  <a:pt x="44" y="52"/>
                </a:lnTo>
                <a:lnTo>
                  <a:pt x="43" y="50"/>
                </a:lnTo>
                <a:lnTo>
                  <a:pt x="44" y="50"/>
                </a:lnTo>
                <a:lnTo>
                  <a:pt x="44" y="49"/>
                </a:lnTo>
                <a:lnTo>
                  <a:pt x="44" y="48"/>
                </a:lnTo>
                <a:lnTo>
                  <a:pt x="41" y="48"/>
                </a:lnTo>
                <a:lnTo>
                  <a:pt x="41" y="49"/>
                </a:lnTo>
                <a:lnTo>
                  <a:pt x="40" y="49"/>
                </a:lnTo>
                <a:lnTo>
                  <a:pt x="39" y="49"/>
                </a:lnTo>
                <a:lnTo>
                  <a:pt x="39" y="49"/>
                </a:lnTo>
                <a:lnTo>
                  <a:pt x="39" y="49"/>
                </a:lnTo>
                <a:lnTo>
                  <a:pt x="38" y="48"/>
                </a:lnTo>
                <a:lnTo>
                  <a:pt x="38" y="47"/>
                </a:lnTo>
                <a:lnTo>
                  <a:pt x="38" y="47"/>
                </a:lnTo>
                <a:lnTo>
                  <a:pt x="38" y="45"/>
                </a:lnTo>
                <a:lnTo>
                  <a:pt x="38" y="44"/>
                </a:lnTo>
                <a:lnTo>
                  <a:pt x="36" y="44"/>
                </a:lnTo>
                <a:lnTo>
                  <a:pt x="36" y="43"/>
                </a:lnTo>
                <a:lnTo>
                  <a:pt x="36" y="44"/>
                </a:lnTo>
                <a:lnTo>
                  <a:pt x="35" y="43"/>
                </a:lnTo>
                <a:lnTo>
                  <a:pt x="34" y="42"/>
                </a:lnTo>
                <a:lnTo>
                  <a:pt x="34" y="42"/>
                </a:lnTo>
                <a:lnTo>
                  <a:pt x="34" y="42"/>
                </a:lnTo>
                <a:lnTo>
                  <a:pt x="33" y="42"/>
                </a:lnTo>
                <a:lnTo>
                  <a:pt x="34" y="40"/>
                </a:lnTo>
                <a:lnTo>
                  <a:pt x="34" y="39"/>
                </a:lnTo>
                <a:lnTo>
                  <a:pt x="34" y="39"/>
                </a:lnTo>
                <a:lnTo>
                  <a:pt x="33" y="38"/>
                </a:lnTo>
                <a:lnTo>
                  <a:pt x="31" y="39"/>
                </a:lnTo>
                <a:lnTo>
                  <a:pt x="30" y="39"/>
                </a:lnTo>
                <a:lnTo>
                  <a:pt x="30" y="39"/>
                </a:lnTo>
                <a:lnTo>
                  <a:pt x="29" y="39"/>
                </a:lnTo>
                <a:lnTo>
                  <a:pt x="28" y="39"/>
                </a:lnTo>
                <a:lnTo>
                  <a:pt x="28" y="39"/>
                </a:lnTo>
                <a:lnTo>
                  <a:pt x="26" y="39"/>
                </a:lnTo>
                <a:lnTo>
                  <a:pt x="26" y="39"/>
                </a:lnTo>
                <a:lnTo>
                  <a:pt x="25" y="39"/>
                </a:lnTo>
                <a:lnTo>
                  <a:pt x="25" y="40"/>
                </a:lnTo>
                <a:lnTo>
                  <a:pt x="25" y="42"/>
                </a:lnTo>
                <a:lnTo>
                  <a:pt x="25" y="42"/>
                </a:lnTo>
                <a:lnTo>
                  <a:pt x="24" y="42"/>
                </a:lnTo>
                <a:lnTo>
                  <a:pt x="24" y="42"/>
                </a:lnTo>
                <a:lnTo>
                  <a:pt x="23" y="42"/>
                </a:lnTo>
                <a:lnTo>
                  <a:pt x="23" y="42"/>
                </a:lnTo>
                <a:lnTo>
                  <a:pt x="21" y="42"/>
                </a:lnTo>
                <a:lnTo>
                  <a:pt x="20" y="42"/>
                </a:lnTo>
                <a:lnTo>
                  <a:pt x="20" y="42"/>
                </a:lnTo>
                <a:lnTo>
                  <a:pt x="19" y="40"/>
                </a:lnTo>
                <a:lnTo>
                  <a:pt x="19" y="40"/>
                </a:lnTo>
                <a:lnTo>
                  <a:pt x="18" y="39"/>
                </a:lnTo>
                <a:lnTo>
                  <a:pt x="18" y="39"/>
                </a:lnTo>
                <a:lnTo>
                  <a:pt x="16" y="39"/>
                </a:lnTo>
                <a:lnTo>
                  <a:pt x="15" y="39"/>
                </a:lnTo>
                <a:lnTo>
                  <a:pt x="15" y="38"/>
                </a:lnTo>
                <a:lnTo>
                  <a:pt x="15" y="38"/>
                </a:lnTo>
                <a:lnTo>
                  <a:pt x="14" y="36"/>
                </a:lnTo>
                <a:lnTo>
                  <a:pt x="14" y="36"/>
                </a:lnTo>
                <a:lnTo>
                  <a:pt x="14" y="35"/>
                </a:lnTo>
                <a:lnTo>
                  <a:pt x="14" y="34"/>
                </a:lnTo>
                <a:lnTo>
                  <a:pt x="13" y="34"/>
                </a:lnTo>
                <a:lnTo>
                  <a:pt x="13" y="34"/>
                </a:lnTo>
                <a:lnTo>
                  <a:pt x="11" y="34"/>
                </a:lnTo>
                <a:lnTo>
                  <a:pt x="10" y="34"/>
                </a:lnTo>
                <a:lnTo>
                  <a:pt x="10" y="34"/>
                </a:lnTo>
                <a:lnTo>
                  <a:pt x="9" y="34"/>
                </a:lnTo>
                <a:lnTo>
                  <a:pt x="9" y="34"/>
                </a:lnTo>
                <a:lnTo>
                  <a:pt x="7" y="34"/>
                </a:lnTo>
                <a:lnTo>
                  <a:pt x="6" y="34"/>
                </a:lnTo>
                <a:lnTo>
                  <a:pt x="6" y="34"/>
                </a:lnTo>
                <a:lnTo>
                  <a:pt x="5" y="34"/>
                </a:lnTo>
                <a:lnTo>
                  <a:pt x="4" y="34"/>
                </a:lnTo>
                <a:lnTo>
                  <a:pt x="4" y="34"/>
                </a:lnTo>
                <a:lnTo>
                  <a:pt x="2" y="34"/>
                </a:lnTo>
                <a:lnTo>
                  <a:pt x="2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0" y="34"/>
                </a:lnTo>
                <a:lnTo>
                  <a:pt x="0" y="34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4" y="25"/>
                </a:lnTo>
                <a:lnTo>
                  <a:pt x="4" y="25"/>
                </a:lnTo>
                <a:lnTo>
                  <a:pt x="4" y="24"/>
                </a:lnTo>
                <a:lnTo>
                  <a:pt x="4" y="24"/>
                </a:lnTo>
                <a:lnTo>
                  <a:pt x="5" y="23"/>
                </a:lnTo>
                <a:lnTo>
                  <a:pt x="5" y="23"/>
                </a:lnTo>
                <a:lnTo>
                  <a:pt x="5" y="21"/>
                </a:lnTo>
                <a:lnTo>
                  <a:pt x="5" y="20"/>
                </a:lnTo>
                <a:lnTo>
                  <a:pt x="6" y="20"/>
                </a:lnTo>
                <a:lnTo>
                  <a:pt x="6" y="20"/>
                </a:lnTo>
                <a:lnTo>
                  <a:pt x="7" y="20"/>
                </a:lnTo>
                <a:lnTo>
                  <a:pt x="7" y="19"/>
                </a:lnTo>
                <a:lnTo>
                  <a:pt x="7" y="18"/>
                </a:lnTo>
                <a:lnTo>
                  <a:pt x="6" y="18"/>
                </a:lnTo>
                <a:lnTo>
                  <a:pt x="6" y="18"/>
                </a:lnTo>
                <a:lnTo>
                  <a:pt x="6" y="16"/>
                </a:lnTo>
                <a:lnTo>
                  <a:pt x="6" y="15"/>
                </a:lnTo>
                <a:lnTo>
                  <a:pt x="6" y="15"/>
                </a:lnTo>
                <a:lnTo>
                  <a:pt x="5" y="15"/>
                </a:lnTo>
                <a:lnTo>
                  <a:pt x="5" y="15"/>
                </a:lnTo>
                <a:lnTo>
                  <a:pt x="5" y="15"/>
                </a:lnTo>
                <a:lnTo>
                  <a:pt x="4" y="15"/>
                </a:lnTo>
                <a:lnTo>
                  <a:pt x="4" y="15"/>
                </a:lnTo>
                <a:lnTo>
                  <a:pt x="4" y="15"/>
                </a:lnTo>
                <a:lnTo>
                  <a:pt x="4" y="14"/>
                </a:lnTo>
                <a:lnTo>
                  <a:pt x="4" y="13"/>
                </a:lnTo>
                <a:lnTo>
                  <a:pt x="5" y="13"/>
                </a:lnTo>
                <a:lnTo>
                  <a:pt x="5" y="13"/>
                </a:lnTo>
                <a:lnTo>
                  <a:pt x="5" y="11"/>
                </a:lnTo>
                <a:lnTo>
                  <a:pt x="5" y="10"/>
                </a:lnTo>
                <a:lnTo>
                  <a:pt x="5" y="10"/>
                </a:lnTo>
                <a:lnTo>
                  <a:pt x="5" y="9"/>
                </a:lnTo>
                <a:lnTo>
                  <a:pt x="5" y="8"/>
                </a:lnTo>
                <a:lnTo>
                  <a:pt x="5" y="8"/>
                </a:lnTo>
                <a:lnTo>
                  <a:pt x="5" y="6"/>
                </a:lnTo>
                <a:lnTo>
                  <a:pt x="5" y="6"/>
                </a:lnTo>
                <a:lnTo>
                  <a:pt x="5" y="5"/>
                </a:lnTo>
                <a:lnTo>
                  <a:pt x="6" y="4"/>
                </a:lnTo>
                <a:lnTo>
                  <a:pt x="6" y="4"/>
                </a:lnTo>
                <a:lnTo>
                  <a:pt x="6" y="2"/>
                </a:lnTo>
                <a:lnTo>
                  <a:pt x="6" y="2"/>
                </a:lnTo>
                <a:lnTo>
                  <a:pt x="6" y="2"/>
                </a:lnTo>
                <a:lnTo>
                  <a:pt x="7" y="1"/>
                </a:lnTo>
                <a:lnTo>
                  <a:pt x="7" y="1"/>
                </a:lnTo>
                <a:lnTo>
                  <a:pt x="7" y="1"/>
                </a:lnTo>
                <a:lnTo>
                  <a:pt x="7" y="1"/>
                </a:lnTo>
                <a:lnTo>
                  <a:pt x="7" y="0"/>
                </a:lnTo>
                <a:lnTo>
                  <a:pt x="7" y="0"/>
                </a:lnTo>
                <a:lnTo>
                  <a:pt x="9" y="0"/>
                </a:lnTo>
                <a:lnTo>
                  <a:pt x="9" y="0"/>
                </a:lnTo>
                <a:lnTo>
                  <a:pt x="10" y="1"/>
                </a:lnTo>
                <a:lnTo>
                  <a:pt x="10" y="1"/>
                </a:lnTo>
                <a:lnTo>
                  <a:pt x="11" y="1"/>
                </a:lnTo>
                <a:lnTo>
                  <a:pt x="11" y="1"/>
                </a:lnTo>
                <a:lnTo>
                  <a:pt x="14" y="1"/>
                </a:lnTo>
                <a:lnTo>
                  <a:pt x="15" y="1"/>
                </a:lnTo>
                <a:lnTo>
                  <a:pt x="15" y="1"/>
                </a:lnTo>
                <a:lnTo>
                  <a:pt x="16" y="1"/>
                </a:lnTo>
                <a:lnTo>
                  <a:pt x="18" y="1"/>
                </a:lnTo>
                <a:lnTo>
                  <a:pt x="18" y="1"/>
                </a:lnTo>
                <a:lnTo>
                  <a:pt x="18" y="1"/>
                </a:lnTo>
                <a:lnTo>
                  <a:pt x="19" y="1"/>
                </a:lnTo>
                <a:lnTo>
                  <a:pt x="20" y="1"/>
                </a:lnTo>
                <a:lnTo>
                  <a:pt x="20" y="2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1" y="5"/>
                </a:lnTo>
                <a:lnTo>
                  <a:pt x="21" y="6"/>
                </a:lnTo>
                <a:lnTo>
                  <a:pt x="23" y="6"/>
                </a:lnTo>
                <a:lnTo>
                  <a:pt x="23" y="8"/>
                </a:lnTo>
                <a:lnTo>
                  <a:pt x="24" y="8"/>
                </a:lnTo>
                <a:lnTo>
                  <a:pt x="24" y="8"/>
                </a:lnTo>
                <a:lnTo>
                  <a:pt x="24" y="6"/>
                </a:lnTo>
                <a:lnTo>
                  <a:pt x="25" y="6"/>
                </a:lnTo>
                <a:lnTo>
                  <a:pt x="25" y="6"/>
                </a:lnTo>
                <a:lnTo>
                  <a:pt x="25" y="6"/>
                </a:lnTo>
                <a:lnTo>
                  <a:pt x="28" y="6"/>
                </a:lnTo>
                <a:lnTo>
                  <a:pt x="28" y="6"/>
                </a:lnTo>
                <a:lnTo>
                  <a:pt x="28" y="4"/>
                </a:lnTo>
                <a:lnTo>
                  <a:pt x="29" y="4"/>
                </a:lnTo>
                <a:lnTo>
                  <a:pt x="30" y="4"/>
                </a:lnTo>
                <a:lnTo>
                  <a:pt x="30" y="4"/>
                </a:lnTo>
                <a:lnTo>
                  <a:pt x="31" y="5"/>
                </a:lnTo>
                <a:lnTo>
                  <a:pt x="31" y="6"/>
                </a:lnTo>
                <a:lnTo>
                  <a:pt x="33" y="6"/>
                </a:lnTo>
                <a:lnTo>
                  <a:pt x="33" y="6"/>
                </a:lnTo>
                <a:lnTo>
                  <a:pt x="34" y="6"/>
                </a:lnTo>
                <a:lnTo>
                  <a:pt x="34" y="6"/>
                </a:lnTo>
                <a:lnTo>
                  <a:pt x="35" y="6"/>
                </a:lnTo>
                <a:lnTo>
                  <a:pt x="35" y="6"/>
                </a:lnTo>
                <a:lnTo>
                  <a:pt x="36" y="4"/>
                </a:lnTo>
                <a:lnTo>
                  <a:pt x="36" y="4"/>
                </a:lnTo>
                <a:lnTo>
                  <a:pt x="36" y="4"/>
                </a:lnTo>
                <a:lnTo>
                  <a:pt x="36" y="2"/>
                </a:lnTo>
                <a:lnTo>
                  <a:pt x="36" y="1"/>
                </a:lnTo>
                <a:lnTo>
                  <a:pt x="38" y="0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75" name="Freeform 565" hidden="1">
            <a:extLst>
              <a:ext uri="{FF2B5EF4-FFF2-40B4-BE49-F238E27FC236}">
                <a16:creationId xmlns:a16="http://schemas.microsoft.com/office/drawing/2014/main" id="{968837AE-3012-462C-8C39-14A382E29F8C}"/>
              </a:ext>
            </a:extLst>
          </p:cNvPr>
          <p:cNvSpPr>
            <a:spLocks/>
          </p:cNvSpPr>
          <p:nvPr/>
        </p:nvSpPr>
        <p:spPr bwMode="auto">
          <a:xfrm>
            <a:off x="10103796" y="3531992"/>
            <a:ext cx="710578" cy="699478"/>
          </a:xfrm>
          <a:custGeom>
            <a:avLst/>
            <a:gdLst>
              <a:gd name="T0" fmla="*/ 11 w 64"/>
              <a:gd name="T1" fmla="*/ 2 h 63"/>
              <a:gd name="T2" fmla="*/ 15 w 64"/>
              <a:gd name="T3" fmla="*/ 5 h 63"/>
              <a:gd name="T4" fmla="*/ 20 w 64"/>
              <a:gd name="T5" fmla="*/ 3 h 63"/>
              <a:gd name="T6" fmla="*/ 21 w 64"/>
              <a:gd name="T7" fmla="*/ 5 h 63"/>
              <a:gd name="T8" fmla="*/ 24 w 64"/>
              <a:gd name="T9" fmla="*/ 8 h 63"/>
              <a:gd name="T10" fmla="*/ 25 w 64"/>
              <a:gd name="T11" fmla="*/ 8 h 63"/>
              <a:gd name="T12" fmla="*/ 29 w 64"/>
              <a:gd name="T13" fmla="*/ 10 h 63"/>
              <a:gd name="T14" fmla="*/ 34 w 64"/>
              <a:gd name="T15" fmla="*/ 11 h 63"/>
              <a:gd name="T16" fmla="*/ 38 w 64"/>
              <a:gd name="T17" fmla="*/ 11 h 63"/>
              <a:gd name="T18" fmla="*/ 39 w 64"/>
              <a:gd name="T19" fmla="*/ 16 h 63"/>
              <a:gd name="T20" fmla="*/ 42 w 64"/>
              <a:gd name="T21" fmla="*/ 13 h 63"/>
              <a:gd name="T22" fmla="*/ 44 w 64"/>
              <a:gd name="T23" fmla="*/ 13 h 63"/>
              <a:gd name="T24" fmla="*/ 47 w 64"/>
              <a:gd name="T25" fmla="*/ 15 h 63"/>
              <a:gd name="T26" fmla="*/ 50 w 64"/>
              <a:gd name="T27" fmla="*/ 13 h 63"/>
              <a:gd name="T28" fmla="*/ 52 w 64"/>
              <a:gd name="T29" fmla="*/ 11 h 63"/>
              <a:gd name="T30" fmla="*/ 52 w 64"/>
              <a:gd name="T31" fmla="*/ 7 h 63"/>
              <a:gd name="T32" fmla="*/ 54 w 64"/>
              <a:gd name="T33" fmla="*/ 7 h 63"/>
              <a:gd name="T34" fmla="*/ 55 w 64"/>
              <a:gd name="T35" fmla="*/ 6 h 63"/>
              <a:gd name="T36" fmla="*/ 54 w 64"/>
              <a:gd name="T37" fmla="*/ 10 h 63"/>
              <a:gd name="T38" fmla="*/ 55 w 64"/>
              <a:gd name="T39" fmla="*/ 15 h 63"/>
              <a:gd name="T40" fmla="*/ 54 w 64"/>
              <a:gd name="T41" fmla="*/ 17 h 63"/>
              <a:gd name="T42" fmla="*/ 58 w 64"/>
              <a:gd name="T43" fmla="*/ 20 h 63"/>
              <a:gd name="T44" fmla="*/ 57 w 64"/>
              <a:gd name="T45" fmla="*/ 23 h 63"/>
              <a:gd name="T46" fmla="*/ 60 w 64"/>
              <a:gd name="T47" fmla="*/ 26 h 63"/>
              <a:gd name="T48" fmla="*/ 62 w 64"/>
              <a:gd name="T49" fmla="*/ 29 h 63"/>
              <a:gd name="T50" fmla="*/ 64 w 64"/>
              <a:gd name="T51" fmla="*/ 30 h 63"/>
              <a:gd name="T52" fmla="*/ 63 w 64"/>
              <a:gd name="T53" fmla="*/ 34 h 63"/>
              <a:gd name="T54" fmla="*/ 60 w 64"/>
              <a:gd name="T55" fmla="*/ 37 h 63"/>
              <a:gd name="T56" fmla="*/ 60 w 64"/>
              <a:gd name="T57" fmla="*/ 41 h 63"/>
              <a:gd name="T58" fmla="*/ 63 w 64"/>
              <a:gd name="T59" fmla="*/ 46 h 63"/>
              <a:gd name="T60" fmla="*/ 63 w 64"/>
              <a:gd name="T61" fmla="*/ 51 h 63"/>
              <a:gd name="T62" fmla="*/ 60 w 64"/>
              <a:gd name="T63" fmla="*/ 54 h 63"/>
              <a:gd name="T64" fmla="*/ 60 w 64"/>
              <a:gd name="T65" fmla="*/ 59 h 63"/>
              <a:gd name="T66" fmla="*/ 58 w 64"/>
              <a:gd name="T67" fmla="*/ 61 h 63"/>
              <a:gd name="T68" fmla="*/ 54 w 64"/>
              <a:gd name="T69" fmla="*/ 59 h 63"/>
              <a:gd name="T70" fmla="*/ 49 w 64"/>
              <a:gd name="T71" fmla="*/ 61 h 63"/>
              <a:gd name="T72" fmla="*/ 47 w 64"/>
              <a:gd name="T73" fmla="*/ 61 h 63"/>
              <a:gd name="T74" fmla="*/ 44 w 64"/>
              <a:gd name="T75" fmla="*/ 57 h 63"/>
              <a:gd name="T76" fmla="*/ 40 w 64"/>
              <a:gd name="T77" fmla="*/ 56 h 63"/>
              <a:gd name="T78" fmla="*/ 34 w 64"/>
              <a:gd name="T79" fmla="*/ 56 h 63"/>
              <a:gd name="T80" fmla="*/ 31 w 64"/>
              <a:gd name="T81" fmla="*/ 56 h 63"/>
              <a:gd name="T82" fmla="*/ 30 w 64"/>
              <a:gd name="T83" fmla="*/ 57 h 63"/>
              <a:gd name="T84" fmla="*/ 28 w 64"/>
              <a:gd name="T85" fmla="*/ 59 h 63"/>
              <a:gd name="T86" fmla="*/ 24 w 64"/>
              <a:gd name="T87" fmla="*/ 57 h 63"/>
              <a:gd name="T88" fmla="*/ 21 w 64"/>
              <a:gd name="T89" fmla="*/ 55 h 63"/>
              <a:gd name="T90" fmla="*/ 23 w 64"/>
              <a:gd name="T91" fmla="*/ 50 h 63"/>
              <a:gd name="T92" fmla="*/ 18 w 64"/>
              <a:gd name="T93" fmla="*/ 49 h 63"/>
              <a:gd name="T94" fmla="*/ 15 w 64"/>
              <a:gd name="T95" fmla="*/ 46 h 63"/>
              <a:gd name="T96" fmla="*/ 14 w 64"/>
              <a:gd name="T97" fmla="*/ 42 h 63"/>
              <a:gd name="T98" fmla="*/ 16 w 64"/>
              <a:gd name="T99" fmla="*/ 41 h 63"/>
              <a:gd name="T100" fmla="*/ 14 w 64"/>
              <a:gd name="T101" fmla="*/ 37 h 63"/>
              <a:gd name="T102" fmla="*/ 11 w 64"/>
              <a:gd name="T103" fmla="*/ 35 h 63"/>
              <a:gd name="T104" fmla="*/ 14 w 64"/>
              <a:gd name="T105" fmla="*/ 34 h 63"/>
              <a:gd name="T106" fmla="*/ 14 w 64"/>
              <a:gd name="T107" fmla="*/ 29 h 63"/>
              <a:gd name="T108" fmla="*/ 15 w 64"/>
              <a:gd name="T109" fmla="*/ 23 h 63"/>
              <a:gd name="T110" fmla="*/ 11 w 64"/>
              <a:gd name="T111" fmla="*/ 21 h 63"/>
              <a:gd name="T112" fmla="*/ 10 w 64"/>
              <a:gd name="T113" fmla="*/ 17 h 63"/>
              <a:gd name="T114" fmla="*/ 8 w 64"/>
              <a:gd name="T115" fmla="*/ 15 h 63"/>
              <a:gd name="T116" fmla="*/ 5 w 64"/>
              <a:gd name="T117" fmla="*/ 11 h 63"/>
              <a:gd name="T118" fmla="*/ 1 w 64"/>
              <a:gd name="T119" fmla="*/ 10 h 63"/>
              <a:gd name="T120" fmla="*/ 0 w 64"/>
              <a:gd name="T121" fmla="*/ 5 h 63"/>
              <a:gd name="T122" fmla="*/ 2 w 64"/>
              <a:gd name="T123" fmla="*/ 2 h 63"/>
              <a:gd name="T124" fmla="*/ 6 w 64"/>
              <a:gd name="T12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" h="63">
                <a:moveTo>
                  <a:pt x="10" y="0"/>
                </a:moveTo>
                <a:lnTo>
                  <a:pt x="10" y="0"/>
                </a:lnTo>
                <a:lnTo>
                  <a:pt x="10" y="1"/>
                </a:lnTo>
                <a:lnTo>
                  <a:pt x="11" y="2"/>
                </a:lnTo>
                <a:lnTo>
                  <a:pt x="11" y="2"/>
                </a:lnTo>
                <a:lnTo>
                  <a:pt x="11" y="2"/>
                </a:lnTo>
                <a:lnTo>
                  <a:pt x="13" y="2"/>
                </a:lnTo>
                <a:lnTo>
                  <a:pt x="14" y="2"/>
                </a:lnTo>
                <a:lnTo>
                  <a:pt x="14" y="2"/>
                </a:lnTo>
                <a:lnTo>
                  <a:pt x="15" y="2"/>
                </a:lnTo>
                <a:lnTo>
                  <a:pt x="15" y="3"/>
                </a:lnTo>
                <a:lnTo>
                  <a:pt x="15" y="5"/>
                </a:lnTo>
                <a:lnTo>
                  <a:pt x="16" y="5"/>
                </a:lnTo>
                <a:lnTo>
                  <a:pt x="16" y="5"/>
                </a:lnTo>
                <a:lnTo>
                  <a:pt x="18" y="5"/>
                </a:lnTo>
                <a:lnTo>
                  <a:pt x="19" y="5"/>
                </a:lnTo>
                <a:lnTo>
                  <a:pt x="20" y="5"/>
                </a:lnTo>
                <a:lnTo>
                  <a:pt x="20" y="3"/>
                </a:lnTo>
                <a:lnTo>
                  <a:pt x="20" y="2"/>
                </a:lnTo>
                <a:lnTo>
                  <a:pt x="20" y="2"/>
                </a:lnTo>
                <a:lnTo>
                  <a:pt x="20" y="2"/>
                </a:lnTo>
                <a:lnTo>
                  <a:pt x="20" y="5"/>
                </a:lnTo>
                <a:lnTo>
                  <a:pt x="20" y="5"/>
                </a:lnTo>
                <a:lnTo>
                  <a:pt x="21" y="5"/>
                </a:lnTo>
                <a:lnTo>
                  <a:pt x="23" y="5"/>
                </a:lnTo>
                <a:lnTo>
                  <a:pt x="23" y="6"/>
                </a:lnTo>
                <a:lnTo>
                  <a:pt x="23" y="7"/>
                </a:lnTo>
                <a:lnTo>
                  <a:pt x="23" y="8"/>
                </a:lnTo>
                <a:lnTo>
                  <a:pt x="24" y="8"/>
                </a:lnTo>
                <a:lnTo>
                  <a:pt x="24" y="8"/>
                </a:lnTo>
                <a:lnTo>
                  <a:pt x="24" y="8"/>
                </a:lnTo>
                <a:lnTo>
                  <a:pt x="24" y="10"/>
                </a:lnTo>
                <a:lnTo>
                  <a:pt x="25" y="10"/>
                </a:lnTo>
                <a:lnTo>
                  <a:pt x="25" y="10"/>
                </a:lnTo>
                <a:lnTo>
                  <a:pt x="25" y="8"/>
                </a:lnTo>
                <a:lnTo>
                  <a:pt x="25" y="8"/>
                </a:lnTo>
                <a:lnTo>
                  <a:pt x="26" y="8"/>
                </a:lnTo>
                <a:lnTo>
                  <a:pt x="28" y="7"/>
                </a:lnTo>
                <a:lnTo>
                  <a:pt x="28" y="8"/>
                </a:lnTo>
                <a:lnTo>
                  <a:pt x="28" y="8"/>
                </a:lnTo>
                <a:lnTo>
                  <a:pt x="28" y="10"/>
                </a:lnTo>
                <a:lnTo>
                  <a:pt x="29" y="10"/>
                </a:lnTo>
                <a:lnTo>
                  <a:pt x="30" y="11"/>
                </a:lnTo>
                <a:lnTo>
                  <a:pt x="30" y="11"/>
                </a:lnTo>
                <a:lnTo>
                  <a:pt x="31" y="11"/>
                </a:lnTo>
                <a:lnTo>
                  <a:pt x="33" y="11"/>
                </a:lnTo>
                <a:lnTo>
                  <a:pt x="33" y="11"/>
                </a:lnTo>
                <a:lnTo>
                  <a:pt x="34" y="11"/>
                </a:lnTo>
                <a:lnTo>
                  <a:pt x="35" y="11"/>
                </a:lnTo>
                <a:lnTo>
                  <a:pt x="35" y="11"/>
                </a:lnTo>
                <a:lnTo>
                  <a:pt x="37" y="10"/>
                </a:lnTo>
                <a:lnTo>
                  <a:pt x="38" y="10"/>
                </a:lnTo>
                <a:lnTo>
                  <a:pt x="38" y="11"/>
                </a:lnTo>
                <a:lnTo>
                  <a:pt x="38" y="11"/>
                </a:lnTo>
                <a:lnTo>
                  <a:pt x="38" y="12"/>
                </a:lnTo>
                <a:lnTo>
                  <a:pt x="38" y="13"/>
                </a:lnTo>
                <a:lnTo>
                  <a:pt x="38" y="13"/>
                </a:lnTo>
                <a:lnTo>
                  <a:pt x="39" y="13"/>
                </a:lnTo>
                <a:lnTo>
                  <a:pt x="39" y="15"/>
                </a:lnTo>
                <a:lnTo>
                  <a:pt x="39" y="16"/>
                </a:lnTo>
                <a:lnTo>
                  <a:pt x="39" y="15"/>
                </a:lnTo>
                <a:lnTo>
                  <a:pt x="40" y="13"/>
                </a:lnTo>
                <a:lnTo>
                  <a:pt x="40" y="13"/>
                </a:lnTo>
                <a:lnTo>
                  <a:pt x="42" y="13"/>
                </a:lnTo>
                <a:lnTo>
                  <a:pt x="42" y="13"/>
                </a:lnTo>
                <a:lnTo>
                  <a:pt x="42" y="13"/>
                </a:lnTo>
                <a:lnTo>
                  <a:pt x="42" y="15"/>
                </a:lnTo>
                <a:lnTo>
                  <a:pt x="43" y="16"/>
                </a:lnTo>
                <a:lnTo>
                  <a:pt x="43" y="15"/>
                </a:lnTo>
                <a:lnTo>
                  <a:pt x="44" y="13"/>
                </a:lnTo>
                <a:lnTo>
                  <a:pt x="44" y="13"/>
                </a:lnTo>
                <a:lnTo>
                  <a:pt x="44" y="13"/>
                </a:lnTo>
                <a:lnTo>
                  <a:pt x="44" y="13"/>
                </a:lnTo>
                <a:lnTo>
                  <a:pt x="44" y="15"/>
                </a:lnTo>
                <a:lnTo>
                  <a:pt x="44" y="16"/>
                </a:lnTo>
                <a:lnTo>
                  <a:pt x="45" y="15"/>
                </a:lnTo>
                <a:lnTo>
                  <a:pt x="47" y="15"/>
                </a:lnTo>
                <a:lnTo>
                  <a:pt x="47" y="15"/>
                </a:lnTo>
                <a:lnTo>
                  <a:pt x="48" y="15"/>
                </a:lnTo>
                <a:lnTo>
                  <a:pt x="49" y="15"/>
                </a:lnTo>
                <a:lnTo>
                  <a:pt x="49" y="15"/>
                </a:lnTo>
                <a:lnTo>
                  <a:pt x="50" y="16"/>
                </a:lnTo>
                <a:lnTo>
                  <a:pt x="52" y="15"/>
                </a:lnTo>
                <a:lnTo>
                  <a:pt x="50" y="13"/>
                </a:lnTo>
                <a:lnTo>
                  <a:pt x="50" y="13"/>
                </a:lnTo>
                <a:lnTo>
                  <a:pt x="49" y="12"/>
                </a:lnTo>
                <a:lnTo>
                  <a:pt x="50" y="12"/>
                </a:lnTo>
                <a:lnTo>
                  <a:pt x="52" y="12"/>
                </a:lnTo>
                <a:lnTo>
                  <a:pt x="52" y="12"/>
                </a:lnTo>
                <a:lnTo>
                  <a:pt x="52" y="11"/>
                </a:lnTo>
                <a:lnTo>
                  <a:pt x="53" y="11"/>
                </a:lnTo>
                <a:lnTo>
                  <a:pt x="53" y="10"/>
                </a:lnTo>
                <a:lnTo>
                  <a:pt x="53" y="8"/>
                </a:lnTo>
                <a:lnTo>
                  <a:pt x="53" y="8"/>
                </a:lnTo>
                <a:lnTo>
                  <a:pt x="52" y="7"/>
                </a:lnTo>
                <a:lnTo>
                  <a:pt x="52" y="7"/>
                </a:lnTo>
                <a:lnTo>
                  <a:pt x="53" y="6"/>
                </a:lnTo>
                <a:lnTo>
                  <a:pt x="53" y="5"/>
                </a:lnTo>
                <a:lnTo>
                  <a:pt x="53" y="5"/>
                </a:lnTo>
                <a:lnTo>
                  <a:pt x="54" y="5"/>
                </a:lnTo>
                <a:lnTo>
                  <a:pt x="54" y="6"/>
                </a:lnTo>
                <a:lnTo>
                  <a:pt x="54" y="7"/>
                </a:lnTo>
                <a:lnTo>
                  <a:pt x="54" y="7"/>
                </a:lnTo>
                <a:lnTo>
                  <a:pt x="54" y="6"/>
                </a:lnTo>
                <a:lnTo>
                  <a:pt x="54" y="5"/>
                </a:lnTo>
                <a:lnTo>
                  <a:pt x="55" y="5"/>
                </a:lnTo>
                <a:lnTo>
                  <a:pt x="55" y="5"/>
                </a:lnTo>
                <a:lnTo>
                  <a:pt x="55" y="6"/>
                </a:lnTo>
                <a:lnTo>
                  <a:pt x="55" y="7"/>
                </a:lnTo>
                <a:lnTo>
                  <a:pt x="57" y="7"/>
                </a:lnTo>
                <a:lnTo>
                  <a:pt x="55" y="8"/>
                </a:lnTo>
                <a:lnTo>
                  <a:pt x="55" y="8"/>
                </a:lnTo>
                <a:lnTo>
                  <a:pt x="55" y="10"/>
                </a:lnTo>
                <a:lnTo>
                  <a:pt x="54" y="10"/>
                </a:lnTo>
                <a:lnTo>
                  <a:pt x="55" y="11"/>
                </a:lnTo>
                <a:lnTo>
                  <a:pt x="55" y="11"/>
                </a:lnTo>
                <a:lnTo>
                  <a:pt x="55" y="12"/>
                </a:lnTo>
                <a:lnTo>
                  <a:pt x="55" y="13"/>
                </a:lnTo>
                <a:lnTo>
                  <a:pt x="55" y="13"/>
                </a:lnTo>
                <a:lnTo>
                  <a:pt x="55" y="15"/>
                </a:lnTo>
                <a:lnTo>
                  <a:pt x="55" y="15"/>
                </a:lnTo>
                <a:lnTo>
                  <a:pt x="54" y="15"/>
                </a:lnTo>
                <a:lnTo>
                  <a:pt x="54" y="16"/>
                </a:lnTo>
                <a:lnTo>
                  <a:pt x="54" y="16"/>
                </a:lnTo>
                <a:lnTo>
                  <a:pt x="54" y="17"/>
                </a:lnTo>
                <a:lnTo>
                  <a:pt x="54" y="17"/>
                </a:lnTo>
                <a:lnTo>
                  <a:pt x="55" y="17"/>
                </a:lnTo>
                <a:lnTo>
                  <a:pt x="57" y="17"/>
                </a:lnTo>
                <a:lnTo>
                  <a:pt x="58" y="17"/>
                </a:lnTo>
                <a:lnTo>
                  <a:pt x="58" y="18"/>
                </a:lnTo>
                <a:lnTo>
                  <a:pt x="58" y="18"/>
                </a:lnTo>
                <a:lnTo>
                  <a:pt x="58" y="20"/>
                </a:lnTo>
                <a:lnTo>
                  <a:pt x="58" y="21"/>
                </a:lnTo>
                <a:lnTo>
                  <a:pt x="57" y="21"/>
                </a:lnTo>
                <a:lnTo>
                  <a:pt x="57" y="21"/>
                </a:lnTo>
                <a:lnTo>
                  <a:pt x="57" y="22"/>
                </a:lnTo>
                <a:lnTo>
                  <a:pt x="57" y="23"/>
                </a:lnTo>
                <a:lnTo>
                  <a:pt x="57" y="23"/>
                </a:lnTo>
                <a:lnTo>
                  <a:pt x="57" y="25"/>
                </a:lnTo>
                <a:lnTo>
                  <a:pt x="57" y="25"/>
                </a:lnTo>
                <a:lnTo>
                  <a:pt x="58" y="26"/>
                </a:lnTo>
                <a:lnTo>
                  <a:pt x="58" y="26"/>
                </a:lnTo>
                <a:lnTo>
                  <a:pt x="59" y="26"/>
                </a:lnTo>
                <a:lnTo>
                  <a:pt x="60" y="26"/>
                </a:lnTo>
                <a:lnTo>
                  <a:pt x="60" y="27"/>
                </a:lnTo>
                <a:lnTo>
                  <a:pt x="60" y="27"/>
                </a:lnTo>
                <a:lnTo>
                  <a:pt x="60" y="29"/>
                </a:lnTo>
                <a:lnTo>
                  <a:pt x="60" y="29"/>
                </a:lnTo>
                <a:lnTo>
                  <a:pt x="62" y="29"/>
                </a:lnTo>
                <a:lnTo>
                  <a:pt x="62" y="29"/>
                </a:lnTo>
                <a:lnTo>
                  <a:pt x="63" y="29"/>
                </a:lnTo>
                <a:lnTo>
                  <a:pt x="63" y="29"/>
                </a:lnTo>
                <a:lnTo>
                  <a:pt x="63" y="29"/>
                </a:lnTo>
                <a:lnTo>
                  <a:pt x="64" y="29"/>
                </a:lnTo>
                <a:lnTo>
                  <a:pt x="64" y="30"/>
                </a:lnTo>
                <a:lnTo>
                  <a:pt x="64" y="30"/>
                </a:lnTo>
                <a:lnTo>
                  <a:pt x="64" y="31"/>
                </a:lnTo>
                <a:lnTo>
                  <a:pt x="64" y="31"/>
                </a:lnTo>
                <a:lnTo>
                  <a:pt x="64" y="32"/>
                </a:lnTo>
                <a:lnTo>
                  <a:pt x="64" y="32"/>
                </a:lnTo>
                <a:lnTo>
                  <a:pt x="63" y="34"/>
                </a:lnTo>
                <a:lnTo>
                  <a:pt x="63" y="34"/>
                </a:lnTo>
                <a:lnTo>
                  <a:pt x="63" y="35"/>
                </a:lnTo>
                <a:lnTo>
                  <a:pt x="63" y="35"/>
                </a:lnTo>
                <a:lnTo>
                  <a:pt x="62" y="36"/>
                </a:lnTo>
                <a:lnTo>
                  <a:pt x="60" y="36"/>
                </a:lnTo>
                <a:lnTo>
                  <a:pt x="60" y="37"/>
                </a:lnTo>
                <a:lnTo>
                  <a:pt x="60" y="37"/>
                </a:lnTo>
                <a:lnTo>
                  <a:pt x="60" y="39"/>
                </a:lnTo>
                <a:lnTo>
                  <a:pt x="60" y="40"/>
                </a:lnTo>
                <a:lnTo>
                  <a:pt x="60" y="40"/>
                </a:lnTo>
                <a:lnTo>
                  <a:pt x="60" y="40"/>
                </a:lnTo>
                <a:lnTo>
                  <a:pt x="60" y="41"/>
                </a:lnTo>
                <a:lnTo>
                  <a:pt x="60" y="41"/>
                </a:lnTo>
                <a:lnTo>
                  <a:pt x="60" y="42"/>
                </a:lnTo>
                <a:lnTo>
                  <a:pt x="60" y="42"/>
                </a:lnTo>
                <a:lnTo>
                  <a:pt x="62" y="44"/>
                </a:lnTo>
                <a:lnTo>
                  <a:pt x="63" y="44"/>
                </a:lnTo>
                <a:lnTo>
                  <a:pt x="63" y="45"/>
                </a:lnTo>
                <a:lnTo>
                  <a:pt x="63" y="46"/>
                </a:lnTo>
                <a:lnTo>
                  <a:pt x="63" y="46"/>
                </a:lnTo>
                <a:lnTo>
                  <a:pt x="63" y="47"/>
                </a:lnTo>
                <a:lnTo>
                  <a:pt x="63" y="49"/>
                </a:lnTo>
                <a:lnTo>
                  <a:pt x="63" y="49"/>
                </a:lnTo>
                <a:lnTo>
                  <a:pt x="63" y="50"/>
                </a:lnTo>
                <a:lnTo>
                  <a:pt x="63" y="51"/>
                </a:lnTo>
                <a:lnTo>
                  <a:pt x="63" y="51"/>
                </a:lnTo>
                <a:lnTo>
                  <a:pt x="62" y="51"/>
                </a:lnTo>
                <a:lnTo>
                  <a:pt x="62" y="51"/>
                </a:lnTo>
                <a:lnTo>
                  <a:pt x="60" y="52"/>
                </a:lnTo>
                <a:lnTo>
                  <a:pt x="60" y="54"/>
                </a:lnTo>
                <a:lnTo>
                  <a:pt x="60" y="54"/>
                </a:lnTo>
                <a:lnTo>
                  <a:pt x="60" y="54"/>
                </a:lnTo>
                <a:lnTo>
                  <a:pt x="62" y="54"/>
                </a:lnTo>
                <a:lnTo>
                  <a:pt x="62" y="55"/>
                </a:lnTo>
                <a:lnTo>
                  <a:pt x="60" y="56"/>
                </a:lnTo>
                <a:lnTo>
                  <a:pt x="60" y="57"/>
                </a:lnTo>
                <a:lnTo>
                  <a:pt x="60" y="59"/>
                </a:lnTo>
                <a:lnTo>
                  <a:pt x="60" y="59"/>
                </a:lnTo>
                <a:lnTo>
                  <a:pt x="60" y="59"/>
                </a:lnTo>
                <a:lnTo>
                  <a:pt x="59" y="61"/>
                </a:lnTo>
                <a:lnTo>
                  <a:pt x="59" y="61"/>
                </a:lnTo>
                <a:lnTo>
                  <a:pt x="58" y="61"/>
                </a:lnTo>
                <a:lnTo>
                  <a:pt x="58" y="61"/>
                </a:lnTo>
                <a:lnTo>
                  <a:pt x="57" y="61"/>
                </a:lnTo>
                <a:lnTo>
                  <a:pt x="57" y="61"/>
                </a:lnTo>
                <a:lnTo>
                  <a:pt x="55" y="61"/>
                </a:lnTo>
                <a:lnTo>
                  <a:pt x="55" y="60"/>
                </a:lnTo>
                <a:lnTo>
                  <a:pt x="54" y="59"/>
                </a:lnTo>
                <a:lnTo>
                  <a:pt x="54" y="59"/>
                </a:lnTo>
                <a:lnTo>
                  <a:pt x="53" y="59"/>
                </a:lnTo>
                <a:lnTo>
                  <a:pt x="52" y="59"/>
                </a:lnTo>
                <a:lnTo>
                  <a:pt x="52" y="61"/>
                </a:lnTo>
                <a:lnTo>
                  <a:pt x="52" y="61"/>
                </a:lnTo>
                <a:lnTo>
                  <a:pt x="49" y="61"/>
                </a:lnTo>
                <a:lnTo>
                  <a:pt x="49" y="61"/>
                </a:lnTo>
                <a:lnTo>
                  <a:pt x="49" y="61"/>
                </a:lnTo>
                <a:lnTo>
                  <a:pt x="48" y="61"/>
                </a:lnTo>
                <a:lnTo>
                  <a:pt x="48" y="63"/>
                </a:lnTo>
                <a:lnTo>
                  <a:pt x="48" y="63"/>
                </a:lnTo>
                <a:lnTo>
                  <a:pt x="47" y="63"/>
                </a:lnTo>
                <a:lnTo>
                  <a:pt x="47" y="61"/>
                </a:lnTo>
                <a:lnTo>
                  <a:pt x="45" y="61"/>
                </a:lnTo>
                <a:lnTo>
                  <a:pt x="45" y="60"/>
                </a:lnTo>
                <a:lnTo>
                  <a:pt x="44" y="59"/>
                </a:lnTo>
                <a:lnTo>
                  <a:pt x="44" y="59"/>
                </a:lnTo>
                <a:lnTo>
                  <a:pt x="44" y="59"/>
                </a:lnTo>
                <a:lnTo>
                  <a:pt x="44" y="57"/>
                </a:lnTo>
                <a:lnTo>
                  <a:pt x="44" y="56"/>
                </a:lnTo>
                <a:lnTo>
                  <a:pt x="43" y="56"/>
                </a:lnTo>
                <a:lnTo>
                  <a:pt x="42" y="56"/>
                </a:lnTo>
                <a:lnTo>
                  <a:pt x="42" y="56"/>
                </a:lnTo>
                <a:lnTo>
                  <a:pt x="42" y="56"/>
                </a:lnTo>
                <a:lnTo>
                  <a:pt x="40" y="56"/>
                </a:lnTo>
                <a:lnTo>
                  <a:pt x="39" y="56"/>
                </a:lnTo>
                <a:lnTo>
                  <a:pt x="39" y="56"/>
                </a:lnTo>
                <a:lnTo>
                  <a:pt x="38" y="56"/>
                </a:lnTo>
                <a:lnTo>
                  <a:pt x="35" y="56"/>
                </a:lnTo>
                <a:lnTo>
                  <a:pt x="35" y="56"/>
                </a:lnTo>
                <a:lnTo>
                  <a:pt x="34" y="56"/>
                </a:lnTo>
                <a:lnTo>
                  <a:pt x="34" y="56"/>
                </a:lnTo>
                <a:lnTo>
                  <a:pt x="33" y="55"/>
                </a:lnTo>
                <a:lnTo>
                  <a:pt x="33" y="55"/>
                </a:lnTo>
                <a:lnTo>
                  <a:pt x="31" y="55"/>
                </a:lnTo>
                <a:lnTo>
                  <a:pt x="31" y="55"/>
                </a:lnTo>
                <a:lnTo>
                  <a:pt x="31" y="56"/>
                </a:lnTo>
                <a:lnTo>
                  <a:pt x="31" y="56"/>
                </a:lnTo>
                <a:lnTo>
                  <a:pt x="31" y="56"/>
                </a:lnTo>
                <a:lnTo>
                  <a:pt x="31" y="56"/>
                </a:lnTo>
                <a:lnTo>
                  <a:pt x="30" y="57"/>
                </a:lnTo>
                <a:lnTo>
                  <a:pt x="30" y="57"/>
                </a:lnTo>
                <a:lnTo>
                  <a:pt x="30" y="57"/>
                </a:lnTo>
                <a:lnTo>
                  <a:pt x="30" y="59"/>
                </a:lnTo>
                <a:lnTo>
                  <a:pt x="30" y="59"/>
                </a:lnTo>
                <a:lnTo>
                  <a:pt x="29" y="60"/>
                </a:lnTo>
                <a:lnTo>
                  <a:pt x="29" y="60"/>
                </a:lnTo>
                <a:lnTo>
                  <a:pt x="28" y="60"/>
                </a:lnTo>
                <a:lnTo>
                  <a:pt x="28" y="59"/>
                </a:lnTo>
                <a:lnTo>
                  <a:pt x="28" y="59"/>
                </a:lnTo>
                <a:lnTo>
                  <a:pt x="28" y="57"/>
                </a:lnTo>
                <a:lnTo>
                  <a:pt x="26" y="57"/>
                </a:lnTo>
                <a:lnTo>
                  <a:pt x="25" y="57"/>
                </a:lnTo>
                <a:lnTo>
                  <a:pt x="25" y="57"/>
                </a:lnTo>
                <a:lnTo>
                  <a:pt x="24" y="57"/>
                </a:lnTo>
                <a:lnTo>
                  <a:pt x="23" y="56"/>
                </a:lnTo>
                <a:lnTo>
                  <a:pt x="23" y="56"/>
                </a:lnTo>
                <a:lnTo>
                  <a:pt x="23" y="55"/>
                </a:lnTo>
                <a:lnTo>
                  <a:pt x="23" y="54"/>
                </a:lnTo>
                <a:lnTo>
                  <a:pt x="23" y="55"/>
                </a:lnTo>
                <a:lnTo>
                  <a:pt x="21" y="55"/>
                </a:lnTo>
                <a:lnTo>
                  <a:pt x="21" y="54"/>
                </a:lnTo>
                <a:lnTo>
                  <a:pt x="21" y="54"/>
                </a:lnTo>
                <a:lnTo>
                  <a:pt x="21" y="52"/>
                </a:lnTo>
                <a:lnTo>
                  <a:pt x="23" y="52"/>
                </a:lnTo>
                <a:lnTo>
                  <a:pt x="23" y="51"/>
                </a:lnTo>
                <a:lnTo>
                  <a:pt x="23" y="50"/>
                </a:lnTo>
                <a:lnTo>
                  <a:pt x="23" y="50"/>
                </a:lnTo>
                <a:lnTo>
                  <a:pt x="21" y="49"/>
                </a:lnTo>
                <a:lnTo>
                  <a:pt x="20" y="50"/>
                </a:lnTo>
                <a:lnTo>
                  <a:pt x="20" y="50"/>
                </a:lnTo>
                <a:lnTo>
                  <a:pt x="19" y="50"/>
                </a:lnTo>
                <a:lnTo>
                  <a:pt x="18" y="49"/>
                </a:lnTo>
                <a:lnTo>
                  <a:pt x="18" y="49"/>
                </a:lnTo>
                <a:lnTo>
                  <a:pt x="18" y="47"/>
                </a:lnTo>
                <a:lnTo>
                  <a:pt x="16" y="47"/>
                </a:lnTo>
                <a:lnTo>
                  <a:pt x="16" y="47"/>
                </a:lnTo>
                <a:lnTo>
                  <a:pt x="15" y="46"/>
                </a:lnTo>
                <a:lnTo>
                  <a:pt x="15" y="46"/>
                </a:lnTo>
                <a:lnTo>
                  <a:pt x="15" y="45"/>
                </a:lnTo>
                <a:lnTo>
                  <a:pt x="15" y="44"/>
                </a:lnTo>
                <a:lnTo>
                  <a:pt x="14" y="45"/>
                </a:lnTo>
                <a:lnTo>
                  <a:pt x="14" y="44"/>
                </a:lnTo>
                <a:lnTo>
                  <a:pt x="14" y="44"/>
                </a:lnTo>
                <a:lnTo>
                  <a:pt x="14" y="42"/>
                </a:lnTo>
                <a:lnTo>
                  <a:pt x="14" y="42"/>
                </a:lnTo>
                <a:lnTo>
                  <a:pt x="14" y="41"/>
                </a:lnTo>
                <a:lnTo>
                  <a:pt x="14" y="41"/>
                </a:lnTo>
                <a:lnTo>
                  <a:pt x="15" y="41"/>
                </a:lnTo>
                <a:lnTo>
                  <a:pt x="16" y="41"/>
                </a:lnTo>
                <a:lnTo>
                  <a:pt x="16" y="41"/>
                </a:lnTo>
                <a:lnTo>
                  <a:pt x="16" y="40"/>
                </a:lnTo>
                <a:lnTo>
                  <a:pt x="15" y="40"/>
                </a:lnTo>
                <a:lnTo>
                  <a:pt x="15" y="39"/>
                </a:lnTo>
                <a:lnTo>
                  <a:pt x="14" y="39"/>
                </a:lnTo>
                <a:lnTo>
                  <a:pt x="14" y="39"/>
                </a:lnTo>
                <a:lnTo>
                  <a:pt x="14" y="37"/>
                </a:lnTo>
                <a:lnTo>
                  <a:pt x="14" y="37"/>
                </a:lnTo>
                <a:lnTo>
                  <a:pt x="14" y="36"/>
                </a:lnTo>
                <a:lnTo>
                  <a:pt x="13" y="36"/>
                </a:lnTo>
                <a:lnTo>
                  <a:pt x="11" y="36"/>
                </a:lnTo>
                <a:lnTo>
                  <a:pt x="11" y="36"/>
                </a:lnTo>
                <a:lnTo>
                  <a:pt x="11" y="35"/>
                </a:lnTo>
                <a:lnTo>
                  <a:pt x="11" y="35"/>
                </a:lnTo>
                <a:lnTo>
                  <a:pt x="11" y="34"/>
                </a:lnTo>
                <a:lnTo>
                  <a:pt x="13" y="34"/>
                </a:lnTo>
                <a:lnTo>
                  <a:pt x="14" y="34"/>
                </a:lnTo>
                <a:lnTo>
                  <a:pt x="14" y="34"/>
                </a:lnTo>
                <a:lnTo>
                  <a:pt x="14" y="34"/>
                </a:lnTo>
                <a:lnTo>
                  <a:pt x="14" y="32"/>
                </a:lnTo>
                <a:lnTo>
                  <a:pt x="14" y="31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4" y="29"/>
                </a:lnTo>
                <a:lnTo>
                  <a:pt x="14" y="27"/>
                </a:lnTo>
                <a:lnTo>
                  <a:pt x="14" y="27"/>
                </a:lnTo>
                <a:lnTo>
                  <a:pt x="14" y="26"/>
                </a:lnTo>
                <a:lnTo>
                  <a:pt x="15" y="26"/>
                </a:lnTo>
                <a:lnTo>
                  <a:pt x="15" y="26"/>
                </a:lnTo>
                <a:lnTo>
                  <a:pt x="15" y="23"/>
                </a:lnTo>
                <a:lnTo>
                  <a:pt x="14" y="23"/>
                </a:lnTo>
                <a:lnTo>
                  <a:pt x="14" y="23"/>
                </a:lnTo>
                <a:lnTo>
                  <a:pt x="14" y="23"/>
                </a:lnTo>
                <a:lnTo>
                  <a:pt x="13" y="23"/>
                </a:lnTo>
                <a:lnTo>
                  <a:pt x="11" y="22"/>
                </a:lnTo>
                <a:lnTo>
                  <a:pt x="11" y="21"/>
                </a:lnTo>
                <a:lnTo>
                  <a:pt x="11" y="21"/>
                </a:lnTo>
                <a:lnTo>
                  <a:pt x="11" y="21"/>
                </a:lnTo>
                <a:lnTo>
                  <a:pt x="10" y="20"/>
                </a:lnTo>
                <a:lnTo>
                  <a:pt x="10" y="18"/>
                </a:lnTo>
                <a:lnTo>
                  <a:pt x="10" y="18"/>
                </a:lnTo>
                <a:lnTo>
                  <a:pt x="10" y="17"/>
                </a:lnTo>
                <a:lnTo>
                  <a:pt x="10" y="16"/>
                </a:lnTo>
                <a:lnTo>
                  <a:pt x="9" y="16"/>
                </a:lnTo>
                <a:lnTo>
                  <a:pt x="9" y="16"/>
                </a:lnTo>
                <a:lnTo>
                  <a:pt x="8" y="16"/>
                </a:lnTo>
                <a:lnTo>
                  <a:pt x="8" y="15"/>
                </a:lnTo>
                <a:lnTo>
                  <a:pt x="8" y="15"/>
                </a:lnTo>
                <a:lnTo>
                  <a:pt x="8" y="13"/>
                </a:lnTo>
                <a:lnTo>
                  <a:pt x="8" y="13"/>
                </a:lnTo>
                <a:lnTo>
                  <a:pt x="6" y="13"/>
                </a:lnTo>
                <a:lnTo>
                  <a:pt x="6" y="13"/>
                </a:lnTo>
                <a:lnTo>
                  <a:pt x="5" y="12"/>
                </a:lnTo>
                <a:lnTo>
                  <a:pt x="5" y="11"/>
                </a:lnTo>
                <a:lnTo>
                  <a:pt x="5" y="11"/>
                </a:lnTo>
                <a:lnTo>
                  <a:pt x="4" y="11"/>
                </a:lnTo>
                <a:lnTo>
                  <a:pt x="4" y="11"/>
                </a:lnTo>
                <a:lnTo>
                  <a:pt x="2" y="11"/>
                </a:lnTo>
                <a:lnTo>
                  <a:pt x="1" y="11"/>
                </a:lnTo>
                <a:lnTo>
                  <a:pt x="1" y="10"/>
                </a:lnTo>
                <a:lnTo>
                  <a:pt x="1" y="8"/>
                </a:lnTo>
                <a:lnTo>
                  <a:pt x="1" y="8"/>
                </a:lnTo>
                <a:lnTo>
                  <a:pt x="1" y="7"/>
                </a:lnTo>
                <a:lnTo>
                  <a:pt x="1" y="6"/>
                </a:lnTo>
                <a:lnTo>
                  <a:pt x="1" y="5"/>
                </a:lnTo>
                <a:lnTo>
                  <a:pt x="0" y="5"/>
                </a:lnTo>
                <a:lnTo>
                  <a:pt x="1" y="5"/>
                </a:lnTo>
                <a:lnTo>
                  <a:pt x="1" y="3"/>
                </a:lnTo>
                <a:lnTo>
                  <a:pt x="1" y="2"/>
                </a:lnTo>
                <a:lnTo>
                  <a:pt x="1" y="2"/>
                </a:lnTo>
                <a:lnTo>
                  <a:pt x="1" y="2"/>
                </a:lnTo>
                <a:lnTo>
                  <a:pt x="2" y="2"/>
                </a:lnTo>
                <a:lnTo>
                  <a:pt x="4" y="2"/>
                </a:lnTo>
                <a:lnTo>
                  <a:pt x="4" y="2"/>
                </a:lnTo>
                <a:lnTo>
                  <a:pt x="5" y="2"/>
                </a:lnTo>
                <a:lnTo>
                  <a:pt x="6" y="2"/>
                </a:lnTo>
                <a:lnTo>
                  <a:pt x="6" y="1"/>
                </a:lnTo>
                <a:lnTo>
                  <a:pt x="6" y="0"/>
                </a:lnTo>
                <a:lnTo>
                  <a:pt x="6" y="0"/>
                </a:lnTo>
                <a:lnTo>
                  <a:pt x="8" y="0"/>
                </a:lnTo>
                <a:lnTo>
                  <a:pt x="9" y="0"/>
                </a:lnTo>
                <a:lnTo>
                  <a:pt x="9" y="0"/>
                </a:lnTo>
                <a:lnTo>
                  <a:pt x="10" y="0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76" name="Freeform 566" hidden="1">
            <a:extLst>
              <a:ext uri="{FF2B5EF4-FFF2-40B4-BE49-F238E27FC236}">
                <a16:creationId xmlns:a16="http://schemas.microsoft.com/office/drawing/2014/main" id="{1793391E-6AB2-47F8-B4E2-D11080A2853B}"/>
              </a:ext>
            </a:extLst>
          </p:cNvPr>
          <p:cNvSpPr>
            <a:spLocks/>
          </p:cNvSpPr>
          <p:nvPr/>
        </p:nvSpPr>
        <p:spPr bwMode="auto">
          <a:xfrm>
            <a:off x="10758867" y="3454276"/>
            <a:ext cx="1321235" cy="1154688"/>
          </a:xfrm>
          <a:custGeom>
            <a:avLst/>
            <a:gdLst>
              <a:gd name="T0" fmla="*/ 63 w 119"/>
              <a:gd name="T1" fmla="*/ 18 h 104"/>
              <a:gd name="T2" fmla="*/ 64 w 119"/>
              <a:gd name="T3" fmla="*/ 25 h 104"/>
              <a:gd name="T4" fmla="*/ 67 w 119"/>
              <a:gd name="T5" fmla="*/ 33 h 104"/>
              <a:gd name="T6" fmla="*/ 73 w 119"/>
              <a:gd name="T7" fmla="*/ 38 h 104"/>
              <a:gd name="T8" fmla="*/ 77 w 119"/>
              <a:gd name="T9" fmla="*/ 44 h 104"/>
              <a:gd name="T10" fmla="*/ 81 w 119"/>
              <a:gd name="T11" fmla="*/ 49 h 104"/>
              <a:gd name="T12" fmla="*/ 85 w 119"/>
              <a:gd name="T13" fmla="*/ 56 h 104"/>
              <a:gd name="T14" fmla="*/ 88 w 119"/>
              <a:gd name="T15" fmla="*/ 61 h 104"/>
              <a:gd name="T16" fmla="*/ 93 w 119"/>
              <a:gd name="T17" fmla="*/ 59 h 104"/>
              <a:gd name="T18" fmla="*/ 100 w 119"/>
              <a:gd name="T19" fmla="*/ 62 h 104"/>
              <a:gd name="T20" fmla="*/ 106 w 119"/>
              <a:gd name="T21" fmla="*/ 66 h 104"/>
              <a:gd name="T22" fmla="*/ 112 w 119"/>
              <a:gd name="T23" fmla="*/ 67 h 104"/>
              <a:gd name="T24" fmla="*/ 117 w 119"/>
              <a:gd name="T25" fmla="*/ 71 h 104"/>
              <a:gd name="T26" fmla="*/ 119 w 119"/>
              <a:gd name="T27" fmla="*/ 77 h 104"/>
              <a:gd name="T28" fmla="*/ 114 w 119"/>
              <a:gd name="T29" fmla="*/ 78 h 104"/>
              <a:gd name="T30" fmla="*/ 109 w 119"/>
              <a:gd name="T31" fmla="*/ 80 h 104"/>
              <a:gd name="T32" fmla="*/ 103 w 119"/>
              <a:gd name="T33" fmla="*/ 85 h 104"/>
              <a:gd name="T34" fmla="*/ 98 w 119"/>
              <a:gd name="T35" fmla="*/ 80 h 104"/>
              <a:gd name="T36" fmla="*/ 95 w 119"/>
              <a:gd name="T37" fmla="*/ 85 h 104"/>
              <a:gd name="T38" fmla="*/ 90 w 119"/>
              <a:gd name="T39" fmla="*/ 88 h 104"/>
              <a:gd name="T40" fmla="*/ 86 w 119"/>
              <a:gd name="T41" fmla="*/ 90 h 104"/>
              <a:gd name="T42" fmla="*/ 80 w 119"/>
              <a:gd name="T43" fmla="*/ 93 h 104"/>
              <a:gd name="T44" fmla="*/ 77 w 119"/>
              <a:gd name="T45" fmla="*/ 98 h 104"/>
              <a:gd name="T46" fmla="*/ 75 w 119"/>
              <a:gd name="T47" fmla="*/ 102 h 104"/>
              <a:gd name="T48" fmla="*/ 69 w 119"/>
              <a:gd name="T49" fmla="*/ 98 h 104"/>
              <a:gd name="T50" fmla="*/ 66 w 119"/>
              <a:gd name="T51" fmla="*/ 91 h 104"/>
              <a:gd name="T52" fmla="*/ 64 w 119"/>
              <a:gd name="T53" fmla="*/ 85 h 104"/>
              <a:gd name="T54" fmla="*/ 58 w 119"/>
              <a:gd name="T55" fmla="*/ 88 h 104"/>
              <a:gd name="T56" fmla="*/ 53 w 119"/>
              <a:gd name="T57" fmla="*/ 93 h 104"/>
              <a:gd name="T58" fmla="*/ 49 w 119"/>
              <a:gd name="T59" fmla="*/ 91 h 104"/>
              <a:gd name="T60" fmla="*/ 43 w 119"/>
              <a:gd name="T61" fmla="*/ 93 h 104"/>
              <a:gd name="T62" fmla="*/ 37 w 119"/>
              <a:gd name="T63" fmla="*/ 96 h 104"/>
              <a:gd name="T64" fmla="*/ 30 w 119"/>
              <a:gd name="T65" fmla="*/ 87 h 104"/>
              <a:gd name="T66" fmla="*/ 28 w 119"/>
              <a:gd name="T67" fmla="*/ 80 h 104"/>
              <a:gd name="T68" fmla="*/ 23 w 119"/>
              <a:gd name="T69" fmla="*/ 76 h 104"/>
              <a:gd name="T70" fmla="*/ 20 w 119"/>
              <a:gd name="T71" fmla="*/ 70 h 104"/>
              <a:gd name="T72" fmla="*/ 12 w 119"/>
              <a:gd name="T73" fmla="*/ 68 h 104"/>
              <a:gd name="T74" fmla="*/ 6 w 119"/>
              <a:gd name="T75" fmla="*/ 63 h 104"/>
              <a:gd name="T76" fmla="*/ 1 w 119"/>
              <a:gd name="T77" fmla="*/ 61 h 104"/>
              <a:gd name="T78" fmla="*/ 4 w 119"/>
              <a:gd name="T79" fmla="*/ 54 h 104"/>
              <a:gd name="T80" fmla="*/ 1 w 119"/>
              <a:gd name="T81" fmla="*/ 47 h 104"/>
              <a:gd name="T82" fmla="*/ 4 w 119"/>
              <a:gd name="T83" fmla="*/ 41 h 104"/>
              <a:gd name="T84" fmla="*/ 4 w 119"/>
              <a:gd name="T85" fmla="*/ 36 h 104"/>
              <a:gd name="T86" fmla="*/ 4 w 119"/>
              <a:gd name="T87" fmla="*/ 27 h 104"/>
              <a:gd name="T88" fmla="*/ 3 w 119"/>
              <a:gd name="T89" fmla="*/ 20 h 104"/>
              <a:gd name="T90" fmla="*/ 1 w 119"/>
              <a:gd name="T91" fmla="*/ 14 h 104"/>
              <a:gd name="T92" fmla="*/ 6 w 119"/>
              <a:gd name="T93" fmla="*/ 9 h 104"/>
              <a:gd name="T94" fmla="*/ 10 w 119"/>
              <a:gd name="T95" fmla="*/ 9 h 104"/>
              <a:gd name="T96" fmla="*/ 15 w 119"/>
              <a:gd name="T97" fmla="*/ 17 h 104"/>
              <a:gd name="T98" fmla="*/ 20 w 119"/>
              <a:gd name="T99" fmla="*/ 12 h 104"/>
              <a:gd name="T100" fmla="*/ 25 w 119"/>
              <a:gd name="T101" fmla="*/ 9 h 104"/>
              <a:gd name="T102" fmla="*/ 30 w 119"/>
              <a:gd name="T103" fmla="*/ 7 h 104"/>
              <a:gd name="T104" fmla="*/ 39 w 119"/>
              <a:gd name="T105" fmla="*/ 5 h 104"/>
              <a:gd name="T106" fmla="*/ 44 w 119"/>
              <a:gd name="T107" fmla="*/ 0 h 104"/>
              <a:gd name="T108" fmla="*/ 49 w 119"/>
              <a:gd name="T109" fmla="*/ 0 h 104"/>
              <a:gd name="T110" fmla="*/ 53 w 119"/>
              <a:gd name="T111" fmla="*/ 0 h 104"/>
              <a:gd name="T112" fmla="*/ 59 w 119"/>
              <a:gd name="T113" fmla="*/ 3 h 104"/>
              <a:gd name="T114" fmla="*/ 62 w 119"/>
              <a:gd name="T115" fmla="*/ 9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9" h="104">
                <a:moveTo>
                  <a:pt x="63" y="10"/>
                </a:moveTo>
                <a:lnTo>
                  <a:pt x="63" y="12"/>
                </a:lnTo>
                <a:lnTo>
                  <a:pt x="63" y="12"/>
                </a:lnTo>
                <a:lnTo>
                  <a:pt x="63" y="13"/>
                </a:lnTo>
                <a:lnTo>
                  <a:pt x="63" y="14"/>
                </a:lnTo>
                <a:lnTo>
                  <a:pt x="63" y="15"/>
                </a:lnTo>
                <a:lnTo>
                  <a:pt x="63" y="15"/>
                </a:lnTo>
                <a:lnTo>
                  <a:pt x="63" y="17"/>
                </a:lnTo>
                <a:lnTo>
                  <a:pt x="63" y="18"/>
                </a:lnTo>
                <a:lnTo>
                  <a:pt x="63" y="18"/>
                </a:lnTo>
                <a:lnTo>
                  <a:pt x="63" y="19"/>
                </a:lnTo>
                <a:lnTo>
                  <a:pt x="63" y="20"/>
                </a:lnTo>
                <a:lnTo>
                  <a:pt x="64" y="20"/>
                </a:lnTo>
                <a:lnTo>
                  <a:pt x="64" y="20"/>
                </a:lnTo>
                <a:lnTo>
                  <a:pt x="64" y="22"/>
                </a:lnTo>
                <a:lnTo>
                  <a:pt x="64" y="23"/>
                </a:lnTo>
                <a:lnTo>
                  <a:pt x="64" y="23"/>
                </a:lnTo>
                <a:lnTo>
                  <a:pt x="64" y="24"/>
                </a:lnTo>
                <a:lnTo>
                  <a:pt x="64" y="25"/>
                </a:lnTo>
                <a:lnTo>
                  <a:pt x="64" y="25"/>
                </a:lnTo>
                <a:lnTo>
                  <a:pt x="64" y="27"/>
                </a:lnTo>
                <a:lnTo>
                  <a:pt x="64" y="28"/>
                </a:lnTo>
                <a:lnTo>
                  <a:pt x="66" y="28"/>
                </a:lnTo>
                <a:lnTo>
                  <a:pt x="66" y="29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7" y="32"/>
                </a:lnTo>
                <a:lnTo>
                  <a:pt x="67" y="32"/>
                </a:lnTo>
                <a:lnTo>
                  <a:pt x="67" y="33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6"/>
                </a:lnTo>
                <a:lnTo>
                  <a:pt x="69" y="37"/>
                </a:lnTo>
                <a:lnTo>
                  <a:pt x="69" y="37"/>
                </a:lnTo>
                <a:lnTo>
                  <a:pt x="71" y="37"/>
                </a:lnTo>
                <a:lnTo>
                  <a:pt x="71" y="37"/>
                </a:lnTo>
                <a:lnTo>
                  <a:pt x="72" y="37"/>
                </a:lnTo>
                <a:lnTo>
                  <a:pt x="73" y="38"/>
                </a:lnTo>
                <a:lnTo>
                  <a:pt x="73" y="39"/>
                </a:lnTo>
                <a:lnTo>
                  <a:pt x="73" y="39"/>
                </a:lnTo>
                <a:lnTo>
                  <a:pt x="75" y="39"/>
                </a:lnTo>
                <a:lnTo>
                  <a:pt x="75" y="41"/>
                </a:lnTo>
                <a:lnTo>
                  <a:pt x="75" y="42"/>
                </a:lnTo>
                <a:lnTo>
                  <a:pt x="75" y="42"/>
                </a:lnTo>
                <a:lnTo>
                  <a:pt x="76" y="42"/>
                </a:lnTo>
                <a:lnTo>
                  <a:pt x="76" y="43"/>
                </a:lnTo>
                <a:lnTo>
                  <a:pt x="77" y="44"/>
                </a:lnTo>
                <a:lnTo>
                  <a:pt x="77" y="44"/>
                </a:lnTo>
                <a:lnTo>
                  <a:pt x="77" y="44"/>
                </a:lnTo>
                <a:lnTo>
                  <a:pt x="78" y="44"/>
                </a:lnTo>
                <a:lnTo>
                  <a:pt x="80" y="44"/>
                </a:lnTo>
                <a:lnTo>
                  <a:pt x="80" y="46"/>
                </a:lnTo>
                <a:lnTo>
                  <a:pt x="80" y="47"/>
                </a:lnTo>
                <a:lnTo>
                  <a:pt x="80" y="47"/>
                </a:lnTo>
                <a:lnTo>
                  <a:pt x="80" y="48"/>
                </a:lnTo>
                <a:lnTo>
                  <a:pt x="80" y="49"/>
                </a:lnTo>
                <a:lnTo>
                  <a:pt x="80" y="49"/>
                </a:lnTo>
                <a:lnTo>
                  <a:pt x="81" y="49"/>
                </a:lnTo>
                <a:lnTo>
                  <a:pt x="82" y="49"/>
                </a:lnTo>
                <a:lnTo>
                  <a:pt x="82" y="51"/>
                </a:lnTo>
                <a:lnTo>
                  <a:pt x="82" y="52"/>
                </a:lnTo>
                <a:lnTo>
                  <a:pt x="82" y="53"/>
                </a:lnTo>
                <a:lnTo>
                  <a:pt x="83" y="53"/>
                </a:lnTo>
                <a:lnTo>
                  <a:pt x="83" y="53"/>
                </a:lnTo>
                <a:lnTo>
                  <a:pt x="83" y="54"/>
                </a:lnTo>
                <a:lnTo>
                  <a:pt x="83" y="56"/>
                </a:lnTo>
                <a:lnTo>
                  <a:pt x="85" y="56"/>
                </a:lnTo>
                <a:lnTo>
                  <a:pt x="85" y="56"/>
                </a:lnTo>
                <a:lnTo>
                  <a:pt x="85" y="57"/>
                </a:lnTo>
                <a:lnTo>
                  <a:pt x="85" y="58"/>
                </a:lnTo>
                <a:lnTo>
                  <a:pt x="85" y="58"/>
                </a:lnTo>
                <a:lnTo>
                  <a:pt x="85" y="59"/>
                </a:lnTo>
                <a:lnTo>
                  <a:pt x="85" y="61"/>
                </a:lnTo>
                <a:lnTo>
                  <a:pt x="85" y="61"/>
                </a:lnTo>
                <a:lnTo>
                  <a:pt x="86" y="61"/>
                </a:lnTo>
                <a:lnTo>
                  <a:pt x="87" y="61"/>
                </a:lnTo>
                <a:lnTo>
                  <a:pt x="87" y="61"/>
                </a:lnTo>
                <a:lnTo>
                  <a:pt x="88" y="61"/>
                </a:lnTo>
                <a:lnTo>
                  <a:pt x="88" y="61"/>
                </a:lnTo>
                <a:lnTo>
                  <a:pt x="90" y="59"/>
                </a:lnTo>
                <a:lnTo>
                  <a:pt x="90" y="58"/>
                </a:lnTo>
                <a:lnTo>
                  <a:pt x="90" y="58"/>
                </a:lnTo>
                <a:lnTo>
                  <a:pt x="90" y="58"/>
                </a:lnTo>
                <a:lnTo>
                  <a:pt x="91" y="58"/>
                </a:lnTo>
                <a:lnTo>
                  <a:pt x="92" y="58"/>
                </a:lnTo>
                <a:lnTo>
                  <a:pt x="93" y="58"/>
                </a:lnTo>
                <a:lnTo>
                  <a:pt x="93" y="58"/>
                </a:lnTo>
                <a:lnTo>
                  <a:pt x="93" y="59"/>
                </a:lnTo>
                <a:lnTo>
                  <a:pt x="93" y="61"/>
                </a:lnTo>
                <a:lnTo>
                  <a:pt x="95" y="61"/>
                </a:lnTo>
                <a:lnTo>
                  <a:pt x="96" y="61"/>
                </a:lnTo>
                <a:lnTo>
                  <a:pt x="96" y="61"/>
                </a:lnTo>
                <a:lnTo>
                  <a:pt x="97" y="61"/>
                </a:lnTo>
                <a:lnTo>
                  <a:pt x="98" y="61"/>
                </a:lnTo>
                <a:lnTo>
                  <a:pt x="98" y="61"/>
                </a:lnTo>
                <a:lnTo>
                  <a:pt x="100" y="61"/>
                </a:lnTo>
                <a:lnTo>
                  <a:pt x="100" y="61"/>
                </a:lnTo>
                <a:lnTo>
                  <a:pt x="100" y="62"/>
                </a:lnTo>
                <a:lnTo>
                  <a:pt x="100" y="63"/>
                </a:lnTo>
                <a:lnTo>
                  <a:pt x="101" y="63"/>
                </a:lnTo>
                <a:lnTo>
                  <a:pt x="101" y="63"/>
                </a:lnTo>
                <a:lnTo>
                  <a:pt x="101" y="64"/>
                </a:lnTo>
                <a:lnTo>
                  <a:pt x="101" y="64"/>
                </a:lnTo>
                <a:lnTo>
                  <a:pt x="102" y="66"/>
                </a:lnTo>
                <a:lnTo>
                  <a:pt x="103" y="66"/>
                </a:lnTo>
                <a:lnTo>
                  <a:pt x="103" y="66"/>
                </a:lnTo>
                <a:lnTo>
                  <a:pt x="105" y="66"/>
                </a:lnTo>
                <a:lnTo>
                  <a:pt x="106" y="66"/>
                </a:lnTo>
                <a:lnTo>
                  <a:pt x="106" y="66"/>
                </a:lnTo>
                <a:lnTo>
                  <a:pt x="107" y="66"/>
                </a:lnTo>
                <a:lnTo>
                  <a:pt x="109" y="66"/>
                </a:lnTo>
                <a:lnTo>
                  <a:pt x="109" y="66"/>
                </a:lnTo>
                <a:lnTo>
                  <a:pt x="110" y="66"/>
                </a:lnTo>
                <a:lnTo>
                  <a:pt x="111" y="66"/>
                </a:lnTo>
                <a:lnTo>
                  <a:pt x="112" y="64"/>
                </a:lnTo>
                <a:lnTo>
                  <a:pt x="112" y="66"/>
                </a:lnTo>
                <a:lnTo>
                  <a:pt x="112" y="66"/>
                </a:lnTo>
                <a:lnTo>
                  <a:pt x="112" y="67"/>
                </a:lnTo>
                <a:lnTo>
                  <a:pt x="112" y="68"/>
                </a:lnTo>
                <a:lnTo>
                  <a:pt x="114" y="68"/>
                </a:lnTo>
                <a:lnTo>
                  <a:pt x="115" y="67"/>
                </a:lnTo>
                <a:lnTo>
                  <a:pt x="116" y="67"/>
                </a:lnTo>
                <a:lnTo>
                  <a:pt x="116" y="68"/>
                </a:lnTo>
                <a:lnTo>
                  <a:pt x="116" y="68"/>
                </a:lnTo>
                <a:lnTo>
                  <a:pt x="116" y="70"/>
                </a:lnTo>
                <a:lnTo>
                  <a:pt x="116" y="70"/>
                </a:lnTo>
                <a:lnTo>
                  <a:pt x="117" y="71"/>
                </a:lnTo>
                <a:lnTo>
                  <a:pt x="117" y="71"/>
                </a:lnTo>
                <a:lnTo>
                  <a:pt x="117" y="72"/>
                </a:lnTo>
                <a:lnTo>
                  <a:pt x="117" y="72"/>
                </a:lnTo>
                <a:lnTo>
                  <a:pt x="119" y="72"/>
                </a:lnTo>
                <a:lnTo>
                  <a:pt x="119" y="73"/>
                </a:lnTo>
                <a:lnTo>
                  <a:pt x="119" y="75"/>
                </a:lnTo>
                <a:lnTo>
                  <a:pt x="117" y="75"/>
                </a:lnTo>
                <a:lnTo>
                  <a:pt x="117" y="76"/>
                </a:lnTo>
                <a:lnTo>
                  <a:pt x="117" y="76"/>
                </a:lnTo>
                <a:lnTo>
                  <a:pt x="117" y="77"/>
                </a:lnTo>
                <a:lnTo>
                  <a:pt x="119" y="77"/>
                </a:lnTo>
                <a:lnTo>
                  <a:pt x="119" y="78"/>
                </a:lnTo>
                <a:lnTo>
                  <a:pt x="119" y="78"/>
                </a:lnTo>
                <a:lnTo>
                  <a:pt x="119" y="80"/>
                </a:lnTo>
                <a:lnTo>
                  <a:pt x="117" y="80"/>
                </a:lnTo>
                <a:lnTo>
                  <a:pt x="117" y="80"/>
                </a:lnTo>
                <a:lnTo>
                  <a:pt x="116" y="80"/>
                </a:lnTo>
                <a:lnTo>
                  <a:pt x="115" y="80"/>
                </a:lnTo>
                <a:lnTo>
                  <a:pt x="115" y="80"/>
                </a:lnTo>
                <a:lnTo>
                  <a:pt x="114" y="80"/>
                </a:lnTo>
                <a:lnTo>
                  <a:pt x="114" y="78"/>
                </a:lnTo>
                <a:lnTo>
                  <a:pt x="114" y="77"/>
                </a:lnTo>
                <a:lnTo>
                  <a:pt x="112" y="77"/>
                </a:lnTo>
                <a:lnTo>
                  <a:pt x="112" y="77"/>
                </a:lnTo>
                <a:lnTo>
                  <a:pt x="111" y="77"/>
                </a:lnTo>
                <a:lnTo>
                  <a:pt x="111" y="77"/>
                </a:lnTo>
                <a:lnTo>
                  <a:pt x="111" y="78"/>
                </a:lnTo>
                <a:lnTo>
                  <a:pt x="111" y="80"/>
                </a:lnTo>
                <a:lnTo>
                  <a:pt x="110" y="80"/>
                </a:lnTo>
                <a:lnTo>
                  <a:pt x="109" y="80"/>
                </a:lnTo>
                <a:lnTo>
                  <a:pt x="109" y="80"/>
                </a:lnTo>
                <a:lnTo>
                  <a:pt x="107" y="80"/>
                </a:lnTo>
                <a:lnTo>
                  <a:pt x="106" y="80"/>
                </a:lnTo>
                <a:lnTo>
                  <a:pt x="106" y="80"/>
                </a:lnTo>
                <a:lnTo>
                  <a:pt x="106" y="81"/>
                </a:lnTo>
                <a:lnTo>
                  <a:pt x="106" y="82"/>
                </a:lnTo>
                <a:lnTo>
                  <a:pt x="105" y="82"/>
                </a:lnTo>
                <a:lnTo>
                  <a:pt x="105" y="83"/>
                </a:lnTo>
                <a:lnTo>
                  <a:pt x="105" y="85"/>
                </a:lnTo>
                <a:lnTo>
                  <a:pt x="105" y="85"/>
                </a:lnTo>
                <a:lnTo>
                  <a:pt x="103" y="85"/>
                </a:lnTo>
                <a:lnTo>
                  <a:pt x="103" y="83"/>
                </a:lnTo>
                <a:lnTo>
                  <a:pt x="103" y="82"/>
                </a:lnTo>
                <a:lnTo>
                  <a:pt x="103" y="82"/>
                </a:lnTo>
                <a:lnTo>
                  <a:pt x="102" y="82"/>
                </a:lnTo>
                <a:lnTo>
                  <a:pt x="101" y="82"/>
                </a:lnTo>
                <a:lnTo>
                  <a:pt x="101" y="82"/>
                </a:lnTo>
                <a:lnTo>
                  <a:pt x="100" y="82"/>
                </a:lnTo>
                <a:lnTo>
                  <a:pt x="100" y="81"/>
                </a:lnTo>
                <a:lnTo>
                  <a:pt x="98" y="80"/>
                </a:lnTo>
                <a:lnTo>
                  <a:pt x="98" y="80"/>
                </a:lnTo>
                <a:lnTo>
                  <a:pt x="98" y="80"/>
                </a:lnTo>
                <a:lnTo>
                  <a:pt x="98" y="81"/>
                </a:lnTo>
                <a:lnTo>
                  <a:pt x="98" y="82"/>
                </a:lnTo>
                <a:lnTo>
                  <a:pt x="98" y="82"/>
                </a:lnTo>
                <a:lnTo>
                  <a:pt x="97" y="82"/>
                </a:lnTo>
                <a:lnTo>
                  <a:pt x="96" y="82"/>
                </a:lnTo>
                <a:lnTo>
                  <a:pt x="96" y="83"/>
                </a:lnTo>
                <a:lnTo>
                  <a:pt x="96" y="85"/>
                </a:lnTo>
                <a:lnTo>
                  <a:pt x="96" y="85"/>
                </a:lnTo>
                <a:lnTo>
                  <a:pt x="95" y="85"/>
                </a:lnTo>
                <a:lnTo>
                  <a:pt x="93" y="85"/>
                </a:lnTo>
                <a:lnTo>
                  <a:pt x="93" y="85"/>
                </a:lnTo>
                <a:lnTo>
                  <a:pt x="92" y="85"/>
                </a:lnTo>
                <a:lnTo>
                  <a:pt x="91" y="85"/>
                </a:lnTo>
                <a:lnTo>
                  <a:pt x="91" y="85"/>
                </a:lnTo>
                <a:lnTo>
                  <a:pt x="91" y="86"/>
                </a:lnTo>
                <a:lnTo>
                  <a:pt x="92" y="87"/>
                </a:lnTo>
                <a:lnTo>
                  <a:pt x="91" y="87"/>
                </a:lnTo>
                <a:lnTo>
                  <a:pt x="90" y="87"/>
                </a:lnTo>
                <a:lnTo>
                  <a:pt x="90" y="88"/>
                </a:lnTo>
                <a:lnTo>
                  <a:pt x="90" y="90"/>
                </a:lnTo>
                <a:lnTo>
                  <a:pt x="90" y="88"/>
                </a:lnTo>
                <a:lnTo>
                  <a:pt x="90" y="87"/>
                </a:lnTo>
                <a:lnTo>
                  <a:pt x="88" y="87"/>
                </a:lnTo>
                <a:lnTo>
                  <a:pt x="87" y="87"/>
                </a:lnTo>
                <a:lnTo>
                  <a:pt x="87" y="87"/>
                </a:lnTo>
                <a:lnTo>
                  <a:pt x="87" y="88"/>
                </a:lnTo>
                <a:lnTo>
                  <a:pt x="87" y="90"/>
                </a:lnTo>
                <a:lnTo>
                  <a:pt x="86" y="90"/>
                </a:lnTo>
                <a:lnTo>
                  <a:pt x="86" y="90"/>
                </a:lnTo>
                <a:lnTo>
                  <a:pt x="85" y="90"/>
                </a:lnTo>
                <a:lnTo>
                  <a:pt x="85" y="90"/>
                </a:lnTo>
                <a:lnTo>
                  <a:pt x="83" y="91"/>
                </a:lnTo>
                <a:lnTo>
                  <a:pt x="82" y="92"/>
                </a:lnTo>
                <a:lnTo>
                  <a:pt x="82" y="93"/>
                </a:lnTo>
                <a:lnTo>
                  <a:pt x="82" y="93"/>
                </a:lnTo>
                <a:lnTo>
                  <a:pt x="81" y="93"/>
                </a:lnTo>
                <a:lnTo>
                  <a:pt x="80" y="93"/>
                </a:lnTo>
                <a:lnTo>
                  <a:pt x="80" y="93"/>
                </a:lnTo>
                <a:lnTo>
                  <a:pt x="80" y="93"/>
                </a:lnTo>
                <a:lnTo>
                  <a:pt x="80" y="93"/>
                </a:lnTo>
                <a:lnTo>
                  <a:pt x="80" y="95"/>
                </a:lnTo>
                <a:lnTo>
                  <a:pt x="80" y="95"/>
                </a:lnTo>
                <a:lnTo>
                  <a:pt x="80" y="95"/>
                </a:lnTo>
                <a:lnTo>
                  <a:pt x="80" y="96"/>
                </a:lnTo>
                <a:lnTo>
                  <a:pt x="80" y="96"/>
                </a:lnTo>
                <a:lnTo>
                  <a:pt x="78" y="96"/>
                </a:lnTo>
                <a:lnTo>
                  <a:pt x="78" y="97"/>
                </a:lnTo>
                <a:lnTo>
                  <a:pt x="77" y="97"/>
                </a:lnTo>
                <a:lnTo>
                  <a:pt x="77" y="98"/>
                </a:lnTo>
                <a:lnTo>
                  <a:pt x="77" y="98"/>
                </a:lnTo>
                <a:lnTo>
                  <a:pt x="77" y="100"/>
                </a:lnTo>
                <a:lnTo>
                  <a:pt x="77" y="101"/>
                </a:lnTo>
                <a:lnTo>
                  <a:pt x="77" y="101"/>
                </a:lnTo>
                <a:lnTo>
                  <a:pt x="77" y="102"/>
                </a:lnTo>
                <a:lnTo>
                  <a:pt x="77" y="104"/>
                </a:lnTo>
                <a:lnTo>
                  <a:pt x="76" y="104"/>
                </a:lnTo>
                <a:lnTo>
                  <a:pt x="75" y="104"/>
                </a:lnTo>
                <a:lnTo>
                  <a:pt x="75" y="104"/>
                </a:lnTo>
                <a:lnTo>
                  <a:pt x="75" y="102"/>
                </a:lnTo>
                <a:lnTo>
                  <a:pt x="75" y="101"/>
                </a:lnTo>
                <a:lnTo>
                  <a:pt x="75" y="101"/>
                </a:lnTo>
                <a:lnTo>
                  <a:pt x="75" y="100"/>
                </a:lnTo>
                <a:lnTo>
                  <a:pt x="75" y="98"/>
                </a:lnTo>
                <a:lnTo>
                  <a:pt x="75" y="98"/>
                </a:lnTo>
                <a:lnTo>
                  <a:pt x="73" y="98"/>
                </a:lnTo>
                <a:lnTo>
                  <a:pt x="72" y="98"/>
                </a:lnTo>
                <a:lnTo>
                  <a:pt x="71" y="98"/>
                </a:lnTo>
                <a:lnTo>
                  <a:pt x="71" y="98"/>
                </a:lnTo>
                <a:lnTo>
                  <a:pt x="69" y="98"/>
                </a:lnTo>
                <a:lnTo>
                  <a:pt x="69" y="97"/>
                </a:lnTo>
                <a:lnTo>
                  <a:pt x="68" y="96"/>
                </a:lnTo>
                <a:lnTo>
                  <a:pt x="68" y="96"/>
                </a:lnTo>
                <a:lnTo>
                  <a:pt x="68" y="95"/>
                </a:lnTo>
                <a:lnTo>
                  <a:pt x="68" y="93"/>
                </a:lnTo>
                <a:lnTo>
                  <a:pt x="68" y="93"/>
                </a:lnTo>
                <a:lnTo>
                  <a:pt x="68" y="93"/>
                </a:lnTo>
                <a:lnTo>
                  <a:pt x="67" y="93"/>
                </a:lnTo>
                <a:lnTo>
                  <a:pt x="67" y="92"/>
                </a:lnTo>
                <a:lnTo>
                  <a:pt x="66" y="91"/>
                </a:lnTo>
                <a:lnTo>
                  <a:pt x="66" y="90"/>
                </a:lnTo>
                <a:lnTo>
                  <a:pt x="66" y="91"/>
                </a:lnTo>
                <a:lnTo>
                  <a:pt x="64" y="90"/>
                </a:lnTo>
                <a:lnTo>
                  <a:pt x="63" y="90"/>
                </a:lnTo>
                <a:lnTo>
                  <a:pt x="64" y="90"/>
                </a:lnTo>
                <a:lnTo>
                  <a:pt x="64" y="88"/>
                </a:lnTo>
                <a:lnTo>
                  <a:pt x="64" y="87"/>
                </a:lnTo>
                <a:lnTo>
                  <a:pt x="64" y="87"/>
                </a:lnTo>
                <a:lnTo>
                  <a:pt x="66" y="86"/>
                </a:lnTo>
                <a:lnTo>
                  <a:pt x="64" y="85"/>
                </a:lnTo>
                <a:lnTo>
                  <a:pt x="63" y="85"/>
                </a:lnTo>
                <a:lnTo>
                  <a:pt x="63" y="85"/>
                </a:lnTo>
                <a:lnTo>
                  <a:pt x="62" y="85"/>
                </a:lnTo>
                <a:lnTo>
                  <a:pt x="62" y="86"/>
                </a:lnTo>
                <a:lnTo>
                  <a:pt x="61" y="87"/>
                </a:lnTo>
                <a:lnTo>
                  <a:pt x="61" y="87"/>
                </a:lnTo>
                <a:lnTo>
                  <a:pt x="61" y="88"/>
                </a:lnTo>
                <a:lnTo>
                  <a:pt x="59" y="88"/>
                </a:lnTo>
                <a:lnTo>
                  <a:pt x="58" y="88"/>
                </a:lnTo>
                <a:lnTo>
                  <a:pt x="58" y="88"/>
                </a:lnTo>
                <a:lnTo>
                  <a:pt x="58" y="88"/>
                </a:lnTo>
                <a:lnTo>
                  <a:pt x="58" y="90"/>
                </a:lnTo>
                <a:lnTo>
                  <a:pt x="58" y="90"/>
                </a:lnTo>
                <a:lnTo>
                  <a:pt x="57" y="91"/>
                </a:lnTo>
                <a:lnTo>
                  <a:pt x="57" y="92"/>
                </a:lnTo>
                <a:lnTo>
                  <a:pt x="57" y="93"/>
                </a:lnTo>
                <a:lnTo>
                  <a:pt x="56" y="93"/>
                </a:lnTo>
                <a:lnTo>
                  <a:pt x="56" y="93"/>
                </a:lnTo>
                <a:lnTo>
                  <a:pt x="54" y="93"/>
                </a:lnTo>
                <a:lnTo>
                  <a:pt x="53" y="93"/>
                </a:lnTo>
                <a:lnTo>
                  <a:pt x="52" y="93"/>
                </a:lnTo>
                <a:lnTo>
                  <a:pt x="52" y="93"/>
                </a:lnTo>
                <a:lnTo>
                  <a:pt x="51" y="93"/>
                </a:lnTo>
                <a:lnTo>
                  <a:pt x="52" y="93"/>
                </a:lnTo>
                <a:lnTo>
                  <a:pt x="52" y="92"/>
                </a:lnTo>
                <a:lnTo>
                  <a:pt x="52" y="91"/>
                </a:lnTo>
                <a:lnTo>
                  <a:pt x="52" y="91"/>
                </a:lnTo>
                <a:lnTo>
                  <a:pt x="51" y="91"/>
                </a:lnTo>
                <a:lnTo>
                  <a:pt x="49" y="91"/>
                </a:lnTo>
                <a:lnTo>
                  <a:pt x="49" y="91"/>
                </a:lnTo>
                <a:lnTo>
                  <a:pt x="48" y="91"/>
                </a:lnTo>
                <a:lnTo>
                  <a:pt x="47" y="91"/>
                </a:lnTo>
                <a:lnTo>
                  <a:pt x="47" y="91"/>
                </a:lnTo>
                <a:lnTo>
                  <a:pt x="46" y="91"/>
                </a:lnTo>
                <a:lnTo>
                  <a:pt x="44" y="91"/>
                </a:lnTo>
                <a:lnTo>
                  <a:pt x="44" y="92"/>
                </a:lnTo>
                <a:lnTo>
                  <a:pt x="44" y="93"/>
                </a:lnTo>
                <a:lnTo>
                  <a:pt x="44" y="93"/>
                </a:lnTo>
                <a:lnTo>
                  <a:pt x="44" y="93"/>
                </a:lnTo>
                <a:lnTo>
                  <a:pt x="43" y="93"/>
                </a:lnTo>
                <a:lnTo>
                  <a:pt x="42" y="93"/>
                </a:lnTo>
                <a:lnTo>
                  <a:pt x="42" y="95"/>
                </a:lnTo>
                <a:lnTo>
                  <a:pt x="42" y="96"/>
                </a:lnTo>
                <a:lnTo>
                  <a:pt x="41" y="96"/>
                </a:lnTo>
                <a:lnTo>
                  <a:pt x="41" y="96"/>
                </a:lnTo>
                <a:lnTo>
                  <a:pt x="39" y="96"/>
                </a:lnTo>
                <a:lnTo>
                  <a:pt x="39" y="96"/>
                </a:lnTo>
                <a:lnTo>
                  <a:pt x="39" y="96"/>
                </a:lnTo>
                <a:lnTo>
                  <a:pt x="38" y="96"/>
                </a:lnTo>
                <a:lnTo>
                  <a:pt x="37" y="96"/>
                </a:lnTo>
                <a:lnTo>
                  <a:pt x="37" y="96"/>
                </a:lnTo>
                <a:lnTo>
                  <a:pt x="37" y="96"/>
                </a:lnTo>
                <a:lnTo>
                  <a:pt x="37" y="95"/>
                </a:lnTo>
                <a:lnTo>
                  <a:pt x="35" y="93"/>
                </a:lnTo>
                <a:lnTo>
                  <a:pt x="34" y="93"/>
                </a:lnTo>
                <a:lnTo>
                  <a:pt x="34" y="93"/>
                </a:lnTo>
                <a:lnTo>
                  <a:pt x="30" y="90"/>
                </a:lnTo>
                <a:lnTo>
                  <a:pt x="30" y="90"/>
                </a:lnTo>
                <a:lnTo>
                  <a:pt x="30" y="88"/>
                </a:lnTo>
                <a:lnTo>
                  <a:pt x="30" y="87"/>
                </a:lnTo>
                <a:lnTo>
                  <a:pt x="30" y="87"/>
                </a:lnTo>
                <a:lnTo>
                  <a:pt x="30" y="86"/>
                </a:lnTo>
                <a:lnTo>
                  <a:pt x="30" y="85"/>
                </a:lnTo>
                <a:lnTo>
                  <a:pt x="29" y="85"/>
                </a:lnTo>
                <a:lnTo>
                  <a:pt x="29" y="83"/>
                </a:lnTo>
                <a:lnTo>
                  <a:pt x="29" y="82"/>
                </a:lnTo>
                <a:lnTo>
                  <a:pt x="29" y="82"/>
                </a:lnTo>
                <a:lnTo>
                  <a:pt x="28" y="82"/>
                </a:lnTo>
                <a:lnTo>
                  <a:pt x="28" y="81"/>
                </a:lnTo>
                <a:lnTo>
                  <a:pt x="28" y="80"/>
                </a:lnTo>
                <a:lnTo>
                  <a:pt x="28" y="80"/>
                </a:lnTo>
                <a:lnTo>
                  <a:pt x="28" y="80"/>
                </a:lnTo>
                <a:lnTo>
                  <a:pt x="27" y="80"/>
                </a:lnTo>
                <a:lnTo>
                  <a:pt x="25" y="80"/>
                </a:lnTo>
                <a:lnTo>
                  <a:pt x="25" y="80"/>
                </a:lnTo>
                <a:lnTo>
                  <a:pt x="24" y="80"/>
                </a:lnTo>
                <a:lnTo>
                  <a:pt x="24" y="78"/>
                </a:lnTo>
                <a:lnTo>
                  <a:pt x="24" y="77"/>
                </a:lnTo>
                <a:lnTo>
                  <a:pt x="24" y="77"/>
                </a:lnTo>
                <a:lnTo>
                  <a:pt x="23" y="76"/>
                </a:lnTo>
                <a:lnTo>
                  <a:pt x="23" y="75"/>
                </a:lnTo>
                <a:lnTo>
                  <a:pt x="23" y="75"/>
                </a:lnTo>
                <a:lnTo>
                  <a:pt x="23" y="75"/>
                </a:lnTo>
                <a:lnTo>
                  <a:pt x="23" y="73"/>
                </a:lnTo>
                <a:lnTo>
                  <a:pt x="23" y="72"/>
                </a:lnTo>
                <a:lnTo>
                  <a:pt x="22" y="72"/>
                </a:lnTo>
                <a:lnTo>
                  <a:pt x="20" y="72"/>
                </a:lnTo>
                <a:lnTo>
                  <a:pt x="20" y="72"/>
                </a:lnTo>
                <a:lnTo>
                  <a:pt x="20" y="71"/>
                </a:lnTo>
                <a:lnTo>
                  <a:pt x="20" y="70"/>
                </a:lnTo>
                <a:lnTo>
                  <a:pt x="19" y="68"/>
                </a:lnTo>
                <a:lnTo>
                  <a:pt x="18" y="68"/>
                </a:lnTo>
                <a:lnTo>
                  <a:pt x="18" y="68"/>
                </a:lnTo>
                <a:lnTo>
                  <a:pt x="17" y="68"/>
                </a:lnTo>
                <a:lnTo>
                  <a:pt x="15" y="68"/>
                </a:lnTo>
                <a:lnTo>
                  <a:pt x="14" y="68"/>
                </a:lnTo>
                <a:lnTo>
                  <a:pt x="14" y="68"/>
                </a:lnTo>
                <a:lnTo>
                  <a:pt x="13" y="68"/>
                </a:lnTo>
                <a:lnTo>
                  <a:pt x="12" y="68"/>
                </a:lnTo>
                <a:lnTo>
                  <a:pt x="12" y="68"/>
                </a:lnTo>
                <a:lnTo>
                  <a:pt x="12" y="68"/>
                </a:lnTo>
                <a:lnTo>
                  <a:pt x="12" y="67"/>
                </a:lnTo>
                <a:lnTo>
                  <a:pt x="12" y="66"/>
                </a:lnTo>
                <a:lnTo>
                  <a:pt x="10" y="66"/>
                </a:lnTo>
                <a:lnTo>
                  <a:pt x="9" y="66"/>
                </a:lnTo>
                <a:lnTo>
                  <a:pt x="9" y="64"/>
                </a:lnTo>
                <a:lnTo>
                  <a:pt x="9" y="63"/>
                </a:lnTo>
                <a:lnTo>
                  <a:pt x="9" y="63"/>
                </a:lnTo>
                <a:lnTo>
                  <a:pt x="8" y="63"/>
                </a:lnTo>
                <a:lnTo>
                  <a:pt x="6" y="63"/>
                </a:lnTo>
                <a:lnTo>
                  <a:pt x="6" y="63"/>
                </a:lnTo>
                <a:lnTo>
                  <a:pt x="5" y="63"/>
                </a:lnTo>
                <a:lnTo>
                  <a:pt x="4" y="63"/>
                </a:lnTo>
                <a:lnTo>
                  <a:pt x="4" y="63"/>
                </a:lnTo>
                <a:lnTo>
                  <a:pt x="3" y="63"/>
                </a:lnTo>
                <a:lnTo>
                  <a:pt x="3" y="63"/>
                </a:lnTo>
                <a:lnTo>
                  <a:pt x="3" y="62"/>
                </a:lnTo>
                <a:lnTo>
                  <a:pt x="3" y="61"/>
                </a:lnTo>
                <a:lnTo>
                  <a:pt x="1" y="61"/>
                </a:lnTo>
                <a:lnTo>
                  <a:pt x="1" y="61"/>
                </a:lnTo>
                <a:lnTo>
                  <a:pt x="1" y="61"/>
                </a:lnTo>
                <a:lnTo>
                  <a:pt x="1" y="59"/>
                </a:lnTo>
                <a:lnTo>
                  <a:pt x="3" y="58"/>
                </a:lnTo>
                <a:lnTo>
                  <a:pt x="3" y="58"/>
                </a:lnTo>
                <a:lnTo>
                  <a:pt x="4" y="58"/>
                </a:lnTo>
                <a:lnTo>
                  <a:pt x="4" y="58"/>
                </a:lnTo>
                <a:lnTo>
                  <a:pt x="4" y="57"/>
                </a:lnTo>
                <a:lnTo>
                  <a:pt x="4" y="56"/>
                </a:lnTo>
                <a:lnTo>
                  <a:pt x="4" y="56"/>
                </a:lnTo>
                <a:lnTo>
                  <a:pt x="4" y="54"/>
                </a:lnTo>
                <a:lnTo>
                  <a:pt x="4" y="53"/>
                </a:lnTo>
                <a:lnTo>
                  <a:pt x="4" y="53"/>
                </a:lnTo>
                <a:lnTo>
                  <a:pt x="4" y="52"/>
                </a:lnTo>
                <a:lnTo>
                  <a:pt x="4" y="51"/>
                </a:lnTo>
                <a:lnTo>
                  <a:pt x="3" y="51"/>
                </a:lnTo>
                <a:lnTo>
                  <a:pt x="1" y="49"/>
                </a:lnTo>
                <a:lnTo>
                  <a:pt x="1" y="49"/>
                </a:lnTo>
                <a:lnTo>
                  <a:pt x="1" y="48"/>
                </a:lnTo>
                <a:lnTo>
                  <a:pt x="1" y="48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6"/>
                </a:lnTo>
                <a:lnTo>
                  <a:pt x="1" y="44"/>
                </a:lnTo>
                <a:lnTo>
                  <a:pt x="1" y="44"/>
                </a:lnTo>
                <a:lnTo>
                  <a:pt x="1" y="43"/>
                </a:lnTo>
                <a:lnTo>
                  <a:pt x="3" y="43"/>
                </a:lnTo>
                <a:lnTo>
                  <a:pt x="4" y="42"/>
                </a:lnTo>
                <a:lnTo>
                  <a:pt x="4" y="42"/>
                </a:lnTo>
                <a:lnTo>
                  <a:pt x="4" y="41"/>
                </a:lnTo>
                <a:lnTo>
                  <a:pt x="4" y="41"/>
                </a:lnTo>
                <a:lnTo>
                  <a:pt x="5" y="39"/>
                </a:lnTo>
                <a:lnTo>
                  <a:pt x="5" y="39"/>
                </a:lnTo>
                <a:lnTo>
                  <a:pt x="5" y="38"/>
                </a:lnTo>
                <a:lnTo>
                  <a:pt x="5" y="38"/>
                </a:lnTo>
                <a:lnTo>
                  <a:pt x="5" y="37"/>
                </a:lnTo>
                <a:lnTo>
                  <a:pt x="5" y="37"/>
                </a:lnTo>
                <a:lnTo>
                  <a:pt x="5" y="36"/>
                </a:lnTo>
                <a:lnTo>
                  <a:pt x="4" y="36"/>
                </a:lnTo>
                <a:lnTo>
                  <a:pt x="4" y="36"/>
                </a:lnTo>
                <a:lnTo>
                  <a:pt x="4" y="34"/>
                </a:lnTo>
                <a:lnTo>
                  <a:pt x="4" y="34"/>
                </a:lnTo>
                <a:lnTo>
                  <a:pt x="4" y="33"/>
                </a:lnTo>
                <a:lnTo>
                  <a:pt x="4" y="32"/>
                </a:lnTo>
                <a:lnTo>
                  <a:pt x="4" y="30"/>
                </a:lnTo>
                <a:lnTo>
                  <a:pt x="4" y="30"/>
                </a:lnTo>
                <a:lnTo>
                  <a:pt x="4" y="29"/>
                </a:lnTo>
                <a:lnTo>
                  <a:pt x="4" y="28"/>
                </a:lnTo>
                <a:lnTo>
                  <a:pt x="4" y="28"/>
                </a:lnTo>
                <a:lnTo>
                  <a:pt x="4" y="27"/>
                </a:lnTo>
                <a:lnTo>
                  <a:pt x="4" y="27"/>
                </a:lnTo>
                <a:lnTo>
                  <a:pt x="3" y="27"/>
                </a:lnTo>
                <a:lnTo>
                  <a:pt x="4" y="25"/>
                </a:lnTo>
                <a:lnTo>
                  <a:pt x="4" y="25"/>
                </a:lnTo>
                <a:lnTo>
                  <a:pt x="4" y="24"/>
                </a:lnTo>
                <a:lnTo>
                  <a:pt x="4" y="23"/>
                </a:lnTo>
                <a:lnTo>
                  <a:pt x="4" y="23"/>
                </a:lnTo>
                <a:lnTo>
                  <a:pt x="4" y="22"/>
                </a:lnTo>
                <a:lnTo>
                  <a:pt x="3" y="20"/>
                </a:lnTo>
                <a:lnTo>
                  <a:pt x="3" y="20"/>
                </a:lnTo>
                <a:lnTo>
                  <a:pt x="3" y="19"/>
                </a:lnTo>
                <a:lnTo>
                  <a:pt x="1" y="19"/>
                </a:lnTo>
                <a:lnTo>
                  <a:pt x="1" y="18"/>
                </a:lnTo>
                <a:lnTo>
                  <a:pt x="1" y="18"/>
                </a:lnTo>
                <a:lnTo>
                  <a:pt x="0" y="18"/>
                </a:lnTo>
                <a:lnTo>
                  <a:pt x="0" y="17"/>
                </a:lnTo>
                <a:lnTo>
                  <a:pt x="0" y="15"/>
                </a:lnTo>
                <a:lnTo>
                  <a:pt x="0" y="15"/>
                </a:lnTo>
                <a:lnTo>
                  <a:pt x="0" y="14"/>
                </a:lnTo>
                <a:lnTo>
                  <a:pt x="1" y="14"/>
                </a:lnTo>
                <a:lnTo>
                  <a:pt x="1" y="14"/>
                </a:lnTo>
                <a:lnTo>
                  <a:pt x="1" y="13"/>
                </a:lnTo>
                <a:lnTo>
                  <a:pt x="3" y="12"/>
                </a:lnTo>
                <a:lnTo>
                  <a:pt x="3" y="12"/>
                </a:lnTo>
                <a:lnTo>
                  <a:pt x="4" y="12"/>
                </a:lnTo>
                <a:lnTo>
                  <a:pt x="4" y="12"/>
                </a:lnTo>
                <a:lnTo>
                  <a:pt x="5" y="10"/>
                </a:lnTo>
                <a:lnTo>
                  <a:pt x="4" y="9"/>
                </a:lnTo>
                <a:lnTo>
                  <a:pt x="5" y="9"/>
                </a:lnTo>
                <a:lnTo>
                  <a:pt x="6" y="9"/>
                </a:lnTo>
                <a:lnTo>
                  <a:pt x="6" y="8"/>
                </a:lnTo>
                <a:lnTo>
                  <a:pt x="6" y="7"/>
                </a:lnTo>
                <a:lnTo>
                  <a:pt x="6" y="7"/>
                </a:lnTo>
                <a:lnTo>
                  <a:pt x="6" y="7"/>
                </a:lnTo>
                <a:lnTo>
                  <a:pt x="8" y="7"/>
                </a:lnTo>
                <a:lnTo>
                  <a:pt x="8" y="8"/>
                </a:lnTo>
                <a:lnTo>
                  <a:pt x="9" y="9"/>
                </a:lnTo>
                <a:lnTo>
                  <a:pt x="9" y="9"/>
                </a:lnTo>
                <a:lnTo>
                  <a:pt x="9" y="9"/>
                </a:lnTo>
                <a:lnTo>
                  <a:pt x="10" y="9"/>
                </a:lnTo>
                <a:lnTo>
                  <a:pt x="10" y="10"/>
                </a:lnTo>
                <a:lnTo>
                  <a:pt x="12" y="12"/>
                </a:lnTo>
                <a:lnTo>
                  <a:pt x="12" y="12"/>
                </a:lnTo>
                <a:lnTo>
                  <a:pt x="12" y="13"/>
                </a:lnTo>
                <a:lnTo>
                  <a:pt x="12" y="14"/>
                </a:lnTo>
                <a:lnTo>
                  <a:pt x="13" y="14"/>
                </a:lnTo>
                <a:lnTo>
                  <a:pt x="14" y="14"/>
                </a:lnTo>
                <a:lnTo>
                  <a:pt x="14" y="15"/>
                </a:lnTo>
                <a:lnTo>
                  <a:pt x="14" y="15"/>
                </a:lnTo>
                <a:lnTo>
                  <a:pt x="15" y="17"/>
                </a:lnTo>
                <a:lnTo>
                  <a:pt x="15" y="17"/>
                </a:lnTo>
                <a:lnTo>
                  <a:pt x="17" y="17"/>
                </a:lnTo>
                <a:lnTo>
                  <a:pt x="17" y="15"/>
                </a:lnTo>
                <a:lnTo>
                  <a:pt x="18" y="15"/>
                </a:lnTo>
                <a:lnTo>
                  <a:pt x="18" y="14"/>
                </a:lnTo>
                <a:lnTo>
                  <a:pt x="18" y="14"/>
                </a:lnTo>
                <a:lnTo>
                  <a:pt x="19" y="14"/>
                </a:lnTo>
                <a:lnTo>
                  <a:pt x="20" y="14"/>
                </a:lnTo>
                <a:lnTo>
                  <a:pt x="20" y="13"/>
                </a:lnTo>
                <a:lnTo>
                  <a:pt x="20" y="12"/>
                </a:lnTo>
                <a:lnTo>
                  <a:pt x="20" y="12"/>
                </a:lnTo>
                <a:lnTo>
                  <a:pt x="20" y="10"/>
                </a:lnTo>
                <a:lnTo>
                  <a:pt x="20" y="9"/>
                </a:lnTo>
                <a:lnTo>
                  <a:pt x="20" y="9"/>
                </a:lnTo>
                <a:lnTo>
                  <a:pt x="20" y="9"/>
                </a:lnTo>
                <a:lnTo>
                  <a:pt x="22" y="9"/>
                </a:lnTo>
                <a:lnTo>
                  <a:pt x="23" y="9"/>
                </a:lnTo>
                <a:lnTo>
                  <a:pt x="23" y="9"/>
                </a:lnTo>
                <a:lnTo>
                  <a:pt x="24" y="9"/>
                </a:lnTo>
                <a:lnTo>
                  <a:pt x="25" y="9"/>
                </a:lnTo>
                <a:lnTo>
                  <a:pt x="25" y="9"/>
                </a:lnTo>
                <a:lnTo>
                  <a:pt x="27" y="9"/>
                </a:lnTo>
                <a:lnTo>
                  <a:pt x="28" y="9"/>
                </a:lnTo>
                <a:lnTo>
                  <a:pt x="28" y="8"/>
                </a:lnTo>
                <a:lnTo>
                  <a:pt x="28" y="7"/>
                </a:lnTo>
                <a:lnTo>
                  <a:pt x="28" y="7"/>
                </a:lnTo>
                <a:lnTo>
                  <a:pt x="28" y="5"/>
                </a:lnTo>
                <a:lnTo>
                  <a:pt x="29" y="7"/>
                </a:lnTo>
                <a:lnTo>
                  <a:pt x="30" y="7"/>
                </a:lnTo>
                <a:lnTo>
                  <a:pt x="30" y="7"/>
                </a:lnTo>
                <a:lnTo>
                  <a:pt x="32" y="7"/>
                </a:lnTo>
                <a:lnTo>
                  <a:pt x="33" y="5"/>
                </a:lnTo>
                <a:lnTo>
                  <a:pt x="33" y="5"/>
                </a:lnTo>
                <a:lnTo>
                  <a:pt x="34" y="5"/>
                </a:lnTo>
                <a:lnTo>
                  <a:pt x="35" y="5"/>
                </a:lnTo>
                <a:lnTo>
                  <a:pt x="37" y="5"/>
                </a:lnTo>
                <a:lnTo>
                  <a:pt x="37" y="5"/>
                </a:lnTo>
                <a:lnTo>
                  <a:pt x="38" y="7"/>
                </a:lnTo>
                <a:lnTo>
                  <a:pt x="39" y="7"/>
                </a:lnTo>
                <a:lnTo>
                  <a:pt x="39" y="5"/>
                </a:lnTo>
                <a:lnTo>
                  <a:pt x="39" y="4"/>
                </a:lnTo>
                <a:lnTo>
                  <a:pt x="41" y="4"/>
                </a:lnTo>
                <a:lnTo>
                  <a:pt x="41" y="3"/>
                </a:lnTo>
                <a:lnTo>
                  <a:pt x="42" y="3"/>
                </a:lnTo>
                <a:lnTo>
                  <a:pt x="42" y="2"/>
                </a:lnTo>
                <a:lnTo>
                  <a:pt x="42" y="2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4" y="0"/>
                </a:lnTo>
                <a:lnTo>
                  <a:pt x="44" y="0"/>
                </a:lnTo>
                <a:lnTo>
                  <a:pt x="46" y="2"/>
                </a:lnTo>
                <a:lnTo>
                  <a:pt x="46" y="2"/>
                </a:lnTo>
                <a:lnTo>
                  <a:pt x="46" y="3"/>
                </a:lnTo>
                <a:lnTo>
                  <a:pt x="47" y="3"/>
                </a:lnTo>
                <a:lnTo>
                  <a:pt x="47" y="3"/>
                </a:lnTo>
                <a:lnTo>
                  <a:pt x="48" y="3"/>
                </a:lnTo>
                <a:lnTo>
                  <a:pt x="48" y="2"/>
                </a:lnTo>
                <a:lnTo>
                  <a:pt x="48" y="2"/>
                </a:lnTo>
                <a:lnTo>
                  <a:pt x="49" y="0"/>
                </a:lnTo>
                <a:lnTo>
                  <a:pt x="49" y="0"/>
                </a:lnTo>
                <a:lnTo>
                  <a:pt x="49" y="2"/>
                </a:lnTo>
                <a:lnTo>
                  <a:pt x="49" y="2"/>
                </a:lnTo>
                <a:lnTo>
                  <a:pt x="49" y="3"/>
                </a:lnTo>
                <a:lnTo>
                  <a:pt x="51" y="3"/>
                </a:lnTo>
                <a:lnTo>
                  <a:pt x="52" y="3"/>
                </a:lnTo>
                <a:lnTo>
                  <a:pt x="52" y="2"/>
                </a:lnTo>
                <a:lnTo>
                  <a:pt x="52" y="2"/>
                </a:lnTo>
                <a:lnTo>
                  <a:pt x="52" y="0"/>
                </a:lnTo>
                <a:lnTo>
                  <a:pt x="53" y="0"/>
                </a:lnTo>
                <a:lnTo>
                  <a:pt x="54" y="0"/>
                </a:lnTo>
                <a:lnTo>
                  <a:pt x="54" y="2"/>
                </a:lnTo>
                <a:lnTo>
                  <a:pt x="54" y="2"/>
                </a:lnTo>
                <a:lnTo>
                  <a:pt x="54" y="3"/>
                </a:lnTo>
                <a:lnTo>
                  <a:pt x="56" y="3"/>
                </a:lnTo>
                <a:lnTo>
                  <a:pt x="56" y="3"/>
                </a:lnTo>
                <a:lnTo>
                  <a:pt x="57" y="3"/>
                </a:lnTo>
                <a:lnTo>
                  <a:pt x="58" y="3"/>
                </a:lnTo>
                <a:lnTo>
                  <a:pt x="58" y="3"/>
                </a:lnTo>
                <a:lnTo>
                  <a:pt x="59" y="3"/>
                </a:lnTo>
                <a:lnTo>
                  <a:pt x="61" y="3"/>
                </a:lnTo>
                <a:lnTo>
                  <a:pt x="61" y="4"/>
                </a:lnTo>
                <a:lnTo>
                  <a:pt x="61" y="4"/>
                </a:lnTo>
                <a:lnTo>
                  <a:pt x="61" y="5"/>
                </a:lnTo>
                <a:lnTo>
                  <a:pt x="61" y="5"/>
                </a:lnTo>
                <a:lnTo>
                  <a:pt x="62" y="5"/>
                </a:lnTo>
                <a:lnTo>
                  <a:pt x="62" y="7"/>
                </a:lnTo>
                <a:lnTo>
                  <a:pt x="62" y="7"/>
                </a:lnTo>
                <a:lnTo>
                  <a:pt x="62" y="8"/>
                </a:lnTo>
                <a:lnTo>
                  <a:pt x="62" y="9"/>
                </a:lnTo>
                <a:lnTo>
                  <a:pt x="62" y="9"/>
                </a:lnTo>
                <a:lnTo>
                  <a:pt x="62" y="10"/>
                </a:lnTo>
                <a:lnTo>
                  <a:pt x="63" y="10"/>
                </a:lnTo>
                <a:lnTo>
                  <a:pt x="63" y="10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83" name="Freeform 573" hidden="1">
            <a:extLst>
              <a:ext uri="{FF2B5EF4-FFF2-40B4-BE49-F238E27FC236}">
                <a16:creationId xmlns:a16="http://schemas.microsoft.com/office/drawing/2014/main" id="{413AAF6B-DD71-4D12-9026-99BBCEA1A9F0}"/>
              </a:ext>
            </a:extLst>
          </p:cNvPr>
          <p:cNvSpPr>
            <a:spLocks/>
          </p:cNvSpPr>
          <p:nvPr/>
        </p:nvSpPr>
        <p:spPr bwMode="auto">
          <a:xfrm>
            <a:off x="11269594" y="5830274"/>
            <a:ext cx="1043660" cy="1176894"/>
          </a:xfrm>
          <a:custGeom>
            <a:avLst/>
            <a:gdLst>
              <a:gd name="T0" fmla="*/ 92 w 94"/>
              <a:gd name="T1" fmla="*/ 46 h 106"/>
              <a:gd name="T2" fmla="*/ 86 w 94"/>
              <a:gd name="T3" fmla="*/ 49 h 106"/>
              <a:gd name="T4" fmla="*/ 83 w 94"/>
              <a:gd name="T5" fmla="*/ 52 h 106"/>
              <a:gd name="T6" fmla="*/ 78 w 94"/>
              <a:gd name="T7" fmla="*/ 56 h 106"/>
              <a:gd name="T8" fmla="*/ 71 w 94"/>
              <a:gd name="T9" fmla="*/ 62 h 106"/>
              <a:gd name="T10" fmla="*/ 68 w 94"/>
              <a:gd name="T11" fmla="*/ 65 h 106"/>
              <a:gd name="T12" fmla="*/ 68 w 94"/>
              <a:gd name="T13" fmla="*/ 68 h 106"/>
              <a:gd name="T14" fmla="*/ 69 w 94"/>
              <a:gd name="T15" fmla="*/ 72 h 106"/>
              <a:gd name="T16" fmla="*/ 66 w 94"/>
              <a:gd name="T17" fmla="*/ 76 h 106"/>
              <a:gd name="T18" fmla="*/ 68 w 94"/>
              <a:gd name="T19" fmla="*/ 78 h 106"/>
              <a:gd name="T20" fmla="*/ 60 w 94"/>
              <a:gd name="T21" fmla="*/ 81 h 106"/>
              <a:gd name="T22" fmla="*/ 60 w 94"/>
              <a:gd name="T23" fmla="*/ 90 h 106"/>
              <a:gd name="T24" fmla="*/ 66 w 94"/>
              <a:gd name="T25" fmla="*/ 95 h 106"/>
              <a:gd name="T26" fmla="*/ 64 w 94"/>
              <a:gd name="T27" fmla="*/ 95 h 106"/>
              <a:gd name="T28" fmla="*/ 59 w 94"/>
              <a:gd name="T29" fmla="*/ 96 h 106"/>
              <a:gd name="T30" fmla="*/ 51 w 94"/>
              <a:gd name="T31" fmla="*/ 92 h 106"/>
              <a:gd name="T32" fmla="*/ 50 w 94"/>
              <a:gd name="T33" fmla="*/ 86 h 106"/>
              <a:gd name="T34" fmla="*/ 49 w 94"/>
              <a:gd name="T35" fmla="*/ 94 h 106"/>
              <a:gd name="T36" fmla="*/ 47 w 94"/>
              <a:gd name="T37" fmla="*/ 94 h 106"/>
              <a:gd name="T38" fmla="*/ 41 w 94"/>
              <a:gd name="T39" fmla="*/ 94 h 106"/>
              <a:gd name="T40" fmla="*/ 40 w 94"/>
              <a:gd name="T41" fmla="*/ 94 h 106"/>
              <a:gd name="T42" fmla="*/ 44 w 94"/>
              <a:gd name="T43" fmla="*/ 102 h 106"/>
              <a:gd name="T44" fmla="*/ 37 w 94"/>
              <a:gd name="T45" fmla="*/ 106 h 106"/>
              <a:gd name="T46" fmla="*/ 35 w 94"/>
              <a:gd name="T47" fmla="*/ 100 h 106"/>
              <a:gd name="T48" fmla="*/ 34 w 94"/>
              <a:gd name="T49" fmla="*/ 96 h 106"/>
              <a:gd name="T50" fmla="*/ 31 w 94"/>
              <a:gd name="T51" fmla="*/ 96 h 106"/>
              <a:gd name="T52" fmla="*/ 27 w 94"/>
              <a:gd name="T53" fmla="*/ 101 h 106"/>
              <a:gd name="T54" fmla="*/ 23 w 94"/>
              <a:gd name="T55" fmla="*/ 102 h 106"/>
              <a:gd name="T56" fmla="*/ 20 w 94"/>
              <a:gd name="T57" fmla="*/ 102 h 106"/>
              <a:gd name="T58" fmla="*/ 20 w 94"/>
              <a:gd name="T59" fmla="*/ 96 h 106"/>
              <a:gd name="T60" fmla="*/ 25 w 94"/>
              <a:gd name="T61" fmla="*/ 94 h 106"/>
              <a:gd name="T62" fmla="*/ 27 w 94"/>
              <a:gd name="T63" fmla="*/ 86 h 106"/>
              <a:gd name="T64" fmla="*/ 31 w 94"/>
              <a:gd name="T65" fmla="*/ 81 h 106"/>
              <a:gd name="T66" fmla="*/ 25 w 94"/>
              <a:gd name="T67" fmla="*/ 75 h 106"/>
              <a:gd name="T68" fmla="*/ 21 w 94"/>
              <a:gd name="T69" fmla="*/ 68 h 106"/>
              <a:gd name="T70" fmla="*/ 20 w 94"/>
              <a:gd name="T71" fmla="*/ 60 h 106"/>
              <a:gd name="T72" fmla="*/ 13 w 94"/>
              <a:gd name="T73" fmla="*/ 57 h 106"/>
              <a:gd name="T74" fmla="*/ 6 w 94"/>
              <a:gd name="T75" fmla="*/ 62 h 106"/>
              <a:gd name="T76" fmla="*/ 0 w 94"/>
              <a:gd name="T77" fmla="*/ 63 h 106"/>
              <a:gd name="T78" fmla="*/ 1 w 94"/>
              <a:gd name="T79" fmla="*/ 57 h 106"/>
              <a:gd name="T80" fmla="*/ 3 w 94"/>
              <a:gd name="T81" fmla="*/ 55 h 106"/>
              <a:gd name="T82" fmla="*/ 8 w 94"/>
              <a:gd name="T83" fmla="*/ 49 h 106"/>
              <a:gd name="T84" fmla="*/ 10 w 94"/>
              <a:gd name="T85" fmla="*/ 43 h 106"/>
              <a:gd name="T86" fmla="*/ 15 w 94"/>
              <a:gd name="T87" fmla="*/ 37 h 106"/>
              <a:gd name="T88" fmla="*/ 17 w 94"/>
              <a:gd name="T89" fmla="*/ 33 h 106"/>
              <a:gd name="T90" fmla="*/ 18 w 94"/>
              <a:gd name="T91" fmla="*/ 26 h 106"/>
              <a:gd name="T92" fmla="*/ 20 w 94"/>
              <a:gd name="T93" fmla="*/ 18 h 106"/>
              <a:gd name="T94" fmla="*/ 12 w 94"/>
              <a:gd name="T95" fmla="*/ 14 h 106"/>
              <a:gd name="T96" fmla="*/ 20 w 94"/>
              <a:gd name="T97" fmla="*/ 10 h 106"/>
              <a:gd name="T98" fmla="*/ 22 w 94"/>
              <a:gd name="T99" fmla="*/ 3 h 106"/>
              <a:gd name="T100" fmla="*/ 30 w 94"/>
              <a:gd name="T101" fmla="*/ 3 h 106"/>
              <a:gd name="T102" fmla="*/ 39 w 94"/>
              <a:gd name="T103" fmla="*/ 5 h 106"/>
              <a:gd name="T104" fmla="*/ 44 w 94"/>
              <a:gd name="T105" fmla="*/ 9 h 106"/>
              <a:gd name="T106" fmla="*/ 36 w 94"/>
              <a:gd name="T107" fmla="*/ 12 h 106"/>
              <a:gd name="T108" fmla="*/ 45 w 94"/>
              <a:gd name="T109" fmla="*/ 14 h 106"/>
              <a:gd name="T110" fmla="*/ 47 w 94"/>
              <a:gd name="T111" fmla="*/ 22 h 106"/>
              <a:gd name="T112" fmla="*/ 56 w 94"/>
              <a:gd name="T113" fmla="*/ 24 h 106"/>
              <a:gd name="T114" fmla="*/ 66 w 94"/>
              <a:gd name="T115" fmla="*/ 24 h 106"/>
              <a:gd name="T116" fmla="*/ 74 w 94"/>
              <a:gd name="T117" fmla="*/ 22 h 106"/>
              <a:gd name="T118" fmla="*/ 83 w 94"/>
              <a:gd name="T119" fmla="*/ 24 h 106"/>
              <a:gd name="T120" fmla="*/ 85 w 94"/>
              <a:gd name="T121" fmla="*/ 33 h 106"/>
              <a:gd name="T122" fmla="*/ 94 w 94"/>
              <a:gd name="T123" fmla="*/ 3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4" h="106">
                <a:moveTo>
                  <a:pt x="92" y="41"/>
                </a:moveTo>
                <a:lnTo>
                  <a:pt x="92" y="42"/>
                </a:lnTo>
                <a:lnTo>
                  <a:pt x="93" y="42"/>
                </a:lnTo>
                <a:lnTo>
                  <a:pt x="93" y="43"/>
                </a:lnTo>
                <a:lnTo>
                  <a:pt x="93" y="43"/>
                </a:lnTo>
                <a:lnTo>
                  <a:pt x="93" y="43"/>
                </a:lnTo>
                <a:lnTo>
                  <a:pt x="93" y="44"/>
                </a:lnTo>
                <a:lnTo>
                  <a:pt x="93" y="44"/>
                </a:lnTo>
                <a:lnTo>
                  <a:pt x="93" y="44"/>
                </a:lnTo>
                <a:lnTo>
                  <a:pt x="92" y="44"/>
                </a:lnTo>
                <a:lnTo>
                  <a:pt x="92" y="46"/>
                </a:lnTo>
                <a:lnTo>
                  <a:pt x="92" y="46"/>
                </a:lnTo>
                <a:lnTo>
                  <a:pt x="90" y="46"/>
                </a:lnTo>
                <a:lnTo>
                  <a:pt x="90" y="47"/>
                </a:lnTo>
                <a:lnTo>
                  <a:pt x="90" y="47"/>
                </a:lnTo>
                <a:lnTo>
                  <a:pt x="90" y="47"/>
                </a:lnTo>
                <a:lnTo>
                  <a:pt x="89" y="47"/>
                </a:lnTo>
                <a:lnTo>
                  <a:pt x="89" y="47"/>
                </a:lnTo>
                <a:lnTo>
                  <a:pt x="89" y="48"/>
                </a:lnTo>
                <a:lnTo>
                  <a:pt x="89" y="49"/>
                </a:lnTo>
                <a:lnTo>
                  <a:pt x="88" y="49"/>
                </a:lnTo>
                <a:lnTo>
                  <a:pt x="88" y="49"/>
                </a:lnTo>
                <a:lnTo>
                  <a:pt x="88" y="49"/>
                </a:lnTo>
                <a:lnTo>
                  <a:pt x="86" y="49"/>
                </a:lnTo>
                <a:lnTo>
                  <a:pt x="86" y="49"/>
                </a:lnTo>
                <a:lnTo>
                  <a:pt x="86" y="48"/>
                </a:lnTo>
                <a:lnTo>
                  <a:pt x="85" y="48"/>
                </a:lnTo>
                <a:lnTo>
                  <a:pt x="85" y="48"/>
                </a:lnTo>
                <a:lnTo>
                  <a:pt x="85" y="48"/>
                </a:lnTo>
                <a:lnTo>
                  <a:pt x="84" y="49"/>
                </a:lnTo>
                <a:lnTo>
                  <a:pt x="84" y="49"/>
                </a:lnTo>
                <a:lnTo>
                  <a:pt x="84" y="49"/>
                </a:lnTo>
                <a:lnTo>
                  <a:pt x="84" y="51"/>
                </a:lnTo>
                <a:lnTo>
                  <a:pt x="84" y="51"/>
                </a:lnTo>
                <a:lnTo>
                  <a:pt x="83" y="52"/>
                </a:lnTo>
                <a:lnTo>
                  <a:pt x="83" y="52"/>
                </a:lnTo>
                <a:lnTo>
                  <a:pt x="81" y="52"/>
                </a:lnTo>
                <a:lnTo>
                  <a:pt x="81" y="52"/>
                </a:lnTo>
                <a:lnTo>
                  <a:pt x="80" y="52"/>
                </a:lnTo>
                <a:lnTo>
                  <a:pt x="80" y="52"/>
                </a:lnTo>
                <a:lnTo>
                  <a:pt x="81" y="52"/>
                </a:lnTo>
                <a:lnTo>
                  <a:pt x="81" y="52"/>
                </a:lnTo>
                <a:lnTo>
                  <a:pt x="80" y="53"/>
                </a:lnTo>
                <a:lnTo>
                  <a:pt x="79" y="55"/>
                </a:lnTo>
                <a:lnTo>
                  <a:pt x="79" y="55"/>
                </a:lnTo>
                <a:lnTo>
                  <a:pt x="79" y="56"/>
                </a:lnTo>
                <a:lnTo>
                  <a:pt x="79" y="56"/>
                </a:lnTo>
                <a:lnTo>
                  <a:pt x="78" y="56"/>
                </a:lnTo>
                <a:lnTo>
                  <a:pt x="78" y="57"/>
                </a:lnTo>
                <a:lnTo>
                  <a:pt x="76" y="58"/>
                </a:lnTo>
                <a:lnTo>
                  <a:pt x="76" y="60"/>
                </a:lnTo>
                <a:lnTo>
                  <a:pt x="76" y="60"/>
                </a:lnTo>
                <a:lnTo>
                  <a:pt x="75" y="60"/>
                </a:lnTo>
                <a:lnTo>
                  <a:pt x="75" y="60"/>
                </a:lnTo>
                <a:lnTo>
                  <a:pt x="75" y="60"/>
                </a:lnTo>
                <a:lnTo>
                  <a:pt x="74" y="61"/>
                </a:lnTo>
                <a:lnTo>
                  <a:pt x="74" y="61"/>
                </a:lnTo>
                <a:lnTo>
                  <a:pt x="74" y="62"/>
                </a:lnTo>
                <a:lnTo>
                  <a:pt x="73" y="62"/>
                </a:lnTo>
                <a:lnTo>
                  <a:pt x="71" y="62"/>
                </a:lnTo>
                <a:lnTo>
                  <a:pt x="71" y="62"/>
                </a:lnTo>
                <a:lnTo>
                  <a:pt x="71" y="62"/>
                </a:lnTo>
                <a:lnTo>
                  <a:pt x="71" y="62"/>
                </a:lnTo>
                <a:lnTo>
                  <a:pt x="71" y="62"/>
                </a:lnTo>
                <a:lnTo>
                  <a:pt x="70" y="63"/>
                </a:lnTo>
                <a:lnTo>
                  <a:pt x="70" y="63"/>
                </a:lnTo>
                <a:lnTo>
                  <a:pt x="70" y="62"/>
                </a:lnTo>
                <a:lnTo>
                  <a:pt x="69" y="62"/>
                </a:lnTo>
                <a:lnTo>
                  <a:pt x="69" y="63"/>
                </a:lnTo>
                <a:lnTo>
                  <a:pt x="69" y="63"/>
                </a:lnTo>
                <a:lnTo>
                  <a:pt x="69" y="65"/>
                </a:lnTo>
                <a:lnTo>
                  <a:pt x="68" y="65"/>
                </a:lnTo>
                <a:lnTo>
                  <a:pt x="66" y="65"/>
                </a:lnTo>
                <a:lnTo>
                  <a:pt x="66" y="65"/>
                </a:lnTo>
                <a:lnTo>
                  <a:pt x="66" y="65"/>
                </a:lnTo>
                <a:lnTo>
                  <a:pt x="66" y="65"/>
                </a:lnTo>
                <a:lnTo>
                  <a:pt x="66" y="65"/>
                </a:lnTo>
                <a:lnTo>
                  <a:pt x="66" y="65"/>
                </a:lnTo>
                <a:lnTo>
                  <a:pt x="66" y="65"/>
                </a:lnTo>
                <a:lnTo>
                  <a:pt x="66" y="66"/>
                </a:lnTo>
                <a:lnTo>
                  <a:pt x="66" y="67"/>
                </a:lnTo>
                <a:lnTo>
                  <a:pt x="66" y="67"/>
                </a:lnTo>
                <a:lnTo>
                  <a:pt x="66" y="68"/>
                </a:lnTo>
                <a:lnTo>
                  <a:pt x="68" y="68"/>
                </a:lnTo>
                <a:lnTo>
                  <a:pt x="68" y="68"/>
                </a:lnTo>
                <a:lnTo>
                  <a:pt x="69" y="70"/>
                </a:lnTo>
                <a:lnTo>
                  <a:pt x="69" y="71"/>
                </a:lnTo>
                <a:lnTo>
                  <a:pt x="70" y="71"/>
                </a:lnTo>
                <a:lnTo>
                  <a:pt x="71" y="72"/>
                </a:lnTo>
                <a:lnTo>
                  <a:pt x="71" y="72"/>
                </a:lnTo>
                <a:lnTo>
                  <a:pt x="71" y="73"/>
                </a:lnTo>
                <a:lnTo>
                  <a:pt x="70" y="73"/>
                </a:lnTo>
                <a:lnTo>
                  <a:pt x="70" y="73"/>
                </a:lnTo>
                <a:lnTo>
                  <a:pt x="69" y="73"/>
                </a:lnTo>
                <a:lnTo>
                  <a:pt x="69" y="72"/>
                </a:lnTo>
                <a:lnTo>
                  <a:pt x="69" y="72"/>
                </a:lnTo>
                <a:lnTo>
                  <a:pt x="68" y="72"/>
                </a:lnTo>
                <a:lnTo>
                  <a:pt x="66" y="73"/>
                </a:lnTo>
                <a:lnTo>
                  <a:pt x="66" y="73"/>
                </a:lnTo>
                <a:lnTo>
                  <a:pt x="65" y="73"/>
                </a:lnTo>
                <a:lnTo>
                  <a:pt x="65" y="73"/>
                </a:lnTo>
                <a:lnTo>
                  <a:pt x="64" y="73"/>
                </a:lnTo>
                <a:lnTo>
                  <a:pt x="64" y="75"/>
                </a:lnTo>
                <a:lnTo>
                  <a:pt x="65" y="75"/>
                </a:lnTo>
                <a:lnTo>
                  <a:pt x="64" y="76"/>
                </a:lnTo>
                <a:lnTo>
                  <a:pt x="65" y="76"/>
                </a:lnTo>
                <a:lnTo>
                  <a:pt x="65" y="76"/>
                </a:lnTo>
                <a:lnTo>
                  <a:pt x="66" y="76"/>
                </a:lnTo>
                <a:lnTo>
                  <a:pt x="66" y="76"/>
                </a:lnTo>
                <a:lnTo>
                  <a:pt x="66" y="76"/>
                </a:lnTo>
                <a:lnTo>
                  <a:pt x="66" y="76"/>
                </a:lnTo>
                <a:lnTo>
                  <a:pt x="68" y="76"/>
                </a:lnTo>
                <a:lnTo>
                  <a:pt x="69" y="76"/>
                </a:lnTo>
                <a:lnTo>
                  <a:pt x="69" y="76"/>
                </a:lnTo>
                <a:lnTo>
                  <a:pt x="69" y="76"/>
                </a:lnTo>
                <a:lnTo>
                  <a:pt x="69" y="77"/>
                </a:lnTo>
                <a:lnTo>
                  <a:pt x="69" y="77"/>
                </a:lnTo>
                <a:lnTo>
                  <a:pt x="69" y="77"/>
                </a:lnTo>
                <a:lnTo>
                  <a:pt x="68" y="78"/>
                </a:lnTo>
                <a:lnTo>
                  <a:pt x="68" y="78"/>
                </a:lnTo>
                <a:lnTo>
                  <a:pt x="66" y="78"/>
                </a:lnTo>
                <a:lnTo>
                  <a:pt x="66" y="78"/>
                </a:lnTo>
                <a:lnTo>
                  <a:pt x="66" y="80"/>
                </a:lnTo>
                <a:lnTo>
                  <a:pt x="65" y="81"/>
                </a:lnTo>
                <a:lnTo>
                  <a:pt x="64" y="81"/>
                </a:lnTo>
                <a:lnTo>
                  <a:pt x="63" y="81"/>
                </a:lnTo>
                <a:lnTo>
                  <a:pt x="63" y="80"/>
                </a:lnTo>
                <a:lnTo>
                  <a:pt x="63" y="80"/>
                </a:lnTo>
                <a:lnTo>
                  <a:pt x="61" y="80"/>
                </a:lnTo>
                <a:lnTo>
                  <a:pt x="60" y="81"/>
                </a:lnTo>
                <a:lnTo>
                  <a:pt x="60" y="81"/>
                </a:lnTo>
                <a:lnTo>
                  <a:pt x="60" y="81"/>
                </a:lnTo>
                <a:lnTo>
                  <a:pt x="61" y="83"/>
                </a:lnTo>
                <a:lnTo>
                  <a:pt x="60" y="83"/>
                </a:lnTo>
                <a:lnTo>
                  <a:pt x="59" y="83"/>
                </a:lnTo>
                <a:lnTo>
                  <a:pt x="59" y="83"/>
                </a:lnTo>
                <a:lnTo>
                  <a:pt x="59" y="85"/>
                </a:lnTo>
                <a:lnTo>
                  <a:pt x="59" y="85"/>
                </a:lnTo>
                <a:lnTo>
                  <a:pt x="57" y="86"/>
                </a:lnTo>
                <a:lnTo>
                  <a:pt x="57" y="87"/>
                </a:lnTo>
                <a:lnTo>
                  <a:pt x="59" y="87"/>
                </a:lnTo>
                <a:lnTo>
                  <a:pt x="59" y="87"/>
                </a:lnTo>
                <a:lnTo>
                  <a:pt x="60" y="90"/>
                </a:lnTo>
                <a:lnTo>
                  <a:pt x="60" y="90"/>
                </a:lnTo>
                <a:lnTo>
                  <a:pt x="60" y="90"/>
                </a:lnTo>
                <a:lnTo>
                  <a:pt x="61" y="90"/>
                </a:lnTo>
                <a:lnTo>
                  <a:pt x="63" y="90"/>
                </a:lnTo>
                <a:lnTo>
                  <a:pt x="63" y="91"/>
                </a:lnTo>
                <a:lnTo>
                  <a:pt x="63" y="92"/>
                </a:lnTo>
                <a:lnTo>
                  <a:pt x="63" y="92"/>
                </a:lnTo>
                <a:lnTo>
                  <a:pt x="63" y="92"/>
                </a:lnTo>
                <a:lnTo>
                  <a:pt x="64" y="92"/>
                </a:lnTo>
                <a:lnTo>
                  <a:pt x="65" y="94"/>
                </a:lnTo>
                <a:lnTo>
                  <a:pt x="65" y="95"/>
                </a:lnTo>
                <a:lnTo>
                  <a:pt x="66" y="95"/>
                </a:lnTo>
                <a:lnTo>
                  <a:pt x="66" y="95"/>
                </a:lnTo>
                <a:lnTo>
                  <a:pt x="66" y="95"/>
                </a:lnTo>
                <a:lnTo>
                  <a:pt x="68" y="95"/>
                </a:lnTo>
                <a:lnTo>
                  <a:pt x="69" y="96"/>
                </a:lnTo>
                <a:lnTo>
                  <a:pt x="69" y="97"/>
                </a:lnTo>
                <a:lnTo>
                  <a:pt x="69" y="97"/>
                </a:lnTo>
                <a:lnTo>
                  <a:pt x="68" y="97"/>
                </a:lnTo>
                <a:lnTo>
                  <a:pt x="66" y="97"/>
                </a:lnTo>
                <a:lnTo>
                  <a:pt x="65" y="97"/>
                </a:lnTo>
                <a:lnTo>
                  <a:pt x="65" y="97"/>
                </a:lnTo>
                <a:lnTo>
                  <a:pt x="64" y="97"/>
                </a:lnTo>
                <a:lnTo>
                  <a:pt x="64" y="96"/>
                </a:lnTo>
                <a:lnTo>
                  <a:pt x="64" y="95"/>
                </a:lnTo>
                <a:lnTo>
                  <a:pt x="63" y="95"/>
                </a:lnTo>
                <a:lnTo>
                  <a:pt x="63" y="95"/>
                </a:lnTo>
                <a:lnTo>
                  <a:pt x="61" y="96"/>
                </a:lnTo>
                <a:lnTo>
                  <a:pt x="61" y="96"/>
                </a:lnTo>
                <a:lnTo>
                  <a:pt x="61" y="97"/>
                </a:lnTo>
                <a:lnTo>
                  <a:pt x="60" y="97"/>
                </a:lnTo>
                <a:lnTo>
                  <a:pt x="60" y="97"/>
                </a:lnTo>
                <a:lnTo>
                  <a:pt x="60" y="97"/>
                </a:lnTo>
                <a:lnTo>
                  <a:pt x="59" y="97"/>
                </a:lnTo>
                <a:lnTo>
                  <a:pt x="57" y="97"/>
                </a:lnTo>
                <a:lnTo>
                  <a:pt x="57" y="97"/>
                </a:lnTo>
                <a:lnTo>
                  <a:pt x="59" y="96"/>
                </a:lnTo>
                <a:lnTo>
                  <a:pt x="59" y="95"/>
                </a:lnTo>
                <a:lnTo>
                  <a:pt x="57" y="95"/>
                </a:lnTo>
                <a:lnTo>
                  <a:pt x="57" y="95"/>
                </a:lnTo>
                <a:lnTo>
                  <a:pt x="56" y="95"/>
                </a:lnTo>
                <a:lnTo>
                  <a:pt x="56" y="95"/>
                </a:lnTo>
                <a:lnTo>
                  <a:pt x="55" y="94"/>
                </a:lnTo>
                <a:lnTo>
                  <a:pt x="55" y="92"/>
                </a:lnTo>
                <a:lnTo>
                  <a:pt x="55" y="92"/>
                </a:lnTo>
                <a:lnTo>
                  <a:pt x="54" y="92"/>
                </a:lnTo>
                <a:lnTo>
                  <a:pt x="52" y="92"/>
                </a:lnTo>
                <a:lnTo>
                  <a:pt x="52" y="94"/>
                </a:lnTo>
                <a:lnTo>
                  <a:pt x="51" y="92"/>
                </a:lnTo>
                <a:lnTo>
                  <a:pt x="51" y="92"/>
                </a:lnTo>
                <a:lnTo>
                  <a:pt x="51" y="91"/>
                </a:lnTo>
                <a:lnTo>
                  <a:pt x="51" y="90"/>
                </a:lnTo>
                <a:lnTo>
                  <a:pt x="52" y="90"/>
                </a:lnTo>
                <a:lnTo>
                  <a:pt x="52" y="90"/>
                </a:lnTo>
                <a:lnTo>
                  <a:pt x="52" y="90"/>
                </a:lnTo>
                <a:lnTo>
                  <a:pt x="52" y="89"/>
                </a:lnTo>
                <a:lnTo>
                  <a:pt x="52" y="87"/>
                </a:lnTo>
                <a:lnTo>
                  <a:pt x="51" y="87"/>
                </a:lnTo>
                <a:lnTo>
                  <a:pt x="50" y="87"/>
                </a:lnTo>
                <a:lnTo>
                  <a:pt x="50" y="87"/>
                </a:lnTo>
                <a:lnTo>
                  <a:pt x="50" y="86"/>
                </a:lnTo>
                <a:lnTo>
                  <a:pt x="50" y="85"/>
                </a:lnTo>
                <a:lnTo>
                  <a:pt x="50" y="86"/>
                </a:lnTo>
                <a:lnTo>
                  <a:pt x="50" y="87"/>
                </a:lnTo>
                <a:lnTo>
                  <a:pt x="50" y="87"/>
                </a:lnTo>
                <a:lnTo>
                  <a:pt x="50" y="89"/>
                </a:lnTo>
                <a:lnTo>
                  <a:pt x="50" y="90"/>
                </a:lnTo>
                <a:lnTo>
                  <a:pt x="50" y="90"/>
                </a:lnTo>
                <a:lnTo>
                  <a:pt x="49" y="90"/>
                </a:lnTo>
                <a:lnTo>
                  <a:pt x="49" y="91"/>
                </a:lnTo>
                <a:lnTo>
                  <a:pt x="49" y="92"/>
                </a:lnTo>
                <a:lnTo>
                  <a:pt x="47" y="92"/>
                </a:lnTo>
                <a:lnTo>
                  <a:pt x="49" y="94"/>
                </a:lnTo>
                <a:lnTo>
                  <a:pt x="50" y="92"/>
                </a:lnTo>
                <a:lnTo>
                  <a:pt x="50" y="92"/>
                </a:lnTo>
                <a:lnTo>
                  <a:pt x="51" y="94"/>
                </a:lnTo>
                <a:lnTo>
                  <a:pt x="51" y="95"/>
                </a:lnTo>
                <a:lnTo>
                  <a:pt x="51" y="95"/>
                </a:lnTo>
                <a:lnTo>
                  <a:pt x="51" y="96"/>
                </a:lnTo>
                <a:lnTo>
                  <a:pt x="50" y="95"/>
                </a:lnTo>
                <a:lnTo>
                  <a:pt x="50" y="96"/>
                </a:lnTo>
                <a:lnTo>
                  <a:pt x="49" y="95"/>
                </a:lnTo>
                <a:lnTo>
                  <a:pt x="49" y="95"/>
                </a:lnTo>
                <a:lnTo>
                  <a:pt x="47" y="94"/>
                </a:lnTo>
                <a:lnTo>
                  <a:pt x="47" y="94"/>
                </a:lnTo>
                <a:lnTo>
                  <a:pt x="47" y="92"/>
                </a:lnTo>
                <a:lnTo>
                  <a:pt x="46" y="94"/>
                </a:lnTo>
                <a:lnTo>
                  <a:pt x="46" y="95"/>
                </a:lnTo>
                <a:lnTo>
                  <a:pt x="45" y="95"/>
                </a:lnTo>
                <a:lnTo>
                  <a:pt x="45" y="95"/>
                </a:lnTo>
                <a:lnTo>
                  <a:pt x="44" y="96"/>
                </a:lnTo>
                <a:lnTo>
                  <a:pt x="44" y="96"/>
                </a:lnTo>
                <a:lnTo>
                  <a:pt x="42" y="95"/>
                </a:lnTo>
                <a:lnTo>
                  <a:pt x="42" y="95"/>
                </a:lnTo>
                <a:lnTo>
                  <a:pt x="41" y="94"/>
                </a:lnTo>
                <a:lnTo>
                  <a:pt x="41" y="94"/>
                </a:lnTo>
                <a:lnTo>
                  <a:pt x="41" y="94"/>
                </a:lnTo>
                <a:lnTo>
                  <a:pt x="40" y="92"/>
                </a:lnTo>
                <a:lnTo>
                  <a:pt x="40" y="92"/>
                </a:lnTo>
                <a:lnTo>
                  <a:pt x="40" y="91"/>
                </a:lnTo>
                <a:lnTo>
                  <a:pt x="39" y="91"/>
                </a:lnTo>
                <a:lnTo>
                  <a:pt x="39" y="91"/>
                </a:lnTo>
                <a:lnTo>
                  <a:pt x="37" y="91"/>
                </a:lnTo>
                <a:lnTo>
                  <a:pt x="37" y="91"/>
                </a:lnTo>
                <a:lnTo>
                  <a:pt x="37" y="92"/>
                </a:lnTo>
                <a:lnTo>
                  <a:pt x="37" y="94"/>
                </a:lnTo>
                <a:lnTo>
                  <a:pt x="39" y="94"/>
                </a:lnTo>
                <a:lnTo>
                  <a:pt x="39" y="94"/>
                </a:lnTo>
                <a:lnTo>
                  <a:pt x="40" y="94"/>
                </a:lnTo>
                <a:lnTo>
                  <a:pt x="40" y="95"/>
                </a:lnTo>
                <a:lnTo>
                  <a:pt x="40" y="95"/>
                </a:lnTo>
                <a:lnTo>
                  <a:pt x="40" y="96"/>
                </a:lnTo>
                <a:lnTo>
                  <a:pt x="41" y="96"/>
                </a:lnTo>
                <a:lnTo>
                  <a:pt x="41" y="97"/>
                </a:lnTo>
                <a:lnTo>
                  <a:pt x="41" y="97"/>
                </a:lnTo>
                <a:lnTo>
                  <a:pt x="41" y="99"/>
                </a:lnTo>
                <a:lnTo>
                  <a:pt x="41" y="99"/>
                </a:lnTo>
                <a:lnTo>
                  <a:pt x="41" y="100"/>
                </a:lnTo>
                <a:lnTo>
                  <a:pt x="42" y="100"/>
                </a:lnTo>
                <a:lnTo>
                  <a:pt x="42" y="101"/>
                </a:lnTo>
                <a:lnTo>
                  <a:pt x="44" y="102"/>
                </a:lnTo>
                <a:lnTo>
                  <a:pt x="44" y="102"/>
                </a:lnTo>
                <a:lnTo>
                  <a:pt x="44" y="104"/>
                </a:lnTo>
                <a:lnTo>
                  <a:pt x="44" y="104"/>
                </a:lnTo>
                <a:lnTo>
                  <a:pt x="42" y="104"/>
                </a:lnTo>
                <a:lnTo>
                  <a:pt x="41" y="104"/>
                </a:lnTo>
                <a:lnTo>
                  <a:pt x="41" y="104"/>
                </a:lnTo>
                <a:lnTo>
                  <a:pt x="40" y="104"/>
                </a:lnTo>
                <a:lnTo>
                  <a:pt x="39" y="104"/>
                </a:lnTo>
                <a:lnTo>
                  <a:pt x="39" y="104"/>
                </a:lnTo>
                <a:lnTo>
                  <a:pt x="39" y="105"/>
                </a:lnTo>
                <a:lnTo>
                  <a:pt x="37" y="106"/>
                </a:lnTo>
                <a:lnTo>
                  <a:pt x="37" y="106"/>
                </a:lnTo>
                <a:lnTo>
                  <a:pt x="36" y="106"/>
                </a:lnTo>
                <a:lnTo>
                  <a:pt x="36" y="106"/>
                </a:lnTo>
                <a:lnTo>
                  <a:pt x="35" y="106"/>
                </a:lnTo>
                <a:lnTo>
                  <a:pt x="35" y="106"/>
                </a:lnTo>
                <a:lnTo>
                  <a:pt x="35" y="105"/>
                </a:lnTo>
                <a:lnTo>
                  <a:pt x="34" y="104"/>
                </a:lnTo>
                <a:lnTo>
                  <a:pt x="34" y="102"/>
                </a:lnTo>
                <a:lnTo>
                  <a:pt x="34" y="102"/>
                </a:lnTo>
                <a:lnTo>
                  <a:pt x="34" y="101"/>
                </a:lnTo>
                <a:lnTo>
                  <a:pt x="34" y="100"/>
                </a:lnTo>
                <a:lnTo>
                  <a:pt x="34" y="100"/>
                </a:lnTo>
                <a:lnTo>
                  <a:pt x="35" y="100"/>
                </a:lnTo>
                <a:lnTo>
                  <a:pt x="35" y="100"/>
                </a:lnTo>
                <a:lnTo>
                  <a:pt x="36" y="100"/>
                </a:lnTo>
                <a:lnTo>
                  <a:pt x="37" y="101"/>
                </a:lnTo>
                <a:lnTo>
                  <a:pt x="37" y="100"/>
                </a:lnTo>
                <a:lnTo>
                  <a:pt x="37" y="99"/>
                </a:lnTo>
                <a:lnTo>
                  <a:pt x="36" y="99"/>
                </a:lnTo>
                <a:lnTo>
                  <a:pt x="36" y="99"/>
                </a:lnTo>
                <a:lnTo>
                  <a:pt x="35" y="99"/>
                </a:lnTo>
                <a:lnTo>
                  <a:pt x="35" y="97"/>
                </a:lnTo>
                <a:lnTo>
                  <a:pt x="35" y="97"/>
                </a:lnTo>
                <a:lnTo>
                  <a:pt x="35" y="96"/>
                </a:lnTo>
                <a:lnTo>
                  <a:pt x="34" y="96"/>
                </a:lnTo>
                <a:lnTo>
                  <a:pt x="34" y="96"/>
                </a:lnTo>
                <a:lnTo>
                  <a:pt x="34" y="96"/>
                </a:lnTo>
                <a:lnTo>
                  <a:pt x="34" y="96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4"/>
                </a:lnTo>
                <a:lnTo>
                  <a:pt x="32" y="94"/>
                </a:lnTo>
                <a:lnTo>
                  <a:pt x="32" y="95"/>
                </a:lnTo>
                <a:lnTo>
                  <a:pt x="31" y="95"/>
                </a:lnTo>
                <a:lnTo>
                  <a:pt x="31" y="96"/>
                </a:lnTo>
                <a:lnTo>
                  <a:pt x="31" y="96"/>
                </a:lnTo>
                <a:lnTo>
                  <a:pt x="30" y="96"/>
                </a:lnTo>
                <a:lnTo>
                  <a:pt x="29" y="97"/>
                </a:lnTo>
                <a:lnTo>
                  <a:pt x="29" y="97"/>
                </a:lnTo>
                <a:lnTo>
                  <a:pt x="29" y="97"/>
                </a:lnTo>
                <a:lnTo>
                  <a:pt x="29" y="99"/>
                </a:lnTo>
                <a:lnTo>
                  <a:pt x="27" y="99"/>
                </a:lnTo>
                <a:lnTo>
                  <a:pt x="26" y="99"/>
                </a:lnTo>
                <a:lnTo>
                  <a:pt x="25" y="99"/>
                </a:lnTo>
                <a:lnTo>
                  <a:pt x="26" y="100"/>
                </a:lnTo>
                <a:lnTo>
                  <a:pt x="26" y="100"/>
                </a:lnTo>
                <a:lnTo>
                  <a:pt x="27" y="101"/>
                </a:lnTo>
                <a:lnTo>
                  <a:pt x="27" y="101"/>
                </a:lnTo>
                <a:lnTo>
                  <a:pt x="29" y="101"/>
                </a:lnTo>
                <a:lnTo>
                  <a:pt x="29" y="102"/>
                </a:lnTo>
                <a:lnTo>
                  <a:pt x="29" y="104"/>
                </a:lnTo>
                <a:lnTo>
                  <a:pt x="29" y="104"/>
                </a:lnTo>
                <a:lnTo>
                  <a:pt x="27" y="104"/>
                </a:lnTo>
                <a:lnTo>
                  <a:pt x="26" y="104"/>
                </a:lnTo>
                <a:lnTo>
                  <a:pt x="26" y="102"/>
                </a:lnTo>
                <a:lnTo>
                  <a:pt x="26" y="102"/>
                </a:lnTo>
                <a:lnTo>
                  <a:pt x="25" y="101"/>
                </a:lnTo>
                <a:lnTo>
                  <a:pt x="25" y="101"/>
                </a:lnTo>
                <a:lnTo>
                  <a:pt x="23" y="102"/>
                </a:lnTo>
                <a:lnTo>
                  <a:pt x="23" y="102"/>
                </a:lnTo>
                <a:lnTo>
                  <a:pt x="23" y="104"/>
                </a:lnTo>
                <a:lnTo>
                  <a:pt x="22" y="104"/>
                </a:lnTo>
                <a:lnTo>
                  <a:pt x="22" y="105"/>
                </a:lnTo>
                <a:lnTo>
                  <a:pt x="22" y="106"/>
                </a:lnTo>
                <a:lnTo>
                  <a:pt x="21" y="106"/>
                </a:lnTo>
                <a:lnTo>
                  <a:pt x="21" y="106"/>
                </a:lnTo>
                <a:lnTo>
                  <a:pt x="21" y="106"/>
                </a:lnTo>
                <a:lnTo>
                  <a:pt x="20" y="105"/>
                </a:lnTo>
                <a:lnTo>
                  <a:pt x="20" y="104"/>
                </a:lnTo>
                <a:lnTo>
                  <a:pt x="20" y="104"/>
                </a:lnTo>
                <a:lnTo>
                  <a:pt x="20" y="102"/>
                </a:lnTo>
                <a:lnTo>
                  <a:pt x="18" y="102"/>
                </a:lnTo>
                <a:lnTo>
                  <a:pt x="18" y="102"/>
                </a:lnTo>
                <a:lnTo>
                  <a:pt x="17" y="101"/>
                </a:lnTo>
                <a:lnTo>
                  <a:pt x="17" y="102"/>
                </a:lnTo>
                <a:lnTo>
                  <a:pt x="17" y="101"/>
                </a:lnTo>
                <a:lnTo>
                  <a:pt x="17" y="100"/>
                </a:lnTo>
                <a:lnTo>
                  <a:pt x="17" y="100"/>
                </a:lnTo>
                <a:lnTo>
                  <a:pt x="17" y="99"/>
                </a:lnTo>
                <a:lnTo>
                  <a:pt x="17" y="97"/>
                </a:lnTo>
                <a:lnTo>
                  <a:pt x="17" y="97"/>
                </a:lnTo>
                <a:lnTo>
                  <a:pt x="18" y="96"/>
                </a:lnTo>
                <a:lnTo>
                  <a:pt x="20" y="96"/>
                </a:lnTo>
                <a:lnTo>
                  <a:pt x="20" y="96"/>
                </a:lnTo>
                <a:lnTo>
                  <a:pt x="20" y="95"/>
                </a:lnTo>
                <a:lnTo>
                  <a:pt x="20" y="95"/>
                </a:lnTo>
                <a:lnTo>
                  <a:pt x="20" y="94"/>
                </a:lnTo>
                <a:lnTo>
                  <a:pt x="21" y="94"/>
                </a:lnTo>
                <a:lnTo>
                  <a:pt x="22" y="94"/>
                </a:lnTo>
                <a:lnTo>
                  <a:pt x="22" y="92"/>
                </a:lnTo>
                <a:lnTo>
                  <a:pt x="22" y="92"/>
                </a:lnTo>
                <a:lnTo>
                  <a:pt x="22" y="91"/>
                </a:lnTo>
                <a:lnTo>
                  <a:pt x="23" y="92"/>
                </a:lnTo>
                <a:lnTo>
                  <a:pt x="23" y="92"/>
                </a:lnTo>
                <a:lnTo>
                  <a:pt x="25" y="94"/>
                </a:lnTo>
                <a:lnTo>
                  <a:pt x="25" y="94"/>
                </a:lnTo>
                <a:lnTo>
                  <a:pt x="25" y="92"/>
                </a:lnTo>
                <a:lnTo>
                  <a:pt x="25" y="92"/>
                </a:lnTo>
                <a:lnTo>
                  <a:pt x="25" y="91"/>
                </a:lnTo>
                <a:lnTo>
                  <a:pt x="25" y="90"/>
                </a:lnTo>
                <a:lnTo>
                  <a:pt x="25" y="90"/>
                </a:lnTo>
                <a:lnTo>
                  <a:pt x="25" y="89"/>
                </a:lnTo>
                <a:lnTo>
                  <a:pt x="25" y="87"/>
                </a:lnTo>
                <a:lnTo>
                  <a:pt x="25" y="87"/>
                </a:lnTo>
                <a:lnTo>
                  <a:pt x="25" y="86"/>
                </a:lnTo>
                <a:lnTo>
                  <a:pt x="26" y="86"/>
                </a:lnTo>
                <a:lnTo>
                  <a:pt x="27" y="86"/>
                </a:lnTo>
                <a:lnTo>
                  <a:pt x="29" y="86"/>
                </a:lnTo>
                <a:lnTo>
                  <a:pt x="29" y="86"/>
                </a:lnTo>
                <a:lnTo>
                  <a:pt x="30" y="86"/>
                </a:lnTo>
                <a:lnTo>
                  <a:pt x="31" y="86"/>
                </a:lnTo>
                <a:lnTo>
                  <a:pt x="31" y="85"/>
                </a:lnTo>
                <a:lnTo>
                  <a:pt x="31" y="83"/>
                </a:lnTo>
                <a:lnTo>
                  <a:pt x="31" y="83"/>
                </a:lnTo>
                <a:lnTo>
                  <a:pt x="31" y="82"/>
                </a:lnTo>
                <a:lnTo>
                  <a:pt x="32" y="81"/>
                </a:lnTo>
                <a:lnTo>
                  <a:pt x="32" y="81"/>
                </a:lnTo>
                <a:lnTo>
                  <a:pt x="31" y="81"/>
                </a:lnTo>
                <a:lnTo>
                  <a:pt x="31" y="81"/>
                </a:lnTo>
                <a:lnTo>
                  <a:pt x="31" y="80"/>
                </a:lnTo>
                <a:lnTo>
                  <a:pt x="31" y="78"/>
                </a:lnTo>
                <a:lnTo>
                  <a:pt x="31" y="78"/>
                </a:lnTo>
                <a:lnTo>
                  <a:pt x="30" y="78"/>
                </a:lnTo>
                <a:lnTo>
                  <a:pt x="30" y="77"/>
                </a:lnTo>
                <a:lnTo>
                  <a:pt x="29" y="76"/>
                </a:lnTo>
                <a:lnTo>
                  <a:pt x="29" y="76"/>
                </a:lnTo>
                <a:lnTo>
                  <a:pt x="29" y="76"/>
                </a:lnTo>
                <a:lnTo>
                  <a:pt x="27" y="76"/>
                </a:lnTo>
                <a:lnTo>
                  <a:pt x="26" y="76"/>
                </a:lnTo>
                <a:lnTo>
                  <a:pt x="25" y="76"/>
                </a:lnTo>
                <a:lnTo>
                  <a:pt x="25" y="75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3" y="73"/>
                </a:lnTo>
                <a:lnTo>
                  <a:pt x="22" y="73"/>
                </a:lnTo>
                <a:lnTo>
                  <a:pt x="22" y="73"/>
                </a:lnTo>
                <a:lnTo>
                  <a:pt x="21" y="73"/>
                </a:lnTo>
                <a:lnTo>
                  <a:pt x="21" y="72"/>
                </a:lnTo>
                <a:lnTo>
                  <a:pt x="21" y="71"/>
                </a:lnTo>
                <a:lnTo>
                  <a:pt x="21" y="71"/>
                </a:lnTo>
                <a:lnTo>
                  <a:pt x="21" y="70"/>
                </a:lnTo>
                <a:lnTo>
                  <a:pt x="21" y="68"/>
                </a:lnTo>
                <a:lnTo>
                  <a:pt x="21" y="68"/>
                </a:lnTo>
                <a:lnTo>
                  <a:pt x="21" y="67"/>
                </a:lnTo>
                <a:lnTo>
                  <a:pt x="21" y="66"/>
                </a:lnTo>
                <a:lnTo>
                  <a:pt x="21" y="65"/>
                </a:lnTo>
                <a:lnTo>
                  <a:pt x="20" y="65"/>
                </a:lnTo>
                <a:lnTo>
                  <a:pt x="20" y="65"/>
                </a:lnTo>
                <a:lnTo>
                  <a:pt x="20" y="63"/>
                </a:lnTo>
                <a:lnTo>
                  <a:pt x="20" y="62"/>
                </a:lnTo>
                <a:lnTo>
                  <a:pt x="21" y="62"/>
                </a:lnTo>
                <a:lnTo>
                  <a:pt x="21" y="62"/>
                </a:lnTo>
                <a:lnTo>
                  <a:pt x="20" y="61"/>
                </a:lnTo>
                <a:lnTo>
                  <a:pt x="20" y="60"/>
                </a:lnTo>
                <a:lnTo>
                  <a:pt x="20" y="60"/>
                </a:lnTo>
                <a:lnTo>
                  <a:pt x="20" y="60"/>
                </a:lnTo>
                <a:lnTo>
                  <a:pt x="18" y="60"/>
                </a:lnTo>
                <a:lnTo>
                  <a:pt x="18" y="60"/>
                </a:lnTo>
                <a:lnTo>
                  <a:pt x="17" y="60"/>
                </a:lnTo>
                <a:lnTo>
                  <a:pt x="17" y="58"/>
                </a:lnTo>
                <a:lnTo>
                  <a:pt x="17" y="57"/>
                </a:lnTo>
                <a:lnTo>
                  <a:pt x="17" y="57"/>
                </a:lnTo>
                <a:lnTo>
                  <a:pt x="16" y="57"/>
                </a:lnTo>
                <a:lnTo>
                  <a:pt x="15" y="57"/>
                </a:lnTo>
                <a:lnTo>
                  <a:pt x="15" y="57"/>
                </a:lnTo>
                <a:lnTo>
                  <a:pt x="13" y="57"/>
                </a:lnTo>
                <a:lnTo>
                  <a:pt x="12" y="57"/>
                </a:lnTo>
                <a:lnTo>
                  <a:pt x="12" y="57"/>
                </a:lnTo>
                <a:lnTo>
                  <a:pt x="11" y="57"/>
                </a:lnTo>
                <a:lnTo>
                  <a:pt x="10" y="57"/>
                </a:lnTo>
                <a:lnTo>
                  <a:pt x="10" y="57"/>
                </a:lnTo>
                <a:lnTo>
                  <a:pt x="8" y="58"/>
                </a:lnTo>
                <a:lnTo>
                  <a:pt x="8" y="58"/>
                </a:lnTo>
                <a:lnTo>
                  <a:pt x="8" y="60"/>
                </a:lnTo>
                <a:lnTo>
                  <a:pt x="7" y="60"/>
                </a:lnTo>
                <a:lnTo>
                  <a:pt x="7" y="61"/>
                </a:lnTo>
                <a:lnTo>
                  <a:pt x="7" y="62"/>
                </a:lnTo>
                <a:lnTo>
                  <a:pt x="6" y="62"/>
                </a:lnTo>
                <a:lnTo>
                  <a:pt x="6" y="62"/>
                </a:lnTo>
                <a:lnTo>
                  <a:pt x="5" y="62"/>
                </a:lnTo>
                <a:lnTo>
                  <a:pt x="5" y="63"/>
                </a:lnTo>
                <a:lnTo>
                  <a:pt x="3" y="65"/>
                </a:lnTo>
                <a:lnTo>
                  <a:pt x="3" y="65"/>
                </a:lnTo>
                <a:lnTo>
                  <a:pt x="3" y="65"/>
                </a:lnTo>
                <a:lnTo>
                  <a:pt x="2" y="66"/>
                </a:lnTo>
                <a:lnTo>
                  <a:pt x="1" y="65"/>
                </a:lnTo>
                <a:lnTo>
                  <a:pt x="1" y="66"/>
                </a:lnTo>
                <a:lnTo>
                  <a:pt x="1" y="65"/>
                </a:lnTo>
                <a:lnTo>
                  <a:pt x="0" y="65"/>
                </a:lnTo>
                <a:lnTo>
                  <a:pt x="0" y="63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0" y="61"/>
                </a:lnTo>
                <a:lnTo>
                  <a:pt x="0" y="60"/>
                </a:lnTo>
                <a:lnTo>
                  <a:pt x="1" y="60"/>
                </a:lnTo>
                <a:lnTo>
                  <a:pt x="1" y="60"/>
                </a:lnTo>
                <a:lnTo>
                  <a:pt x="1" y="60"/>
                </a:lnTo>
                <a:lnTo>
                  <a:pt x="1" y="60"/>
                </a:lnTo>
                <a:lnTo>
                  <a:pt x="1" y="58"/>
                </a:lnTo>
                <a:lnTo>
                  <a:pt x="1" y="57"/>
                </a:lnTo>
                <a:lnTo>
                  <a:pt x="1" y="57"/>
                </a:lnTo>
                <a:lnTo>
                  <a:pt x="1" y="57"/>
                </a:lnTo>
                <a:lnTo>
                  <a:pt x="1" y="57"/>
                </a:lnTo>
                <a:lnTo>
                  <a:pt x="1" y="56"/>
                </a:lnTo>
                <a:lnTo>
                  <a:pt x="1" y="55"/>
                </a:lnTo>
                <a:lnTo>
                  <a:pt x="1" y="55"/>
                </a:lnTo>
                <a:lnTo>
                  <a:pt x="2" y="55"/>
                </a:lnTo>
                <a:lnTo>
                  <a:pt x="2" y="55"/>
                </a:lnTo>
                <a:lnTo>
                  <a:pt x="2" y="53"/>
                </a:lnTo>
                <a:lnTo>
                  <a:pt x="2" y="52"/>
                </a:lnTo>
                <a:lnTo>
                  <a:pt x="3" y="52"/>
                </a:lnTo>
                <a:lnTo>
                  <a:pt x="3" y="53"/>
                </a:lnTo>
                <a:lnTo>
                  <a:pt x="3" y="55"/>
                </a:lnTo>
                <a:lnTo>
                  <a:pt x="5" y="55"/>
                </a:lnTo>
                <a:lnTo>
                  <a:pt x="5" y="55"/>
                </a:lnTo>
                <a:lnTo>
                  <a:pt x="6" y="55"/>
                </a:lnTo>
                <a:lnTo>
                  <a:pt x="6" y="55"/>
                </a:lnTo>
                <a:lnTo>
                  <a:pt x="6" y="55"/>
                </a:lnTo>
                <a:lnTo>
                  <a:pt x="6" y="53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7" y="51"/>
                </a:lnTo>
                <a:lnTo>
                  <a:pt x="7" y="49"/>
                </a:lnTo>
                <a:lnTo>
                  <a:pt x="8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6"/>
                </a:lnTo>
                <a:lnTo>
                  <a:pt x="10" y="46"/>
                </a:lnTo>
                <a:lnTo>
                  <a:pt x="10" y="44"/>
                </a:lnTo>
                <a:lnTo>
                  <a:pt x="10" y="44"/>
                </a:lnTo>
                <a:lnTo>
                  <a:pt x="10" y="43"/>
                </a:lnTo>
                <a:lnTo>
                  <a:pt x="10" y="43"/>
                </a:lnTo>
                <a:lnTo>
                  <a:pt x="10" y="42"/>
                </a:lnTo>
                <a:lnTo>
                  <a:pt x="10" y="42"/>
                </a:lnTo>
                <a:lnTo>
                  <a:pt x="11" y="42"/>
                </a:lnTo>
                <a:lnTo>
                  <a:pt x="11" y="41"/>
                </a:lnTo>
                <a:lnTo>
                  <a:pt x="12" y="41"/>
                </a:lnTo>
                <a:lnTo>
                  <a:pt x="12" y="39"/>
                </a:lnTo>
                <a:lnTo>
                  <a:pt x="12" y="38"/>
                </a:lnTo>
                <a:lnTo>
                  <a:pt x="12" y="38"/>
                </a:lnTo>
                <a:lnTo>
                  <a:pt x="12" y="37"/>
                </a:lnTo>
                <a:lnTo>
                  <a:pt x="12" y="37"/>
                </a:lnTo>
                <a:lnTo>
                  <a:pt x="13" y="37"/>
                </a:lnTo>
                <a:lnTo>
                  <a:pt x="15" y="37"/>
                </a:lnTo>
                <a:lnTo>
                  <a:pt x="15" y="37"/>
                </a:lnTo>
                <a:lnTo>
                  <a:pt x="16" y="38"/>
                </a:lnTo>
                <a:lnTo>
                  <a:pt x="16" y="38"/>
                </a:lnTo>
                <a:lnTo>
                  <a:pt x="17" y="39"/>
                </a:lnTo>
                <a:lnTo>
                  <a:pt x="17" y="38"/>
                </a:lnTo>
                <a:lnTo>
                  <a:pt x="17" y="38"/>
                </a:lnTo>
                <a:lnTo>
                  <a:pt x="17" y="37"/>
                </a:lnTo>
                <a:lnTo>
                  <a:pt x="17" y="36"/>
                </a:lnTo>
                <a:lnTo>
                  <a:pt x="17" y="36"/>
                </a:lnTo>
                <a:lnTo>
                  <a:pt x="17" y="34"/>
                </a:lnTo>
                <a:lnTo>
                  <a:pt x="17" y="34"/>
                </a:lnTo>
                <a:lnTo>
                  <a:pt x="17" y="33"/>
                </a:lnTo>
                <a:lnTo>
                  <a:pt x="17" y="33"/>
                </a:lnTo>
                <a:lnTo>
                  <a:pt x="18" y="32"/>
                </a:lnTo>
                <a:lnTo>
                  <a:pt x="18" y="31"/>
                </a:lnTo>
                <a:lnTo>
                  <a:pt x="20" y="32"/>
                </a:lnTo>
                <a:lnTo>
                  <a:pt x="20" y="31"/>
                </a:lnTo>
                <a:lnTo>
                  <a:pt x="20" y="31"/>
                </a:lnTo>
                <a:lnTo>
                  <a:pt x="20" y="29"/>
                </a:lnTo>
                <a:lnTo>
                  <a:pt x="20" y="28"/>
                </a:lnTo>
                <a:lnTo>
                  <a:pt x="20" y="27"/>
                </a:lnTo>
                <a:lnTo>
                  <a:pt x="20" y="27"/>
                </a:lnTo>
                <a:lnTo>
                  <a:pt x="18" y="26"/>
                </a:lnTo>
                <a:lnTo>
                  <a:pt x="18" y="26"/>
                </a:lnTo>
                <a:lnTo>
                  <a:pt x="18" y="24"/>
                </a:lnTo>
                <a:lnTo>
                  <a:pt x="18" y="24"/>
                </a:lnTo>
                <a:lnTo>
                  <a:pt x="20" y="23"/>
                </a:lnTo>
                <a:lnTo>
                  <a:pt x="20" y="23"/>
                </a:lnTo>
                <a:lnTo>
                  <a:pt x="21" y="23"/>
                </a:lnTo>
                <a:lnTo>
                  <a:pt x="21" y="23"/>
                </a:lnTo>
                <a:lnTo>
                  <a:pt x="21" y="22"/>
                </a:lnTo>
                <a:lnTo>
                  <a:pt x="21" y="21"/>
                </a:lnTo>
                <a:lnTo>
                  <a:pt x="20" y="21"/>
                </a:lnTo>
                <a:lnTo>
                  <a:pt x="20" y="19"/>
                </a:lnTo>
                <a:lnTo>
                  <a:pt x="20" y="19"/>
                </a:lnTo>
                <a:lnTo>
                  <a:pt x="20" y="18"/>
                </a:lnTo>
                <a:lnTo>
                  <a:pt x="18" y="18"/>
                </a:lnTo>
                <a:lnTo>
                  <a:pt x="17" y="18"/>
                </a:lnTo>
                <a:lnTo>
                  <a:pt x="17" y="18"/>
                </a:lnTo>
                <a:lnTo>
                  <a:pt x="17" y="17"/>
                </a:lnTo>
                <a:lnTo>
                  <a:pt x="17" y="17"/>
                </a:lnTo>
                <a:lnTo>
                  <a:pt x="16" y="15"/>
                </a:lnTo>
                <a:lnTo>
                  <a:pt x="15" y="15"/>
                </a:lnTo>
                <a:lnTo>
                  <a:pt x="15" y="15"/>
                </a:lnTo>
                <a:lnTo>
                  <a:pt x="13" y="17"/>
                </a:lnTo>
                <a:lnTo>
                  <a:pt x="13" y="15"/>
                </a:lnTo>
                <a:lnTo>
                  <a:pt x="12" y="14"/>
                </a:lnTo>
                <a:lnTo>
                  <a:pt x="12" y="14"/>
                </a:lnTo>
                <a:lnTo>
                  <a:pt x="12" y="13"/>
                </a:lnTo>
                <a:lnTo>
                  <a:pt x="12" y="13"/>
                </a:lnTo>
                <a:lnTo>
                  <a:pt x="13" y="13"/>
                </a:lnTo>
                <a:lnTo>
                  <a:pt x="15" y="13"/>
                </a:lnTo>
                <a:lnTo>
                  <a:pt x="15" y="13"/>
                </a:lnTo>
                <a:lnTo>
                  <a:pt x="16" y="13"/>
                </a:lnTo>
                <a:lnTo>
                  <a:pt x="17" y="13"/>
                </a:lnTo>
                <a:lnTo>
                  <a:pt x="17" y="13"/>
                </a:lnTo>
                <a:lnTo>
                  <a:pt x="18" y="12"/>
                </a:lnTo>
                <a:lnTo>
                  <a:pt x="18" y="12"/>
                </a:lnTo>
                <a:lnTo>
                  <a:pt x="20" y="10"/>
                </a:lnTo>
                <a:lnTo>
                  <a:pt x="20" y="10"/>
                </a:lnTo>
                <a:lnTo>
                  <a:pt x="20" y="10"/>
                </a:lnTo>
                <a:lnTo>
                  <a:pt x="20" y="9"/>
                </a:lnTo>
                <a:lnTo>
                  <a:pt x="21" y="8"/>
                </a:lnTo>
                <a:lnTo>
                  <a:pt x="21" y="8"/>
                </a:lnTo>
                <a:lnTo>
                  <a:pt x="22" y="7"/>
                </a:lnTo>
                <a:lnTo>
                  <a:pt x="22" y="7"/>
                </a:lnTo>
                <a:lnTo>
                  <a:pt x="22" y="5"/>
                </a:lnTo>
                <a:lnTo>
                  <a:pt x="22" y="5"/>
                </a:lnTo>
                <a:lnTo>
                  <a:pt x="22" y="4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3" y="2"/>
                </a:lnTo>
                <a:lnTo>
                  <a:pt x="23" y="0"/>
                </a:lnTo>
                <a:lnTo>
                  <a:pt x="25" y="0"/>
                </a:lnTo>
                <a:lnTo>
                  <a:pt x="25" y="0"/>
                </a:lnTo>
                <a:lnTo>
                  <a:pt x="26" y="0"/>
                </a:lnTo>
                <a:lnTo>
                  <a:pt x="27" y="0"/>
                </a:lnTo>
                <a:lnTo>
                  <a:pt x="27" y="0"/>
                </a:lnTo>
                <a:lnTo>
                  <a:pt x="29" y="0"/>
                </a:lnTo>
                <a:lnTo>
                  <a:pt x="29" y="2"/>
                </a:lnTo>
                <a:lnTo>
                  <a:pt x="29" y="3"/>
                </a:lnTo>
                <a:lnTo>
                  <a:pt x="30" y="3"/>
                </a:lnTo>
                <a:lnTo>
                  <a:pt x="31" y="3"/>
                </a:lnTo>
                <a:lnTo>
                  <a:pt x="31" y="3"/>
                </a:lnTo>
                <a:lnTo>
                  <a:pt x="32" y="3"/>
                </a:lnTo>
                <a:lnTo>
                  <a:pt x="34" y="3"/>
                </a:lnTo>
                <a:lnTo>
                  <a:pt x="34" y="3"/>
                </a:lnTo>
                <a:lnTo>
                  <a:pt x="35" y="3"/>
                </a:lnTo>
                <a:lnTo>
                  <a:pt x="35" y="3"/>
                </a:lnTo>
                <a:lnTo>
                  <a:pt x="36" y="3"/>
                </a:lnTo>
                <a:lnTo>
                  <a:pt x="36" y="4"/>
                </a:lnTo>
                <a:lnTo>
                  <a:pt x="37" y="4"/>
                </a:lnTo>
                <a:lnTo>
                  <a:pt x="39" y="5"/>
                </a:lnTo>
                <a:lnTo>
                  <a:pt x="39" y="5"/>
                </a:lnTo>
                <a:lnTo>
                  <a:pt x="40" y="5"/>
                </a:lnTo>
                <a:lnTo>
                  <a:pt x="41" y="4"/>
                </a:lnTo>
                <a:lnTo>
                  <a:pt x="41" y="4"/>
                </a:lnTo>
                <a:lnTo>
                  <a:pt x="42" y="4"/>
                </a:lnTo>
                <a:lnTo>
                  <a:pt x="44" y="4"/>
                </a:lnTo>
                <a:lnTo>
                  <a:pt x="44" y="4"/>
                </a:lnTo>
                <a:lnTo>
                  <a:pt x="44" y="5"/>
                </a:lnTo>
                <a:lnTo>
                  <a:pt x="44" y="5"/>
                </a:lnTo>
                <a:lnTo>
                  <a:pt x="44" y="7"/>
                </a:lnTo>
                <a:lnTo>
                  <a:pt x="44" y="8"/>
                </a:lnTo>
                <a:lnTo>
                  <a:pt x="44" y="8"/>
                </a:lnTo>
                <a:lnTo>
                  <a:pt x="44" y="9"/>
                </a:lnTo>
                <a:lnTo>
                  <a:pt x="42" y="9"/>
                </a:lnTo>
                <a:lnTo>
                  <a:pt x="42" y="10"/>
                </a:lnTo>
                <a:lnTo>
                  <a:pt x="41" y="10"/>
                </a:lnTo>
                <a:lnTo>
                  <a:pt x="41" y="10"/>
                </a:lnTo>
                <a:lnTo>
                  <a:pt x="40" y="10"/>
                </a:lnTo>
                <a:lnTo>
                  <a:pt x="39" y="10"/>
                </a:lnTo>
                <a:lnTo>
                  <a:pt x="39" y="10"/>
                </a:lnTo>
                <a:lnTo>
                  <a:pt x="37" y="10"/>
                </a:lnTo>
                <a:lnTo>
                  <a:pt x="36" y="10"/>
                </a:lnTo>
                <a:lnTo>
                  <a:pt x="36" y="10"/>
                </a:lnTo>
                <a:lnTo>
                  <a:pt x="36" y="12"/>
                </a:lnTo>
                <a:lnTo>
                  <a:pt x="36" y="12"/>
                </a:lnTo>
                <a:lnTo>
                  <a:pt x="36" y="13"/>
                </a:lnTo>
                <a:lnTo>
                  <a:pt x="37" y="14"/>
                </a:lnTo>
                <a:lnTo>
                  <a:pt x="37" y="14"/>
                </a:lnTo>
                <a:lnTo>
                  <a:pt x="39" y="15"/>
                </a:lnTo>
                <a:lnTo>
                  <a:pt x="39" y="15"/>
                </a:lnTo>
                <a:lnTo>
                  <a:pt x="40" y="15"/>
                </a:lnTo>
                <a:lnTo>
                  <a:pt x="41" y="15"/>
                </a:lnTo>
                <a:lnTo>
                  <a:pt x="41" y="15"/>
                </a:lnTo>
                <a:lnTo>
                  <a:pt x="42" y="15"/>
                </a:lnTo>
                <a:lnTo>
                  <a:pt x="44" y="15"/>
                </a:lnTo>
                <a:lnTo>
                  <a:pt x="44" y="15"/>
                </a:lnTo>
                <a:lnTo>
                  <a:pt x="45" y="14"/>
                </a:lnTo>
                <a:lnTo>
                  <a:pt x="46" y="14"/>
                </a:lnTo>
                <a:lnTo>
                  <a:pt x="47" y="14"/>
                </a:lnTo>
                <a:lnTo>
                  <a:pt x="47" y="15"/>
                </a:lnTo>
                <a:lnTo>
                  <a:pt x="47" y="17"/>
                </a:lnTo>
                <a:lnTo>
                  <a:pt x="47" y="17"/>
                </a:lnTo>
                <a:lnTo>
                  <a:pt x="47" y="18"/>
                </a:lnTo>
                <a:lnTo>
                  <a:pt x="46" y="19"/>
                </a:lnTo>
                <a:lnTo>
                  <a:pt x="46" y="19"/>
                </a:lnTo>
                <a:lnTo>
                  <a:pt x="46" y="21"/>
                </a:lnTo>
                <a:lnTo>
                  <a:pt x="47" y="21"/>
                </a:lnTo>
                <a:lnTo>
                  <a:pt x="47" y="22"/>
                </a:lnTo>
                <a:lnTo>
                  <a:pt x="47" y="22"/>
                </a:lnTo>
                <a:lnTo>
                  <a:pt x="49" y="23"/>
                </a:lnTo>
                <a:lnTo>
                  <a:pt x="50" y="23"/>
                </a:lnTo>
                <a:lnTo>
                  <a:pt x="50" y="22"/>
                </a:lnTo>
                <a:lnTo>
                  <a:pt x="51" y="22"/>
                </a:lnTo>
                <a:lnTo>
                  <a:pt x="52" y="22"/>
                </a:lnTo>
                <a:lnTo>
                  <a:pt x="52" y="22"/>
                </a:lnTo>
                <a:lnTo>
                  <a:pt x="54" y="22"/>
                </a:lnTo>
                <a:lnTo>
                  <a:pt x="55" y="22"/>
                </a:lnTo>
                <a:lnTo>
                  <a:pt x="55" y="22"/>
                </a:lnTo>
                <a:lnTo>
                  <a:pt x="55" y="22"/>
                </a:lnTo>
                <a:lnTo>
                  <a:pt x="55" y="23"/>
                </a:lnTo>
                <a:lnTo>
                  <a:pt x="56" y="24"/>
                </a:lnTo>
                <a:lnTo>
                  <a:pt x="56" y="24"/>
                </a:lnTo>
                <a:lnTo>
                  <a:pt x="57" y="24"/>
                </a:lnTo>
                <a:lnTo>
                  <a:pt x="57" y="24"/>
                </a:lnTo>
                <a:lnTo>
                  <a:pt x="59" y="24"/>
                </a:lnTo>
                <a:lnTo>
                  <a:pt x="60" y="24"/>
                </a:lnTo>
                <a:lnTo>
                  <a:pt x="60" y="24"/>
                </a:lnTo>
                <a:lnTo>
                  <a:pt x="61" y="24"/>
                </a:lnTo>
                <a:lnTo>
                  <a:pt x="63" y="24"/>
                </a:lnTo>
                <a:lnTo>
                  <a:pt x="63" y="24"/>
                </a:lnTo>
                <a:lnTo>
                  <a:pt x="64" y="24"/>
                </a:lnTo>
                <a:lnTo>
                  <a:pt x="65" y="24"/>
                </a:lnTo>
                <a:lnTo>
                  <a:pt x="66" y="24"/>
                </a:lnTo>
                <a:lnTo>
                  <a:pt x="66" y="24"/>
                </a:lnTo>
                <a:lnTo>
                  <a:pt x="68" y="24"/>
                </a:lnTo>
                <a:lnTo>
                  <a:pt x="69" y="24"/>
                </a:lnTo>
                <a:lnTo>
                  <a:pt x="69" y="24"/>
                </a:lnTo>
                <a:lnTo>
                  <a:pt x="69" y="24"/>
                </a:lnTo>
                <a:lnTo>
                  <a:pt x="70" y="23"/>
                </a:lnTo>
                <a:lnTo>
                  <a:pt x="70" y="22"/>
                </a:lnTo>
                <a:lnTo>
                  <a:pt x="71" y="22"/>
                </a:lnTo>
                <a:lnTo>
                  <a:pt x="71" y="22"/>
                </a:lnTo>
                <a:lnTo>
                  <a:pt x="73" y="22"/>
                </a:lnTo>
                <a:lnTo>
                  <a:pt x="74" y="22"/>
                </a:lnTo>
                <a:lnTo>
                  <a:pt x="74" y="22"/>
                </a:lnTo>
                <a:lnTo>
                  <a:pt x="74" y="23"/>
                </a:lnTo>
                <a:lnTo>
                  <a:pt x="75" y="24"/>
                </a:lnTo>
                <a:lnTo>
                  <a:pt x="75" y="24"/>
                </a:lnTo>
                <a:lnTo>
                  <a:pt x="76" y="24"/>
                </a:lnTo>
                <a:lnTo>
                  <a:pt x="76" y="24"/>
                </a:lnTo>
                <a:lnTo>
                  <a:pt x="78" y="24"/>
                </a:lnTo>
                <a:lnTo>
                  <a:pt x="79" y="24"/>
                </a:lnTo>
                <a:lnTo>
                  <a:pt x="79" y="24"/>
                </a:lnTo>
                <a:lnTo>
                  <a:pt x="80" y="24"/>
                </a:lnTo>
                <a:lnTo>
                  <a:pt x="81" y="24"/>
                </a:lnTo>
                <a:lnTo>
                  <a:pt x="81" y="24"/>
                </a:lnTo>
                <a:lnTo>
                  <a:pt x="83" y="24"/>
                </a:lnTo>
                <a:lnTo>
                  <a:pt x="84" y="24"/>
                </a:lnTo>
                <a:lnTo>
                  <a:pt x="84" y="24"/>
                </a:lnTo>
                <a:lnTo>
                  <a:pt x="85" y="26"/>
                </a:lnTo>
                <a:lnTo>
                  <a:pt x="85" y="27"/>
                </a:lnTo>
                <a:lnTo>
                  <a:pt x="85" y="27"/>
                </a:lnTo>
                <a:lnTo>
                  <a:pt x="85" y="28"/>
                </a:lnTo>
                <a:lnTo>
                  <a:pt x="85" y="29"/>
                </a:lnTo>
                <a:lnTo>
                  <a:pt x="85" y="31"/>
                </a:lnTo>
                <a:lnTo>
                  <a:pt x="85" y="31"/>
                </a:lnTo>
                <a:lnTo>
                  <a:pt x="85" y="32"/>
                </a:lnTo>
                <a:lnTo>
                  <a:pt x="85" y="33"/>
                </a:lnTo>
                <a:lnTo>
                  <a:pt x="85" y="33"/>
                </a:lnTo>
                <a:lnTo>
                  <a:pt x="86" y="33"/>
                </a:lnTo>
                <a:lnTo>
                  <a:pt x="88" y="33"/>
                </a:lnTo>
                <a:lnTo>
                  <a:pt x="88" y="32"/>
                </a:lnTo>
                <a:lnTo>
                  <a:pt x="89" y="32"/>
                </a:lnTo>
                <a:lnTo>
                  <a:pt x="90" y="32"/>
                </a:lnTo>
                <a:lnTo>
                  <a:pt x="90" y="32"/>
                </a:lnTo>
                <a:lnTo>
                  <a:pt x="92" y="32"/>
                </a:lnTo>
                <a:lnTo>
                  <a:pt x="93" y="32"/>
                </a:lnTo>
                <a:lnTo>
                  <a:pt x="93" y="32"/>
                </a:lnTo>
                <a:lnTo>
                  <a:pt x="94" y="33"/>
                </a:lnTo>
                <a:lnTo>
                  <a:pt x="94" y="33"/>
                </a:lnTo>
                <a:lnTo>
                  <a:pt x="94" y="34"/>
                </a:lnTo>
                <a:lnTo>
                  <a:pt x="94" y="36"/>
                </a:lnTo>
                <a:lnTo>
                  <a:pt x="93" y="36"/>
                </a:lnTo>
                <a:lnTo>
                  <a:pt x="93" y="36"/>
                </a:lnTo>
                <a:lnTo>
                  <a:pt x="93" y="37"/>
                </a:lnTo>
                <a:lnTo>
                  <a:pt x="92" y="38"/>
                </a:lnTo>
                <a:lnTo>
                  <a:pt x="90" y="37"/>
                </a:lnTo>
                <a:lnTo>
                  <a:pt x="90" y="38"/>
                </a:lnTo>
                <a:lnTo>
                  <a:pt x="90" y="38"/>
                </a:lnTo>
                <a:lnTo>
                  <a:pt x="90" y="39"/>
                </a:lnTo>
                <a:lnTo>
                  <a:pt x="92" y="41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87" name="Freeform 577" hidden="1">
            <a:extLst>
              <a:ext uri="{FF2B5EF4-FFF2-40B4-BE49-F238E27FC236}">
                <a16:creationId xmlns:a16="http://schemas.microsoft.com/office/drawing/2014/main" id="{87940A9D-5F96-4343-8D2D-36DCD1073508}"/>
              </a:ext>
            </a:extLst>
          </p:cNvPr>
          <p:cNvSpPr>
            <a:spLocks/>
          </p:cNvSpPr>
          <p:nvPr/>
        </p:nvSpPr>
        <p:spPr bwMode="auto">
          <a:xfrm>
            <a:off x="10570116" y="4697791"/>
            <a:ext cx="766096" cy="910427"/>
          </a:xfrm>
          <a:custGeom>
            <a:avLst/>
            <a:gdLst>
              <a:gd name="T0" fmla="*/ 35 w 69"/>
              <a:gd name="T1" fmla="*/ 7 h 82"/>
              <a:gd name="T2" fmla="*/ 37 w 69"/>
              <a:gd name="T3" fmla="*/ 13 h 82"/>
              <a:gd name="T4" fmla="*/ 39 w 69"/>
              <a:gd name="T5" fmla="*/ 15 h 82"/>
              <a:gd name="T6" fmla="*/ 41 w 69"/>
              <a:gd name="T7" fmla="*/ 15 h 82"/>
              <a:gd name="T8" fmla="*/ 44 w 69"/>
              <a:gd name="T9" fmla="*/ 14 h 82"/>
              <a:gd name="T10" fmla="*/ 46 w 69"/>
              <a:gd name="T11" fmla="*/ 14 h 82"/>
              <a:gd name="T12" fmla="*/ 50 w 69"/>
              <a:gd name="T13" fmla="*/ 15 h 82"/>
              <a:gd name="T14" fmla="*/ 52 w 69"/>
              <a:gd name="T15" fmla="*/ 20 h 82"/>
              <a:gd name="T16" fmla="*/ 56 w 69"/>
              <a:gd name="T17" fmla="*/ 22 h 82"/>
              <a:gd name="T18" fmla="*/ 60 w 69"/>
              <a:gd name="T19" fmla="*/ 22 h 82"/>
              <a:gd name="T20" fmla="*/ 63 w 69"/>
              <a:gd name="T21" fmla="*/ 24 h 82"/>
              <a:gd name="T22" fmla="*/ 64 w 69"/>
              <a:gd name="T23" fmla="*/ 27 h 82"/>
              <a:gd name="T24" fmla="*/ 65 w 69"/>
              <a:gd name="T25" fmla="*/ 29 h 82"/>
              <a:gd name="T26" fmla="*/ 66 w 69"/>
              <a:gd name="T27" fmla="*/ 31 h 82"/>
              <a:gd name="T28" fmla="*/ 66 w 69"/>
              <a:gd name="T29" fmla="*/ 34 h 82"/>
              <a:gd name="T30" fmla="*/ 64 w 69"/>
              <a:gd name="T31" fmla="*/ 39 h 82"/>
              <a:gd name="T32" fmla="*/ 64 w 69"/>
              <a:gd name="T33" fmla="*/ 44 h 82"/>
              <a:gd name="T34" fmla="*/ 65 w 69"/>
              <a:gd name="T35" fmla="*/ 49 h 82"/>
              <a:gd name="T36" fmla="*/ 66 w 69"/>
              <a:gd name="T37" fmla="*/ 55 h 82"/>
              <a:gd name="T38" fmla="*/ 64 w 69"/>
              <a:gd name="T39" fmla="*/ 56 h 82"/>
              <a:gd name="T40" fmla="*/ 64 w 69"/>
              <a:gd name="T41" fmla="*/ 60 h 82"/>
              <a:gd name="T42" fmla="*/ 60 w 69"/>
              <a:gd name="T43" fmla="*/ 58 h 82"/>
              <a:gd name="T44" fmla="*/ 55 w 69"/>
              <a:gd name="T45" fmla="*/ 60 h 82"/>
              <a:gd name="T46" fmla="*/ 51 w 69"/>
              <a:gd name="T47" fmla="*/ 61 h 82"/>
              <a:gd name="T48" fmla="*/ 50 w 69"/>
              <a:gd name="T49" fmla="*/ 65 h 82"/>
              <a:gd name="T50" fmla="*/ 52 w 69"/>
              <a:gd name="T51" fmla="*/ 70 h 82"/>
              <a:gd name="T52" fmla="*/ 50 w 69"/>
              <a:gd name="T53" fmla="*/ 72 h 82"/>
              <a:gd name="T54" fmla="*/ 44 w 69"/>
              <a:gd name="T55" fmla="*/ 76 h 82"/>
              <a:gd name="T56" fmla="*/ 42 w 69"/>
              <a:gd name="T57" fmla="*/ 81 h 82"/>
              <a:gd name="T58" fmla="*/ 40 w 69"/>
              <a:gd name="T59" fmla="*/ 80 h 82"/>
              <a:gd name="T60" fmla="*/ 35 w 69"/>
              <a:gd name="T61" fmla="*/ 77 h 82"/>
              <a:gd name="T62" fmla="*/ 30 w 69"/>
              <a:gd name="T63" fmla="*/ 80 h 82"/>
              <a:gd name="T64" fmla="*/ 26 w 69"/>
              <a:gd name="T65" fmla="*/ 76 h 82"/>
              <a:gd name="T66" fmla="*/ 26 w 69"/>
              <a:gd name="T67" fmla="*/ 71 h 82"/>
              <a:gd name="T68" fmla="*/ 21 w 69"/>
              <a:gd name="T69" fmla="*/ 70 h 82"/>
              <a:gd name="T70" fmla="*/ 16 w 69"/>
              <a:gd name="T71" fmla="*/ 67 h 82"/>
              <a:gd name="T72" fmla="*/ 15 w 69"/>
              <a:gd name="T73" fmla="*/ 63 h 82"/>
              <a:gd name="T74" fmla="*/ 10 w 69"/>
              <a:gd name="T75" fmla="*/ 62 h 82"/>
              <a:gd name="T76" fmla="*/ 5 w 69"/>
              <a:gd name="T77" fmla="*/ 60 h 82"/>
              <a:gd name="T78" fmla="*/ 5 w 69"/>
              <a:gd name="T79" fmla="*/ 53 h 82"/>
              <a:gd name="T80" fmla="*/ 7 w 69"/>
              <a:gd name="T81" fmla="*/ 51 h 82"/>
              <a:gd name="T82" fmla="*/ 3 w 69"/>
              <a:gd name="T83" fmla="*/ 51 h 82"/>
              <a:gd name="T84" fmla="*/ 1 w 69"/>
              <a:gd name="T85" fmla="*/ 48 h 82"/>
              <a:gd name="T86" fmla="*/ 5 w 69"/>
              <a:gd name="T87" fmla="*/ 44 h 82"/>
              <a:gd name="T88" fmla="*/ 7 w 69"/>
              <a:gd name="T89" fmla="*/ 42 h 82"/>
              <a:gd name="T90" fmla="*/ 8 w 69"/>
              <a:gd name="T91" fmla="*/ 38 h 82"/>
              <a:gd name="T92" fmla="*/ 11 w 69"/>
              <a:gd name="T93" fmla="*/ 34 h 82"/>
              <a:gd name="T94" fmla="*/ 13 w 69"/>
              <a:gd name="T95" fmla="*/ 32 h 82"/>
              <a:gd name="T96" fmla="*/ 13 w 69"/>
              <a:gd name="T97" fmla="*/ 27 h 82"/>
              <a:gd name="T98" fmla="*/ 12 w 69"/>
              <a:gd name="T99" fmla="*/ 22 h 82"/>
              <a:gd name="T100" fmla="*/ 17 w 69"/>
              <a:gd name="T101" fmla="*/ 19 h 82"/>
              <a:gd name="T102" fmla="*/ 21 w 69"/>
              <a:gd name="T103" fmla="*/ 17 h 82"/>
              <a:gd name="T104" fmla="*/ 21 w 69"/>
              <a:gd name="T105" fmla="*/ 10 h 82"/>
              <a:gd name="T106" fmla="*/ 18 w 69"/>
              <a:gd name="T107" fmla="*/ 7 h 82"/>
              <a:gd name="T108" fmla="*/ 22 w 69"/>
              <a:gd name="T109" fmla="*/ 4 h 82"/>
              <a:gd name="T110" fmla="*/ 26 w 69"/>
              <a:gd name="T111" fmla="*/ 2 h 82"/>
              <a:gd name="T112" fmla="*/ 31 w 69"/>
              <a:gd name="T1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9" h="82">
                <a:moveTo>
                  <a:pt x="34" y="3"/>
                </a:moveTo>
                <a:lnTo>
                  <a:pt x="35" y="3"/>
                </a:lnTo>
                <a:lnTo>
                  <a:pt x="34" y="4"/>
                </a:lnTo>
                <a:lnTo>
                  <a:pt x="35" y="4"/>
                </a:lnTo>
                <a:lnTo>
                  <a:pt x="35" y="5"/>
                </a:lnTo>
                <a:lnTo>
                  <a:pt x="35" y="5"/>
                </a:lnTo>
                <a:lnTo>
                  <a:pt x="35" y="7"/>
                </a:lnTo>
                <a:lnTo>
                  <a:pt x="36" y="7"/>
                </a:lnTo>
                <a:lnTo>
                  <a:pt x="36" y="8"/>
                </a:lnTo>
                <a:lnTo>
                  <a:pt x="36" y="9"/>
                </a:lnTo>
                <a:lnTo>
                  <a:pt x="37" y="10"/>
                </a:lnTo>
                <a:lnTo>
                  <a:pt x="37" y="10"/>
                </a:lnTo>
                <a:lnTo>
                  <a:pt x="37" y="12"/>
                </a:lnTo>
                <a:lnTo>
                  <a:pt x="37" y="13"/>
                </a:lnTo>
                <a:lnTo>
                  <a:pt x="37" y="13"/>
                </a:lnTo>
                <a:lnTo>
                  <a:pt x="37" y="13"/>
                </a:lnTo>
                <a:lnTo>
                  <a:pt x="37" y="13"/>
                </a:lnTo>
                <a:lnTo>
                  <a:pt x="37" y="14"/>
                </a:lnTo>
                <a:lnTo>
                  <a:pt x="37" y="14"/>
                </a:lnTo>
                <a:lnTo>
                  <a:pt x="37" y="14"/>
                </a:lnTo>
                <a:lnTo>
                  <a:pt x="39" y="15"/>
                </a:lnTo>
                <a:lnTo>
                  <a:pt x="39" y="15"/>
                </a:lnTo>
                <a:lnTo>
                  <a:pt x="39" y="15"/>
                </a:lnTo>
                <a:lnTo>
                  <a:pt x="40" y="15"/>
                </a:lnTo>
                <a:lnTo>
                  <a:pt x="40" y="15"/>
                </a:lnTo>
                <a:lnTo>
                  <a:pt x="40" y="15"/>
                </a:lnTo>
                <a:lnTo>
                  <a:pt x="41" y="15"/>
                </a:lnTo>
                <a:lnTo>
                  <a:pt x="41" y="15"/>
                </a:lnTo>
                <a:lnTo>
                  <a:pt x="41" y="15"/>
                </a:lnTo>
                <a:lnTo>
                  <a:pt x="42" y="15"/>
                </a:lnTo>
                <a:lnTo>
                  <a:pt x="42" y="15"/>
                </a:lnTo>
                <a:lnTo>
                  <a:pt x="42" y="15"/>
                </a:lnTo>
                <a:lnTo>
                  <a:pt x="42" y="15"/>
                </a:lnTo>
                <a:lnTo>
                  <a:pt x="42" y="15"/>
                </a:lnTo>
                <a:lnTo>
                  <a:pt x="44" y="14"/>
                </a:lnTo>
                <a:lnTo>
                  <a:pt x="44" y="14"/>
                </a:lnTo>
                <a:lnTo>
                  <a:pt x="44" y="15"/>
                </a:lnTo>
                <a:lnTo>
                  <a:pt x="45" y="15"/>
                </a:lnTo>
                <a:lnTo>
                  <a:pt x="45" y="15"/>
                </a:lnTo>
                <a:lnTo>
                  <a:pt x="45" y="14"/>
                </a:lnTo>
                <a:lnTo>
                  <a:pt x="46" y="14"/>
                </a:lnTo>
                <a:lnTo>
                  <a:pt x="46" y="14"/>
                </a:lnTo>
                <a:lnTo>
                  <a:pt x="47" y="13"/>
                </a:lnTo>
                <a:lnTo>
                  <a:pt x="47" y="13"/>
                </a:lnTo>
                <a:lnTo>
                  <a:pt x="47" y="14"/>
                </a:lnTo>
                <a:lnTo>
                  <a:pt x="47" y="14"/>
                </a:lnTo>
                <a:lnTo>
                  <a:pt x="49" y="15"/>
                </a:lnTo>
                <a:lnTo>
                  <a:pt x="49" y="15"/>
                </a:lnTo>
                <a:lnTo>
                  <a:pt x="50" y="15"/>
                </a:lnTo>
                <a:lnTo>
                  <a:pt x="50" y="15"/>
                </a:lnTo>
                <a:lnTo>
                  <a:pt x="50" y="15"/>
                </a:lnTo>
                <a:lnTo>
                  <a:pt x="51" y="15"/>
                </a:lnTo>
                <a:lnTo>
                  <a:pt x="51" y="17"/>
                </a:lnTo>
                <a:lnTo>
                  <a:pt x="52" y="18"/>
                </a:lnTo>
                <a:lnTo>
                  <a:pt x="52" y="19"/>
                </a:lnTo>
                <a:lnTo>
                  <a:pt x="52" y="20"/>
                </a:lnTo>
                <a:lnTo>
                  <a:pt x="54" y="20"/>
                </a:lnTo>
                <a:lnTo>
                  <a:pt x="54" y="20"/>
                </a:lnTo>
                <a:lnTo>
                  <a:pt x="54" y="20"/>
                </a:lnTo>
                <a:lnTo>
                  <a:pt x="55" y="20"/>
                </a:lnTo>
                <a:lnTo>
                  <a:pt x="56" y="20"/>
                </a:lnTo>
                <a:lnTo>
                  <a:pt x="56" y="20"/>
                </a:lnTo>
                <a:lnTo>
                  <a:pt x="56" y="22"/>
                </a:lnTo>
                <a:lnTo>
                  <a:pt x="56" y="22"/>
                </a:lnTo>
                <a:lnTo>
                  <a:pt x="58" y="23"/>
                </a:lnTo>
                <a:lnTo>
                  <a:pt x="58" y="22"/>
                </a:lnTo>
                <a:lnTo>
                  <a:pt x="59" y="22"/>
                </a:lnTo>
                <a:lnTo>
                  <a:pt x="59" y="22"/>
                </a:lnTo>
                <a:lnTo>
                  <a:pt x="59" y="22"/>
                </a:lnTo>
                <a:lnTo>
                  <a:pt x="60" y="22"/>
                </a:lnTo>
                <a:lnTo>
                  <a:pt x="60" y="22"/>
                </a:lnTo>
                <a:lnTo>
                  <a:pt x="60" y="23"/>
                </a:lnTo>
                <a:lnTo>
                  <a:pt x="61" y="24"/>
                </a:lnTo>
                <a:lnTo>
                  <a:pt x="61" y="23"/>
                </a:lnTo>
                <a:lnTo>
                  <a:pt x="61" y="24"/>
                </a:lnTo>
                <a:lnTo>
                  <a:pt x="63" y="24"/>
                </a:lnTo>
                <a:lnTo>
                  <a:pt x="63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6"/>
                </a:lnTo>
                <a:lnTo>
                  <a:pt x="64" y="27"/>
                </a:lnTo>
                <a:lnTo>
                  <a:pt x="64" y="27"/>
                </a:lnTo>
                <a:lnTo>
                  <a:pt x="65" y="27"/>
                </a:lnTo>
                <a:lnTo>
                  <a:pt x="66" y="27"/>
                </a:lnTo>
                <a:lnTo>
                  <a:pt x="66" y="27"/>
                </a:lnTo>
                <a:lnTo>
                  <a:pt x="66" y="27"/>
                </a:lnTo>
                <a:lnTo>
                  <a:pt x="65" y="27"/>
                </a:lnTo>
                <a:lnTo>
                  <a:pt x="65" y="28"/>
                </a:lnTo>
                <a:lnTo>
                  <a:pt x="65" y="29"/>
                </a:lnTo>
                <a:lnTo>
                  <a:pt x="65" y="29"/>
                </a:lnTo>
                <a:lnTo>
                  <a:pt x="66" y="29"/>
                </a:lnTo>
                <a:lnTo>
                  <a:pt x="66" y="29"/>
                </a:lnTo>
                <a:lnTo>
                  <a:pt x="66" y="29"/>
                </a:lnTo>
                <a:lnTo>
                  <a:pt x="68" y="29"/>
                </a:lnTo>
                <a:lnTo>
                  <a:pt x="69" y="29"/>
                </a:lnTo>
                <a:lnTo>
                  <a:pt x="66" y="31"/>
                </a:lnTo>
                <a:lnTo>
                  <a:pt x="66" y="31"/>
                </a:lnTo>
                <a:lnTo>
                  <a:pt x="68" y="32"/>
                </a:lnTo>
                <a:lnTo>
                  <a:pt x="66" y="32"/>
                </a:lnTo>
                <a:lnTo>
                  <a:pt x="66" y="32"/>
                </a:lnTo>
                <a:lnTo>
                  <a:pt x="66" y="33"/>
                </a:lnTo>
                <a:lnTo>
                  <a:pt x="66" y="34"/>
                </a:lnTo>
                <a:lnTo>
                  <a:pt x="66" y="34"/>
                </a:lnTo>
                <a:lnTo>
                  <a:pt x="66" y="36"/>
                </a:lnTo>
                <a:lnTo>
                  <a:pt x="65" y="37"/>
                </a:lnTo>
                <a:lnTo>
                  <a:pt x="64" y="37"/>
                </a:lnTo>
                <a:lnTo>
                  <a:pt x="64" y="37"/>
                </a:lnTo>
                <a:lnTo>
                  <a:pt x="64" y="38"/>
                </a:lnTo>
                <a:lnTo>
                  <a:pt x="64" y="38"/>
                </a:lnTo>
                <a:lnTo>
                  <a:pt x="64" y="39"/>
                </a:lnTo>
                <a:lnTo>
                  <a:pt x="64" y="39"/>
                </a:lnTo>
                <a:lnTo>
                  <a:pt x="64" y="41"/>
                </a:lnTo>
                <a:lnTo>
                  <a:pt x="64" y="41"/>
                </a:lnTo>
                <a:lnTo>
                  <a:pt x="64" y="42"/>
                </a:lnTo>
                <a:lnTo>
                  <a:pt x="64" y="43"/>
                </a:lnTo>
                <a:lnTo>
                  <a:pt x="64" y="43"/>
                </a:lnTo>
                <a:lnTo>
                  <a:pt x="64" y="44"/>
                </a:lnTo>
                <a:lnTo>
                  <a:pt x="64" y="44"/>
                </a:lnTo>
                <a:lnTo>
                  <a:pt x="64" y="46"/>
                </a:lnTo>
                <a:lnTo>
                  <a:pt x="64" y="46"/>
                </a:lnTo>
                <a:lnTo>
                  <a:pt x="65" y="47"/>
                </a:lnTo>
                <a:lnTo>
                  <a:pt x="65" y="48"/>
                </a:lnTo>
                <a:lnTo>
                  <a:pt x="65" y="48"/>
                </a:lnTo>
                <a:lnTo>
                  <a:pt x="65" y="49"/>
                </a:lnTo>
                <a:lnTo>
                  <a:pt x="65" y="49"/>
                </a:lnTo>
                <a:lnTo>
                  <a:pt x="65" y="51"/>
                </a:lnTo>
                <a:lnTo>
                  <a:pt x="65" y="51"/>
                </a:lnTo>
                <a:lnTo>
                  <a:pt x="66" y="52"/>
                </a:lnTo>
                <a:lnTo>
                  <a:pt x="66" y="53"/>
                </a:lnTo>
                <a:lnTo>
                  <a:pt x="66" y="53"/>
                </a:lnTo>
                <a:lnTo>
                  <a:pt x="66" y="55"/>
                </a:lnTo>
                <a:lnTo>
                  <a:pt x="66" y="56"/>
                </a:lnTo>
                <a:lnTo>
                  <a:pt x="66" y="56"/>
                </a:lnTo>
                <a:lnTo>
                  <a:pt x="65" y="55"/>
                </a:lnTo>
                <a:lnTo>
                  <a:pt x="64" y="55"/>
                </a:lnTo>
                <a:lnTo>
                  <a:pt x="64" y="55"/>
                </a:lnTo>
                <a:lnTo>
                  <a:pt x="64" y="55"/>
                </a:lnTo>
                <a:lnTo>
                  <a:pt x="64" y="56"/>
                </a:lnTo>
                <a:lnTo>
                  <a:pt x="64" y="57"/>
                </a:lnTo>
                <a:lnTo>
                  <a:pt x="64" y="57"/>
                </a:lnTo>
                <a:lnTo>
                  <a:pt x="64" y="57"/>
                </a:lnTo>
                <a:lnTo>
                  <a:pt x="64" y="58"/>
                </a:lnTo>
                <a:lnTo>
                  <a:pt x="64" y="60"/>
                </a:lnTo>
                <a:lnTo>
                  <a:pt x="64" y="60"/>
                </a:lnTo>
                <a:lnTo>
                  <a:pt x="64" y="60"/>
                </a:lnTo>
                <a:lnTo>
                  <a:pt x="63" y="60"/>
                </a:lnTo>
                <a:lnTo>
                  <a:pt x="63" y="61"/>
                </a:lnTo>
                <a:lnTo>
                  <a:pt x="61" y="60"/>
                </a:lnTo>
                <a:lnTo>
                  <a:pt x="61" y="60"/>
                </a:lnTo>
                <a:lnTo>
                  <a:pt x="61" y="60"/>
                </a:lnTo>
                <a:lnTo>
                  <a:pt x="61" y="58"/>
                </a:lnTo>
                <a:lnTo>
                  <a:pt x="60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6" y="60"/>
                </a:lnTo>
                <a:lnTo>
                  <a:pt x="56" y="60"/>
                </a:lnTo>
                <a:lnTo>
                  <a:pt x="55" y="60"/>
                </a:lnTo>
                <a:lnTo>
                  <a:pt x="55" y="60"/>
                </a:lnTo>
                <a:lnTo>
                  <a:pt x="54" y="60"/>
                </a:lnTo>
                <a:lnTo>
                  <a:pt x="54" y="60"/>
                </a:lnTo>
                <a:lnTo>
                  <a:pt x="54" y="60"/>
                </a:lnTo>
                <a:lnTo>
                  <a:pt x="52" y="60"/>
                </a:lnTo>
                <a:lnTo>
                  <a:pt x="52" y="60"/>
                </a:lnTo>
                <a:lnTo>
                  <a:pt x="51" y="60"/>
                </a:lnTo>
                <a:lnTo>
                  <a:pt x="51" y="61"/>
                </a:lnTo>
                <a:lnTo>
                  <a:pt x="50" y="62"/>
                </a:lnTo>
                <a:lnTo>
                  <a:pt x="50" y="62"/>
                </a:lnTo>
                <a:lnTo>
                  <a:pt x="50" y="62"/>
                </a:lnTo>
                <a:lnTo>
                  <a:pt x="50" y="62"/>
                </a:lnTo>
                <a:lnTo>
                  <a:pt x="51" y="63"/>
                </a:lnTo>
                <a:lnTo>
                  <a:pt x="50" y="65"/>
                </a:lnTo>
                <a:lnTo>
                  <a:pt x="50" y="65"/>
                </a:lnTo>
                <a:lnTo>
                  <a:pt x="50" y="66"/>
                </a:lnTo>
                <a:lnTo>
                  <a:pt x="50" y="66"/>
                </a:lnTo>
                <a:lnTo>
                  <a:pt x="50" y="67"/>
                </a:lnTo>
                <a:lnTo>
                  <a:pt x="50" y="67"/>
                </a:lnTo>
                <a:lnTo>
                  <a:pt x="51" y="68"/>
                </a:lnTo>
                <a:lnTo>
                  <a:pt x="51" y="68"/>
                </a:lnTo>
                <a:lnTo>
                  <a:pt x="52" y="70"/>
                </a:lnTo>
                <a:lnTo>
                  <a:pt x="51" y="70"/>
                </a:lnTo>
                <a:lnTo>
                  <a:pt x="51" y="71"/>
                </a:lnTo>
                <a:lnTo>
                  <a:pt x="50" y="71"/>
                </a:lnTo>
                <a:lnTo>
                  <a:pt x="50" y="71"/>
                </a:lnTo>
                <a:lnTo>
                  <a:pt x="50" y="71"/>
                </a:lnTo>
                <a:lnTo>
                  <a:pt x="50" y="71"/>
                </a:lnTo>
                <a:lnTo>
                  <a:pt x="50" y="72"/>
                </a:lnTo>
                <a:lnTo>
                  <a:pt x="49" y="72"/>
                </a:lnTo>
                <a:lnTo>
                  <a:pt x="47" y="73"/>
                </a:lnTo>
                <a:lnTo>
                  <a:pt x="46" y="73"/>
                </a:lnTo>
                <a:lnTo>
                  <a:pt x="45" y="73"/>
                </a:lnTo>
                <a:lnTo>
                  <a:pt x="45" y="73"/>
                </a:lnTo>
                <a:lnTo>
                  <a:pt x="45" y="75"/>
                </a:lnTo>
                <a:lnTo>
                  <a:pt x="44" y="76"/>
                </a:lnTo>
                <a:lnTo>
                  <a:pt x="44" y="76"/>
                </a:lnTo>
                <a:lnTo>
                  <a:pt x="44" y="77"/>
                </a:lnTo>
                <a:lnTo>
                  <a:pt x="44" y="78"/>
                </a:lnTo>
                <a:lnTo>
                  <a:pt x="44" y="78"/>
                </a:lnTo>
                <a:lnTo>
                  <a:pt x="44" y="80"/>
                </a:lnTo>
                <a:lnTo>
                  <a:pt x="42" y="80"/>
                </a:lnTo>
                <a:lnTo>
                  <a:pt x="42" y="81"/>
                </a:lnTo>
                <a:lnTo>
                  <a:pt x="42" y="81"/>
                </a:lnTo>
                <a:lnTo>
                  <a:pt x="42" y="82"/>
                </a:lnTo>
                <a:lnTo>
                  <a:pt x="41" y="82"/>
                </a:lnTo>
                <a:lnTo>
                  <a:pt x="41" y="81"/>
                </a:lnTo>
                <a:lnTo>
                  <a:pt x="40" y="81"/>
                </a:lnTo>
                <a:lnTo>
                  <a:pt x="40" y="80"/>
                </a:lnTo>
                <a:lnTo>
                  <a:pt x="40" y="80"/>
                </a:lnTo>
                <a:lnTo>
                  <a:pt x="39" y="80"/>
                </a:lnTo>
                <a:lnTo>
                  <a:pt x="37" y="80"/>
                </a:lnTo>
                <a:lnTo>
                  <a:pt x="37" y="80"/>
                </a:lnTo>
                <a:lnTo>
                  <a:pt x="36" y="78"/>
                </a:lnTo>
                <a:lnTo>
                  <a:pt x="36" y="78"/>
                </a:lnTo>
                <a:lnTo>
                  <a:pt x="35" y="77"/>
                </a:lnTo>
                <a:lnTo>
                  <a:pt x="35" y="77"/>
                </a:lnTo>
                <a:lnTo>
                  <a:pt x="35" y="77"/>
                </a:lnTo>
                <a:lnTo>
                  <a:pt x="34" y="78"/>
                </a:lnTo>
                <a:lnTo>
                  <a:pt x="34" y="78"/>
                </a:lnTo>
                <a:lnTo>
                  <a:pt x="32" y="78"/>
                </a:lnTo>
                <a:lnTo>
                  <a:pt x="31" y="80"/>
                </a:lnTo>
                <a:lnTo>
                  <a:pt x="31" y="80"/>
                </a:lnTo>
                <a:lnTo>
                  <a:pt x="30" y="80"/>
                </a:lnTo>
                <a:lnTo>
                  <a:pt x="29" y="80"/>
                </a:lnTo>
                <a:lnTo>
                  <a:pt x="29" y="80"/>
                </a:lnTo>
                <a:lnTo>
                  <a:pt x="27" y="78"/>
                </a:lnTo>
                <a:lnTo>
                  <a:pt x="27" y="78"/>
                </a:lnTo>
                <a:lnTo>
                  <a:pt x="26" y="78"/>
                </a:lnTo>
                <a:lnTo>
                  <a:pt x="26" y="77"/>
                </a:lnTo>
                <a:lnTo>
                  <a:pt x="26" y="76"/>
                </a:lnTo>
                <a:lnTo>
                  <a:pt x="26" y="76"/>
                </a:lnTo>
                <a:lnTo>
                  <a:pt x="26" y="75"/>
                </a:lnTo>
                <a:lnTo>
                  <a:pt x="26" y="75"/>
                </a:lnTo>
                <a:lnTo>
                  <a:pt x="26" y="73"/>
                </a:lnTo>
                <a:lnTo>
                  <a:pt x="26" y="72"/>
                </a:lnTo>
                <a:lnTo>
                  <a:pt x="26" y="72"/>
                </a:lnTo>
                <a:lnTo>
                  <a:pt x="26" y="71"/>
                </a:lnTo>
                <a:lnTo>
                  <a:pt x="26" y="70"/>
                </a:lnTo>
                <a:lnTo>
                  <a:pt x="26" y="70"/>
                </a:lnTo>
                <a:lnTo>
                  <a:pt x="25" y="70"/>
                </a:lnTo>
                <a:lnTo>
                  <a:pt x="23" y="70"/>
                </a:lnTo>
                <a:lnTo>
                  <a:pt x="23" y="70"/>
                </a:lnTo>
                <a:lnTo>
                  <a:pt x="22" y="70"/>
                </a:lnTo>
                <a:lnTo>
                  <a:pt x="21" y="70"/>
                </a:lnTo>
                <a:lnTo>
                  <a:pt x="21" y="70"/>
                </a:lnTo>
                <a:lnTo>
                  <a:pt x="20" y="70"/>
                </a:lnTo>
                <a:lnTo>
                  <a:pt x="18" y="70"/>
                </a:lnTo>
                <a:lnTo>
                  <a:pt x="18" y="70"/>
                </a:lnTo>
                <a:lnTo>
                  <a:pt x="17" y="68"/>
                </a:lnTo>
                <a:lnTo>
                  <a:pt x="17" y="67"/>
                </a:lnTo>
                <a:lnTo>
                  <a:pt x="16" y="67"/>
                </a:lnTo>
                <a:lnTo>
                  <a:pt x="16" y="67"/>
                </a:lnTo>
                <a:lnTo>
                  <a:pt x="15" y="67"/>
                </a:lnTo>
                <a:lnTo>
                  <a:pt x="15" y="67"/>
                </a:lnTo>
                <a:lnTo>
                  <a:pt x="15" y="66"/>
                </a:lnTo>
                <a:lnTo>
                  <a:pt x="16" y="65"/>
                </a:lnTo>
                <a:lnTo>
                  <a:pt x="15" y="65"/>
                </a:lnTo>
                <a:lnTo>
                  <a:pt x="15" y="63"/>
                </a:lnTo>
                <a:lnTo>
                  <a:pt x="13" y="62"/>
                </a:lnTo>
                <a:lnTo>
                  <a:pt x="12" y="62"/>
                </a:lnTo>
                <a:lnTo>
                  <a:pt x="12" y="62"/>
                </a:lnTo>
                <a:lnTo>
                  <a:pt x="12" y="62"/>
                </a:lnTo>
                <a:lnTo>
                  <a:pt x="11" y="62"/>
                </a:lnTo>
                <a:lnTo>
                  <a:pt x="10" y="62"/>
                </a:lnTo>
                <a:lnTo>
                  <a:pt x="10" y="62"/>
                </a:lnTo>
                <a:lnTo>
                  <a:pt x="8" y="62"/>
                </a:lnTo>
                <a:lnTo>
                  <a:pt x="7" y="62"/>
                </a:lnTo>
                <a:lnTo>
                  <a:pt x="7" y="62"/>
                </a:lnTo>
                <a:lnTo>
                  <a:pt x="6" y="62"/>
                </a:lnTo>
                <a:lnTo>
                  <a:pt x="5" y="62"/>
                </a:lnTo>
                <a:lnTo>
                  <a:pt x="5" y="61"/>
                </a:lnTo>
                <a:lnTo>
                  <a:pt x="5" y="60"/>
                </a:lnTo>
                <a:lnTo>
                  <a:pt x="5" y="60"/>
                </a:lnTo>
                <a:lnTo>
                  <a:pt x="5" y="58"/>
                </a:lnTo>
                <a:lnTo>
                  <a:pt x="3" y="57"/>
                </a:lnTo>
                <a:lnTo>
                  <a:pt x="3" y="57"/>
                </a:lnTo>
                <a:lnTo>
                  <a:pt x="3" y="56"/>
                </a:lnTo>
                <a:lnTo>
                  <a:pt x="5" y="55"/>
                </a:lnTo>
                <a:lnTo>
                  <a:pt x="5" y="53"/>
                </a:lnTo>
                <a:lnTo>
                  <a:pt x="5" y="53"/>
                </a:lnTo>
                <a:lnTo>
                  <a:pt x="6" y="53"/>
                </a:lnTo>
                <a:lnTo>
                  <a:pt x="7" y="53"/>
                </a:lnTo>
                <a:lnTo>
                  <a:pt x="7" y="53"/>
                </a:lnTo>
                <a:lnTo>
                  <a:pt x="7" y="52"/>
                </a:lnTo>
                <a:lnTo>
                  <a:pt x="7" y="51"/>
                </a:lnTo>
                <a:lnTo>
                  <a:pt x="7" y="51"/>
                </a:lnTo>
                <a:lnTo>
                  <a:pt x="6" y="51"/>
                </a:lnTo>
                <a:lnTo>
                  <a:pt x="5" y="51"/>
                </a:lnTo>
                <a:lnTo>
                  <a:pt x="5" y="51"/>
                </a:lnTo>
                <a:lnTo>
                  <a:pt x="3" y="51"/>
                </a:lnTo>
                <a:lnTo>
                  <a:pt x="3" y="51"/>
                </a:lnTo>
                <a:lnTo>
                  <a:pt x="3" y="51"/>
                </a:lnTo>
                <a:lnTo>
                  <a:pt x="3" y="51"/>
                </a:lnTo>
                <a:lnTo>
                  <a:pt x="2" y="51"/>
                </a:lnTo>
                <a:lnTo>
                  <a:pt x="2" y="51"/>
                </a:lnTo>
                <a:lnTo>
                  <a:pt x="2" y="51"/>
                </a:lnTo>
                <a:lnTo>
                  <a:pt x="2" y="51"/>
                </a:lnTo>
                <a:lnTo>
                  <a:pt x="2" y="49"/>
                </a:lnTo>
                <a:lnTo>
                  <a:pt x="2" y="48"/>
                </a:lnTo>
                <a:lnTo>
                  <a:pt x="1" y="48"/>
                </a:lnTo>
                <a:lnTo>
                  <a:pt x="0" y="48"/>
                </a:lnTo>
                <a:lnTo>
                  <a:pt x="1" y="48"/>
                </a:lnTo>
                <a:lnTo>
                  <a:pt x="2" y="47"/>
                </a:lnTo>
                <a:lnTo>
                  <a:pt x="2" y="47"/>
                </a:lnTo>
                <a:lnTo>
                  <a:pt x="3" y="46"/>
                </a:lnTo>
                <a:lnTo>
                  <a:pt x="3" y="46"/>
                </a:lnTo>
                <a:lnTo>
                  <a:pt x="5" y="44"/>
                </a:lnTo>
                <a:lnTo>
                  <a:pt x="5" y="43"/>
                </a:lnTo>
                <a:lnTo>
                  <a:pt x="5" y="43"/>
                </a:lnTo>
                <a:lnTo>
                  <a:pt x="6" y="43"/>
                </a:lnTo>
                <a:lnTo>
                  <a:pt x="6" y="43"/>
                </a:lnTo>
                <a:lnTo>
                  <a:pt x="6" y="43"/>
                </a:lnTo>
                <a:lnTo>
                  <a:pt x="7" y="43"/>
                </a:lnTo>
                <a:lnTo>
                  <a:pt x="7" y="42"/>
                </a:lnTo>
                <a:lnTo>
                  <a:pt x="7" y="41"/>
                </a:lnTo>
                <a:lnTo>
                  <a:pt x="6" y="41"/>
                </a:lnTo>
                <a:lnTo>
                  <a:pt x="6" y="41"/>
                </a:lnTo>
                <a:lnTo>
                  <a:pt x="7" y="39"/>
                </a:lnTo>
                <a:lnTo>
                  <a:pt x="7" y="38"/>
                </a:lnTo>
                <a:lnTo>
                  <a:pt x="7" y="38"/>
                </a:lnTo>
                <a:lnTo>
                  <a:pt x="8" y="38"/>
                </a:lnTo>
                <a:lnTo>
                  <a:pt x="8" y="38"/>
                </a:lnTo>
                <a:lnTo>
                  <a:pt x="8" y="37"/>
                </a:lnTo>
                <a:lnTo>
                  <a:pt x="8" y="36"/>
                </a:lnTo>
                <a:lnTo>
                  <a:pt x="10" y="34"/>
                </a:lnTo>
                <a:lnTo>
                  <a:pt x="10" y="36"/>
                </a:lnTo>
                <a:lnTo>
                  <a:pt x="11" y="36"/>
                </a:lnTo>
                <a:lnTo>
                  <a:pt x="11" y="34"/>
                </a:lnTo>
                <a:lnTo>
                  <a:pt x="11" y="34"/>
                </a:lnTo>
                <a:lnTo>
                  <a:pt x="10" y="33"/>
                </a:lnTo>
                <a:lnTo>
                  <a:pt x="10" y="32"/>
                </a:lnTo>
                <a:lnTo>
                  <a:pt x="12" y="32"/>
                </a:lnTo>
                <a:lnTo>
                  <a:pt x="12" y="32"/>
                </a:lnTo>
                <a:lnTo>
                  <a:pt x="13" y="32"/>
                </a:lnTo>
                <a:lnTo>
                  <a:pt x="13" y="32"/>
                </a:lnTo>
                <a:lnTo>
                  <a:pt x="13" y="32"/>
                </a:lnTo>
                <a:lnTo>
                  <a:pt x="13" y="31"/>
                </a:lnTo>
                <a:lnTo>
                  <a:pt x="13" y="29"/>
                </a:lnTo>
                <a:lnTo>
                  <a:pt x="12" y="29"/>
                </a:lnTo>
                <a:lnTo>
                  <a:pt x="12" y="29"/>
                </a:lnTo>
                <a:lnTo>
                  <a:pt x="12" y="28"/>
                </a:lnTo>
                <a:lnTo>
                  <a:pt x="13" y="27"/>
                </a:lnTo>
                <a:lnTo>
                  <a:pt x="13" y="27"/>
                </a:lnTo>
                <a:lnTo>
                  <a:pt x="13" y="27"/>
                </a:lnTo>
                <a:lnTo>
                  <a:pt x="12" y="26"/>
                </a:lnTo>
                <a:lnTo>
                  <a:pt x="12" y="24"/>
                </a:lnTo>
                <a:lnTo>
                  <a:pt x="12" y="24"/>
                </a:lnTo>
                <a:lnTo>
                  <a:pt x="12" y="23"/>
                </a:lnTo>
                <a:lnTo>
                  <a:pt x="12" y="22"/>
                </a:lnTo>
                <a:lnTo>
                  <a:pt x="13" y="22"/>
                </a:lnTo>
                <a:lnTo>
                  <a:pt x="15" y="22"/>
                </a:lnTo>
                <a:lnTo>
                  <a:pt x="16" y="22"/>
                </a:lnTo>
                <a:lnTo>
                  <a:pt x="16" y="22"/>
                </a:lnTo>
                <a:lnTo>
                  <a:pt x="16" y="22"/>
                </a:lnTo>
                <a:lnTo>
                  <a:pt x="17" y="20"/>
                </a:lnTo>
                <a:lnTo>
                  <a:pt x="17" y="19"/>
                </a:lnTo>
                <a:lnTo>
                  <a:pt x="18" y="19"/>
                </a:lnTo>
                <a:lnTo>
                  <a:pt x="18" y="19"/>
                </a:lnTo>
                <a:lnTo>
                  <a:pt x="20" y="19"/>
                </a:lnTo>
                <a:lnTo>
                  <a:pt x="21" y="19"/>
                </a:lnTo>
                <a:lnTo>
                  <a:pt x="21" y="18"/>
                </a:lnTo>
                <a:lnTo>
                  <a:pt x="21" y="17"/>
                </a:lnTo>
                <a:lnTo>
                  <a:pt x="21" y="17"/>
                </a:lnTo>
                <a:lnTo>
                  <a:pt x="21" y="15"/>
                </a:lnTo>
                <a:lnTo>
                  <a:pt x="21" y="15"/>
                </a:lnTo>
                <a:lnTo>
                  <a:pt x="21" y="14"/>
                </a:lnTo>
                <a:lnTo>
                  <a:pt x="21" y="13"/>
                </a:lnTo>
                <a:lnTo>
                  <a:pt x="21" y="13"/>
                </a:lnTo>
                <a:lnTo>
                  <a:pt x="21" y="12"/>
                </a:lnTo>
                <a:lnTo>
                  <a:pt x="21" y="10"/>
                </a:lnTo>
                <a:lnTo>
                  <a:pt x="21" y="10"/>
                </a:lnTo>
                <a:lnTo>
                  <a:pt x="21" y="9"/>
                </a:lnTo>
                <a:lnTo>
                  <a:pt x="20" y="9"/>
                </a:lnTo>
                <a:lnTo>
                  <a:pt x="18" y="9"/>
                </a:lnTo>
                <a:lnTo>
                  <a:pt x="18" y="8"/>
                </a:lnTo>
                <a:lnTo>
                  <a:pt x="18" y="8"/>
                </a:lnTo>
                <a:lnTo>
                  <a:pt x="18" y="7"/>
                </a:lnTo>
                <a:lnTo>
                  <a:pt x="18" y="7"/>
                </a:lnTo>
                <a:lnTo>
                  <a:pt x="20" y="7"/>
                </a:lnTo>
                <a:lnTo>
                  <a:pt x="21" y="7"/>
                </a:lnTo>
                <a:lnTo>
                  <a:pt x="21" y="7"/>
                </a:lnTo>
                <a:lnTo>
                  <a:pt x="21" y="5"/>
                </a:lnTo>
                <a:lnTo>
                  <a:pt x="21" y="5"/>
                </a:lnTo>
                <a:lnTo>
                  <a:pt x="22" y="4"/>
                </a:lnTo>
                <a:lnTo>
                  <a:pt x="22" y="4"/>
                </a:lnTo>
                <a:lnTo>
                  <a:pt x="23" y="4"/>
                </a:lnTo>
                <a:lnTo>
                  <a:pt x="23" y="4"/>
                </a:lnTo>
                <a:lnTo>
                  <a:pt x="25" y="3"/>
                </a:lnTo>
                <a:lnTo>
                  <a:pt x="25" y="3"/>
                </a:lnTo>
                <a:lnTo>
                  <a:pt x="25" y="2"/>
                </a:lnTo>
                <a:lnTo>
                  <a:pt x="26" y="2"/>
                </a:lnTo>
                <a:lnTo>
                  <a:pt x="26" y="0"/>
                </a:lnTo>
                <a:lnTo>
                  <a:pt x="27" y="0"/>
                </a:lnTo>
                <a:lnTo>
                  <a:pt x="29" y="0"/>
                </a:lnTo>
                <a:lnTo>
                  <a:pt x="29" y="0"/>
                </a:lnTo>
                <a:lnTo>
                  <a:pt x="30" y="0"/>
                </a:lnTo>
                <a:lnTo>
                  <a:pt x="31" y="0"/>
                </a:lnTo>
                <a:lnTo>
                  <a:pt x="31" y="0"/>
                </a:lnTo>
                <a:lnTo>
                  <a:pt x="31" y="2"/>
                </a:lnTo>
                <a:lnTo>
                  <a:pt x="32" y="3"/>
                </a:lnTo>
                <a:lnTo>
                  <a:pt x="32" y="3"/>
                </a:lnTo>
                <a:lnTo>
                  <a:pt x="32" y="3"/>
                </a:lnTo>
                <a:lnTo>
                  <a:pt x="34" y="3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88" name="Freeform 578" hidden="1">
            <a:extLst>
              <a:ext uri="{FF2B5EF4-FFF2-40B4-BE49-F238E27FC236}">
                <a16:creationId xmlns:a16="http://schemas.microsoft.com/office/drawing/2014/main" id="{4F4EF37D-EC70-4613-B029-F8524D7A071B}"/>
              </a:ext>
            </a:extLst>
          </p:cNvPr>
          <p:cNvSpPr>
            <a:spLocks/>
          </p:cNvSpPr>
          <p:nvPr/>
        </p:nvSpPr>
        <p:spPr bwMode="auto">
          <a:xfrm>
            <a:off x="10070492" y="4520142"/>
            <a:ext cx="788302" cy="710578"/>
          </a:xfrm>
          <a:custGeom>
            <a:avLst/>
            <a:gdLst>
              <a:gd name="T0" fmla="*/ 68 w 71"/>
              <a:gd name="T1" fmla="*/ 20 h 64"/>
              <a:gd name="T2" fmla="*/ 66 w 71"/>
              <a:gd name="T3" fmla="*/ 23 h 64"/>
              <a:gd name="T4" fmla="*/ 63 w 71"/>
              <a:gd name="T5" fmla="*/ 25 h 64"/>
              <a:gd name="T6" fmla="*/ 66 w 71"/>
              <a:gd name="T7" fmla="*/ 29 h 64"/>
              <a:gd name="T8" fmla="*/ 66 w 71"/>
              <a:gd name="T9" fmla="*/ 33 h 64"/>
              <a:gd name="T10" fmla="*/ 62 w 71"/>
              <a:gd name="T11" fmla="*/ 35 h 64"/>
              <a:gd name="T12" fmla="*/ 58 w 71"/>
              <a:gd name="T13" fmla="*/ 38 h 64"/>
              <a:gd name="T14" fmla="*/ 58 w 71"/>
              <a:gd name="T15" fmla="*/ 43 h 64"/>
              <a:gd name="T16" fmla="*/ 58 w 71"/>
              <a:gd name="T17" fmla="*/ 45 h 64"/>
              <a:gd name="T18" fmla="*/ 57 w 71"/>
              <a:gd name="T19" fmla="*/ 48 h 64"/>
              <a:gd name="T20" fmla="*/ 55 w 71"/>
              <a:gd name="T21" fmla="*/ 52 h 64"/>
              <a:gd name="T22" fmla="*/ 52 w 71"/>
              <a:gd name="T23" fmla="*/ 54 h 64"/>
              <a:gd name="T24" fmla="*/ 52 w 71"/>
              <a:gd name="T25" fmla="*/ 58 h 64"/>
              <a:gd name="T26" fmla="*/ 50 w 71"/>
              <a:gd name="T27" fmla="*/ 59 h 64"/>
              <a:gd name="T28" fmla="*/ 46 w 71"/>
              <a:gd name="T29" fmla="*/ 64 h 64"/>
              <a:gd name="T30" fmla="*/ 45 w 71"/>
              <a:gd name="T31" fmla="*/ 62 h 64"/>
              <a:gd name="T32" fmla="*/ 42 w 71"/>
              <a:gd name="T33" fmla="*/ 57 h 64"/>
              <a:gd name="T34" fmla="*/ 37 w 71"/>
              <a:gd name="T35" fmla="*/ 58 h 64"/>
              <a:gd name="T36" fmla="*/ 32 w 71"/>
              <a:gd name="T37" fmla="*/ 59 h 64"/>
              <a:gd name="T38" fmla="*/ 28 w 71"/>
              <a:gd name="T39" fmla="*/ 62 h 64"/>
              <a:gd name="T40" fmla="*/ 24 w 71"/>
              <a:gd name="T41" fmla="*/ 59 h 64"/>
              <a:gd name="T42" fmla="*/ 21 w 71"/>
              <a:gd name="T43" fmla="*/ 58 h 64"/>
              <a:gd name="T44" fmla="*/ 16 w 71"/>
              <a:gd name="T45" fmla="*/ 58 h 64"/>
              <a:gd name="T46" fmla="*/ 11 w 71"/>
              <a:gd name="T47" fmla="*/ 58 h 64"/>
              <a:gd name="T48" fmla="*/ 7 w 71"/>
              <a:gd name="T49" fmla="*/ 58 h 64"/>
              <a:gd name="T50" fmla="*/ 4 w 71"/>
              <a:gd name="T51" fmla="*/ 55 h 64"/>
              <a:gd name="T52" fmla="*/ 2 w 71"/>
              <a:gd name="T53" fmla="*/ 54 h 64"/>
              <a:gd name="T54" fmla="*/ 2 w 71"/>
              <a:gd name="T55" fmla="*/ 50 h 64"/>
              <a:gd name="T56" fmla="*/ 2 w 71"/>
              <a:gd name="T57" fmla="*/ 49 h 64"/>
              <a:gd name="T58" fmla="*/ 7 w 71"/>
              <a:gd name="T59" fmla="*/ 48 h 64"/>
              <a:gd name="T60" fmla="*/ 9 w 71"/>
              <a:gd name="T61" fmla="*/ 49 h 64"/>
              <a:gd name="T62" fmla="*/ 12 w 71"/>
              <a:gd name="T63" fmla="*/ 45 h 64"/>
              <a:gd name="T64" fmla="*/ 14 w 71"/>
              <a:gd name="T65" fmla="*/ 43 h 64"/>
              <a:gd name="T66" fmla="*/ 16 w 71"/>
              <a:gd name="T67" fmla="*/ 40 h 64"/>
              <a:gd name="T68" fmla="*/ 19 w 71"/>
              <a:gd name="T69" fmla="*/ 35 h 64"/>
              <a:gd name="T70" fmla="*/ 23 w 71"/>
              <a:gd name="T71" fmla="*/ 34 h 64"/>
              <a:gd name="T72" fmla="*/ 26 w 71"/>
              <a:gd name="T73" fmla="*/ 31 h 64"/>
              <a:gd name="T74" fmla="*/ 24 w 71"/>
              <a:gd name="T75" fmla="*/ 29 h 64"/>
              <a:gd name="T76" fmla="*/ 24 w 71"/>
              <a:gd name="T77" fmla="*/ 26 h 64"/>
              <a:gd name="T78" fmla="*/ 26 w 71"/>
              <a:gd name="T79" fmla="*/ 25 h 64"/>
              <a:gd name="T80" fmla="*/ 28 w 71"/>
              <a:gd name="T81" fmla="*/ 21 h 64"/>
              <a:gd name="T82" fmla="*/ 26 w 71"/>
              <a:gd name="T83" fmla="*/ 16 h 64"/>
              <a:gd name="T84" fmla="*/ 27 w 71"/>
              <a:gd name="T85" fmla="*/ 13 h 64"/>
              <a:gd name="T86" fmla="*/ 27 w 71"/>
              <a:gd name="T87" fmla="*/ 9 h 64"/>
              <a:gd name="T88" fmla="*/ 28 w 71"/>
              <a:gd name="T89" fmla="*/ 5 h 64"/>
              <a:gd name="T90" fmla="*/ 28 w 71"/>
              <a:gd name="T91" fmla="*/ 2 h 64"/>
              <a:gd name="T92" fmla="*/ 29 w 71"/>
              <a:gd name="T93" fmla="*/ 0 h 64"/>
              <a:gd name="T94" fmla="*/ 33 w 71"/>
              <a:gd name="T95" fmla="*/ 0 h 64"/>
              <a:gd name="T96" fmla="*/ 38 w 71"/>
              <a:gd name="T97" fmla="*/ 0 h 64"/>
              <a:gd name="T98" fmla="*/ 41 w 71"/>
              <a:gd name="T99" fmla="*/ 2 h 64"/>
              <a:gd name="T100" fmla="*/ 45 w 71"/>
              <a:gd name="T101" fmla="*/ 5 h 64"/>
              <a:gd name="T102" fmla="*/ 50 w 71"/>
              <a:gd name="T103" fmla="*/ 8 h 64"/>
              <a:gd name="T104" fmla="*/ 52 w 71"/>
              <a:gd name="T105" fmla="*/ 6 h 64"/>
              <a:gd name="T106" fmla="*/ 56 w 71"/>
              <a:gd name="T107" fmla="*/ 5 h 64"/>
              <a:gd name="T108" fmla="*/ 61 w 71"/>
              <a:gd name="T109" fmla="*/ 5 h 64"/>
              <a:gd name="T110" fmla="*/ 62 w 71"/>
              <a:gd name="T111" fmla="*/ 9 h 64"/>
              <a:gd name="T112" fmla="*/ 65 w 71"/>
              <a:gd name="T113" fmla="*/ 13 h 64"/>
              <a:gd name="T114" fmla="*/ 67 w 71"/>
              <a:gd name="T115" fmla="*/ 15 h 64"/>
              <a:gd name="T116" fmla="*/ 70 w 71"/>
              <a:gd name="T117" fmla="*/ 1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1" h="64">
                <a:moveTo>
                  <a:pt x="71" y="18"/>
                </a:moveTo>
                <a:lnTo>
                  <a:pt x="70" y="18"/>
                </a:lnTo>
                <a:lnTo>
                  <a:pt x="70" y="19"/>
                </a:lnTo>
                <a:lnTo>
                  <a:pt x="70" y="19"/>
                </a:lnTo>
                <a:lnTo>
                  <a:pt x="68" y="20"/>
                </a:lnTo>
                <a:lnTo>
                  <a:pt x="68" y="20"/>
                </a:lnTo>
                <a:lnTo>
                  <a:pt x="67" y="20"/>
                </a:lnTo>
                <a:lnTo>
                  <a:pt x="67" y="20"/>
                </a:lnTo>
                <a:lnTo>
                  <a:pt x="66" y="21"/>
                </a:lnTo>
                <a:lnTo>
                  <a:pt x="66" y="21"/>
                </a:lnTo>
                <a:lnTo>
                  <a:pt x="66" y="23"/>
                </a:lnTo>
                <a:lnTo>
                  <a:pt x="66" y="23"/>
                </a:lnTo>
                <a:lnTo>
                  <a:pt x="65" y="23"/>
                </a:lnTo>
                <a:lnTo>
                  <a:pt x="63" y="23"/>
                </a:lnTo>
                <a:lnTo>
                  <a:pt x="63" y="23"/>
                </a:lnTo>
                <a:lnTo>
                  <a:pt x="63" y="24"/>
                </a:lnTo>
                <a:lnTo>
                  <a:pt x="63" y="24"/>
                </a:lnTo>
                <a:lnTo>
                  <a:pt x="63" y="25"/>
                </a:lnTo>
                <a:lnTo>
                  <a:pt x="65" y="25"/>
                </a:lnTo>
                <a:lnTo>
                  <a:pt x="66" y="25"/>
                </a:lnTo>
                <a:lnTo>
                  <a:pt x="66" y="26"/>
                </a:lnTo>
                <a:lnTo>
                  <a:pt x="66" y="26"/>
                </a:lnTo>
                <a:lnTo>
                  <a:pt x="66" y="28"/>
                </a:lnTo>
                <a:lnTo>
                  <a:pt x="66" y="29"/>
                </a:lnTo>
                <a:lnTo>
                  <a:pt x="66" y="29"/>
                </a:lnTo>
                <a:lnTo>
                  <a:pt x="66" y="30"/>
                </a:lnTo>
                <a:lnTo>
                  <a:pt x="66" y="31"/>
                </a:lnTo>
                <a:lnTo>
                  <a:pt x="66" y="31"/>
                </a:lnTo>
                <a:lnTo>
                  <a:pt x="66" y="33"/>
                </a:lnTo>
                <a:lnTo>
                  <a:pt x="66" y="33"/>
                </a:lnTo>
                <a:lnTo>
                  <a:pt x="66" y="34"/>
                </a:lnTo>
                <a:lnTo>
                  <a:pt x="66" y="35"/>
                </a:lnTo>
                <a:lnTo>
                  <a:pt x="65" y="35"/>
                </a:lnTo>
                <a:lnTo>
                  <a:pt x="63" y="35"/>
                </a:lnTo>
                <a:lnTo>
                  <a:pt x="63" y="35"/>
                </a:lnTo>
                <a:lnTo>
                  <a:pt x="62" y="35"/>
                </a:lnTo>
                <a:lnTo>
                  <a:pt x="62" y="36"/>
                </a:lnTo>
                <a:lnTo>
                  <a:pt x="61" y="38"/>
                </a:lnTo>
                <a:lnTo>
                  <a:pt x="61" y="38"/>
                </a:lnTo>
                <a:lnTo>
                  <a:pt x="61" y="38"/>
                </a:lnTo>
                <a:lnTo>
                  <a:pt x="60" y="38"/>
                </a:lnTo>
                <a:lnTo>
                  <a:pt x="58" y="38"/>
                </a:lnTo>
                <a:lnTo>
                  <a:pt x="57" y="38"/>
                </a:lnTo>
                <a:lnTo>
                  <a:pt x="57" y="39"/>
                </a:lnTo>
                <a:lnTo>
                  <a:pt x="57" y="40"/>
                </a:lnTo>
                <a:lnTo>
                  <a:pt x="57" y="40"/>
                </a:lnTo>
                <a:lnTo>
                  <a:pt x="57" y="42"/>
                </a:lnTo>
                <a:lnTo>
                  <a:pt x="58" y="43"/>
                </a:lnTo>
                <a:lnTo>
                  <a:pt x="58" y="43"/>
                </a:lnTo>
                <a:lnTo>
                  <a:pt x="58" y="43"/>
                </a:lnTo>
                <a:lnTo>
                  <a:pt x="57" y="44"/>
                </a:lnTo>
                <a:lnTo>
                  <a:pt x="57" y="45"/>
                </a:lnTo>
                <a:lnTo>
                  <a:pt x="57" y="45"/>
                </a:lnTo>
                <a:lnTo>
                  <a:pt x="58" y="45"/>
                </a:lnTo>
                <a:lnTo>
                  <a:pt x="58" y="47"/>
                </a:lnTo>
                <a:lnTo>
                  <a:pt x="58" y="48"/>
                </a:lnTo>
                <a:lnTo>
                  <a:pt x="58" y="48"/>
                </a:lnTo>
                <a:lnTo>
                  <a:pt x="58" y="48"/>
                </a:lnTo>
                <a:lnTo>
                  <a:pt x="57" y="48"/>
                </a:lnTo>
                <a:lnTo>
                  <a:pt x="57" y="48"/>
                </a:lnTo>
                <a:lnTo>
                  <a:pt x="55" y="48"/>
                </a:lnTo>
                <a:lnTo>
                  <a:pt x="55" y="49"/>
                </a:lnTo>
                <a:lnTo>
                  <a:pt x="56" y="50"/>
                </a:lnTo>
                <a:lnTo>
                  <a:pt x="56" y="50"/>
                </a:lnTo>
                <a:lnTo>
                  <a:pt x="56" y="52"/>
                </a:lnTo>
                <a:lnTo>
                  <a:pt x="55" y="52"/>
                </a:lnTo>
                <a:lnTo>
                  <a:pt x="55" y="50"/>
                </a:lnTo>
                <a:lnTo>
                  <a:pt x="53" y="52"/>
                </a:lnTo>
                <a:lnTo>
                  <a:pt x="53" y="53"/>
                </a:lnTo>
                <a:lnTo>
                  <a:pt x="53" y="54"/>
                </a:lnTo>
                <a:lnTo>
                  <a:pt x="53" y="54"/>
                </a:lnTo>
                <a:lnTo>
                  <a:pt x="52" y="54"/>
                </a:lnTo>
                <a:lnTo>
                  <a:pt x="52" y="54"/>
                </a:lnTo>
                <a:lnTo>
                  <a:pt x="52" y="55"/>
                </a:lnTo>
                <a:lnTo>
                  <a:pt x="51" y="57"/>
                </a:lnTo>
                <a:lnTo>
                  <a:pt x="51" y="57"/>
                </a:lnTo>
                <a:lnTo>
                  <a:pt x="52" y="57"/>
                </a:lnTo>
                <a:lnTo>
                  <a:pt x="52" y="58"/>
                </a:lnTo>
                <a:lnTo>
                  <a:pt x="52" y="59"/>
                </a:lnTo>
                <a:lnTo>
                  <a:pt x="51" y="59"/>
                </a:lnTo>
                <a:lnTo>
                  <a:pt x="51" y="59"/>
                </a:lnTo>
                <a:lnTo>
                  <a:pt x="51" y="59"/>
                </a:lnTo>
                <a:lnTo>
                  <a:pt x="50" y="59"/>
                </a:lnTo>
                <a:lnTo>
                  <a:pt x="50" y="59"/>
                </a:lnTo>
                <a:lnTo>
                  <a:pt x="50" y="60"/>
                </a:lnTo>
                <a:lnTo>
                  <a:pt x="48" y="62"/>
                </a:lnTo>
                <a:lnTo>
                  <a:pt x="48" y="62"/>
                </a:lnTo>
                <a:lnTo>
                  <a:pt x="47" y="63"/>
                </a:lnTo>
                <a:lnTo>
                  <a:pt x="47" y="63"/>
                </a:lnTo>
                <a:lnTo>
                  <a:pt x="46" y="64"/>
                </a:lnTo>
                <a:lnTo>
                  <a:pt x="45" y="64"/>
                </a:lnTo>
                <a:lnTo>
                  <a:pt x="45" y="64"/>
                </a:lnTo>
                <a:lnTo>
                  <a:pt x="45" y="64"/>
                </a:lnTo>
                <a:lnTo>
                  <a:pt x="45" y="63"/>
                </a:lnTo>
                <a:lnTo>
                  <a:pt x="45" y="62"/>
                </a:lnTo>
                <a:lnTo>
                  <a:pt x="45" y="62"/>
                </a:lnTo>
                <a:lnTo>
                  <a:pt x="45" y="60"/>
                </a:lnTo>
                <a:lnTo>
                  <a:pt x="45" y="59"/>
                </a:lnTo>
                <a:lnTo>
                  <a:pt x="43" y="59"/>
                </a:lnTo>
                <a:lnTo>
                  <a:pt x="42" y="59"/>
                </a:lnTo>
                <a:lnTo>
                  <a:pt x="42" y="58"/>
                </a:lnTo>
                <a:lnTo>
                  <a:pt x="42" y="57"/>
                </a:lnTo>
                <a:lnTo>
                  <a:pt x="41" y="57"/>
                </a:lnTo>
                <a:lnTo>
                  <a:pt x="40" y="57"/>
                </a:lnTo>
                <a:lnTo>
                  <a:pt x="38" y="57"/>
                </a:lnTo>
                <a:lnTo>
                  <a:pt x="38" y="57"/>
                </a:lnTo>
                <a:lnTo>
                  <a:pt x="38" y="58"/>
                </a:lnTo>
                <a:lnTo>
                  <a:pt x="37" y="58"/>
                </a:lnTo>
                <a:lnTo>
                  <a:pt x="36" y="59"/>
                </a:lnTo>
                <a:lnTo>
                  <a:pt x="36" y="59"/>
                </a:lnTo>
                <a:lnTo>
                  <a:pt x="34" y="59"/>
                </a:lnTo>
                <a:lnTo>
                  <a:pt x="33" y="59"/>
                </a:lnTo>
                <a:lnTo>
                  <a:pt x="33" y="59"/>
                </a:lnTo>
                <a:lnTo>
                  <a:pt x="32" y="59"/>
                </a:lnTo>
                <a:lnTo>
                  <a:pt x="31" y="59"/>
                </a:lnTo>
                <a:lnTo>
                  <a:pt x="31" y="60"/>
                </a:lnTo>
                <a:lnTo>
                  <a:pt x="29" y="60"/>
                </a:lnTo>
                <a:lnTo>
                  <a:pt x="29" y="62"/>
                </a:lnTo>
                <a:lnTo>
                  <a:pt x="28" y="62"/>
                </a:lnTo>
                <a:lnTo>
                  <a:pt x="28" y="62"/>
                </a:lnTo>
                <a:lnTo>
                  <a:pt x="28" y="62"/>
                </a:lnTo>
                <a:lnTo>
                  <a:pt x="27" y="62"/>
                </a:lnTo>
                <a:lnTo>
                  <a:pt x="26" y="60"/>
                </a:lnTo>
                <a:lnTo>
                  <a:pt x="26" y="60"/>
                </a:lnTo>
                <a:lnTo>
                  <a:pt x="26" y="60"/>
                </a:lnTo>
                <a:lnTo>
                  <a:pt x="24" y="59"/>
                </a:lnTo>
                <a:lnTo>
                  <a:pt x="24" y="59"/>
                </a:lnTo>
                <a:lnTo>
                  <a:pt x="23" y="58"/>
                </a:lnTo>
                <a:lnTo>
                  <a:pt x="23" y="57"/>
                </a:lnTo>
                <a:lnTo>
                  <a:pt x="23" y="57"/>
                </a:lnTo>
                <a:lnTo>
                  <a:pt x="22" y="57"/>
                </a:lnTo>
                <a:lnTo>
                  <a:pt x="21" y="58"/>
                </a:lnTo>
                <a:lnTo>
                  <a:pt x="19" y="58"/>
                </a:lnTo>
                <a:lnTo>
                  <a:pt x="19" y="58"/>
                </a:lnTo>
                <a:lnTo>
                  <a:pt x="18" y="58"/>
                </a:lnTo>
                <a:lnTo>
                  <a:pt x="17" y="58"/>
                </a:lnTo>
                <a:lnTo>
                  <a:pt x="17" y="58"/>
                </a:lnTo>
                <a:lnTo>
                  <a:pt x="16" y="58"/>
                </a:lnTo>
                <a:lnTo>
                  <a:pt x="14" y="58"/>
                </a:lnTo>
                <a:lnTo>
                  <a:pt x="14" y="58"/>
                </a:lnTo>
                <a:lnTo>
                  <a:pt x="13" y="58"/>
                </a:lnTo>
                <a:lnTo>
                  <a:pt x="12" y="58"/>
                </a:lnTo>
                <a:lnTo>
                  <a:pt x="12" y="58"/>
                </a:lnTo>
                <a:lnTo>
                  <a:pt x="11" y="58"/>
                </a:lnTo>
                <a:lnTo>
                  <a:pt x="9" y="58"/>
                </a:lnTo>
                <a:lnTo>
                  <a:pt x="9" y="58"/>
                </a:lnTo>
                <a:lnTo>
                  <a:pt x="8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7"/>
                </a:lnTo>
                <a:lnTo>
                  <a:pt x="7" y="55"/>
                </a:lnTo>
                <a:lnTo>
                  <a:pt x="7" y="55"/>
                </a:lnTo>
                <a:lnTo>
                  <a:pt x="5" y="55"/>
                </a:lnTo>
                <a:lnTo>
                  <a:pt x="4" y="55"/>
                </a:lnTo>
                <a:lnTo>
                  <a:pt x="4" y="55"/>
                </a:lnTo>
                <a:lnTo>
                  <a:pt x="3" y="55"/>
                </a:lnTo>
                <a:lnTo>
                  <a:pt x="2" y="55"/>
                </a:lnTo>
                <a:lnTo>
                  <a:pt x="0" y="55"/>
                </a:lnTo>
                <a:lnTo>
                  <a:pt x="0" y="55"/>
                </a:lnTo>
                <a:lnTo>
                  <a:pt x="0" y="54"/>
                </a:lnTo>
                <a:lnTo>
                  <a:pt x="2" y="54"/>
                </a:lnTo>
                <a:lnTo>
                  <a:pt x="2" y="53"/>
                </a:lnTo>
                <a:lnTo>
                  <a:pt x="2" y="53"/>
                </a:lnTo>
                <a:lnTo>
                  <a:pt x="3" y="53"/>
                </a:lnTo>
                <a:lnTo>
                  <a:pt x="3" y="52"/>
                </a:lnTo>
                <a:lnTo>
                  <a:pt x="3" y="50"/>
                </a:lnTo>
                <a:lnTo>
                  <a:pt x="2" y="50"/>
                </a:lnTo>
                <a:lnTo>
                  <a:pt x="0" y="50"/>
                </a:lnTo>
                <a:lnTo>
                  <a:pt x="0" y="50"/>
                </a:lnTo>
                <a:lnTo>
                  <a:pt x="0" y="49"/>
                </a:lnTo>
                <a:lnTo>
                  <a:pt x="0" y="48"/>
                </a:lnTo>
                <a:lnTo>
                  <a:pt x="2" y="49"/>
                </a:lnTo>
                <a:lnTo>
                  <a:pt x="2" y="49"/>
                </a:lnTo>
                <a:lnTo>
                  <a:pt x="3" y="49"/>
                </a:lnTo>
                <a:lnTo>
                  <a:pt x="4" y="49"/>
                </a:lnTo>
                <a:lnTo>
                  <a:pt x="4" y="49"/>
                </a:lnTo>
                <a:lnTo>
                  <a:pt x="4" y="48"/>
                </a:lnTo>
                <a:lnTo>
                  <a:pt x="5" y="48"/>
                </a:lnTo>
                <a:lnTo>
                  <a:pt x="7" y="48"/>
                </a:lnTo>
                <a:lnTo>
                  <a:pt x="7" y="48"/>
                </a:lnTo>
                <a:lnTo>
                  <a:pt x="8" y="49"/>
                </a:lnTo>
                <a:lnTo>
                  <a:pt x="8" y="49"/>
                </a:lnTo>
                <a:lnTo>
                  <a:pt x="9" y="49"/>
                </a:lnTo>
                <a:lnTo>
                  <a:pt x="9" y="49"/>
                </a:lnTo>
                <a:lnTo>
                  <a:pt x="9" y="49"/>
                </a:lnTo>
                <a:lnTo>
                  <a:pt x="11" y="48"/>
                </a:lnTo>
                <a:lnTo>
                  <a:pt x="11" y="48"/>
                </a:lnTo>
                <a:lnTo>
                  <a:pt x="9" y="47"/>
                </a:lnTo>
                <a:lnTo>
                  <a:pt x="11" y="45"/>
                </a:lnTo>
                <a:lnTo>
                  <a:pt x="11" y="45"/>
                </a:lnTo>
                <a:lnTo>
                  <a:pt x="12" y="45"/>
                </a:lnTo>
                <a:lnTo>
                  <a:pt x="12" y="45"/>
                </a:lnTo>
                <a:lnTo>
                  <a:pt x="12" y="45"/>
                </a:lnTo>
                <a:lnTo>
                  <a:pt x="12" y="44"/>
                </a:lnTo>
                <a:lnTo>
                  <a:pt x="12" y="44"/>
                </a:lnTo>
                <a:lnTo>
                  <a:pt x="14" y="44"/>
                </a:lnTo>
                <a:lnTo>
                  <a:pt x="14" y="43"/>
                </a:lnTo>
                <a:lnTo>
                  <a:pt x="14" y="43"/>
                </a:lnTo>
                <a:lnTo>
                  <a:pt x="14" y="43"/>
                </a:lnTo>
                <a:lnTo>
                  <a:pt x="14" y="43"/>
                </a:lnTo>
                <a:lnTo>
                  <a:pt x="14" y="42"/>
                </a:lnTo>
                <a:lnTo>
                  <a:pt x="14" y="40"/>
                </a:lnTo>
                <a:lnTo>
                  <a:pt x="16" y="40"/>
                </a:lnTo>
                <a:lnTo>
                  <a:pt x="17" y="39"/>
                </a:lnTo>
                <a:lnTo>
                  <a:pt x="19" y="36"/>
                </a:lnTo>
                <a:lnTo>
                  <a:pt x="19" y="36"/>
                </a:lnTo>
                <a:lnTo>
                  <a:pt x="19" y="35"/>
                </a:lnTo>
                <a:lnTo>
                  <a:pt x="19" y="35"/>
                </a:lnTo>
                <a:lnTo>
                  <a:pt x="19" y="35"/>
                </a:lnTo>
                <a:lnTo>
                  <a:pt x="19" y="35"/>
                </a:lnTo>
                <a:lnTo>
                  <a:pt x="21" y="35"/>
                </a:lnTo>
                <a:lnTo>
                  <a:pt x="22" y="35"/>
                </a:lnTo>
                <a:lnTo>
                  <a:pt x="22" y="35"/>
                </a:lnTo>
                <a:lnTo>
                  <a:pt x="23" y="34"/>
                </a:lnTo>
                <a:lnTo>
                  <a:pt x="23" y="34"/>
                </a:lnTo>
                <a:lnTo>
                  <a:pt x="24" y="33"/>
                </a:lnTo>
                <a:lnTo>
                  <a:pt x="24" y="33"/>
                </a:lnTo>
                <a:lnTo>
                  <a:pt x="26" y="31"/>
                </a:lnTo>
                <a:lnTo>
                  <a:pt x="24" y="31"/>
                </a:lnTo>
                <a:lnTo>
                  <a:pt x="24" y="31"/>
                </a:lnTo>
                <a:lnTo>
                  <a:pt x="26" y="31"/>
                </a:lnTo>
                <a:lnTo>
                  <a:pt x="26" y="31"/>
                </a:lnTo>
                <a:lnTo>
                  <a:pt x="26" y="30"/>
                </a:lnTo>
                <a:lnTo>
                  <a:pt x="26" y="30"/>
                </a:lnTo>
                <a:lnTo>
                  <a:pt x="24" y="29"/>
                </a:lnTo>
                <a:lnTo>
                  <a:pt x="24" y="29"/>
                </a:lnTo>
                <a:lnTo>
                  <a:pt x="24" y="29"/>
                </a:lnTo>
                <a:lnTo>
                  <a:pt x="24" y="29"/>
                </a:lnTo>
                <a:lnTo>
                  <a:pt x="26" y="29"/>
                </a:lnTo>
                <a:lnTo>
                  <a:pt x="24" y="28"/>
                </a:lnTo>
                <a:lnTo>
                  <a:pt x="23" y="26"/>
                </a:lnTo>
                <a:lnTo>
                  <a:pt x="24" y="26"/>
                </a:lnTo>
                <a:lnTo>
                  <a:pt x="24" y="26"/>
                </a:lnTo>
                <a:lnTo>
                  <a:pt x="26" y="26"/>
                </a:lnTo>
                <a:lnTo>
                  <a:pt x="26" y="25"/>
                </a:lnTo>
                <a:lnTo>
                  <a:pt x="26" y="25"/>
                </a:lnTo>
                <a:lnTo>
                  <a:pt x="26" y="25"/>
                </a:lnTo>
                <a:lnTo>
                  <a:pt x="26" y="25"/>
                </a:lnTo>
                <a:lnTo>
                  <a:pt x="26" y="25"/>
                </a:lnTo>
                <a:lnTo>
                  <a:pt x="27" y="24"/>
                </a:lnTo>
                <a:lnTo>
                  <a:pt x="27" y="24"/>
                </a:lnTo>
                <a:lnTo>
                  <a:pt x="28" y="24"/>
                </a:lnTo>
                <a:lnTo>
                  <a:pt x="28" y="23"/>
                </a:lnTo>
                <a:lnTo>
                  <a:pt x="28" y="23"/>
                </a:lnTo>
                <a:lnTo>
                  <a:pt x="28" y="21"/>
                </a:lnTo>
                <a:lnTo>
                  <a:pt x="27" y="20"/>
                </a:lnTo>
                <a:lnTo>
                  <a:pt x="27" y="19"/>
                </a:lnTo>
                <a:lnTo>
                  <a:pt x="27" y="19"/>
                </a:lnTo>
                <a:lnTo>
                  <a:pt x="26" y="19"/>
                </a:lnTo>
                <a:lnTo>
                  <a:pt x="26" y="19"/>
                </a:lnTo>
                <a:lnTo>
                  <a:pt x="26" y="16"/>
                </a:lnTo>
                <a:lnTo>
                  <a:pt x="26" y="16"/>
                </a:lnTo>
                <a:lnTo>
                  <a:pt x="26" y="16"/>
                </a:lnTo>
                <a:lnTo>
                  <a:pt x="27" y="16"/>
                </a:lnTo>
                <a:lnTo>
                  <a:pt x="27" y="14"/>
                </a:lnTo>
                <a:lnTo>
                  <a:pt x="27" y="14"/>
                </a:lnTo>
                <a:lnTo>
                  <a:pt x="27" y="13"/>
                </a:lnTo>
                <a:lnTo>
                  <a:pt x="27" y="13"/>
                </a:lnTo>
                <a:lnTo>
                  <a:pt x="27" y="13"/>
                </a:lnTo>
                <a:lnTo>
                  <a:pt x="28" y="10"/>
                </a:lnTo>
                <a:lnTo>
                  <a:pt x="28" y="10"/>
                </a:lnTo>
                <a:lnTo>
                  <a:pt x="28" y="10"/>
                </a:lnTo>
                <a:lnTo>
                  <a:pt x="27" y="9"/>
                </a:lnTo>
                <a:lnTo>
                  <a:pt x="27" y="9"/>
                </a:lnTo>
                <a:lnTo>
                  <a:pt x="28" y="8"/>
                </a:lnTo>
                <a:lnTo>
                  <a:pt x="28" y="8"/>
                </a:lnTo>
                <a:lnTo>
                  <a:pt x="28" y="5"/>
                </a:lnTo>
                <a:lnTo>
                  <a:pt x="28" y="5"/>
                </a:lnTo>
                <a:lnTo>
                  <a:pt x="28" y="5"/>
                </a:lnTo>
                <a:lnTo>
                  <a:pt x="28" y="4"/>
                </a:lnTo>
                <a:lnTo>
                  <a:pt x="28" y="4"/>
                </a:lnTo>
                <a:lnTo>
                  <a:pt x="28" y="2"/>
                </a:lnTo>
                <a:lnTo>
                  <a:pt x="28" y="2"/>
                </a:lnTo>
                <a:lnTo>
                  <a:pt x="28" y="2"/>
                </a:lnTo>
                <a:lnTo>
                  <a:pt x="28" y="2"/>
                </a:lnTo>
                <a:lnTo>
                  <a:pt x="28" y="1"/>
                </a:lnTo>
                <a:lnTo>
                  <a:pt x="28" y="1"/>
                </a:lnTo>
                <a:lnTo>
                  <a:pt x="28" y="0"/>
                </a:lnTo>
                <a:lnTo>
                  <a:pt x="28" y="0"/>
                </a:lnTo>
                <a:lnTo>
                  <a:pt x="28" y="0"/>
                </a:lnTo>
                <a:lnTo>
                  <a:pt x="29" y="0"/>
                </a:lnTo>
                <a:lnTo>
                  <a:pt x="29" y="0"/>
                </a:lnTo>
                <a:lnTo>
                  <a:pt x="31" y="0"/>
                </a:lnTo>
                <a:lnTo>
                  <a:pt x="31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8" y="0"/>
                </a:lnTo>
                <a:lnTo>
                  <a:pt x="40" y="0"/>
                </a:lnTo>
                <a:lnTo>
                  <a:pt x="40" y="0"/>
                </a:lnTo>
                <a:lnTo>
                  <a:pt x="41" y="0"/>
                </a:lnTo>
                <a:lnTo>
                  <a:pt x="41" y="1"/>
                </a:lnTo>
                <a:lnTo>
                  <a:pt x="41" y="2"/>
                </a:lnTo>
                <a:lnTo>
                  <a:pt x="41" y="2"/>
                </a:lnTo>
                <a:lnTo>
                  <a:pt x="42" y="4"/>
                </a:lnTo>
                <a:lnTo>
                  <a:pt x="42" y="4"/>
                </a:lnTo>
                <a:lnTo>
                  <a:pt x="42" y="5"/>
                </a:lnTo>
                <a:lnTo>
                  <a:pt x="43" y="5"/>
                </a:lnTo>
                <a:lnTo>
                  <a:pt x="45" y="5"/>
                </a:lnTo>
                <a:lnTo>
                  <a:pt x="45" y="5"/>
                </a:lnTo>
                <a:lnTo>
                  <a:pt x="46" y="6"/>
                </a:lnTo>
                <a:lnTo>
                  <a:pt x="46" y="6"/>
                </a:lnTo>
                <a:lnTo>
                  <a:pt x="47" y="8"/>
                </a:lnTo>
                <a:lnTo>
                  <a:pt x="47" y="8"/>
                </a:lnTo>
                <a:lnTo>
                  <a:pt x="48" y="8"/>
                </a:lnTo>
                <a:lnTo>
                  <a:pt x="50" y="8"/>
                </a:lnTo>
                <a:lnTo>
                  <a:pt x="50" y="8"/>
                </a:lnTo>
                <a:lnTo>
                  <a:pt x="51" y="8"/>
                </a:lnTo>
                <a:lnTo>
                  <a:pt x="51" y="8"/>
                </a:lnTo>
                <a:lnTo>
                  <a:pt x="52" y="8"/>
                </a:lnTo>
                <a:lnTo>
                  <a:pt x="52" y="8"/>
                </a:lnTo>
                <a:lnTo>
                  <a:pt x="52" y="6"/>
                </a:lnTo>
                <a:lnTo>
                  <a:pt x="52" y="5"/>
                </a:lnTo>
                <a:lnTo>
                  <a:pt x="53" y="5"/>
                </a:lnTo>
                <a:lnTo>
                  <a:pt x="53" y="5"/>
                </a:lnTo>
                <a:lnTo>
                  <a:pt x="55" y="5"/>
                </a:lnTo>
                <a:lnTo>
                  <a:pt x="55" y="5"/>
                </a:lnTo>
                <a:lnTo>
                  <a:pt x="56" y="5"/>
                </a:lnTo>
                <a:lnTo>
                  <a:pt x="57" y="5"/>
                </a:lnTo>
                <a:lnTo>
                  <a:pt x="57" y="5"/>
                </a:lnTo>
                <a:lnTo>
                  <a:pt x="58" y="5"/>
                </a:lnTo>
                <a:lnTo>
                  <a:pt x="60" y="4"/>
                </a:lnTo>
                <a:lnTo>
                  <a:pt x="61" y="5"/>
                </a:lnTo>
                <a:lnTo>
                  <a:pt x="61" y="5"/>
                </a:lnTo>
                <a:lnTo>
                  <a:pt x="61" y="6"/>
                </a:lnTo>
                <a:lnTo>
                  <a:pt x="60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2" y="9"/>
                </a:lnTo>
                <a:lnTo>
                  <a:pt x="63" y="10"/>
                </a:lnTo>
                <a:lnTo>
                  <a:pt x="63" y="9"/>
                </a:lnTo>
                <a:lnTo>
                  <a:pt x="63" y="10"/>
                </a:lnTo>
                <a:lnTo>
                  <a:pt x="65" y="10"/>
                </a:lnTo>
                <a:lnTo>
                  <a:pt x="65" y="11"/>
                </a:lnTo>
                <a:lnTo>
                  <a:pt x="65" y="13"/>
                </a:lnTo>
                <a:lnTo>
                  <a:pt x="65" y="13"/>
                </a:lnTo>
                <a:lnTo>
                  <a:pt x="65" y="14"/>
                </a:lnTo>
                <a:lnTo>
                  <a:pt x="66" y="15"/>
                </a:lnTo>
                <a:lnTo>
                  <a:pt x="66" y="15"/>
                </a:lnTo>
                <a:lnTo>
                  <a:pt x="66" y="15"/>
                </a:lnTo>
                <a:lnTo>
                  <a:pt x="67" y="15"/>
                </a:lnTo>
                <a:lnTo>
                  <a:pt x="68" y="15"/>
                </a:lnTo>
                <a:lnTo>
                  <a:pt x="68" y="14"/>
                </a:lnTo>
                <a:lnTo>
                  <a:pt x="71" y="14"/>
                </a:lnTo>
                <a:lnTo>
                  <a:pt x="71" y="15"/>
                </a:lnTo>
                <a:lnTo>
                  <a:pt x="71" y="16"/>
                </a:lnTo>
                <a:lnTo>
                  <a:pt x="70" y="16"/>
                </a:lnTo>
                <a:lnTo>
                  <a:pt x="71" y="18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89" name="Freeform 579" hidden="1">
            <a:extLst>
              <a:ext uri="{FF2B5EF4-FFF2-40B4-BE49-F238E27FC236}">
                <a16:creationId xmlns:a16="http://schemas.microsoft.com/office/drawing/2014/main" id="{5798F8BA-C175-4DA9-A6C0-BDDFCCAFFC4D}"/>
              </a:ext>
            </a:extLst>
          </p:cNvPr>
          <p:cNvSpPr>
            <a:spLocks/>
          </p:cNvSpPr>
          <p:nvPr/>
        </p:nvSpPr>
        <p:spPr bwMode="auto">
          <a:xfrm>
            <a:off x="10947609" y="4486834"/>
            <a:ext cx="843811" cy="1343440"/>
          </a:xfrm>
          <a:custGeom>
            <a:avLst/>
            <a:gdLst>
              <a:gd name="T0" fmla="*/ 26 w 76"/>
              <a:gd name="T1" fmla="*/ 8 h 121"/>
              <a:gd name="T2" fmla="*/ 27 w 76"/>
              <a:gd name="T3" fmla="*/ 14 h 121"/>
              <a:gd name="T4" fmla="*/ 30 w 76"/>
              <a:gd name="T5" fmla="*/ 22 h 121"/>
              <a:gd name="T6" fmla="*/ 31 w 76"/>
              <a:gd name="T7" fmla="*/ 27 h 121"/>
              <a:gd name="T8" fmla="*/ 35 w 76"/>
              <a:gd name="T9" fmla="*/ 32 h 121"/>
              <a:gd name="T10" fmla="*/ 41 w 76"/>
              <a:gd name="T11" fmla="*/ 34 h 121"/>
              <a:gd name="T12" fmla="*/ 46 w 76"/>
              <a:gd name="T13" fmla="*/ 39 h 121"/>
              <a:gd name="T14" fmla="*/ 46 w 76"/>
              <a:gd name="T15" fmla="*/ 46 h 121"/>
              <a:gd name="T16" fmla="*/ 49 w 76"/>
              <a:gd name="T17" fmla="*/ 52 h 121"/>
              <a:gd name="T18" fmla="*/ 54 w 76"/>
              <a:gd name="T19" fmla="*/ 57 h 121"/>
              <a:gd name="T20" fmla="*/ 59 w 76"/>
              <a:gd name="T21" fmla="*/ 62 h 121"/>
              <a:gd name="T22" fmla="*/ 65 w 76"/>
              <a:gd name="T23" fmla="*/ 65 h 121"/>
              <a:gd name="T24" fmla="*/ 70 w 76"/>
              <a:gd name="T25" fmla="*/ 70 h 121"/>
              <a:gd name="T26" fmla="*/ 73 w 76"/>
              <a:gd name="T27" fmla="*/ 77 h 121"/>
              <a:gd name="T28" fmla="*/ 74 w 76"/>
              <a:gd name="T29" fmla="*/ 84 h 121"/>
              <a:gd name="T30" fmla="*/ 70 w 76"/>
              <a:gd name="T31" fmla="*/ 87 h 121"/>
              <a:gd name="T32" fmla="*/ 64 w 76"/>
              <a:gd name="T33" fmla="*/ 89 h 121"/>
              <a:gd name="T34" fmla="*/ 58 w 76"/>
              <a:gd name="T35" fmla="*/ 91 h 121"/>
              <a:gd name="T36" fmla="*/ 52 w 76"/>
              <a:gd name="T37" fmla="*/ 97 h 121"/>
              <a:gd name="T38" fmla="*/ 49 w 76"/>
              <a:gd name="T39" fmla="*/ 101 h 121"/>
              <a:gd name="T40" fmla="*/ 44 w 76"/>
              <a:gd name="T41" fmla="*/ 105 h 121"/>
              <a:gd name="T42" fmla="*/ 41 w 76"/>
              <a:gd name="T43" fmla="*/ 111 h 121"/>
              <a:gd name="T44" fmla="*/ 40 w 76"/>
              <a:gd name="T45" fmla="*/ 118 h 121"/>
              <a:gd name="T46" fmla="*/ 36 w 76"/>
              <a:gd name="T47" fmla="*/ 121 h 121"/>
              <a:gd name="T48" fmla="*/ 32 w 76"/>
              <a:gd name="T49" fmla="*/ 116 h 121"/>
              <a:gd name="T50" fmla="*/ 26 w 76"/>
              <a:gd name="T51" fmla="*/ 110 h 121"/>
              <a:gd name="T52" fmla="*/ 27 w 76"/>
              <a:gd name="T53" fmla="*/ 105 h 121"/>
              <a:gd name="T54" fmla="*/ 22 w 76"/>
              <a:gd name="T55" fmla="*/ 100 h 121"/>
              <a:gd name="T56" fmla="*/ 16 w 76"/>
              <a:gd name="T57" fmla="*/ 104 h 121"/>
              <a:gd name="T58" fmla="*/ 13 w 76"/>
              <a:gd name="T59" fmla="*/ 97 h 121"/>
              <a:gd name="T60" fmla="*/ 16 w 76"/>
              <a:gd name="T61" fmla="*/ 90 h 121"/>
              <a:gd name="T62" fmla="*/ 16 w 76"/>
              <a:gd name="T63" fmla="*/ 86 h 121"/>
              <a:gd name="T64" fmla="*/ 16 w 76"/>
              <a:gd name="T65" fmla="*/ 81 h 121"/>
              <a:gd name="T66" fmla="*/ 21 w 76"/>
              <a:gd name="T67" fmla="*/ 79 h 121"/>
              <a:gd name="T68" fmla="*/ 27 w 76"/>
              <a:gd name="T69" fmla="*/ 79 h 121"/>
              <a:gd name="T70" fmla="*/ 30 w 76"/>
              <a:gd name="T71" fmla="*/ 76 h 121"/>
              <a:gd name="T72" fmla="*/ 32 w 76"/>
              <a:gd name="T73" fmla="*/ 74 h 121"/>
              <a:gd name="T74" fmla="*/ 31 w 76"/>
              <a:gd name="T75" fmla="*/ 67 h 121"/>
              <a:gd name="T76" fmla="*/ 30 w 76"/>
              <a:gd name="T77" fmla="*/ 60 h 121"/>
              <a:gd name="T78" fmla="*/ 32 w 76"/>
              <a:gd name="T79" fmla="*/ 55 h 121"/>
              <a:gd name="T80" fmla="*/ 35 w 76"/>
              <a:gd name="T81" fmla="*/ 48 h 121"/>
              <a:gd name="T82" fmla="*/ 32 w 76"/>
              <a:gd name="T83" fmla="*/ 46 h 121"/>
              <a:gd name="T84" fmla="*/ 30 w 76"/>
              <a:gd name="T85" fmla="*/ 43 h 121"/>
              <a:gd name="T86" fmla="*/ 26 w 76"/>
              <a:gd name="T87" fmla="*/ 41 h 121"/>
              <a:gd name="T88" fmla="*/ 22 w 76"/>
              <a:gd name="T89" fmla="*/ 39 h 121"/>
              <a:gd name="T90" fmla="*/ 17 w 76"/>
              <a:gd name="T91" fmla="*/ 34 h 121"/>
              <a:gd name="T92" fmla="*/ 13 w 76"/>
              <a:gd name="T93" fmla="*/ 32 h 121"/>
              <a:gd name="T94" fmla="*/ 8 w 76"/>
              <a:gd name="T95" fmla="*/ 34 h 121"/>
              <a:gd name="T96" fmla="*/ 6 w 76"/>
              <a:gd name="T97" fmla="*/ 34 h 121"/>
              <a:gd name="T98" fmla="*/ 3 w 76"/>
              <a:gd name="T99" fmla="*/ 32 h 121"/>
              <a:gd name="T100" fmla="*/ 1 w 76"/>
              <a:gd name="T101" fmla="*/ 26 h 121"/>
              <a:gd name="T102" fmla="*/ 1 w 76"/>
              <a:gd name="T103" fmla="*/ 19 h 121"/>
              <a:gd name="T104" fmla="*/ 1 w 76"/>
              <a:gd name="T105" fmla="*/ 14 h 121"/>
              <a:gd name="T106" fmla="*/ 3 w 76"/>
              <a:gd name="T107" fmla="*/ 16 h 121"/>
              <a:gd name="T108" fmla="*/ 8 w 76"/>
              <a:gd name="T109" fmla="*/ 12 h 121"/>
              <a:gd name="T110" fmla="*/ 11 w 76"/>
              <a:gd name="T111" fmla="*/ 11 h 121"/>
              <a:gd name="T112" fmla="*/ 11 w 76"/>
              <a:gd name="T113" fmla="*/ 4 h 121"/>
              <a:gd name="T114" fmla="*/ 13 w 76"/>
              <a:gd name="T115" fmla="*/ 3 h 121"/>
              <a:gd name="T116" fmla="*/ 17 w 76"/>
              <a:gd name="T117" fmla="*/ 0 h 121"/>
              <a:gd name="T118" fmla="*/ 22 w 76"/>
              <a:gd name="T119" fmla="*/ 3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6" h="121">
                <a:moveTo>
                  <a:pt x="22" y="3"/>
                </a:moveTo>
                <a:lnTo>
                  <a:pt x="22" y="4"/>
                </a:lnTo>
                <a:lnTo>
                  <a:pt x="22" y="5"/>
                </a:lnTo>
                <a:lnTo>
                  <a:pt x="22" y="5"/>
                </a:lnTo>
                <a:lnTo>
                  <a:pt x="24" y="5"/>
                </a:lnTo>
                <a:lnTo>
                  <a:pt x="25" y="5"/>
                </a:lnTo>
                <a:lnTo>
                  <a:pt x="25" y="5"/>
                </a:lnTo>
                <a:lnTo>
                  <a:pt x="25" y="7"/>
                </a:lnTo>
                <a:lnTo>
                  <a:pt x="26" y="8"/>
                </a:lnTo>
                <a:lnTo>
                  <a:pt x="27" y="8"/>
                </a:lnTo>
                <a:lnTo>
                  <a:pt x="27" y="8"/>
                </a:lnTo>
                <a:lnTo>
                  <a:pt x="27" y="9"/>
                </a:lnTo>
                <a:lnTo>
                  <a:pt x="27" y="11"/>
                </a:lnTo>
                <a:lnTo>
                  <a:pt x="27" y="11"/>
                </a:lnTo>
                <a:lnTo>
                  <a:pt x="27" y="12"/>
                </a:lnTo>
                <a:lnTo>
                  <a:pt x="27" y="13"/>
                </a:lnTo>
                <a:lnTo>
                  <a:pt x="27" y="13"/>
                </a:lnTo>
                <a:lnTo>
                  <a:pt x="27" y="14"/>
                </a:lnTo>
                <a:lnTo>
                  <a:pt x="27" y="14"/>
                </a:lnTo>
                <a:lnTo>
                  <a:pt x="27" y="16"/>
                </a:lnTo>
                <a:lnTo>
                  <a:pt x="27" y="16"/>
                </a:lnTo>
                <a:lnTo>
                  <a:pt x="29" y="17"/>
                </a:lnTo>
                <a:lnTo>
                  <a:pt x="29" y="18"/>
                </a:lnTo>
                <a:lnTo>
                  <a:pt x="29" y="19"/>
                </a:lnTo>
                <a:lnTo>
                  <a:pt x="29" y="19"/>
                </a:lnTo>
                <a:lnTo>
                  <a:pt x="30" y="21"/>
                </a:lnTo>
                <a:lnTo>
                  <a:pt x="30" y="22"/>
                </a:lnTo>
                <a:lnTo>
                  <a:pt x="30" y="22"/>
                </a:lnTo>
                <a:lnTo>
                  <a:pt x="30" y="23"/>
                </a:lnTo>
                <a:lnTo>
                  <a:pt x="30" y="24"/>
                </a:lnTo>
                <a:lnTo>
                  <a:pt x="30" y="24"/>
                </a:lnTo>
                <a:lnTo>
                  <a:pt x="30" y="26"/>
                </a:lnTo>
                <a:lnTo>
                  <a:pt x="30" y="27"/>
                </a:lnTo>
                <a:lnTo>
                  <a:pt x="30" y="27"/>
                </a:lnTo>
                <a:lnTo>
                  <a:pt x="31" y="27"/>
                </a:lnTo>
                <a:lnTo>
                  <a:pt x="31" y="27"/>
                </a:lnTo>
                <a:lnTo>
                  <a:pt x="31" y="28"/>
                </a:lnTo>
                <a:lnTo>
                  <a:pt x="32" y="29"/>
                </a:lnTo>
                <a:lnTo>
                  <a:pt x="32" y="29"/>
                </a:lnTo>
                <a:lnTo>
                  <a:pt x="32" y="31"/>
                </a:lnTo>
                <a:lnTo>
                  <a:pt x="32" y="32"/>
                </a:lnTo>
                <a:lnTo>
                  <a:pt x="32" y="32"/>
                </a:lnTo>
                <a:lnTo>
                  <a:pt x="34" y="32"/>
                </a:lnTo>
                <a:lnTo>
                  <a:pt x="35" y="32"/>
                </a:lnTo>
                <a:lnTo>
                  <a:pt x="35" y="32"/>
                </a:lnTo>
                <a:lnTo>
                  <a:pt x="36" y="32"/>
                </a:lnTo>
                <a:lnTo>
                  <a:pt x="37" y="32"/>
                </a:lnTo>
                <a:lnTo>
                  <a:pt x="37" y="32"/>
                </a:lnTo>
                <a:lnTo>
                  <a:pt x="39" y="33"/>
                </a:lnTo>
                <a:lnTo>
                  <a:pt x="39" y="33"/>
                </a:lnTo>
                <a:lnTo>
                  <a:pt x="39" y="34"/>
                </a:lnTo>
                <a:lnTo>
                  <a:pt x="40" y="34"/>
                </a:lnTo>
                <a:lnTo>
                  <a:pt x="41" y="34"/>
                </a:lnTo>
                <a:lnTo>
                  <a:pt x="41" y="34"/>
                </a:lnTo>
                <a:lnTo>
                  <a:pt x="42" y="34"/>
                </a:lnTo>
                <a:lnTo>
                  <a:pt x="44" y="34"/>
                </a:lnTo>
                <a:lnTo>
                  <a:pt x="44" y="34"/>
                </a:lnTo>
                <a:lnTo>
                  <a:pt x="44" y="36"/>
                </a:lnTo>
                <a:lnTo>
                  <a:pt x="44" y="37"/>
                </a:lnTo>
                <a:lnTo>
                  <a:pt x="44" y="38"/>
                </a:lnTo>
                <a:lnTo>
                  <a:pt x="45" y="38"/>
                </a:lnTo>
                <a:lnTo>
                  <a:pt x="45" y="39"/>
                </a:lnTo>
                <a:lnTo>
                  <a:pt x="46" y="39"/>
                </a:lnTo>
                <a:lnTo>
                  <a:pt x="46" y="39"/>
                </a:lnTo>
                <a:lnTo>
                  <a:pt x="46" y="41"/>
                </a:lnTo>
                <a:lnTo>
                  <a:pt x="46" y="41"/>
                </a:lnTo>
                <a:lnTo>
                  <a:pt x="46" y="41"/>
                </a:lnTo>
                <a:lnTo>
                  <a:pt x="46" y="42"/>
                </a:lnTo>
                <a:lnTo>
                  <a:pt x="46" y="43"/>
                </a:lnTo>
                <a:lnTo>
                  <a:pt x="46" y="43"/>
                </a:lnTo>
                <a:lnTo>
                  <a:pt x="46" y="45"/>
                </a:lnTo>
                <a:lnTo>
                  <a:pt x="46" y="46"/>
                </a:lnTo>
                <a:lnTo>
                  <a:pt x="46" y="46"/>
                </a:lnTo>
                <a:lnTo>
                  <a:pt x="46" y="47"/>
                </a:lnTo>
                <a:lnTo>
                  <a:pt x="46" y="48"/>
                </a:lnTo>
                <a:lnTo>
                  <a:pt x="46" y="48"/>
                </a:lnTo>
                <a:lnTo>
                  <a:pt x="46" y="50"/>
                </a:lnTo>
                <a:lnTo>
                  <a:pt x="46" y="51"/>
                </a:lnTo>
                <a:lnTo>
                  <a:pt x="47" y="51"/>
                </a:lnTo>
                <a:lnTo>
                  <a:pt x="49" y="51"/>
                </a:lnTo>
                <a:lnTo>
                  <a:pt x="49" y="52"/>
                </a:lnTo>
                <a:lnTo>
                  <a:pt x="49" y="52"/>
                </a:lnTo>
                <a:lnTo>
                  <a:pt x="50" y="53"/>
                </a:lnTo>
                <a:lnTo>
                  <a:pt x="50" y="53"/>
                </a:lnTo>
                <a:lnTo>
                  <a:pt x="51" y="55"/>
                </a:lnTo>
                <a:lnTo>
                  <a:pt x="51" y="56"/>
                </a:lnTo>
                <a:lnTo>
                  <a:pt x="52" y="56"/>
                </a:lnTo>
                <a:lnTo>
                  <a:pt x="54" y="56"/>
                </a:lnTo>
                <a:lnTo>
                  <a:pt x="54" y="56"/>
                </a:lnTo>
                <a:lnTo>
                  <a:pt x="54" y="57"/>
                </a:lnTo>
                <a:lnTo>
                  <a:pt x="54" y="57"/>
                </a:lnTo>
                <a:lnTo>
                  <a:pt x="55" y="58"/>
                </a:lnTo>
                <a:lnTo>
                  <a:pt x="56" y="58"/>
                </a:lnTo>
                <a:lnTo>
                  <a:pt x="58" y="58"/>
                </a:lnTo>
                <a:lnTo>
                  <a:pt x="58" y="58"/>
                </a:lnTo>
                <a:lnTo>
                  <a:pt x="58" y="60"/>
                </a:lnTo>
                <a:lnTo>
                  <a:pt x="58" y="60"/>
                </a:lnTo>
                <a:lnTo>
                  <a:pt x="58" y="61"/>
                </a:lnTo>
                <a:lnTo>
                  <a:pt x="59" y="62"/>
                </a:lnTo>
                <a:lnTo>
                  <a:pt x="60" y="62"/>
                </a:lnTo>
                <a:lnTo>
                  <a:pt x="60" y="62"/>
                </a:lnTo>
                <a:lnTo>
                  <a:pt x="60" y="63"/>
                </a:lnTo>
                <a:lnTo>
                  <a:pt x="61" y="62"/>
                </a:lnTo>
                <a:lnTo>
                  <a:pt x="63" y="63"/>
                </a:lnTo>
                <a:lnTo>
                  <a:pt x="63" y="63"/>
                </a:lnTo>
                <a:lnTo>
                  <a:pt x="64" y="65"/>
                </a:lnTo>
                <a:lnTo>
                  <a:pt x="64" y="65"/>
                </a:lnTo>
                <a:lnTo>
                  <a:pt x="65" y="65"/>
                </a:lnTo>
                <a:lnTo>
                  <a:pt x="65" y="66"/>
                </a:lnTo>
                <a:lnTo>
                  <a:pt x="65" y="67"/>
                </a:lnTo>
                <a:lnTo>
                  <a:pt x="65" y="67"/>
                </a:lnTo>
                <a:lnTo>
                  <a:pt x="66" y="68"/>
                </a:lnTo>
                <a:lnTo>
                  <a:pt x="68" y="67"/>
                </a:lnTo>
                <a:lnTo>
                  <a:pt x="68" y="67"/>
                </a:lnTo>
                <a:lnTo>
                  <a:pt x="69" y="68"/>
                </a:lnTo>
                <a:lnTo>
                  <a:pt x="69" y="70"/>
                </a:lnTo>
                <a:lnTo>
                  <a:pt x="70" y="70"/>
                </a:lnTo>
                <a:lnTo>
                  <a:pt x="70" y="70"/>
                </a:lnTo>
                <a:lnTo>
                  <a:pt x="70" y="71"/>
                </a:lnTo>
                <a:lnTo>
                  <a:pt x="70" y="72"/>
                </a:lnTo>
                <a:lnTo>
                  <a:pt x="71" y="72"/>
                </a:lnTo>
                <a:lnTo>
                  <a:pt x="71" y="74"/>
                </a:lnTo>
                <a:lnTo>
                  <a:pt x="73" y="75"/>
                </a:lnTo>
                <a:lnTo>
                  <a:pt x="73" y="76"/>
                </a:lnTo>
                <a:lnTo>
                  <a:pt x="73" y="76"/>
                </a:lnTo>
                <a:lnTo>
                  <a:pt x="73" y="77"/>
                </a:lnTo>
                <a:lnTo>
                  <a:pt x="73" y="79"/>
                </a:lnTo>
                <a:lnTo>
                  <a:pt x="73" y="79"/>
                </a:lnTo>
                <a:lnTo>
                  <a:pt x="73" y="80"/>
                </a:lnTo>
                <a:lnTo>
                  <a:pt x="73" y="81"/>
                </a:lnTo>
                <a:lnTo>
                  <a:pt x="73" y="81"/>
                </a:lnTo>
                <a:lnTo>
                  <a:pt x="73" y="82"/>
                </a:lnTo>
                <a:lnTo>
                  <a:pt x="73" y="84"/>
                </a:lnTo>
                <a:lnTo>
                  <a:pt x="73" y="84"/>
                </a:lnTo>
                <a:lnTo>
                  <a:pt x="74" y="84"/>
                </a:lnTo>
                <a:lnTo>
                  <a:pt x="75" y="85"/>
                </a:lnTo>
                <a:lnTo>
                  <a:pt x="75" y="86"/>
                </a:lnTo>
                <a:lnTo>
                  <a:pt x="76" y="86"/>
                </a:lnTo>
                <a:lnTo>
                  <a:pt x="74" y="86"/>
                </a:lnTo>
                <a:lnTo>
                  <a:pt x="73" y="86"/>
                </a:lnTo>
                <a:lnTo>
                  <a:pt x="73" y="86"/>
                </a:lnTo>
                <a:lnTo>
                  <a:pt x="71" y="86"/>
                </a:lnTo>
                <a:lnTo>
                  <a:pt x="71" y="86"/>
                </a:lnTo>
                <a:lnTo>
                  <a:pt x="70" y="87"/>
                </a:lnTo>
                <a:lnTo>
                  <a:pt x="70" y="89"/>
                </a:lnTo>
                <a:lnTo>
                  <a:pt x="70" y="89"/>
                </a:lnTo>
                <a:lnTo>
                  <a:pt x="70" y="89"/>
                </a:lnTo>
                <a:lnTo>
                  <a:pt x="69" y="89"/>
                </a:lnTo>
                <a:lnTo>
                  <a:pt x="68" y="89"/>
                </a:lnTo>
                <a:lnTo>
                  <a:pt x="68" y="89"/>
                </a:lnTo>
                <a:lnTo>
                  <a:pt x="66" y="89"/>
                </a:lnTo>
                <a:lnTo>
                  <a:pt x="65" y="89"/>
                </a:lnTo>
                <a:lnTo>
                  <a:pt x="64" y="89"/>
                </a:lnTo>
                <a:lnTo>
                  <a:pt x="63" y="90"/>
                </a:lnTo>
                <a:lnTo>
                  <a:pt x="63" y="91"/>
                </a:lnTo>
                <a:lnTo>
                  <a:pt x="63" y="91"/>
                </a:lnTo>
                <a:lnTo>
                  <a:pt x="63" y="91"/>
                </a:lnTo>
                <a:lnTo>
                  <a:pt x="60" y="91"/>
                </a:lnTo>
                <a:lnTo>
                  <a:pt x="60" y="91"/>
                </a:lnTo>
                <a:lnTo>
                  <a:pt x="60" y="91"/>
                </a:lnTo>
                <a:lnTo>
                  <a:pt x="59" y="91"/>
                </a:lnTo>
                <a:lnTo>
                  <a:pt x="58" y="91"/>
                </a:lnTo>
                <a:lnTo>
                  <a:pt x="58" y="92"/>
                </a:lnTo>
                <a:lnTo>
                  <a:pt x="56" y="94"/>
                </a:lnTo>
                <a:lnTo>
                  <a:pt x="56" y="95"/>
                </a:lnTo>
                <a:lnTo>
                  <a:pt x="55" y="95"/>
                </a:lnTo>
                <a:lnTo>
                  <a:pt x="55" y="95"/>
                </a:lnTo>
                <a:lnTo>
                  <a:pt x="54" y="96"/>
                </a:lnTo>
                <a:lnTo>
                  <a:pt x="54" y="97"/>
                </a:lnTo>
                <a:lnTo>
                  <a:pt x="54" y="97"/>
                </a:lnTo>
                <a:lnTo>
                  <a:pt x="52" y="97"/>
                </a:lnTo>
                <a:lnTo>
                  <a:pt x="51" y="97"/>
                </a:lnTo>
                <a:lnTo>
                  <a:pt x="51" y="97"/>
                </a:lnTo>
                <a:lnTo>
                  <a:pt x="50" y="97"/>
                </a:lnTo>
                <a:lnTo>
                  <a:pt x="49" y="97"/>
                </a:lnTo>
                <a:lnTo>
                  <a:pt x="49" y="99"/>
                </a:lnTo>
                <a:lnTo>
                  <a:pt x="49" y="100"/>
                </a:lnTo>
                <a:lnTo>
                  <a:pt x="49" y="100"/>
                </a:lnTo>
                <a:lnTo>
                  <a:pt x="49" y="100"/>
                </a:lnTo>
                <a:lnTo>
                  <a:pt x="49" y="101"/>
                </a:lnTo>
                <a:lnTo>
                  <a:pt x="47" y="102"/>
                </a:lnTo>
                <a:lnTo>
                  <a:pt x="47" y="102"/>
                </a:lnTo>
                <a:lnTo>
                  <a:pt x="47" y="104"/>
                </a:lnTo>
                <a:lnTo>
                  <a:pt x="47" y="105"/>
                </a:lnTo>
                <a:lnTo>
                  <a:pt x="46" y="105"/>
                </a:lnTo>
                <a:lnTo>
                  <a:pt x="46" y="105"/>
                </a:lnTo>
                <a:lnTo>
                  <a:pt x="45" y="105"/>
                </a:lnTo>
                <a:lnTo>
                  <a:pt x="44" y="105"/>
                </a:lnTo>
                <a:lnTo>
                  <a:pt x="44" y="105"/>
                </a:lnTo>
                <a:lnTo>
                  <a:pt x="44" y="106"/>
                </a:lnTo>
                <a:lnTo>
                  <a:pt x="44" y="108"/>
                </a:lnTo>
                <a:lnTo>
                  <a:pt x="44" y="108"/>
                </a:lnTo>
                <a:lnTo>
                  <a:pt x="44" y="108"/>
                </a:lnTo>
                <a:lnTo>
                  <a:pt x="42" y="109"/>
                </a:lnTo>
                <a:lnTo>
                  <a:pt x="42" y="110"/>
                </a:lnTo>
                <a:lnTo>
                  <a:pt x="42" y="110"/>
                </a:lnTo>
                <a:lnTo>
                  <a:pt x="41" y="110"/>
                </a:lnTo>
                <a:lnTo>
                  <a:pt x="41" y="111"/>
                </a:lnTo>
                <a:lnTo>
                  <a:pt x="41" y="113"/>
                </a:lnTo>
                <a:lnTo>
                  <a:pt x="41" y="114"/>
                </a:lnTo>
                <a:lnTo>
                  <a:pt x="40" y="114"/>
                </a:lnTo>
                <a:lnTo>
                  <a:pt x="39" y="114"/>
                </a:lnTo>
                <a:lnTo>
                  <a:pt x="39" y="114"/>
                </a:lnTo>
                <a:lnTo>
                  <a:pt x="40" y="115"/>
                </a:lnTo>
                <a:lnTo>
                  <a:pt x="40" y="116"/>
                </a:lnTo>
                <a:lnTo>
                  <a:pt x="40" y="116"/>
                </a:lnTo>
                <a:lnTo>
                  <a:pt x="40" y="118"/>
                </a:lnTo>
                <a:lnTo>
                  <a:pt x="40" y="119"/>
                </a:lnTo>
                <a:lnTo>
                  <a:pt x="41" y="119"/>
                </a:lnTo>
                <a:lnTo>
                  <a:pt x="41" y="119"/>
                </a:lnTo>
                <a:lnTo>
                  <a:pt x="40" y="119"/>
                </a:lnTo>
                <a:lnTo>
                  <a:pt x="39" y="120"/>
                </a:lnTo>
                <a:lnTo>
                  <a:pt x="39" y="120"/>
                </a:lnTo>
                <a:lnTo>
                  <a:pt x="39" y="121"/>
                </a:lnTo>
                <a:lnTo>
                  <a:pt x="37" y="121"/>
                </a:lnTo>
                <a:lnTo>
                  <a:pt x="36" y="121"/>
                </a:lnTo>
                <a:lnTo>
                  <a:pt x="36" y="120"/>
                </a:lnTo>
                <a:lnTo>
                  <a:pt x="36" y="119"/>
                </a:lnTo>
                <a:lnTo>
                  <a:pt x="35" y="119"/>
                </a:lnTo>
                <a:lnTo>
                  <a:pt x="35" y="118"/>
                </a:lnTo>
                <a:lnTo>
                  <a:pt x="35" y="116"/>
                </a:lnTo>
                <a:lnTo>
                  <a:pt x="34" y="116"/>
                </a:lnTo>
                <a:lnTo>
                  <a:pt x="34" y="116"/>
                </a:lnTo>
                <a:lnTo>
                  <a:pt x="32" y="116"/>
                </a:lnTo>
                <a:lnTo>
                  <a:pt x="32" y="116"/>
                </a:lnTo>
                <a:lnTo>
                  <a:pt x="31" y="116"/>
                </a:lnTo>
                <a:lnTo>
                  <a:pt x="30" y="115"/>
                </a:lnTo>
                <a:lnTo>
                  <a:pt x="30" y="115"/>
                </a:lnTo>
                <a:lnTo>
                  <a:pt x="30" y="114"/>
                </a:lnTo>
                <a:lnTo>
                  <a:pt x="29" y="114"/>
                </a:lnTo>
                <a:lnTo>
                  <a:pt x="29" y="113"/>
                </a:lnTo>
                <a:lnTo>
                  <a:pt x="27" y="113"/>
                </a:lnTo>
                <a:lnTo>
                  <a:pt x="27" y="111"/>
                </a:lnTo>
                <a:lnTo>
                  <a:pt x="26" y="110"/>
                </a:lnTo>
                <a:lnTo>
                  <a:pt x="26" y="110"/>
                </a:lnTo>
                <a:lnTo>
                  <a:pt x="27" y="110"/>
                </a:lnTo>
                <a:lnTo>
                  <a:pt x="27" y="109"/>
                </a:lnTo>
                <a:lnTo>
                  <a:pt x="27" y="108"/>
                </a:lnTo>
                <a:lnTo>
                  <a:pt x="27" y="108"/>
                </a:lnTo>
                <a:lnTo>
                  <a:pt x="27" y="106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7" y="104"/>
                </a:lnTo>
                <a:lnTo>
                  <a:pt x="27" y="102"/>
                </a:lnTo>
                <a:lnTo>
                  <a:pt x="26" y="102"/>
                </a:lnTo>
                <a:lnTo>
                  <a:pt x="25" y="102"/>
                </a:lnTo>
                <a:lnTo>
                  <a:pt x="25" y="101"/>
                </a:lnTo>
                <a:lnTo>
                  <a:pt x="25" y="101"/>
                </a:lnTo>
                <a:lnTo>
                  <a:pt x="24" y="100"/>
                </a:lnTo>
                <a:lnTo>
                  <a:pt x="22" y="100"/>
                </a:lnTo>
                <a:lnTo>
                  <a:pt x="22" y="100"/>
                </a:lnTo>
                <a:lnTo>
                  <a:pt x="21" y="100"/>
                </a:lnTo>
                <a:lnTo>
                  <a:pt x="21" y="101"/>
                </a:lnTo>
                <a:lnTo>
                  <a:pt x="20" y="102"/>
                </a:lnTo>
                <a:lnTo>
                  <a:pt x="20" y="102"/>
                </a:lnTo>
                <a:lnTo>
                  <a:pt x="20" y="104"/>
                </a:lnTo>
                <a:lnTo>
                  <a:pt x="18" y="102"/>
                </a:lnTo>
                <a:lnTo>
                  <a:pt x="17" y="104"/>
                </a:lnTo>
                <a:lnTo>
                  <a:pt x="16" y="104"/>
                </a:lnTo>
                <a:lnTo>
                  <a:pt x="16" y="104"/>
                </a:lnTo>
                <a:lnTo>
                  <a:pt x="15" y="102"/>
                </a:lnTo>
                <a:lnTo>
                  <a:pt x="13" y="102"/>
                </a:lnTo>
                <a:lnTo>
                  <a:pt x="13" y="102"/>
                </a:lnTo>
                <a:lnTo>
                  <a:pt x="13" y="101"/>
                </a:lnTo>
                <a:lnTo>
                  <a:pt x="13" y="100"/>
                </a:lnTo>
                <a:lnTo>
                  <a:pt x="13" y="100"/>
                </a:lnTo>
                <a:lnTo>
                  <a:pt x="13" y="99"/>
                </a:lnTo>
                <a:lnTo>
                  <a:pt x="13" y="97"/>
                </a:lnTo>
                <a:lnTo>
                  <a:pt x="13" y="97"/>
                </a:lnTo>
                <a:lnTo>
                  <a:pt x="13" y="96"/>
                </a:lnTo>
                <a:lnTo>
                  <a:pt x="13" y="95"/>
                </a:lnTo>
                <a:lnTo>
                  <a:pt x="13" y="95"/>
                </a:lnTo>
                <a:lnTo>
                  <a:pt x="13" y="94"/>
                </a:lnTo>
                <a:lnTo>
                  <a:pt x="13" y="92"/>
                </a:lnTo>
                <a:lnTo>
                  <a:pt x="15" y="91"/>
                </a:lnTo>
                <a:lnTo>
                  <a:pt x="16" y="91"/>
                </a:lnTo>
                <a:lnTo>
                  <a:pt x="16" y="90"/>
                </a:lnTo>
                <a:lnTo>
                  <a:pt x="16" y="90"/>
                </a:lnTo>
                <a:lnTo>
                  <a:pt x="16" y="90"/>
                </a:lnTo>
                <a:lnTo>
                  <a:pt x="16" y="90"/>
                </a:lnTo>
                <a:lnTo>
                  <a:pt x="17" y="90"/>
                </a:lnTo>
                <a:lnTo>
                  <a:pt x="17" y="89"/>
                </a:lnTo>
                <a:lnTo>
                  <a:pt x="18" y="89"/>
                </a:lnTo>
                <a:lnTo>
                  <a:pt x="17" y="87"/>
                </a:lnTo>
                <a:lnTo>
                  <a:pt x="17" y="87"/>
                </a:lnTo>
                <a:lnTo>
                  <a:pt x="16" y="86"/>
                </a:lnTo>
                <a:lnTo>
                  <a:pt x="16" y="86"/>
                </a:lnTo>
                <a:lnTo>
                  <a:pt x="16" y="85"/>
                </a:lnTo>
                <a:lnTo>
                  <a:pt x="16" y="85"/>
                </a:lnTo>
                <a:lnTo>
                  <a:pt x="16" y="84"/>
                </a:lnTo>
                <a:lnTo>
                  <a:pt x="16" y="84"/>
                </a:lnTo>
                <a:lnTo>
                  <a:pt x="17" y="82"/>
                </a:lnTo>
                <a:lnTo>
                  <a:pt x="16" y="81"/>
                </a:lnTo>
                <a:lnTo>
                  <a:pt x="16" y="81"/>
                </a:lnTo>
                <a:lnTo>
                  <a:pt x="16" y="81"/>
                </a:lnTo>
                <a:lnTo>
                  <a:pt x="16" y="81"/>
                </a:lnTo>
                <a:lnTo>
                  <a:pt x="17" y="80"/>
                </a:lnTo>
                <a:lnTo>
                  <a:pt x="17" y="79"/>
                </a:lnTo>
                <a:lnTo>
                  <a:pt x="18" y="79"/>
                </a:lnTo>
                <a:lnTo>
                  <a:pt x="18" y="79"/>
                </a:lnTo>
                <a:lnTo>
                  <a:pt x="20" y="79"/>
                </a:lnTo>
                <a:lnTo>
                  <a:pt x="20" y="79"/>
                </a:lnTo>
                <a:lnTo>
                  <a:pt x="20" y="79"/>
                </a:lnTo>
                <a:lnTo>
                  <a:pt x="21" y="79"/>
                </a:lnTo>
                <a:lnTo>
                  <a:pt x="21" y="79"/>
                </a:lnTo>
                <a:lnTo>
                  <a:pt x="22" y="79"/>
                </a:lnTo>
                <a:lnTo>
                  <a:pt x="22" y="79"/>
                </a:lnTo>
                <a:lnTo>
                  <a:pt x="25" y="77"/>
                </a:lnTo>
                <a:lnTo>
                  <a:pt x="25" y="77"/>
                </a:lnTo>
                <a:lnTo>
                  <a:pt x="25" y="77"/>
                </a:lnTo>
                <a:lnTo>
                  <a:pt x="26" y="77"/>
                </a:lnTo>
                <a:lnTo>
                  <a:pt x="27" y="77"/>
                </a:lnTo>
                <a:lnTo>
                  <a:pt x="27" y="79"/>
                </a:lnTo>
                <a:lnTo>
                  <a:pt x="27" y="79"/>
                </a:lnTo>
                <a:lnTo>
                  <a:pt x="27" y="79"/>
                </a:lnTo>
                <a:lnTo>
                  <a:pt x="29" y="80"/>
                </a:lnTo>
                <a:lnTo>
                  <a:pt x="29" y="79"/>
                </a:lnTo>
                <a:lnTo>
                  <a:pt x="30" y="79"/>
                </a:lnTo>
                <a:lnTo>
                  <a:pt x="30" y="79"/>
                </a:lnTo>
                <a:lnTo>
                  <a:pt x="30" y="79"/>
                </a:lnTo>
                <a:lnTo>
                  <a:pt x="30" y="77"/>
                </a:lnTo>
                <a:lnTo>
                  <a:pt x="30" y="76"/>
                </a:lnTo>
                <a:lnTo>
                  <a:pt x="30" y="76"/>
                </a:lnTo>
                <a:lnTo>
                  <a:pt x="30" y="76"/>
                </a:lnTo>
                <a:lnTo>
                  <a:pt x="30" y="75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1" y="74"/>
                </a:lnTo>
                <a:lnTo>
                  <a:pt x="32" y="75"/>
                </a:lnTo>
                <a:lnTo>
                  <a:pt x="32" y="75"/>
                </a:lnTo>
                <a:lnTo>
                  <a:pt x="32" y="74"/>
                </a:lnTo>
                <a:lnTo>
                  <a:pt x="32" y="72"/>
                </a:lnTo>
                <a:lnTo>
                  <a:pt x="32" y="72"/>
                </a:lnTo>
                <a:lnTo>
                  <a:pt x="32" y="71"/>
                </a:lnTo>
                <a:lnTo>
                  <a:pt x="31" y="70"/>
                </a:lnTo>
                <a:lnTo>
                  <a:pt x="31" y="70"/>
                </a:lnTo>
                <a:lnTo>
                  <a:pt x="31" y="68"/>
                </a:lnTo>
                <a:lnTo>
                  <a:pt x="31" y="68"/>
                </a:lnTo>
                <a:lnTo>
                  <a:pt x="31" y="67"/>
                </a:lnTo>
                <a:lnTo>
                  <a:pt x="31" y="67"/>
                </a:lnTo>
                <a:lnTo>
                  <a:pt x="31" y="66"/>
                </a:lnTo>
                <a:lnTo>
                  <a:pt x="30" y="65"/>
                </a:lnTo>
                <a:lnTo>
                  <a:pt x="30" y="65"/>
                </a:lnTo>
                <a:lnTo>
                  <a:pt x="30" y="63"/>
                </a:lnTo>
                <a:lnTo>
                  <a:pt x="30" y="63"/>
                </a:lnTo>
                <a:lnTo>
                  <a:pt x="30" y="62"/>
                </a:lnTo>
                <a:lnTo>
                  <a:pt x="30" y="62"/>
                </a:lnTo>
                <a:lnTo>
                  <a:pt x="30" y="61"/>
                </a:lnTo>
                <a:lnTo>
                  <a:pt x="30" y="60"/>
                </a:lnTo>
                <a:lnTo>
                  <a:pt x="30" y="60"/>
                </a:lnTo>
                <a:lnTo>
                  <a:pt x="30" y="58"/>
                </a:lnTo>
                <a:lnTo>
                  <a:pt x="30" y="58"/>
                </a:lnTo>
                <a:lnTo>
                  <a:pt x="30" y="57"/>
                </a:lnTo>
                <a:lnTo>
                  <a:pt x="30" y="57"/>
                </a:lnTo>
                <a:lnTo>
                  <a:pt x="30" y="56"/>
                </a:lnTo>
                <a:lnTo>
                  <a:pt x="30" y="56"/>
                </a:lnTo>
                <a:lnTo>
                  <a:pt x="31" y="56"/>
                </a:lnTo>
                <a:lnTo>
                  <a:pt x="32" y="55"/>
                </a:lnTo>
                <a:lnTo>
                  <a:pt x="32" y="53"/>
                </a:lnTo>
                <a:lnTo>
                  <a:pt x="32" y="53"/>
                </a:lnTo>
                <a:lnTo>
                  <a:pt x="32" y="52"/>
                </a:lnTo>
                <a:lnTo>
                  <a:pt x="32" y="51"/>
                </a:lnTo>
                <a:lnTo>
                  <a:pt x="32" y="51"/>
                </a:lnTo>
                <a:lnTo>
                  <a:pt x="34" y="51"/>
                </a:lnTo>
                <a:lnTo>
                  <a:pt x="32" y="50"/>
                </a:lnTo>
                <a:lnTo>
                  <a:pt x="32" y="50"/>
                </a:lnTo>
                <a:lnTo>
                  <a:pt x="35" y="48"/>
                </a:lnTo>
                <a:lnTo>
                  <a:pt x="34" y="48"/>
                </a:lnTo>
                <a:lnTo>
                  <a:pt x="32" y="48"/>
                </a:lnTo>
                <a:lnTo>
                  <a:pt x="32" y="48"/>
                </a:lnTo>
                <a:lnTo>
                  <a:pt x="32" y="48"/>
                </a:lnTo>
                <a:lnTo>
                  <a:pt x="31" y="48"/>
                </a:lnTo>
                <a:lnTo>
                  <a:pt x="31" y="48"/>
                </a:lnTo>
                <a:lnTo>
                  <a:pt x="31" y="47"/>
                </a:lnTo>
                <a:lnTo>
                  <a:pt x="31" y="46"/>
                </a:lnTo>
                <a:lnTo>
                  <a:pt x="32" y="46"/>
                </a:lnTo>
                <a:lnTo>
                  <a:pt x="32" y="46"/>
                </a:lnTo>
                <a:lnTo>
                  <a:pt x="32" y="46"/>
                </a:lnTo>
                <a:lnTo>
                  <a:pt x="31" y="46"/>
                </a:lnTo>
                <a:lnTo>
                  <a:pt x="30" y="46"/>
                </a:lnTo>
                <a:lnTo>
                  <a:pt x="30" y="46"/>
                </a:lnTo>
                <a:lnTo>
                  <a:pt x="30" y="45"/>
                </a:lnTo>
                <a:lnTo>
                  <a:pt x="30" y="43"/>
                </a:lnTo>
                <a:lnTo>
                  <a:pt x="30" y="43"/>
                </a:lnTo>
                <a:lnTo>
                  <a:pt x="30" y="43"/>
                </a:lnTo>
                <a:lnTo>
                  <a:pt x="30" y="43"/>
                </a:lnTo>
                <a:lnTo>
                  <a:pt x="29" y="43"/>
                </a:lnTo>
                <a:lnTo>
                  <a:pt x="29" y="43"/>
                </a:lnTo>
                <a:lnTo>
                  <a:pt x="27" y="43"/>
                </a:lnTo>
                <a:lnTo>
                  <a:pt x="27" y="42"/>
                </a:lnTo>
                <a:lnTo>
                  <a:pt x="27" y="43"/>
                </a:lnTo>
                <a:lnTo>
                  <a:pt x="26" y="42"/>
                </a:lnTo>
                <a:lnTo>
                  <a:pt x="26" y="41"/>
                </a:lnTo>
                <a:lnTo>
                  <a:pt x="26" y="41"/>
                </a:lnTo>
                <a:lnTo>
                  <a:pt x="25" y="41"/>
                </a:lnTo>
                <a:lnTo>
                  <a:pt x="25" y="41"/>
                </a:lnTo>
                <a:lnTo>
                  <a:pt x="25" y="41"/>
                </a:lnTo>
                <a:lnTo>
                  <a:pt x="24" y="41"/>
                </a:lnTo>
                <a:lnTo>
                  <a:pt x="24" y="42"/>
                </a:lnTo>
                <a:lnTo>
                  <a:pt x="22" y="41"/>
                </a:lnTo>
                <a:lnTo>
                  <a:pt x="22" y="41"/>
                </a:lnTo>
                <a:lnTo>
                  <a:pt x="22" y="39"/>
                </a:lnTo>
                <a:lnTo>
                  <a:pt x="22" y="39"/>
                </a:lnTo>
                <a:lnTo>
                  <a:pt x="21" y="39"/>
                </a:lnTo>
                <a:lnTo>
                  <a:pt x="20" y="39"/>
                </a:lnTo>
                <a:lnTo>
                  <a:pt x="20" y="39"/>
                </a:lnTo>
                <a:lnTo>
                  <a:pt x="20" y="39"/>
                </a:lnTo>
                <a:lnTo>
                  <a:pt x="18" y="39"/>
                </a:lnTo>
                <a:lnTo>
                  <a:pt x="18" y="38"/>
                </a:lnTo>
                <a:lnTo>
                  <a:pt x="18" y="37"/>
                </a:lnTo>
                <a:lnTo>
                  <a:pt x="17" y="36"/>
                </a:lnTo>
                <a:lnTo>
                  <a:pt x="17" y="34"/>
                </a:lnTo>
                <a:lnTo>
                  <a:pt x="16" y="34"/>
                </a:lnTo>
                <a:lnTo>
                  <a:pt x="16" y="34"/>
                </a:lnTo>
                <a:lnTo>
                  <a:pt x="16" y="34"/>
                </a:lnTo>
                <a:lnTo>
                  <a:pt x="15" y="34"/>
                </a:lnTo>
                <a:lnTo>
                  <a:pt x="15" y="34"/>
                </a:lnTo>
                <a:lnTo>
                  <a:pt x="13" y="33"/>
                </a:lnTo>
                <a:lnTo>
                  <a:pt x="13" y="33"/>
                </a:lnTo>
                <a:lnTo>
                  <a:pt x="13" y="32"/>
                </a:lnTo>
                <a:lnTo>
                  <a:pt x="13" y="32"/>
                </a:lnTo>
                <a:lnTo>
                  <a:pt x="12" y="33"/>
                </a:lnTo>
                <a:lnTo>
                  <a:pt x="12" y="33"/>
                </a:lnTo>
                <a:lnTo>
                  <a:pt x="11" y="33"/>
                </a:lnTo>
                <a:lnTo>
                  <a:pt x="11" y="34"/>
                </a:lnTo>
                <a:lnTo>
                  <a:pt x="11" y="34"/>
                </a:lnTo>
                <a:lnTo>
                  <a:pt x="10" y="34"/>
                </a:lnTo>
                <a:lnTo>
                  <a:pt x="10" y="33"/>
                </a:lnTo>
                <a:lnTo>
                  <a:pt x="10" y="33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6" y="34"/>
                </a:lnTo>
                <a:lnTo>
                  <a:pt x="6" y="34"/>
                </a:lnTo>
                <a:lnTo>
                  <a:pt x="6" y="34"/>
                </a:lnTo>
                <a:lnTo>
                  <a:pt x="5" y="34"/>
                </a:lnTo>
                <a:lnTo>
                  <a:pt x="5" y="34"/>
                </a:lnTo>
                <a:lnTo>
                  <a:pt x="5" y="34"/>
                </a:lnTo>
                <a:lnTo>
                  <a:pt x="3" y="33"/>
                </a:lnTo>
                <a:lnTo>
                  <a:pt x="3" y="33"/>
                </a:lnTo>
                <a:lnTo>
                  <a:pt x="3" y="33"/>
                </a:lnTo>
                <a:lnTo>
                  <a:pt x="3" y="32"/>
                </a:lnTo>
                <a:lnTo>
                  <a:pt x="3" y="32"/>
                </a:lnTo>
                <a:lnTo>
                  <a:pt x="3" y="32"/>
                </a:lnTo>
                <a:lnTo>
                  <a:pt x="3" y="32"/>
                </a:lnTo>
                <a:lnTo>
                  <a:pt x="3" y="31"/>
                </a:lnTo>
                <a:lnTo>
                  <a:pt x="3" y="29"/>
                </a:lnTo>
                <a:lnTo>
                  <a:pt x="3" y="29"/>
                </a:lnTo>
                <a:lnTo>
                  <a:pt x="2" y="28"/>
                </a:lnTo>
                <a:lnTo>
                  <a:pt x="2" y="27"/>
                </a:lnTo>
                <a:lnTo>
                  <a:pt x="2" y="26"/>
                </a:lnTo>
                <a:lnTo>
                  <a:pt x="1" y="26"/>
                </a:lnTo>
                <a:lnTo>
                  <a:pt x="1" y="24"/>
                </a:lnTo>
                <a:lnTo>
                  <a:pt x="1" y="24"/>
                </a:lnTo>
                <a:lnTo>
                  <a:pt x="1" y="23"/>
                </a:lnTo>
                <a:lnTo>
                  <a:pt x="0" y="23"/>
                </a:lnTo>
                <a:lnTo>
                  <a:pt x="1" y="22"/>
                </a:lnTo>
                <a:lnTo>
                  <a:pt x="0" y="22"/>
                </a:lnTo>
                <a:lnTo>
                  <a:pt x="0" y="21"/>
                </a:lnTo>
                <a:lnTo>
                  <a:pt x="1" y="19"/>
                </a:lnTo>
                <a:lnTo>
                  <a:pt x="1" y="19"/>
                </a:lnTo>
                <a:lnTo>
                  <a:pt x="2" y="19"/>
                </a:lnTo>
                <a:lnTo>
                  <a:pt x="2" y="19"/>
                </a:lnTo>
                <a:lnTo>
                  <a:pt x="2" y="18"/>
                </a:lnTo>
                <a:lnTo>
                  <a:pt x="1" y="17"/>
                </a:lnTo>
                <a:lnTo>
                  <a:pt x="1" y="17"/>
                </a:lnTo>
                <a:lnTo>
                  <a:pt x="1" y="16"/>
                </a:lnTo>
                <a:lnTo>
                  <a:pt x="1" y="16"/>
                </a:lnTo>
                <a:lnTo>
                  <a:pt x="1" y="14"/>
                </a:lnTo>
                <a:lnTo>
                  <a:pt x="1" y="14"/>
                </a:lnTo>
                <a:lnTo>
                  <a:pt x="2" y="14"/>
                </a:lnTo>
                <a:lnTo>
                  <a:pt x="2" y="16"/>
                </a:lnTo>
                <a:lnTo>
                  <a:pt x="3" y="16"/>
                </a:lnTo>
                <a:lnTo>
                  <a:pt x="3" y="17"/>
                </a:lnTo>
                <a:lnTo>
                  <a:pt x="3" y="17"/>
                </a:lnTo>
                <a:lnTo>
                  <a:pt x="5" y="17"/>
                </a:lnTo>
                <a:lnTo>
                  <a:pt x="5" y="17"/>
                </a:lnTo>
                <a:lnTo>
                  <a:pt x="3" y="16"/>
                </a:lnTo>
                <a:lnTo>
                  <a:pt x="3" y="16"/>
                </a:lnTo>
                <a:lnTo>
                  <a:pt x="3" y="14"/>
                </a:lnTo>
                <a:lnTo>
                  <a:pt x="3" y="13"/>
                </a:lnTo>
                <a:lnTo>
                  <a:pt x="3" y="13"/>
                </a:lnTo>
                <a:lnTo>
                  <a:pt x="3" y="12"/>
                </a:lnTo>
                <a:lnTo>
                  <a:pt x="5" y="12"/>
                </a:lnTo>
                <a:lnTo>
                  <a:pt x="6" y="12"/>
                </a:lnTo>
                <a:lnTo>
                  <a:pt x="6" y="12"/>
                </a:lnTo>
                <a:lnTo>
                  <a:pt x="7" y="12"/>
                </a:lnTo>
                <a:lnTo>
                  <a:pt x="8" y="12"/>
                </a:lnTo>
                <a:lnTo>
                  <a:pt x="8" y="13"/>
                </a:lnTo>
                <a:lnTo>
                  <a:pt x="8" y="13"/>
                </a:lnTo>
                <a:lnTo>
                  <a:pt x="8" y="14"/>
                </a:lnTo>
                <a:lnTo>
                  <a:pt x="10" y="14"/>
                </a:lnTo>
                <a:lnTo>
                  <a:pt x="10" y="13"/>
                </a:lnTo>
                <a:lnTo>
                  <a:pt x="11" y="12"/>
                </a:lnTo>
                <a:lnTo>
                  <a:pt x="11" y="12"/>
                </a:lnTo>
                <a:lnTo>
                  <a:pt x="11" y="12"/>
                </a:lnTo>
                <a:lnTo>
                  <a:pt x="11" y="11"/>
                </a:lnTo>
                <a:lnTo>
                  <a:pt x="11" y="11"/>
                </a:lnTo>
                <a:lnTo>
                  <a:pt x="11" y="9"/>
                </a:lnTo>
                <a:lnTo>
                  <a:pt x="11" y="9"/>
                </a:lnTo>
                <a:lnTo>
                  <a:pt x="11" y="8"/>
                </a:lnTo>
                <a:lnTo>
                  <a:pt x="11" y="8"/>
                </a:lnTo>
                <a:lnTo>
                  <a:pt x="11" y="7"/>
                </a:lnTo>
                <a:lnTo>
                  <a:pt x="11" y="5"/>
                </a:lnTo>
                <a:lnTo>
                  <a:pt x="11" y="5"/>
                </a:lnTo>
                <a:lnTo>
                  <a:pt x="11" y="4"/>
                </a:lnTo>
                <a:lnTo>
                  <a:pt x="11" y="3"/>
                </a:lnTo>
                <a:lnTo>
                  <a:pt x="10" y="3"/>
                </a:lnTo>
                <a:lnTo>
                  <a:pt x="10" y="2"/>
                </a:lnTo>
                <a:lnTo>
                  <a:pt x="11" y="2"/>
                </a:lnTo>
                <a:lnTo>
                  <a:pt x="11" y="2"/>
                </a:lnTo>
                <a:lnTo>
                  <a:pt x="12" y="2"/>
                </a:lnTo>
                <a:lnTo>
                  <a:pt x="12" y="2"/>
                </a:lnTo>
                <a:lnTo>
                  <a:pt x="12" y="3"/>
                </a:lnTo>
                <a:lnTo>
                  <a:pt x="13" y="3"/>
                </a:lnTo>
                <a:lnTo>
                  <a:pt x="13" y="4"/>
                </a:lnTo>
                <a:lnTo>
                  <a:pt x="13" y="4"/>
                </a:lnTo>
                <a:lnTo>
                  <a:pt x="15" y="3"/>
                </a:lnTo>
                <a:lnTo>
                  <a:pt x="15" y="3"/>
                </a:lnTo>
                <a:lnTo>
                  <a:pt x="15" y="2"/>
                </a:lnTo>
                <a:lnTo>
                  <a:pt x="15" y="0"/>
                </a:lnTo>
                <a:lnTo>
                  <a:pt x="16" y="0"/>
                </a:lnTo>
                <a:lnTo>
                  <a:pt x="16" y="0"/>
                </a:lnTo>
                <a:lnTo>
                  <a:pt x="17" y="0"/>
                </a:lnTo>
                <a:lnTo>
                  <a:pt x="17" y="0"/>
                </a:lnTo>
                <a:lnTo>
                  <a:pt x="18" y="0"/>
                </a:lnTo>
                <a:lnTo>
                  <a:pt x="20" y="2"/>
                </a:lnTo>
                <a:lnTo>
                  <a:pt x="20" y="3"/>
                </a:lnTo>
                <a:lnTo>
                  <a:pt x="20" y="3"/>
                </a:lnTo>
                <a:lnTo>
                  <a:pt x="20" y="3"/>
                </a:lnTo>
                <a:lnTo>
                  <a:pt x="21" y="3"/>
                </a:lnTo>
                <a:lnTo>
                  <a:pt x="22" y="3"/>
                </a:lnTo>
                <a:lnTo>
                  <a:pt x="22" y="3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91" name="Freeform 581" hidden="1">
            <a:extLst>
              <a:ext uri="{FF2B5EF4-FFF2-40B4-BE49-F238E27FC236}">
                <a16:creationId xmlns:a16="http://schemas.microsoft.com/office/drawing/2014/main" id="{250D7C63-0B8C-4CFA-9673-83FB51FA5398}"/>
              </a:ext>
            </a:extLst>
          </p:cNvPr>
          <p:cNvSpPr>
            <a:spLocks/>
          </p:cNvSpPr>
          <p:nvPr/>
        </p:nvSpPr>
        <p:spPr bwMode="auto">
          <a:xfrm>
            <a:off x="7883245" y="45723"/>
            <a:ext cx="8515832" cy="8338189"/>
          </a:xfrm>
          <a:custGeom>
            <a:avLst/>
            <a:gdLst>
              <a:gd name="T0" fmla="*/ 69 w 767"/>
              <a:gd name="T1" fmla="*/ 77 h 751"/>
              <a:gd name="T2" fmla="*/ 109 w 767"/>
              <a:gd name="T3" fmla="*/ 54 h 751"/>
              <a:gd name="T4" fmla="*/ 171 w 767"/>
              <a:gd name="T5" fmla="*/ 111 h 751"/>
              <a:gd name="T6" fmla="*/ 181 w 767"/>
              <a:gd name="T7" fmla="*/ 147 h 751"/>
              <a:gd name="T8" fmla="*/ 235 w 767"/>
              <a:gd name="T9" fmla="*/ 181 h 751"/>
              <a:gd name="T10" fmla="*/ 282 w 767"/>
              <a:gd name="T11" fmla="*/ 191 h 751"/>
              <a:gd name="T12" fmla="*/ 341 w 767"/>
              <a:gd name="T13" fmla="*/ 214 h 751"/>
              <a:gd name="T14" fmla="*/ 395 w 767"/>
              <a:gd name="T15" fmla="*/ 230 h 751"/>
              <a:gd name="T16" fmla="*/ 449 w 767"/>
              <a:gd name="T17" fmla="*/ 273 h 751"/>
              <a:gd name="T18" fmla="*/ 523 w 767"/>
              <a:gd name="T19" fmla="*/ 300 h 751"/>
              <a:gd name="T20" fmla="*/ 582 w 767"/>
              <a:gd name="T21" fmla="*/ 336 h 751"/>
              <a:gd name="T22" fmla="*/ 647 w 767"/>
              <a:gd name="T23" fmla="*/ 337 h 751"/>
              <a:gd name="T24" fmla="*/ 695 w 767"/>
              <a:gd name="T25" fmla="*/ 377 h 751"/>
              <a:gd name="T26" fmla="*/ 729 w 767"/>
              <a:gd name="T27" fmla="*/ 417 h 751"/>
              <a:gd name="T28" fmla="*/ 708 w 767"/>
              <a:gd name="T29" fmla="*/ 446 h 751"/>
              <a:gd name="T30" fmla="*/ 717 w 767"/>
              <a:gd name="T31" fmla="*/ 480 h 751"/>
              <a:gd name="T32" fmla="*/ 749 w 767"/>
              <a:gd name="T33" fmla="*/ 521 h 751"/>
              <a:gd name="T34" fmla="*/ 738 w 767"/>
              <a:gd name="T35" fmla="*/ 535 h 751"/>
              <a:gd name="T36" fmla="*/ 684 w 767"/>
              <a:gd name="T37" fmla="*/ 568 h 751"/>
              <a:gd name="T38" fmla="*/ 637 w 767"/>
              <a:gd name="T39" fmla="*/ 616 h 751"/>
              <a:gd name="T40" fmla="*/ 643 w 767"/>
              <a:gd name="T41" fmla="*/ 680 h 751"/>
              <a:gd name="T42" fmla="*/ 630 w 767"/>
              <a:gd name="T43" fmla="*/ 738 h 751"/>
              <a:gd name="T44" fmla="*/ 580 w 767"/>
              <a:gd name="T45" fmla="*/ 735 h 751"/>
              <a:gd name="T46" fmla="*/ 575 w 767"/>
              <a:gd name="T47" fmla="*/ 695 h 751"/>
              <a:gd name="T48" fmla="*/ 565 w 767"/>
              <a:gd name="T49" fmla="*/ 660 h 751"/>
              <a:gd name="T50" fmla="*/ 526 w 767"/>
              <a:gd name="T51" fmla="*/ 649 h 751"/>
              <a:gd name="T52" fmla="*/ 475 w 767"/>
              <a:gd name="T53" fmla="*/ 618 h 751"/>
              <a:gd name="T54" fmla="*/ 439 w 767"/>
              <a:gd name="T55" fmla="*/ 611 h 751"/>
              <a:gd name="T56" fmla="*/ 403 w 767"/>
              <a:gd name="T57" fmla="*/ 631 h 751"/>
              <a:gd name="T58" fmla="*/ 379 w 767"/>
              <a:gd name="T59" fmla="*/ 612 h 751"/>
              <a:gd name="T60" fmla="*/ 350 w 767"/>
              <a:gd name="T61" fmla="*/ 616 h 751"/>
              <a:gd name="T62" fmla="*/ 325 w 767"/>
              <a:gd name="T63" fmla="*/ 626 h 751"/>
              <a:gd name="T64" fmla="*/ 310 w 767"/>
              <a:gd name="T65" fmla="*/ 583 h 751"/>
              <a:gd name="T66" fmla="*/ 263 w 767"/>
              <a:gd name="T67" fmla="*/ 611 h 751"/>
              <a:gd name="T68" fmla="*/ 235 w 767"/>
              <a:gd name="T69" fmla="*/ 596 h 751"/>
              <a:gd name="T70" fmla="*/ 216 w 767"/>
              <a:gd name="T71" fmla="*/ 610 h 751"/>
              <a:gd name="T72" fmla="*/ 187 w 767"/>
              <a:gd name="T73" fmla="*/ 594 h 751"/>
              <a:gd name="T74" fmla="*/ 171 w 767"/>
              <a:gd name="T75" fmla="*/ 594 h 751"/>
              <a:gd name="T76" fmla="*/ 177 w 767"/>
              <a:gd name="T77" fmla="*/ 565 h 751"/>
              <a:gd name="T78" fmla="*/ 157 w 767"/>
              <a:gd name="T79" fmla="*/ 577 h 751"/>
              <a:gd name="T80" fmla="*/ 152 w 767"/>
              <a:gd name="T81" fmla="*/ 616 h 751"/>
              <a:gd name="T82" fmla="*/ 165 w 767"/>
              <a:gd name="T83" fmla="*/ 669 h 751"/>
              <a:gd name="T84" fmla="*/ 187 w 767"/>
              <a:gd name="T85" fmla="*/ 684 h 751"/>
              <a:gd name="T86" fmla="*/ 160 w 767"/>
              <a:gd name="T87" fmla="*/ 709 h 751"/>
              <a:gd name="T88" fmla="*/ 124 w 767"/>
              <a:gd name="T89" fmla="*/ 705 h 751"/>
              <a:gd name="T90" fmla="*/ 104 w 767"/>
              <a:gd name="T91" fmla="*/ 635 h 751"/>
              <a:gd name="T92" fmla="*/ 117 w 767"/>
              <a:gd name="T93" fmla="*/ 588 h 751"/>
              <a:gd name="T94" fmla="*/ 145 w 767"/>
              <a:gd name="T95" fmla="*/ 558 h 751"/>
              <a:gd name="T96" fmla="*/ 166 w 767"/>
              <a:gd name="T97" fmla="*/ 529 h 751"/>
              <a:gd name="T98" fmla="*/ 185 w 767"/>
              <a:gd name="T99" fmla="*/ 496 h 751"/>
              <a:gd name="T100" fmla="*/ 201 w 767"/>
              <a:gd name="T101" fmla="*/ 472 h 751"/>
              <a:gd name="T102" fmla="*/ 179 w 767"/>
              <a:gd name="T103" fmla="*/ 428 h 751"/>
              <a:gd name="T104" fmla="*/ 127 w 767"/>
              <a:gd name="T105" fmla="*/ 416 h 751"/>
              <a:gd name="T106" fmla="*/ 98 w 767"/>
              <a:gd name="T107" fmla="*/ 404 h 751"/>
              <a:gd name="T108" fmla="*/ 35 w 767"/>
              <a:gd name="T109" fmla="*/ 413 h 751"/>
              <a:gd name="T110" fmla="*/ 55 w 767"/>
              <a:gd name="T111" fmla="*/ 392 h 751"/>
              <a:gd name="T112" fmla="*/ 44 w 767"/>
              <a:gd name="T113" fmla="*/ 356 h 751"/>
              <a:gd name="T114" fmla="*/ 12 w 767"/>
              <a:gd name="T115" fmla="*/ 300 h 751"/>
              <a:gd name="T116" fmla="*/ 41 w 767"/>
              <a:gd name="T117" fmla="*/ 262 h 751"/>
              <a:gd name="T118" fmla="*/ 34 w 767"/>
              <a:gd name="T119" fmla="*/ 230 h 751"/>
              <a:gd name="T120" fmla="*/ 14 w 767"/>
              <a:gd name="T121" fmla="*/ 184 h 751"/>
              <a:gd name="T122" fmla="*/ 3 w 767"/>
              <a:gd name="T123" fmla="*/ 118 h 751"/>
              <a:gd name="T124" fmla="*/ 19 w 767"/>
              <a:gd name="T125" fmla="*/ 45 h 7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7" h="751">
                <a:moveTo>
                  <a:pt x="60" y="2"/>
                </a:moveTo>
                <a:lnTo>
                  <a:pt x="60" y="4"/>
                </a:lnTo>
                <a:lnTo>
                  <a:pt x="61" y="4"/>
                </a:lnTo>
                <a:lnTo>
                  <a:pt x="61" y="5"/>
                </a:lnTo>
                <a:lnTo>
                  <a:pt x="63" y="5"/>
                </a:lnTo>
                <a:lnTo>
                  <a:pt x="63" y="6"/>
                </a:lnTo>
                <a:lnTo>
                  <a:pt x="63" y="6"/>
                </a:lnTo>
                <a:lnTo>
                  <a:pt x="64" y="6"/>
                </a:lnTo>
                <a:lnTo>
                  <a:pt x="65" y="7"/>
                </a:lnTo>
                <a:lnTo>
                  <a:pt x="65" y="9"/>
                </a:lnTo>
                <a:lnTo>
                  <a:pt x="66" y="9"/>
                </a:lnTo>
                <a:lnTo>
                  <a:pt x="66" y="9"/>
                </a:lnTo>
                <a:lnTo>
                  <a:pt x="68" y="10"/>
                </a:lnTo>
                <a:lnTo>
                  <a:pt x="68" y="10"/>
                </a:lnTo>
                <a:lnTo>
                  <a:pt x="69" y="10"/>
                </a:lnTo>
                <a:lnTo>
                  <a:pt x="69" y="10"/>
                </a:lnTo>
                <a:lnTo>
                  <a:pt x="70" y="10"/>
                </a:lnTo>
                <a:lnTo>
                  <a:pt x="71" y="10"/>
                </a:lnTo>
                <a:lnTo>
                  <a:pt x="71" y="10"/>
                </a:lnTo>
                <a:lnTo>
                  <a:pt x="73" y="11"/>
                </a:lnTo>
                <a:lnTo>
                  <a:pt x="74" y="11"/>
                </a:lnTo>
                <a:lnTo>
                  <a:pt x="74" y="11"/>
                </a:lnTo>
                <a:lnTo>
                  <a:pt x="74" y="13"/>
                </a:lnTo>
                <a:lnTo>
                  <a:pt x="74" y="14"/>
                </a:lnTo>
                <a:lnTo>
                  <a:pt x="75" y="14"/>
                </a:lnTo>
                <a:lnTo>
                  <a:pt x="77" y="15"/>
                </a:lnTo>
                <a:lnTo>
                  <a:pt x="77" y="15"/>
                </a:lnTo>
                <a:lnTo>
                  <a:pt x="77" y="16"/>
                </a:lnTo>
                <a:lnTo>
                  <a:pt x="78" y="16"/>
                </a:lnTo>
                <a:lnTo>
                  <a:pt x="79" y="16"/>
                </a:lnTo>
                <a:lnTo>
                  <a:pt x="79" y="15"/>
                </a:lnTo>
                <a:lnTo>
                  <a:pt x="80" y="16"/>
                </a:lnTo>
                <a:lnTo>
                  <a:pt x="82" y="16"/>
                </a:lnTo>
                <a:lnTo>
                  <a:pt x="82" y="16"/>
                </a:lnTo>
                <a:lnTo>
                  <a:pt x="82" y="18"/>
                </a:lnTo>
                <a:lnTo>
                  <a:pt x="83" y="18"/>
                </a:lnTo>
                <a:lnTo>
                  <a:pt x="83" y="20"/>
                </a:lnTo>
                <a:lnTo>
                  <a:pt x="83" y="20"/>
                </a:lnTo>
                <a:lnTo>
                  <a:pt x="83" y="21"/>
                </a:lnTo>
                <a:lnTo>
                  <a:pt x="82" y="23"/>
                </a:lnTo>
                <a:lnTo>
                  <a:pt x="82" y="23"/>
                </a:lnTo>
                <a:lnTo>
                  <a:pt x="82" y="24"/>
                </a:lnTo>
                <a:lnTo>
                  <a:pt x="82" y="25"/>
                </a:lnTo>
                <a:lnTo>
                  <a:pt x="80" y="25"/>
                </a:lnTo>
                <a:lnTo>
                  <a:pt x="80" y="25"/>
                </a:lnTo>
                <a:lnTo>
                  <a:pt x="79" y="26"/>
                </a:lnTo>
                <a:lnTo>
                  <a:pt x="79" y="28"/>
                </a:lnTo>
                <a:lnTo>
                  <a:pt x="79" y="28"/>
                </a:lnTo>
                <a:lnTo>
                  <a:pt x="79" y="28"/>
                </a:lnTo>
                <a:lnTo>
                  <a:pt x="78" y="29"/>
                </a:lnTo>
                <a:lnTo>
                  <a:pt x="78" y="30"/>
                </a:lnTo>
                <a:lnTo>
                  <a:pt x="77" y="30"/>
                </a:lnTo>
                <a:lnTo>
                  <a:pt x="77" y="31"/>
                </a:lnTo>
                <a:lnTo>
                  <a:pt x="77" y="33"/>
                </a:lnTo>
                <a:lnTo>
                  <a:pt x="77" y="33"/>
                </a:lnTo>
                <a:lnTo>
                  <a:pt x="77" y="34"/>
                </a:lnTo>
                <a:lnTo>
                  <a:pt x="75" y="34"/>
                </a:lnTo>
                <a:lnTo>
                  <a:pt x="75" y="35"/>
                </a:lnTo>
                <a:lnTo>
                  <a:pt x="74" y="35"/>
                </a:lnTo>
                <a:lnTo>
                  <a:pt x="74" y="36"/>
                </a:lnTo>
                <a:lnTo>
                  <a:pt x="74" y="38"/>
                </a:lnTo>
                <a:lnTo>
                  <a:pt x="74" y="38"/>
                </a:lnTo>
                <a:lnTo>
                  <a:pt x="73" y="39"/>
                </a:lnTo>
                <a:lnTo>
                  <a:pt x="73" y="39"/>
                </a:lnTo>
                <a:lnTo>
                  <a:pt x="71" y="40"/>
                </a:lnTo>
                <a:lnTo>
                  <a:pt x="71" y="41"/>
                </a:lnTo>
                <a:lnTo>
                  <a:pt x="71" y="41"/>
                </a:lnTo>
                <a:lnTo>
                  <a:pt x="71" y="43"/>
                </a:lnTo>
                <a:lnTo>
                  <a:pt x="71" y="44"/>
                </a:lnTo>
                <a:lnTo>
                  <a:pt x="70" y="44"/>
                </a:lnTo>
                <a:lnTo>
                  <a:pt x="70" y="44"/>
                </a:lnTo>
                <a:lnTo>
                  <a:pt x="69" y="45"/>
                </a:lnTo>
                <a:lnTo>
                  <a:pt x="69" y="47"/>
                </a:lnTo>
                <a:lnTo>
                  <a:pt x="69" y="47"/>
                </a:lnTo>
                <a:lnTo>
                  <a:pt x="68" y="47"/>
                </a:lnTo>
                <a:lnTo>
                  <a:pt x="68" y="48"/>
                </a:lnTo>
                <a:lnTo>
                  <a:pt x="66" y="48"/>
                </a:lnTo>
                <a:lnTo>
                  <a:pt x="66" y="49"/>
                </a:lnTo>
                <a:lnTo>
                  <a:pt x="66" y="49"/>
                </a:lnTo>
                <a:lnTo>
                  <a:pt x="66" y="50"/>
                </a:lnTo>
                <a:lnTo>
                  <a:pt x="66" y="52"/>
                </a:lnTo>
                <a:lnTo>
                  <a:pt x="66" y="52"/>
                </a:lnTo>
                <a:lnTo>
                  <a:pt x="66" y="53"/>
                </a:lnTo>
                <a:lnTo>
                  <a:pt x="66" y="53"/>
                </a:lnTo>
                <a:lnTo>
                  <a:pt x="66" y="54"/>
                </a:lnTo>
                <a:lnTo>
                  <a:pt x="66" y="54"/>
                </a:lnTo>
                <a:lnTo>
                  <a:pt x="66" y="55"/>
                </a:lnTo>
                <a:lnTo>
                  <a:pt x="66" y="57"/>
                </a:lnTo>
                <a:lnTo>
                  <a:pt x="66" y="58"/>
                </a:lnTo>
                <a:lnTo>
                  <a:pt x="66" y="58"/>
                </a:lnTo>
                <a:lnTo>
                  <a:pt x="65" y="59"/>
                </a:lnTo>
                <a:lnTo>
                  <a:pt x="64" y="60"/>
                </a:lnTo>
                <a:lnTo>
                  <a:pt x="64" y="60"/>
                </a:lnTo>
                <a:lnTo>
                  <a:pt x="63" y="60"/>
                </a:lnTo>
                <a:lnTo>
                  <a:pt x="63" y="62"/>
                </a:lnTo>
                <a:lnTo>
                  <a:pt x="64" y="63"/>
                </a:lnTo>
                <a:lnTo>
                  <a:pt x="64" y="63"/>
                </a:lnTo>
                <a:lnTo>
                  <a:pt x="64" y="64"/>
                </a:lnTo>
                <a:lnTo>
                  <a:pt x="64" y="65"/>
                </a:lnTo>
                <a:lnTo>
                  <a:pt x="65" y="65"/>
                </a:lnTo>
                <a:lnTo>
                  <a:pt x="65" y="67"/>
                </a:lnTo>
                <a:lnTo>
                  <a:pt x="65" y="68"/>
                </a:lnTo>
                <a:lnTo>
                  <a:pt x="66" y="68"/>
                </a:lnTo>
                <a:lnTo>
                  <a:pt x="66" y="69"/>
                </a:lnTo>
                <a:lnTo>
                  <a:pt x="66" y="70"/>
                </a:lnTo>
                <a:lnTo>
                  <a:pt x="66" y="70"/>
                </a:lnTo>
                <a:lnTo>
                  <a:pt x="66" y="72"/>
                </a:lnTo>
                <a:lnTo>
                  <a:pt x="66" y="72"/>
                </a:lnTo>
                <a:lnTo>
                  <a:pt x="68" y="73"/>
                </a:lnTo>
                <a:lnTo>
                  <a:pt x="68" y="73"/>
                </a:lnTo>
                <a:lnTo>
                  <a:pt x="68" y="74"/>
                </a:lnTo>
                <a:lnTo>
                  <a:pt x="68" y="75"/>
                </a:lnTo>
                <a:lnTo>
                  <a:pt x="69" y="77"/>
                </a:lnTo>
                <a:lnTo>
                  <a:pt x="69" y="77"/>
                </a:lnTo>
                <a:lnTo>
                  <a:pt x="69" y="78"/>
                </a:lnTo>
                <a:lnTo>
                  <a:pt x="69" y="79"/>
                </a:lnTo>
                <a:lnTo>
                  <a:pt x="69" y="79"/>
                </a:lnTo>
                <a:lnTo>
                  <a:pt x="70" y="79"/>
                </a:lnTo>
                <a:lnTo>
                  <a:pt x="71" y="81"/>
                </a:lnTo>
                <a:lnTo>
                  <a:pt x="71" y="82"/>
                </a:lnTo>
                <a:lnTo>
                  <a:pt x="71" y="82"/>
                </a:lnTo>
                <a:lnTo>
                  <a:pt x="71" y="83"/>
                </a:lnTo>
                <a:lnTo>
                  <a:pt x="71" y="84"/>
                </a:lnTo>
                <a:lnTo>
                  <a:pt x="73" y="84"/>
                </a:lnTo>
                <a:lnTo>
                  <a:pt x="73" y="86"/>
                </a:lnTo>
                <a:lnTo>
                  <a:pt x="73" y="86"/>
                </a:lnTo>
                <a:lnTo>
                  <a:pt x="74" y="86"/>
                </a:lnTo>
                <a:lnTo>
                  <a:pt x="74" y="84"/>
                </a:lnTo>
                <a:lnTo>
                  <a:pt x="74" y="84"/>
                </a:lnTo>
                <a:lnTo>
                  <a:pt x="75" y="84"/>
                </a:lnTo>
                <a:lnTo>
                  <a:pt x="77" y="84"/>
                </a:lnTo>
                <a:lnTo>
                  <a:pt x="77" y="84"/>
                </a:lnTo>
                <a:lnTo>
                  <a:pt x="78" y="84"/>
                </a:lnTo>
                <a:lnTo>
                  <a:pt x="79" y="84"/>
                </a:lnTo>
                <a:lnTo>
                  <a:pt x="79" y="83"/>
                </a:lnTo>
                <a:lnTo>
                  <a:pt x="79" y="82"/>
                </a:lnTo>
                <a:lnTo>
                  <a:pt x="80" y="82"/>
                </a:lnTo>
                <a:lnTo>
                  <a:pt x="82" y="82"/>
                </a:lnTo>
                <a:lnTo>
                  <a:pt x="82" y="82"/>
                </a:lnTo>
                <a:lnTo>
                  <a:pt x="83" y="82"/>
                </a:lnTo>
                <a:lnTo>
                  <a:pt x="84" y="82"/>
                </a:lnTo>
                <a:lnTo>
                  <a:pt x="84" y="82"/>
                </a:lnTo>
                <a:lnTo>
                  <a:pt x="84" y="81"/>
                </a:lnTo>
                <a:lnTo>
                  <a:pt x="85" y="79"/>
                </a:lnTo>
                <a:lnTo>
                  <a:pt x="85" y="79"/>
                </a:lnTo>
                <a:lnTo>
                  <a:pt x="85" y="79"/>
                </a:lnTo>
                <a:lnTo>
                  <a:pt x="85" y="79"/>
                </a:lnTo>
                <a:lnTo>
                  <a:pt x="87" y="79"/>
                </a:lnTo>
                <a:lnTo>
                  <a:pt x="87" y="78"/>
                </a:lnTo>
                <a:lnTo>
                  <a:pt x="87" y="77"/>
                </a:lnTo>
                <a:lnTo>
                  <a:pt x="88" y="77"/>
                </a:lnTo>
                <a:lnTo>
                  <a:pt x="88" y="78"/>
                </a:lnTo>
                <a:lnTo>
                  <a:pt x="88" y="79"/>
                </a:lnTo>
                <a:lnTo>
                  <a:pt x="88" y="79"/>
                </a:lnTo>
                <a:lnTo>
                  <a:pt x="89" y="79"/>
                </a:lnTo>
                <a:lnTo>
                  <a:pt x="90" y="79"/>
                </a:lnTo>
                <a:lnTo>
                  <a:pt x="90" y="79"/>
                </a:lnTo>
                <a:lnTo>
                  <a:pt x="92" y="79"/>
                </a:lnTo>
                <a:lnTo>
                  <a:pt x="93" y="81"/>
                </a:lnTo>
                <a:lnTo>
                  <a:pt x="93" y="81"/>
                </a:lnTo>
                <a:lnTo>
                  <a:pt x="93" y="82"/>
                </a:lnTo>
                <a:lnTo>
                  <a:pt x="94" y="82"/>
                </a:lnTo>
                <a:lnTo>
                  <a:pt x="95" y="83"/>
                </a:lnTo>
                <a:lnTo>
                  <a:pt x="95" y="83"/>
                </a:lnTo>
                <a:lnTo>
                  <a:pt x="95" y="84"/>
                </a:lnTo>
                <a:lnTo>
                  <a:pt x="97" y="84"/>
                </a:lnTo>
                <a:lnTo>
                  <a:pt x="97" y="84"/>
                </a:lnTo>
                <a:lnTo>
                  <a:pt x="98" y="84"/>
                </a:lnTo>
                <a:lnTo>
                  <a:pt x="98" y="84"/>
                </a:lnTo>
                <a:lnTo>
                  <a:pt x="99" y="84"/>
                </a:lnTo>
                <a:lnTo>
                  <a:pt x="100" y="86"/>
                </a:lnTo>
                <a:lnTo>
                  <a:pt x="100" y="87"/>
                </a:lnTo>
                <a:lnTo>
                  <a:pt x="100" y="87"/>
                </a:lnTo>
                <a:lnTo>
                  <a:pt x="102" y="87"/>
                </a:lnTo>
                <a:lnTo>
                  <a:pt x="103" y="87"/>
                </a:lnTo>
                <a:lnTo>
                  <a:pt x="103" y="87"/>
                </a:lnTo>
                <a:lnTo>
                  <a:pt x="104" y="87"/>
                </a:lnTo>
                <a:lnTo>
                  <a:pt x="104" y="87"/>
                </a:lnTo>
                <a:lnTo>
                  <a:pt x="105" y="87"/>
                </a:lnTo>
                <a:lnTo>
                  <a:pt x="107" y="87"/>
                </a:lnTo>
                <a:lnTo>
                  <a:pt x="107" y="87"/>
                </a:lnTo>
                <a:lnTo>
                  <a:pt x="108" y="87"/>
                </a:lnTo>
                <a:lnTo>
                  <a:pt x="109" y="87"/>
                </a:lnTo>
                <a:lnTo>
                  <a:pt x="109" y="87"/>
                </a:lnTo>
                <a:lnTo>
                  <a:pt x="109" y="86"/>
                </a:lnTo>
                <a:lnTo>
                  <a:pt x="111" y="84"/>
                </a:lnTo>
                <a:lnTo>
                  <a:pt x="111" y="84"/>
                </a:lnTo>
                <a:lnTo>
                  <a:pt x="112" y="84"/>
                </a:lnTo>
                <a:lnTo>
                  <a:pt x="112" y="83"/>
                </a:lnTo>
                <a:lnTo>
                  <a:pt x="112" y="82"/>
                </a:lnTo>
                <a:lnTo>
                  <a:pt x="112" y="82"/>
                </a:lnTo>
                <a:lnTo>
                  <a:pt x="112" y="81"/>
                </a:lnTo>
                <a:lnTo>
                  <a:pt x="113" y="79"/>
                </a:lnTo>
                <a:lnTo>
                  <a:pt x="113" y="79"/>
                </a:lnTo>
                <a:lnTo>
                  <a:pt x="113" y="78"/>
                </a:lnTo>
                <a:lnTo>
                  <a:pt x="113" y="77"/>
                </a:lnTo>
                <a:lnTo>
                  <a:pt x="113" y="77"/>
                </a:lnTo>
                <a:lnTo>
                  <a:pt x="113" y="75"/>
                </a:lnTo>
                <a:lnTo>
                  <a:pt x="113" y="74"/>
                </a:lnTo>
                <a:lnTo>
                  <a:pt x="113" y="73"/>
                </a:lnTo>
                <a:lnTo>
                  <a:pt x="112" y="73"/>
                </a:lnTo>
                <a:lnTo>
                  <a:pt x="112" y="72"/>
                </a:lnTo>
                <a:lnTo>
                  <a:pt x="112" y="72"/>
                </a:lnTo>
                <a:lnTo>
                  <a:pt x="112" y="70"/>
                </a:lnTo>
                <a:lnTo>
                  <a:pt x="112" y="70"/>
                </a:lnTo>
                <a:lnTo>
                  <a:pt x="112" y="70"/>
                </a:lnTo>
                <a:lnTo>
                  <a:pt x="111" y="69"/>
                </a:lnTo>
                <a:lnTo>
                  <a:pt x="111" y="68"/>
                </a:lnTo>
                <a:lnTo>
                  <a:pt x="109" y="68"/>
                </a:lnTo>
                <a:lnTo>
                  <a:pt x="109" y="67"/>
                </a:lnTo>
                <a:lnTo>
                  <a:pt x="109" y="65"/>
                </a:lnTo>
                <a:lnTo>
                  <a:pt x="109" y="65"/>
                </a:lnTo>
                <a:lnTo>
                  <a:pt x="109" y="65"/>
                </a:lnTo>
                <a:lnTo>
                  <a:pt x="108" y="64"/>
                </a:lnTo>
                <a:lnTo>
                  <a:pt x="108" y="63"/>
                </a:lnTo>
                <a:lnTo>
                  <a:pt x="107" y="63"/>
                </a:lnTo>
                <a:lnTo>
                  <a:pt x="107" y="62"/>
                </a:lnTo>
                <a:lnTo>
                  <a:pt x="107" y="60"/>
                </a:lnTo>
                <a:lnTo>
                  <a:pt x="107" y="60"/>
                </a:lnTo>
                <a:lnTo>
                  <a:pt x="107" y="59"/>
                </a:lnTo>
                <a:lnTo>
                  <a:pt x="107" y="58"/>
                </a:lnTo>
                <a:lnTo>
                  <a:pt x="108" y="58"/>
                </a:lnTo>
                <a:lnTo>
                  <a:pt x="108" y="57"/>
                </a:lnTo>
                <a:lnTo>
                  <a:pt x="109" y="55"/>
                </a:lnTo>
                <a:lnTo>
                  <a:pt x="109" y="55"/>
                </a:lnTo>
                <a:lnTo>
                  <a:pt x="109" y="54"/>
                </a:lnTo>
                <a:lnTo>
                  <a:pt x="109" y="54"/>
                </a:lnTo>
                <a:lnTo>
                  <a:pt x="109" y="54"/>
                </a:lnTo>
                <a:lnTo>
                  <a:pt x="111" y="54"/>
                </a:lnTo>
                <a:lnTo>
                  <a:pt x="112" y="54"/>
                </a:lnTo>
                <a:lnTo>
                  <a:pt x="112" y="54"/>
                </a:lnTo>
                <a:lnTo>
                  <a:pt x="113" y="54"/>
                </a:lnTo>
                <a:lnTo>
                  <a:pt x="114" y="54"/>
                </a:lnTo>
                <a:lnTo>
                  <a:pt x="114" y="54"/>
                </a:lnTo>
                <a:lnTo>
                  <a:pt x="114" y="54"/>
                </a:lnTo>
                <a:lnTo>
                  <a:pt x="116" y="55"/>
                </a:lnTo>
                <a:lnTo>
                  <a:pt x="117" y="55"/>
                </a:lnTo>
                <a:lnTo>
                  <a:pt x="117" y="55"/>
                </a:lnTo>
                <a:lnTo>
                  <a:pt x="118" y="55"/>
                </a:lnTo>
                <a:lnTo>
                  <a:pt x="119" y="55"/>
                </a:lnTo>
                <a:lnTo>
                  <a:pt x="119" y="57"/>
                </a:lnTo>
                <a:lnTo>
                  <a:pt x="119" y="58"/>
                </a:lnTo>
                <a:lnTo>
                  <a:pt x="119" y="58"/>
                </a:lnTo>
                <a:lnTo>
                  <a:pt x="119" y="59"/>
                </a:lnTo>
                <a:lnTo>
                  <a:pt x="119" y="60"/>
                </a:lnTo>
                <a:lnTo>
                  <a:pt x="119" y="60"/>
                </a:lnTo>
                <a:lnTo>
                  <a:pt x="119" y="60"/>
                </a:lnTo>
                <a:lnTo>
                  <a:pt x="119" y="62"/>
                </a:lnTo>
                <a:lnTo>
                  <a:pt x="121" y="63"/>
                </a:lnTo>
                <a:lnTo>
                  <a:pt x="122" y="63"/>
                </a:lnTo>
                <a:lnTo>
                  <a:pt x="122" y="63"/>
                </a:lnTo>
                <a:lnTo>
                  <a:pt x="123" y="64"/>
                </a:lnTo>
                <a:lnTo>
                  <a:pt x="123" y="65"/>
                </a:lnTo>
                <a:lnTo>
                  <a:pt x="123" y="65"/>
                </a:lnTo>
                <a:lnTo>
                  <a:pt x="123" y="67"/>
                </a:lnTo>
                <a:lnTo>
                  <a:pt x="123" y="68"/>
                </a:lnTo>
                <a:lnTo>
                  <a:pt x="123" y="68"/>
                </a:lnTo>
                <a:lnTo>
                  <a:pt x="124" y="68"/>
                </a:lnTo>
                <a:lnTo>
                  <a:pt x="124" y="69"/>
                </a:lnTo>
                <a:lnTo>
                  <a:pt x="124" y="70"/>
                </a:lnTo>
                <a:lnTo>
                  <a:pt x="126" y="70"/>
                </a:lnTo>
                <a:lnTo>
                  <a:pt x="126" y="72"/>
                </a:lnTo>
                <a:lnTo>
                  <a:pt x="126" y="73"/>
                </a:lnTo>
                <a:lnTo>
                  <a:pt x="126" y="73"/>
                </a:lnTo>
                <a:lnTo>
                  <a:pt x="127" y="74"/>
                </a:lnTo>
                <a:lnTo>
                  <a:pt x="127" y="74"/>
                </a:lnTo>
                <a:lnTo>
                  <a:pt x="128" y="75"/>
                </a:lnTo>
                <a:lnTo>
                  <a:pt x="128" y="75"/>
                </a:lnTo>
                <a:lnTo>
                  <a:pt x="129" y="77"/>
                </a:lnTo>
                <a:lnTo>
                  <a:pt x="131" y="77"/>
                </a:lnTo>
                <a:lnTo>
                  <a:pt x="131" y="77"/>
                </a:lnTo>
                <a:lnTo>
                  <a:pt x="132" y="77"/>
                </a:lnTo>
                <a:lnTo>
                  <a:pt x="133" y="77"/>
                </a:lnTo>
                <a:lnTo>
                  <a:pt x="133" y="77"/>
                </a:lnTo>
                <a:lnTo>
                  <a:pt x="134" y="77"/>
                </a:lnTo>
                <a:lnTo>
                  <a:pt x="134" y="77"/>
                </a:lnTo>
                <a:lnTo>
                  <a:pt x="136" y="77"/>
                </a:lnTo>
                <a:lnTo>
                  <a:pt x="136" y="77"/>
                </a:lnTo>
                <a:lnTo>
                  <a:pt x="137" y="78"/>
                </a:lnTo>
                <a:lnTo>
                  <a:pt x="138" y="78"/>
                </a:lnTo>
                <a:lnTo>
                  <a:pt x="138" y="79"/>
                </a:lnTo>
                <a:lnTo>
                  <a:pt x="138" y="79"/>
                </a:lnTo>
                <a:lnTo>
                  <a:pt x="139" y="79"/>
                </a:lnTo>
                <a:lnTo>
                  <a:pt x="141" y="81"/>
                </a:lnTo>
                <a:lnTo>
                  <a:pt x="141" y="82"/>
                </a:lnTo>
                <a:lnTo>
                  <a:pt x="141" y="82"/>
                </a:lnTo>
                <a:lnTo>
                  <a:pt x="142" y="82"/>
                </a:lnTo>
                <a:lnTo>
                  <a:pt x="142" y="83"/>
                </a:lnTo>
                <a:lnTo>
                  <a:pt x="142" y="84"/>
                </a:lnTo>
                <a:lnTo>
                  <a:pt x="143" y="84"/>
                </a:lnTo>
                <a:lnTo>
                  <a:pt x="143" y="86"/>
                </a:lnTo>
                <a:lnTo>
                  <a:pt x="143" y="87"/>
                </a:lnTo>
                <a:lnTo>
                  <a:pt x="143" y="87"/>
                </a:lnTo>
                <a:lnTo>
                  <a:pt x="145" y="88"/>
                </a:lnTo>
                <a:lnTo>
                  <a:pt x="145" y="89"/>
                </a:lnTo>
                <a:lnTo>
                  <a:pt x="145" y="89"/>
                </a:lnTo>
                <a:lnTo>
                  <a:pt x="145" y="91"/>
                </a:lnTo>
                <a:lnTo>
                  <a:pt x="145" y="91"/>
                </a:lnTo>
                <a:lnTo>
                  <a:pt x="146" y="92"/>
                </a:lnTo>
                <a:lnTo>
                  <a:pt x="146" y="92"/>
                </a:lnTo>
                <a:lnTo>
                  <a:pt x="146" y="93"/>
                </a:lnTo>
                <a:lnTo>
                  <a:pt x="147" y="94"/>
                </a:lnTo>
                <a:lnTo>
                  <a:pt x="147" y="96"/>
                </a:lnTo>
                <a:lnTo>
                  <a:pt x="147" y="96"/>
                </a:lnTo>
                <a:lnTo>
                  <a:pt x="147" y="96"/>
                </a:lnTo>
                <a:lnTo>
                  <a:pt x="148" y="97"/>
                </a:lnTo>
                <a:lnTo>
                  <a:pt x="150" y="98"/>
                </a:lnTo>
                <a:lnTo>
                  <a:pt x="150" y="98"/>
                </a:lnTo>
                <a:lnTo>
                  <a:pt x="150" y="98"/>
                </a:lnTo>
                <a:lnTo>
                  <a:pt x="151" y="99"/>
                </a:lnTo>
                <a:lnTo>
                  <a:pt x="152" y="99"/>
                </a:lnTo>
                <a:lnTo>
                  <a:pt x="152" y="101"/>
                </a:lnTo>
                <a:lnTo>
                  <a:pt x="152" y="101"/>
                </a:lnTo>
                <a:lnTo>
                  <a:pt x="153" y="101"/>
                </a:lnTo>
                <a:lnTo>
                  <a:pt x="153" y="102"/>
                </a:lnTo>
                <a:lnTo>
                  <a:pt x="155" y="103"/>
                </a:lnTo>
                <a:lnTo>
                  <a:pt x="155" y="103"/>
                </a:lnTo>
                <a:lnTo>
                  <a:pt x="156" y="103"/>
                </a:lnTo>
                <a:lnTo>
                  <a:pt x="157" y="103"/>
                </a:lnTo>
                <a:lnTo>
                  <a:pt x="157" y="103"/>
                </a:lnTo>
                <a:lnTo>
                  <a:pt x="157" y="103"/>
                </a:lnTo>
                <a:lnTo>
                  <a:pt x="158" y="104"/>
                </a:lnTo>
                <a:lnTo>
                  <a:pt x="158" y="106"/>
                </a:lnTo>
                <a:lnTo>
                  <a:pt x="160" y="106"/>
                </a:lnTo>
                <a:lnTo>
                  <a:pt x="160" y="106"/>
                </a:lnTo>
                <a:lnTo>
                  <a:pt x="161" y="106"/>
                </a:lnTo>
                <a:lnTo>
                  <a:pt x="162" y="106"/>
                </a:lnTo>
                <a:lnTo>
                  <a:pt x="163" y="106"/>
                </a:lnTo>
                <a:lnTo>
                  <a:pt x="163" y="106"/>
                </a:lnTo>
                <a:lnTo>
                  <a:pt x="165" y="106"/>
                </a:lnTo>
                <a:lnTo>
                  <a:pt x="165" y="107"/>
                </a:lnTo>
                <a:lnTo>
                  <a:pt x="166" y="108"/>
                </a:lnTo>
                <a:lnTo>
                  <a:pt x="166" y="108"/>
                </a:lnTo>
                <a:lnTo>
                  <a:pt x="167" y="108"/>
                </a:lnTo>
                <a:lnTo>
                  <a:pt x="167" y="110"/>
                </a:lnTo>
                <a:lnTo>
                  <a:pt x="168" y="111"/>
                </a:lnTo>
                <a:lnTo>
                  <a:pt x="168" y="111"/>
                </a:lnTo>
                <a:lnTo>
                  <a:pt x="170" y="111"/>
                </a:lnTo>
                <a:lnTo>
                  <a:pt x="171" y="111"/>
                </a:lnTo>
                <a:lnTo>
                  <a:pt x="171" y="111"/>
                </a:lnTo>
                <a:lnTo>
                  <a:pt x="171" y="111"/>
                </a:lnTo>
                <a:lnTo>
                  <a:pt x="172" y="111"/>
                </a:lnTo>
                <a:lnTo>
                  <a:pt x="174" y="112"/>
                </a:lnTo>
                <a:lnTo>
                  <a:pt x="174" y="112"/>
                </a:lnTo>
                <a:lnTo>
                  <a:pt x="175" y="113"/>
                </a:lnTo>
                <a:lnTo>
                  <a:pt x="176" y="113"/>
                </a:lnTo>
                <a:lnTo>
                  <a:pt x="176" y="113"/>
                </a:lnTo>
                <a:lnTo>
                  <a:pt x="177" y="113"/>
                </a:lnTo>
                <a:lnTo>
                  <a:pt x="179" y="113"/>
                </a:lnTo>
                <a:lnTo>
                  <a:pt x="179" y="113"/>
                </a:lnTo>
                <a:lnTo>
                  <a:pt x="179" y="113"/>
                </a:lnTo>
                <a:lnTo>
                  <a:pt x="180" y="115"/>
                </a:lnTo>
                <a:lnTo>
                  <a:pt x="181" y="115"/>
                </a:lnTo>
                <a:lnTo>
                  <a:pt x="182" y="115"/>
                </a:lnTo>
                <a:lnTo>
                  <a:pt x="182" y="116"/>
                </a:lnTo>
                <a:lnTo>
                  <a:pt x="182" y="116"/>
                </a:lnTo>
                <a:lnTo>
                  <a:pt x="182" y="116"/>
                </a:lnTo>
                <a:lnTo>
                  <a:pt x="184" y="115"/>
                </a:lnTo>
                <a:lnTo>
                  <a:pt x="184" y="113"/>
                </a:lnTo>
                <a:lnTo>
                  <a:pt x="185" y="113"/>
                </a:lnTo>
                <a:lnTo>
                  <a:pt x="185" y="115"/>
                </a:lnTo>
                <a:lnTo>
                  <a:pt x="185" y="115"/>
                </a:lnTo>
                <a:lnTo>
                  <a:pt x="185" y="116"/>
                </a:lnTo>
                <a:lnTo>
                  <a:pt x="185" y="116"/>
                </a:lnTo>
                <a:lnTo>
                  <a:pt x="185" y="116"/>
                </a:lnTo>
                <a:lnTo>
                  <a:pt x="184" y="117"/>
                </a:lnTo>
                <a:lnTo>
                  <a:pt x="184" y="117"/>
                </a:lnTo>
                <a:lnTo>
                  <a:pt x="182" y="118"/>
                </a:lnTo>
                <a:lnTo>
                  <a:pt x="182" y="120"/>
                </a:lnTo>
                <a:lnTo>
                  <a:pt x="182" y="120"/>
                </a:lnTo>
                <a:lnTo>
                  <a:pt x="182" y="120"/>
                </a:lnTo>
                <a:lnTo>
                  <a:pt x="181" y="121"/>
                </a:lnTo>
                <a:lnTo>
                  <a:pt x="180" y="122"/>
                </a:lnTo>
                <a:lnTo>
                  <a:pt x="179" y="121"/>
                </a:lnTo>
                <a:lnTo>
                  <a:pt x="179" y="122"/>
                </a:lnTo>
                <a:lnTo>
                  <a:pt x="179" y="122"/>
                </a:lnTo>
                <a:lnTo>
                  <a:pt x="179" y="123"/>
                </a:lnTo>
                <a:lnTo>
                  <a:pt x="177" y="125"/>
                </a:lnTo>
                <a:lnTo>
                  <a:pt x="176" y="125"/>
                </a:lnTo>
                <a:lnTo>
                  <a:pt x="176" y="125"/>
                </a:lnTo>
                <a:lnTo>
                  <a:pt x="175" y="125"/>
                </a:lnTo>
                <a:lnTo>
                  <a:pt x="174" y="125"/>
                </a:lnTo>
                <a:lnTo>
                  <a:pt x="174" y="122"/>
                </a:lnTo>
                <a:lnTo>
                  <a:pt x="174" y="122"/>
                </a:lnTo>
                <a:lnTo>
                  <a:pt x="174" y="122"/>
                </a:lnTo>
                <a:lnTo>
                  <a:pt x="174" y="122"/>
                </a:lnTo>
                <a:lnTo>
                  <a:pt x="174" y="122"/>
                </a:lnTo>
                <a:lnTo>
                  <a:pt x="172" y="123"/>
                </a:lnTo>
                <a:lnTo>
                  <a:pt x="172" y="125"/>
                </a:lnTo>
                <a:lnTo>
                  <a:pt x="171" y="125"/>
                </a:lnTo>
                <a:lnTo>
                  <a:pt x="171" y="126"/>
                </a:lnTo>
                <a:lnTo>
                  <a:pt x="171" y="127"/>
                </a:lnTo>
                <a:lnTo>
                  <a:pt x="171" y="127"/>
                </a:lnTo>
                <a:lnTo>
                  <a:pt x="171" y="127"/>
                </a:lnTo>
                <a:lnTo>
                  <a:pt x="171" y="128"/>
                </a:lnTo>
                <a:lnTo>
                  <a:pt x="171" y="130"/>
                </a:lnTo>
                <a:lnTo>
                  <a:pt x="171" y="130"/>
                </a:lnTo>
                <a:lnTo>
                  <a:pt x="170" y="130"/>
                </a:lnTo>
                <a:lnTo>
                  <a:pt x="170" y="128"/>
                </a:lnTo>
                <a:lnTo>
                  <a:pt x="170" y="127"/>
                </a:lnTo>
                <a:lnTo>
                  <a:pt x="170" y="127"/>
                </a:lnTo>
                <a:lnTo>
                  <a:pt x="168" y="127"/>
                </a:lnTo>
                <a:lnTo>
                  <a:pt x="168" y="127"/>
                </a:lnTo>
                <a:lnTo>
                  <a:pt x="168" y="127"/>
                </a:lnTo>
                <a:lnTo>
                  <a:pt x="167" y="127"/>
                </a:lnTo>
                <a:lnTo>
                  <a:pt x="166" y="127"/>
                </a:lnTo>
                <a:lnTo>
                  <a:pt x="166" y="127"/>
                </a:lnTo>
                <a:lnTo>
                  <a:pt x="166" y="127"/>
                </a:lnTo>
                <a:lnTo>
                  <a:pt x="163" y="127"/>
                </a:lnTo>
                <a:lnTo>
                  <a:pt x="163" y="127"/>
                </a:lnTo>
                <a:lnTo>
                  <a:pt x="163" y="127"/>
                </a:lnTo>
                <a:lnTo>
                  <a:pt x="163" y="128"/>
                </a:lnTo>
                <a:lnTo>
                  <a:pt x="163" y="130"/>
                </a:lnTo>
                <a:lnTo>
                  <a:pt x="163" y="130"/>
                </a:lnTo>
                <a:lnTo>
                  <a:pt x="163" y="130"/>
                </a:lnTo>
                <a:lnTo>
                  <a:pt x="163" y="131"/>
                </a:lnTo>
                <a:lnTo>
                  <a:pt x="163" y="132"/>
                </a:lnTo>
                <a:lnTo>
                  <a:pt x="165" y="132"/>
                </a:lnTo>
                <a:lnTo>
                  <a:pt x="166" y="132"/>
                </a:lnTo>
                <a:lnTo>
                  <a:pt x="166" y="133"/>
                </a:lnTo>
                <a:lnTo>
                  <a:pt x="166" y="133"/>
                </a:lnTo>
                <a:lnTo>
                  <a:pt x="166" y="135"/>
                </a:lnTo>
                <a:lnTo>
                  <a:pt x="167" y="135"/>
                </a:lnTo>
                <a:lnTo>
                  <a:pt x="167" y="135"/>
                </a:lnTo>
                <a:lnTo>
                  <a:pt x="168" y="135"/>
                </a:lnTo>
                <a:lnTo>
                  <a:pt x="168" y="135"/>
                </a:lnTo>
                <a:lnTo>
                  <a:pt x="168" y="136"/>
                </a:lnTo>
                <a:lnTo>
                  <a:pt x="170" y="136"/>
                </a:lnTo>
                <a:lnTo>
                  <a:pt x="171" y="137"/>
                </a:lnTo>
                <a:lnTo>
                  <a:pt x="171" y="137"/>
                </a:lnTo>
                <a:lnTo>
                  <a:pt x="171" y="137"/>
                </a:lnTo>
                <a:lnTo>
                  <a:pt x="172" y="137"/>
                </a:lnTo>
                <a:lnTo>
                  <a:pt x="174" y="137"/>
                </a:lnTo>
                <a:lnTo>
                  <a:pt x="174" y="137"/>
                </a:lnTo>
                <a:lnTo>
                  <a:pt x="175" y="137"/>
                </a:lnTo>
                <a:lnTo>
                  <a:pt x="176" y="137"/>
                </a:lnTo>
                <a:lnTo>
                  <a:pt x="176" y="137"/>
                </a:lnTo>
                <a:lnTo>
                  <a:pt x="177" y="137"/>
                </a:lnTo>
                <a:lnTo>
                  <a:pt x="177" y="138"/>
                </a:lnTo>
                <a:lnTo>
                  <a:pt x="177" y="138"/>
                </a:lnTo>
                <a:lnTo>
                  <a:pt x="179" y="140"/>
                </a:lnTo>
                <a:lnTo>
                  <a:pt x="179" y="140"/>
                </a:lnTo>
                <a:lnTo>
                  <a:pt x="179" y="141"/>
                </a:lnTo>
                <a:lnTo>
                  <a:pt x="179" y="141"/>
                </a:lnTo>
                <a:lnTo>
                  <a:pt x="179" y="142"/>
                </a:lnTo>
                <a:lnTo>
                  <a:pt x="180" y="142"/>
                </a:lnTo>
                <a:lnTo>
                  <a:pt x="181" y="144"/>
                </a:lnTo>
                <a:lnTo>
                  <a:pt x="181" y="144"/>
                </a:lnTo>
                <a:lnTo>
                  <a:pt x="181" y="145"/>
                </a:lnTo>
                <a:lnTo>
                  <a:pt x="181" y="146"/>
                </a:lnTo>
                <a:lnTo>
                  <a:pt x="181" y="146"/>
                </a:lnTo>
                <a:lnTo>
                  <a:pt x="181" y="147"/>
                </a:lnTo>
                <a:lnTo>
                  <a:pt x="181" y="147"/>
                </a:lnTo>
                <a:lnTo>
                  <a:pt x="182" y="149"/>
                </a:lnTo>
                <a:lnTo>
                  <a:pt x="182" y="149"/>
                </a:lnTo>
                <a:lnTo>
                  <a:pt x="181" y="150"/>
                </a:lnTo>
                <a:lnTo>
                  <a:pt x="182" y="150"/>
                </a:lnTo>
                <a:lnTo>
                  <a:pt x="182" y="150"/>
                </a:lnTo>
                <a:lnTo>
                  <a:pt x="184" y="150"/>
                </a:lnTo>
                <a:lnTo>
                  <a:pt x="185" y="150"/>
                </a:lnTo>
                <a:lnTo>
                  <a:pt x="185" y="150"/>
                </a:lnTo>
                <a:lnTo>
                  <a:pt x="186" y="150"/>
                </a:lnTo>
                <a:lnTo>
                  <a:pt x="187" y="150"/>
                </a:lnTo>
                <a:lnTo>
                  <a:pt x="187" y="150"/>
                </a:lnTo>
                <a:lnTo>
                  <a:pt x="187" y="150"/>
                </a:lnTo>
                <a:lnTo>
                  <a:pt x="189" y="150"/>
                </a:lnTo>
                <a:lnTo>
                  <a:pt x="190" y="150"/>
                </a:lnTo>
                <a:lnTo>
                  <a:pt x="190" y="150"/>
                </a:lnTo>
                <a:lnTo>
                  <a:pt x="191" y="150"/>
                </a:lnTo>
                <a:lnTo>
                  <a:pt x="192" y="150"/>
                </a:lnTo>
                <a:lnTo>
                  <a:pt x="192" y="150"/>
                </a:lnTo>
                <a:lnTo>
                  <a:pt x="192" y="150"/>
                </a:lnTo>
                <a:lnTo>
                  <a:pt x="192" y="149"/>
                </a:lnTo>
                <a:lnTo>
                  <a:pt x="192" y="149"/>
                </a:lnTo>
                <a:lnTo>
                  <a:pt x="194" y="147"/>
                </a:lnTo>
                <a:lnTo>
                  <a:pt x="195" y="147"/>
                </a:lnTo>
                <a:lnTo>
                  <a:pt x="195" y="147"/>
                </a:lnTo>
                <a:lnTo>
                  <a:pt x="196" y="147"/>
                </a:lnTo>
                <a:lnTo>
                  <a:pt x="197" y="147"/>
                </a:lnTo>
                <a:lnTo>
                  <a:pt x="197" y="149"/>
                </a:lnTo>
                <a:lnTo>
                  <a:pt x="197" y="149"/>
                </a:lnTo>
                <a:lnTo>
                  <a:pt x="199" y="150"/>
                </a:lnTo>
                <a:lnTo>
                  <a:pt x="199" y="150"/>
                </a:lnTo>
                <a:lnTo>
                  <a:pt x="200" y="150"/>
                </a:lnTo>
                <a:lnTo>
                  <a:pt x="201" y="150"/>
                </a:lnTo>
                <a:lnTo>
                  <a:pt x="201" y="150"/>
                </a:lnTo>
                <a:lnTo>
                  <a:pt x="202" y="150"/>
                </a:lnTo>
                <a:lnTo>
                  <a:pt x="204" y="150"/>
                </a:lnTo>
                <a:lnTo>
                  <a:pt x="204" y="150"/>
                </a:lnTo>
                <a:lnTo>
                  <a:pt x="205" y="151"/>
                </a:lnTo>
                <a:lnTo>
                  <a:pt x="205" y="152"/>
                </a:lnTo>
                <a:lnTo>
                  <a:pt x="206" y="152"/>
                </a:lnTo>
                <a:lnTo>
                  <a:pt x="206" y="154"/>
                </a:lnTo>
                <a:lnTo>
                  <a:pt x="206" y="155"/>
                </a:lnTo>
                <a:lnTo>
                  <a:pt x="205" y="155"/>
                </a:lnTo>
                <a:lnTo>
                  <a:pt x="205" y="155"/>
                </a:lnTo>
                <a:lnTo>
                  <a:pt x="205" y="156"/>
                </a:lnTo>
                <a:lnTo>
                  <a:pt x="204" y="157"/>
                </a:lnTo>
                <a:lnTo>
                  <a:pt x="204" y="157"/>
                </a:lnTo>
                <a:lnTo>
                  <a:pt x="205" y="159"/>
                </a:lnTo>
                <a:lnTo>
                  <a:pt x="206" y="157"/>
                </a:lnTo>
                <a:lnTo>
                  <a:pt x="206" y="157"/>
                </a:lnTo>
                <a:lnTo>
                  <a:pt x="206" y="159"/>
                </a:lnTo>
                <a:lnTo>
                  <a:pt x="206" y="160"/>
                </a:lnTo>
                <a:lnTo>
                  <a:pt x="206" y="160"/>
                </a:lnTo>
                <a:lnTo>
                  <a:pt x="208" y="160"/>
                </a:lnTo>
                <a:lnTo>
                  <a:pt x="209" y="161"/>
                </a:lnTo>
                <a:lnTo>
                  <a:pt x="209" y="162"/>
                </a:lnTo>
                <a:lnTo>
                  <a:pt x="209" y="162"/>
                </a:lnTo>
                <a:lnTo>
                  <a:pt x="210" y="162"/>
                </a:lnTo>
                <a:lnTo>
                  <a:pt x="211" y="164"/>
                </a:lnTo>
                <a:lnTo>
                  <a:pt x="211" y="164"/>
                </a:lnTo>
                <a:lnTo>
                  <a:pt x="211" y="164"/>
                </a:lnTo>
                <a:lnTo>
                  <a:pt x="213" y="164"/>
                </a:lnTo>
                <a:lnTo>
                  <a:pt x="213" y="162"/>
                </a:lnTo>
                <a:lnTo>
                  <a:pt x="213" y="162"/>
                </a:lnTo>
                <a:lnTo>
                  <a:pt x="214" y="162"/>
                </a:lnTo>
                <a:lnTo>
                  <a:pt x="214" y="162"/>
                </a:lnTo>
                <a:lnTo>
                  <a:pt x="214" y="162"/>
                </a:lnTo>
                <a:lnTo>
                  <a:pt x="214" y="164"/>
                </a:lnTo>
                <a:lnTo>
                  <a:pt x="215" y="165"/>
                </a:lnTo>
                <a:lnTo>
                  <a:pt x="215" y="165"/>
                </a:lnTo>
                <a:lnTo>
                  <a:pt x="216" y="166"/>
                </a:lnTo>
                <a:lnTo>
                  <a:pt x="216" y="166"/>
                </a:lnTo>
                <a:lnTo>
                  <a:pt x="216" y="167"/>
                </a:lnTo>
                <a:lnTo>
                  <a:pt x="216" y="167"/>
                </a:lnTo>
                <a:lnTo>
                  <a:pt x="218" y="169"/>
                </a:lnTo>
                <a:lnTo>
                  <a:pt x="218" y="170"/>
                </a:lnTo>
                <a:lnTo>
                  <a:pt x="219" y="171"/>
                </a:lnTo>
                <a:lnTo>
                  <a:pt x="220" y="171"/>
                </a:lnTo>
                <a:lnTo>
                  <a:pt x="220" y="171"/>
                </a:lnTo>
                <a:lnTo>
                  <a:pt x="220" y="171"/>
                </a:lnTo>
                <a:lnTo>
                  <a:pt x="221" y="171"/>
                </a:lnTo>
                <a:lnTo>
                  <a:pt x="223" y="171"/>
                </a:lnTo>
                <a:lnTo>
                  <a:pt x="223" y="171"/>
                </a:lnTo>
                <a:lnTo>
                  <a:pt x="223" y="171"/>
                </a:lnTo>
                <a:lnTo>
                  <a:pt x="224" y="171"/>
                </a:lnTo>
                <a:lnTo>
                  <a:pt x="225" y="171"/>
                </a:lnTo>
                <a:lnTo>
                  <a:pt x="225" y="171"/>
                </a:lnTo>
                <a:lnTo>
                  <a:pt x="225" y="171"/>
                </a:lnTo>
                <a:lnTo>
                  <a:pt x="226" y="169"/>
                </a:lnTo>
                <a:lnTo>
                  <a:pt x="226" y="169"/>
                </a:lnTo>
                <a:lnTo>
                  <a:pt x="228" y="167"/>
                </a:lnTo>
                <a:lnTo>
                  <a:pt x="228" y="169"/>
                </a:lnTo>
                <a:lnTo>
                  <a:pt x="229" y="169"/>
                </a:lnTo>
                <a:lnTo>
                  <a:pt x="229" y="170"/>
                </a:lnTo>
                <a:lnTo>
                  <a:pt x="229" y="171"/>
                </a:lnTo>
                <a:lnTo>
                  <a:pt x="230" y="171"/>
                </a:lnTo>
                <a:lnTo>
                  <a:pt x="230" y="171"/>
                </a:lnTo>
                <a:lnTo>
                  <a:pt x="231" y="171"/>
                </a:lnTo>
                <a:lnTo>
                  <a:pt x="231" y="172"/>
                </a:lnTo>
                <a:lnTo>
                  <a:pt x="233" y="174"/>
                </a:lnTo>
                <a:lnTo>
                  <a:pt x="233" y="174"/>
                </a:lnTo>
                <a:lnTo>
                  <a:pt x="233" y="175"/>
                </a:lnTo>
                <a:lnTo>
                  <a:pt x="233" y="176"/>
                </a:lnTo>
                <a:lnTo>
                  <a:pt x="233" y="176"/>
                </a:lnTo>
                <a:lnTo>
                  <a:pt x="233" y="178"/>
                </a:lnTo>
                <a:lnTo>
                  <a:pt x="233" y="179"/>
                </a:lnTo>
                <a:lnTo>
                  <a:pt x="233" y="179"/>
                </a:lnTo>
                <a:lnTo>
                  <a:pt x="233" y="179"/>
                </a:lnTo>
                <a:lnTo>
                  <a:pt x="234" y="179"/>
                </a:lnTo>
                <a:lnTo>
                  <a:pt x="234" y="180"/>
                </a:lnTo>
                <a:lnTo>
                  <a:pt x="234" y="181"/>
                </a:lnTo>
                <a:lnTo>
                  <a:pt x="234" y="181"/>
                </a:lnTo>
                <a:lnTo>
                  <a:pt x="235" y="181"/>
                </a:lnTo>
                <a:lnTo>
                  <a:pt x="235" y="181"/>
                </a:lnTo>
                <a:lnTo>
                  <a:pt x="237" y="181"/>
                </a:lnTo>
                <a:lnTo>
                  <a:pt x="238" y="181"/>
                </a:lnTo>
                <a:lnTo>
                  <a:pt x="239" y="181"/>
                </a:lnTo>
                <a:lnTo>
                  <a:pt x="239" y="181"/>
                </a:lnTo>
                <a:lnTo>
                  <a:pt x="240" y="181"/>
                </a:lnTo>
                <a:lnTo>
                  <a:pt x="242" y="181"/>
                </a:lnTo>
                <a:lnTo>
                  <a:pt x="242" y="181"/>
                </a:lnTo>
                <a:lnTo>
                  <a:pt x="243" y="181"/>
                </a:lnTo>
                <a:lnTo>
                  <a:pt x="244" y="181"/>
                </a:lnTo>
                <a:lnTo>
                  <a:pt x="244" y="181"/>
                </a:lnTo>
                <a:lnTo>
                  <a:pt x="244" y="180"/>
                </a:lnTo>
                <a:lnTo>
                  <a:pt x="244" y="179"/>
                </a:lnTo>
                <a:lnTo>
                  <a:pt x="245" y="179"/>
                </a:lnTo>
                <a:lnTo>
                  <a:pt x="247" y="179"/>
                </a:lnTo>
                <a:lnTo>
                  <a:pt x="247" y="179"/>
                </a:lnTo>
                <a:lnTo>
                  <a:pt x="248" y="179"/>
                </a:lnTo>
                <a:lnTo>
                  <a:pt x="249" y="179"/>
                </a:lnTo>
                <a:lnTo>
                  <a:pt x="249" y="180"/>
                </a:lnTo>
                <a:lnTo>
                  <a:pt x="249" y="181"/>
                </a:lnTo>
                <a:lnTo>
                  <a:pt x="249" y="181"/>
                </a:lnTo>
                <a:lnTo>
                  <a:pt x="249" y="181"/>
                </a:lnTo>
                <a:lnTo>
                  <a:pt x="248" y="183"/>
                </a:lnTo>
                <a:lnTo>
                  <a:pt x="248" y="184"/>
                </a:lnTo>
                <a:lnTo>
                  <a:pt x="248" y="184"/>
                </a:lnTo>
                <a:lnTo>
                  <a:pt x="249" y="184"/>
                </a:lnTo>
                <a:lnTo>
                  <a:pt x="249" y="184"/>
                </a:lnTo>
                <a:lnTo>
                  <a:pt x="250" y="184"/>
                </a:lnTo>
                <a:lnTo>
                  <a:pt x="252" y="184"/>
                </a:lnTo>
                <a:lnTo>
                  <a:pt x="252" y="184"/>
                </a:lnTo>
                <a:lnTo>
                  <a:pt x="253" y="184"/>
                </a:lnTo>
                <a:lnTo>
                  <a:pt x="254" y="184"/>
                </a:lnTo>
                <a:lnTo>
                  <a:pt x="254" y="184"/>
                </a:lnTo>
                <a:lnTo>
                  <a:pt x="255" y="184"/>
                </a:lnTo>
                <a:lnTo>
                  <a:pt x="255" y="183"/>
                </a:lnTo>
                <a:lnTo>
                  <a:pt x="258" y="181"/>
                </a:lnTo>
                <a:lnTo>
                  <a:pt x="258" y="181"/>
                </a:lnTo>
                <a:lnTo>
                  <a:pt x="258" y="181"/>
                </a:lnTo>
                <a:lnTo>
                  <a:pt x="258" y="183"/>
                </a:lnTo>
                <a:lnTo>
                  <a:pt x="258" y="183"/>
                </a:lnTo>
                <a:lnTo>
                  <a:pt x="258" y="184"/>
                </a:lnTo>
                <a:lnTo>
                  <a:pt x="258" y="184"/>
                </a:lnTo>
                <a:lnTo>
                  <a:pt x="259" y="184"/>
                </a:lnTo>
                <a:lnTo>
                  <a:pt x="260" y="184"/>
                </a:lnTo>
                <a:lnTo>
                  <a:pt x="260" y="184"/>
                </a:lnTo>
                <a:lnTo>
                  <a:pt x="262" y="184"/>
                </a:lnTo>
                <a:lnTo>
                  <a:pt x="263" y="184"/>
                </a:lnTo>
                <a:lnTo>
                  <a:pt x="263" y="184"/>
                </a:lnTo>
                <a:lnTo>
                  <a:pt x="263" y="184"/>
                </a:lnTo>
                <a:lnTo>
                  <a:pt x="264" y="183"/>
                </a:lnTo>
                <a:lnTo>
                  <a:pt x="264" y="181"/>
                </a:lnTo>
                <a:lnTo>
                  <a:pt x="264" y="181"/>
                </a:lnTo>
                <a:lnTo>
                  <a:pt x="264" y="181"/>
                </a:lnTo>
                <a:lnTo>
                  <a:pt x="264" y="180"/>
                </a:lnTo>
                <a:lnTo>
                  <a:pt x="264" y="179"/>
                </a:lnTo>
                <a:lnTo>
                  <a:pt x="265" y="179"/>
                </a:lnTo>
                <a:lnTo>
                  <a:pt x="265" y="179"/>
                </a:lnTo>
                <a:lnTo>
                  <a:pt x="265" y="180"/>
                </a:lnTo>
                <a:lnTo>
                  <a:pt x="265" y="181"/>
                </a:lnTo>
                <a:lnTo>
                  <a:pt x="265" y="181"/>
                </a:lnTo>
                <a:lnTo>
                  <a:pt x="267" y="181"/>
                </a:lnTo>
                <a:lnTo>
                  <a:pt x="268" y="181"/>
                </a:lnTo>
                <a:lnTo>
                  <a:pt x="268" y="181"/>
                </a:lnTo>
                <a:lnTo>
                  <a:pt x="269" y="181"/>
                </a:lnTo>
                <a:lnTo>
                  <a:pt x="271" y="181"/>
                </a:lnTo>
                <a:lnTo>
                  <a:pt x="271" y="181"/>
                </a:lnTo>
                <a:lnTo>
                  <a:pt x="272" y="181"/>
                </a:lnTo>
                <a:lnTo>
                  <a:pt x="273" y="180"/>
                </a:lnTo>
                <a:lnTo>
                  <a:pt x="273" y="179"/>
                </a:lnTo>
                <a:lnTo>
                  <a:pt x="273" y="179"/>
                </a:lnTo>
                <a:lnTo>
                  <a:pt x="273" y="179"/>
                </a:lnTo>
                <a:lnTo>
                  <a:pt x="274" y="179"/>
                </a:lnTo>
                <a:lnTo>
                  <a:pt x="274" y="180"/>
                </a:lnTo>
                <a:lnTo>
                  <a:pt x="276" y="181"/>
                </a:lnTo>
                <a:lnTo>
                  <a:pt x="276" y="181"/>
                </a:lnTo>
                <a:lnTo>
                  <a:pt x="276" y="183"/>
                </a:lnTo>
                <a:lnTo>
                  <a:pt x="276" y="184"/>
                </a:lnTo>
                <a:lnTo>
                  <a:pt x="276" y="184"/>
                </a:lnTo>
                <a:lnTo>
                  <a:pt x="274" y="184"/>
                </a:lnTo>
                <a:lnTo>
                  <a:pt x="274" y="185"/>
                </a:lnTo>
                <a:lnTo>
                  <a:pt x="274" y="186"/>
                </a:lnTo>
                <a:lnTo>
                  <a:pt x="274" y="186"/>
                </a:lnTo>
                <a:lnTo>
                  <a:pt x="273" y="186"/>
                </a:lnTo>
                <a:lnTo>
                  <a:pt x="273" y="189"/>
                </a:lnTo>
                <a:lnTo>
                  <a:pt x="273" y="189"/>
                </a:lnTo>
                <a:lnTo>
                  <a:pt x="274" y="190"/>
                </a:lnTo>
                <a:lnTo>
                  <a:pt x="276" y="190"/>
                </a:lnTo>
                <a:lnTo>
                  <a:pt x="277" y="190"/>
                </a:lnTo>
                <a:lnTo>
                  <a:pt x="277" y="189"/>
                </a:lnTo>
                <a:lnTo>
                  <a:pt x="277" y="188"/>
                </a:lnTo>
                <a:lnTo>
                  <a:pt x="277" y="186"/>
                </a:lnTo>
                <a:lnTo>
                  <a:pt x="277" y="186"/>
                </a:lnTo>
                <a:lnTo>
                  <a:pt x="278" y="186"/>
                </a:lnTo>
                <a:lnTo>
                  <a:pt x="279" y="186"/>
                </a:lnTo>
                <a:lnTo>
                  <a:pt x="279" y="186"/>
                </a:lnTo>
                <a:lnTo>
                  <a:pt x="281" y="186"/>
                </a:lnTo>
                <a:lnTo>
                  <a:pt x="282" y="186"/>
                </a:lnTo>
                <a:lnTo>
                  <a:pt x="282" y="186"/>
                </a:lnTo>
                <a:lnTo>
                  <a:pt x="282" y="188"/>
                </a:lnTo>
                <a:lnTo>
                  <a:pt x="283" y="189"/>
                </a:lnTo>
                <a:lnTo>
                  <a:pt x="283" y="189"/>
                </a:lnTo>
                <a:lnTo>
                  <a:pt x="282" y="189"/>
                </a:lnTo>
                <a:lnTo>
                  <a:pt x="282" y="189"/>
                </a:lnTo>
                <a:lnTo>
                  <a:pt x="281" y="189"/>
                </a:lnTo>
                <a:lnTo>
                  <a:pt x="279" y="189"/>
                </a:lnTo>
                <a:lnTo>
                  <a:pt x="279" y="189"/>
                </a:lnTo>
                <a:lnTo>
                  <a:pt x="279" y="190"/>
                </a:lnTo>
                <a:lnTo>
                  <a:pt x="279" y="190"/>
                </a:lnTo>
                <a:lnTo>
                  <a:pt x="279" y="191"/>
                </a:lnTo>
                <a:lnTo>
                  <a:pt x="279" y="193"/>
                </a:lnTo>
                <a:lnTo>
                  <a:pt x="279" y="193"/>
                </a:lnTo>
                <a:lnTo>
                  <a:pt x="281" y="193"/>
                </a:lnTo>
                <a:lnTo>
                  <a:pt x="282" y="191"/>
                </a:lnTo>
                <a:lnTo>
                  <a:pt x="282" y="191"/>
                </a:lnTo>
                <a:lnTo>
                  <a:pt x="283" y="191"/>
                </a:lnTo>
                <a:lnTo>
                  <a:pt x="284" y="191"/>
                </a:lnTo>
                <a:lnTo>
                  <a:pt x="284" y="191"/>
                </a:lnTo>
                <a:lnTo>
                  <a:pt x="284" y="193"/>
                </a:lnTo>
                <a:lnTo>
                  <a:pt x="284" y="194"/>
                </a:lnTo>
                <a:lnTo>
                  <a:pt x="284" y="195"/>
                </a:lnTo>
                <a:lnTo>
                  <a:pt x="286" y="195"/>
                </a:lnTo>
                <a:lnTo>
                  <a:pt x="286" y="195"/>
                </a:lnTo>
                <a:lnTo>
                  <a:pt x="286" y="196"/>
                </a:lnTo>
                <a:lnTo>
                  <a:pt x="287" y="198"/>
                </a:lnTo>
                <a:lnTo>
                  <a:pt x="287" y="198"/>
                </a:lnTo>
                <a:lnTo>
                  <a:pt x="287" y="199"/>
                </a:lnTo>
                <a:lnTo>
                  <a:pt x="287" y="200"/>
                </a:lnTo>
                <a:lnTo>
                  <a:pt x="287" y="200"/>
                </a:lnTo>
                <a:lnTo>
                  <a:pt x="288" y="199"/>
                </a:lnTo>
                <a:lnTo>
                  <a:pt x="289" y="198"/>
                </a:lnTo>
                <a:lnTo>
                  <a:pt x="289" y="198"/>
                </a:lnTo>
                <a:lnTo>
                  <a:pt x="289" y="196"/>
                </a:lnTo>
                <a:lnTo>
                  <a:pt x="291" y="196"/>
                </a:lnTo>
                <a:lnTo>
                  <a:pt x="292" y="198"/>
                </a:lnTo>
                <a:lnTo>
                  <a:pt x="292" y="198"/>
                </a:lnTo>
                <a:lnTo>
                  <a:pt x="293" y="198"/>
                </a:lnTo>
                <a:lnTo>
                  <a:pt x="294" y="196"/>
                </a:lnTo>
                <a:lnTo>
                  <a:pt x="294" y="196"/>
                </a:lnTo>
                <a:lnTo>
                  <a:pt x="296" y="195"/>
                </a:lnTo>
                <a:lnTo>
                  <a:pt x="296" y="195"/>
                </a:lnTo>
                <a:lnTo>
                  <a:pt x="296" y="194"/>
                </a:lnTo>
                <a:lnTo>
                  <a:pt x="296" y="193"/>
                </a:lnTo>
                <a:lnTo>
                  <a:pt x="297" y="193"/>
                </a:lnTo>
                <a:lnTo>
                  <a:pt x="298" y="193"/>
                </a:lnTo>
                <a:lnTo>
                  <a:pt x="298" y="191"/>
                </a:lnTo>
                <a:lnTo>
                  <a:pt x="298" y="191"/>
                </a:lnTo>
                <a:lnTo>
                  <a:pt x="298" y="190"/>
                </a:lnTo>
                <a:lnTo>
                  <a:pt x="298" y="190"/>
                </a:lnTo>
                <a:lnTo>
                  <a:pt x="298" y="189"/>
                </a:lnTo>
                <a:lnTo>
                  <a:pt x="298" y="189"/>
                </a:lnTo>
                <a:lnTo>
                  <a:pt x="298" y="188"/>
                </a:lnTo>
                <a:lnTo>
                  <a:pt x="298" y="186"/>
                </a:lnTo>
                <a:lnTo>
                  <a:pt x="298" y="186"/>
                </a:lnTo>
                <a:lnTo>
                  <a:pt x="301" y="186"/>
                </a:lnTo>
                <a:lnTo>
                  <a:pt x="301" y="186"/>
                </a:lnTo>
                <a:lnTo>
                  <a:pt x="302" y="186"/>
                </a:lnTo>
                <a:lnTo>
                  <a:pt x="303" y="186"/>
                </a:lnTo>
                <a:lnTo>
                  <a:pt x="303" y="186"/>
                </a:lnTo>
                <a:lnTo>
                  <a:pt x="303" y="186"/>
                </a:lnTo>
                <a:lnTo>
                  <a:pt x="305" y="186"/>
                </a:lnTo>
                <a:lnTo>
                  <a:pt x="305" y="188"/>
                </a:lnTo>
                <a:lnTo>
                  <a:pt x="306" y="189"/>
                </a:lnTo>
                <a:lnTo>
                  <a:pt x="306" y="189"/>
                </a:lnTo>
                <a:lnTo>
                  <a:pt x="307" y="189"/>
                </a:lnTo>
                <a:lnTo>
                  <a:pt x="308" y="189"/>
                </a:lnTo>
                <a:lnTo>
                  <a:pt x="308" y="190"/>
                </a:lnTo>
                <a:lnTo>
                  <a:pt x="308" y="190"/>
                </a:lnTo>
                <a:lnTo>
                  <a:pt x="308" y="191"/>
                </a:lnTo>
                <a:lnTo>
                  <a:pt x="310" y="191"/>
                </a:lnTo>
                <a:lnTo>
                  <a:pt x="310" y="193"/>
                </a:lnTo>
                <a:lnTo>
                  <a:pt x="311" y="193"/>
                </a:lnTo>
                <a:lnTo>
                  <a:pt x="311" y="194"/>
                </a:lnTo>
                <a:lnTo>
                  <a:pt x="311" y="194"/>
                </a:lnTo>
                <a:lnTo>
                  <a:pt x="312" y="194"/>
                </a:lnTo>
                <a:lnTo>
                  <a:pt x="313" y="194"/>
                </a:lnTo>
                <a:lnTo>
                  <a:pt x="315" y="194"/>
                </a:lnTo>
                <a:lnTo>
                  <a:pt x="315" y="194"/>
                </a:lnTo>
                <a:lnTo>
                  <a:pt x="316" y="194"/>
                </a:lnTo>
                <a:lnTo>
                  <a:pt x="317" y="194"/>
                </a:lnTo>
                <a:lnTo>
                  <a:pt x="317" y="194"/>
                </a:lnTo>
                <a:lnTo>
                  <a:pt x="318" y="194"/>
                </a:lnTo>
                <a:lnTo>
                  <a:pt x="320" y="194"/>
                </a:lnTo>
                <a:lnTo>
                  <a:pt x="320" y="195"/>
                </a:lnTo>
                <a:lnTo>
                  <a:pt x="320" y="195"/>
                </a:lnTo>
                <a:lnTo>
                  <a:pt x="320" y="196"/>
                </a:lnTo>
                <a:lnTo>
                  <a:pt x="320" y="198"/>
                </a:lnTo>
                <a:lnTo>
                  <a:pt x="320" y="198"/>
                </a:lnTo>
                <a:lnTo>
                  <a:pt x="320" y="199"/>
                </a:lnTo>
                <a:lnTo>
                  <a:pt x="320" y="199"/>
                </a:lnTo>
                <a:lnTo>
                  <a:pt x="321" y="200"/>
                </a:lnTo>
                <a:lnTo>
                  <a:pt x="321" y="200"/>
                </a:lnTo>
                <a:lnTo>
                  <a:pt x="322" y="201"/>
                </a:lnTo>
                <a:lnTo>
                  <a:pt x="322" y="201"/>
                </a:lnTo>
                <a:lnTo>
                  <a:pt x="323" y="201"/>
                </a:lnTo>
                <a:lnTo>
                  <a:pt x="323" y="201"/>
                </a:lnTo>
                <a:lnTo>
                  <a:pt x="325" y="203"/>
                </a:lnTo>
                <a:lnTo>
                  <a:pt x="325" y="203"/>
                </a:lnTo>
                <a:lnTo>
                  <a:pt x="325" y="204"/>
                </a:lnTo>
                <a:lnTo>
                  <a:pt x="325" y="204"/>
                </a:lnTo>
                <a:lnTo>
                  <a:pt x="326" y="205"/>
                </a:lnTo>
                <a:lnTo>
                  <a:pt x="326" y="205"/>
                </a:lnTo>
                <a:lnTo>
                  <a:pt x="327" y="205"/>
                </a:lnTo>
                <a:lnTo>
                  <a:pt x="327" y="206"/>
                </a:lnTo>
                <a:lnTo>
                  <a:pt x="327" y="208"/>
                </a:lnTo>
                <a:lnTo>
                  <a:pt x="327" y="209"/>
                </a:lnTo>
                <a:lnTo>
                  <a:pt x="327" y="209"/>
                </a:lnTo>
                <a:lnTo>
                  <a:pt x="328" y="209"/>
                </a:lnTo>
                <a:lnTo>
                  <a:pt x="330" y="209"/>
                </a:lnTo>
                <a:lnTo>
                  <a:pt x="330" y="209"/>
                </a:lnTo>
                <a:lnTo>
                  <a:pt x="331" y="209"/>
                </a:lnTo>
                <a:lnTo>
                  <a:pt x="332" y="209"/>
                </a:lnTo>
                <a:lnTo>
                  <a:pt x="334" y="209"/>
                </a:lnTo>
                <a:lnTo>
                  <a:pt x="334" y="209"/>
                </a:lnTo>
                <a:lnTo>
                  <a:pt x="335" y="209"/>
                </a:lnTo>
                <a:lnTo>
                  <a:pt x="336" y="209"/>
                </a:lnTo>
                <a:lnTo>
                  <a:pt x="336" y="209"/>
                </a:lnTo>
                <a:lnTo>
                  <a:pt x="337" y="209"/>
                </a:lnTo>
                <a:lnTo>
                  <a:pt x="339" y="210"/>
                </a:lnTo>
                <a:lnTo>
                  <a:pt x="339" y="212"/>
                </a:lnTo>
                <a:lnTo>
                  <a:pt x="339" y="212"/>
                </a:lnTo>
                <a:lnTo>
                  <a:pt x="339" y="212"/>
                </a:lnTo>
                <a:lnTo>
                  <a:pt x="339" y="213"/>
                </a:lnTo>
                <a:lnTo>
                  <a:pt x="340" y="214"/>
                </a:lnTo>
                <a:lnTo>
                  <a:pt x="340" y="214"/>
                </a:lnTo>
                <a:lnTo>
                  <a:pt x="341" y="214"/>
                </a:lnTo>
                <a:lnTo>
                  <a:pt x="341" y="214"/>
                </a:lnTo>
                <a:lnTo>
                  <a:pt x="342" y="215"/>
                </a:lnTo>
                <a:lnTo>
                  <a:pt x="342" y="217"/>
                </a:lnTo>
                <a:lnTo>
                  <a:pt x="342" y="217"/>
                </a:lnTo>
                <a:lnTo>
                  <a:pt x="344" y="217"/>
                </a:lnTo>
                <a:lnTo>
                  <a:pt x="344" y="217"/>
                </a:lnTo>
                <a:lnTo>
                  <a:pt x="345" y="217"/>
                </a:lnTo>
                <a:lnTo>
                  <a:pt x="345" y="217"/>
                </a:lnTo>
                <a:lnTo>
                  <a:pt x="345" y="215"/>
                </a:lnTo>
                <a:lnTo>
                  <a:pt x="345" y="214"/>
                </a:lnTo>
                <a:lnTo>
                  <a:pt x="345" y="214"/>
                </a:lnTo>
                <a:lnTo>
                  <a:pt x="345" y="213"/>
                </a:lnTo>
                <a:lnTo>
                  <a:pt x="345" y="212"/>
                </a:lnTo>
                <a:lnTo>
                  <a:pt x="345" y="212"/>
                </a:lnTo>
                <a:lnTo>
                  <a:pt x="345" y="210"/>
                </a:lnTo>
                <a:lnTo>
                  <a:pt x="344" y="209"/>
                </a:lnTo>
                <a:lnTo>
                  <a:pt x="344" y="209"/>
                </a:lnTo>
                <a:lnTo>
                  <a:pt x="344" y="208"/>
                </a:lnTo>
                <a:lnTo>
                  <a:pt x="344" y="206"/>
                </a:lnTo>
                <a:lnTo>
                  <a:pt x="345" y="206"/>
                </a:lnTo>
                <a:lnTo>
                  <a:pt x="345" y="205"/>
                </a:lnTo>
                <a:lnTo>
                  <a:pt x="345" y="205"/>
                </a:lnTo>
                <a:lnTo>
                  <a:pt x="346" y="204"/>
                </a:lnTo>
                <a:lnTo>
                  <a:pt x="346" y="203"/>
                </a:lnTo>
                <a:lnTo>
                  <a:pt x="346" y="203"/>
                </a:lnTo>
                <a:lnTo>
                  <a:pt x="346" y="201"/>
                </a:lnTo>
                <a:lnTo>
                  <a:pt x="346" y="201"/>
                </a:lnTo>
                <a:lnTo>
                  <a:pt x="347" y="201"/>
                </a:lnTo>
                <a:lnTo>
                  <a:pt x="347" y="203"/>
                </a:lnTo>
                <a:lnTo>
                  <a:pt x="349" y="203"/>
                </a:lnTo>
                <a:lnTo>
                  <a:pt x="349" y="204"/>
                </a:lnTo>
                <a:lnTo>
                  <a:pt x="349" y="204"/>
                </a:lnTo>
                <a:lnTo>
                  <a:pt x="350" y="204"/>
                </a:lnTo>
                <a:lnTo>
                  <a:pt x="351" y="204"/>
                </a:lnTo>
                <a:lnTo>
                  <a:pt x="352" y="204"/>
                </a:lnTo>
                <a:lnTo>
                  <a:pt x="352" y="204"/>
                </a:lnTo>
                <a:lnTo>
                  <a:pt x="352" y="205"/>
                </a:lnTo>
                <a:lnTo>
                  <a:pt x="354" y="205"/>
                </a:lnTo>
                <a:lnTo>
                  <a:pt x="354" y="206"/>
                </a:lnTo>
                <a:lnTo>
                  <a:pt x="354" y="208"/>
                </a:lnTo>
                <a:lnTo>
                  <a:pt x="355" y="209"/>
                </a:lnTo>
                <a:lnTo>
                  <a:pt x="355" y="209"/>
                </a:lnTo>
                <a:lnTo>
                  <a:pt x="355" y="209"/>
                </a:lnTo>
                <a:lnTo>
                  <a:pt x="356" y="209"/>
                </a:lnTo>
                <a:lnTo>
                  <a:pt x="357" y="209"/>
                </a:lnTo>
                <a:lnTo>
                  <a:pt x="357" y="209"/>
                </a:lnTo>
                <a:lnTo>
                  <a:pt x="359" y="209"/>
                </a:lnTo>
                <a:lnTo>
                  <a:pt x="360" y="209"/>
                </a:lnTo>
                <a:lnTo>
                  <a:pt x="360" y="209"/>
                </a:lnTo>
                <a:lnTo>
                  <a:pt x="360" y="209"/>
                </a:lnTo>
                <a:lnTo>
                  <a:pt x="361" y="210"/>
                </a:lnTo>
                <a:lnTo>
                  <a:pt x="361" y="212"/>
                </a:lnTo>
                <a:lnTo>
                  <a:pt x="362" y="212"/>
                </a:lnTo>
                <a:lnTo>
                  <a:pt x="362" y="212"/>
                </a:lnTo>
                <a:lnTo>
                  <a:pt x="362" y="213"/>
                </a:lnTo>
                <a:lnTo>
                  <a:pt x="362" y="214"/>
                </a:lnTo>
                <a:lnTo>
                  <a:pt x="362" y="214"/>
                </a:lnTo>
                <a:lnTo>
                  <a:pt x="364" y="214"/>
                </a:lnTo>
                <a:lnTo>
                  <a:pt x="365" y="214"/>
                </a:lnTo>
                <a:lnTo>
                  <a:pt x="365" y="215"/>
                </a:lnTo>
                <a:lnTo>
                  <a:pt x="365" y="217"/>
                </a:lnTo>
                <a:lnTo>
                  <a:pt x="365" y="217"/>
                </a:lnTo>
                <a:lnTo>
                  <a:pt x="366" y="217"/>
                </a:lnTo>
                <a:lnTo>
                  <a:pt x="368" y="217"/>
                </a:lnTo>
                <a:lnTo>
                  <a:pt x="368" y="217"/>
                </a:lnTo>
                <a:lnTo>
                  <a:pt x="369" y="217"/>
                </a:lnTo>
                <a:lnTo>
                  <a:pt x="370" y="217"/>
                </a:lnTo>
                <a:lnTo>
                  <a:pt x="371" y="217"/>
                </a:lnTo>
                <a:lnTo>
                  <a:pt x="371" y="217"/>
                </a:lnTo>
                <a:lnTo>
                  <a:pt x="371" y="218"/>
                </a:lnTo>
                <a:lnTo>
                  <a:pt x="371" y="219"/>
                </a:lnTo>
                <a:lnTo>
                  <a:pt x="373" y="219"/>
                </a:lnTo>
                <a:lnTo>
                  <a:pt x="373" y="220"/>
                </a:lnTo>
                <a:lnTo>
                  <a:pt x="373" y="222"/>
                </a:lnTo>
                <a:lnTo>
                  <a:pt x="373" y="222"/>
                </a:lnTo>
                <a:lnTo>
                  <a:pt x="374" y="222"/>
                </a:lnTo>
                <a:lnTo>
                  <a:pt x="374" y="222"/>
                </a:lnTo>
                <a:lnTo>
                  <a:pt x="375" y="222"/>
                </a:lnTo>
                <a:lnTo>
                  <a:pt x="376" y="222"/>
                </a:lnTo>
                <a:lnTo>
                  <a:pt x="376" y="223"/>
                </a:lnTo>
                <a:lnTo>
                  <a:pt x="376" y="224"/>
                </a:lnTo>
                <a:lnTo>
                  <a:pt x="378" y="224"/>
                </a:lnTo>
                <a:lnTo>
                  <a:pt x="379" y="224"/>
                </a:lnTo>
                <a:lnTo>
                  <a:pt x="379" y="224"/>
                </a:lnTo>
                <a:lnTo>
                  <a:pt x="380" y="224"/>
                </a:lnTo>
                <a:lnTo>
                  <a:pt x="381" y="224"/>
                </a:lnTo>
                <a:lnTo>
                  <a:pt x="381" y="224"/>
                </a:lnTo>
                <a:lnTo>
                  <a:pt x="381" y="223"/>
                </a:lnTo>
                <a:lnTo>
                  <a:pt x="381" y="222"/>
                </a:lnTo>
                <a:lnTo>
                  <a:pt x="381" y="222"/>
                </a:lnTo>
                <a:lnTo>
                  <a:pt x="383" y="222"/>
                </a:lnTo>
                <a:lnTo>
                  <a:pt x="384" y="223"/>
                </a:lnTo>
                <a:lnTo>
                  <a:pt x="384" y="224"/>
                </a:lnTo>
                <a:lnTo>
                  <a:pt x="384" y="224"/>
                </a:lnTo>
                <a:lnTo>
                  <a:pt x="384" y="224"/>
                </a:lnTo>
                <a:lnTo>
                  <a:pt x="385" y="224"/>
                </a:lnTo>
                <a:lnTo>
                  <a:pt x="386" y="224"/>
                </a:lnTo>
                <a:lnTo>
                  <a:pt x="385" y="225"/>
                </a:lnTo>
                <a:lnTo>
                  <a:pt x="385" y="227"/>
                </a:lnTo>
                <a:lnTo>
                  <a:pt x="385" y="228"/>
                </a:lnTo>
                <a:lnTo>
                  <a:pt x="385" y="228"/>
                </a:lnTo>
                <a:lnTo>
                  <a:pt x="385" y="229"/>
                </a:lnTo>
                <a:lnTo>
                  <a:pt x="386" y="230"/>
                </a:lnTo>
                <a:lnTo>
                  <a:pt x="386" y="230"/>
                </a:lnTo>
                <a:lnTo>
                  <a:pt x="388" y="230"/>
                </a:lnTo>
                <a:lnTo>
                  <a:pt x="389" y="230"/>
                </a:lnTo>
                <a:lnTo>
                  <a:pt x="390" y="230"/>
                </a:lnTo>
                <a:lnTo>
                  <a:pt x="390" y="230"/>
                </a:lnTo>
                <a:lnTo>
                  <a:pt x="390" y="230"/>
                </a:lnTo>
                <a:lnTo>
                  <a:pt x="391" y="230"/>
                </a:lnTo>
                <a:lnTo>
                  <a:pt x="393" y="230"/>
                </a:lnTo>
                <a:lnTo>
                  <a:pt x="393" y="230"/>
                </a:lnTo>
                <a:lnTo>
                  <a:pt x="394" y="230"/>
                </a:lnTo>
                <a:lnTo>
                  <a:pt x="395" y="230"/>
                </a:lnTo>
                <a:lnTo>
                  <a:pt x="395" y="230"/>
                </a:lnTo>
                <a:lnTo>
                  <a:pt x="395" y="230"/>
                </a:lnTo>
                <a:lnTo>
                  <a:pt x="395" y="232"/>
                </a:lnTo>
                <a:lnTo>
                  <a:pt x="395" y="233"/>
                </a:lnTo>
                <a:lnTo>
                  <a:pt x="397" y="233"/>
                </a:lnTo>
                <a:lnTo>
                  <a:pt x="398" y="233"/>
                </a:lnTo>
                <a:lnTo>
                  <a:pt x="398" y="233"/>
                </a:lnTo>
                <a:lnTo>
                  <a:pt x="398" y="234"/>
                </a:lnTo>
                <a:lnTo>
                  <a:pt x="398" y="235"/>
                </a:lnTo>
                <a:lnTo>
                  <a:pt x="398" y="235"/>
                </a:lnTo>
                <a:lnTo>
                  <a:pt x="399" y="235"/>
                </a:lnTo>
                <a:lnTo>
                  <a:pt x="400" y="235"/>
                </a:lnTo>
                <a:lnTo>
                  <a:pt x="400" y="235"/>
                </a:lnTo>
                <a:lnTo>
                  <a:pt x="402" y="235"/>
                </a:lnTo>
                <a:lnTo>
                  <a:pt x="403" y="237"/>
                </a:lnTo>
                <a:lnTo>
                  <a:pt x="403" y="237"/>
                </a:lnTo>
                <a:lnTo>
                  <a:pt x="403" y="238"/>
                </a:lnTo>
                <a:lnTo>
                  <a:pt x="404" y="238"/>
                </a:lnTo>
                <a:lnTo>
                  <a:pt x="405" y="238"/>
                </a:lnTo>
                <a:lnTo>
                  <a:pt x="405" y="238"/>
                </a:lnTo>
                <a:lnTo>
                  <a:pt x="407" y="238"/>
                </a:lnTo>
                <a:lnTo>
                  <a:pt x="408" y="237"/>
                </a:lnTo>
                <a:lnTo>
                  <a:pt x="409" y="238"/>
                </a:lnTo>
                <a:lnTo>
                  <a:pt x="409" y="238"/>
                </a:lnTo>
                <a:lnTo>
                  <a:pt x="410" y="238"/>
                </a:lnTo>
                <a:lnTo>
                  <a:pt x="410" y="239"/>
                </a:lnTo>
                <a:lnTo>
                  <a:pt x="412" y="239"/>
                </a:lnTo>
                <a:lnTo>
                  <a:pt x="412" y="240"/>
                </a:lnTo>
                <a:lnTo>
                  <a:pt x="413" y="240"/>
                </a:lnTo>
                <a:lnTo>
                  <a:pt x="414" y="240"/>
                </a:lnTo>
                <a:lnTo>
                  <a:pt x="414" y="240"/>
                </a:lnTo>
                <a:lnTo>
                  <a:pt x="415" y="239"/>
                </a:lnTo>
                <a:lnTo>
                  <a:pt x="417" y="240"/>
                </a:lnTo>
                <a:lnTo>
                  <a:pt x="417" y="240"/>
                </a:lnTo>
                <a:lnTo>
                  <a:pt x="417" y="240"/>
                </a:lnTo>
                <a:lnTo>
                  <a:pt x="418" y="242"/>
                </a:lnTo>
                <a:lnTo>
                  <a:pt x="418" y="243"/>
                </a:lnTo>
                <a:lnTo>
                  <a:pt x="419" y="243"/>
                </a:lnTo>
                <a:lnTo>
                  <a:pt x="419" y="243"/>
                </a:lnTo>
                <a:lnTo>
                  <a:pt x="419" y="244"/>
                </a:lnTo>
                <a:lnTo>
                  <a:pt x="419" y="246"/>
                </a:lnTo>
                <a:lnTo>
                  <a:pt x="419" y="247"/>
                </a:lnTo>
                <a:lnTo>
                  <a:pt x="419" y="247"/>
                </a:lnTo>
                <a:lnTo>
                  <a:pt x="419" y="248"/>
                </a:lnTo>
                <a:lnTo>
                  <a:pt x="419" y="249"/>
                </a:lnTo>
                <a:lnTo>
                  <a:pt x="419" y="249"/>
                </a:lnTo>
                <a:lnTo>
                  <a:pt x="419" y="251"/>
                </a:lnTo>
                <a:lnTo>
                  <a:pt x="420" y="251"/>
                </a:lnTo>
                <a:lnTo>
                  <a:pt x="422" y="252"/>
                </a:lnTo>
                <a:lnTo>
                  <a:pt x="422" y="252"/>
                </a:lnTo>
                <a:lnTo>
                  <a:pt x="422" y="252"/>
                </a:lnTo>
                <a:lnTo>
                  <a:pt x="423" y="253"/>
                </a:lnTo>
                <a:lnTo>
                  <a:pt x="424" y="254"/>
                </a:lnTo>
                <a:lnTo>
                  <a:pt x="424" y="254"/>
                </a:lnTo>
                <a:lnTo>
                  <a:pt x="424" y="254"/>
                </a:lnTo>
                <a:lnTo>
                  <a:pt x="425" y="256"/>
                </a:lnTo>
                <a:lnTo>
                  <a:pt x="427" y="256"/>
                </a:lnTo>
                <a:lnTo>
                  <a:pt x="427" y="257"/>
                </a:lnTo>
                <a:lnTo>
                  <a:pt x="428" y="257"/>
                </a:lnTo>
                <a:lnTo>
                  <a:pt x="428" y="258"/>
                </a:lnTo>
                <a:lnTo>
                  <a:pt x="428" y="259"/>
                </a:lnTo>
                <a:lnTo>
                  <a:pt x="428" y="259"/>
                </a:lnTo>
                <a:lnTo>
                  <a:pt x="428" y="261"/>
                </a:lnTo>
                <a:lnTo>
                  <a:pt x="428" y="261"/>
                </a:lnTo>
                <a:lnTo>
                  <a:pt x="428" y="261"/>
                </a:lnTo>
                <a:lnTo>
                  <a:pt x="428" y="262"/>
                </a:lnTo>
                <a:lnTo>
                  <a:pt x="428" y="262"/>
                </a:lnTo>
                <a:lnTo>
                  <a:pt x="428" y="263"/>
                </a:lnTo>
                <a:lnTo>
                  <a:pt x="428" y="263"/>
                </a:lnTo>
                <a:lnTo>
                  <a:pt x="428" y="264"/>
                </a:lnTo>
                <a:lnTo>
                  <a:pt x="428" y="264"/>
                </a:lnTo>
                <a:lnTo>
                  <a:pt x="428" y="266"/>
                </a:lnTo>
                <a:lnTo>
                  <a:pt x="428" y="266"/>
                </a:lnTo>
                <a:lnTo>
                  <a:pt x="429" y="266"/>
                </a:lnTo>
                <a:lnTo>
                  <a:pt x="431" y="266"/>
                </a:lnTo>
                <a:lnTo>
                  <a:pt x="431" y="266"/>
                </a:lnTo>
                <a:lnTo>
                  <a:pt x="432" y="266"/>
                </a:lnTo>
                <a:lnTo>
                  <a:pt x="433" y="266"/>
                </a:lnTo>
                <a:lnTo>
                  <a:pt x="433" y="264"/>
                </a:lnTo>
                <a:lnTo>
                  <a:pt x="433" y="263"/>
                </a:lnTo>
                <a:lnTo>
                  <a:pt x="433" y="263"/>
                </a:lnTo>
                <a:lnTo>
                  <a:pt x="433" y="262"/>
                </a:lnTo>
                <a:lnTo>
                  <a:pt x="433" y="262"/>
                </a:lnTo>
                <a:lnTo>
                  <a:pt x="433" y="261"/>
                </a:lnTo>
                <a:lnTo>
                  <a:pt x="433" y="261"/>
                </a:lnTo>
                <a:lnTo>
                  <a:pt x="434" y="261"/>
                </a:lnTo>
                <a:lnTo>
                  <a:pt x="436" y="261"/>
                </a:lnTo>
                <a:lnTo>
                  <a:pt x="436" y="261"/>
                </a:lnTo>
                <a:lnTo>
                  <a:pt x="437" y="261"/>
                </a:lnTo>
                <a:lnTo>
                  <a:pt x="438" y="261"/>
                </a:lnTo>
                <a:lnTo>
                  <a:pt x="438" y="262"/>
                </a:lnTo>
                <a:lnTo>
                  <a:pt x="438" y="262"/>
                </a:lnTo>
                <a:lnTo>
                  <a:pt x="439" y="262"/>
                </a:lnTo>
                <a:lnTo>
                  <a:pt x="439" y="263"/>
                </a:lnTo>
                <a:lnTo>
                  <a:pt x="441" y="264"/>
                </a:lnTo>
                <a:lnTo>
                  <a:pt x="441" y="264"/>
                </a:lnTo>
                <a:lnTo>
                  <a:pt x="442" y="266"/>
                </a:lnTo>
                <a:lnTo>
                  <a:pt x="442" y="266"/>
                </a:lnTo>
                <a:lnTo>
                  <a:pt x="443" y="266"/>
                </a:lnTo>
                <a:lnTo>
                  <a:pt x="443" y="267"/>
                </a:lnTo>
                <a:lnTo>
                  <a:pt x="443" y="268"/>
                </a:lnTo>
                <a:lnTo>
                  <a:pt x="443" y="268"/>
                </a:lnTo>
                <a:lnTo>
                  <a:pt x="444" y="269"/>
                </a:lnTo>
                <a:lnTo>
                  <a:pt x="444" y="269"/>
                </a:lnTo>
                <a:lnTo>
                  <a:pt x="446" y="271"/>
                </a:lnTo>
                <a:lnTo>
                  <a:pt x="446" y="271"/>
                </a:lnTo>
                <a:lnTo>
                  <a:pt x="446" y="272"/>
                </a:lnTo>
                <a:lnTo>
                  <a:pt x="446" y="273"/>
                </a:lnTo>
                <a:lnTo>
                  <a:pt x="447" y="273"/>
                </a:lnTo>
                <a:lnTo>
                  <a:pt x="447" y="273"/>
                </a:lnTo>
                <a:lnTo>
                  <a:pt x="448" y="273"/>
                </a:lnTo>
                <a:lnTo>
                  <a:pt x="449" y="273"/>
                </a:lnTo>
                <a:lnTo>
                  <a:pt x="449" y="273"/>
                </a:lnTo>
                <a:lnTo>
                  <a:pt x="451" y="273"/>
                </a:lnTo>
                <a:lnTo>
                  <a:pt x="451" y="275"/>
                </a:lnTo>
                <a:lnTo>
                  <a:pt x="452" y="276"/>
                </a:lnTo>
                <a:lnTo>
                  <a:pt x="452" y="276"/>
                </a:lnTo>
                <a:lnTo>
                  <a:pt x="453" y="276"/>
                </a:lnTo>
                <a:lnTo>
                  <a:pt x="453" y="277"/>
                </a:lnTo>
                <a:lnTo>
                  <a:pt x="454" y="277"/>
                </a:lnTo>
                <a:lnTo>
                  <a:pt x="454" y="278"/>
                </a:lnTo>
                <a:lnTo>
                  <a:pt x="456" y="278"/>
                </a:lnTo>
                <a:lnTo>
                  <a:pt x="457" y="278"/>
                </a:lnTo>
                <a:lnTo>
                  <a:pt x="457" y="278"/>
                </a:lnTo>
                <a:lnTo>
                  <a:pt x="457" y="280"/>
                </a:lnTo>
                <a:lnTo>
                  <a:pt x="457" y="281"/>
                </a:lnTo>
                <a:lnTo>
                  <a:pt x="458" y="281"/>
                </a:lnTo>
                <a:lnTo>
                  <a:pt x="460" y="281"/>
                </a:lnTo>
                <a:lnTo>
                  <a:pt x="460" y="281"/>
                </a:lnTo>
                <a:lnTo>
                  <a:pt x="461" y="281"/>
                </a:lnTo>
                <a:lnTo>
                  <a:pt x="462" y="281"/>
                </a:lnTo>
                <a:lnTo>
                  <a:pt x="462" y="281"/>
                </a:lnTo>
                <a:lnTo>
                  <a:pt x="463" y="281"/>
                </a:lnTo>
                <a:lnTo>
                  <a:pt x="465" y="281"/>
                </a:lnTo>
                <a:lnTo>
                  <a:pt x="466" y="281"/>
                </a:lnTo>
                <a:lnTo>
                  <a:pt x="466" y="281"/>
                </a:lnTo>
                <a:lnTo>
                  <a:pt x="466" y="282"/>
                </a:lnTo>
                <a:lnTo>
                  <a:pt x="466" y="283"/>
                </a:lnTo>
                <a:lnTo>
                  <a:pt x="467" y="285"/>
                </a:lnTo>
                <a:lnTo>
                  <a:pt x="468" y="285"/>
                </a:lnTo>
                <a:lnTo>
                  <a:pt x="468" y="285"/>
                </a:lnTo>
                <a:lnTo>
                  <a:pt x="470" y="285"/>
                </a:lnTo>
                <a:lnTo>
                  <a:pt x="471" y="285"/>
                </a:lnTo>
                <a:lnTo>
                  <a:pt x="471" y="285"/>
                </a:lnTo>
                <a:lnTo>
                  <a:pt x="471" y="286"/>
                </a:lnTo>
                <a:lnTo>
                  <a:pt x="472" y="286"/>
                </a:lnTo>
                <a:lnTo>
                  <a:pt x="473" y="287"/>
                </a:lnTo>
                <a:lnTo>
                  <a:pt x="473" y="287"/>
                </a:lnTo>
                <a:lnTo>
                  <a:pt x="473" y="287"/>
                </a:lnTo>
                <a:lnTo>
                  <a:pt x="475" y="288"/>
                </a:lnTo>
                <a:lnTo>
                  <a:pt x="476" y="288"/>
                </a:lnTo>
                <a:lnTo>
                  <a:pt x="476" y="290"/>
                </a:lnTo>
                <a:lnTo>
                  <a:pt x="476" y="290"/>
                </a:lnTo>
                <a:lnTo>
                  <a:pt x="477" y="291"/>
                </a:lnTo>
                <a:lnTo>
                  <a:pt x="477" y="292"/>
                </a:lnTo>
                <a:lnTo>
                  <a:pt x="478" y="292"/>
                </a:lnTo>
                <a:lnTo>
                  <a:pt x="478" y="291"/>
                </a:lnTo>
                <a:lnTo>
                  <a:pt x="480" y="292"/>
                </a:lnTo>
                <a:lnTo>
                  <a:pt x="481" y="292"/>
                </a:lnTo>
                <a:lnTo>
                  <a:pt x="481" y="292"/>
                </a:lnTo>
                <a:lnTo>
                  <a:pt x="481" y="293"/>
                </a:lnTo>
                <a:lnTo>
                  <a:pt x="481" y="295"/>
                </a:lnTo>
                <a:lnTo>
                  <a:pt x="482" y="295"/>
                </a:lnTo>
                <a:lnTo>
                  <a:pt x="483" y="295"/>
                </a:lnTo>
                <a:lnTo>
                  <a:pt x="483" y="296"/>
                </a:lnTo>
                <a:lnTo>
                  <a:pt x="485" y="297"/>
                </a:lnTo>
                <a:lnTo>
                  <a:pt x="485" y="297"/>
                </a:lnTo>
                <a:lnTo>
                  <a:pt x="486" y="297"/>
                </a:lnTo>
                <a:lnTo>
                  <a:pt x="487" y="297"/>
                </a:lnTo>
                <a:lnTo>
                  <a:pt x="487" y="297"/>
                </a:lnTo>
                <a:lnTo>
                  <a:pt x="488" y="296"/>
                </a:lnTo>
                <a:lnTo>
                  <a:pt x="490" y="296"/>
                </a:lnTo>
                <a:lnTo>
                  <a:pt x="490" y="296"/>
                </a:lnTo>
                <a:lnTo>
                  <a:pt x="491" y="296"/>
                </a:lnTo>
                <a:lnTo>
                  <a:pt x="492" y="297"/>
                </a:lnTo>
                <a:lnTo>
                  <a:pt x="492" y="296"/>
                </a:lnTo>
                <a:lnTo>
                  <a:pt x="492" y="295"/>
                </a:lnTo>
                <a:lnTo>
                  <a:pt x="492" y="295"/>
                </a:lnTo>
                <a:lnTo>
                  <a:pt x="492" y="293"/>
                </a:lnTo>
                <a:lnTo>
                  <a:pt x="492" y="292"/>
                </a:lnTo>
                <a:lnTo>
                  <a:pt x="494" y="292"/>
                </a:lnTo>
                <a:lnTo>
                  <a:pt x="494" y="291"/>
                </a:lnTo>
                <a:lnTo>
                  <a:pt x="495" y="290"/>
                </a:lnTo>
                <a:lnTo>
                  <a:pt x="495" y="290"/>
                </a:lnTo>
                <a:lnTo>
                  <a:pt x="495" y="290"/>
                </a:lnTo>
                <a:lnTo>
                  <a:pt x="495" y="288"/>
                </a:lnTo>
                <a:lnTo>
                  <a:pt x="496" y="288"/>
                </a:lnTo>
                <a:lnTo>
                  <a:pt x="497" y="288"/>
                </a:lnTo>
                <a:lnTo>
                  <a:pt x="497" y="288"/>
                </a:lnTo>
                <a:lnTo>
                  <a:pt x="499" y="288"/>
                </a:lnTo>
                <a:lnTo>
                  <a:pt x="500" y="288"/>
                </a:lnTo>
                <a:lnTo>
                  <a:pt x="500" y="288"/>
                </a:lnTo>
                <a:lnTo>
                  <a:pt x="501" y="288"/>
                </a:lnTo>
                <a:lnTo>
                  <a:pt x="502" y="288"/>
                </a:lnTo>
                <a:lnTo>
                  <a:pt x="504" y="288"/>
                </a:lnTo>
                <a:lnTo>
                  <a:pt x="504" y="288"/>
                </a:lnTo>
                <a:lnTo>
                  <a:pt x="505" y="288"/>
                </a:lnTo>
                <a:lnTo>
                  <a:pt x="505" y="290"/>
                </a:lnTo>
                <a:lnTo>
                  <a:pt x="506" y="290"/>
                </a:lnTo>
                <a:lnTo>
                  <a:pt x="506" y="291"/>
                </a:lnTo>
                <a:lnTo>
                  <a:pt x="506" y="291"/>
                </a:lnTo>
                <a:lnTo>
                  <a:pt x="507" y="291"/>
                </a:lnTo>
                <a:lnTo>
                  <a:pt x="507" y="292"/>
                </a:lnTo>
                <a:lnTo>
                  <a:pt x="509" y="292"/>
                </a:lnTo>
                <a:lnTo>
                  <a:pt x="509" y="293"/>
                </a:lnTo>
                <a:lnTo>
                  <a:pt x="509" y="293"/>
                </a:lnTo>
                <a:lnTo>
                  <a:pt x="510" y="293"/>
                </a:lnTo>
                <a:lnTo>
                  <a:pt x="511" y="293"/>
                </a:lnTo>
                <a:lnTo>
                  <a:pt x="511" y="295"/>
                </a:lnTo>
                <a:lnTo>
                  <a:pt x="511" y="295"/>
                </a:lnTo>
                <a:lnTo>
                  <a:pt x="512" y="296"/>
                </a:lnTo>
                <a:lnTo>
                  <a:pt x="512" y="296"/>
                </a:lnTo>
                <a:lnTo>
                  <a:pt x="514" y="296"/>
                </a:lnTo>
                <a:lnTo>
                  <a:pt x="514" y="296"/>
                </a:lnTo>
                <a:lnTo>
                  <a:pt x="515" y="296"/>
                </a:lnTo>
                <a:lnTo>
                  <a:pt x="516" y="296"/>
                </a:lnTo>
                <a:lnTo>
                  <a:pt x="516" y="296"/>
                </a:lnTo>
                <a:lnTo>
                  <a:pt x="517" y="296"/>
                </a:lnTo>
                <a:lnTo>
                  <a:pt x="519" y="296"/>
                </a:lnTo>
                <a:lnTo>
                  <a:pt x="519" y="296"/>
                </a:lnTo>
                <a:lnTo>
                  <a:pt x="520" y="297"/>
                </a:lnTo>
                <a:lnTo>
                  <a:pt x="520" y="297"/>
                </a:lnTo>
                <a:lnTo>
                  <a:pt x="520" y="298"/>
                </a:lnTo>
                <a:lnTo>
                  <a:pt x="521" y="298"/>
                </a:lnTo>
                <a:lnTo>
                  <a:pt x="521" y="300"/>
                </a:lnTo>
                <a:lnTo>
                  <a:pt x="523" y="300"/>
                </a:lnTo>
                <a:lnTo>
                  <a:pt x="523" y="300"/>
                </a:lnTo>
                <a:lnTo>
                  <a:pt x="523" y="300"/>
                </a:lnTo>
                <a:lnTo>
                  <a:pt x="524" y="301"/>
                </a:lnTo>
                <a:lnTo>
                  <a:pt x="525" y="302"/>
                </a:lnTo>
                <a:lnTo>
                  <a:pt x="525" y="303"/>
                </a:lnTo>
                <a:lnTo>
                  <a:pt x="525" y="303"/>
                </a:lnTo>
                <a:lnTo>
                  <a:pt x="526" y="303"/>
                </a:lnTo>
                <a:lnTo>
                  <a:pt x="528" y="303"/>
                </a:lnTo>
                <a:lnTo>
                  <a:pt x="528" y="303"/>
                </a:lnTo>
                <a:lnTo>
                  <a:pt x="529" y="303"/>
                </a:lnTo>
                <a:lnTo>
                  <a:pt x="529" y="303"/>
                </a:lnTo>
                <a:lnTo>
                  <a:pt x="530" y="305"/>
                </a:lnTo>
                <a:lnTo>
                  <a:pt x="530" y="306"/>
                </a:lnTo>
                <a:lnTo>
                  <a:pt x="530" y="306"/>
                </a:lnTo>
                <a:lnTo>
                  <a:pt x="531" y="306"/>
                </a:lnTo>
                <a:lnTo>
                  <a:pt x="533" y="306"/>
                </a:lnTo>
                <a:lnTo>
                  <a:pt x="533" y="306"/>
                </a:lnTo>
                <a:lnTo>
                  <a:pt x="534" y="306"/>
                </a:lnTo>
                <a:lnTo>
                  <a:pt x="535" y="307"/>
                </a:lnTo>
                <a:lnTo>
                  <a:pt x="535" y="309"/>
                </a:lnTo>
                <a:lnTo>
                  <a:pt x="535" y="309"/>
                </a:lnTo>
                <a:lnTo>
                  <a:pt x="536" y="309"/>
                </a:lnTo>
                <a:lnTo>
                  <a:pt x="536" y="310"/>
                </a:lnTo>
                <a:lnTo>
                  <a:pt x="538" y="310"/>
                </a:lnTo>
                <a:lnTo>
                  <a:pt x="538" y="311"/>
                </a:lnTo>
                <a:lnTo>
                  <a:pt x="538" y="311"/>
                </a:lnTo>
                <a:lnTo>
                  <a:pt x="539" y="312"/>
                </a:lnTo>
                <a:lnTo>
                  <a:pt x="539" y="314"/>
                </a:lnTo>
                <a:lnTo>
                  <a:pt x="540" y="314"/>
                </a:lnTo>
                <a:lnTo>
                  <a:pt x="541" y="314"/>
                </a:lnTo>
                <a:lnTo>
                  <a:pt x="541" y="314"/>
                </a:lnTo>
                <a:lnTo>
                  <a:pt x="543" y="314"/>
                </a:lnTo>
                <a:lnTo>
                  <a:pt x="543" y="314"/>
                </a:lnTo>
                <a:lnTo>
                  <a:pt x="544" y="315"/>
                </a:lnTo>
                <a:lnTo>
                  <a:pt x="544" y="315"/>
                </a:lnTo>
                <a:lnTo>
                  <a:pt x="545" y="316"/>
                </a:lnTo>
                <a:lnTo>
                  <a:pt x="546" y="316"/>
                </a:lnTo>
                <a:lnTo>
                  <a:pt x="546" y="316"/>
                </a:lnTo>
                <a:lnTo>
                  <a:pt x="546" y="316"/>
                </a:lnTo>
                <a:lnTo>
                  <a:pt x="548" y="316"/>
                </a:lnTo>
                <a:lnTo>
                  <a:pt x="549" y="316"/>
                </a:lnTo>
                <a:lnTo>
                  <a:pt x="549" y="316"/>
                </a:lnTo>
                <a:lnTo>
                  <a:pt x="549" y="316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3" y="316"/>
                </a:lnTo>
                <a:lnTo>
                  <a:pt x="554" y="316"/>
                </a:lnTo>
                <a:lnTo>
                  <a:pt x="554" y="316"/>
                </a:lnTo>
                <a:lnTo>
                  <a:pt x="555" y="316"/>
                </a:lnTo>
                <a:lnTo>
                  <a:pt x="557" y="316"/>
                </a:lnTo>
                <a:lnTo>
                  <a:pt x="557" y="315"/>
                </a:lnTo>
                <a:lnTo>
                  <a:pt x="557" y="314"/>
                </a:lnTo>
                <a:lnTo>
                  <a:pt x="558" y="314"/>
                </a:lnTo>
                <a:lnTo>
                  <a:pt x="559" y="314"/>
                </a:lnTo>
                <a:lnTo>
                  <a:pt x="560" y="314"/>
                </a:lnTo>
                <a:lnTo>
                  <a:pt x="560" y="314"/>
                </a:lnTo>
                <a:lnTo>
                  <a:pt x="562" y="314"/>
                </a:lnTo>
                <a:lnTo>
                  <a:pt x="563" y="314"/>
                </a:lnTo>
                <a:lnTo>
                  <a:pt x="563" y="314"/>
                </a:lnTo>
                <a:lnTo>
                  <a:pt x="564" y="314"/>
                </a:lnTo>
                <a:lnTo>
                  <a:pt x="565" y="314"/>
                </a:lnTo>
                <a:lnTo>
                  <a:pt x="565" y="314"/>
                </a:lnTo>
                <a:lnTo>
                  <a:pt x="565" y="312"/>
                </a:lnTo>
                <a:lnTo>
                  <a:pt x="567" y="311"/>
                </a:lnTo>
                <a:lnTo>
                  <a:pt x="567" y="311"/>
                </a:lnTo>
                <a:lnTo>
                  <a:pt x="568" y="311"/>
                </a:lnTo>
                <a:lnTo>
                  <a:pt x="568" y="311"/>
                </a:lnTo>
                <a:lnTo>
                  <a:pt x="569" y="311"/>
                </a:lnTo>
                <a:lnTo>
                  <a:pt x="570" y="311"/>
                </a:lnTo>
                <a:lnTo>
                  <a:pt x="570" y="311"/>
                </a:lnTo>
                <a:lnTo>
                  <a:pt x="572" y="311"/>
                </a:lnTo>
                <a:lnTo>
                  <a:pt x="572" y="311"/>
                </a:lnTo>
                <a:lnTo>
                  <a:pt x="573" y="312"/>
                </a:lnTo>
                <a:lnTo>
                  <a:pt x="573" y="314"/>
                </a:lnTo>
                <a:lnTo>
                  <a:pt x="573" y="314"/>
                </a:lnTo>
                <a:lnTo>
                  <a:pt x="573" y="315"/>
                </a:lnTo>
                <a:lnTo>
                  <a:pt x="573" y="316"/>
                </a:lnTo>
                <a:lnTo>
                  <a:pt x="573" y="316"/>
                </a:lnTo>
                <a:lnTo>
                  <a:pt x="573" y="317"/>
                </a:lnTo>
                <a:lnTo>
                  <a:pt x="573" y="319"/>
                </a:lnTo>
                <a:lnTo>
                  <a:pt x="574" y="319"/>
                </a:lnTo>
                <a:lnTo>
                  <a:pt x="574" y="319"/>
                </a:lnTo>
                <a:lnTo>
                  <a:pt x="574" y="320"/>
                </a:lnTo>
                <a:lnTo>
                  <a:pt x="574" y="321"/>
                </a:lnTo>
                <a:lnTo>
                  <a:pt x="574" y="322"/>
                </a:lnTo>
                <a:lnTo>
                  <a:pt x="574" y="322"/>
                </a:lnTo>
                <a:lnTo>
                  <a:pt x="574" y="324"/>
                </a:lnTo>
                <a:lnTo>
                  <a:pt x="575" y="324"/>
                </a:lnTo>
                <a:lnTo>
                  <a:pt x="575" y="324"/>
                </a:lnTo>
                <a:lnTo>
                  <a:pt x="575" y="325"/>
                </a:lnTo>
                <a:lnTo>
                  <a:pt x="575" y="325"/>
                </a:lnTo>
                <a:lnTo>
                  <a:pt x="575" y="326"/>
                </a:lnTo>
                <a:lnTo>
                  <a:pt x="575" y="327"/>
                </a:lnTo>
                <a:lnTo>
                  <a:pt x="575" y="327"/>
                </a:lnTo>
                <a:lnTo>
                  <a:pt x="575" y="329"/>
                </a:lnTo>
                <a:lnTo>
                  <a:pt x="575" y="330"/>
                </a:lnTo>
                <a:lnTo>
                  <a:pt x="575" y="330"/>
                </a:lnTo>
                <a:lnTo>
                  <a:pt x="575" y="331"/>
                </a:lnTo>
                <a:lnTo>
                  <a:pt x="575" y="332"/>
                </a:lnTo>
                <a:lnTo>
                  <a:pt x="575" y="332"/>
                </a:lnTo>
                <a:lnTo>
                  <a:pt x="575" y="334"/>
                </a:lnTo>
                <a:lnTo>
                  <a:pt x="575" y="335"/>
                </a:lnTo>
                <a:lnTo>
                  <a:pt x="575" y="335"/>
                </a:lnTo>
                <a:lnTo>
                  <a:pt x="575" y="335"/>
                </a:lnTo>
                <a:lnTo>
                  <a:pt x="577" y="335"/>
                </a:lnTo>
                <a:lnTo>
                  <a:pt x="577" y="336"/>
                </a:lnTo>
                <a:lnTo>
                  <a:pt x="578" y="337"/>
                </a:lnTo>
                <a:lnTo>
                  <a:pt x="579" y="336"/>
                </a:lnTo>
                <a:lnTo>
                  <a:pt x="579" y="336"/>
                </a:lnTo>
                <a:lnTo>
                  <a:pt x="580" y="336"/>
                </a:lnTo>
                <a:lnTo>
                  <a:pt x="582" y="336"/>
                </a:lnTo>
                <a:lnTo>
                  <a:pt x="582" y="336"/>
                </a:lnTo>
                <a:lnTo>
                  <a:pt x="583" y="336"/>
                </a:lnTo>
                <a:lnTo>
                  <a:pt x="584" y="336"/>
                </a:lnTo>
                <a:lnTo>
                  <a:pt x="584" y="336"/>
                </a:lnTo>
                <a:lnTo>
                  <a:pt x="586" y="336"/>
                </a:lnTo>
                <a:lnTo>
                  <a:pt x="587" y="336"/>
                </a:lnTo>
                <a:lnTo>
                  <a:pt x="587" y="336"/>
                </a:lnTo>
                <a:lnTo>
                  <a:pt x="588" y="336"/>
                </a:lnTo>
                <a:lnTo>
                  <a:pt x="589" y="336"/>
                </a:lnTo>
                <a:lnTo>
                  <a:pt x="589" y="336"/>
                </a:lnTo>
                <a:lnTo>
                  <a:pt x="591" y="336"/>
                </a:lnTo>
                <a:lnTo>
                  <a:pt x="592" y="336"/>
                </a:lnTo>
                <a:lnTo>
                  <a:pt x="592" y="336"/>
                </a:lnTo>
                <a:lnTo>
                  <a:pt x="593" y="336"/>
                </a:lnTo>
                <a:lnTo>
                  <a:pt x="594" y="336"/>
                </a:lnTo>
                <a:lnTo>
                  <a:pt x="594" y="336"/>
                </a:lnTo>
                <a:lnTo>
                  <a:pt x="596" y="336"/>
                </a:lnTo>
                <a:lnTo>
                  <a:pt x="597" y="336"/>
                </a:lnTo>
                <a:lnTo>
                  <a:pt x="597" y="336"/>
                </a:lnTo>
                <a:lnTo>
                  <a:pt x="598" y="337"/>
                </a:lnTo>
                <a:lnTo>
                  <a:pt x="598" y="337"/>
                </a:lnTo>
                <a:lnTo>
                  <a:pt x="598" y="339"/>
                </a:lnTo>
                <a:lnTo>
                  <a:pt x="598" y="339"/>
                </a:lnTo>
                <a:lnTo>
                  <a:pt x="598" y="339"/>
                </a:lnTo>
                <a:lnTo>
                  <a:pt x="599" y="339"/>
                </a:lnTo>
                <a:lnTo>
                  <a:pt x="601" y="339"/>
                </a:lnTo>
                <a:lnTo>
                  <a:pt x="601" y="339"/>
                </a:lnTo>
                <a:lnTo>
                  <a:pt x="602" y="339"/>
                </a:lnTo>
                <a:lnTo>
                  <a:pt x="603" y="340"/>
                </a:lnTo>
                <a:lnTo>
                  <a:pt x="603" y="340"/>
                </a:lnTo>
                <a:lnTo>
                  <a:pt x="603" y="341"/>
                </a:lnTo>
                <a:lnTo>
                  <a:pt x="604" y="341"/>
                </a:lnTo>
                <a:lnTo>
                  <a:pt x="606" y="341"/>
                </a:lnTo>
                <a:lnTo>
                  <a:pt x="606" y="341"/>
                </a:lnTo>
                <a:lnTo>
                  <a:pt x="607" y="341"/>
                </a:lnTo>
                <a:lnTo>
                  <a:pt x="608" y="341"/>
                </a:lnTo>
                <a:lnTo>
                  <a:pt x="608" y="341"/>
                </a:lnTo>
                <a:lnTo>
                  <a:pt x="609" y="341"/>
                </a:lnTo>
                <a:lnTo>
                  <a:pt x="611" y="341"/>
                </a:lnTo>
                <a:lnTo>
                  <a:pt x="611" y="341"/>
                </a:lnTo>
                <a:lnTo>
                  <a:pt x="612" y="341"/>
                </a:lnTo>
                <a:lnTo>
                  <a:pt x="613" y="341"/>
                </a:lnTo>
                <a:lnTo>
                  <a:pt x="613" y="341"/>
                </a:lnTo>
                <a:lnTo>
                  <a:pt x="614" y="341"/>
                </a:lnTo>
                <a:lnTo>
                  <a:pt x="616" y="341"/>
                </a:lnTo>
                <a:lnTo>
                  <a:pt x="617" y="341"/>
                </a:lnTo>
                <a:lnTo>
                  <a:pt x="617" y="341"/>
                </a:lnTo>
                <a:lnTo>
                  <a:pt x="618" y="341"/>
                </a:lnTo>
                <a:lnTo>
                  <a:pt x="620" y="341"/>
                </a:lnTo>
                <a:lnTo>
                  <a:pt x="620" y="341"/>
                </a:lnTo>
                <a:lnTo>
                  <a:pt x="621" y="341"/>
                </a:lnTo>
                <a:lnTo>
                  <a:pt x="622" y="341"/>
                </a:lnTo>
                <a:lnTo>
                  <a:pt x="622" y="341"/>
                </a:lnTo>
                <a:lnTo>
                  <a:pt x="623" y="341"/>
                </a:lnTo>
                <a:lnTo>
                  <a:pt x="625" y="341"/>
                </a:lnTo>
                <a:lnTo>
                  <a:pt x="625" y="341"/>
                </a:lnTo>
                <a:lnTo>
                  <a:pt x="625" y="341"/>
                </a:lnTo>
                <a:lnTo>
                  <a:pt x="626" y="341"/>
                </a:lnTo>
                <a:lnTo>
                  <a:pt x="626" y="343"/>
                </a:lnTo>
                <a:lnTo>
                  <a:pt x="626" y="344"/>
                </a:lnTo>
                <a:lnTo>
                  <a:pt x="627" y="344"/>
                </a:lnTo>
                <a:lnTo>
                  <a:pt x="627" y="344"/>
                </a:lnTo>
                <a:lnTo>
                  <a:pt x="628" y="344"/>
                </a:lnTo>
                <a:lnTo>
                  <a:pt x="628" y="345"/>
                </a:lnTo>
                <a:lnTo>
                  <a:pt x="630" y="346"/>
                </a:lnTo>
                <a:lnTo>
                  <a:pt x="630" y="346"/>
                </a:lnTo>
                <a:lnTo>
                  <a:pt x="630" y="346"/>
                </a:lnTo>
                <a:lnTo>
                  <a:pt x="631" y="348"/>
                </a:lnTo>
                <a:lnTo>
                  <a:pt x="631" y="349"/>
                </a:lnTo>
                <a:lnTo>
                  <a:pt x="632" y="349"/>
                </a:lnTo>
                <a:lnTo>
                  <a:pt x="632" y="350"/>
                </a:lnTo>
                <a:lnTo>
                  <a:pt x="632" y="351"/>
                </a:lnTo>
                <a:lnTo>
                  <a:pt x="632" y="351"/>
                </a:lnTo>
                <a:lnTo>
                  <a:pt x="632" y="353"/>
                </a:lnTo>
                <a:lnTo>
                  <a:pt x="632" y="353"/>
                </a:lnTo>
                <a:lnTo>
                  <a:pt x="632" y="353"/>
                </a:lnTo>
                <a:lnTo>
                  <a:pt x="633" y="354"/>
                </a:lnTo>
                <a:lnTo>
                  <a:pt x="635" y="354"/>
                </a:lnTo>
                <a:lnTo>
                  <a:pt x="635" y="354"/>
                </a:lnTo>
                <a:lnTo>
                  <a:pt x="635" y="354"/>
                </a:lnTo>
                <a:lnTo>
                  <a:pt x="636" y="354"/>
                </a:lnTo>
                <a:lnTo>
                  <a:pt x="637" y="354"/>
                </a:lnTo>
                <a:lnTo>
                  <a:pt x="638" y="354"/>
                </a:lnTo>
                <a:lnTo>
                  <a:pt x="640" y="354"/>
                </a:lnTo>
                <a:lnTo>
                  <a:pt x="640" y="354"/>
                </a:lnTo>
                <a:lnTo>
                  <a:pt x="641" y="353"/>
                </a:lnTo>
                <a:lnTo>
                  <a:pt x="641" y="351"/>
                </a:lnTo>
                <a:lnTo>
                  <a:pt x="641" y="351"/>
                </a:lnTo>
                <a:lnTo>
                  <a:pt x="641" y="351"/>
                </a:lnTo>
                <a:lnTo>
                  <a:pt x="642" y="351"/>
                </a:lnTo>
                <a:lnTo>
                  <a:pt x="643" y="350"/>
                </a:lnTo>
                <a:lnTo>
                  <a:pt x="643" y="349"/>
                </a:lnTo>
                <a:lnTo>
                  <a:pt x="643" y="349"/>
                </a:lnTo>
                <a:lnTo>
                  <a:pt x="643" y="348"/>
                </a:lnTo>
                <a:lnTo>
                  <a:pt x="643" y="346"/>
                </a:lnTo>
                <a:lnTo>
                  <a:pt x="643" y="346"/>
                </a:lnTo>
                <a:lnTo>
                  <a:pt x="643" y="346"/>
                </a:lnTo>
                <a:lnTo>
                  <a:pt x="645" y="346"/>
                </a:lnTo>
                <a:lnTo>
                  <a:pt x="645" y="344"/>
                </a:lnTo>
                <a:lnTo>
                  <a:pt x="643" y="344"/>
                </a:lnTo>
                <a:lnTo>
                  <a:pt x="643" y="344"/>
                </a:lnTo>
                <a:lnTo>
                  <a:pt x="645" y="343"/>
                </a:lnTo>
                <a:lnTo>
                  <a:pt x="645" y="341"/>
                </a:lnTo>
                <a:lnTo>
                  <a:pt x="645" y="341"/>
                </a:lnTo>
                <a:lnTo>
                  <a:pt x="645" y="340"/>
                </a:lnTo>
                <a:lnTo>
                  <a:pt x="643" y="339"/>
                </a:lnTo>
                <a:lnTo>
                  <a:pt x="643" y="337"/>
                </a:lnTo>
                <a:lnTo>
                  <a:pt x="643" y="337"/>
                </a:lnTo>
                <a:lnTo>
                  <a:pt x="643" y="337"/>
                </a:lnTo>
                <a:lnTo>
                  <a:pt x="643" y="337"/>
                </a:lnTo>
                <a:lnTo>
                  <a:pt x="645" y="337"/>
                </a:lnTo>
                <a:lnTo>
                  <a:pt x="646" y="337"/>
                </a:lnTo>
                <a:lnTo>
                  <a:pt x="646" y="337"/>
                </a:lnTo>
                <a:lnTo>
                  <a:pt x="647" y="337"/>
                </a:lnTo>
                <a:lnTo>
                  <a:pt x="648" y="337"/>
                </a:lnTo>
                <a:lnTo>
                  <a:pt x="648" y="337"/>
                </a:lnTo>
                <a:lnTo>
                  <a:pt x="650" y="337"/>
                </a:lnTo>
                <a:lnTo>
                  <a:pt x="651" y="337"/>
                </a:lnTo>
                <a:lnTo>
                  <a:pt x="651" y="337"/>
                </a:lnTo>
                <a:lnTo>
                  <a:pt x="652" y="337"/>
                </a:lnTo>
                <a:lnTo>
                  <a:pt x="654" y="337"/>
                </a:lnTo>
                <a:lnTo>
                  <a:pt x="654" y="337"/>
                </a:lnTo>
                <a:lnTo>
                  <a:pt x="655" y="337"/>
                </a:lnTo>
                <a:lnTo>
                  <a:pt x="656" y="337"/>
                </a:lnTo>
                <a:lnTo>
                  <a:pt x="657" y="337"/>
                </a:lnTo>
                <a:lnTo>
                  <a:pt x="657" y="337"/>
                </a:lnTo>
                <a:lnTo>
                  <a:pt x="659" y="337"/>
                </a:lnTo>
                <a:lnTo>
                  <a:pt x="660" y="337"/>
                </a:lnTo>
                <a:lnTo>
                  <a:pt x="660" y="337"/>
                </a:lnTo>
                <a:lnTo>
                  <a:pt x="661" y="337"/>
                </a:lnTo>
                <a:lnTo>
                  <a:pt x="662" y="337"/>
                </a:lnTo>
                <a:lnTo>
                  <a:pt x="662" y="337"/>
                </a:lnTo>
                <a:lnTo>
                  <a:pt x="664" y="337"/>
                </a:lnTo>
                <a:lnTo>
                  <a:pt x="665" y="337"/>
                </a:lnTo>
                <a:lnTo>
                  <a:pt x="665" y="337"/>
                </a:lnTo>
                <a:lnTo>
                  <a:pt x="666" y="337"/>
                </a:lnTo>
                <a:lnTo>
                  <a:pt x="667" y="337"/>
                </a:lnTo>
                <a:lnTo>
                  <a:pt x="667" y="337"/>
                </a:lnTo>
                <a:lnTo>
                  <a:pt x="669" y="337"/>
                </a:lnTo>
                <a:lnTo>
                  <a:pt x="670" y="337"/>
                </a:lnTo>
                <a:lnTo>
                  <a:pt x="670" y="337"/>
                </a:lnTo>
                <a:lnTo>
                  <a:pt x="670" y="339"/>
                </a:lnTo>
                <a:lnTo>
                  <a:pt x="671" y="339"/>
                </a:lnTo>
                <a:lnTo>
                  <a:pt x="672" y="340"/>
                </a:lnTo>
                <a:lnTo>
                  <a:pt x="672" y="340"/>
                </a:lnTo>
                <a:lnTo>
                  <a:pt x="674" y="341"/>
                </a:lnTo>
                <a:lnTo>
                  <a:pt x="675" y="341"/>
                </a:lnTo>
                <a:lnTo>
                  <a:pt x="675" y="341"/>
                </a:lnTo>
                <a:lnTo>
                  <a:pt x="676" y="341"/>
                </a:lnTo>
                <a:lnTo>
                  <a:pt x="676" y="341"/>
                </a:lnTo>
                <a:lnTo>
                  <a:pt x="677" y="343"/>
                </a:lnTo>
                <a:lnTo>
                  <a:pt x="679" y="343"/>
                </a:lnTo>
                <a:lnTo>
                  <a:pt x="679" y="343"/>
                </a:lnTo>
                <a:lnTo>
                  <a:pt x="680" y="344"/>
                </a:lnTo>
                <a:lnTo>
                  <a:pt x="681" y="344"/>
                </a:lnTo>
                <a:lnTo>
                  <a:pt x="681" y="344"/>
                </a:lnTo>
                <a:lnTo>
                  <a:pt x="683" y="344"/>
                </a:lnTo>
                <a:lnTo>
                  <a:pt x="684" y="344"/>
                </a:lnTo>
                <a:lnTo>
                  <a:pt x="684" y="344"/>
                </a:lnTo>
                <a:lnTo>
                  <a:pt x="685" y="344"/>
                </a:lnTo>
                <a:lnTo>
                  <a:pt x="686" y="344"/>
                </a:lnTo>
                <a:lnTo>
                  <a:pt x="686" y="345"/>
                </a:lnTo>
                <a:lnTo>
                  <a:pt x="686" y="345"/>
                </a:lnTo>
                <a:lnTo>
                  <a:pt x="688" y="346"/>
                </a:lnTo>
                <a:lnTo>
                  <a:pt x="689" y="346"/>
                </a:lnTo>
                <a:lnTo>
                  <a:pt x="689" y="346"/>
                </a:lnTo>
                <a:lnTo>
                  <a:pt x="689" y="346"/>
                </a:lnTo>
                <a:lnTo>
                  <a:pt x="690" y="346"/>
                </a:lnTo>
                <a:lnTo>
                  <a:pt x="691" y="346"/>
                </a:lnTo>
                <a:lnTo>
                  <a:pt x="691" y="348"/>
                </a:lnTo>
                <a:lnTo>
                  <a:pt x="691" y="348"/>
                </a:lnTo>
                <a:lnTo>
                  <a:pt x="693" y="348"/>
                </a:lnTo>
                <a:lnTo>
                  <a:pt x="693" y="348"/>
                </a:lnTo>
                <a:lnTo>
                  <a:pt x="693" y="349"/>
                </a:lnTo>
                <a:lnTo>
                  <a:pt x="693" y="349"/>
                </a:lnTo>
                <a:lnTo>
                  <a:pt x="693" y="350"/>
                </a:lnTo>
                <a:lnTo>
                  <a:pt x="694" y="351"/>
                </a:lnTo>
                <a:lnTo>
                  <a:pt x="693" y="351"/>
                </a:lnTo>
                <a:lnTo>
                  <a:pt x="693" y="351"/>
                </a:lnTo>
                <a:lnTo>
                  <a:pt x="691" y="351"/>
                </a:lnTo>
                <a:lnTo>
                  <a:pt x="691" y="353"/>
                </a:lnTo>
                <a:lnTo>
                  <a:pt x="690" y="353"/>
                </a:lnTo>
                <a:lnTo>
                  <a:pt x="691" y="354"/>
                </a:lnTo>
                <a:lnTo>
                  <a:pt x="690" y="354"/>
                </a:lnTo>
                <a:lnTo>
                  <a:pt x="689" y="354"/>
                </a:lnTo>
                <a:lnTo>
                  <a:pt x="689" y="354"/>
                </a:lnTo>
                <a:lnTo>
                  <a:pt x="688" y="354"/>
                </a:lnTo>
                <a:lnTo>
                  <a:pt x="689" y="355"/>
                </a:lnTo>
                <a:lnTo>
                  <a:pt x="689" y="355"/>
                </a:lnTo>
                <a:lnTo>
                  <a:pt x="690" y="355"/>
                </a:lnTo>
                <a:lnTo>
                  <a:pt x="690" y="356"/>
                </a:lnTo>
                <a:lnTo>
                  <a:pt x="691" y="356"/>
                </a:lnTo>
                <a:lnTo>
                  <a:pt x="691" y="356"/>
                </a:lnTo>
                <a:lnTo>
                  <a:pt x="693" y="355"/>
                </a:lnTo>
                <a:lnTo>
                  <a:pt x="694" y="355"/>
                </a:lnTo>
                <a:lnTo>
                  <a:pt x="694" y="355"/>
                </a:lnTo>
                <a:lnTo>
                  <a:pt x="695" y="354"/>
                </a:lnTo>
                <a:lnTo>
                  <a:pt x="695" y="354"/>
                </a:lnTo>
                <a:lnTo>
                  <a:pt x="696" y="355"/>
                </a:lnTo>
                <a:lnTo>
                  <a:pt x="696" y="356"/>
                </a:lnTo>
                <a:lnTo>
                  <a:pt x="695" y="356"/>
                </a:lnTo>
                <a:lnTo>
                  <a:pt x="695" y="356"/>
                </a:lnTo>
                <a:lnTo>
                  <a:pt x="695" y="358"/>
                </a:lnTo>
                <a:lnTo>
                  <a:pt x="695" y="359"/>
                </a:lnTo>
                <a:lnTo>
                  <a:pt x="695" y="359"/>
                </a:lnTo>
                <a:lnTo>
                  <a:pt x="694" y="359"/>
                </a:lnTo>
                <a:lnTo>
                  <a:pt x="693" y="359"/>
                </a:lnTo>
                <a:lnTo>
                  <a:pt x="691" y="360"/>
                </a:lnTo>
                <a:lnTo>
                  <a:pt x="691" y="360"/>
                </a:lnTo>
                <a:lnTo>
                  <a:pt x="691" y="361"/>
                </a:lnTo>
                <a:lnTo>
                  <a:pt x="691" y="361"/>
                </a:lnTo>
                <a:lnTo>
                  <a:pt x="691" y="363"/>
                </a:lnTo>
                <a:lnTo>
                  <a:pt x="691" y="363"/>
                </a:lnTo>
                <a:lnTo>
                  <a:pt x="693" y="364"/>
                </a:lnTo>
                <a:lnTo>
                  <a:pt x="694" y="365"/>
                </a:lnTo>
                <a:lnTo>
                  <a:pt x="695" y="368"/>
                </a:lnTo>
                <a:lnTo>
                  <a:pt x="698" y="368"/>
                </a:lnTo>
                <a:lnTo>
                  <a:pt x="696" y="369"/>
                </a:lnTo>
                <a:lnTo>
                  <a:pt x="696" y="370"/>
                </a:lnTo>
                <a:lnTo>
                  <a:pt x="696" y="370"/>
                </a:lnTo>
                <a:lnTo>
                  <a:pt x="695" y="371"/>
                </a:lnTo>
                <a:lnTo>
                  <a:pt x="695" y="373"/>
                </a:lnTo>
                <a:lnTo>
                  <a:pt x="695" y="373"/>
                </a:lnTo>
                <a:lnTo>
                  <a:pt x="695" y="374"/>
                </a:lnTo>
                <a:lnTo>
                  <a:pt x="695" y="375"/>
                </a:lnTo>
                <a:lnTo>
                  <a:pt x="695" y="375"/>
                </a:lnTo>
                <a:lnTo>
                  <a:pt x="695" y="377"/>
                </a:lnTo>
                <a:lnTo>
                  <a:pt x="695" y="378"/>
                </a:lnTo>
                <a:lnTo>
                  <a:pt x="698" y="379"/>
                </a:lnTo>
                <a:lnTo>
                  <a:pt x="698" y="379"/>
                </a:lnTo>
                <a:lnTo>
                  <a:pt x="699" y="379"/>
                </a:lnTo>
                <a:lnTo>
                  <a:pt x="700" y="379"/>
                </a:lnTo>
                <a:lnTo>
                  <a:pt x="701" y="378"/>
                </a:lnTo>
                <a:lnTo>
                  <a:pt x="701" y="378"/>
                </a:lnTo>
                <a:lnTo>
                  <a:pt x="701" y="379"/>
                </a:lnTo>
                <a:lnTo>
                  <a:pt x="701" y="379"/>
                </a:lnTo>
                <a:lnTo>
                  <a:pt x="701" y="380"/>
                </a:lnTo>
                <a:lnTo>
                  <a:pt x="701" y="382"/>
                </a:lnTo>
                <a:lnTo>
                  <a:pt x="701" y="382"/>
                </a:lnTo>
                <a:lnTo>
                  <a:pt x="701" y="382"/>
                </a:lnTo>
                <a:lnTo>
                  <a:pt x="703" y="382"/>
                </a:lnTo>
                <a:lnTo>
                  <a:pt x="703" y="382"/>
                </a:lnTo>
                <a:lnTo>
                  <a:pt x="704" y="382"/>
                </a:lnTo>
                <a:lnTo>
                  <a:pt x="705" y="382"/>
                </a:lnTo>
                <a:lnTo>
                  <a:pt x="705" y="382"/>
                </a:lnTo>
                <a:lnTo>
                  <a:pt x="706" y="382"/>
                </a:lnTo>
                <a:lnTo>
                  <a:pt x="706" y="383"/>
                </a:lnTo>
                <a:lnTo>
                  <a:pt x="706" y="383"/>
                </a:lnTo>
                <a:lnTo>
                  <a:pt x="706" y="384"/>
                </a:lnTo>
                <a:lnTo>
                  <a:pt x="706" y="384"/>
                </a:lnTo>
                <a:lnTo>
                  <a:pt x="706" y="385"/>
                </a:lnTo>
                <a:lnTo>
                  <a:pt x="706" y="387"/>
                </a:lnTo>
                <a:lnTo>
                  <a:pt x="708" y="387"/>
                </a:lnTo>
                <a:lnTo>
                  <a:pt x="708" y="387"/>
                </a:lnTo>
                <a:lnTo>
                  <a:pt x="709" y="387"/>
                </a:lnTo>
                <a:lnTo>
                  <a:pt x="709" y="388"/>
                </a:lnTo>
                <a:lnTo>
                  <a:pt x="709" y="389"/>
                </a:lnTo>
                <a:lnTo>
                  <a:pt x="710" y="389"/>
                </a:lnTo>
                <a:lnTo>
                  <a:pt x="710" y="389"/>
                </a:lnTo>
                <a:lnTo>
                  <a:pt x="711" y="389"/>
                </a:lnTo>
                <a:lnTo>
                  <a:pt x="711" y="390"/>
                </a:lnTo>
                <a:lnTo>
                  <a:pt x="711" y="392"/>
                </a:lnTo>
                <a:lnTo>
                  <a:pt x="711" y="392"/>
                </a:lnTo>
                <a:lnTo>
                  <a:pt x="711" y="393"/>
                </a:lnTo>
                <a:lnTo>
                  <a:pt x="711" y="394"/>
                </a:lnTo>
                <a:lnTo>
                  <a:pt x="711" y="394"/>
                </a:lnTo>
                <a:lnTo>
                  <a:pt x="711" y="395"/>
                </a:lnTo>
                <a:lnTo>
                  <a:pt x="711" y="397"/>
                </a:lnTo>
                <a:lnTo>
                  <a:pt x="711" y="397"/>
                </a:lnTo>
                <a:lnTo>
                  <a:pt x="711" y="397"/>
                </a:lnTo>
                <a:lnTo>
                  <a:pt x="710" y="398"/>
                </a:lnTo>
                <a:lnTo>
                  <a:pt x="710" y="398"/>
                </a:lnTo>
                <a:lnTo>
                  <a:pt x="709" y="398"/>
                </a:lnTo>
                <a:lnTo>
                  <a:pt x="709" y="398"/>
                </a:lnTo>
                <a:lnTo>
                  <a:pt x="710" y="399"/>
                </a:lnTo>
                <a:lnTo>
                  <a:pt x="710" y="399"/>
                </a:lnTo>
                <a:lnTo>
                  <a:pt x="711" y="400"/>
                </a:lnTo>
                <a:lnTo>
                  <a:pt x="711" y="400"/>
                </a:lnTo>
                <a:lnTo>
                  <a:pt x="711" y="400"/>
                </a:lnTo>
                <a:lnTo>
                  <a:pt x="711" y="402"/>
                </a:lnTo>
                <a:lnTo>
                  <a:pt x="711" y="403"/>
                </a:lnTo>
                <a:lnTo>
                  <a:pt x="711" y="403"/>
                </a:lnTo>
                <a:lnTo>
                  <a:pt x="711" y="404"/>
                </a:lnTo>
                <a:lnTo>
                  <a:pt x="711" y="405"/>
                </a:lnTo>
                <a:lnTo>
                  <a:pt x="713" y="405"/>
                </a:lnTo>
                <a:lnTo>
                  <a:pt x="714" y="405"/>
                </a:lnTo>
                <a:lnTo>
                  <a:pt x="714" y="405"/>
                </a:lnTo>
                <a:lnTo>
                  <a:pt x="715" y="405"/>
                </a:lnTo>
                <a:lnTo>
                  <a:pt x="717" y="405"/>
                </a:lnTo>
                <a:lnTo>
                  <a:pt x="717" y="405"/>
                </a:lnTo>
                <a:lnTo>
                  <a:pt x="717" y="405"/>
                </a:lnTo>
                <a:lnTo>
                  <a:pt x="717" y="404"/>
                </a:lnTo>
                <a:lnTo>
                  <a:pt x="717" y="404"/>
                </a:lnTo>
                <a:lnTo>
                  <a:pt x="718" y="404"/>
                </a:lnTo>
                <a:lnTo>
                  <a:pt x="719" y="404"/>
                </a:lnTo>
                <a:lnTo>
                  <a:pt x="719" y="404"/>
                </a:lnTo>
                <a:lnTo>
                  <a:pt x="719" y="404"/>
                </a:lnTo>
                <a:lnTo>
                  <a:pt x="719" y="405"/>
                </a:lnTo>
                <a:lnTo>
                  <a:pt x="719" y="405"/>
                </a:lnTo>
                <a:lnTo>
                  <a:pt x="719" y="407"/>
                </a:lnTo>
                <a:lnTo>
                  <a:pt x="719" y="408"/>
                </a:lnTo>
                <a:lnTo>
                  <a:pt x="719" y="408"/>
                </a:lnTo>
                <a:lnTo>
                  <a:pt x="719" y="409"/>
                </a:lnTo>
                <a:lnTo>
                  <a:pt x="719" y="411"/>
                </a:lnTo>
                <a:lnTo>
                  <a:pt x="720" y="411"/>
                </a:lnTo>
                <a:lnTo>
                  <a:pt x="720" y="411"/>
                </a:lnTo>
                <a:lnTo>
                  <a:pt x="722" y="411"/>
                </a:lnTo>
                <a:lnTo>
                  <a:pt x="722" y="411"/>
                </a:lnTo>
                <a:lnTo>
                  <a:pt x="723" y="411"/>
                </a:lnTo>
                <a:lnTo>
                  <a:pt x="724" y="411"/>
                </a:lnTo>
                <a:lnTo>
                  <a:pt x="724" y="409"/>
                </a:lnTo>
                <a:lnTo>
                  <a:pt x="724" y="409"/>
                </a:lnTo>
                <a:lnTo>
                  <a:pt x="724" y="408"/>
                </a:lnTo>
                <a:lnTo>
                  <a:pt x="724" y="408"/>
                </a:lnTo>
                <a:lnTo>
                  <a:pt x="725" y="407"/>
                </a:lnTo>
                <a:lnTo>
                  <a:pt x="727" y="407"/>
                </a:lnTo>
                <a:lnTo>
                  <a:pt x="727" y="407"/>
                </a:lnTo>
                <a:lnTo>
                  <a:pt x="727" y="405"/>
                </a:lnTo>
                <a:lnTo>
                  <a:pt x="727" y="405"/>
                </a:lnTo>
                <a:lnTo>
                  <a:pt x="728" y="405"/>
                </a:lnTo>
                <a:lnTo>
                  <a:pt x="729" y="405"/>
                </a:lnTo>
                <a:lnTo>
                  <a:pt x="729" y="405"/>
                </a:lnTo>
                <a:lnTo>
                  <a:pt x="729" y="407"/>
                </a:lnTo>
                <a:lnTo>
                  <a:pt x="729" y="408"/>
                </a:lnTo>
                <a:lnTo>
                  <a:pt x="729" y="408"/>
                </a:lnTo>
                <a:lnTo>
                  <a:pt x="729" y="409"/>
                </a:lnTo>
                <a:lnTo>
                  <a:pt x="729" y="411"/>
                </a:lnTo>
                <a:lnTo>
                  <a:pt x="729" y="411"/>
                </a:lnTo>
                <a:lnTo>
                  <a:pt x="729" y="411"/>
                </a:lnTo>
                <a:lnTo>
                  <a:pt x="730" y="412"/>
                </a:lnTo>
                <a:lnTo>
                  <a:pt x="732" y="412"/>
                </a:lnTo>
                <a:lnTo>
                  <a:pt x="733" y="413"/>
                </a:lnTo>
                <a:lnTo>
                  <a:pt x="733" y="413"/>
                </a:lnTo>
                <a:lnTo>
                  <a:pt x="733" y="413"/>
                </a:lnTo>
                <a:lnTo>
                  <a:pt x="733" y="414"/>
                </a:lnTo>
                <a:lnTo>
                  <a:pt x="733" y="416"/>
                </a:lnTo>
                <a:lnTo>
                  <a:pt x="732" y="416"/>
                </a:lnTo>
                <a:lnTo>
                  <a:pt x="730" y="416"/>
                </a:lnTo>
                <a:lnTo>
                  <a:pt x="729" y="416"/>
                </a:lnTo>
                <a:lnTo>
                  <a:pt x="729" y="417"/>
                </a:lnTo>
                <a:lnTo>
                  <a:pt x="729" y="418"/>
                </a:lnTo>
                <a:lnTo>
                  <a:pt x="729" y="419"/>
                </a:lnTo>
                <a:lnTo>
                  <a:pt x="729" y="419"/>
                </a:lnTo>
                <a:lnTo>
                  <a:pt x="729" y="421"/>
                </a:lnTo>
                <a:lnTo>
                  <a:pt x="729" y="422"/>
                </a:lnTo>
                <a:lnTo>
                  <a:pt x="729" y="422"/>
                </a:lnTo>
                <a:lnTo>
                  <a:pt x="729" y="422"/>
                </a:lnTo>
                <a:lnTo>
                  <a:pt x="730" y="422"/>
                </a:lnTo>
                <a:lnTo>
                  <a:pt x="732" y="422"/>
                </a:lnTo>
                <a:lnTo>
                  <a:pt x="733" y="422"/>
                </a:lnTo>
                <a:lnTo>
                  <a:pt x="733" y="422"/>
                </a:lnTo>
                <a:lnTo>
                  <a:pt x="733" y="422"/>
                </a:lnTo>
                <a:lnTo>
                  <a:pt x="734" y="422"/>
                </a:lnTo>
                <a:lnTo>
                  <a:pt x="735" y="422"/>
                </a:lnTo>
                <a:lnTo>
                  <a:pt x="735" y="422"/>
                </a:lnTo>
                <a:lnTo>
                  <a:pt x="738" y="422"/>
                </a:lnTo>
                <a:lnTo>
                  <a:pt x="738" y="422"/>
                </a:lnTo>
                <a:lnTo>
                  <a:pt x="738" y="423"/>
                </a:lnTo>
                <a:lnTo>
                  <a:pt x="738" y="424"/>
                </a:lnTo>
                <a:lnTo>
                  <a:pt x="738" y="424"/>
                </a:lnTo>
                <a:lnTo>
                  <a:pt x="738" y="426"/>
                </a:lnTo>
                <a:lnTo>
                  <a:pt x="738" y="427"/>
                </a:lnTo>
                <a:lnTo>
                  <a:pt x="738" y="427"/>
                </a:lnTo>
                <a:lnTo>
                  <a:pt x="738" y="427"/>
                </a:lnTo>
                <a:lnTo>
                  <a:pt x="738" y="428"/>
                </a:lnTo>
                <a:lnTo>
                  <a:pt x="739" y="428"/>
                </a:lnTo>
                <a:lnTo>
                  <a:pt x="740" y="428"/>
                </a:lnTo>
                <a:lnTo>
                  <a:pt x="740" y="428"/>
                </a:lnTo>
                <a:lnTo>
                  <a:pt x="742" y="428"/>
                </a:lnTo>
                <a:lnTo>
                  <a:pt x="743" y="428"/>
                </a:lnTo>
                <a:lnTo>
                  <a:pt x="743" y="429"/>
                </a:lnTo>
                <a:lnTo>
                  <a:pt x="744" y="429"/>
                </a:lnTo>
                <a:lnTo>
                  <a:pt x="744" y="429"/>
                </a:lnTo>
                <a:lnTo>
                  <a:pt x="746" y="429"/>
                </a:lnTo>
                <a:lnTo>
                  <a:pt x="746" y="429"/>
                </a:lnTo>
                <a:lnTo>
                  <a:pt x="747" y="429"/>
                </a:lnTo>
                <a:lnTo>
                  <a:pt x="748" y="429"/>
                </a:lnTo>
                <a:lnTo>
                  <a:pt x="748" y="431"/>
                </a:lnTo>
                <a:lnTo>
                  <a:pt x="748" y="432"/>
                </a:lnTo>
                <a:lnTo>
                  <a:pt x="748" y="432"/>
                </a:lnTo>
                <a:lnTo>
                  <a:pt x="748" y="433"/>
                </a:lnTo>
                <a:lnTo>
                  <a:pt x="748" y="434"/>
                </a:lnTo>
                <a:lnTo>
                  <a:pt x="748" y="434"/>
                </a:lnTo>
                <a:lnTo>
                  <a:pt x="747" y="434"/>
                </a:lnTo>
                <a:lnTo>
                  <a:pt x="746" y="434"/>
                </a:lnTo>
                <a:lnTo>
                  <a:pt x="746" y="434"/>
                </a:lnTo>
                <a:lnTo>
                  <a:pt x="744" y="434"/>
                </a:lnTo>
                <a:lnTo>
                  <a:pt x="743" y="434"/>
                </a:lnTo>
                <a:lnTo>
                  <a:pt x="743" y="434"/>
                </a:lnTo>
                <a:lnTo>
                  <a:pt x="743" y="434"/>
                </a:lnTo>
                <a:lnTo>
                  <a:pt x="742" y="434"/>
                </a:lnTo>
                <a:lnTo>
                  <a:pt x="740" y="434"/>
                </a:lnTo>
                <a:lnTo>
                  <a:pt x="740" y="434"/>
                </a:lnTo>
                <a:lnTo>
                  <a:pt x="740" y="434"/>
                </a:lnTo>
                <a:lnTo>
                  <a:pt x="739" y="434"/>
                </a:lnTo>
                <a:lnTo>
                  <a:pt x="738" y="434"/>
                </a:lnTo>
                <a:lnTo>
                  <a:pt x="738" y="434"/>
                </a:lnTo>
                <a:lnTo>
                  <a:pt x="738" y="434"/>
                </a:lnTo>
                <a:lnTo>
                  <a:pt x="737" y="434"/>
                </a:lnTo>
                <a:lnTo>
                  <a:pt x="735" y="434"/>
                </a:lnTo>
                <a:lnTo>
                  <a:pt x="735" y="434"/>
                </a:lnTo>
                <a:lnTo>
                  <a:pt x="735" y="436"/>
                </a:lnTo>
                <a:lnTo>
                  <a:pt x="735" y="437"/>
                </a:lnTo>
                <a:lnTo>
                  <a:pt x="734" y="437"/>
                </a:lnTo>
                <a:lnTo>
                  <a:pt x="733" y="437"/>
                </a:lnTo>
                <a:lnTo>
                  <a:pt x="733" y="437"/>
                </a:lnTo>
                <a:lnTo>
                  <a:pt x="732" y="437"/>
                </a:lnTo>
                <a:lnTo>
                  <a:pt x="730" y="437"/>
                </a:lnTo>
                <a:lnTo>
                  <a:pt x="729" y="437"/>
                </a:lnTo>
                <a:lnTo>
                  <a:pt x="729" y="437"/>
                </a:lnTo>
                <a:lnTo>
                  <a:pt x="728" y="437"/>
                </a:lnTo>
                <a:lnTo>
                  <a:pt x="727" y="437"/>
                </a:lnTo>
                <a:lnTo>
                  <a:pt x="727" y="436"/>
                </a:lnTo>
                <a:lnTo>
                  <a:pt x="727" y="436"/>
                </a:lnTo>
                <a:lnTo>
                  <a:pt x="727" y="436"/>
                </a:lnTo>
                <a:lnTo>
                  <a:pt x="725" y="436"/>
                </a:lnTo>
                <a:lnTo>
                  <a:pt x="724" y="436"/>
                </a:lnTo>
                <a:lnTo>
                  <a:pt x="724" y="436"/>
                </a:lnTo>
                <a:lnTo>
                  <a:pt x="724" y="436"/>
                </a:lnTo>
                <a:lnTo>
                  <a:pt x="723" y="436"/>
                </a:lnTo>
                <a:lnTo>
                  <a:pt x="722" y="434"/>
                </a:lnTo>
                <a:lnTo>
                  <a:pt x="722" y="434"/>
                </a:lnTo>
                <a:lnTo>
                  <a:pt x="722" y="434"/>
                </a:lnTo>
                <a:lnTo>
                  <a:pt x="720" y="434"/>
                </a:lnTo>
                <a:lnTo>
                  <a:pt x="719" y="434"/>
                </a:lnTo>
                <a:lnTo>
                  <a:pt x="719" y="434"/>
                </a:lnTo>
                <a:lnTo>
                  <a:pt x="719" y="434"/>
                </a:lnTo>
                <a:lnTo>
                  <a:pt x="718" y="434"/>
                </a:lnTo>
                <a:lnTo>
                  <a:pt x="717" y="434"/>
                </a:lnTo>
                <a:lnTo>
                  <a:pt x="717" y="434"/>
                </a:lnTo>
                <a:lnTo>
                  <a:pt x="715" y="434"/>
                </a:lnTo>
                <a:lnTo>
                  <a:pt x="714" y="434"/>
                </a:lnTo>
                <a:lnTo>
                  <a:pt x="714" y="434"/>
                </a:lnTo>
                <a:lnTo>
                  <a:pt x="714" y="434"/>
                </a:lnTo>
                <a:lnTo>
                  <a:pt x="714" y="434"/>
                </a:lnTo>
                <a:lnTo>
                  <a:pt x="714" y="436"/>
                </a:lnTo>
                <a:lnTo>
                  <a:pt x="714" y="437"/>
                </a:lnTo>
                <a:lnTo>
                  <a:pt x="714" y="438"/>
                </a:lnTo>
                <a:lnTo>
                  <a:pt x="714" y="438"/>
                </a:lnTo>
                <a:lnTo>
                  <a:pt x="714" y="439"/>
                </a:lnTo>
                <a:lnTo>
                  <a:pt x="714" y="441"/>
                </a:lnTo>
                <a:lnTo>
                  <a:pt x="713" y="441"/>
                </a:lnTo>
                <a:lnTo>
                  <a:pt x="711" y="441"/>
                </a:lnTo>
                <a:lnTo>
                  <a:pt x="711" y="441"/>
                </a:lnTo>
                <a:lnTo>
                  <a:pt x="711" y="442"/>
                </a:lnTo>
                <a:lnTo>
                  <a:pt x="711" y="443"/>
                </a:lnTo>
                <a:lnTo>
                  <a:pt x="711" y="443"/>
                </a:lnTo>
                <a:lnTo>
                  <a:pt x="711" y="443"/>
                </a:lnTo>
                <a:lnTo>
                  <a:pt x="710" y="443"/>
                </a:lnTo>
                <a:lnTo>
                  <a:pt x="710" y="445"/>
                </a:lnTo>
                <a:lnTo>
                  <a:pt x="709" y="445"/>
                </a:lnTo>
                <a:lnTo>
                  <a:pt x="709" y="446"/>
                </a:lnTo>
                <a:lnTo>
                  <a:pt x="708" y="446"/>
                </a:lnTo>
                <a:lnTo>
                  <a:pt x="708" y="446"/>
                </a:lnTo>
                <a:lnTo>
                  <a:pt x="706" y="446"/>
                </a:lnTo>
                <a:lnTo>
                  <a:pt x="705" y="446"/>
                </a:lnTo>
                <a:lnTo>
                  <a:pt x="705" y="446"/>
                </a:lnTo>
                <a:lnTo>
                  <a:pt x="705" y="445"/>
                </a:lnTo>
                <a:lnTo>
                  <a:pt x="704" y="445"/>
                </a:lnTo>
                <a:lnTo>
                  <a:pt x="704" y="445"/>
                </a:lnTo>
                <a:lnTo>
                  <a:pt x="703" y="446"/>
                </a:lnTo>
                <a:lnTo>
                  <a:pt x="703" y="446"/>
                </a:lnTo>
                <a:lnTo>
                  <a:pt x="701" y="446"/>
                </a:lnTo>
                <a:lnTo>
                  <a:pt x="701" y="446"/>
                </a:lnTo>
                <a:lnTo>
                  <a:pt x="700" y="445"/>
                </a:lnTo>
                <a:lnTo>
                  <a:pt x="700" y="445"/>
                </a:lnTo>
                <a:lnTo>
                  <a:pt x="700" y="445"/>
                </a:lnTo>
                <a:lnTo>
                  <a:pt x="699" y="446"/>
                </a:lnTo>
                <a:lnTo>
                  <a:pt x="698" y="446"/>
                </a:lnTo>
                <a:lnTo>
                  <a:pt x="698" y="446"/>
                </a:lnTo>
                <a:lnTo>
                  <a:pt x="698" y="446"/>
                </a:lnTo>
                <a:lnTo>
                  <a:pt x="696" y="446"/>
                </a:lnTo>
                <a:lnTo>
                  <a:pt x="696" y="447"/>
                </a:lnTo>
                <a:lnTo>
                  <a:pt x="696" y="447"/>
                </a:lnTo>
                <a:lnTo>
                  <a:pt x="696" y="448"/>
                </a:lnTo>
                <a:lnTo>
                  <a:pt x="696" y="448"/>
                </a:lnTo>
                <a:lnTo>
                  <a:pt x="696" y="450"/>
                </a:lnTo>
                <a:lnTo>
                  <a:pt x="696" y="451"/>
                </a:lnTo>
                <a:lnTo>
                  <a:pt x="694" y="451"/>
                </a:lnTo>
                <a:lnTo>
                  <a:pt x="691" y="452"/>
                </a:lnTo>
                <a:lnTo>
                  <a:pt x="693" y="452"/>
                </a:lnTo>
                <a:lnTo>
                  <a:pt x="694" y="452"/>
                </a:lnTo>
                <a:lnTo>
                  <a:pt x="695" y="452"/>
                </a:lnTo>
                <a:lnTo>
                  <a:pt x="695" y="452"/>
                </a:lnTo>
                <a:lnTo>
                  <a:pt x="695" y="452"/>
                </a:lnTo>
                <a:lnTo>
                  <a:pt x="696" y="453"/>
                </a:lnTo>
                <a:lnTo>
                  <a:pt x="698" y="453"/>
                </a:lnTo>
                <a:lnTo>
                  <a:pt x="698" y="455"/>
                </a:lnTo>
                <a:lnTo>
                  <a:pt x="698" y="455"/>
                </a:lnTo>
                <a:lnTo>
                  <a:pt x="698" y="453"/>
                </a:lnTo>
                <a:lnTo>
                  <a:pt x="699" y="453"/>
                </a:lnTo>
                <a:lnTo>
                  <a:pt x="699" y="452"/>
                </a:lnTo>
                <a:lnTo>
                  <a:pt x="700" y="451"/>
                </a:lnTo>
                <a:lnTo>
                  <a:pt x="700" y="452"/>
                </a:lnTo>
                <a:lnTo>
                  <a:pt x="701" y="452"/>
                </a:lnTo>
                <a:lnTo>
                  <a:pt x="703" y="452"/>
                </a:lnTo>
                <a:lnTo>
                  <a:pt x="703" y="451"/>
                </a:lnTo>
                <a:lnTo>
                  <a:pt x="704" y="452"/>
                </a:lnTo>
                <a:lnTo>
                  <a:pt x="704" y="452"/>
                </a:lnTo>
                <a:lnTo>
                  <a:pt x="704" y="453"/>
                </a:lnTo>
                <a:lnTo>
                  <a:pt x="705" y="453"/>
                </a:lnTo>
                <a:lnTo>
                  <a:pt x="705" y="455"/>
                </a:lnTo>
                <a:lnTo>
                  <a:pt x="705" y="457"/>
                </a:lnTo>
                <a:lnTo>
                  <a:pt x="705" y="457"/>
                </a:lnTo>
                <a:lnTo>
                  <a:pt x="705" y="457"/>
                </a:lnTo>
                <a:lnTo>
                  <a:pt x="706" y="457"/>
                </a:lnTo>
                <a:lnTo>
                  <a:pt x="706" y="457"/>
                </a:lnTo>
                <a:lnTo>
                  <a:pt x="708" y="458"/>
                </a:lnTo>
                <a:lnTo>
                  <a:pt x="708" y="460"/>
                </a:lnTo>
                <a:lnTo>
                  <a:pt x="708" y="460"/>
                </a:lnTo>
                <a:lnTo>
                  <a:pt x="709" y="460"/>
                </a:lnTo>
                <a:lnTo>
                  <a:pt x="710" y="460"/>
                </a:lnTo>
                <a:lnTo>
                  <a:pt x="710" y="460"/>
                </a:lnTo>
                <a:lnTo>
                  <a:pt x="711" y="460"/>
                </a:lnTo>
                <a:lnTo>
                  <a:pt x="713" y="460"/>
                </a:lnTo>
                <a:lnTo>
                  <a:pt x="714" y="460"/>
                </a:lnTo>
                <a:lnTo>
                  <a:pt x="717" y="462"/>
                </a:lnTo>
                <a:lnTo>
                  <a:pt x="718" y="462"/>
                </a:lnTo>
                <a:lnTo>
                  <a:pt x="719" y="462"/>
                </a:lnTo>
                <a:lnTo>
                  <a:pt x="719" y="462"/>
                </a:lnTo>
                <a:lnTo>
                  <a:pt x="720" y="463"/>
                </a:lnTo>
                <a:lnTo>
                  <a:pt x="722" y="463"/>
                </a:lnTo>
                <a:lnTo>
                  <a:pt x="722" y="463"/>
                </a:lnTo>
                <a:lnTo>
                  <a:pt x="722" y="465"/>
                </a:lnTo>
                <a:lnTo>
                  <a:pt x="723" y="463"/>
                </a:lnTo>
                <a:lnTo>
                  <a:pt x="724" y="463"/>
                </a:lnTo>
                <a:lnTo>
                  <a:pt x="724" y="463"/>
                </a:lnTo>
                <a:lnTo>
                  <a:pt x="724" y="465"/>
                </a:lnTo>
                <a:lnTo>
                  <a:pt x="724" y="465"/>
                </a:lnTo>
                <a:lnTo>
                  <a:pt x="724" y="465"/>
                </a:lnTo>
                <a:lnTo>
                  <a:pt x="723" y="466"/>
                </a:lnTo>
                <a:lnTo>
                  <a:pt x="723" y="466"/>
                </a:lnTo>
                <a:lnTo>
                  <a:pt x="722" y="467"/>
                </a:lnTo>
                <a:lnTo>
                  <a:pt x="723" y="467"/>
                </a:lnTo>
                <a:lnTo>
                  <a:pt x="724" y="467"/>
                </a:lnTo>
                <a:lnTo>
                  <a:pt x="724" y="467"/>
                </a:lnTo>
                <a:lnTo>
                  <a:pt x="724" y="468"/>
                </a:lnTo>
                <a:lnTo>
                  <a:pt x="724" y="470"/>
                </a:lnTo>
                <a:lnTo>
                  <a:pt x="724" y="470"/>
                </a:lnTo>
                <a:lnTo>
                  <a:pt x="724" y="471"/>
                </a:lnTo>
                <a:lnTo>
                  <a:pt x="724" y="472"/>
                </a:lnTo>
                <a:lnTo>
                  <a:pt x="724" y="472"/>
                </a:lnTo>
                <a:lnTo>
                  <a:pt x="724" y="474"/>
                </a:lnTo>
                <a:lnTo>
                  <a:pt x="724" y="474"/>
                </a:lnTo>
                <a:lnTo>
                  <a:pt x="724" y="475"/>
                </a:lnTo>
                <a:lnTo>
                  <a:pt x="724" y="476"/>
                </a:lnTo>
                <a:lnTo>
                  <a:pt x="725" y="476"/>
                </a:lnTo>
                <a:lnTo>
                  <a:pt x="724" y="477"/>
                </a:lnTo>
                <a:lnTo>
                  <a:pt x="724" y="477"/>
                </a:lnTo>
                <a:lnTo>
                  <a:pt x="723" y="479"/>
                </a:lnTo>
                <a:lnTo>
                  <a:pt x="722" y="479"/>
                </a:lnTo>
                <a:lnTo>
                  <a:pt x="722" y="477"/>
                </a:lnTo>
                <a:lnTo>
                  <a:pt x="722" y="476"/>
                </a:lnTo>
                <a:lnTo>
                  <a:pt x="722" y="476"/>
                </a:lnTo>
                <a:lnTo>
                  <a:pt x="720" y="476"/>
                </a:lnTo>
                <a:lnTo>
                  <a:pt x="719" y="476"/>
                </a:lnTo>
                <a:lnTo>
                  <a:pt x="719" y="476"/>
                </a:lnTo>
                <a:lnTo>
                  <a:pt x="719" y="476"/>
                </a:lnTo>
                <a:lnTo>
                  <a:pt x="718" y="476"/>
                </a:lnTo>
                <a:lnTo>
                  <a:pt x="717" y="477"/>
                </a:lnTo>
                <a:lnTo>
                  <a:pt x="717" y="479"/>
                </a:lnTo>
                <a:lnTo>
                  <a:pt x="717" y="479"/>
                </a:lnTo>
                <a:lnTo>
                  <a:pt x="717" y="479"/>
                </a:lnTo>
                <a:lnTo>
                  <a:pt x="717" y="480"/>
                </a:lnTo>
                <a:lnTo>
                  <a:pt x="717" y="480"/>
                </a:lnTo>
                <a:lnTo>
                  <a:pt x="717" y="480"/>
                </a:lnTo>
                <a:lnTo>
                  <a:pt x="715" y="480"/>
                </a:lnTo>
                <a:lnTo>
                  <a:pt x="714" y="480"/>
                </a:lnTo>
                <a:lnTo>
                  <a:pt x="714" y="481"/>
                </a:lnTo>
                <a:lnTo>
                  <a:pt x="714" y="481"/>
                </a:lnTo>
                <a:lnTo>
                  <a:pt x="713" y="481"/>
                </a:lnTo>
                <a:lnTo>
                  <a:pt x="711" y="480"/>
                </a:lnTo>
                <a:lnTo>
                  <a:pt x="710" y="480"/>
                </a:lnTo>
                <a:lnTo>
                  <a:pt x="710" y="480"/>
                </a:lnTo>
                <a:lnTo>
                  <a:pt x="709" y="480"/>
                </a:lnTo>
                <a:lnTo>
                  <a:pt x="709" y="479"/>
                </a:lnTo>
                <a:lnTo>
                  <a:pt x="708" y="479"/>
                </a:lnTo>
                <a:lnTo>
                  <a:pt x="708" y="479"/>
                </a:lnTo>
                <a:lnTo>
                  <a:pt x="706" y="479"/>
                </a:lnTo>
                <a:lnTo>
                  <a:pt x="706" y="480"/>
                </a:lnTo>
                <a:lnTo>
                  <a:pt x="706" y="481"/>
                </a:lnTo>
                <a:lnTo>
                  <a:pt x="708" y="481"/>
                </a:lnTo>
                <a:lnTo>
                  <a:pt x="708" y="481"/>
                </a:lnTo>
                <a:lnTo>
                  <a:pt x="709" y="481"/>
                </a:lnTo>
                <a:lnTo>
                  <a:pt x="709" y="482"/>
                </a:lnTo>
                <a:lnTo>
                  <a:pt x="709" y="482"/>
                </a:lnTo>
                <a:lnTo>
                  <a:pt x="708" y="482"/>
                </a:lnTo>
                <a:lnTo>
                  <a:pt x="708" y="484"/>
                </a:lnTo>
                <a:lnTo>
                  <a:pt x="706" y="484"/>
                </a:lnTo>
                <a:lnTo>
                  <a:pt x="706" y="484"/>
                </a:lnTo>
                <a:lnTo>
                  <a:pt x="706" y="485"/>
                </a:lnTo>
                <a:lnTo>
                  <a:pt x="706" y="486"/>
                </a:lnTo>
                <a:lnTo>
                  <a:pt x="706" y="486"/>
                </a:lnTo>
                <a:lnTo>
                  <a:pt x="706" y="487"/>
                </a:lnTo>
                <a:lnTo>
                  <a:pt x="708" y="487"/>
                </a:lnTo>
                <a:lnTo>
                  <a:pt x="708" y="487"/>
                </a:lnTo>
                <a:lnTo>
                  <a:pt x="709" y="487"/>
                </a:lnTo>
                <a:lnTo>
                  <a:pt x="710" y="489"/>
                </a:lnTo>
                <a:lnTo>
                  <a:pt x="709" y="489"/>
                </a:lnTo>
                <a:lnTo>
                  <a:pt x="709" y="490"/>
                </a:lnTo>
                <a:lnTo>
                  <a:pt x="709" y="490"/>
                </a:lnTo>
                <a:lnTo>
                  <a:pt x="709" y="491"/>
                </a:lnTo>
                <a:lnTo>
                  <a:pt x="709" y="491"/>
                </a:lnTo>
                <a:lnTo>
                  <a:pt x="710" y="491"/>
                </a:lnTo>
                <a:lnTo>
                  <a:pt x="710" y="492"/>
                </a:lnTo>
                <a:lnTo>
                  <a:pt x="711" y="492"/>
                </a:lnTo>
                <a:lnTo>
                  <a:pt x="711" y="492"/>
                </a:lnTo>
                <a:lnTo>
                  <a:pt x="713" y="494"/>
                </a:lnTo>
                <a:lnTo>
                  <a:pt x="713" y="495"/>
                </a:lnTo>
                <a:lnTo>
                  <a:pt x="713" y="495"/>
                </a:lnTo>
                <a:lnTo>
                  <a:pt x="713" y="496"/>
                </a:lnTo>
                <a:lnTo>
                  <a:pt x="714" y="496"/>
                </a:lnTo>
                <a:lnTo>
                  <a:pt x="714" y="496"/>
                </a:lnTo>
                <a:lnTo>
                  <a:pt x="715" y="496"/>
                </a:lnTo>
                <a:lnTo>
                  <a:pt x="715" y="497"/>
                </a:lnTo>
                <a:lnTo>
                  <a:pt x="717" y="497"/>
                </a:lnTo>
                <a:lnTo>
                  <a:pt x="717" y="497"/>
                </a:lnTo>
                <a:lnTo>
                  <a:pt x="718" y="497"/>
                </a:lnTo>
                <a:lnTo>
                  <a:pt x="718" y="497"/>
                </a:lnTo>
                <a:lnTo>
                  <a:pt x="718" y="499"/>
                </a:lnTo>
                <a:lnTo>
                  <a:pt x="718" y="500"/>
                </a:lnTo>
                <a:lnTo>
                  <a:pt x="717" y="500"/>
                </a:lnTo>
                <a:lnTo>
                  <a:pt x="718" y="501"/>
                </a:lnTo>
                <a:lnTo>
                  <a:pt x="719" y="501"/>
                </a:lnTo>
                <a:lnTo>
                  <a:pt x="719" y="501"/>
                </a:lnTo>
                <a:lnTo>
                  <a:pt x="720" y="502"/>
                </a:lnTo>
                <a:lnTo>
                  <a:pt x="720" y="502"/>
                </a:lnTo>
                <a:lnTo>
                  <a:pt x="720" y="504"/>
                </a:lnTo>
                <a:lnTo>
                  <a:pt x="720" y="504"/>
                </a:lnTo>
                <a:lnTo>
                  <a:pt x="722" y="505"/>
                </a:lnTo>
                <a:lnTo>
                  <a:pt x="722" y="505"/>
                </a:lnTo>
                <a:lnTo>
                  <a:pt x="723" y="505"/>
                </a:lnTo>
                <a:lnTo>
                  <a:pt x="723" y="506"/>
                </a:lnTo>
                <a:lnTo>
                  <a:pt x="723" y="508"/>
                </a:lnTo>
                <a:lnTo>
                  <a:pt x="723" y="508"/>
                </a:lnTo>
                <a:lnTo>
                  <a:pt x="724" y="508"/>
                </a:lnTo>
                <a:lnTo>
                  <a:pt x="724" y="508"/>
                </a:lnTo>
                <a:lnTo>
                  <a:pt x="725" y="508"/>
                </a:lnTo>
                <a:lnTo>
                  <a:pt x="727" y="509"/>
                </a:lnTo>
                <a:lnTo>
                  <a:pt x="727" y="509"/>
                </a:lnTo>
                <a:lnTo>
                  <a:pt x="727" y="509"/>
                </a:lnTo>
                <a:lnTo>
                  <a:pt x="728" y="510"/>
                </a:lnTo>
                <a:lnTo>
                  <a:pt x="728" y="510"/>
                </a:lnTo>
                <a:lnTo>
                  <a:pt x="729" y="510"/>
                </a:lnTo>
                <a:lnTo>
                  <a:pt x="729" y="510"/>
                </a:lnTo>
                <a:lnTo>
                  <a:pt x="730" y="510"/>
                </a:lnTo>
                <a:lnTo>
                  <a:pt x="732" y="510"/>
                </a:lnTo>
                <a:lnTo>
                  <a:pt x="732" y="510"/>
                </a:lnTo>
                <a:lnTo>
                  <a:pt x="733" y="511"/>
                </a:lnTo>
                <a:lnTo>
                  <a:pt x="733" y="511"/>
                </a:lnTo>
                <a:lnTo>
                  <a:pt x="733" y="513"/>
                </a:lnTo>
                <a:lnTo>
                  <a:pt x="734" y="513"/>
                </a:lnTo>
                <a:lnTo>
                  <a:pt x="735" y="513"/>
                </a:lnTo>
                <a:lnTo>
                  <a:pt x="735" y="513"/>
                </a:lnTo>
                <a:lnTo>
                  <a:pt x="737" y="514"/>
                </a:lnTo>
                <a:lnTo>
                  <a:pt x="737" y="513"/>
                </a:lnTo>
                <a:lnTo>
                  <a:pt x="738" y="514"/>
                </a:lnTo>
                <a:lnTo>
                  <a:pt x="739" y="514"/>
                </a:lnTo>
                <a:lnTo>
                  <a:pt x="740" y="514"/>
                </a:lnTo>
                <a:lnTo>
                  <a:pt x="740" y="514"/>
                </a:lnTo>
                <a:lnTo>
                  <a:pt x="740" y="514"/>
                </a:lnTo>
                <a:lnTo>
                  <a:pt x="740" y="514"/>
                </a:lnTo>
                <a:lnTo>
                  <a:pt x="740" y="514"/>
                </a:lnTo>
                <a:lnTo>
                  <a:pt x="740" y="515"/>
                </a:lnTo>
                <a:lnTo>
                  <a:pt x="742" y="515"/>
                </a:lnTo>
                <a:lnTo>
                  <a:pt x="743" y="515"/>
                </a:lnTo>
                <a:lnTo>
                  <a:pt x="743" y="515"/>
                </a:lnTo>
                <a:lnTo>
                  <a:pt x="743" y="516"/>
                </a:lnTo>
                <a:lnTo>
                  <a:pt x="744" y="516"/>
                </a:lnTo>
                <a:lnTo>
                  <a:pt x="746" y="516"/>
                </a:lnTo>
                <a:lnTo>
                  <a:pt x="746" y="516"/>
                </a:lnTo>
                <a:lnTo>
                  <a:pt x="746" y="518"/>
                </a:lnTo>
                <a:lnTo>
                  <a:pt x="746" y="519"/>
                </a:lnTo>
                <a:lnTo>
                  <a:pt x="746" y="519"/>
                </a:lnTo>
                <a:lnTo>
                  <a:pt x="747" y="519"/>
                </a:lnTo>
                <a:lnTo>
                  <a:pt x="748" y="519"/>
                </a:lnTo>
                <a:lnTo>
                  <a:pt x="748" y="520"/>
                </a:lnTo>
                <a:lnTo>
                  <a:pt x="749" y="521"/>
                </a:lnTo>
                <a:lnTo>
                  <a:pt x="749" y="521"/>
                </a:lnTo>
                <a:lnTo>
                  <a:pt x="749" y="521"/>
                </a:lnTo>
                <a:lnTo>
                  <a:pt x="751" y="521"/>
                </a:lnTo>
                <a:lnTo>
                  <a:pt x="751" y="521"/>
                </a:lnTo>
                <a:lnTo>
                  <a:pt x="751" y="521"/>
                </a:lnTo>
                <a:lnTo>
                  <a:pt x="752" y="520"/>
                </a:lnTo>
                <a:lnTo>
                  <a:pt x="752" y="520"/>
                </a:lnTo>
                <a:lnTo>
                  <a:pt x="752" y="519"/>
                </a:lnTo>
                <a:lnTo>
                  <a:pt x="752" y="519"/>
                </a:lnTo>
                <a:lnTo>
                  <a:pt x="752" y="519"/>
                </a:lnTo>
                <a:lnTo>
                  <a:pt x="752" y="519"/>
                </a:lnTo>
                <a:lnTo>
                  <a:pt x="752" y="519"/>
                </a:lnTo>
                <a:lnTo>
                  <a:pt x="752" y="519"/>
                </a:lnTo>
                <a:lnTo>
                  <a:pt x="752" y="519"/>
                </a:lnTo>
                <a:lnTo>
                  <a:pt x="752" y="519"/>
                </a:lnTo>
                <a:lnTo>
                  <a:pt x="754" y="518"/>
                </a:lnTo>
                <a:lnTo>
                  <a:pt x="754" y="519"/>
                </a:lnTo>
                <a:lnTo>
                  <a:pt x="754" y="519"/>
                </a:lnTo>
                <a:lnTo>
                  <a:pt x="754" y="520"/>
                </a:lnTo>
                <a:lnTo>
                  <a:pt x="754" y="520"/>
                </a:lnTo>
                <a:lnTo>
                  <a:pt x="754" y="521"/>
                </a:lnTo>
                <a:lnTo>
                  <a:pt x="754" y="521"/>
                </a:lnTo>
                <a:lnTo>
                  <a:pt x="754" y="521"/>
                </a:lnTo>
                <a:lnTo>
                  <a:pt x="754" y="521"/>
                </a:lnTo>
                <a:lnTo>
                  <a:pt x="756" y="521"/>
                </a:lnTo>
                <a:lnTo>
                  <a:pt x="757" y="521"/>
                </a:lnTo>
                <a:lnTo>
                  <a:pt x="757" y="521"/>
                </a:lnTo>
                <a:lnTo>
                  <a:pt x="757" y="523"/>
                </a:lnTo>
                <a:lnTo>
                  <a:pt x="758" y="523"/>
                </a:lnTo>
                <a:lnTo>
                  <a:pt x="759" y="523"/>
                </a:lnTo>
                <a:lnTo>
                  <a:pt x="759" y="524"/>
                </a:lnTo>
                <a:lnTo>
                  <a:pt x="759" y="524"/>
                </a:lnTo>
                <a:lnTo>
                  <a:pt x="759" y="525"/>
                </a:lnTo>
                <a:lnTo>
                  <a:pt x="759" y="526"/>
                </a:lnTo>
                <a:lnTo>
                  <a:pt x="759" y="526"/>
                </a:lnTo>
                <a:lnTo>
                  <a:pt x="759" y="526"/>
                </a:lnTo>
                <a:lnTo>
                  <a:pt x="761" y="526"/>
                </a:lnTo>
                <a:lnTo>
                  <a:pt x="762" y="528"/>
                </a:lnTo>
                <a:lnTo>
                  <a:pt x="762" y="528"/>
                </a:lnTo>
                <a:lnTo>
                  <a:pt x="763" y="528"/>
                </a:lnTo>
                <a:lnTo>
                  <a:pt x="764" y="529"/>
                </a:lnTo>
                <a:lnTo>
                  <a:pt x="764" y="529"/>
                </a:lnTo>
                <a:lnTo>
                  <a:pt x="764" y="529"/>
                </a:lnTo>
                <a:lnTo>
                  <a:pt x="764" y="530"/>
                </a:lnTo>
                <a:lnTo>
                  <a:pt x="764" y="531"/>
                </a:lnTo>
                <a:lnTo>
                  <a:pt x="766" y="531"/>
                </a:lnTo>
                <a:lnTo>
                  <a:pt x="767" y="531"/>
                </a:lnTo>
                <a:lnTo>
                  <a:pt x="767" y="533"/>
                </a:lnTo>
                <a:lnTo>
                  <a:pt x="767" y="533"/>
                </a:lnTo>
                <a:lnTo>
                  <a:pt x="766" y="533"/>
                </a:lnTo>
                <a:lnTo>
                  <a:pt x="764" y="533"/>
                </a:lnTo>
                <a:lnTo>
                  <a:pt x="764" y="533"/>
                </a:lnTo>
                <a:lnTo>
                  <a:pt x="764" y="534"/>
                </a:lnTo>
                <a:lnTo>
                  <a:pt x="764" y="535"/>
                </a:lnTo>
                <a:lnTo>
                  <a:pt x="766" y="535"/>
                </a:lnTo>
                <a:lnTo>
                  <a:pt x="767" y="535"/>
                </a:lnTo>
                <a:lnTo>
                  <a:pt x="767" y="535"/>
                </a:lnTo>
                <a:lnTo>
                  <a:pt x="767" y="536"/>
                </a:lnTo>
                <a:lnTo>
                  <a:pt x="767" y="538"/>
                </a:lnTo>
                <a:lnTo>
                  <a:pt x="767" y="538"/>
                </a:lnTo>
                <a:lnTo>
                  <a:pt x="767" y="538"/>
                </a:lnTo>
                <a:lnTo>
                  <a:pt x="766" y="538"/>
                </a:lnTo>
                <a:lnTo>
                  <a:pt x="764" y="538"/>
                </a:lnTo>
                <a:lnTo>
                  <a:pt x="764" y="536"/>
                </a:lnTo>
                <a:lnTo>
                  <a:pt x="763" y="536"/>
                </a:lnTo>
                <a:lnTo>
                  <a:pt x="762" y="536"/>
                </a:lnTo>
                <a:lnTo>
                  <a:pt x="762" y="538"/>
                </a:lnTo>
                <a:lnTo>
                  <a:pt x="762" y="538"/>
                </a:lnTo>
                <a:lnTo>
                  <a:pt x="762" y="538"/>
                </a:lnTo>
                <a:lnTo>
                  <a:pt x="762" y="539"/>
                </a:lnTo>
                <a:lnTo>
                  <a:pt x="761" y="540"/>
                </a:lnTo>
                <a:lnTo>
                  <a:pt x="761" y="540"/>
                </a:lnTo>
                <a:lnTo>
                  <a:pt x="759" y="540"/>
                </a:lnTo>
                <a:lnTo>
                  <a:pt x="759" y="540"/>
                </a:lnTo>
                <a:lnTo>
                  <a:pt x="759" y="540"/>
                </a:lnTo>
                <a:lnTo>
                  <a:pt x="758" y="540"/>
                </a:lnTo>
                <a:lnTo>
                  <a:pt x="757" y="540"/>
                </a:lnTo>
                <a:lnTo>
                  <a:pt x="757" y="540"/>
                </a:lnTo>
                <a:lnTo>
                  <a:pt x="757" y="542"/>
                </a:lnTo>
                <a:lnTo>
                  <a:pt x="757" y="543"/>
                </a:lnTo>
                <a:lnTo>
                  <a:pt x="757" y="543"/>
                </a:lnTo>
                <a:lnTo>
                  <a:pt x="756" y="543"/>
                </a:lnTo>
                <a:lnTo>
                  <a:pt x="754" y="543"/>
                </a:lnTo>
                <a:lnTo>
                  <a:pt x="754" y="543"/>
                </a:lnTo>
                <a:lnTo>
                  <a:pt x="753" y="542"/>
                </a:lnTo>
                <a:lnTo>
                  <a:pt x="752" y="542"/>
                </a:lnTo>
                <a:lnTo>
                  <a:pt x="752" y="542"/>
                </a:lnTo>
                <a:lnTo>
                  <a:pt x="752" y="540"/>
                </a:lnTo>
                <a:lnTo>
                  <a:pt x="752" y="540"/>
                </a:lnTo>
                <a:lnTo>
                  <a:pt x="751" y="540"/>
                </a:lnTo>
                <a:lnTo>
                  <a:pt x="749" y="540"/>
                </a:lnTo>
                <a:lnTo>
                  <a:pt x="748" y="540"/>
                </a:lnTo>
                <a:lnTo>
                  <a:pt x="748" y="540"/>
                </a:lnTo>
                <a:lnTo>
                  <a:pt x="748" y="540"/>
                </a:lnTo>
                <a:lnTo>
                  <a:pt x="747" y="540"/>
                </a:lnTo>
                <a:lnTo>
                  <a:pt x="746" y="540"/>
                </a:lnTo>
                <a:lnTo>
                  <a:pt x="746" y="540"/>
                </a:lnTo>
                <a:lnTo>
                  <a:pt x="746" y="539"/>
                </a:lnTo>
                <a:lnTo>
                  <a:pt x="746" y="539"/>
                </a:lnTo>
                <a:lnTo>
                  <a:pt x="744" y="538"/>
                </a:lnTo>
                <a:lnTo>
                  <a:pt x="743" y="538"/>
                </a:lnTo>
                <a:lnTo>
                  <a:pt x="743" y="538"/>
                </a:lnTo>
                <a:lnTo>
                  <a:pt x="743" y="535"/>
                </a:lnTo>
                <a:lnTo>
                  <a:pt x="743" y="535"/>
                </a:lnTo>
                <a:lnTo>
                  <a:pt x="742" y="535"/>
                </a:lnTo>
                <a:lnTo>
                  <a:pt x="742" y="535"/>
                </a:lnTo>
                <a:lnTo>
                  <a:pt x="740" y="534"/>
                </a:lnTo>
                <a:lnTo>
                  <a:pt x="740" y="534"/>
                </a:lnTo>
                <a:lnTo>
                  <a:pt x="740" y="534"/>
                </a:lnTo>
                <a:lnTo>
                  <a:pt x="740" y="534"/>
                </a:lnTo>
                <a:lnTo>
                  <a:pt x="739" y="534"/>
                </a:lnTo>
                <a:lnTo>
                  <a:pt x="738" y="534"/>
                </a:lnTo>
                <a:lnTo>
                  <a:pt x="738" y="534"/>
                </a:lnTo>
                <a:lnTo>
                  <a:pt x="738" y="535"/>
                </a:lnTo>
                <a:lnTo>
                  <a:pt x="738" y="535"/>
                </a:lnTo>
                <a:lnTo>
                  <a:pt x="737" y="535"/>
                </a:lnTo>
                <a:lnTo>
                  <a:pt x="735" y="536"/>
                </a:lnTo>
                <a:lnTo>
                  <a:pt x="735" y="536"/>
                </a:lnTo>
                <a:lnTo>
                  <a:pt x="735" y="538"/>
                </a:lnTo>
                <a:lnTo>
                  <a:pt x="735" y="538"/>
                </a:lnTo>
                <a:lnTo>
                  <a:pt x="735" y="539"/>
                </a:lnTo>
                <a:lnTo>
                  <a:pt x="735" y="540"/>
                </a:lnTo>
                <a:lnTo>
                  <a:pt x="735" y="540"/>
                </a:lnTo>
                <a:lnTo>
                  <a:pt x="735" y="542"/>
                </a:lnTo>
                <a:lnTo>
                  <a:pt x="735" y="542"/>
                </a:lnTo>
                <a:lnTo>
                  <a:pt x="734" y="542"/>
                </a:lnTo>
                <a:lnTo>
                  <a:pt x="733" y="542"/>
                </a:lnTo>
                <a:lnTo>
                  <a:pt x="733" y="543"/>
                </a:lnTo>
                <a:lnTo>
                  <a:pt x="733" y="543"/>
                </a:lnTo>
                <a:lnTo>
                  <a:pt x="732" y="543"/>
                </a:lnTo>
                <a:lnTo>
                  <a:pt x="730" y="543"/>
                </a:lnTo>
                <a:lnTo>
                  <a:pt x="729" y="543"/>
                </a:lnTo>
                <a:lnTo>
                  <a:pt x="729" y="543"/>
                </a:lnTo>
                <a:lnTo>
                  <a:pt x="729" y="543"/>
                </a:lnTo>
                <a:lnTo>
                  <a:pt x="728" y="542"/>
                </a:lnTo>
                <a:lnTo>
                  <a:pt x="727" y="544"/>
                </a:lnTo>
                <a:lnTo>
                  <a:pt x="727" y="544"/>
                </a:lnTo>
                <a:lnTo>
                  <a:pt x="727" y="544"/>
                </a:lnTo>
                <a:lnTo>
                  <a:pt x="725" y="544"/>
                </a:lnTo>
                <a:lnTo>
                  <a:pt x="725" y="543"/>
                </a:lnTo>
                <a:lnTo>
                  <a:pt x="725" y="543"/>
                </a:lnTo>
                <a:lnTo>
                  <a:pt x="725" y="542"/>
                </a:lnTo>
                <a:lnTo>
                  <a:pt x="725" y="540"/>
                </a:lnTo>
                <a:lnTo>
                  <a:pt x="725" y="540"/>
                </a:lnTo>
                <a:lnTo>
                  <a:pt x="725" y="539"/>
                </a:lnTo>
                <a:lnTo>
                  <a:pt x="724" y="539"/>
                </a:lnTo>
                <a:lnTo>
                  <a:pt x="724" y="539"/>
                </a:lnTo>
                <a:lnTo>
                  <a:pt x="723" y="539"/>
                </a:lnTo>
                <a:lnTo>
                  <a:pt x="723" y="539"/>
                </a:lnTo>
                <a:lnTo>
                  <a:pt x="722" y="539"/>
                </a:lnTo>
                <a:lnTo>
                  <a:pt x="722" y="539"/>
                </a:lnTo>
                <a:lnTo>
                  <a:pt x="720" y="539"/>
                </a:lnTo>
                <a:lnTo>
                  <a:pt x="720" y="538"/>
                </a:lnTo>
                <a:lnTo>
                  <a:pt x="719" y="538"/>
                </a:lnTo>
                <a:lnTo>
                  <a:pt x="719" y="538"/>
                </a:lnTo>
                <a:lnTo>
                  <a:pt x="718" y="538"/>
                </a:lnTo>
                <a:lnTo>
                  <a:pt x="718" y="538"/>
                </a:lnTo>
                <a:lnTo>
                  <a:pt x="717" y="539"/>
                </a:lnTo>
                <a:lnTo>
                  <a:pt x="717" y="539"/>
                </a:lnTo>
                <a:lnTo>
                  <a:pt x="715" y="539"/>
                </a:lnTo>
                <a:lnTo>
                  <a:pt x="714" y="540"/>
                </a:lnTo>
                <a:lnTo>
                  <a:pt x="714" y="540"/>
                </a:lnTo>
                <a:lnTo>
                  <a:pt x="713" y="540"/>
                </a:lnTo>
                <a:lnTo>
                  <a:pt x="713" y="540"/>
                </a:lnTo>
                <a:lnTo>
                  <a:pt x="713" y="542"/>
                </a:lnTo>
                <a:lnTo>
                  <a:pt x="713" y="543"/>
                </a:lnTo>
                <a:lnTo>
                  <a:pt x="713" y="543"/>
                </a:lnTo>
                <a:lnTo>
                  <a:pt x="713" y="544"/>
                </a:lnTo>
                <a:lnTo>
                  <a:pt x="713" y="545"/>
                </a:lnTo>
                <a:lnTo>
                  <a:pt x="713" y="545"/>
                </a:lnTo>
                <a:lnTo>
                  <a:pt x="713" y="545"/>
                </a:lnTo>
                <a:lnTo>
                  <a:pt x="713" y="547"/>
                </a:lnTo>
                <a:lnTo>
                  <a:pt x="713" y="548"/>
                </a:lnTo>
                <a:lnTo>
                  <a:pt x="711" y="548"/>
                </a:lnTo>
                <a:lnTo>
                  <a:pt x="710" y="548"/>
                </a:lnTo>
                <a:lnTo>
                  <a:pt x="710" y="548"/>
                </a:lnTo>
                <a:lnTo>
                  <a:pt x="710" y="549"/>
                </a:lnTo>
                <a:lnTo>
                  <a:pt x="709" y="549"/>
                </a:lnTo>
                <a:lnTo>
                  <a:pt x="708" y="549"/>
                </a:lnTo>
                <a:lnTo>
                  <a:pt x="708" y="549"/>
                </a:lnTo>
                <a:lnTo>
                  <a:pt x="708" y="550"/>
                </a:lnTo>
                <a:lnTo>
                  <a:pt x="708" y="552"/>
                </a:lnTo>
                <a:lnTo>
                  <a:pt x="706" y="552"/>
                </a:lnTo>
                <a:lnTo>
                  <a:pt x="705" y="552"/>
                </a:lnTo>
                <a:lnTo>
                  <a:pt x="705" y="552"/>
                </a:lnTo>
                <a:lnTo>
                  <a:pt x="705" y="553"/>
                </a:lnTo>
                <a:lnTo>
                  <a:pt x="704" y="553"/>
                </a:lnTo>
                <a:lnTo>
                  <a:pt x="703" y="554"/>
                </a:lnTo>
                <a:lnTo>
                  <a:pt x="703" y="554"/>
                </a:lnTo>
                <a:lnTo>
                  <a:pt x="701" y="554"/>
                </a:lnTo>
                <a:lnTo>
                  <a:pt x="701" y="554"/>
                </a:lnTo>
                <a:lnTo>
                  <a:pt x="700" y="554"/>
                </a:lnTo>
                <a:lnTo>
                  <a:pt x="700" y="555"/>
                </a:lnTo>
                <a:lnTo>
                  <a:pt x="699" y="555"/>
                </a:lnTo>
                <a:lnTo>
                  <a:pt x="698" y="555"/>
                </a:lnTo>
                <a:lnTo>
                  <a:pt x="698" y="557"/>
                </a:lnTo>
                <a:lnTo>
                  <a:pt x="698" y="557"/>
                </a:lnTo>
                <a:lnTo>
                  <a:pt x="698" y="557"/>
                </a:lnTo>
                <a:lnTo>
                  <a:pt x="698" y="557"/>
                </a:lnTo>
                <a:lnTo>
                  <a:pt x="698" y="558"/>
                </a:lnTo>
                <a:lnTo>
                  <a:pt x="698" y="559"/>
                </a:lnTo>
                <a:lnTo>
                  <a:pt x="696" y="559"/>
                </a:lnTo>
                <a:lnTo>
                  <a:pt x="695" y="559"/>
                </a:lnTo>
                <a:lnTo>
                  <a:pt x="695" y="559"/>
                </a:lnTo>
                <a:lnTo>
                  <a:pt x="694" y="560"/>
                </a:lnTo>
                <a:lnTo>
                  <a:pt x="693" y="560"/>
                </a:lnTo>
                <a:lnTo>
                  <a:pt x="693" y="560"/>
                </a:lnTo>
                <a:lnTo>
                  <a:pt x="691" y="560"/>
                </a:lnTo>
                <a:lnTo>
                  <a:pt x="691" y="562"/>
                </a:lnTo>
                <a:lnTo>
                  <a:pt x="691" y="562"/>
                </a:lnTo>
                <a:lnTo>
                  <a:pt x="691" y="562"/>
                </a:lnTo>
                <a:lnTo>
                  <a:pt x="690" y="563"/>
                </a:lnTo>
                <a:lnTo>
                  <a:pt x="689" y="563"/>
                </a:lnTo>
                <a:lnTo>
                  <a:pt x="689" y="564"/>
                </a:lnTo>
                <a:lnTo>
                  <a:pt x="689" y="564"/>
                </a:lnTo>
                <a:lnTo>
                  <a:pt x="689" y="565"/>
                </a:lnTo>
                <a:lnTo>
                  <a:pt x="689" y="565"/>
                </a:lnTo>
                <a:lnTo>
                  <a:pt x="689" y="567"/>
                </a:lnTo>
                <a:lnTo>
                  <a:pt x="689" y="567"/>
                </a:lnTo>
                <a:lnTo>
                  <a:pt x="688" y="567"/>
                </a:lnTo>
                <a:lnTo>
                  <a:pt x="686" y="567"/>
                </a:lnTo>
                <a:lnTo>
                  <a:pt x="686" y="567"/>
                </a:lnTo>
                <a:lnTo>
                  <a:pt x="686" y="567"/>
                </a:lnTo>
                <a:lnTo>
                  <a:pt x="685" y="567"/>
                </a:lnTo>
                <a:lnTo>
                  <a:pt x="684" y="567"/>
                </a:lnTo>
                <a:lnTo>
                  <a:pt x="684" y="568"/>
                </a:lnTo>
                <a:lnTo>
                  <a:pt x="684" y="568"/>
                </a:lnTo>
                <a:lnTo>
                  <a:pt x="685" y="569"/>
                </a:lnTo>
                <a:lnTo>
                  <a:pt x="686" y="568"/>
                </a:lnTo>
                <a:lnTo>
                  <a:pt x="686" y="568"/>
                </a:lnTo>
                <a:lnTo>
                  <a:pt x="688" y="568"/>
                </a:lnTo>
                <a:lnTo>
                  <a:pt x="689" y="568"/>
                </a:lnTo>
                <a:lnTo>
                  <a:pt x="689" y="568"/>
                </a:lnTo>
                <a:lnTo>
                  <a:pt x="689" y="569"/>
                </a:lnTo>
                <a:lnTo>
                  <a:pt x="689" y="570"/>
                </a:lnTo>
                <a:lnTo>
                  <a:pt x="689" y="570"/>
                </a:lnTo>
                <a:lnTo>
                  <a:pt x="688" y="570"/>
                </a:lnTo>
                <a:lnTo>
                  <a:pt x="686" y="570"/>
                </a:lnTo>
                <a:lnTo>
                  <a:pt x="686" y="570"/>
                </a:lnTo>
                <a:lnTo>
                  <a:pt x="685" y="570"/>
                </a:lnTo>
                <a:lnTo>
                  <a:pt x="685" y="570"/>
                </a:lnTo>
                <a:lnTo>
                  <a:pt x="684" y="572"/>
                </a:lnTo>
                <a:lnTo>
                  <a:pt x="684" y="572"/>
                </a:lnTo>
                <a:lnTo>
                  <a:pt x="684" y="573"/>
                </a:lnTo>
                <a:lnTo>
                  <a:pt x="684" y="573"/>
                </a:lnTo>
                <a:lnTo>
                  <a:pt x="684" y="573"/>
                </a:lnTo>
                <a:lnTo>
                  <a:pt x="683" y="574"/>
                </a:lnTo>
                <a:lnTo>
                  <a:pt x="681" y="574"/>
                </a:lnTo>
                <a:lnTo>
                  <a:pt x="681" y="574"/>
                </a:lnTo>
                <a:lnTo>
                  <a:pt x="681" y="573"/>
                </a:lnTo>
                <a:lnTo>
                  <a:pt x="680" y="573"/>
                </a:lnTo>
                <a:lnTo>
                  <a:pt x="679" y="573"/>
                </a:lnTo>
                <a:lnTo>
                  <a:pt x="679" y="574"/>
                </a:lnTo>
                <a:lnTo>
                  <a:pt x="677" y="574"/>
                </a:lnTo>
                <a:lnTo>
                  <a:pt x="676" y="576"/>
                </a:lnTo>
                <a:lnTo>
                  <a:pt x="676" y="576"/>
                </a:lnTo>
                <a:lnTo>
                  <a:pt x="675" y="576"/>
                </a:lnTo>
                <a:lnTo>
                  <a:pt x="674" y="576"/>
                </a:lnTo>
                <a:lnTo>
                  <a:pt x="674" y="576"/>
                </a:lnTo>
                <a:lnTo>
                  <a:pt x="674" y="576"/>
                </a:lnTo>
                <a:lnTo>
                  <a:pt x="672" y="577"/>
                </a:lnTo>
                <a:lnTo>
                  <a:pt x="672" y="577"/>
                </a:lnTo>
                <a:lnTo>
                  <a:pt x="672" y="577"/>
                </a:lnTo>
                <a:lnTo>
                  <a:pt x="671" y="578"/>
                </a:lnTo>
                <a:lnTo>
                  <a:pt x="671" y="578"/>
                </a:lnTo>
                <a:lnTo>
                  <a:pt x="670" y="578"/>
                </a:lnTo>
                <a:lnTo>
                  <a:pt x="670" y="579"/>
                </a:lnTo>
                <a:lnTo>
                  <a:pt x="670" y="579"/>
                </a:lnTo>
                <a:lnTo>
                  <a:pt x="669" y="581"/>
                </a:lnTo>
                <a:lnTo>
                  <a:pt x="667" y="581"/>
                </a:lnTo>
                <a:lnTo>
                  <a:pt x="667" y="581"/>
                </a:lnTo>
                <a:lnTo>
                  <a:pt x="666" y="581"/>
                </a:lnTo>
                <a:lnTo>
                  <a:pt x="666" y="581"/>
                </a:lnTo>
                <a:lnTo>
                  <a:pt x="665" y="582"/>
                </a:lnTo>
                <a:lnTo>
                  <a:pt x="665" y="582"/>
                </a:lnTo>
                <a:lnTo>
                  <a:pt x="664" y="582"/>
                </a:lnTo>
                <a:lnTo>
                  <a:pt x="664" y="583"/>
                </a:lnTo>
                <a:lnTo>
                  <a:pt x="662" y="583"/>
                </a:lnTo>
                <a:lnTo>
                  <a:pt x="662" y="583"/>
                </a:lnTo>
                <a:lnTo>
                  <a:pt x="661" y="583"/>
                </a:lnTo>
                <a:lnTo>
                  <a:pt x="661" y="583"/>
                </a:lnTo>
                <a:lnTo>
                  <a:pt x="659" y="583"/>
                </a:lnTo>
                <a:lnTo>
                  <a:pt x="657" y="584"/>
                </a:lnTo>
                <a:lnTo>
                  <a:pt x="657" y="583"/>
                </a:lnTo>
                <a:lnTo>
                  <a:pt x="656" y="584"/>
                </a:lnTo>
                <a:lnTo>
                  <a:pt x="655" y="584"/>
                </a:lnTo>
                <a:lnTo>
                  <a:pt x="655" y="586"/>
                </a:lnTo>
                <a:lnTo>
                  <a:pt x="655" y="586"/>
                </a:lnTo>
                <a:lnTo>
                  <a:pt x="654" y="587"/>
                </a:lnTo>
                <a:lnTo>
                  <a:pt x="654" y="587"/>
                </a:lnTo>
                <a:lnTo>
                  <a:pt x="652" y="587"/>
                </a:lnTo>
                <a:lnTo>
                  <a:pt x="651" y="587"/>
                </a:lnTo>
                <a:lnTo>
                  <a:pt x="651" y="587"/>
                </a:lnTo>
                <a:lnTo>
                  <a:pt x="651" y="587"/>
                </a:lnTo>
                <a:lnTo>
                  <a:pt x="650" y="589"/>
                </a:lnTo>
                <a:lnTo>
                  <a:pt x="650" y="589"/>
                </a:lnTo>
                <a:lnTo>
                  <a:pt x="650" y="589"/>
                </a:lnTo>
                <a:lnTo>
                  <a:pt x="648" y="589"/>
                </a:lnTo>
                <a:lnTo>
                  <a:pt x="648" y="589"/>
                </a:lnTo>
                <a:lnTo>
                  <a:pt x="647" y="589"/>
                </a:lnTo>
                <a:lnTo>
                  <a:pt x="646" y="589"/>
                </a:lnTo>
                <a:lnTo>
                  <a:pt x="646" y="589"/>
                </a:lnTo>
                <a:lnTo>
                  <a:pt x="645" y="591"/>
                </a:lnTo>
                <a:lnTo>
                  <a:pt x="645" y="592"/>
                </a:lnTo>
                <a:lnTo>
                  <a:pt x="643" y="592"/>
                </a:lnTo>
                <a:lnTo>
                  <a:pt x="643" y="593"/>
                </a:lnTo>
                <a:lnTo>
                  <a:pt x="643" y="594"/>
                </a:lnTo>
                <a:lnTo>
                  <a:pt x="643" y="594"/>
                </a:lnTo>
                <a:lnTo>
                  <a:pt x="643" y="594"/>
                </a:lnTo>
                <a:lnTo>
                  <a:pt x="642" y="596"/>
                </a:lnTo>
                <a:lnTo>
                  <a:pt x="641" y="596"/>
                </a:lnTo>
                <a:lnTo>
                  <a:pt x="641" y="594"/>
                </a:lnTo>
                <a:lnTo>
                  <a:pt x="640" y="594"/>
                </a:lnTo>
                <a:lnTo>
                  <a:pt x="638" y="596"/>
                </a:lnTo>
                <a:lnTo>
                  <a:pt x="638" y="597"/>
                </a:lnTo>
                <a:lnTo>
                  <a:pt x="638" y="597"/>
                </a:lnTo>
                <a:lnTo>
                  <a:pt x="638" y="598"/>
                </a:lnTo>
                <a:lnTo>
                  <a:pt x="638" y="599"/>
                </a:lnTo>
                <a:lnTo>
                  <a:pt x="638" y="599"/>
                </a:lnTo>
                <a:lnTo>
                  <a:pt x="638" y="601"/>
                </a:lnTo>
                <a:lnTo>
                  <a:pt x="638" y="602"/>
                </a:lnTo>
                <a:lnTo>
                  <a:pt x="640" y="602"/>
                </a:lnTo>
                <a:lnTo>
                  <a:pt x="640" y="602"/>
                </a:lnTo>
                <a:lnTo>
                  <a:pt x="640" y="603"/>
                </a:lnTo>
                <a:lnTo>
                  <a:pt x="641" y="604"/>
                </a:lnTo>
                <a:lnTo>
                  <a:pt x="640" y="604"/>
                </a:lnTo>
                <a:lnTo>
                  <a:pt x="640" y="606"/>
                </a:lnTo>
                <a:lnTo>
                  <a:pt x="638" y="606"/>
                </a:lnTo>
                <a:lnTo>
                  <a:pt x="638" y="607"/>
                </a:lnTo>
                <a:lnTo>
                  <a:pt x="638" y="608"/>
                </a:lnTo>
                <a:lnTo>
                  <a:pt x="638" y="608"/>
                </a:lnTo>
                <a:lnTo>
                  <a:pt x="637" y="608"/>
                </a:lnTo>
                <a:lnTo>
                  <a:pt x="637" y="610"/>
                </a:lnTo>
                <a:lnTo>
                  <a:pt x="637" y="611"/>
                </a:lnTo>
                <a:lnTo>
                  <a:pt x="637" y="611"/>
                </a:lnTo>
                <a:lnTo>
                  <a:pt x="637" y="612"/>
                </a:lnTo>
                <a:lnTo>
                  <a:pt x="637" y="613"/>
                </a:lnTo>
                <a:lnTo>
                  <a:pt x="637" y="613"/>
                </a:lnTo>
                <a:lnTo>
                  <a:pt x="637" y="615"/>
                </a:lnTo>
                <a:lnTo>
                  <a:pt x="637" y="616"/>
                </a:lnTo>
                <a:lnTo>
                  <a:pt x="637" y="616"/>
                </a:lnTo>
                <a:lnTo>
                  <a:pt x="637" y="616"/>
                </a:lnTo>
                <a:lnTo>
                  <a:pt x="638" y="617"/>
                </a:lnTo>
                <a:lnTo>
                  <a:pt x="638" y="617"/>
                </a:lnTo>
                <a:lnTo>
                  <a:pt x="638" y="618"/>
                </a:lnTo>
                <a:lnTo>
                  <a:pt x="638" y="618"/>
                </a:lnTo>
                <a:lnTo>
                  <a:pt x="638" y="620"/>
                </a:lnTo>
                <a:lnTo>
                  <a:pt x="638" y="621"/>
                </a:lnTo>
                <a:lnTo>
                  <a:pt x="638" y="621"/>
                </a:lnTo>
                <a:lnTo>
                  <a:pt x="638" y="621"/>
                </a:lnTo>
                <a:lnTo>
                  <a:pt x="638" y="622"/>
                </a:lnTo>
                <a:lnTo>
                  <a:pt x="638" y="623"/>
                </a:lnTo>
                <a:lnTo>
                  <a:pt x="638" y="623"/>
                </a:lnTo>
                <a:lnTo>
                  <a:pt x="638" y="623"/>
                </a:lnTo>
                <a:lnTo>
                  <a:pt x="638" y="625"/>
                </a:lnTo>
                <a:lnTo>
                  <a:pt x="640" y="626"/>
                </a:lnTo>
                <a:lnTo>
                  <a:pt x="640" y="627"/>
                </a:lnTo>
                <a:lnTo>
                  <a:pt x="641" y="627"/>
                </a:lnTo>
                <a:lnTo>
                  <a:pt x="641" y="627"/>
                </a:lnTo>
                <a:lnTo>
                  <a:pt x="641" y="627"/>
                </a:lnTo>
                <a:lnTo>
                  <a:pt x="641" y="628"/>
                </a:lnTo>
                <a:lnTo>
                  <a:pt x="641" y="630"/>
                </a:lnTo>
                <a:lnTo>
                  <a:pt x="641" y="630"/>
                </a:lnTo>
                <a:lnTo>
                  <a:pt x="641" y="631"/>
                </a:lnTo>
                <a:lnTo>
                  <a:pt x="641" y="632"/>
                </a:lnTo>
                <a:lnTo>
                  <a:pt x="641" y="632"/>
                </a:lnTo>
                <a:lnTo>
                  <a:pt x="641" y="633"/>
                </a:lnTo>
                <a:lnTo>
                  <a:pt x="641" y="633"/>
                </a:lnTo>
                <a:lnTo>
                  <a:pt x="640" y="635"/>
                </a:lnTo>
                <a:lnTo>
                  <a:pt x="641" y="635"/>
                </a:lnTo>
                <a:lnTo>
                  <a:pt x="641" y="636"/>
                </a:lnTo>
                <a:lnTo>
                  <a:pt x="641" y="637"/>
                </a:lnTo>
                <a:lnTo>
                  <a:pt x="642" y="637"/>
                </a:lnTo>
                <a:lnTo>
                  <a:pt x="643" y="637"/>
                </a:lnTo>
                <a:lnTo>
                  <a:pt x="643" y="637"/>
                </a:lnTo>
                <a:lnTo>
                  <a:pt x="643" y="637"/>
                </a:lnTo>
                <a:lnTo>
                  <a:pt x="645" y="639"/>
                </a:lnTo>
                <a:lnTo>
                  <a:pt x="646" y="640"/>
                </a:lnTo>
                <a:lnTo>
                  <a:pt x="646" y="640"/>
                </a:lnTo>
                <a:lnTo>
                  <a:pt x="646" y="640"/>
                </a:lnTo>
                <a:lnTo>
                  <a:pt x="646" y="641"/>
                </a:lnTo>
                <a:lnTo>
                  <a:pt x="646" y="642"/>
                </a:lnTo>
                <a:lnTo>
                  <a:pt x="646" y="642"/>
                </a:lnTo>
                <a:lnTo>
                  <a:pt x="646" y="644"/>
                </a:lnTo>
                <a:lnTo>
                  <a:pt x="646" y="644"/>
                </a:lnTo>
                <a:lnTo>
                  <a:pt x="646" y="645"/>
                </a:lnTo>
                <a:lnTo>
                  <a:pt x="646" y="646"/>
                </a:lnTo>
                <a:lnTo>
                  <a:pt x="647" y="646"/>
                </a:lnTo>
                <a:lnTo>
                  <a:pt x="648" y="646"/>
                </a:lnTo>
                <a:lnTo>
                  <a:pt x="648" y="647"/>
                </a:lnTo>
                <a:lnTo>
                  <a:pt x="648" y="649"/>
                </a:lnTo>
                <a:lnTo>
                  <a:pt x="650" y="649"/>
                </a:lnTo>
                <a:lnTo>
                  <a:pt x="651" y="649"/>
                </a:lnTo>
                <a:lnTo>
                  <a:pt x="651" y="649"/>
                </a:lnTo>
                <a:lnTo>
                  <a:pt x="651" y="650"/>
                </a:lnTo>
                <a:lnTo>
                  <a:pt x="652" y="650"/>
                </a:lnTo>
                <a:lnTo>
                  <a:pt x="654" y="650"/>
                </a:lnTo>
                <a:lnTo>
                  <a:pt x="654" y="649"/>
                </a:lnTo>
                <a:lnTo>
                  <a:pt x="655" y="650"/>
                </a:lnTo>
                <a:lnTo>
                  <a:pt x="655" y="651"/>
                </a:lnTo>
                <a:lnTo>
                  <a:pt x="655" y="651"/>
                </a:lnTo>
                <a:lnTo>
                  <a:pt x="655" y="652"/>
                </a:lnTo>
                <a:lnTo>
                  <a:pt x="655" y="654"/>
                </a:lnTo>
                <a:lnTo>
                  <a:pt x="655" y="654"/>
                </a:lnTo>
                <a:lnTo>
                  <a:pt x="656" y="655"/>
                </a:lnTo>
                <a:lnTo>
                  <a:pt x="657" y="655"/>
                </a:lnTo>
                <a:lnTo>
                  <a:pt x="657" y="654"/>
                </a:lnTo>
                <a:lnTo>
                  <a:pt x="657" y="655"/>
                </a:lnTo>
                <a:lnTo>
                  <a:pt x="657" y="656"/>
                </a:lnTo>
                <a:lnTo>
                  <a:pt x="657" y="656"/>
                </a:lnTo>
                <a:lnTo>
                  <a:pt x="657" y="657"/>
                </a:lnTo>
                <a:lnTo>
                  <a:pt x="657" y="657"/>
                </a:lnTo>
                <a:lnTo>
                  <a:pt x="657" y="659"/>
                </a:lnTo>
                <a:lnTo>
                  <a:pt x="659" y="659"/>
                </a:lnTo>
                <a:lnTo>
                  <a:pt x="659" y="660"/>
                </a:lnTo>
                <a:lnTo>
                  <a:pt x="660" y="659"/>
                </a:lnTo>
                <a:lnTo>
                  <a:pt x="660" y="660"/>
                </a:lnTo>
                <a:lnTo>
                  <a:pt x="660" y="661"/>
                </a:lnTo>
                <a:lnTo>
                  <a:pt x="660" y="661"/>
                </a:lnTo>
                <a:lnTo>
                  <a:pt x="660" y="662"/>
                </a:lnTo>
                <a:lnTo>
                  <a:pt x="660" y="664"/>
                </a:lnTo>
                <a:lnTo>
                  <a:pt x="660" y="665"/>
                </a:lnTo>
                <a:lnTo>
                  <a:pt x="660" y="665"/>
                </a:lnTo>
                <a:lnTo>
                  <a:pt x="660" y="666"/>
                </a:lnTo>
                <a:lnTo>
                  <a:pt x="660" y="667"/>
                </a:lnTo>
                <a:lnTo>
                  <a:pt x="660" y="667"/>
                </a:lnTo>
                <a:lnTo>
                  <a:pt x="660" y="669"/>
                </a:lnTo>
                <a:lnTo>
                  <a:pt x="660" y="670"/>
                </a:lnTo>
                <a:lnTo>
                  <a:pt x="660" y="670"/>
                </a:lnTo>
                <a:lnTo>
                  <a:pt x="660" y="670"/>
                </a:lnTo>
                <a:lnTo>
                  <a:pt x="659" y="670"/>
                </a:lnTo>
                <a:lnTo>
                  <a:pt x="657" y="670"/>
                </a:lnTo>
                <a:lnTo>
                  <a:pt x="656" y="673"/>
                </a:lnTo>
                <a:lnTo>
                  <a:pt x="656" y="673"/>
                </a:lnTo>
                <a:lnTo>
                  <a:pt x="656" y="673"/>
                </a:lnTo>
                <a:lnTo>
                  <a:pt x="655" y="674"/>
                </a:lnTo>
                <a:lnTo>
                  <a:pt x="654" y="674"/>
                </a:lnTo>
                <a:lnTo>
                  <a:pt x="654" y="674"/>
                </a:lnTo>
                <a:lnTo>
                  <a:pt x="652" y="675"/>
                </a:lnTo>
                <a:lnTo>
                  <a:pt x="652" y="675"/>
                </a:lnTo>
                <a:lnTo>
                  <a:pt x="651" y="675"/>
                </a:lnTo>
                <a:lnTo>
                  <a:pt x="650" y="675"/>
                </a:lnTo>
                <a:lnTo>
                  <a:pt x="648" y="675"/>
                </a:lnTo>
                <a:lnTo>
                  <a:pt x="648" y="675"/>
                </a:lnTo>
                <a:lnTo>
                  <a:pt x="647" y="675"/>
                </a:lnTo>
                <a:lnTo>
                  <a:pt x="646" y="675"/>
                </a:lnTo>
                <a:lnTo>
                  <a:pt x="646" y="676"/>
                </a:lnTo>
                <a:lnTo>
                  <a:pt x="646" y="676"/>
                </a:lnTo>
                <a:lnTo>
                  <a:pt x="645" y="678"/>
                </a:lnTo>
                <a:lnTo>
                  <a:pt x="645" y="678"/>
                </a:lnTo>
                <a:lnTo>
                  <a:pt x="643" y="678"/>
                </a:lnTo>
                <a:lnTo>
                  <a:pt x="643" y="679"/>
                </a:lnTo>
                <a:lnTo>
                  <a:pt x="643" y="680"/>
                </a:lnTo>
                <a:lnTo>
                  <a:pt x="643" y="680"/>
                </a:lnTo>
                <a:lnTo>
                  <a:pt x="643" y="681"/>
                </a:lnTo>
                <a:lnTo>
                  <a:pt x="643" y="683"/>
                </a:lnTo>
                <a:lnTo>
                  <a:pt x="643" y="683"/>
                </a:lnTo>
                <a:lnTo>
                  <a:pt x="645" y="683"/>
                </a:lnTo>
                <a:lnTo>
                  <a:pt x="646" y="684"/>
                </a:lnTo>
                <a:lnTo>
                  <a:pt x="646" y="684"/>
                </a:lnTo>
                <a:lnTo>
                  <a:pt x="646" y="684"/>
                </a:lnTo>
                <a:lnTo>
                  <a:pt x="646" y="685"/>
                </a:lnTo>
                <a:lnTo>
                  <a:pt x="646" y="686"/>
                </a:lnTo>
                <a:lnTo>
                  <a:pt x="646" y="686"/>
                </a:lnTo>
                <a:lnTo>
                  <a:pt x="646" y="688"/>
                </a:lnTo>
                <a:lnTo>
                  <a:pt x="646" y="689"/>
                </a:lnTo>
                <a:lnTo>
                  <a:pt x="646" y="689"/>
                </a:lnTo>
                <a:lnTo>
                  <a:pt x="647" y="689"/>
                </a:lnTo>
                <a:lnTo>
                  <a:pt x="648" y="689"/>
                </a:lnTo>
                <a:lnTo>
                  <a:pt x="648" y="689"/>
                </a:lnTo>
                <a:lnTo>
                  <a:pt x="648" y="690"/>
                </a:lnTo>
                <a:lnTo>
                  <a:pt x="648" y="691"/>
                </a:lnTo>
                <a:lnTo>
                  <a:pt x="648" y="691"/>
                </a:lnTo>
                <a:lnTo>
                  <a:pt x="648" y="693"/>
                </a:lnTo>
                <a:lnTo>
                  <a:pt x="650" y="693"/>
                </a:lnTo>
                <a:lnTo>
                  <a:pt x="651" y="693"/>
                </a:lnTo>
                <a:lnTo>
                  <a:pt x="651" y="694"/>
                </a:lnTo>
                <a:lnTo>
                  <a:pt x="650" y="694"/>
                </a:lnTo>
                <a:lnTo>
                  <a:pt x="648" y="694"/>
                </a:lnTo>
                <a:lnTo>
                  <a:pt x="648" y="694"/>
                </a:lnTo>
                <a:lnTo>
                  <a:pt x="648" y="694"/>
                </a:lnTo>
                <a:lnTo>
                  <a:pt x="647" y="694"/>
                </a:lnTo>
                <a:lnTo>
                  <a:pt x="646" y="695"/>
                </a:lnTo>
                <a:lnTo>
                  <a:pt x="646" y="695"/>
                </a:lnTo>
                <a:lnTo>
                  <a:pt x="646" y="696"/>
                </a:lnTo>
                <a:lnTo>
                  <a:pt x="646" y="696"/>
                </a:lnTo>
                <a:lnTo>
                  <a:pt x="646" y="696"/>
                </a:lnTo>
                <a:lnTo>
                  <a:pt x="645" y="698"/>
                </a:lnTo>
                <a:lnTo>
                  <a:pt x="643" y="698"/>
                </a:lnTo>
                <a:lnTo>
                  <a:pt x="643" y="698"/>
                </a:lnTo>
                <a:lnTo>
                  <a:pt x="643" y="699"/>
                </a:lnTo>
                <a:lnTo>
                  <a:pt x="643" y="699"/>
                </a:lnTo>
                <a:lnTo>
                  <a:pt x="645" y="699"/>
                </a:lnTo>
                <a:lnTo>
                  <a:pt x="646" y="699"/>
                </a:lnTo>
                <a:lnTo>
                  <a:pt x="646" y="699"/>
                </a:lnTo>
                <a:lnTo>
                  <a:pt x="646" y="700"/>
                </a:lnTo>
                <a:lnTo>
                  <a:pt x="646" y="701"/>
                </a:lnTo>
                <a:lnTo>
                  <a:pt x="646" y="703"/>
                </a:lnTo>
                <a:lnTo>
                  <a:pt x="646" y="703"/>
                </a:lnTo>
                <a:lnTo>
                  <a:pt x="646" y="704"/>
                </a:lnTo>
                <a:lnTo>
                  <a:pt x="646" y="704"/>
                </a:lnTo>
                <a:lnTo>
                  <a:pt x="645" y="704"/>
                </a:lnTo>
                <a:lnTo>
                  <a:pt x="643" y="705"/>
                </a:lnTo>
                <a:lnTo>
                  <a:pt x="643" y="705"/>
                </a:lnTo>
                <a:lnTo>
                  <a:pt x="643" y="705"/>
                </a:lnTo>
                <a:lnTo>
                  <a:pt x="643" y="707"/>
                </a:lnTo>
                <a:lnTo>
                  <a:pt x="643" y="708"/>
                </a:lnTo>
                <a:lnTo>
                  <a:pt x="643" y="708"/>
                </a:lnTo>
                <a:lnTo>
                  <a:pt x="643" y="709"/>
                </a:lnTo>
                <a:lnTo>
                  <a:pt x="643" y="710"/>
                </a:lnTo>
                <a:lnTo>
                  <a:pt x="643" y="710"/>
                </a:lnTo>
                <a:lnTo>
                  <a:pt x="643" y="710"/>
                </a:lnTo>
                <a:lnTo>
                  <a:pt x="643" y="712"/>
                </a:lnTo>
                <a:lnTo>
                  <a:pt x="643" y="713"/>
                </a:lnTo>
                <a:lnTo>
                  <a:pt x="643" y="713"/>
                </a:lnTo>
                <a:lnTo>
                  <a:pt x="642" y="714"/>
                </a:lnTo>
                <a:lnTo>
                  <a:pt x="641" y="714"/>
                </a:lnTo>
                <a:lnTo>
                  <a:pt x="641" y="715"/>
                </a:lnTo>
                <a:lnTo>
                  <a:pt x="641" y="715"/>
                </a:lnTo>
                <a:lnTo>
                  <a:pt x="641" y="715"/>
                </a:lnTo>
                <a:lnTo>
                  <a:pt x="641" y="717"/>
                </a:lnTo>
                <a:lnTo>
                  <a:pt x="641" y="718"/>
                </a:lnTo>
                <a:lnTo>
                  <a:pt x="641" y="718"/>
                </a:lnTo>
                <a:lnTo>
                  <a:pt x="640" y="718"/>
                </a:lnTo>
                <a:lnTo>
                  <a:pt x="638" y="718"/>
                </a:lnTo>
                <a:lnTo>
                  <a:pt x="638" y="719"/>
                </a:lnTo>
                <a:lnTo>
                  <a:pt x="638" y="720"/>
                </a:lnTo>
                <a:lnTo>
                  <a:pt x="638" y="722"/>
                </a:lnTo>
                <a:lnTo>
                  <a:pt x="638" y="722"/>
                </a:lnTo>
                <a:lnTo>
                  <a:pt x="638" y="722"/>
                </a:lnTo>
                <a:lnTo>
                  <a:pt x="640" y="722"/>
                </a:lnTo>
                <a:lnTo>
                  <a:pt x="641" y="722"/>
                </a:lnTo>
                <a:lnTo>
                  <a:pt x="641" y="722"/>
                </a:lnTo>
                <a:lnTo>
                  <a:pt x="638" y="724"/>
                </a:lnTo>
                <a:lnTo>
                  <a:pt x="637" y="725"/>
                </a:lnTo>
                <a:lnTo>
                  <a:pt x="637" y="725"/>
                </a:lnTo>
                <a:lnTo>
                  <a:pt x="637" y="727"/>
                </a:lnTo>
                <a:lnTo>
                  <a:pt x="637" y="727"/>
                </a:lnTo>
                <a:lnTo>
                  <a:pt x="637" y="727"/>
                </a:lnTo>
                <a:lnTo>
                  <a:pt x="636" y="728"/>
                </a:lnTo>
                <a:lnTo>
                  <a:pt x="636" y="728"/>
                </a:lnTo>
                <a:lnTo>
                  <a:pt x="635" y="728"/>
                </a:lnTo>
                <a:lnTo>
                  <a:pt x="635" y="729"/>
                </a:lnTo>
                <a:lnTo>
                  <a:pt x="635" y="729"/>
                </a:lnTo>
                <a:lnTo>
                  <a:pt x="635" y="729"/>
                </a:lnTo>
                <a:lnTo>
                  <a:pt x="635" y="729"/>
                </a:lnTo>
                <a:lnTo>
                  <a:pt x="635" y="730"/>
                </a:lnTo>
                <a:lnTo>
                  <a:pt x="635" y="732"/>
                </a:lnTo>
                <a:lnTo>
                  <a:pt x="635" y="732"/>
                </a:lnTo>
                <a:lnTo>
                  <a:pt x="635" y="732"/>
                </a:lnTo>
                <a:lnTo>
                  <a:pt x="633" y="732"/>
                </a:lnTo>
                <a:lnTo>
                  <a:pt x="632" y="732"/>
                </a:lnTo>
                <a:lnTo>
                  <a:pt x="632" y="733"/>
                </a:lnTo>
                <a:lnTo>
                  <a:pt x="632" y="733"/>
                </a:lnTo>
                <a:lnTo>
                  <a:pt x="632" y="733"/>
                </a:lnTo>
                <a:lnTo>
                  <a:pt x="632" y="734"/>
                </a:lnTo>
                <a:lnTo>
                  <a:pt x="632" y="734"/>
                </a:lnTo>
                <a:lnTo>
                  <a:pt x="632" y="734"/>
                </a:lnTo>
                <a:lnTo>
                  <a:pt x="632" y="735"/>
                </a:lnTo>
                <a:lnTo>
                  <a:pt x="632" y="737"/>
                </a:lnTo>
                <a:lnTo>
                  <a:pt x="632" y="737"/>
                </a:lnTo>
                <a:lnTo>
                  <a:pt x="631" y="737"/>
                </a:lnTo>
                <a:lnTo>
                  <a:pt x="630" y="737"/>
                </a:lnTo>
                <a:lnTo>
                  <a:pt x="630" y="738"/>
                </a:lnTo>
                <a:lnTo>
                  <a:pt x="630" y="738"/>
                </a:lnTo>
                <a:lnTo>
                  <a:pt x="630" y="738"/>
                </a:lnTo>
                <a:lnTo>
                  <a:pt x="630" y="739"/>
                </a:lnTo>
                <a:lnTo>
                  <a:pt x="630" y="741"/>
                </a:lnTo>
                <a:lnTo>
                  <a:pt x="630" y="741"/>
                </a:lnTo>
                <a:lnTo>
                  <a:pt x="630" y="741"/>
                </a:lnTo>
                <a:lnTo>
                  <a:pt x="630" y="742"/>
                </a:lnTo>
                <a:lnTo>
                  <a:pt x="630" y="742"/>
                </a:lnTo>
                <a:lnTo>
                  <a:pt x="630" y="743"/>
                </a:lnTo>
                <a:lnTo>
                  <a:pt x="630" y="743"/>
                </a:lnTo>
                <a:lnTo>
                  <a:pt x="630" y="743"/>
                </a:lnTo>
                <a:lnTo>
                  <a:pt x="630" y="744"/>
                </a:lnTo>
                <a:lnTo>
                  <a:pt x="628" y="746"/>
                </a:lnTo>
                <a:lnTo>
                  <a:pt x="628" y="746"/>
                </a:lnTo>
                <a:lnTo>
                  <a:pt x="627" y="746"/>
                </a:lnTo>
                <a:lnTo>
                  <a:pt x="627" y="746"/>
                </a:lnTo>
                <a:lnTo>
                  <a:pt x="627" y="746"/>
                </a:lnTo>
                <a:lnTo>
                  <a:pt x="626" y="746"/>
                </a:lnTo>
                <a:lnTo>
                  <a:pt x="626" y="746"/>
                </a:lnTo>
                <a:lnTo>
                  <a:pt x="625" y="747"/>
                </a:lnTo>
                <a:lnTo>
                  <a:pt x="625" y="747"/>
                </a:lnTo>
                <a:lnTo>
                  <a:pt x="625" y="747"/>
                </a:lnTo>
                <a:lnTo>
                  <a:pt x="625" y="748"/>
                </a:lnTo>
                <a:lnTo>
                  <a:pt x="623" y="748"/>
                </a:lnTo>
                <a:lnTo>
                  <a:pt x="623" y="748"/>
                </a:lnTo>
                <a:lnTo>
                  <a:pt x="622" y="748"/>
                </a:lnTo>
                <a:lnTo>
                  <a:pt x="622" y="748"/>
                </a:lnTo>
                <a:lnTo>
                  <a:pt x="622" y="749"/>
                </a:lnTo>
                <a:lnTo>
                  <a:pt x="621" y="749"/>
                </a:lnTo>
                <a:lnTo>
                  <a:pt x="621" y="749"/>
                </a:lnTo>
                <a:lnTo>
                  <a:pt x="620" y="751"/>
                </a:lnTo>
                <a:lnTo>
                  <a:pt x="620" y="751"/>
                </a:lnTo>
                <a:lnTo>
                  <a:pt x="620" y="751"/>
                </a:lnTo>
                <a:lnTo>
                  <a:pt x="618" y="751"/>
                </a:lnTo>
                <a:lnTo>
                  <a:pt x="618" y="751"/>
                </a:lnTo>
                <a:lnTo>
                  <a:pt x="617" y="751"/>
                </a:lnTo>
                <a:lnTo>
                  <a:pt x="617" y="751"/>
                </a:lnTo>
                <a:lnTo>
                  <a:pt x="616" y="751"/>
                </a:lnTo>
                <a:lnTo>
                  <a:pt x="616" y="751"/>
                </a:lnTo>
                <a:lnTo>
                  <a:pt x="614" y="751"/>
                </a:lnTo>
                <a:lnTo>
                  <a:pt x="613" y="751"/>
                </a:lnTo>
                <a:lnTo>
                  <a:pt x="613" y="751"/>
                </a:lnTo>
                <a:lnTo>
                  <a:pt x="613" y="751"/>
                </a:lnTo>
                <a:lnTo>
                  <a:pt x="612" y="751"/>
                </a:lnTo>
                <a:lnTo>
                  <a:pt x="612" y="751"/>
                </a:lnTo>
                <a:lnTo>
                  <a:pt x="611" y="751"/>
                </a:lnTo>
                <a:lnTo>
                  <a:pt x="611" y="751"/>
                </a:lnTo>
                <a:lnTo>
                  <a:pt x="611" y="751"/>
                </a:lnTo>
                <a:lnTo>
                  <a:pt x="609" y="751"/>
                </a:lnTo>
                <a:lnTo>
                  <a:pt x="608" y="751"/>
                </a:lnTo>
                <a:lnTo>
                  <a:pt x="608" y="751"/>
                </a:lnTo>
                <a:lnTo>
                  <a:pt x="608" y="751"/>
                </a:lnTo>
                <a:lnTo>
                  <a:pt x="607" y="751"/>
                </a:lnTo>
                <a:lnTo>
                  <a:pt x="607" y="751"/>
                </a:lnTo>
                <a:lnTo>
                  <a:pt x="606" y="751"/>
                </a:lnTo>
                <a:lnTo>
                  <a:pt x="606" y="751"/>
                </a:lnTo>
                <a:lnTo>
                  <a:pt x="606" y="751"/>
                </a:lnTo>
                <a:lnTo>
                  <a:pt x="604" y="751"/>
                </a:lnTo>
                <a:lnTo>
                  <a:pt x="603" y="751"/>
                </a:lnTo>
                <a:lnTo>
                  <a:pt x="603" y="751"/>
                </a:lnTo>
                <a:lnTo>
                  <a:pt x="603" y="751"/>
                </a:lnTo>
                <a:lnTo>
                  <a:pt x="602" y="751"/>
                </a:lnTo>
                <a:lnTo>
                  <a:pt x="602" y="751"/>
                </a:lnTo>
                <a:lnTo>
                  <a:pt x="601" y="751"/>
                </a:lnTo>
                <a:lnTo>
                  <a:pt x="601" y="751"/>
                </a:lnTo>
                <a:lnTo>
                  <a:pt x="601" y="751"/>
                </a:lnTo>
                <a:lnTo>
                  <a:pt x="599" y="751"/>
                </a:lnTo>
                <a:lnTo>
                  <a:pt x="598" y="751"/>
                </a:lnTo>
                <a:lnTo>
                  <a:pt x="598" y="751"/>
                </a:lnTo>
                <a:lnTo>
                  <a:pt x="598" y="751"/>
                </a:lnTo>
                <a:lnTo>
                  <a:pt x="597" y="751"/>
                </a:lnTo>
                <a:lnTo>
                  <a:pt x="597" y="749"/>
                </a:lnTo>
                <a:lnTo>
                  <a:pt x="596" y="749"/>
                </a:lnTo>
                <a:lnTo>
                  <a:pt x="596" y="748"/>
                </a:lnTo>
                <a:lnTo>
                  <a:pt x="594" y="748"/>
                </a:lnTo>
                <a:lnTo>
                  <a:pt x="594" y="748"/>
                </a:lnTo>
                <a:lnTo>
                  <a:pt x="594" y="748"/>
                </a:lnTo>
                <a:lnTo>
                  <a:pt x="593" y="748"/>
                </a:lnTo>
                <a:lnTo>
                  <a:pt x="593" y="748"/>
                </a:lnTo>
                <a:lnTo>
                  <a:pt x="592" y="747"/>
                </a:lnTo>
                <a:lnTo>
                  <a:pt x="592" y="747"/>
                </a:lnTo>
                <a:lnTo>
                  <a:pt x="592" y="747"/>
                </a:lnTo>
                <a:lnTo>
                  <a:pt x="591" y="746"/>
                </a:lnTo>
                <a:lnTo>
                  <a:pt x="591" y="746"/>
                </a:lnTo>
                <a:lnTo>
                  <a:pt x="589" y="746"/>
                </a:lnTo>
                <a:lnTo>
                  <a:pt x="589" y="746"/>
                </a:lnTo>
                <a:lnTo>
                  <a:pt x="589" y="744"/>
                </a:lnTo>
                <a:lnTo>
                  <a:pt x="589" y="743"/>
                </a:lnTo>
                <a:lnTo>
                  <a:pt x="589" y="743"/>
                </a:lnTo>
                <a:lnTo>
                  <a:pt x="589" y="743"/>
                </a:lnTo>
                <a:lnTo>
                  <a:pt x="589" y="743"/>
                </a:lnTo>
                <a:lnTo>
                  <a:pt x="589" y="742"/>
                </a:lnTo>
                <a:lnTo>
                  <a:pt x="589" y="741"/>
                </a:lnTo>
                <a:lnTo>
                  <a:pt x="588" y="741"/>
                </a:lnTo>
                <a:lnTo>
                  <a:pt x="587" y="741"/>
                </a:lnTo>
                <a:lnTo>
                  <a:pt x="587" y="741"/>
                </a:lnTo>
                <a:lnTo>
                  <a:pt x="587" y="741"/>
                </a:lnTo>
                <a:lnTo>
                  <a:pt x="587" y="741"/>
                </a:lnTo>
                <a:lnTo>
                  <a:pt x="586" y="741"/>
                </a:lnTo>
                <a:lnTo>
                  <a:pt x="584" y="741"/>
                </a:lnTo>
                <a:lnTo>
                  <a:pt x="584" y="741"/>
                </a:lnTo>
                <a:lnTo>
                  <a:pt x="584" y="741"/>
                </a:lnTo>
                <a:lnTo>
                  <a:pt x="583" y="741"/>
                </a:lnTo>
                <a:lnTo>
                  <a:pt x="582" y="741"/>
                </a:lnTo>
                <a:lnTo>
                  <a:pt x="582" y="741"/>
                </a:lnTo>
                <a:lnTo>
                  <a:pt x="582" y="741"/>
                </a:lnTo>
                <a:lnTo>
                  <a:pt x="582" y="739"/>
                </a:lnTo>
                <a:lnTo>
                  <a:pt x="582" y="738"/>
                </a:lnTo>
                <a:lnTo>
                  <a:pt x="582" y="738"/>
                </a:lnTo>
                <a:lnTo>
                  <a:pt x="582" y="737"/>
                </a:lnTo>
                <a:lnTo>
                  <a:pt x="582" y="737"/>
                </a:lnTo>
                <a:lnTo>
                  <a:pt x="582" y="737"/>
                </a:lnTo>
                <a:lnTo>
                  <a:pt x="582" y="735"/>
                </a:lnTo>
                <a:lnTo>
                  <a:pt x="580" y="735"/>
                </a:lnTo>
                <a:lnTo>
                  <a:pt x="580" y="735"/>
                </a:lnTo>
                <a:lnTo>
                  <a:pt x="579" y="734"/>
                </a:lnTo>
                <a:lnTo>
                  <a:pt x="579" y="734"/>
                </a:lnTo>
                <a:lnTo>
                  <a:pt x="579" y="734"/>
                </a:lnTo>
                <a:lnTo>
                  <a:pt x="579" y="734"/>
                </a:lnTo>
                <a:lnTo>
                  <a:pt x="579" y="734"/>
                </a:lnTo>
                <a:lnTo>
                  <a:pt x="578" y="734"/>
                </a:lnTo>
                <a:lnTo>
                  <a:pt x="577" y="734"/>
                </a:lnTo>
                <a:lnTo>
                  <a:pt x="577" y="733"/>
                </a:lnTo>
                <a:lnTo>
                  <a:pt x="577" y="733"/>
                </a:lnTo>
                <a:lnTo>
                  <a:pt x="577" y="732"/>
                </a:lnTo>
                <a:lnTo>
                  <a:pt x="577" y="732"/>
                </a:lnTo>
                <a:lnTo>
                  <a:pt x="577" y="732"/>
                </a:lnTo>
                <a:lnTo>
                  <a:pt x="577" y="730"/>
                </a:lnTo>
                <a:lnTo>
                  <a:pt x="577" y="729"/>
                </a:lnTo>
                <a:lnTo>
                  <a:pt x="577" y="729"/>
                </a:lnTo>
                <a:lnTo>
                  <a:pt x="577" y="729"/>
                </a:lnTo>
                <a:lnTo>
                  <a:pt x="577" y="728"/>
                </a:lnTo>
                <a:lnTo>
                  <a:pt x="577" y="728"/>
                </a:lnTo>
                <a:lnTo>
                  <a:pt x="577" y="727"/>
                </a:lnTo>
                <a:lnTo>
                  <a:pt x="577" y="727"/>
                </a:lnTo>
                <a:lnTo>
                  <a:pt x="575" y="727"/>
                </a:lnTo>
                <a:lnTo>
                  <a:pt x="575" y="727"/>
                </a:lnTo>
                <a:lnTo>
                  <a:pt x="575" y="725"/>
                </a:lnTo>
                <a:lnTo>
                  <a:pt x="574" y="725"/>
                </a:lnTo>
                <a:lnTo>
                  <a:pt x="574" y="725"/>
                </a:lnTo>
                <a:lnTo>
                  <a:pt x="573" y="725"/>
                </a:lnTo>
                <a:lnTo>
                  <a:pt x="573" y="724"/>
                </a:lnTo>
                <a:lnTo>
                  <a:pt x="573" y="724"/>
                </a:lnTo>
                <a:lnTo>
                  <a:pt x="572" y="724"/>
                </a:lnTo>
                <a:lnTo>
                  <a:pt x="572" y="724"/>
                </a:lnTo>
                <a:lnTo>
                  <a:pt x="572" y="724"/>
                </a:lnTo>
                <a:lnTo>
                  <a:pt x="572" y="723"/>
                </a:lnTo>
                <a:lnTo>
                  <a:pt x="572" y="722"/>
                </a:lnTo>
                <a:lnTo>
                  <a:pt x="570" y="722"/>
                </a:lnTo>
                <a:lnTo>
                  <a:pt x="570" y="722"/>
                </a:lnTo>
                <a:lnTo>
                  <a:pt x="570" y="722"/>
                </a:lnTo>
                <a:lnTo>
                  <a:pt x="570" y="720"/>
                </a:lnTo>
                <a:lnTo>
                  <a:pt x="569" y="720"/>
                </a:lnTo>
                <a:lnTo>
                  <a:pt x="569" y="719"/>
                </a:lnTo>
                <a:lnTo>
                  <a:pt x="569" y="719"/>
                </a:lnTo>
                <a:lnTo>
                  <a:pt x="569" y="718"/>
                </a:lnTo>
                <a:lnTo>
                  <a:pt x="569" y="718"/>
                </a:lnTo>
                <a:lnTo>
                  <a:pt x="569" y="718"/>
                </a:lnTo>
                <a:lnTo>
                  <a:pt x="569" y="717"/>
                </a:lnTo>
                <a:lnTo>
                  <a:pt x="569" y="715"/>
                </a:lnTo>
                <a:lnTo>
                  <a:pt x="569" y="717"/>
                </a:lnTo>
                <a:lnTo>
                  <a:pt x="570" y="717"/>
                </a:lnTo>
                <a:lnTo>
                  <a:pt x="570" y="717"/>
                </a:lnTo>
                <a:lnTo>
                  <a:pt x="570" y="718"/>
                </a:lnTo>
                <a:lnTo>
                  <a:pt x="570" y="718"/>
                </a:lnTo>
                <a:lnTo>
                  <a:pt x="572" y="718"/>
                </a:lnTo>
                <a:lnTo>
                  <a:pt x="572" y="718"/>
                </a:lnTo>
                <a:lnTo>
                  <a:pt x="573" y="719"/>
                </a:lnTo>
                <a:lnTo>
                  <a:pt x="573" y="719"/>
                </a:lnTo>
                <a:lnTo>
                  <a:pt x="573" y="719"/>
                </a:lnTo>
                <a:lnTo>
                  <a:pt x="574" y="720"/>
                </a:lnTo>
                <a:lnTo>
                  <a:pt x="574" y="720"/>
                </a:lnTo>
                <a:lnTo>
                  <a:pt x="575" y="719"/>
                </a:lnTo>
                <a:lnTo>
                  <a:pt x="575" y="719"/>
                </a:lnTo>
                <a:lnTo>
                  <a:pt x="575" y="718"/>
                </a:lnTo>
                <a:lnTo>
                  <a:pt x="577" y="718"/>
                </a:lnTo>
                <a:lnTo>
                  <a:pt x="577" y="718"/>
                </a:lnTo>
                <a:lnTo>
                  <a:pt x="577" y="718"/>
                </a:lnTo>
                <a:lnTo>
                  <a:pt x="577" y="717"/>
                </a:lnTo>
                <a:lnTo>
                  <a:pt x="577" y="715"/>
                </a:lnTo>
                <a:lnTo>
                  <a:pt x="577" y="715"/>
                </a:lnTo>
                <a:lnTo>
                  <a:pt x="577" y="715"/>
                </a:lnTo>
                <a:lnTo>
                  <a:pt x="577" y="714"/>
                </a:lnTo>
                <a:lnTo>
                  <a:pt x="577" y="714"/>
                </a:lnTo>
                <a:lnTo>
                  <a:pt x="577" y="713"/>
                </a:lnTo>
                <a:lnTo>
                  <a:pt x="577" y="713"/>
                </a:lnTo>
                <a:lnTo>
                  <a:pt x="577" y="713"/>
                </a:lnTo>
                <a:lnTo>
                  <a:pt x="577" y="712"/>
                </a:lnTo>
                <a:lnTo>
                  <a:pt x="577" y="712"/>
                </a:lnTo>
                <a:lnTo>
                  <a:pt x="577" y="710"/>
                </a:lnTo>
                <a:lnTo>
                  <a:pt x="577" y="710"/>
                </a:lnTo>
                <a:lnTo>
                  <a:pt x="577" y="710"/>
                </a:lnTo>
                <a:lnTo>
                  <a:pt x="577" y="709"/>
                </a:lnTo>
                <a:lnTo>
                  <a:pt x="577" y="708"/>
                </a:lnTo>
                <a:lnTo>
                  <a:pt x="577" y="708"/>
                </a:lnTo>
                <a:lnTo>
                  <a:pt x="577" y="708"/>
                </a:lnTo>
                <a:lnTo>
                  <a:pt x="577" y="707"/>
                </a:lnTo>
                <a:lnTo>
                  <a:pt x="577" y="707"/>
                </a:lnTo>
                <a:lnTo>
                  <a:pt x="577" y="705"/>
                </a:lnTo>
                <a:lnTo>
                  <a:pt x="578" y="705"/>
                </a:lnTo>
                <a:lnTo>
                  <a:pt x="578" y="705"/>
                </a:lnTo>
                <a:lnTo>
                  <a:pt x="579" y="705"/>
                </a:lnTo>
                <a:lnTo>
                  <a:pt x="579" y="704"/>
                </a:lnTo>
                <a:lnTo>
                  <a:pt x="579" y="704"/>
                </a:lnTo>
                <a:lnTo>
                  <a:pt x="579" y="703"/>
                </a:lnTo>
                <a:lnTo>
                  <a:pt x="579" y="703"/>
                </a:lnTo>
                <a:lnTo>
                  <a:pt x="579" y="703"/>
                </a:lnTo>
                <a:lnTo>
                  <a:pt x="579" y="701"/>
                </a:lnTo>
                <a:lnTo>
                  <a:pt x="579" y="700"/>
                </a:lnTo>
                <a:lnTo>
                  <a:pt x="579" y="700"/>
                </a:lnTo>
                <a:lnTo>
                  <a:pt x="579" y="699"/>
                </a:lnTo>
                <a:lnTo>
                  <a:pt x="579" y="699"/>
                </a:lnTo>
                <a:lnTo>
                  <a:pt x="579" y="698"/>
                </a:lnTo>
                <a:lnTo>
                  <a:pt x="579" y="698"/>
                </a:lnTo>
                <a:lnTo>
                  <a:pt x="579" y="696"/>
                </a:lnTo>
                <a:lnTo>
                  <a:pt x="579" y="696"/>
                </a:lnTo>
                <a:lnTo>
                  <a:pt x="579" y="696"/>
                </a:lnTo>
                <a:lnTo>
                  <a:pt x="579" y="695"/>
                </a:lnTo>
                <a:lnTo>
                  <a:pt x="579" y="694"/>
                </a:lnTo>
                <a:lnTo>
                  <a:pt x="579" y="694"/>
                </a:lnTo>
                <a:lnTo>
                  <a:pt x="579" y="694"/>
                </a:lnTo>
                <a:lnTo>
                  <a:pt x="579" y="694"/>
                </a:lnTo>
                <a:lnTo>
                  <a:pt x="579" y="694"/>
                </a:lnTo>
                <a:lnTo>
                  <a:pt x="579" y="694"/>
                </a:lnTo>
                <a:lnTo>
                  <a:pt x="578" y="694"/>
                </a:lnTo>
                <a:lnTo>
                  <a:pt x="577" y="694"/>
                </a:lnTo>
                <a:lnTo>
                  <a:pt x="577" y="695"/>
                </a:lnTo>
                <a:lnTo>
                  <a:pt x="575" y="695"/>
                </a:lnTo>
                <a:lnTo>
                  <a:pt x="575" y="695"/>
                </a:lnTo>
                <a:lnTo>
                  <a:pt x="574" y="695"/>
                </a:lnTo>
                <a:lnTo>
                  <a:pt x="574" y="695"/>
                </a:lnTo>
                <a:lnTo>
                  <a:pt x="574" y="694"/>
                </a:lnTo>
                <a:lnTo>
                  <a:pt x="573" y="694"/>
                </a:lnTo>
                <a:lnTo>
                  <a:pt x="574" y="694"/>
                </a:lnTo>
                <a:lnTo>
                  <a:pt x="574" y="693"/>
                </a:lnTo>
                <a:lnTo>
                  <a:pt x="574" y="691"/>
                </a:lnTo>
                <a:lnTo>
                  <a:pt x="574" y="691"/>
                </a:lnTo>
                <a:lnTo>
                  <a:pt x="574" y="691"/>
                </a:lnTo>
                <a:lnTo>
                  <a:pt x="574" y="690"/>
                </a:lnTo>
                <a:lnTo>
                  <a:pt x="574" y="690"/>
                </a:lnTo>
                <a:lnTo>
                  <a:pt x="574" y="689"/>
                </a:lnTo>
                <a:lnTo>
                  <a:pt x="574" y="689"/>
                </a:lnTo>
                <a:lnTo>
                  <a:pt x="574" y="689"/>
                </a:lnTo>
                <a:lnTo>
                  <a:pt x="574" y="688"/>
                </a:lnTo>
                <a:lnTo>
                  <a:pt x="574" y="686"/>
                </a:lnTo>
                <a:lnTo>
                  <a:pt x="574" y="686"/>
                </a:lnTo>
                <a:lnTo>
                  <a:pt x="574" y="686"/>
                </a:lnTo>
                <a:lnTo>
                  <a:pt x="574" y="685"/>
                </a:lnTo>
                <a:lnTo>
                  <a:pt x="574" y="684"/>
                </a:lnTo>
                <a:lnTo>
                  <a:pt x="574" y="684"/>
                </a:lnTo>
                <a:lnTo>
                  <a:pt x="574" y="684"/>
                </a:lnTo>
                <a:lnTo>
                  <a:pt x="574" y="683"/>
                </a:lnTo>
                <a:lnTo>
                  <a:pt x="574" y="683"/>
                </a:lnTo>
                <a:lnTo>
                  <a:pt x="574" y="681"/>
                </a:lnTo>
                <a:lnTo>
                  <a:pt x="574" y="680"/>
                </a:lnTo>
                <a:lnTo>
                  <a:pt x="574" y="680"/>
                </a:lnTo>
                <a:lnTo>
                  <a:pt x="574" y="680"/>
                </a:lnTo>
                <a:lnTo>
                  <a:pt x="574" y="679"/>
                </a:lnTo>
                <a:lnTo>
                  <a:pt x="574" y="679"/>
                </a:lnTo>
                <a:lnTo>
                  <a:pt x="574" y="678"/>
                </a:lnTo>
                <a:lnTo>
                  <a:pt x="574" y="678"/>
                </a:lnTo>
                <a:lnTo>
                  <a:pt x="574" y="678"/>
                </a:lnTo>
                <a:lnTo>
                  <a:pt x="574" y="676"/>
                </a:lnTo>
                <a:lnTo>
                  <a:pt x="574" y="675"/>
                </a:lnTo>
                <a:lnTo>
                  <a:pt x="574" y="675"/>
                </a:lnTo>
                <a:lnTo>
                  <a:pt x="574" y="675"/>
                </a:lnTo>
                <a:lnTo>
                  <a:pt x="574" y="674"/>
                </a:lnTo>
                <a:lnTo>
                  <a:pt x="574" y="674"/>
                </a:lnTo>
                <a:lnTo>
                  <a:pt x="574" y="673"/>
                </a:lnTo>
                <a:lnTo>
                  <a:pt x="575" y="674"/>
                </a:lnTo>
                <a:lnTo>
                  <a:pt x="575" y="674"/>
                </a:lnTo>
                <a:lnTo>
                  <a:pt x="575" y="674"/>
                </a:lnTo>
                <a:lnTo>
                  <a:pt x="577" y="674"/>
                </a:lnTo>
                <a:lnTo>
                  <a:pt x="577" y="675"/>
                </a:lnTo>
                <a:lnTo>
                  <a:pt x="578" y="675"/>
                </a:lnTo>
                <a:lnTo>
                  <a:pt x="579" y="675"/>
                </a:lnTo>
                <a:lnTo>
                  <a:pt x="579" y="675"/>
                </a:lnTo>
                <a:lnTo>
                  <a:pt x="579" y="675"/>
                </a:lnTo>
                <a:lnTo>
                  <a:pt x="580" y="675"/>
                </a:lnTo>
                <a:lnTo>
                  <a:pt x="580" y="675"/>
                </a:lnTo>
                <a:lnTo>
                  <a:pt x="582" y="675"/>
                </a:lnTo>
                <a:lnTo>
                  <a:pt x="582" y="675"/>
                </a:lnTo>
                <a:lnTo>
                  <a:pt x="582" y="674"/>
                </a:lnTo>
                <a:lnTo>
                  <a:pt x="582" y="674"/>
                </a:lnTo>
                <a:lnTo>
                  <a:pt x="582" y="673"/>
                </a:lnTo>
                <a:lnTo>
                  <a:pt x="582" y="673"/>
                </a:lnTo>
                <a:lnTo>
                  <a:pt x="582" y="673"/>
                </a:lnTo>
                <a:lnTo>
                  <a:pt x="582" y="671"/>
                </a:lnTo>
                <a:lnTo>
                  <a:pt x="582" y="670"/>
                </a:lnTo>
                <a:lnTo>
                  <a:pt x="582" y="670"/>
                </a:lnTo>
                <a:lnTo>
                  <a:pt x="582" y="670"/>
                </a:lnTo>
                <a:lnTo>
                  <a:pt x="582" y="670"/>
                </a:lnTo>
                <a:lnTo>
                  <a:pt x="580" y="670"/>
                </a:lnTo>
                <a:lnTo>
                  <a:pt x="580" y="670"/>
                </a:lnTo>
                <a:lnTo>
                  <a:pt x="579" y="669"/>
                </a:lnTo>
                <a:lnTo>
                  <a:pt x="579" y="669"/>
                </a:lnTo>
                <a:lnTo>
                  <a:pt x="579" y="667"/>
                </a:lnTo>
                <a:lnTo>
                  <a:pt x="579" y="667"/>
                </a:lnTo>
                <a:lnTo>
                  <a:pt x="579" y="667"/>
                </a:lnTo>
                <a:lnTo>
                  <a:pt x="579" y="666"/>
                </a:lnTo>
                <a:lnTo>
                  <a:pt x="579" y="666"/>
                </a:lnTo>
                <a:lnTo>
                  <a:pt x="579" y="665"/>
                </a:lnTo>
                <a:lnTo>
                  <a:pt x="579" y="665"/>
                </a:lnTo>
                <a:lnTo>
                  <a:pt x="579" y="664"/>
                </a:lnTo>
                <a:lnTo>
                  <a:pt x="579" y="664"/>
                </a:lnTo>
                <a:lnTo>
                  <a:pt x="579" y="664"/>
                </a:lnTo>
                <a:lnTo>
                  <a:pt x="578" y="664"/>
                </a:lnTo>
                <a:lnTo>
                  <a:pt x="578" y="664"/>
                </a:lnTo>
                <a:lnTo>
                  <a:pt x="577" y="664"/>
                </a:lnTo>
                <a:lnTo>
                  <a:pt x="575" y="664"/>
                </a:lnTo>
                <a:lnTo>
                  <a:pt x="575" y="664"/>
                </a:lnTo>
                <a:lnTo>
                  <a:pt x="575" y="665"/>
                </a:lnTo>
                <a:lnTo>
                  <a:pt x="574" y="665"/>
                </a:lnTo>
                <a:lnTo>
                  <a:pt x="574" y="665"/>
                </a:lnTo>
                <a:lnTo>
                  <a:pt x="573" y="665"/>
                </a:lnTo>
                <a:lnTo>
                  <a:pt x="573" y="665"/>
                </a:lnTo>
                <a:lnTo>
                  <a:pt x="572" y="665"/>
                </a:lnTo>
                <a:lnTo>
                  <a:pt x="572" y="665"/>
                </a:lnTo>
                <a:lnTo>
                  <a:pt x="572" y="664"/>
                </a:lnTo>
                <a:lnTo>
                  <a:pt x="570" y="664"/>
                </a:lnTo>
                <a:lnTo>
                  <a:pt x="572" y="662"/>
                </a:lnTo>
                <a:lnTo>
                  <a:pt x="572" y="661"/>
                </a:lnTo>
                <a:lnTo>
                  <a:pt x="572" y="661"/>
                </a:lnTo>
                <a:lnTo>
                  <a:pt x="572" y="661"/>
                </a:lnTo>
                <a:lnTo>
                  <a:pt x="572" y="660"/>
                </a:lnTo>
                <a:lnTo>
                  <a:pt x="572" y="659"/>
                </a:lnTo>
                <a:lnTo>
                  <a:pt x="572" y="659"/>
                </a:lnTo>
                <a:lnTo>
                  <a:pt x="572" y="659"/>
                </a:lnTo>
                <a:lnTo>
                  <a:pt x="572" y="659"/>
                </a:lnTo>
                <a:lnTo>
                  <a:pt x="570" y="657"/>
                </a:lnTo>
                <a:lnTo>
                  <a:pt x="570" y="657"/>
                </a:lnTo>
                <a:lnTo>
                  <a:pt x="569" y="657"/>
                </a:lnTo>
                <a:lnTo>
                  <a:pt x="569" y="659"/>
                </a:lnTo>
                <a:lnTo>
                  <a:pt x="568" y="659"/>
                </a:lnTo>
                <a:lnTo>
                  <a:pt x="568" y="659"/>
                </a:lnTo>
                <a:lnTo>
                  <a:pt x="568" y="659"/>
                </a:lnTo>
                <a:lnTo>
                  <a:pt x="567" y="659"/>
                </a:lnTo>
                <a:lnTo>
                  <a:pt x="567" y="659"/>
                </a:lnTo>
                <a:lnTo>
                  <a:pt x="565" y="660"/>
                </a:lnTo>
                <a:lnTo>
                  <a:pt x="565" y="660"/>
                </a:lnTo>
                <a:lnTo>
                  <a:pt x="565" y="660"/>
                </a:lnTo>
                <a:lnTo>
                  <a:pt x="564" y="660"/>
                </a:lnTo>
                <a:lnTo>
                  <a:pt x="564" y="660"/>
                </a:lnTo>
                <a:lnTo>
                  <a:pt x="563" y="661"/>
                </a:lnTo>
                <a:lnTo>
                  <a:pt x="563" y="661"/>
                </a:lnTo>
                <a:lnTo>
                  <a:pt x="563" y="661"/>
                </a:lnTo>
                <a:lnTo>
                  <a:pt x="562" y="661"/>
                </a:lnTo>
                <a:lnTo>
                  <a:pt x="560" y="661"/>
                </a:lnTo>
                <a:lnTo>
                  <a:pt x="560" y="661"/>
                </a:lnTo>
                <a:lnTo>
                  <a:pt x="560" y="661"/>
                </a:lnTo>
                <a:lnTo>
                  <a:pt x="559" y="661"/>
                </a:lnTo>
                <a:lnTo>
                  <a:pt x="559" y="662"/>
                </a:lnTo>
                <a:lnTo>
                  <a:pt x="558" y="662"/>
                </a:lnTo>
                <a:lnTo>
                  <a:pt x="558" y="662"/>
                </a:lnTo>
                <a:lnTo>
                  <a:pt x="557" y="662"/>
                </a:lnTo>
                <a:lnTo>
                  <a:pt x="557" y="662"/>
                </a:lnTo>
                <a:lnTo>
                  <a:pt x="557" y="664"/>
                </a:lnTo>
                <a:lnTo>
                  <a:pt x="555" y="664"/>
                </a:lnTo>
                <a:lnTo>
                  <a:pt x="555" y="664"/>
                </a:lnTo>
                <a:lnTo>
                  <a:pt x="554" y="662"/>
                </a:lnTo>
                <a:lnTo>
                  <a:pt x="554" y="662"/>
                </a:lnTo>
                <a:lnTo>
                  <a:pt x="554" y="662"/>
                </a:lnTo>
                <a:lnTo>
                  <a:pt x="553" y="661"/>
                </a:lnTo>
                <a:lnTo>
                  <a:pt x="553" y="661"/>
                </a:lnTo>
                <a:lnTo>
                  <a:pt x="555" y="660"/>
                </a:lnTo>
                <a:lnTo>
                  <a:pt x="555" y="660"/>
                </a:lnTo>
                <a:lnTo>
                  <a:pt x="554" y="660"/>
                </a:lnTo>
                <a:lnTo>
                  <a:pt x="554" y="659"/>
                </a:lnTo>
                <a:lnTo>
                  <a:pt x="553" y="659"/>
                </a:lnTo>
                <a:lnTo>
                  <a:pt x="551" y="659"/>
                </a:lnTo>
                <a:lnTo>
                  <a:pt x="551" y="657"/>
                </a:lnTo>
                <a:lnTo>
                  <a:pt x="551" y="659"/>
                </a:lnTo>
                <a:lnTo>
                  <a:pt x="550" y="659"/>
                </a:lnTo>
                <a:lnTo>
                  <a:pt x="549" y="659"/>
                </a:lnTo>
                <a:lnTo>
                  <a:pt x="549" y="659"/>
                </a:lnTo>
                <a:lnTo>
                  <a:pt x="548" y="659"/>
                </a:lnTo>
                <a:lnTo>
                  <a:pt x="546" y="659"/>
                </a:lnTo>
                <a:lnTo>
                  <a:pt x="546" y="657"/>
                </a:lnTo>
                <a:lnTo>
                  <a:pt x="546" y="656"/>
                </a:lnTo>
                <a:lnTo>
                  <a:pt x="546" y="656"/>
                </a:lnTo>
                <a:lnTo>
                  <a:pt x="545" y="656"/>
                </a:lnTo>
                <a:lnTo>
                  <a:pt x="544" y="656"/>
                </a:lnTo>
                <a:lnTo>
                  <a:pt x="544" y="656"/>
                </a:lnTo>
                <a:lnTo>
                  <a:pt x="543" y="656"/>
                </a:lnTo>
                <a:lnTo>
                  <a:pt x="543" y="656"/>
                </a:lnTo>
                <a:lnTo>
                  <a:pt x="543" y="657"/>
                </a:lnTo>
                <a:lnTo>
                  <a:pt x="541" y="659"/>
                </a:lnTo>
                <a:lnTo>
                  <a:pt x="541" y="659"/>
                </a:lnTo>
                <a:lnTo>
                  <a:pt x="541" y="660"/>
                </a:lnTo>
                <a:lnTo>
                  <a:pt x="541" y="661"/>
                </a:lnTo>
                <a:lnTo>
                  <a:pt x="541" y="661"/>
                </a:lnTo>
                <a:lnTo>
                  <a:pt x="541" y="662"/>
                </a:lnTo>
                <a:lnTo>
                  <a:pt x="541" y="664"/>
                </a:lnTo>
                <a:lnTo>
                  <a:pt x="541" y="665"/>
                </a:lnTo>
                <a:lnTo>
                  <a:pt x="543" y="665"/>
                </a:lnTo>
                <a:lnTo>
                  <a:pt x="543" y="666"/>
                </a:lnTo>
                <a:lnTo>
                  <a:pt x="543" y="667"/>
                </a:lnTo>
                <a:lnTo>
                  <a:pt x="543" y="667"/>
                </a:lnTo>
                <a:lnTo>
                  <a:pt x="543" y="669"/>
                </a:lnTo>
                <a:lnTo>
                  <a:pt x="543" y="669"/>
                </a:lnTo>
                <a:lnTo>
                  <a:pt x="541" y="669"/>
                </a:lnTo>
                <a:lnTo>
                  <a:pt x="540" y="669"/>
                </a:lnTo>
                <a:lnTo>
                  <a:pt x="539" y="669"/>
                </a:lnTo>
                <a:lnTo>
                  <a:pt x="538" y="669"/>
                </a:lnTo>
                <a:lnTo>
                  <a:pt x="538" y="669"/>
                </a:lnTo>
                <a:lnTo>
                  <a:pt x="538" y="667"/>
                </a:lnTo>
                <a:lnTo>
                  <a:pt x="538" y="667"/>
                </a:lnTo>
                <a:lnTo>
                  <a:pt x="538" y="667"/>
                </a:lnTo>
                <a:lnTo>
                  <a:pt x="536" y="666"/>
                </a:lnTo>
                <a:lnTo>
                  <a:pt x="535" y="666"/>
                </a:lnTo>
                <a:lnTo>
                  <a:pt x="535" y="666"/>
                </a:lnTo>
                <a:lnTo>
                  <a:pt x="534" y="666"/>
                </a:lnTo>
                <a:lnTo>
                  <a:pt x="533" y="666"/>
                </a:lnTo>
                <a:lnTo>
                  <a:pt x="533" y="667"/>
                </a:lnTo>
                <a:lnTo>
                  <a:pt x="533" y="666"/>
                </a:lnTo>
                <a:lnTo>
                  <a:pt x="533" y="665"/>
                </a:lnTo>
                <a:lnTo>
                  <a:pt x="533" y="665"/>
                </a:lnTo>
                <a:lnTo>
                  <a:pt x="533" y="664"/>
                </a:lnTo>
                <a:lnTo>
                  <a:pt x="533" y="662"/>
                </a:lnTo>
                <a:lnTo>
                  <a:pt x="533" y="661"/>
                </a:lnTo>
                <a:lnTo>
                  <a:pt x="533" y="661"/>
                </a:lnTo>
                <a:lnTo>
                  <a:pt x="533" y="660"/>
                </a:lnTo>
                <a:lnTo>
                  <a:pt x="533" y="659"/>
                </a:lnTo>
                <a:lnTo>
                  <a:pt x="533" y="659"/>
                </a:lnTo>
                <a:lnTo>
                  <a:pt x="533" y="659"/>
                </a:lnTo>
                <a:lnTo>
                  <a:pt x="530" y="659"/>
                </a:lnTo>
                <a:lnTo>
                  <a:pt x="530" y="659"/>
                </a:lnTo>
                <a:lnTo>
                  <a:pt x="530" y="659"/>
                </a:lnTo>
                <a:lnTo>
                  <a:pt x="529" y="659"/>
                </a:lnTo>
                <a:lnTo>
                  <a:pt x="528" y="659"/>
                </a:lnTo>
                <a:lnTo>
                  <a:pt x="528" y="659"/>
                </a:lnTo>
                <a:lnTo>
                  <a:pt x="528" y="660"/>
                </a:lnTo>
                <a:lnTo>
                  <a:pt x="528" y="661"/>
                </a:lnTo>
                <a:lnTo>
                  <a:pt x="528" y="661"/>
                </a:lnTo>
                <a:lnTo>
                  <a:pt x="526" y="661"/>
                </a:lnTo>
                <a:lnTo>
                  <a:pt x="525" y="661"/>
                </a:lnTo>
                <a:lnTo>
                  <a:pt x="525" y="660"/>
                </a:lnTo>
                <a:lnTo>
                  <a:pt x="525" y="659"/>
                </a:lnTo>
                <a:lnTo>
                  <a:pt x="525" y="659"/>
                </a:lnTo>
                <a:lnTo>
                  <a:pt x="525" y="659"/>
                </a:lnTo>
                <a:lnTo>
                  <a:pt x="524" y="657"/>
                </a:lnTo>
                <a:lnTo>
                  <a:pt x="524" y="656"/>
                </a:lnTo>
                <a:lnTo>
                  <a:pt x="525" y="656"/>
                </a:lnTo>
                <a:lnTo>
                  <a:pt x="525" y="656"/>
                </a:lnTo>
                <a:lnTo>
                  <a:pt x="525" y="656"/>
                </a:lnTo>
                <a:lnTo>
                  <a:pt x="525" y="655"/>
                </a:lnTo>
                <a:lnTo>
                  <a:pt x="525" y="654"/>
                </a:lnTo>
                <a:lnTo>
                  <a:pt x="526" y="654"/>
                </a:lnTo>
                <a:lnTo>
                  <a:pt x="526" y="652"/>
                </a:lnTo>
                <a:lnTo>
                  <a:pt x="526" y="651"/>
                </a:lnTo>
                <a:lnTo>
                  <a:pt x="526" y="651"/>
                </a:lnTo>
                <a:lnTo>
                  <a:pt x="526" y="651"/>
                </a:lnTo>
                <a:lnTo>
                  <a:pt x="526" y="650"/>
                </a:lnTo>
                <a:lnTo>
                  <a:pt x="526" y="649"/>
                </a:lnTo>
                <a:lnTo>
                  <a:pt x="525" y="649"/>
                </a:lnTo>
                <a:lnTo>
                  <a:pt x="525" y="649"/>
                </a:lnTo>
                <a:lnTo>
                  <a:pt x="525" y="650"/>
                </a:lnTo>
                <a:lnTo>
                  <a:pt x="525" y="651"/>
                </a:lnTo>
                <a:lnTo>
                  <a:pt x="525" y="651"/>
                </a:lnTo>
                <a:lnTo>
                  <a:pt x="524" y="651"/>
                </a:lnTo>
                <a:lnTo>
                  <a:pt x="523" y="651"/>
                </a:lnTo>
                <a:lnTo>
                  <a:pt x="523" y="651"/>
                </a:lnTo>
                <a:lnTo>
                  <a:pt x="521" y="651"/>
                </a:lnTo>
                <a:lnTo>
                  <a:pt x="521" y="651"/>
                </a:lnTo>
                <a:lnTo>
                  <a:pt x="521" y="650"/>
                </a:lnTo>
                <a:lnTo>
                  <a:pt x="520" y="649"/>
                </a:lnTo>
                <a:lnTo>
                  <a:pt x="521" y="649"/>
                </a:lnTo>
                <a:lnTo>
                  <a:pt x="523" y="649"/>
                </a:lnTo>
                <a:lnTo>
                  <a:pt x="523" y="649"/>
                </a:lnTo>
                <a:lnTo>
                  <a:pt x="523" y="647"/>
                </a:lnTo>
                <a:lnTo>
                  <a:pt x="521" y="646"/>
                </a:lnTo>
                <a:lnTo>
                  <a:pt x="521" y="646"/>
                </a:lnTo>
                <a:lnTo>
                  <a:pt x="520" y="646"/>
                </a:lnTo>
                <a:lnTo>
                  <a:pt x="520" y="646"/>
                </a:lnTo>
                <a:lnTo>
                  <a:pt x="520" y="645"/>
                </a:lnTo>
                <a:lnTo>
                  <a:pt x="520" y="644"/>
                </a:lnTo>
                <a:lnTo>
                  <a:pt x="519" y="644"/>
                </a:lnTo>
                <a:lnTo>
                  <a:pt x="519" y="644"/>
                </a:lnTo>
                <a:lnTo>
                  <a:pt x="519" y="646"/>
                </a:lnTo>
                <a:lnTo>
                  <a:pt x="519" y="646"/>
                </a:lnTo>
                <a:lnTo>
                  <a:pt x="519" y="646"/>
                </a:lnTo>
                <a:lnTo>
                  <a:pt x="517" y="646"/>
                </a:lnTo>
                <a:lnTo>
                  <a:pt x="516" y="646"/>
                </a:lnTo>
                <a:lnTo>
                  <a:pt x="516" y="646"/>
                </a:lnTo>
                <a:lnTo>
                  <a:pt x="515" y="646"/>
                </a:lnTo>
                <a:lnTo>
                  <a:pt x="514" y="646"/>
                </a:lnTo>
                <a:lnTo>
                  <a:pt x="514" y="647"/>
                </a:lnTo>
                <a:lnTo>
                  <a:pt x="514" y="649"/>
                </a:lnTo>
                <a:lnTo>
                  <a:pt x="514" y="649"/>
                </a:lnTo>
                <a:lnTo>
                  <a:pt x="512" y="649"/>
                </a:lnTo>
                <a:lnTo>
                  <a:pt x="512" y="649"/>
                </a:lnTo>
                <a:lnTo>
                  <a:pt x="512" y="647"/>
                </a:lnTo>
                <a:lnTo>
                  <a:pt x="512" y="646"/>
                </a:lnTo>
                <a:lnTo>
                  <a:pt x="511" y="646"/>
                </a:lnTo>
                <a:lnTo>
                  <a:pt x="511" y="646"/>
                </a:lnTo>
                <a:lnTo>
                  <a:pt x="510" y="646"/>
                </a:lnTo>
                <a:lnTo>
                  <a:pt x="509" y="646"/>
                </a:lnTo>
                <a:lnTo>
                  <a:pt x="509" y="646"/>
                </a:lnTo>
                <a:lnTo>
                  <a:pt x="509" y="645"/>
                </a:lnTo>
                <a:lnTo>
                  <a:pt x="507" y="644"/>
                </a:lnTo>
                <a:lnTo>
                  <a:pt x="506" y="642"/>
                </a:lnTo>
                <a:lnTo>
                  <a:pt x="506" y="642"/>
                </a:lnTo>
                <a:lnTo>
                  <a:pt x="506" y="642"/>
                </a:lnTo>
                <a:lnTo>
                  <a:pt x="505" y="642"/>
                </a:lnTo>
                <a:lnTo>
                  <a:pt x="504" y="641"/>
                </a:lnTo>
                <a:lnTo>
                  <a:pt x="504" y="641"/>
                </a:lnTo>
                <a:lnTo>
                  <a:pt x="502" y="641"/>
                </a:lnTo>
                <a:lnTo>
                  <a:pt x="501" y="641"/>
                </a:lnTo>
                <a:lnTo>
                  <a:pt x="500" y="641"/>
                </a:lnTo>
                <a:lnTo>
                  <a:pt x="500" y="641"/>
                </a:lnTo>
                <a:lnTo>
                  <a:pt x="499" y="641"/>
                </a:lnTo>
                <a:lnTo>
                  <a:pt x="497" y="641"/>
                </a:lnTo>
                <a:lnTo>
                  <a:pt x="497" y="641"/>
                </a:lnTo>
                <a:lnTo>
                  <a:pt x="496" y="642"/>
                </a:lnTo>
                <a:lnTo>
                  <a:pt x="496" y="641"/>
                </a:lnTo>
                <a:lnTo>
                  <a:pt x="495" y="640"/>
                </a:lnTo>
                <a:lnTo>
                  <a:pt x="495" y="640"/>
                </a:lnTo>
                <a:lnTo>
                  <a:pt x="495" y="639"/>
                </a:lnTo>
                <a:lnTo>
                  <a:pt x="495" y="639"/>
                </a:lnTo>
                <a:lnTo>
                  <a:pt x="494" y="639"/>
                </a:lnTo>
                <a:lnTo>
                  <a:pt x="492" y="637"/>
                </a:lnTo>
                <a:lnTo>
                  <a:pt x="492" y="637"/>
                </a:lnTo>
                <a:lnTo>
                  <a:pt x="492" y="637"/>
                </a:lnTo>
                <a:lnTo>
                  <a:pt x="492" y="636"/>
                </a:lnTo>
                <a:lnTo>
                  <a:pt x="490" y="637"/>
                </a:lnTo>
                <a:lnTo>
                  <a:pt x="490" y="636"/>
                </a:lnTo>
                <a:lnTo>
                  <a:pt x="491" y="635"/>
                </a:lnTo>
                <a:lnTo>
                  <a:pt x="491" y="635"/>
                </a:lnTo>
                <a:lnTo>
                  <a:pt x="491" y="635"/>
                </a:lnTo>
                <a:lnTo>
                  <a:pt x="491" y="633"/>
                </a:lnTo>
                <a:lnTo>
                  <a:pt x="492" y="632"/>
                </a:lnTo>
                <a:lnTo>
                  <a:pt x="492" y="632"/>
                </a:lnTo>
                <a:lnTo>
                  <a:pt x="492" y="631"/>
                </a:lnTo>
                <a:lnTo>
                  <a:pt x="492" y="630"/>
                </a:lnTo>
                <a:lnTo>
                  <a:pt x="491" y="630"/>
                </a:lnTo>
                <a:lnTo>
                  <a:pt x="491" y="630"/>
                </a:lnTo>
                <a:lnTo>
                  <a:pt x="490" y="628"/>
                </a:lnTo>
                <a:lnTo>
                  <a:pt x="490" y="627"/>
                </a:lnTo>
                <a:lnTo>
                  <a:pt x="490" y="627"/>
                </a:lnTo>
                <a:lnTo>
                  <a:pt x="490" y="626"/>
                </a:lnTo>
                <a:lnTo>
                  <a:pt x="490" y="626"/>
                </a:lnTo>
                <a:lnTo>
                  <a:pt x="490" y="625"/>
                </a:lnTo>
                <a:lnTo>
                  <a:pt x="490" y="623"/>
                </a:lnTo>
                <a:lnTo>
                  <a:pt x="488" y="623"/>
                </a:lnTo>
                <a:lnTo>
                  <a:pt x="487" y="623"/>
                </a:lnTo>
                <a:lnTo>
                  <a:pt x="487" y="623"/>
                </a:lnTo>
                <a:lnTo>
                  <a:pt x="486" y="623"/>
                </a:lnTo>
                <a:lnTo>
                  <a:pt x="485" y="623"/>
                </a:lnTo>
                <a:lnTo>
                  <a:pt x="485" y="623"/>
                </a:lnTo>
                <a:lnTo>
                  <a:pt x="485" y="623"/>
                </a:lnTo>
                <a:lnTo>
                  <a:pt x="485" y="622"/>
                </a:lnTo>
                <a:lnTo>
                  <a:pt x="483" y="621"/>
                </a:lnTo>
                <a:lnTo>
                  <a:pt x="482" y="621"/>
                </a:lnTo>
                <a:lnTo>
                  <a:pt x="481" y="621"/>
                </a:lnTo>
                <a:lnTo>
                  <a:pt x="481" y="621"/>
                </a:lnTo>
                <a:lnTo>
                  <a:pt x="480" y="621"/>
                </a:lnTo>
                <a:lnTo>
                  <a:pt x="480" y="622"/>
                </a:lnTo>
                <a:lnTo>
                  <a:pt x="478" y="623"/>
                </a:lnTo>
                <a:lnTo>
                  <a:pt x="478" y="623"/>
                </a:lnTo>
                <a:lnTo>
                  <a:pt x="478" y="623"/>
                </a:lnTo>
                <a:lnTo>
                  <a:pt x="478" y="623"/>
                </a:lnTo>
                <a:lnTo>
                  <a:pt x="477" y="622"/>
                </a:lnTo>
                <a:lnTo>
                  <a:pt x="477" y="621"/>
                </a:lnTo>
                <a:lnTo>
                  <a:pt x="476" y="621"/>
                </a:lnTo>
                <a:lnTo>
                  <a:pt x="476" y="620"/>
                </a:lnTo>
                <a:lnTo>
                  <a:pt x="476" y="620"/>
                </a:lnTo>
                <a:lnTo>
                  <a:pt x="475" y="618"/>
                </a:lnTo>
                <a:lnTo>
                  <a:pt x="473" y="618"/>
                </a:lnTo>
                <a:lnTo>
                  <a:pt x="473" y="618"/>
                </a:lnTo>
                <a:lnTo>
                  <a:pt x="472" y="618"/>
                </a:lnTo>
                <a:lnTo>
                  <a:pt x="471" y="618"/>
                </a:lnTo>
                <a:lnTo>
                  <a:pt x="471" y="618"/>
                </a:lnTo>
                <a:lnTo>
                  <a:pt x="470" y="618"/>
                </a:lnTo>
                <a:lnTo>
                  <a:pt x="468" y="618"/>
                </a:lnTo>
                <a:lnTo>
                  <a:pt x="468" y="618"/>
                </a:lnTo>
                <a:lnTo>
                  <a:pt x="467" y="618"/>
                </a:lnTo>
                <a:lnTo>
                  <a:pt x="467" y="618"/>
                </a:lnTo>
                <a:lnTo>
                  <a:pt x="466" y="617"/>
                </a:lnTo>
                <a:lnTo>
                  <a:pt x="466" y="616"/>
                </a:lnTo>
                <a:lnTo>
                  <a:pt x="466" y="616"/>
                </a:lnTo>
                <a:lnTo>
                  <a:pt x="465" y="616"/>
                </a:lnTo>
                <a:lnTo>
                  <a:pt x="463" y="616"/>
                </a:lnTo>
                <a:lnTo>
                  <a:pt x="462" y="616"/>
                </a:lnTo>
                <a:lnTo>
                  <a:pt x="462" y="616"/>
                </a:lnTo>
                <a:lnTo>
                  <a:pt x="461" y="616"/>
                </a:lnTo>
                <a:lnTo>
                  <a:pt x="460" y="616"/>
                </a:lnTo>
                <a:lnTo>
                  <a:pt x="460" y="616"/>
                </a:lnTo>
                <a:lnTo>
                  <a:pt x="458" y="616"/>
                </a:lnTo>
                <a:lnTo>
                  <a:pt x="458" y="616"/>
                </a:lnTo>
                <a:lnTo>
                  <a:pt x="457" y="615"/>
                </a:lnTo>
                <a:lnTo>
                  <a:pt x="457" y="615"/>
                </a:lnTo>
                <a:lnTo>
                  <a:pt x="458" y="613"/>
                </a:lnTo>
                <a:lnTo>
                  <a:pt x="460" y="613"/>
                </a:lnTo>
                <a:lnTo>
                  <a:pt x="460" y="613"/>
                </a:lnTo>
                <a:lnTo>
                  <a:pt x="461" y="613"/>
                </a:lnTo>
                <a:lnTo>
                  <a:pt x="462" y="613"/>
                </a:lnTo>
                <a:lnTo>
                  <a:pt x="462" y="613"/>
                </a:lnTo>
                <a:lnTo>
                  <a:pt x="462" y="612"/>
                </a:lnTo>
                <a:lnTo>
                  <a:pt x="462" y="611"/>
                </a:lnTo>
                <a:lnTo>
                  <a:pt x="461" y="611"/>
                </a:lnTo>
                <a:lnTo>
                  <a:pt x="461" y="611"/>
                </a:lnTo>
                <a:lnTo>
                  <a:pt x="461" y="610"/>
                </a:lnTo>
                <a:lnTo>
                  <a:pt x="460" y="608"/>
                </a:lnTo>
                <a:lnTo>
                  <a:pt x="460" y="610"/>
                </a:lnTo>
                <a:lnTo>
                  <a:pt x="460" y="611"/>
                </a:lnTo>
                <a:lnTo>
                  <a:pt x="460" y="611"/>
                </a:lnTo>
                <a:lnTo>
                  <a:pt x="460" y="611"/>
                </a:lnTo>
                <a:lnTo>
                  <a:pt x="458" y="611"/>
                </a:lnTo>
                <a:lnTo>
                  <a:pt x="457" y="611"/>
                </a:lnTo>
                <a:lnTo>
                  <a:pt x="457" y="611"/>
                </a:lnTo>
                <a:lnTo>
                  <a:pt x="457" y="610"/>
                </a:lnTo>
                <a:lnTo>
                  <a:pt x="457" y="608"/>
                </a:lnTo>
                <a:lnTo>
                  <a:pt x="458" y="608"/>
                </a:lnTo>
                <a:lnTo>
                  <a:pt x="460" y="608"/>
                </a:lnTo>
                <a:lnTo>
                  <a:pt x="460" y="608"/>
                </a:lnTo>
                <a:lnTo>
                  <a:pt x="460" y="608"/>
                </a:lnTo>
                <a:lnTo>
                  <a:pt x="460" y="607"/>
                </a:lnTo>
                <a:lnTo>
                  <a:pt x="460" y="606"/>
                </a:lnTo>
                <a:lnTo>
                  <a:pt x="460" y="606"/>
                </a:lnTo>
                <a:lnTo>
                  <a:pt x="458" y="606"/>
                </a:lnTo>
                <a:lnTo>
                  <a:pt x="457" y="606"/>
                </a:lnTo>
                <a:lnTo>
                  <a:pt x="457" y="604"/>
                </a:lnTo>
                <a:lnTo>
                  <a:pt x="457" y="604"/>
                </a:lnTo>
                <a:lnTo>
                  <a:pt x="457" y="603"/>
                </a:lnTo>
                <a:lnTo>
                  <a:pt x="457" y="602"/>
                </a:lnTo>
                <a:lnTo>
                  <a:pt x="457" y="602"/>
                </a:lnTo>
                <a:lnTo>
                  <a:pt x="456" y="601"/>
                </a:lnTo>
                <a:lnTo>
                  <a:pt x="456" y="601"/>
                </a:lnTo>
                <a:lnTo>
                  <a:pt x="454" y="601"/>
                </a:lnTo>
                <a:lnTo>
                  <a:pt x="454" y="601"/>
                </a:lnTo>
                <a:lnTo>
                  <a:pt x="453" y="601"/>
                </a:lnTo>
                <a:lnTo>
                  <a:pt x="452" y="601"/>
                </a:lnTo>
                <a:lnTo>
                  <a:pt x="452" y="602"/>
                </a:lnTo>
                <a:lnTo>
                  <a:pt x="452" y="602"/>
                </a:lnTo>
                <a:lnTo>
                  <a:pt x="451" y="603"/>
                </a:lnTo>
                <a:lnTo>
                  <a:pt x="451" y="603"/>
                </a:lnTo>
                <a:lnTo>
                  <a:pt x="451" y="604"/>
                </a:lnTo>
                <a:lnTo>
                  <a:pt x="449" y="604"/>
                </a:lnTo>
                <a:lnTo>
                  <a:pt x="451" y="604"/>
                </a:lnTo>
                <a:lnTo>
                  <a:pt x="451" y="604"/>
                </a:lnTo>
                <a:lnTo>
                  <a:pt x="451" y="606"/>
                </a:lnTo>
                <a:lnTo>
                  <a:pt x="449" y="606"/>
                </a:lnTo>
                <a:lnTo>
                  <a:pt x="449" y="607"/>
                </a:lnTo>
                <a:lnTo>
                  <a:pt x="448" y="607"/>
                </a:lnTo>
                <a:lnTo>
                  <a:pt x="447" y="607"/>
                </a:lnTo>
                <a:lnTo>
                  <a:pt x="447" y="607"/>
                </a:lnTo>
                <a:lnTo>
                  <a:pt x="446" y="607"/>
                </a:lnTo>
                <a:lnTo>
                  <a:pt x="446" y="607"/>
                </a:lnTo>
                <a:lnTo>
                  <a:pt x="446" y="608"/>
                </a:lnTo>
                <a:lnTo>
                  <a:pt x="444" y="608"/>
                </a:lnTo>
                <a:lnTo>
                  <a:pt x="444" y="610"/>
                </a:lnTo>
                <a:lnTo>
                  <a:pt x="446" y="610"/>
                </a:lnTo>
                <a:lnTo>
                  <a:pt x="446" y="611"/>
                </a:lnTo>
                <a:lnTo>
                  <a:pt x="447" y="611"/>
                </a:lnTo>
                <a:lnTo>
                  <a:pt x="447" y="612"/>
                </a:lnTo>
                <a:lnTo>
                  <a:pt x="447" y="612"/>
                </a:lnTo>
                <a:lnTo>
                  <a:pt x="448" y="612"/>
                </a:lnTo>
                <a:lnTo>
                  <a:pt x="448" y="612"/>
                </a:lnTo>
                <a:lnTo>
                  <a:pt x="448" y="613"/>
                </a:lnTo>
                <a:lnTo>
                  <a:pt x="447" y="613"/>
                </a:lnTo>
                <a:lnTo>
                  <a:pt x="447" y="615"/>
                </a:lnTo>
                <a:lnTo>
                  <a:pt x="447" y="616"/>
                </a:lnTo>
                <a:lnTo>
                  <a:pt x="447" y="616"/>
                </a:lnTo>
                <a:lnTo>
                  <a:pt x="447" y="617"/>
                </a:lnTo>
                <a:lnTo>
                  <a:pt x="447" y="616"/>
                </a:lnTo>
                <a:lnTo>
                  <a:pt x="446" y="616"/>
                </a:lnTo>
                <a:lnTo>
                  <a:pt x="446" y="615"/>
                </a:lnTo>
                <a:lnTo>
                  <a:pt x="444" y="615"/>
                </a:lnTo>
                <a:lnTo>
                  <a:pt x="443" y="615"/>
                </a:lnTo>
                <a:lnTo>
                  <a:pt x="443" y="615"/>
                </a:lnTo>
                <a:lnTo>
                  <a:pt x="442" y="615"/>
                </a:lnTo>
                <a:lnTo>
                  <a:pt x="441" y="615"/>
                </a:lnTo>
                <a:lnTo>
                  <a:pt x="441" y="615"/>
                </a:lnTo>
                <a:lnTo>
                  <a:pt x="441" y="613"/>
                </a:lnTo>
                <a:lnTo>
                  <a:pt x="439" y="613"/>
                </a:lnTo>
                <a:lnTo>
                  <a:pt x="438" y="612"/>
                </a:lnTo>
                <a:lnTo>
                  <a:pt x="438" y="612"/>
                </a:lnTo>
                <a:lnTo>
                  <a:pt x="438" y="611"/>
                </a:lnTo>
                <a:lnTo>
                  <a:pt x="439" y="611"/>
                </a:lnTo>
                <a:lnTo>
                  <a:pt x="439" y="611"/>
                </a:lnTo>
                <a:lnTo>
                  <a:pt x="441" y="611"/>
                </a:lnTo>
                <a:lnTo>
                  <a:pt x="441" y="612"/>
                </a:lnTo>
                <a:lnTo>
                  <a:pt x="441" y="611"/>
                </a:lnTo>
                <a:lnTo>
                  <a:pt x="441" y="611"/>
                </a:lnTo>
                <a:lnTo>
                  <a:pt x="441" y="610"/>
                </a:lnTo>
                <a:lnTo>
                  <a:pt x="439" y="610"/>
                </a:lnTo>
                <a:lnTo>
                  <a:pt x="438" y="610"/>
                </a:lnTo>
                <a:lnTo>
                  <a:pt x="438" y="610"/>
                </a:lnTo>
                <a:lnTo>
                  <a:pt x="437" y="610"/>
                </a:lnTo>
                <a:lnTo>
                  <a:pt x="436" y="610"/>
                </a:lnTo>
                <a:lnTo>
                  <a:pt x="436" y="610"/>
                </a:lnTo>
                <a:lnTo>
                  <a:pt x="436" y="608"/>
                </a:lnTo>
                <a:lnTo>
                  <a:pt x="434" y="608"/>
                </a:lnTo>
                <a:lnTo>
                  <a:pt x="434" y="607"/>
                </a:lnTo>
                <a:lnTo>
                  <a:pt x="433" y="606"/>
                </a:lnTo>
                <a:lnTo>
                  <a:pt x="433" y="604"/>
                </a:lnTo>
                <a:lnTo>
                  <a:pt x="433" y="604"/>
                </a:lnTo>
                <a:lnTo>
                  <a:pt x="433" y="604"/>
                </a:lnTo>
                <a:lnTo>
                  <a:pt x="432" y="604"/>
                </a:lnTo>
                <a:lnTo>
                  <a:pt x="431" y="604"/>
                </a:lnTo>
                <a:lnTo>
                  <a:pt x="431" y="606"/>
                </a:lnTo>
                <a:lnTo>
                  <a:pt x="431" y="607"/>
                </a:lnTo>
                <a:lnTo>
                  <a:pt x="431" y="607"/>
                </a:lnTo>
                <a:lnTo>
                  <a:pt x="431" y="608"/>
                </a:lnTo>
                <a:lnTo>
                  <a:pt x="431" y="608"/>
                </a:lnTo>
                <a:lnTo>
                  <a:pt x="431" y="610"/>
                </a:lnTo>
                <a:lnTo>
                  <a:pt x="431" y="610"/>
                </a:lnTo>
                <a:lnTo>
                  <a:pt x="428" y="610"/>
                </a:lnTo>
                <a:lnTo>
                  <a:pt x="428" y="610"/>
                </a:lnTo>
                <a:lnTo>
                  <a:pt x="428" y="608"/>
                </a:lnTo>
                <a:lnTo>
                  <a:pt x="428" y="608"/>
                </a:lnTo>
                <a:lnTo>
                  <a:pt x="428" y="607"/>
                </a:lnTo>
                <a:lnTo>
                  <a:pt x="427" y="607"/>
                </a:lnTo>
                <a:lnTo>
                  <a:pt x="425" y="607"/>
                </a:lnTo>
                <a:lnTo>
                  <a:pt x="424" y="607"/>
                </a:lnTo>
                <a:lnTo>
                  <a:pt x="424" y="607"/>
                </a:lnTo>
                <a:lnTo>
                  <a:pt x="424" y="608"/>
                </a:lnTo>
                <a:lnTo>
                  <a:pt x="423" y="608"/>
                </a:lnTo>
                <a:lnTo>
                  <a:pt x="423" y="610"/>
                </a:lnTo>
                <a:lnTo>
                  <a:pt x="423" y="611"/>
                </a:lnTo>
                <a:lnTo>
                  <a:pt x="423" y="611"/>
                </a:lnTo>
                <a:lnTo>
                  <a:pt x="423" y="612"/>
                </a:lnTo>
                <a:lnTo>
                  <a:pt x="423" y="612"/>
                </a:lnTo>
                <a:lnTo>
                  <a:pt x="422" y="612"/>
                </a:lnTo>
                <a:lnTo>
                  <a:pt x="422" y="613"/>
                </a:lnTo>
                <a:lnTo>
                  <a:pt x="422" y="613"/>
                </a:lnTo>
                <a:lnTo>
                  <a:pt x="422" y="615"/>
                </a:lnTo>
                <a:lnTo>
                  <a:pt x="422" y="615"/>
                </a:lnTo>
                <a:lnTo>
                  <a:pt x="423" y="616"/>
                </a:lnTo>
                <a:lnTo>
                  <a:pt x="423" y="616"/>
                </a:lnTo>
                <a:lnTo>
                  <a:pt x="423" y="617"/>
                </a:lnTo>
                <a:lnTo>
                  <a:pt x="423" y="618"/>
                </a:lnTo>
                <a:lnTo>
                  <a:pt x="422" y="618"/>
                </a:lnTo>
                <a:lnTo>
                  <a:pt x="422" y="620"/>
                </a:lnTo>
                <a:lnTo>
                  <a:pt x="422" y="620"/>
                </a:lnTo>
                <a:lnTo>
                  <a:pt x="422" y="621"/>
                </a:lnTo>
                <a:lnTo>
                  <a:pt x="420" y="621"/>
                </a:lnTo>
                <a:lnTo>
                  <a:pt x="420" y="622"/>
                </a:lnTo>
                <a:lnTo>
                  <a:pt x="419" y="623"/>
                </a:lnTo>
                <a:lnTo>
                  <a:pt x="419" y="623"/>
                </a:lnTo>
                <a:lnTo>
                  <a:pt x="419" y="623"/>
                </a:lnTo>
                <a:lnTo>
                  <a:pt x="419" y="625"/>
                </a:lnTo>
                <a:lnTo>
                  <a:pt x="419" y="626"/>
                </a:lnTo>
                <a:lnTo>
                  <a:pt x="418" y="626"/>
                </a:lnTo>
                <a:lnTo>
                  <a:pt x="418" y="627"/>
                </a:lnTo>
                <a:lnTo>
                  <a:pt x="418" y="627"/>
                </a:lnTo>
                <a:lnTo>
                  <a:pt x="418" y="627"/>
                </a:lnTo>
                <a:lnTo>
                  <a:pt x="418" y="628"/>
                </a:lnTo>
                <a:lnTo>
                  <a:pt x="418" y="628"/>
                </a:lnTo>
                <a:lnTo>
                  <a:pt x="418" y="630"/>
                </a:lnTo>
                <a:lnTo>
                  <a:pt x="419" y="630"/>
                </a:lnTo>
                <a:lnTo>
                  <a:pt x="419" y="631"/>
                </a:lnTo>
                <a:lnTo>
                  <a:pt x="419" y="631"/>
                </a:lnTo>
                <a:lnTo>
                  <a:pt x="419" y="632"/>
                </a:lnTo>
                <a:lnTo>
                  <a:pt x="419" y="632"/>
                </a:lnTo>
                <a:lnTo>
                  <a:pt x="419" y="633"/>
                </a:lnTo>
                <a:lnTo>
                  <a:pt x="419" y="633"/>
                </a:lnTo>
                <a:lnTo>
                  <a:pt x="418" y="633"/>
                </a:lnTo>
                <a:lnTo>
                  <a:pt x="417" y="632"/>
                </a:lnTo>
                <a:lnTo>
                  <a:pt x="418" y="632"/>
                </a:lnTo>
                <a:lnTo>
                  <a:pt x="418" y="631"/>
                </a:lnTo>
                <a:lnTo>
                  <a:pt x="417" y="631"/>
                </a:lnTo>
                <a:lnTo>
                  <a:pt x="417" y="631"/>
                </a:lnTo>
                <a:lnTo>
                  <a:pt x="415" y="631"/>
                </a:lnTo>
                <a:lnTo>
                  <a:pt x="415" y="630"/>
                </a:lnTo>
                <a:lnTo>
                  <a:pt x="414" y="630"/>
                </a:lnTo>
                <a:lnTo>
                  <a:pt x="414" y="628"/>
                </a:lnTo>
                <a:lnTo>
                  <a:pt x="414" y="628"/>
                </a:lnTo>
                <a:lnTo>
                  <a:pt x="414" y="630"/>
                </a:lnTo>
                <a:lnTo>
                  <a:pt x="414" y="630"/>
                </a:lnTo>
                <a:lnTo>
                  <a:pt x="414" y="631"/>
                </a:lnTo>
                <a:lnTo>
                  <a:pt x="414" y="632"/>
                </a:lnTo>
                <a:lnTo>
                  <a:pt x="413" y="632"/>
                </a:lnTo>
                <a:lnTo>
                  <a:pt x="413" y="633"/>
                </a:lnTo>
                <a:lnTo>
                  <a:pt x="412" y="633"/>
                </a:lnTo>
                <a:lnTo>
                  <a:pt x="412" y="633"/>
                </a:lnTo>
                <a:lnTo>
                  <a:pt x="412" y="635"/>
                </a:lnTo>
                <a:lnTo>
                  <a:pt x="410" y="635"/>
                </a:lnTo>
                <a:lnTo>
                  <a:pt x="410" y="636"/>
                </a:lnTo>
                <a:lnTo>
                  <a:pt x="409" y="636"/>
                </a:lnTo>
                <a:lnTo>
                  <a:pt x="409" y="635"/>
                </a:lnTo>
                <a:lnTo>
                  <a:pt x="409" y="635"/>
                </a:lnTo>
                <a:lnTo>
                  <a:pt x="409" y="633"/>
                </a:lnTo>
                <a:lnTo>
                  <a:pt x="408" y="633"/>
                </a:lnTo>
                <a:lnTo>
                  <a:pt x="407" y="633"/>
                </a:lnTo>
                <a:lnTo>
                  <a:pt x="405" y="633"/>
                </a:lnTo>
                <a:lnTo>
                  <a:pt x="405" y="633"/>
                </a:lnTo>
                <a:lnTo>
                  <a:pt x="404" y="633"/>
                </a:lnTo>
                <a:lnTo>
                  <a:pt x="404" y="633"/>
                </a:lnTo>
                <a:lnTo>
                  <a:pt x="404" y="632"/>
                </a:lnTo>
                <a:lnTo>
                  <a:pt x="404" y="631"/>
                </a:lnTo>
                <a:lnTo>
                  <a:pt x="403" y="631"/>
                </a:lnTo>
                <a:lnTo>
                  <a:pt x="403" y="631"/>
                </a:lnTo>
                <a:lnTo>
                  <a:pt x="402" y="631"/>
                </a:lnTo>
                <a:lnTo>
                  <a:pt x="400" y="631"/>
                </a:lnTo>
                <a:lnTo>
                  <a:pt x="400" y="631"/>
                </a:lnTo>
                <a:lnTo>
                  <a:pt x="399" y="631"/>
                </a:lnTo>
                <a:lnTo>
                  <a:pt x="398" y="631"/>
                </a:lnTo>
                <a:lnTo>
                  <a:pt x="398" y="631"/>
                </a:lnTo>
                <a:lnTo>
                  <a:pt x="398" y="632"/>
                </a:lnTo>
                <a:lnTo>
                  <a:pt x="398" y="633"/>
                </a:lnTo>
                <a:lnTo>
                  <a:pt x="398" y="633"/>
                </a:lnTo>
                <a:lnTo>
                  <a:pt x="397" y="633"/>
                </a:lnTo>
                <a:lnTo>
                  <a:pt x="395" y="632"/>
                </a:lnTo>
                <a:lnTo>
                  <a:pt x="395" y="632"/>
                </a:lnTo>
                <a:lnTo>
                  <a:pt x="395" y="632"/>
                </a:lnTo>
                <a:lnTo>
                  <a:pt x="394" y="631"/>
                </a:lnTo>
                <a:lnTo>
                  <a:pt x="393" y="631"/>
                </a:lnTo>
                <a:lnTo>
                  <a:pt x="393" y="632"/>
                </a:lnTo>
                <a:lnTo>
                  <a:pt x="391" y="632"/>
                </a:lnTo>
                <a:lnTo>
                  <a:pt x="390" y="631"/>
                </a:lnTo>
                <a:lnTo>
                  <a:pt x="390" y="631"/>
                </a:lnTo>
                <a:lnTo>
                  <a:pt x="390" y="630"/>
                </a:lnTo>
                <a:lnTo>
                  <a:pt x="390" y="630"/>
                </a:lnTo>
                <a:lnTo>
                  <a:pt x="390" y="628"/>
                </a:lnTo>
                <a:lnTo>
                  <a:pt x="389" y="630"/>
                </a:lnTo>
                <a:lnTo>
                  <a:pt x="388" y="630"/>
                </a:lnTo>
                <a:lnTo>
                  <a:pt x="386" y="630"/>
                </a:lnTo>
                <a:lnTo>
                  <a:pt x="386" y="630"/>
                </a:lnTo>
                <a:lnTo>
                  <a:pt x="386" y="631"/>
                </a:lnTo>
                <a:lnTo>
                  <a:pt x="386" y="632"/>
                </a:lnTo>
                <a:lnTo>
                  <a:pt x="385" y="632"/>
                </a:lnTo>
                <a:lnTo>
                  <a:pt x="384" y="632"/>
                </a:lnTo>
                <a:lnTo>
                  <a:pt x="384" y="632"/>
                </a:lnTo>
                <a:lnTo>
                  <a:pt x="383" y="632"/>
                </a:lnTo>
                <a:lnTo>
                  <a:pt x="381" y="632"/>
                </a:lnTo>
                <a:lnTo>
                  <a:pt x="381" y="632"/>
                </a:lnTo>
                <a:lnTo>
                  <a:pt x="381" y="632"/>
                </a:lnTo>
                <a:lnTo>
                  <a:pt x="380" y="633"/>
                </a:lnTo>
                <a:lnTo>
                  <a:pt x="379" y="635"/>
                </a:lnTo>
                <a:lnTo>
                  <a:pt x="379" y="635"/>
                </a:lnTo>
                <a:lnTo>
                  <a:pt x="379" y="635"/>
                </a:lnTo>
                <a:lnTo>
                  <a:pt x="378" y="635"/>
                </a:lnTo>
                <a:lnTo>
                  <a:pt x="376" y="635"/>
                </a:lnTo>
                <a:lnTo>
                  <a:pt x="376" y="633"/>
                </a:lnTo>
                <a:lnTo>
                  <a:pt x="376" y="632"/>
                </a:lnTo>
                <a:lnTo>
                  <a:pt x="376" y="632"/>
                </a:lnTo>
                <a:lnTo>
                  <a:pt x="376" y="631"/>
                </a:lnTo>
                <a:lnTo>
                  <a:pt x="376" y="630"/>
                </a:lnTo>
                <a:lnTo>
                  <a:pt x="376" y="630"/>
                </a:lnTo>
                <a:lnTo>
                  <a:pt x="376" y="630"/>
                </a:lnTo>
                <a:lnTo>
                  <a:pt x="378" y="630"/>
                </a:lnTo>
                <a:lnTo>
                  <a:pt x="378" y="630"/>
                </a:lnTo>
                <a:lnTo>
                  <a:pt x="379" y="628"/>
                </a:lnTo>
                <a:lnTo>
                  <a:pt x="379" y="627"/>
                </a:lnTo>
                <a:lnTo>
                  <a:pt x="379" y="627"/>
                </a:lnTo>
                <a:lnTo>
                  <a:pt x="380" y="627"/>
                </a:lnTo>
                <a:lnTo>
                  <a:pt x="380" y="626"/>
                </a:lnTo>
                <a:lnTo>
                  <a:pt x="380" y="625"/>
                </a:lnTo>
                <a:lnTo>
                  <a:pt x="381" y="623"/>
                </a:lnTo>
                <a:lnTo>
                  <a:pt x="381" y="623"/>
                </a:lnTo>
                <a:lnTo>
                  <a:pt x="380" y="622"/>
                </a:lnTo>
                <a:lnTo>
                  <a:pt x="380" y="621"/>
                </a:lnTo>
                <a:lnTo>
                  <a:pt x="379" y="621"/>
                </a:lnTo>
                <a:lnTo>
                  <a:pt x="379" y="621"/>
                </a:lnTo>
                <a:lnTo>
                  <a:pt x="379" y="620"/>
                </a:lnTo>
                <a:lnTo>
                  <a:pt x="379" y="618"/>
                </a:lnTo>
                <a:lnTo>
                  <a:pt x="379" y="618"/>
                </a:lnTo>
                <a:lnTo>
                  <a:pt x="380" y="618"/>
                </a:lnTo>
                <a:lnTo>
                  <a:pt x="381" y="618"/>
                </a:lnTo>
                <a:lnTo>
                  <a:pt x="381" y="618"/>
                </a:lnTo>
                <a:lnTo>
                  <a:pt x="383" y="618"/>
                </a:lnTo>
                <a:lnTo>
                  <a:pt x="383" y="618"/>
                </a:lnTo>
                <a:lnTo>
                  <a:pt x="384" y="617"/>
                </a:lnTo>
                <a:lnTo>
                  <a:pt x="384" y="616"/>
                </a:lnTo>
                <a:lnTo>
                  <a:pt x="384" y="616"/>
                </a:lnTo>
                <a:lnTo>
                  <a:pt x="383" y="615"/>
                </a:lnTo>
                <a:lnTo>
                  <a:pt x="383" y="613"/>
                </a:lnTo>
                <a:lnTo>
                  <a:pt x="384" y="613"/>
                </a:lnTo>
                <a:lnTo>
                  <a:pt x="383" y="613"/>
                </a:lnTo>
                <a:lnTo>
                  <a:pt x="383" y="612"/>
                </a:lnTo>
                <a:lnTo>
                  <a:pt x="383" y="611"/>
                </a:lnTo>
                <a:lnTo>
                  <a:pt x="383" y="611"/>
                </a:lnTo>
                <a:lnTo>
                  <a:pt x="384" y="611"/>
                </a:lnTo>
                <a:lnTo>
                  <a:pt x="384" y="610"/>
                </a:lnTo>
                <a:lnTo>
                  <a:pt x="384" y="608"/>
                </a:lnTo>
                <a:lnTo>
                  <a:pt x="384" y="608"/>
                </a:lnTo>
                <a:lnTo>
                  <a:pt x="385" y="608"/>
                </a:lnTo>
                <a:lnTo>
                  <a:pt x="386" y="608"/>
                </a:lnTo>
                <a:lnTo>
                  <a:pt x="386" y="607"/>
                </a:lnTo>
                <a:lnTo>
                  <a:pt x="386" y="606"/>
                </a:lnTo>
                <a:lnTo>
                  <a:pt x="386" y="604"/>
                </a:lnTo>
                <a:lnTo>
                  <a:pt x="385" y="604"/>
                </a:lnTo>
                <a:lnTo>
                  <a:pt x="385" y="603"/>
                </a:lnTo>
                <a:lnTo>
                  <a:pt x="384" y="603"/>
                </a:lnTo>
                <a:lnTo>
                  <a:pt x="384" y="602"/>
                </a:lnTo>
                <a:lnTo>
                  <a:pt x="383" y="602"/>
                </a:lnTo>
                <a:lnTo>
                  <a:pt x="383" y="603"/>
                </a:lnTo>
                <a:lnTo>
                  <a:pt x="383" y="604"/>
                </a:lnTo>
                <a:lnTo>
                  <a:pt x="381" y="604"/>
                </a:lnTo>
                <a:lnTo>
                  <a:pt x="381" y="604"/>
                </a:lnTo>
                <a:lnTo>
                  <a:pt x="381" y="604"/>
                </a:lnTo>
                <a:lnTo>
                  <a:pt x="381" y="603"/>
                </a:lnTo>
                <a:lnTo>
                  <a:pt x="381" y="602"/>
                </a:lnTo>
                <a:lnTo>
                  <a:pt x="380" y="603"/>
                </a:lnTo>
                <a:lnTo>
                  <a:pt x="379" y="603"/>
                </a:lnTo>
                <a:lnTo>
                  <a:pt x="379" y="604"/>
                </a:lnTo>
                <a:lnTo>
                  <a:pt x="379" y="604"/>
                </a:lnTo>
                <a:lnTo>
                  <a:pt x="379" y="606"/>
                </a:lnTo>
                <a:lnTo>
                  <a:pt x="379" y="607"/>
                </a:lnTo>
                <a:lnTo>
                  <a:pt x="379" y="608"/>
                </a:lnTo>
                <a:lnTo>
                  <a:pt x="379" y="608"/>
                </a:lnTo>
                <a:lnTo>
                  <a:pt x="379" y="610"/>
                </a:lnTo>
                <a:lnTo>
                  <a:pt x="379" y="611"/>
                </a:lnTo>
                <a:lnTo>
                  <a:pt x="379" y="611"/>
                </a:lnTo>
                <a:lnTo>
                  <a:pt x="379" y="612"/>
                </a:lnTo>
                <a:lnTo>
                  <a:pt x="379" y="613"/>
                </a:lnTo>
                <a:lnTo>
                  <a:pt x="379" y="613"/>
                </a:lnTo>
                <a:lnTo>
                  <a:pt x="378" y="613"/>
                </a:lnTo>
                <a:lnTo>
                  <a:pt x="378" y="613"/>
                </a:lnTo>
                <a:lnTo>
                  <a:pt x="378" y="612"/>
                </a:lnTo>
                <a:lnTo>
                  <a:pt x="378" y="611"/>
                </a:lnTo>
                <a:lnTo>
                  <a:pt x="376" y="611"/>
                </a:lnTo>
                <a:lnTo>
                  <a:pt x="376" y="610"/>
                </a:lnTo>
                <a:lnTo>
                  <a:pt x="376" y="608"/>
                </a:lnTo>
                <a:lnTo>
                  <a:pt x="376" y="608"/>
                </a:lnTo>
                <a:lnTo>
                  <a:pt x="376" y="608"/>
                </a:lnTo>
                <a:lnTo>
                  <a:pt x="375" y="608"/>
                </a:lnTo>
                <a:lnTo>
                  <a:pt x="374" y="608"/>
                </a:lnTo>
                <a:lnTo>
                  <a:pt x="374" y="608"/>
                </a:lnTo>
                <a:lnTo>
                  <a:pt x="373" y="608"/>
                </a:lnTo>
                <a:lnTo>
                  <a:pt x="371" y="608"/>
                </a:lnTo>
                <a:lnTo>
                  <a:pt x="371" y="608"/>
                </a:lnTo>
                <a:lnTo>
                  <a:pt x="370" y="608"/>
                </a:lnTo>
                <a:lnTo>
                  <a:pt x="369" y="608"/>
                </a:lnTo>
                <a:lnTo>
                  <a:pt x="368" y="608"/>
                </a:lnTo>
                <a:lnTo>
                  <a:pt x="368" y="608"/>
                </a:lnTo>
                <a:lnTo>
                  <a:pt x="366" y="608"/>
                </a:lnTo>
                <a:lnTo>
                  <a:pt x="366" y="608"/>
                </a:lnTo>
                <a:lnTo>
                  <a:pt x="365" y="610"/>
                </a:lnTo>
                <a:lnTo>
                  <a:pt x="365" y="611"/>
                </a:lnTo>
                <a:lnTo>
                  <a:pt x="365" y="611"/>
                </a:lnTo>
                <a:lnTo>
                  <a:pt x="366" y="611"/>
                </a:lnTo>
                <a:lnTo>
                  <a:pt x="368" y="611"/>
                </a:lnTo>
                <a:lnTo>
                  <a:pt x="368" y="612"/>
                </a:lnTo>
                <a:lnTo>
                  <a:pt x="368" y="613"/>
                </a:lnTo>
                <a:lnTo>
                  <a:pt x="368" y="613"/>
                </a:lnTo>
                <a:lnTo>
                  <a:pt x="368" y="613"/>
                </a:lnTo>
                <a:lnTo>
                  <a:pt x="369" y="613"/>
                </a:lnTo>
                <a:lnTo>
                  <a:pt x="370" y="615"/>
                </a:lnTo>
                <a:lnTo>
                  <a:pt x="370" y="616"/>
                </a:lnTo>
                <a:lnTo>
                  <a:pt x="371" y="616"/>
                </a:lnTo>
                <a:lnTo>
                  <a:pt x="371" y="616"/>
                </a:lnTo>
                <a:lnTo>
                  <a:pt x="371" y="616"/>
                </a:lnTo>
                <a:lnTo>
                  <a:pt x="373" y="616"/>
                </a:lnTo>
                <a:lnTo>
                  <a:pt x="374" y="617"/>
                </a:lnTo>
                <a:lnTo>
                  <a:pt x="374" y="618"/>
                </a:lnTo>
                <a:lnTo>
                  <a:pt x="374" y="618"/>
                </a:lnTo>
                <a:lnTo>
                  <a:pt x="373" y="618"/>
                </a:lnTo>
                <a:lnTo>
                  <a:pt x="371" y="618"/>
                </a:lnTo>
                <a:lnTo>
                  <a:pt x="370" y="618"/>
                </a:lnTo>
                <a:lnTo>
                  <a:pt x="370" y="618"/>
                </a:lnTo>
                <a:lnTo>
                  <a:pt x="369" y="618"/>
                </a:lnTo>
                <a:lnTo>
                  <a:pt x="369" y="617"/>
                </a:lnTo>
                <a:lnTo>
                  <a:pt x="369" y="616"/>
                </a:lnTo>
                <a:lnTo>
                  <a:pt x="368" y="616"/>
                </a:lnTo>
                <a:lnTo>
                  <a:pt x="368" y="616"/>
                </a:lnTo>
                <a:lnTo>
                  <a:pt x="366" y="617"/>
                </a:lnTo>
                <a:lnTo>
                  <a:pt x="366" y="617"/>
                </a:lnTo>
                <a:lnTo>
                  <a:pt x="366" y="618"/>
                </a:lnTo>
                <a:lnTo>
                  <a:pt x="365" y="618"/>
                </a:lnTo>
                <a:lnTo>
                  <a:pt x="365" y="618"/>
                </a:lnTo>
                <a:lnTo>
                  <a:pt x="365" y="618"/>
                </a:lnTo>
                <a:lnTo>
                  <a:pt x="364" y="618"/>
                </a:lnTo>
                <a:lnTo>
                  <a:pt x="362" y="618"/>
                </a:lnTo>
                <a:lnTo>
                  <a:pt x="362" y="618"/>
                </a:lnTo>
                <a:lnTo>
                  <a:pt x="364" y="617"/>
                </a:lnTo>
                <a:lnTo>
                  <a:pt x="364" y="616"/>
                </a:lnTo>
                <a:lnTo>
                  <a:pt x="362" y="616"/>
                </a:lnTo>
                <a:lnTo>
                  <a:pt x="362" y="616"/>
                </a:lnTo>
                <a:lnTo>
                  <a:pt x="361" y="616"/>
                </a:lnTo>
                <a:lnTo>
                  <a:pt x="361" y="616"/>
                </a:lnTo>
                <a:lnTo>
                  <a:pt x="360" y="615"/>
                </a:lnTo>
                <a:lnTo>
                  <a:pt x="360" y="613"/>
                </a:lnTo>
                <a:lnTo>
                  <a:pt x="360" y="613"/>
                </a:lnTo>
                <a:lnTo>
                  <a:pt x="359" y="613"/>
                </a:lnTo>
                <a:lnTo>
                  <a:pt x="357" y="613"/>
                </a:lnTo>
                <a:lnTo>
                  <a:pt x="357" y="615"/>
                </a:lnTo>
                <a:lnTo>
                  <a:pt x="356" y="613"/>
                </a:lnTo>
                <a:lnTo>
                  <a:pt x="356" y="613"/>
                </a:lnTo>
                <a:lnTo>
                  <a:pt x="356" y="612"/>
                </a:lnTo>
                <a:lnTo>
                  <a:pt x="356" y="611"/>
                </a:lnTo>
                <a:lnTo>
                  <a:pt x="357" y="611"/>
                </a:lnTo>
                <a:lnTo>
                  <a:pt x="357" y="611"/>
                </a:lnTo>
                <a:lnTo>
                  <a:pt x="357" y="611"/>
                </a:lnTo>
                <a:lnTo>
                  <a:pt x="357" y="610"/>
                </a:lnTo>
                <a:lnTo>
                  <a:pt x="357" y="608"/>
                </a:lnTo>
                <a:lnTo>
                  <a:pt x="356" y="608"/>
                </a:lnTo>
                <a:lnTo>
                  <a:pt x="355" y="608"/>
                </a:lnTo>
                <a:lnTo>
                  <a:pt x="355" y="608"/>
                </a:lnTo>
                <a:lnTo>
                  <a:pt x="355" y="607"/>
                </a:lnTo>
                <a:lnTo>
                  <a:pt x="355" y="606"/>
                </a:lnTo>
                <a:lnTo>
                  <a:pt x="355" y="607"/>
                </a:lnTo>
                <a:lnTo>
                  <a:pt x="355" y="608"/>
                </a:lnTo>
                <a:lnTo>
                  <a:pt x="355" y="608"/>
                </a:lnTo>
                <a:lnTo>
                  <a:pt x="355" y="610"/>
                </a:lnTo>
                <a:lnTo>
                  <a:pt x="355" y="611"/>
                </a:lnTo>
                <a:lnTo>
                  <a:pt x="355" y="611"/>
                </a:lnTo>
                <a:lnTo>
                  <a:pt x="354" y="611"/>
                </a:lnTo>
                <a:lnTo>
                  <a:pt x="354" y="612"/>
                </a:lnTo>
                <a:lnTo>
                  <a:pt x="354" y="613"/>
                </a:lnTo>
                <a:lnTo>
                  <a:pt x="352" y="613"/>
                </a:lnTo>
                <a:lnTo>
                  <a:pt x="354" y="615"/>
                </a:lnTo>
                <a:lnTo>
                  <a:pt x="355" y="613"/>
                </a:lnTo>
                <a:lnTo>
                  <a:pt x="355" y="613"/>
                </a:lnTo>
                <a:lnTo>
                  <a:pt x="356" y="615"/>
                </a:lnTo>
                <a:lnTo>
                  <a:pt x="356" y="616"/>
                </a:lnTo>
                <a:lnTo>
                  <a:pt x="356" y="616"/>
                </a:lnTo>
                <a:lnTo>
                  <a:pt x="356" y="617"/>
                </a:lnTo>
                <a:lnTo>
                  <a:pt x="355" y="616"/>
                </a:lnTo>
                <a:lnTo>
                  <a:pt x="355" y="617"/>
                </a:lnTo>
                <a:lnTo>
                  <a:pt x="354" y="616"/>
                </a:lnTo>
                <a:lnTo>
                  <a:pt x="354" y="616"/>
                </a:lnTo>
                <a:lnTo>
                  <a:pt x="352" y="615"/>
                </a:lnTo>
                <a:lnTo>
                  <a:pt x="352" y="615"/>
                </a:lnTo>
                <a:lnTo>
                  <a:pt x="352" y="613"/>
                </a:lnTo>
                <a:lnTo>
                  <a:pt x="351" y="615"/>
                </a:lnTo>
                <a:lnTo>
                  <a:pt x="351" y="616"/>
                </a:lnTo>
                <a:lnTo>
                  <a:pt x="350" y="616"/>
                </a:lnTo>
                <a:lnTo>
                  <a:pt x="350" y="616"/>
                </a:lnTo>
                <a:lnTo>
                  <a:pt x="349" y="617"/>
                </a:lnTo>
                <a:lnTo>
                  <a:pt x="349" y="617"/>
                </a:lnTo>
                <a:lnTo>
                  <a:pt x="347" y="616"/>
                </a:lnTo>
                <a:lnTo>
                  <a:pt x="347" y="616"/>
                </a:lnTo>
                <a:lnTo>
                  <a:pt x="346" y="615"/>
                </a:lnTo>
                <a:lnTo>
                  <a:pt x="346" y="615"/>
                </a:lnTo>
                <a:lnTo>
                  <a:pt x="346" y="615"/>
                </a:lnTo>
                <a:lnTo>
                  <a:pt x="345" y="613"/>
                </a:lnTo>
                <a:lnTo>
                  <a:pt x="345" y="613"/>
                </a:lnTo>
                <a:lnTo>
                  <a:pt x="345" y="612"/>
                </a:lnTo>
                <a:lnTo>
                  <a:pt x="344" y="612"/>
                </a:lnTo>
                <a:lnTo>
                  <a:pt x="344" y="612"/>
                </a:lnTo>
                <a:lnTo>
                  <a:pt x="342" y="612"/>
                </a:lnTo>
                <a:lnTo>
                  <a:pt x="342" y="612"/>
                </a:lnTo>
                <a:lnTo>
                  <a:pt x="342" y="613"/>
                </a:lnTo>
                <a:lnTo>
                  <a:pt x="342" y="615"/>
                </a:lnTo>
                <a:lnTo>
                  <a:pt x="344" y="615"/>
                </a:lnTo>
                <a:lnTo>
                  <a:pt x="344" y="615"/>
                </a:lnTo>
                <a:lnTo>
                  <a:pt x="345" y="615"/>
                </a:lnTo>
                <a:lnTo>
                  <a:pt x="345" y="616"/>
                </a:lnTo>
                <a:lnTo>
                  <a:pt x="345" y="616"/>
                </a:lnTo>
                <a:lnTo>
                  <a:pt x="345" y="617"/>
                </a:lnTo>
                <a:lnTo>
                  <a:pt x="346" y="617"/>
                </a:lnTo>
                <a:lnTo>
                  <a:pt x="346" y="618"/>
                </a:lnTo>
                <a:lnTo>
                  <a:pt x="346" y="618"/>
                </a:lnTo>
                <a:lnTo>
                  <a:pt x="346" y="620"/>
                </a:lnTo>
                <a:lnTo>
                  <a:pt x="346" y="620"/>
                </a:lnTo>
                <a:lnTo>
                  <a:pt x="346" y="621"/>
                </a:lnTo>
                <a:lnTo>
                  <a:pt x="347" y="621"/>
                </a:lnTo>
                <a:lnTo>
                  <a:pt x="347" y="622"/>
                </a:lnTo>
                <a:lnTo>
                  <a:pt x="349" y="623"/>
                </a:lnTo>
                <a:lnTo>
                  <a:pt x="349" y="623"/>
                </a:lnTo>
                <a:lnTo>
                  <a:pt x="349" y="625"/>
                </a:lnTo>
                <a:lnTo>
                  <a:pt x="349" y="625"/>
                </a:lnTo>
                <a:lnTo>
                  <a:pt x="347" y="625"/>
                </a:lnTo>
                <a:lnTo>
                  <a:pt x="346" y="625"/>
                </a:lnTo>
                <a:lnTo>
                  <a:pt x="346" y="625"/>
                </a:lnTo>
                <a:lnTo>
                  <a:pt x="345" y="625"/>
                </a:lnTo>
                <a:lnTo>
                  <a:pt x="344" y="625"/>
                </a:lnTo>
                <a:lnTo>
                  <a:pt x="344" y="625"/>
                </a:lnTo>
                <a:lnTo>
                  <a:pt x="344" y="626"/>
                </a:lnTo>
                <a:lnTo>
                  <a:pt x="342" y="627"/>
                </a:lnTo>
                <a:lnTo>
                  <a:pt x="342" y="627"/>
                </a:lnTo>
                <a:lnTo>
                  <a:pt x="341" y="627"/>
                </a:lnTo>
                <a:lnTo>
                  <a:pt x="341" y="627"/>
                </a:lnTo>
                <a:lnTo>
                  <a:pt x="340" y="627"/>
                </a:lnTo>
                <a:lnTo>
                  <a:pt x="340" y="627"/>
                </a:lnTo>
                <a:lnTo>
                  <a:pt x="340" y="626"/>
                </a:lnTo>
                <a:lnTo>
                  <a:pt x="339" y="625"/>
                </a:lnTo>
                <a:lnTo>
                  <a:pt x="339" y="623"/>
                </a:lnTo>
                <a:lnTo>
                  <a:pt x="339" y="623"/>
                </a:lnTo>
                <a:lnTo>
                  <a:pt x="339" y="622"/>
                </a:lnTo>
                <a:lnTo>
                  <a:pt x="339" y="621"/>
                </a:lnTo>
                <a:lnTo>
                  <a:pt x="339" y="621"/>
                </a:lnTo>
                <a:lnTo>
                  <a:pt x="340" y="621"/>
                </a:lnTo>
                <a:lnTo>
                  <a:pt x="340" y="621"/>
                </a:lnTo>
                <a:lnTo>
                  <a:pt x="341" y="621"/>
                </a:lnTo>
                <a:lnTo>
                  <a:pt x="342" y="622"/>
                </a:lnTo>
                <a:lnTo>
                  <a:pt x="342" y="621"/>
                </a:lnTo>
                <a:lnTo>
                  <a:pt x="342" y="620"/>
                </a:lnTo>
                <a:lnTo>
                  <a:pt x="341" y="620"/>
                </a:lnTo>
                <a:lnTo>
                  <a:pt x="341" y="620"/>
                </a:lnTo>
                <a:lnTo>
                  <a:pt x="340" y="620"/>
                </a:lnTo>
                <a:lnTo>
                  <a:pt x="340" y="618"/>
                </a:lnTo>
                <a:lnTo>
                  <a:pt x="340" y="618"/>
                </a:lnTo>
                <a:lnTo>
                  <a:pt x="340" y="617"/>
                </a:lnTo>
                <a:lnTo>
                  <a:pt x="339" y="617"/>
                </a:lnTo>
                <a:lnTo>
                  <a:pt x="339" y="617"/>
                </a:lnTo>
                <a:lnTo>
                  <a:pt x="339" y="617"/>
                </a:lnTo>
                <a:lnTo>
                  <a:pt x="339" y="617"/>
                </a:lnTo>
                <a:lnTo>
                  <a:pt x="339" y="616"/>
                </a:lnTo>
                <a:lnTo>
                  <a:pt x="339" y="616"/>
                </a:lnTo>
                <a:lnTo>
                  <a:pt x="339" y="616"/>
                </a:lnTo>
                <a:lnTo>
                  <a:pt x="339" y="616"/>
                </a:lnTo>
                <a:lnTo>
                  <a:pt x="339" y="615"/>
                </a:lnTo>
                <a:lnTo>
                  <a:pt x="337" y="615"/>
                </a:lnTo>
                <a:lnTo>
                  <a:pt x="337" y="616"/>
                </a:lnTo>
                <a:lnTo>
                  <a:pt x="336" y="616"/>
                </a:lnTo>
                <a:lnTo>
                  <a:pt x="336" y="617"/>
                </a:lnTo>
                <a:lnTo>
                  <a:pt x="336" y="617"/>
                </a:lnTo>
                <a:lnTo>
                  <a:pt x="335" y="617"/>
                </a:lnTo>
                <a:lnTo>
                  <a:pt x="334" y="618"/>
                </a:lnTo>
                <a:lnTo>
                  <a:pt x="334" y="618"/>
                </a:lnTo>
                <a:lnTo>
                  <a:pt x="334" y="618"/>
                </a:lnTo>
                <a:lnTo>
                  <a:pt x="334" y="620"/>
                </a:lnTo>
                <a:lnTo>
                  <a:pt x="332" y="620"/>
                </a:lnTo>
                <a:lnTo>
                  <a:pt x="331" y="620"/>
                </a:lnTo>
                <a:lnTo>
                  <a:pt x="330" y="620"/>
                </a:lnTo>
                <a:lnTo>
                  <a:pt x="331" y="621"/>
                </a:lnTo>
                <a:lnTo>
                  <a:pt x="331" y="621"/>
                </a:lnTo>
                <a:lnTo>
                  <a:pt x="332" y="622"/>
                </a:lnTo>
                <a:lnTo>
                  <a:pt x="332" y="622"/>
                </a:lnTo>
                <a:lnTo>
                  <a:pt x="334" y="622"/>
                </a:lnTo>
                <a:lnTo>
                  <a:pt x="334" y="623"/>
                </a:lnTo>
                <a:lnTo>
                  <a:pt x="334" y="625"/>
                </a:lnTo>
                <a:lnTo>
                  <a:pt x="334" y="625"/>
                </a:lnTo>
                <a:lnTo>
                  <a:pt x="332" y="625"/>
                </a:lnTo>
                <a:lnTo>
                  <a:pt x="331" y="625"/>
                </a:lnTo>
                <a:lnTo>
                  <a:pt x="331" y="623"/>
                </a:lnTo>
                <a:lnTo>
                  <a:pt x="331" y="623"/>
                </a:lnTo>
                <a:lnTo>
                  <a:pt x="330" y="622"/>
                </a:lnTo>
                <a:lnTo>
                  <a:pt x="330" y="622"/>
                </a:lnTo>
                <a:lnTo>
                  <a:pt x="328" y="623"/>
                </a:lnTo>
                <a:lnTo>
                  <a:pt x="328" y="623"/>
                </a:lnTo>
                <a:lnTo>
                  <a:pt x="328" y="625"/>
                </a:lnTo>
                <a:lnTo>
                  <a:pt x="327" y="625"/>
                </a:lnTo>
                <a:lnTo>
                  <a:pt x="327" y="626"/>
                </a:lnTo>
                <a:lnTo>
                  <a:pt x="327" y="627"/>
                </a:lnTo>
                <a:lnTo>
                  <a:pt x="326" y="627"/>
                </a:lnTo>
                <a:lnTo>
                  <a:pt x="326" y="627"/>
                </a:lnTo>
                <a:lnTo>
                  <a:pt x="326" y="627"/>
                </a:lnTo>
                <a:lnTo>
                  <a:pt x="325" y="626"/>
                </a:lnTo>
                <a:lnTo>
                  <a:pt x="325" y="625"/>
                </a:lnTo>
                <a:lnTo>
                  <a:pt x="325" y="625"/>
                </a:lnTo>
                <a:lnTo>
                  <a:pt x="325" y="623"/>
                </a:lnTo>
                <a:lnTo>
                  <a:pt x="323" y="623"/>
                </a:lnTo>
                <a:lnTo>
                  <a:pt x="323" y="623"/>
                </a:lnTo>
                <a:lnTo>
                  <a:pt x="322" y="622"/>
                </a:lnTo>
                <a:lnTo>
                  <a:pt x="322" y="623"/>
                </a:lnTo>
                <a:lnTo>
                  <a:pt x="322" y="622"/>
                </a:lnTo>
                <a:lnTo>
                  <a:pt x="322" y="621"/>
                </a:lnTo>
                <a:lnTo>
                  <a:pt x="322" y="621"/>
                </a:lnTo>
                <a:lnTo>
                  <a:pt x="322" y="620"/>
                </a:lnTo>
                <a:lnTo>
                  <a:pt x="322" y="618"/>
                </a:lnTo>
                <a:lnTo>
                  <a:pt x="322" y="618"/>
                </a:lnTo>
                <a:lnTo>
                  <a:pt x="323" y="617"/>
                </a:lnTo>
                <a:lnTo>
                  <a:pt x="325" y="617"/>
                </a:lnTo>
                <a:lnTo>
                  <a:pt x="325" y="617"/>
                </a:lnTo>
                <a:lnTo>
                  <a:pt x="325" y="616"/>
                </a:lnTo>
                <a:lnTo>
                  <a:pt x="325" y="616"/>
                </a:lnTo>
                <a:lnTo>
                  <a:pt x="325" y="615"/>
                </a:lnTo>
                <a:lnTo>
                  <a:pt x="326" y="615"/>
                </a:lnTo>
                <a:lnTo>
                  <a:pt x="327" y="615"/>
                </a:lnTo>
                <a:lnTo>
                  <a:pt x="327" y="613"/>
                </a:lnTo>
                <a:lnTo>
                  <a:pt x="327" y="613"/>
                </a:lnTo>
                <a:lnTo>
                  <a:pt x="327" y="612"/>
                </a:lnTo>
                <a:lnTo>
                  <a:pt x="328" y="613"/>
                </a:lnTo>
                <a:lnTo>
                  <a:pt x="328" y="613"/>
                </a:lnTo>
                <a:lnTo>
                  <a:pt x="330" y="615"/>
                </a:lnTo>
                <a:lnTo>
                  <a:pt x="330" y="615"/>
                </a:lnTo>
                <a:lnTo>
                  <a:pt x="330" y="613"/>
                </a:lnTo>
                <a:lnTo>
                  <a:pt x="330" y="613"/>
                </a:lnTo>
                <a:lnTo>
                  <a:pt x="330" y="612"/>
                </a:lnTo>
                <a:lnTo>
                  <a:pt x="330" y="611"/>
                </a:lnTo>
                <a:lnTo>
                  <a:pt x="330" y="611"/>
                </a:lnTo>
                <a:lnTo>
                  <a:pt x="330" y="610"/>
                </a:lnTo>
                <a:lnTo>
                  <a:pt x="330" y="608"/>
                </a:lnTo>
                <a:lnTo>
                  <a:pt x="330" y="608"/>
                </a:lnTo>
                <a:lnTo>
                  <a:pt x="330" y="607"/>
                </a:lnTo>
                <a:lnTo>
                  <a:pt x="331" y="607"/>
                </a:lnTo>
                <a:lnTo>
                  <a:pt x="332" y="607"/>
                </a:lnTo>
                <a:lnTo>
                  <a:pt x="334" y="607"/>
                </a:lnTo>
                <a:lnTo>
                  <a:pt x="334" y="607"/>
                </a:lnTo>
                <a:lnTo>
                  <a:pt x="335" y="607"/>
                </a:lnTo>
                <a:lnTo>
                  <a:pt x="336" y="607"/>
                </a:lnTo>
                <a:lnTo>
                  <a:pt x="336" y="606"/>
                </a:lnTo>
                <a:lnTo>
                  <a:pt x="336" y="604"/>
                </a:lnTo>
                <a:lnTo>
                  <a:pt x="336" y="604"/>
                </a:lnTo>
                <a:lnTo>
                  <a:pt x="336" y="603"/>
                </a:lnTo>
                <a:lnTo>
                  <a:pt x="337" y="602"/>
                </a:lnTo>
                <a:lnTo>
                  <a:pt x="337" y="602"/>
                </a:lnTo>
                <a:lnTo>
                  <a:pt x="336" y="602"/>
                </a:lnTo>
                <a:lnTo>
                  <a:pt x="336" y="602"/>
                </a:lnTo>
                <a:lnTo>
                  <a:pt x="336" y="601"/>
                </a:lnTo>
                <a:lnTo>
                  <a:pt x="336" y="599"/>
                </a:lnTo>
                <a:lnTo>
                  <a:pt x="336" y="599"/>
                </a:lnTo>
                <a:lnTo>
                  <a:pt x="335" y="599"/>
                </a:lnTo>
                <a:lnTo>
                  <a:pt x="335" y="598"/>
                </a:lnTo>
                <a:lnTo>
                  <a:pt x="334" y="597"/>
                </a:lnTo>
                <a:lnTo>
                  <a:pt x="334" y="597"/>
                </a:lnTo>
                <a:lnTo>
                  <a:pt x="334" y="597"/>
                </a:lnTo>
                <a:lnTo>
                  <a:pt x="332" y="597"/>
                </a:lnTo>
                <a:lnTo>
                  <a:pt x="331" y="597"/>
                </a:lnTo>
                <a:lnTo>
                  <a:pt x="330" y="597"/>
                </a:lnTo>
                <a:lnTo>
                  <a:pt x="330" y="596"/>
                </a:lnTo>
                <a:lnTo>
                  <a:pt x="330" y="594"/>
                </a:lnTo>
                <a:lnTo>
                  <a:pt x="330" y="594"/>
                </a:lnTo>
                <a:lnTo>
                  <a:pt x="330" y="594"/>
                </a:lnTo>
                <a:lnTo>
                  <a:pt x="328" y="594"/>
                </a:lnTo>
                <a:lnTo>
                  <a:pt x="327" y="594"/>
                </a:lnTo>
                <a:lnTo>
                  <a:pt x="327" y="594"/>
                </a:lnTo>
                <a:lnTo>
                  <a:pt x="326" y="594"/>
                </a:lnTo>
                <a:lnTo>
                  <a:pt x="326" y="593"/>
                </a:lnTo>
                <a:lnTo>
                  <a:pt x="326" y="592"/>
                </a:lnTo>
                <a:lnTo>
                  <a:pt x="326" y="592"/>
                </a:lnTo>
                <a:lnTo>
                  <a:pt x="326" y="591"/>
                </a:lnTo>
                <a:lnTo>
                  <a:pt x="326" y="589"/>
                </a:lnTo>
                <a:lnTo>
                  <a:pt x="326" y="589"/>
                </a:lnTo>
                <a:lnTo>
                  <a:pt x="326" y="588"/>
                </a:lnTo>
                <a:lnTo>
                  <a:pt x="326" y="587"/>
                </a:lnTo>
                <a:lnTo>
                  <a:pt x="326" y="586"/>
                </a:lnTo>
                <a:lnTo>
                  <a:pt x="325" y="586"/>
                </a:lnTo>
                <a:lnTo>
                  <a:pt x="325" y="586"/>
                </a:lnTo>
                <a:lnTo>
                  <a:pt x="325" y="584"/>
                </a:lnTo>
                <a:lnTo>
                  <a:pt x="325" y="583"/>
                </a:lnTo>
                <a:lnTo>
                  <a:pt x="326" y="583"/>
                </a:lnTo>
                <a:lnTo>
                  <a:pt x="326" y="583"/>
                </a:lnTo>
                <a:lnTo>
                  <a:pt x="325" y="582"/>
                </a:lnTo>
                <a:lnTo>
                  <a:pt x="325" y="581"/>
                </a:lnTo>
                <a:lnTo>
                  <a:pt x="325" y="581"/>
                </a:lnTo>
                <a:lnTo>
                  <a:pt x="325" y="581"/>
                </a:lnTo>
                <a:lnTo>
                  <a:pt x="323" y="581"/>
                </a:lnTo>
                <a:lnTo>
                  <a:pt x="323" y="581"/>
                </a:lnTo>
                <a:lnTo>
                  <a:pt x="322" y="581"/>
                </a:lnTo>
                <a:lnTo>
                  <a:pt x="322" y="579"/>
                </a:lnTo>
                <a:lnTo>
                  <a:pt x="322" y="578"/>
                </a:lnTo>
                <a:lnTo>
                  <a:pt x="322" y="578"/>
                </a:lnTo>
                <a:lnTo>
                  <a:pt x="321" y="578"/>
                </a:lnTo>
                <a:lnTo>
                  <a:pt x="320" y="578"/>
                </a:lnTo>
                <a:lnTo>
                  <a:pt x="320" y="578"/>
                </a:lnTo>
                <a:lnTo>
                  <a:pt x="318" y="578"/>
                </a:lnTo>
                <a:lnTo>
                  <a:pt x="317" y="578"/>
                </a:lnTo>
                <a:lnTo>
                  <a:pt x="317" y="578"/>
                </a:lnTo>
                <a:lnTo>
                  <a:pt x="316" y="578"/>
                </a:lnTo>
                <a:lnTo>
                  <a:pt x="315" y="578"/>
                </a:lnTo>
                <a:lnTo>
                  <a:pt x="315" y="578"/>
                </a:lnTo>
                <a:lnTo>
                  <a:pt x="313" y="579"/>
                </a:lnTo>
                <a:lnTo>
                  <a:pt x="313" y="579"/>
                </a:lnTo>
                <a:lnTo>
                  <a:pt x="313" y="581"/>
                </a:lnTo>
                <a:lnTo>
                  <a:pt x="312" y="581"/>
                </a:lnTo>
                <a:lnTo>
                  <a:pt x="312" y="582"/>
                </a:lnTo>
                <a:lnTo>
                  <a:pt x="312" y="583"/>
                </a:lnTo>
                <a:lnTo>
                  <a:pt x="311" y="583"/>
                </a:lnTo>
                <a:lnTo>
                  <a:pt x="311" y="583"/>
                </a:lnTo>
                <a:lnTo>
                  <a:pt x="310" y="583"/>
                </a:lnTo>
                <a:lnTo>
                  <a:pt x="310" y="584"/>
                </a:lnTo>
                <a:lnTo>
                  <a:pt x="308" y="586"/>
                </a:lnTo>
                <a:lnTo>
                  <a:pt x="308" y="586"/>
                </a:lnTo>
                <a:lnTo>
                  <a:pt x="308" y="586"/>
                </a:lnTo>
                <a:lnTo>
                  <a:pt x="307" y="587"/>
                </a:lnTo>
                <a:lnTo>
                  <a:pt x="306" y="586"/>
                </a:lnTo>
                <a:lnTo>
                  <a:pt x="306" y="587"/>
                </a:lnTo>
                <a:lnTo>
                  <a:pt x="306" y="586"/>
                </a:lnTo>
                <a:lnTo>
                  <a:pt x="305" y="586"/>
                </a:lnTo>
                <a:lnTo>
                  <a:pt x="305" y="584"/>
                </a:lnTo>
                <a:lnTo>
                  <a:pt x="305" y="583"/>
                </a:lnTo>
                <a:lnTo>
                  <a:pt x="305" y="583"/>
                </a:lnTo>
                <a:lnTo>
                  <a:pt x="303" y="583"/>
                </a:lnTo>
                <a:lnTo>
                  <a:pt x="302" y="583"/>
                </a:lnTo>
                <a:lnTo>
                  <a:pt x="301" y="583"/>
                </a:lnTo>
                <a:lnTo>
                  <a:pt x="301" y="584"/>
                </a:lnTo>
                <a:lnTo>
                  <a:pt x="301" y="586"/>
                </a:lnTo>
                <a:lnTo>
                  <a:pt x="301" y="586"/>
                </a:lnTo>
                <a:lnTo>
                  <a:pt x="300" y="586"/>
                </a:lnTo>
                <a:lnTo>
                  <a:pt x="298" y="587"/>
                </a:lnTo>
                <a:lnTo>
                  <a:pt x="298" y="587"/>
                </a:lnTo>
                <a:lnTo>
                  <a:pt x="297" y="587"/>
                </a:lnTo>
                <a:lnTo>
                  <a:pt x="296" y="586"/>
                </a:lnTo>
                <a:lnTo>
                  <a:pt x="296" y="587"/>
                </a:lnTo>
                <a:lnTo>
                  <a:pt x="296" y="588"/>
                </a:lnTo>
                <a:lnTo>
                  <a:pt x="296" y="589"/>
                </a:lnTo>
                <a:lnTo>
                  <a:pt x="296" y="589"/>
                </a:lnTo>
                <a:lnTo>
                  <a:pt x="296" y="589"/>
                </a:lnTo>
                <a:lnTo>
                  <a:pt x="296" y="591"/>
                </a:lnTo>
                <a:lnTo>
                  <a:pt x="296" y="592"/>
                </a:lnTo>
                <a:lnTo>
                  <a:pt x="294" y="592"/>
                </a:lnTo>
                <a:lnTo>
                  <a:pt x="293" y="592"/>
                </a:lnTo>
                <a:lnTo>
                  <a:pt x="292" y="592"/>
                </a:lnTo>
                <a:lnTo>
                  <a:pt x="292" y="593"/>
                </a:lnTo>
                <a:lnTo>
                  <a:pt x="292" y="594"/>
                </a:lnTo>
                <a:lnTo>
                  <a:pt x="289" y="594"/>
                </a:lnTo>
                <a:lnTo>
                  <a:pt x="289" y="594"/>
                </a:lnTo>
                <a:lnTo>
                  <a:pt x="289" y="594"/>
                </a:lnTo>
                <a:lnTo>
                  <a:pt x="289" y="594"/>
                </a:lnTo>
                <a:lnTo>
                  <a:pt x="288" y="594"/>
                </a:lnTo>
                <a:lnTo>
                  <a:pt x="287" y="593"/>
                </a:lnTo>
                <a:lnTo>
                  <a:pt x="287" y="594"/>
                </a:lnTo>
                <a:lnTo>
                  <a:pt x="286" y="594"/>
                </a:lnTo>
                <a:lnTo>
                  <a:pt x="286" y="594"/>
                </a:lnTo>
                <a:lnTo>
                  <a:pt x="286" y="596"/>
                </a:lnTo>
                <a:lnTo>
                  <a:pt x="284" y="596"/>
                </a:lnTo>
                <a:lnTo>
                  <a:pt x="286" y="597"/>
                </a:lnTo>
                <a:lnTo>
                  <a:pt x="284" y="597"/>
                </a:lnTo>
                <a:lnTo>
                  <a:pt x="284" y="597"/>
                </a:lnTo>
                <a:lnTo>
                  <a:pt x="284" y="597"/>
                </a:lnTo>
                <a:lnTo>
                  <a:pt x="283" y="597"/>
                </a:lnTo>
                <a:lnTo>
                  <a:pt x="282" y="597"/>
                </a:lnTo>
                <a:lnTo>
                  <a:pt x="282" y="596"/>
                </a:lnTo>
                <a:lnTo>
                  <a:pt x="282" y="596"/>
                </a:lnTo>
                <a:lnTo>
                  <a:pt x="281" y="596"/>
                </a:lnTo>
                <a:lnTo>
                  <a:pt x="281" y="594"/>
                </a:lnTo>
                <a:lnTo>
                  <a:pt x="279" y="596"/>
                </a:lnTo>
                <a:lnTo>
                  <a:pt x="279" y="596"/>
                </a:lnTo>
                <a:lnTo>
                  <a:pt x="279" y="597"/>
                </a:lnTo>
                <a:lnTo>
                  <a:pt x="279" y="597"/>
                </a:lnTo>
                <a:lnTo>
                  <a:pt x="279" y="597"/>
                </a:lnTo>
                <a:lnTo>
                  <a:pt x="279" y="598"/>
                </a:lnTo>
                <a:lnTo>
                  <a:pt x="278" y="598"/>
                </a:lnTo>
                <a:lnTo>
                  <a:pt x="278" y="599"/>
                </a:lnTo>
                <a:lnTo>
                  <a:pt x="277" y="599"/>
                </a:lnTo>
                <a:lnTo>
                  <a:pt x="277" y="599"/>
                </a:lnTo>
                <a:lnTo>
                  <a:pt x="277" y="601"/>
                </a:lnTo>
                <a:lnTo>
                  <a:pt x="277" y="601"/>
                </a:lnTo>
                <a:lnTo>
                  <a:pt x="277" y="602"/>
                </a:lnTo>
                <a:lnTo>
                  <a:pt x="277" y="602"/>
                </a:lnTo>
                <a:lnTo>
                  <a:pt x="277" y="602"/>
                </a:lnTo>
                <a:lnTo>
                  <a:pt x="277" y="603"/>
                </a:lnTo>
                <a:lnTo>
                  <a:pt x="278" y="603"/>
                </a:lnTo>
                <a:lnTo>
                  <a:pt x="278" y="604"/>
                </a:lnTo>
                <a:lnTo>
                  <a:pt x="279" y="604"/>
                </a:lnTo>
                <a:lnTo>
                  <a:pt x="279" y="604"/>
                </a:lnTo>
                <a:lnTo>
                  <a:pt x="279" y="604"/>
                </a:lnTo>
                <a:lnTo>
                  <a:pt x="279" y="604"/>
                </a:lnTo>
                <a:lnTo>
                  <a:pt x="279" y="606"/>
                </a:lnTo>
                <a:lnTo>
                  <a:pt x="279" y="606"/>
                </a:lnTo>
                <a:lnTo>
                  <a:pt x="279" y="607"/>
                </a:lnTo>
                <a:lnTo>
                  <a:pt x="279" y="607"/>
                </a:lnTo>
                <a:lnTo>
                  <a:pt x="278" y="607"/>
                </a:lnTo>
                <a:lnTo>
                  <a:pt x="278" y="607"/>
                </a:lnTo>
                <a:lnTo>
                  <a:pt x="277" y="608"/>
                </a:lnTo>
                <a:lnTo>
                  <a:pt x="277" y="608"/>
                </a:lnTo>
                <a:lnTo>
                  <a:pt x="277" y="608"/>
                </a:lnTo>
                <a:lnTo>
                  <a:pt x="277" y="610"/>
                </a:lnTo>
                <a:lnTo>
                  <a:pt x="277" y="610"/>
                </a:lnTo>
                <a:lnTo>
                  <a:pt x="277" y="611"/>
                </a:lnTo>
                <a:lnTo>
                  <a:pt x="277" y="611"/>
                </a:lnTo>
                <a:lnTo>
                  <a:pt x="277" y="612"/>
                </a:lnTo>
                <a:lnTo>
                  <a:pt x="274" y="613"/>
                </a:lnTo>
                <a:lnTo>
                  <a:pt x="274" y="612"/>
                </a:lnTo>
                <a:lnTo>
                  <a:pt x="274" y="611"/>
                </a:lnTo>
                <a:lnTo>
                  <a:pt x="273" y="611"/>
                </a:lnTo>
                <a:lnTo>
                  <a:pt x="273" y="611"/>
                </a:lnTo>
                <a:lnTo>
                  <a:pt x="272" y="611"/>
                </a:lnTo>
                <a:lnTo>
                  <a:pt x="271" y="611"/>
                </a:lnTo>
                <a:lnTo>
                  <a:pt x="271" y="611"/>
                </a:lnTo>
                <a:lnTo>
                  <a:pt x="269" y="611"/>
                </a:lnTo>
                <a:lnTo>
                  <a:pt x="268" y="611"/>
                </a:lnTo>
                <a:lnTo>
                  <a:pt x="268" y="611"/>
                </a:lnTo>
                <a:lnTo>
                  <a:pt x="268" y="611"/>
                </a:lnTo>
                <a:lnTo>
                  <a:pt x="267" y="610"/>
                </a:lnTo>
                <a:lnTo>
                  <a:pt x="267" y="608"/>
                </a:lnTo>
                <a:lnTo>
                  <a:pt x="265" y="608"/>
                </a:lnTo>
                <a:lnTo>
                  <a:pt x="265" y="608"/>
                </a:lnTo>
                <a:lnTo>
                  <a:pt x="264" y="608"/>
                </a:lnTo>
                <a:lnTo>
                  <a:pt x="264" y="610"/>
                </a:lnTo>
                <a:lnTo>
                  <a:pt x="264" y="611"/>
                </a:lnTo>
                <a:lnTo>
                  <a:pt x="263" y="611"/>
                </a:lnTo>
                <a:lnTo>
                  <a:pt x="263" y="611"/>
                </a:lnTo>
                <a:lnTo>
                  <a:pt x="263" y="611"/>
                </a:lnTo>
                <a:lnTo>
                  <a:pt x="262" y="610"/>
                </a:lnTo>
                <a:lnTo>
                  <a:pt x="262" y="608"/>
                </a:lnTo>
                <a:lnTo>
                  <a:pt x="260" y="608"/>
                </a:lnTo>
                <a:lnTo>
                  <a:pt x="260" y="610"/>
                </a:lnTo>
                <a:lnTo>
                  <a:pt x="260" y="611"/>
                </a:lnTo>
                <a:lnTo>
                  <a:pt x="260" y="611"/>
                </a:lnTo>
                <a:lnTo>
                  <a:pt x="259" y="611"/>
                </a:lnTo>
                <a:lnTo>
                  <a:pt x="258" y="611"/>
                </a:lnTo>
                <a:lnTo>
                  <a:pt x="258" y="611"/>
                </a:lnTo>
                <a:lnTo>
                  <a:pt x="257" y="611"/>
                </a:lnTo>
                <a:lnTo>
                  <a:pt x="255" y="611"/>
                </a:lnTo>
                <a:lnTo>
                  <a:pt x="254" y="611"/>
                </a:lnTo>
                <a:lnTo>
                  <a:pt x="254" y="611"/>
                </a:lnTo>
                <a:lnTo>
                  <a:pt x="254" y="610"/>
                </a:lnTo>
                <a:lnTo>
                  <a:pt x="254" y="608"/>
                </a:lnTo>
                <a:lnTo>
                  <a:pt x="253" y="608"/>
                </a:lnTo>
                <a:lnTo>
                  <a:pt x="252" y="608"/>
                </a:lnTo>
                <a:lnTo>
                  <a:pt x="252" y="608"/>
                </a:lnTo>
                <a:lnTo>
                  <a:pt x="252" y="607"/>
                </a:lnTo>
                <a:lnTo>
                  <a:pt x="252" y="606"/>
                </a:lnTo>
                <a:lnTo>
                  <a:pt x="252" y="606"/>
                </a:lnTo>
                <a:lnTo>
                  <a:pt x="252" y="607"/>
                </a:lnTo>
                <a:lnTo>
                  <a:pt x="252" y="608"/>
                </a:lnTo>
                <a:lnTo>
                  <a:pt x="250" y="608"/>
                </a:lnTo>
                <a:lnTo>
                  <a:pt x="249" y="608"/>
                </a:lnTo>
                <a:lnTo>
                  <a:pt x="249" y="608"/>
                </a:lnTo>
                <a:lnTo>
                  <a:pt x="249" y="607"/>
                </a:lnTo>
                <a:lnTo>
                  <a:pt x="249" y="606"/>
                </a:lnTo>
                <a:lnTo>
                  <a:pt x="249" y="606"/>
                </a:lnTo>
                <a:lnTo>
                  <a:pt x="248" y="606"/>
                </a:lnTo>
                <a:lnTo>
                  <a:pt x="247" y="606"/>
                </a:lnTo>
                <a:lnTo>
                  <a:pt x="247" y="606"/>
                </a:lnTo>
                <a:lnTo>
                  <a:pt x="245" y="607"/>
                </a:lnTo>
                <a:lnTo>
                  <a:pt x="244" y="608"/>
                </a:lnTo>
                <a:lnTo>
                  <a:pt x="244" y="608"/>
                </a:lnTo>
                <a:lnTo>
                  <a:pt x="244" y="608"/>
                </a:lnTo>
                <a:lnTo>
                  <a:pt x="244" y="610"/>
                </a:lnTo>
                <a:lnTo>
                  <a:pt x="244" y="611"/>
                </a:lnTo>
                <a:lnTo>
                  <a:pt x="243" y="611"/>
                </a:lnTo>
                <a:lnTo>
                  <a:pt x="244" y="612"/>
                </a:lnTo>
                <a:lnTo>
                  <a:pt x="243" y="613"/>
                </a:lnTo>
                <a:lnTo>
                  <a:pt x="243" y="613"/>
                </a:lnTo>
                <a:lnTo>
                  <a:pt x="243" y="613"/>
                </a:lnTo>
                <a:lnTo>
                  <a:pt x="242" y="613"/>
                </a:lnTo>
                <a:lnTo>
                  <a:pt x="242" y="613"/>
                </a:lnTo>
                <a:lnTo>
                  <a:pt x="240" y="615"/>
                </a:lnTo>
                <a:lnTo>
                  <a:pt x="240" y="616"/>
                </a:lnTo>
                <a:lnTo>
                  <a:pt x="240" y="616"/>
                </a:lnTo>
                <a:lnTo>
                  <a:pt x="239" y="617"/>
                </a:lnTo>
                <a:lnTo>
                  <a:pt x="239" y="617"/>
                </a:lnTo>
                <a:lnTo>
                  <a:pt x="239" y="616"/>
                </a:lnTo>
                <a:lnTo>
                  <a:pt x="238" y="616"/>
                </a:lnTo>
                <a:lnTo>
                  <a:pt x="238" y="615"/>
                </a:lnTo>
                <a:lnTo>
                  <a:pt x="238" y="613"/>
                </a:lnTo>
                <a:lnTo>
                  <a:pt x="238" y="613"/>
                </a:lnTo>
                <a:lnTo>
                  <a:pt x="238" y="612"/>
                </a:lnTo>
                <a:lnTo>
                  <a:pt x="238" y="611"/>
                </a:lnTo>
                <a:lnTo>
                  <a:pt x="238" y="611"/>
                </a:lnTo>
                <a:lnTo>
                  <a:pt x="237" y="611"/>
                </a:lnTo>
                <a:lnTo>
                  <a:pt x="235" y="612"/>
                </a:lnTo>
                <a:lnTo>
                  <a:pt x="235" y="612"/>
                </a:lnTo>
                <a:lnTo>
                  <a:pt x="234" y="611"/>
                </a:lnTo>
                <a:lnTo>
                  <a:pt x="234" y="611"/>
                </a:lnTo>
                <a:lnTo>
                  <a:pt x="235" y="610"/>
                </a:lnTo>
                <a:lnTo>
                  <a:pt x="234" y="608"/>
                </a:lnTo>
                <a:lnTo>
                  <a:pt x="233" y="608"/>
                </a:lnTo>
                <a:lnTo>
                  <a:pt x="233" y="610"/>
                </a:lnTo>
                <a:lnTo>
                  <a:pt x="233" y="611"/>
                </a:lnTo>
                <a:lnTo>
                  <a:pt x="233" y="611"/>
                </a:lnTo>
                <a:lnTo>
                  <a:pt x="233" y="612"/>
                </a:lnTo>
                <a:lnTo>
                  <a:pt x="231" y="612"/>
                </a:lnTo>
                <a:lnTo>
                  <a:pt x="230" y="611"/>
                </a:lnTo>
                <a:lnTo>
                  <a:pt x="230" y="611"/>
                </a:lnTo>
                <a:lnTo>
                  <a:pt x="230" y="611"/>
                </a:lnTo>
                <a:lnTo>
                  <a:pt x="230" y="610"/>
                </a:lnTo>
                <a:lnTo>
                  <a:pt x="230" y="608"/>
                </a:lnTo>
                <a:lnTo>
                  <a:pt x="230" y="608"/>
                </a:lnTo>
                <a:lnTo>
                  <a:pt x="230" y="607"/>
                </a:lnTo>
                <a:lnTo>
                  <a:pt x="230" y="606"/>
                </a:lnTo>
                <a:lnTo>
                  <a:pt x="230" y="604"/>
                </a:lnTo>
                <a:lnTo>
                  <a:pt x="230" y="604"/>
                </a:lnTo>
                <a:lnTo>
                  <a:pt x="231" y="604"/>
                </a:lnTo>
                <a:lnTo>
                  <a:pt x="233" y="603"/>
                </a:lnTo>
                <a:lnTo>
                  <a:pt x="233" y="604"/>
                </a:lnTo>
                <a:lnTo>
                  <a:pt x="233" y="603"/>
                </a:lnTo>
                <a:lnTo>
                  <a:pt x="234" y="602"/>
                </a:lnTo>
                <a:lnTo>
                  <a:pt x="234" y="602"/>
                </a:lnTo>
                <a:lnTo>
                  <a:pt x="235" y="602"/>
                </a:lnTo>
                <a:lnTo>
                  <a:pt x="235" y="601"/>
                </a:lnTo>
                <a:lnTo>
                  <a:pt x="235" y="601"/>
                </a:lnTo>
                <a:lnTo>
                  <a:pt x="235" y="599"/>
                </a:lnTo>
                <a:lnTo>
                  <a:pt x="235" y="598"/>
                </a:lnTo>
                <a:lnTo>
                  <a:pt x="237" y="598"/>
                </a:lnTo>
                <a:lnTo>
                  <a:pt x="237" y="597"/>
                </a:lnTo>
                <a:lnTo>
                  <a:pt x="237" y="597"/>
                </a:lnTo>
                <a:lnTo>
                  <a:pt x="238" y="596"/>
                </a:lnTo>
                <a:lnTo>
                  <a:pt x="239" y="596"/>
                </a:lnTo>
                <a:lnTo>
                  <a:pt x="239" y="596"/>
                </a:lnTo>
                <a:lnTo>
                  <a:pt x="240" y="596"/>
                </a:lnTo>
                <a:lnTo>
                  <a:pt x="240" y="594"/>
                </a:lnTo>
                <a:lnTo>
                  <a:pt x="240" y="594"/>
                </a:lnTo>
                <a:lnTo>
                  <a:pt x="239" y="593"/>
                </a:lnTo>
                <a:lnTo>
                  <a:pt x="239" y="593"/>
                </a:lnTo>
                <a:lnTo>
                  <a:pt x="238" y="592"/>
                </a:lnTo>
                <a:lnTo>
                  <a:pt x="238" y="592"/>
                </a:lnTo>
                <a:lnTo>
                  <a:pt x="237" y="591"/>
                </a:lnTo>
                <a:lnTo>
                  <a:pt x="237" y="591"/>
                </a:lnTo>
                <a:lnTo>
                  <a:pt x="235" y="592"/>
                </a:lnTo>
                <a:lnTo>
                  <a:pt x="235" y="593"/>
                </a:lnTo>
                <a:lnTo>
                  <a:pt x="235" y="594"/>
                </a:lnTo>
                <a:lnTo>
                  <a:pt x="235" y="594"/>
                </a:lnTo>
                <a:lnTo>
                  <a:pt x="235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6"/>
                </a:lnTo>
                <a:lnTo>
                  <a:pt x="233" y="596"/>
                </a:lnTo>
                <a:lnTo>
                  <a:pt x="231" y="597"/>
                </a:lnTo>
                <a:lnTo>
                  <a:pt x="231" y="596"/>
                </a:lnTo>
                <a:lnTo>
                  <a:pt x="230" y="594"/>
                </a:lnTo>
                <a:lnTo>
                  <a:pt x="230" y="594"/>
                </a:lnTo>
                <a:lnTo>
                  <a:pt x="230" y="593"/>
                </a:lnTo>
                <a:lnTo>
                  <a:pt x="230" y="593"/>
                </a:lnTo>
                <a:lnTo>
                  <a:pt x="229" y="592"/>
                </a:lnTo>
                <a:lnTo>
                  <a:pt x="229" y="592"/>
                </a:lnTo>
                <a:lnTo>
                  <a:pt x="229" y="591"/>
                </a:lnTo>
                <a:lnTo>
                  <a:pt x="228" y="591"/>
                </a:lnTo>
                <a:lnTo>
                  <a:pt x="228" y="592"/>
                </a:lnTo>
                <a:lnTo>
                  <a:pt x="228" y="592"/>
                </a:lnTo>
                <a:lnTo>
                  <a:pt x="228" y="593"/>
                </a:lnTo>
                <a:lnTo>
                  <a:pt x="228" y="594"/>
                </a:lnTo>
                <a:lnTo>
                  <a:pt x="228" y="594"/>
                </a:lnTo>
                <a:lnTo>
                  <a:pt x="226" y="593"/>
                </a:lnTo>
                <a:lnTo>
                  <a:pt x="226" y="592"/>
                </a:lnTo>
                <a:lnTo>
                  <a:pt x="226" y="592"/>
                </a:lnTo>
                <a:lnTo>
                  <a:pt x="225" y="591"/>
                </a:lnTo>
                <a:lnTo>
                  <a:pt x="225" y="591"/>
                </a:lnTo>
                <a:lnTo>
                  <a:pt x="225" y="591"/>
                </a:lnTo>
                <a:lnTo>
                  <a:pt x="225" y="589"/>
                </a:lnTo>
                <a:lnTo>
                  <a:pt x="225" y="589"/>
                </a:lnTo>
                <a:lnTo>
                  <a:pt x="225" y="588"/>
                </a:lnTo>
                <a:lnTo>
                  <a:pt x="225" y="587"/>
                </a:lnTo>
                <a:lnTo>
                  <a:pt x="225" y="586"/>
                </a:lnTo>
                <a:lnTo>
                  <a:pt x="225" y="586"/>
                </a:lnTo>
                <a:lnTo>
                  <a:pt x="225" y="586"/>
                </a:lnTo>
                <a:lnTo>
                  <a:pt x="224" y="586"/>
                </a:lnTo>
                <a:lnTo>
                  <a:pt x="223" y="586"/>
                </a:lnTo>
                <a:lnTo>
                  <a:pt x="223" y="586"/>
                </a:lnTo>
                <a:lnTo>
                  <a:pt x="221" y="586"/>
                </a:lnTo>
                <a:lnTo>
                  <a:pt x="220" y="586"/>
                </a:lnTo>
                <a:lnTo>
                  <a:pt x="220" y="586"/>
                </a:lnTo>
                <a:lnTo>
                  <a:pt x="219" y="586"/>
                </a:lnTo>
                <a:lnTo>
                  <a:pt x="219" y="586"/>
                </a:lnTo>
                <a:lnTo>
                  <a:pt x="218" y="587"/>
                </a:lnTo>
                <a:lnTo>
                  <a:pt x="218" y="588"/>
                </a:lnTo>
                <a:lnTo>
                  <a:pt x="218" y="589"/>
                </a:lnTo>
                <a:lnTo>
                  <a:pt x="216" y="589"/>
                </a:lnTo>
                <a:lnTo>
                  <a:pt x="216" y="591"/>
                </a:lnTo>
                <a:lnTo>
                  <a:pt x="216" y="592"/>
                </a:lnTo>
                <a:lnTo>
                  <a:pt x="216" y="592"/>
                </a:lnTo>
                <a:lnTo>
                  <a:pt x="216" y="593"/>
                </a:lnTo>
                <a:lnTo>
                  <a:pt x="216" y="594"/>
                </a:lnTo>
                <a:lnTo>
                  <a:pt x="216" y="594"/>
                </a:lnTo>
                <a:lnTo>
                  <a:pt x="219" y="594"/>
                </a:lnTo>
                <a:lnTo>
                  <a:pt x="220" y="594"/>
                </a:lnTo>
                <a:lnTo>
                  <a:pt x="220" y="594"/>
                </a:lnTo>
                <a:lnTo>
                  <a:pt x="220" y="593"/>
                </a:lnTo>
                <a:lnTo>
                  <a:pt x="220" y="592"/>
                </a:lnTo>
                <a:lnTo>
                  <a:pt x="220" y="592"/>
                </a:lnTo>
                <a:lnTo>
                  <a:pt x="221" y="592"/>
                </a:lnTo>
                <a:lnTo>
                  <a:pt x="221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4"/>
                </a:lnTo>
                <a:lnTo>
                  <a:pt x="224" y="594"/>
                </a:lnTo>
                <a:lnTo>
                  <a:pt x="225" y="593"/>
                </a:lnTo>
                <a:lnTo>
                  <a:pt x="225" y="594"/>
                </a:lnTo>
                <a:lnTo>
                  <a:pt x="225" y="594"/>
                </a:lnTo>
                <a:lnTo>
                  <a:pt x="225" y="596"/>
                </a:lnTo>
                <a:lnTo>
                  <a:pt x="225" y="597"/>
                </a:lnTo>
                <a:lnTo>
                  <a:pt x="225" y="597"/>
                </a:lnTo>
                <a:lnTo>
                  <a:pt x="225" y="598"/>
                </a:lnTo>
                <a:lnTo>
                  <a:pt x="225" y="599"/>
                </a:lnTo>
                <a:lnTo>
                  <a:pt x="225" y="599"/>
                </a:lnTo>
                <a:lnTo>
                  <a:pt x="226" y="601"/>
                </a:lnTo>
                <a:lnTo>
                  <a:pt x="226" y="602"/>
                </a:lnTo>
                <a:lnTo>
                  <a:pt x="225" y="602"/>
                </a:lnTo>
                <a:lnTo>
                  <a:pt x="224" y="602"/>
                </a:lnTo>
                <a:lnTo>
                  <a:pt x="223" y="602"/>
                </a:lnTo>
                <a:lnTo>
                  <a:pt x="223" y="601"/>
                </a:lnTo>
                <a:lnTo>
                  <a:pt x="223" y="599"/>
                </a:lnTo>
                <a:lnTo>
                  <a:pt x="223" y="599"/>
                </a:lnTo>
                <a:lnTo>
                  <a:pt x="223" y="598"/>
                </a:lnTo>
                <a:lnTo>
                  <a:pt x="221" y="599"/>
                </a:lnTo>
                <a:lnTo>
                  <a:pt x="220" y="599"/>
                </a:lnTo>
                <a:lnTo>
                  <a:pt x="220" y="598"/>
                </a:lnTo>
                <a:lnTo>
                  <a:pt x="220" y="597"/>
                </a:lnTo>
                <a:lnTo>
                  <a:pt x="220" y="597"/>
                </a:lnTo>
                <a:lnTo>
                  <a:pt x="220" y="597"/>
                </a:lnTo>
                <a:lnTo>
                  <a:pt x="219" y="597"/>
                </a:lnTo>
                <a:lnTo>
                  <a:pt x="219" y="598"/>
                </a:lnTo>
                <a:lnTo>
                  <a:pt x="219" y="599"/>
                </a:lnTo>
                <a:lnTo>
                  <a:pt x="219" y="599"/>
                </a:lnTo>
                <a:lnTo>
                  <a:pt x="220" y="601"/>
                </a:lnTo>
                <a:lnTo>
                  <a:pt x="220" y="602"/>
                </a:lnTo>
                <a:lnTo>
                  <a:pt x="220" y="602"/>
                </a:lnTo>
                <a:lnTo>
                  <a:pt x="220" y="603"/>
                </a:lnTo>
                <a:lnTo>
                  <a:pt x="220" y="604"/>
                </a:lnTo>
                <a:lnTo>
                  <a:pt x="220" y="604"/>
                </a:lnTo>
                <a:lnTo>
                  <a:pt x="220" y="604"/>
                </a:lnTo>
                <a:lnTo>
                  <a:pt x="220" y="606"/>
                </a:lnTo>
                <a:lnTo>
                  <a:pt x="221" y="606"/>
                </a:lnTo>
                <a:lnTo>
                  <a:pt x="223" y="607"/>
                </a:lnTo>
                <a:lnTo>
                  <a:pt x="221" y="607"/>
                </a:lnTo>
                <a:lnTo>
                  <a:pt x="221" y="608"/>
                </a:lnTo>
                <a:lnTo>
                  <a:pt x="220" y="608"/>
                </a:lnTo>
                <a:lnTo>
                  <a:pt x="220" y="610"/>
                </a:lnTo>
                <a:lnTo>
                  <a:pt x="219" y="610"/>
                </a:lnTo>
                <a:lnTo>
                  <a:pt x="219" y="610"/>
                </a:lnTo>
                <a:lnTo>
                  <a:pt x="219" y="611"/>
                </a:lnTo>
                <a:lnTo>
                  <a:pt x="218" y="611"/>
                </a:lnTo>
                <a:lnTo>
                  <a:pt x="218" y="612"/>
                </a:lnTo>
                <a:lnTo>
                  <a:pt x="216" y="612"/>
                </a:lnTo>
                <a:lnTo>
                  <a:pt x="216" y="611"/>
                </a:lnTo>
                <a:lnTo>
                  <a:pt x="216" y="611"/>
                </a:lnTo>
                <a:lnTo>
                  <a:pt x="216" y="610"/>
                </a:lnTo>
                <a:lnTo>
                  <a:pt x="216" y="608"/>
                </a:lnTo>
                <a:lnTo>
                  <a:pt x="216" y="608"/>
                </a:lnTo>
                <a:lnTo>
                  <a:pt x="216" y="607"/>
                </a:lnTo>
                <a:lnTo>
                  <a:pt x="216" y="607"/>
                </a:lnTo>
                <a:lnTo>
                  <a:pt x="215" y="607"/>
                </a:lnTo>
                <a:lnTo>
                  <a:pt x="214" y="607"/>
                </a:lnTo>
                <a:lnTo>
                  <a:pt x="213" y="607"/>
                </a:lnTo>
                <a:lnTo>
                  <a:pt x="213" y="608"/>
                </a:lnTo>
                <a:lnTo>
                  <a:pt x="214" y="608"/>
                </a:lnTo>
                <a:lnTo>
                  <a:pt x="214" y="608"/>
                </a:lnTo>
                <a:lnTo>
                  <a:pt x="215" y="610"/>
                </a:lnTo>
                <a:lnTo>
                  <a:pt x="215" y="611"/>
                </a:lnTo>
                <a:lnTo>
                  <a:pt x="215" y="611"/>
                </a:lnTo>
                <a:lnTo>
                  <a:pt x="214" y="612"/>
                </a:lnTo>
                <a:lnTo>
                  <a:pt x="214" y="612"/>
                </a:lnTo>
                <a:lnTo>
                  <a:pt x="214" y="611"/>
                </a:lnTo>
                <a:lnTo>
                  <a:pt x="213" y="611"/>
                </a:lnTo>
                <a:lnTo>
                  <a:pt x="213" y="610"/>
                </a:lnTo>
                <a:lnTo>
                  <a:pt x="213" y="610"/>
                </a:lnTo>
                <a:lnTo>
                  <a:pt x="213" y="611"/>
                </a:lnTo>
                <a:lnTo>
                  <a:pt x="211" y="611"/>
                </a:lnTo>
                <a:lnTo>
                  <a:pt x="211" y="612"/>
                </a:lnTo>
                <a:lnTo>
                  <a:pt x="211" y="612"/>
                </a:lnTo>
                <a:lnTo>
                  <a:pt x="210" y="611"/>
                </a:lnTo>
                <a:lnTo>
                  <a:pt x="210" y="611"/>
                </a:lnTo>
                <a:lnTo>
                  <a:pt x="210" y="610"/>
                </a:lnTo>
                <a:lnTo>
                  <a:pt x="210" y="608"/>
                </a:lnTo>
                <a:lnTo>
                  <a:pt x="210" y="608"/>
                </a:lnTo>
                <a:lnTo>
                  <a:pt x="210" y="607"/>
                </a:lnTo>
                <a:lnTo>
                  <a:pt x="209" y="607"/>
                </a:lnTo>
                <a:lnTo>
                  <a:pt x="209" y="607"/>
                </a:lnTo>
                <a:lnTo>
                  <a:pt x="208" y="607"/>
                </a:lnTo>
                <a:lnTo>
                  <a:pt x="206" y="607"/>
                </a:lnTo>
                <a:lnTo>
                  <a:pt x="208" y="608"/>
                </a:lnTo>
                <a:lnTo>
                  <a:pt x="208" y="608"/>
                </a:lnTo>
                <a:lnTo>
                  <a:pt x="208" y="610"/>
                </a:lnTo>
                <a:lnTo>
                  <a:pt x="208" y="610"/>
                </a:lnTo>
                <a:lnTo>
                  <a:pt x="208" y="611"/>
                </a:lnTo>
                <a:lnTo>
                  <a:pt x="206" y="611"/>
                </a:lnTo>
                <a:lnTo>
                  <a:pt x="206" y="612"/>
                </a:lnTo>
                <a:lnTo>
                  <a:pt x="206" y="612"/>
                </a:lnTo>
                <a:lnTo>
                  <a:pt x="205" y="612"/>
                </a:lnTo>
                <a:lnTo>
                  <a:pt x="204" y="612"/>
                </a:lnTo>
                <a:lnTo>
                  <a:pt x="204" y="612"/>
                </a:lnTo>
                <a:lnTo>
                  <a:pt x="202" y="612"/>
                </a:lnTo>
                <a:lnTo>
                  <a:pt x="202" y="611"/>
                </a:lnTo>
                <a:lnTo>
                  <a:pt x="202" y="611"/>
                </a:lnTo>
                <a:lnTo>
                  <a:pt x="202" y="610"/>
                </a:lnTo>
                <a:lnTo>
                  <a:pt x="201" y="610"/>
                </a:lnTo>
                <a:lnTo>
                  <a:pt x="201" y="608"/>
                </a:lnTo>
                <a:lnTo>
                  <a:pt x="201" y="608"/>
                </a:lnTo>
                <a:lnTo>
                  <a:pt x="201" y="607"/>
                </a:lnTo>
                <a:lnTo>
                  <a:pt x="202" y="607"/>
                </a:lnTo>
                <a:lnTo>
                  <a:pt x="202" y="606"/>
                </a:lnTo>
                <a:lnTo>
                  <a:pt x="201" y="604"/>
                </a:lnTo>
                <a:lnTo>
                  <a:pt x="201" y="604"/>
                </a:lnTo>
                <a:lnTo>
                  <a:pt x="201" y="604"/>
                </a:lnTo>
                <a:lnTo>
                  <a:pt x="200" y="604"/>
                </a:lnTo>
                <a:lnTo>
                  <a:pt x="199" y="604"/>
                </a:lnTo>
                <a:lnTo>
                  <a:pt x="197" y="603"/>
                </a:lnTo>
                <a:lnTo>
                  <a:pt x="197" y="602"/>
                </a:lnTo>
                <a:lnTo>
                  <a:pt x="197" y="602"/>
                </a:lnTo>
                <a:lnTo>
                  <a:pt x="197" y="602"/>
                </a:lnTo>
                <a:lnTo>
                  <a:pt x="197" y="603"/>
                </a:lnTo>
                <a:lnTo>
                  <a:pt x="197" y="604"/>
                </a:lnTo>
                <a:lnTo>
                  <a:pt x="197" y="604"/>
                </a:lnTo>
                <a:lnTo>
                  <a:pt x="197" y="606"/>
                </a:lnTo>
                <a:lnTo>
                  <a:pt x="197" y="607"/>
                </a:lnTo>
                <a:lnTo>
                  <a:pt x="196" y="607"/>
                </a:lnTo>
                <a:lnTo>
                  <a:pt x="195" y="607"/>
                </a:lnTo>
                <a:lnTo>
                  <a:pt x="195" y="607"/>
                </a:lnTo>
                <a:lnTo>
                  <a:pt x="195" y="608"/>
                </a:lnTo>
                <a:lnTo>
                  <a:pt x="194" y="608"/>
                </a:lnTo>
                <a:lnTo>
                  <a:pt x="194" y="610"/>
                </a:lnTo>
                <a:lnTo>
                  <a:pt x="194" y="610"/>
                </a:lnTo>
                <a:lnTo>
                  <a:pt x="192" y="610"/>
                </a:lnTo>
                <a:lnTo>
                  <a:pt x="192" y="608"/>
                </a:lnTo>
                <a:lnTo>
                  <a:pt x="192" y="607"/>
                </a:lnTo>
                <a:lnTo>
                  <a:pt x="192" y="606"/>
                </a:lnTo>
                <a:lnTo>
                  <a:pt x="192" y="604"/>
                </a:lnTo>
                <a:lnTo>
                  <a:pt x="192" y="604"/>
                </a:lnTo>
                <a:lnTo>
                  <a:pt x="192" y="604"/>
                </a:lnTo>
                <a:lnTo>
                  <a:pt x="192" y="603"/>
                </a:lnTo>
                <a:lnTo>
                  <a:pt x="192" y="602"/>
                </a:lnTo>
                <a:lnTo>
                  <a:pt x="192" y="602"/>
                </a:lnTo>
                <a:lnTo>
                  <a:pt x="194" y="602"/>
                </a:lnTo>
                <a:lnTo>
                  <a:pt x="195" y="602"/>
                </a:lnTo>
                <a:lnTo>
                  <a:pt x="195" y="602"/>
                </a:lnTo>
                <a:lnTo>
                  <a:pt x="196" y="602"/>
                </a:lnTo>
                <a:lnTo>
                  <a:pt x="197" y="602"/>
                </a:lnTo>
                <a:lnTo>
                  <a:pt x="197" y="601"/>
                </a:lnTo>
                <a:lnTo>
                  <a:pt x="197" y="599"/>
                </a:lnTo>
                <a:lnTo>
                  <a:pt x="196" y="599"/>
                </a:lnTo>
                <a:lnTo>
                  <a:pt x="195" y="599"/>
                </a:lnTo>
                <a:lnTo>
                  <a:pt x="195" y="598"/>
                </a:lnTo>
                <a:lnTo>
                  <a:pt x="195" y="597"/>
                </a:lnTo>
                <a:lnTo>
                  <a:pt x="195" y="597"/>
                </a:lnTo>
                <a:lnTo>
                  <a:pt x="194" y="597"/>
                </a:lnTo>
                <a:lnTo>
                  <a:pt x="192" y="597"/>
                </a:lnTo>
                <a:lnTo>
                  <a:pt x="192" y="597"/>
                </a:lnTo>
                <a:lnTo>
                  <a:pt x="192" y="597"/>
                </a:lnTo>
                <a:lnTo>
                  <a:pt x="191" y="596"/>
                </a:lnTo>
                <a:lnTo>
                  <a:pt x="191" y="594"/>
                </a:lnTo>
                <a:lnTo>
                  <a:pt x="191" y="594"/>
                </a:lnTo>
                <a:lnTo>
                  <a:pt x="190" y="594"/>
                </a:lnTo>
                <a:lnTo>
                  <a:pt x="190" y="593"/>
                </a:lnTo>
                <a:lnTo>
                  <a:pt x="190" y="592"/>
                </a:lnTo>
                <a:lnTo>
                  <a:pt x="189" y="592"/>
                </a:lnTo>
                <a:lnTo>
                  <a:pt x="189" y="592"/>
                </a:lnTo>
                <a:lnTo>
                  <a:pt x="189" y="593"/>
                </a:lnTo>
                <a:lnTo>
                  <a:pt x="189" y="594"/>
                </a:lnTo>
                <a:lnTo>
                  <a:pt x="187" y="594"/>
                </a:lnTo>
                <a:lnTo>
                  <a:pt x="187" y="594"/>
                </a:lnTo>
                <a:lnTo>
                  <a:pt x="187" y="596"/>
                </a:lnTo>
                <a:lnTo>
                  <a:pt x="187" y="597"/>
                </a:lnTo>
                <a:lnTo>
                  <a:pt x="187" y="597"/>
                </a:lnTo>
                <a:lnTo>
                  <a:pt x="189" y="597"/>
                </a:lnTo>
                <a:lnTo>
                  <a:pt x="190" y="597"/>
                </a:lnTo>
                <a:lnTo>
                  <a:pt x="190" y="597"/>
                </a:lnTo>
                <a:lnTo>
                  <a:pt x="190" y="597"/>
                </a:lnTo>
                <a:lnTo>
                  <a:pt x="190" y="598"/>
                </a:lnTo>
                <a:lnTo>
                  <a:pt x="190" y="599"/>
                </a:lnTo>
                <a:lnTo>
                  <a:pt x="190" y="601"/>
                </a:lnTo>
                <a:lnTo>
                  <a:pt x="190" y="602"/>
                </a:lnTo>
                <a:lnTo>
                  <a:pt x="190" y="602"/>
                </a:lnTo>
                <a:lnTo>
                  <a:pt x="190" y="602"/>
                </a:lnTo>
                <a:lnTo>
                  <a:pt x="189" y="602"/>
                </a:lnTo>
                <a:lnTo>
                  <a:pt x="187" y="602"/>
                </a:lnTo>
                <a:lnTo>
                  <a:pt x="187" y="602"/>
                </a:lnTo>
                <a:lnTo>
                  <a:pt x="187" y="601"/>
                </a:lnTo>
                <a:lnTo>
                  <a:pt x="187" y="599"/>
                </a:lnTo>
                <a:lnTo>
                  <a:pt x="186" y="599"/>
                </a:lnTo>
                <a:lnTo>
                  <a:pt x="185" y="599"/>
                </a:lnTo>
                <a:lnTo>
                  <a:pt x="185" y="599"/>
                </a:lnTo>
                <a:lnTo>
                  <a:pt x="184" y="599"/>
                </a:lnTo>
                <a:lnTo>
                  <a:pt x="182" y="599"/>
                </a:lnTo>
                <a:lnTo>
                  <a:pt x="182" y="599"/>
                </a:lnTo>
                <a:lnTo>
                  <a:pt x="182" y="601"/>
                </a:lnTo>
                <a:lnTo>
                  <a:pt x="182" y="602"/>
                </a:lnTo>
                <a:lnTo>
                  <a:pt x="181" y="602"/>
                </a:lnTo>
                <a:lnTo>
                  <a:pt x="180" y="602"/>
                </a:lnTo>
                <a:lnTo>
                  <a:pt x="180" y="603"/>
                </a:lnTo>
                <a:lnTo>
                  <a:pt x="180" y="604"/>
                </a:lnTo>
                <a:lnTo>
                  <a:pt x="180" y="604"/>
                </a:lnTo>
                <a:lnTo>
                  <a:pt x="179" y="606"/>
                </a:lnTo>
                <a:lnTo>
                  <a:pt x="179" y="607"/>
                </a:lnTo>
                <a:lnTo>
                  <a:pt x="179" y="608"/>
                </a:lnTo>
                <a:lnTo>
                  <a:pt x="179" y="608"/>
                </a:lnTo>
                <a:lnTo>
                  <a:pt x="177" y="608"/>
                </a:lnTo>
                <a:lnTo>
                  <a:pt x="176" y="607"/>
                </a:lnTo>
                <a:lnTo>
                  <a:pt x="176" y="606"/>
                </a:lnTo>
                <a:lnTo>
                  <a:pt x="176" y="604"/>
                </a:lnTo>
                <a:lnTo>
                  <a:pt x="176" y="604"/>
                </a:lnTo>
                <a:lnTo>
                  <a:pt x="176" y="603"/>
                </a:lnTo>
                <a:lnTo>
                  <a:pt x="176" y="602"/>
                </a:lnTo>
                <a:lnTo>
                  <a:pt x="176" y="602"/>
                </a:lnTo>
                <a:lnTo>
                  <a:pt x="176" y="602"/>
                </a:lnTo>
                <a:lnTo>
                  <a:pt x="177" y="602"/>
                </a:lnTo>
                <a:lnTo>
                  <a:pt x="177" y="601"/>
                </a:lnTo>
                <a:lnTo>
                  <a:pt x="179" y="599"/>
                </a:lnTo>
                <a:lnTo>
                  <a:pt x="179" y="599"/>
                </a:lnTo>
                <a:lnTo>
                  <a:pt x="177" y="598"/>
                </a:lnTo>
                <a:lnTo>
                  <a:pt x="177" y="597"/>
                </a:lnTo>
                <a:lnTo>
                  <a:pt x="176" y="597"/>
                </a:lnTo>
                <a:lnTo>
                  <a:pt x="177" y="597"/>
                </a:lnTo>
                <a:lnTo>
                  <a:pt x="179" y="597"/>
                </a:lnTo>
                <a:lnTo>
                  <a:pt x="179" y="597"/>
                </a:lnTo>
                <a:lnTo>
                  <a:pt x="179" y="596"/>
                </a:lnTo>
                <a:lnTo>
                  <a:pt x="179" y="594"/>
                </a:lnTo>
                <a:lnTo>
                  <a:pt x="180" y="594"/>
                </a:lnTo>
                <a:lnTo>
                  <a:pt x="181" y="594"/>
                </a:lnTo>
                <a:lnTo>
                  <a:pt x="182" y="594"/>
                </a:lnTo>
                <a:lnTo>
                  <a:pt x="182" y="594"/>
                </a:lnTo>
                <a:lnTo>
                  <a:pt x="182" y="594"/>
                </a:lnTo>
                <a:lnTo>
                  <a:pt x="185" y="594"/>
                </a:lnTo>
                <a:lnTo>
                  <a:pt x="185" y="594"/>
                </a:lnTo>
                <a:lnTo>
                  <a:pt x="185" y="593"/>
                </a:lnTo>
                <a:lnTo>
                  <a:pt x="185" y="592"/>
                </a:lnTo>
                <a:lnTo>
                  <a:pt x="185" y="592"/>
                </a:lnTo>
                <a:lnTo>
                  <a:pt x="185" y="592"/>
                </a:lnTo>
                <a:lnTo>
                  <a:pt x="185" y="591"/>
                </a:lnTo>
                <a:lnTo>
                  <a:pt x="185" y="589"/>
                </a:lnTo>
                <a:lnTo>
                  <a:pt x="185" y="589"/>
                </a:lnTo>
                <a:lnTo>
                  <a:pt x="185" y="588"/>
                </a:lnTo>
                <a:lnTo>
                  <a:pt x="185" y="587"/>
                </a:lnTo>
                <a:lnTo>
                  <a:pt x="185" y="586"/>
                </a:lnTo>
                <a:lnTo>
                  <a:pt x="185" y="586"/>
                </a:lnTo>
                <a:lnTo>
                  <a:pt x="185" y="584"/>
                </a:lnTo>
                <a:lnTo>
                  <a:pt x="185" y="583"/>
                </a:lnTo>
                <a:lnTo>
                  <a:pt x="185" y="584"/>
                </a:lnTo>
                <a:lnTo>
                  <a:pt x="185" y="586"/>
                </a:lnTo>
                <a:lnTo>
                  <a:pt x="184" y="586"/>
                </a:lnTo>
                <a:lnTo>
                  <a:pt x="184" y="586"/>
                </a:lnTo>
                <a:lnTo>
                  <a:pt x="182" y="586"/>
                </a:lnTo>
                <a:lnTo>
                  <a:pt x="182" y="586"/>
                </a:lnTo>
                <a:lnTo>
                  <a:pt x="182" y="584"/>
                </a:lnTo>
                <a:lnTo>
                  <a:pt x="181" y="583"/>
                </a:lnTo>
                <a:lnTo>
                  <a:pt x="181" y="586"/>
                </a:lnTo>
                <a:lnTo>
                  <a:pt x="181" y="586"/>
                </a:lnTo>
                <a:lnTo>
                  <a:pt x="180" y="587"/>
                </a:lnTo>
                <a:lnTo>
                  <a:pt x="179" y="586"/>
                </a:lnTo>
                <a:lnTo>
                  <a:pt x="179" y="586"/>
                </a:lnTo>
                <a:lnTo>
                  <a:pt x="177" y="586"/>
                </a:lnTo>
                <a:lnTo>
                  <a:pt x="176" y="586"/>
                </a:lnTo>
                <a:lnTo>
                  <a:pt x="176" y="586"/>
                </a:lnTo>
                <a:lnTo>
                  <a:pt x="176" y="587"/>
                </a:lnTo>
                <a:lnTo>
                  <a:pt x="176" y="588"/>
                </a:lnTo>
                <a:lnTo>
                  <a:pt x="176" y="589"/>
                </a:lnTo>
                <a:lnTo>
                  <a:pt x="176" y="589"/>
                </a:lnTo>
                <a:lnTo>
                  <a:pt x="176" y="591"/>
                </a:lnTo>
                <a:lnTo>
                  <a:pt x="176" y="592"/>
                </a:lnTo>
                <a:lnTo>
                  <a:pt x="176" y="592"/>
                </a:lnTo>
                <a:lnTo>
                  <a:pt x="176" y="592"/>
                </a:lnTo>
                <a:lnTo>
                  <a:pt x="176" y="593"/>
                </a:lnTo>
                <a:lnTo>
                  <a:pt x="175" y="594"/>
                </a:lnTo>
                <a:lnTo>
                  <a:pt x="175" y="594"/>
                </a:lnTo>
                <a:lnTo>
                  <a:pt x="175" y="596"/>
                </a:lnTo>
                <a:lnTo>
                  <a:pt x="175" y="597"/>
                </a:lnTo>
                <a:lnTo>
                  <a:pt x="174" y="597"/>
                </a:lnTo>
                <a:lnTo>
                  <a:pt x="174" y="597"/>
                </a:lnTo>
                <a:lnTo>
                  <a:pt x="172" y="597"/>
                </a:lnTo>
                <a:lnTo>
                  <a:pt x="171" y="597"/>
                </a:lnTo>
                <a:lnTo>
                  <a:pt x="171" y="597"/>
                </a:lnTo>
                <a:lnTo>
                  <a:pt x="171" y="596"/>
                </a:lnTo>
                <a:lnTo>
                  <a:pt x="171" y="594"/>
                </a:lnTo>
                <a:lnTo>
                  <a:pt x="171" y="594"/>
                </a:lnTo>
                <a:lnTo>
                  <a:pt x="171" y="594"/>
                </a:lnTo>
                <a:lnTo>
                  <a:pt x="171" y="593"/>
                </a:lnTo>
                <a:lnTo>
                  <a:pt x="171" y="592"/>
                </a:lnTo>
                <a:lnTo>
                  <a:pt x="171" y="592"/>
                </a:lnTo>
                <a:lnTo>
                  <a:pt x="171" y="592"/>
                </a:lnTo>
                <a:lnTo>
                  <a:pt x="171" y="591"/>
                </a:lnTo>
                <a:lnTo>
                  <a:pt x="171" y="589"/>
                </a:lnTo>
                <a:lnTo>
                  <a:pt x="171" y="589"/>
                </a:lnTo>
                <a:lnTo>
                  <a:pt x="170" y="589"/>
                </a:lnTo>
                <a:lnTo>
                  <a:pt x="171" y="589"/>
                </a:lnTo>
                <a:lnTo>
                  <a:pt x="171" y="588"/>
                </a:lnTo>
                <a:lnTo>
                  <a:pt x="171" y="587"/>
                </a:lnTo>
                <a:lnTo>
                  <a:pt x="171" y="586"/>
                </a:lnTo>
                <a:lnTo>
                  <a:pt x="172" y="587"/>
                </a:lnTo>
                <a:lnTo>
                  <a:pt x="174" y="587"/>
                </a:lnTo>
                <a:lnTo>
                  <a:pt x="174" y="586"/>
                </a:lnTo>
                <a:lnTo>
                  <a:pt x="174" y="586"/>
                </a:lnTo>
                <a:lnTo>
                  <a:pt x="174" y="584"/>
                </a:lnTo>
                <a:lnTo>
                  <a:pt x="174" y="584"/>
                </a:lnTo>
                <a:lnTo>
                  <a:pt x="174" y="583"/>
                </a:lnTo>
                <a:lnTo>
                  <a:pt x="175" y="583"/>
                </a:lnTo>
                <a:lnTo>
                  <a:pt x="175" y="582"/>
                </a:lnTo>
                <a:lnTo>
                  <a:pt x="176" y="582"/>
                </a:lnTo>
                <a:lnTo>
                  <a:pt x="176" y="581"/>
                </a:lnTo>
                <a:lnTo>
                  <a:pt x="176" y="581"/>
                </a:lnTo>
                <a:lnTo>
                  <a:pt x="177" y="582"/>
                </a:lnTo>
                <a:lnTo>
                  <a:pt x="179" y="581"/>
                </a:lnTo>
                <a:lnTo>
                  <a:pt x="179" y="581"/>
                </a:lnTo>
                <a:lnTo>
                  <a:pt x="179" y="579"/>
                </a:lnTo>
                <a:lnTo>
                  <a:pt x="180" y="578"/>
                </a:lnTo>
                <a:lnTo>
                  <a:pt x="181" y="578"/>
                </a:lnTo>
                <a:lnTo>
                  <a:pt x="182" y="578"/>
                </a:lnTo>
                <a:lnTo>
                  <a:pt x="182" y="578"/>
                </a:lnTo>
                <a:lnTo>
                  <a:pt x="184" y="578"/>
                </a:lnTo>
                <a:lnTo>
                  <a:pt x="185" y="578"/>
                </a:lnTo>
                <a:lnTo>
                  <a:pt x="185" y="578"/>
                </a:lnTo>
                <a:lnTo>
                  <a:pt x="185" y="579"/>
                </a:lnTo>
                <a:lnTo>
                  <a:pt x="184" y="581"/>
                </a:lnTo>
                <a:lnTo>
                  <a:pt x="184" y="581"/>
                </a:lnTo>
                <a:lnTo>
                  <a:pt x="182" y="581"/>
                </a:lnTo>
                <a:lnTo>
                  <a:pt x="182" y="581"/>
                </a:lnTo>
                <a:lnTo>
                  <a:pt x="181" y="581"/>
                </a:lnTo>
                <a:lnTo>
                  <a:pt x="180" y="581"/>
                </a:lnTo>
                <a:lnTo>
                  <a:pt x="179" y="581"/>
                </a:lnTo>
                <a:lnTo>
                  <a:pt x="179" y="582"/>
                </a:lnTo>
                <a:lnTo>
                  <a:pt x="179" y="583"/>
                </a:lnTo>
                <a:lnTo>
                  <a:pt x="182" y="583"/>
                </a:lnTo>
                <a:lnTo>
                  <a:pt x="182" y="583"/>
                </a:lnTo>
                <a:lnTo>
                  <a:pt x="185" y="581"/>
                </a:lnTo>
                <a:lnTo>
                  <a:pt x="186" y="581"/>
                </a:lnTo>
                <a:lnTo>
                  <a:pt x="187" y="581"/>
                </a:lnTo>
                <a:lnTo>
                  <a:pt x="187" y="581"/>
                </a:lnTo>
                <a:lnTo>
                  <a:pt x="187" y="581"/>
                </a:lnTo>
                <a:lnTo>
                  <a:pt x="187" y="581"/>
                </a:lnTo>
                <a:lnTo>
                  <a:pt x="187" y="579"/>
                </a:lnTo>
                <a:lnTo>
                  <a:pt x="187" y="578"/>
                </a:lnTo>
                <a:lnTo>
                  <a:pt x="186" y="578"/>
                </a:lnTo>
                <a:lnTo>
                  <a:pt x="187" y="578"/>
                </a:lnTo>
                <a:lnTo>
                  <a:pt x="187" y="577"/>
                </a:lnTo>
                <a:lnTo>
                  <a:pt x="187" y="576"/>
                </a:lnTo>
                <a:lnTo>
                  <a:pt x="186" y="576"/>
                </a:lnTo>
                <a:lnTo>
                  <a:pt x="186" y="576"/>
                </a:lnTo>
                <a:lnTo>
                  <a:pt x="186" y="576"/>
                </a:lnTo>
                <a:lnTo>
                  <a:pt x="185" y="574"/>
                </a:lnTo>
                <a:lnTo>
                  <a:pt x="185" y="573"/>
                </a:lnTo>
                <a:lnTo>
                  <a:pt x="185" y="573"/>
                </a:lnTo>
                <a:lnTo>
                  <a:pt x="184" y="574"/>
                </a:lnTo>
                <a:lnTo>
                  <a:pt x="184" y="576"/>
                </a:lnTo>
                <a:lnTo>
                  <a:pt x="184" y="576"/>
                </a:lnTo>
                <a:lnTo>
                  <a:pt x="182" y="576"/>
                </a:lnTo>
                <a:lnTo>
                  <a:pt x="182" y="576"/>
                </a:lnTo>
                <a:lnTo>
                  <a:pt x="182" y="576"/>
                </a:lnTo>
                <a:lnTo>
                  <a:pt x="182" y="574"/>
                </a:lnTo>
                <a:lnTo>
                  <a:pt x="181" y="573"/>
                </a:lnTo>
                <a:lnTo>
                  <a:pt x="182" y="573"/>
                </a:lnTo>
                <a:lnTo>
                  <a:pt x="182" y="573"/>
                </a:lnTo>
                <a:lnTo>
                  <a:pt x="182" y="573"/>
                </a:lnTo>
                <a:lnTo>
                  <a:pt x="184" y="572"/>
                </a:lnTo>
                <a:lnTo>
                  <a:pt x="184" y="570"/>
                </a:lnTo>
                <a:lnTo>
                  <a:pt x="182" y="570"/>
                </a:lnTo>
                <a:lnTo>
                  <a:pt x="182" y="569"/>
                </a:lnTo>
                <a:lnTo>
                  <a:pt x="182" y="569"/>
                </a:lnTo>
                <a:lnTo>
                  <a:pt x="182" y="568"/>
                </a:lnTo>
                <a:lnTo>
                  <a:pt x="184" y="568"/>
                </a:lnTo>
                <a:lnTo>
                  <a:pt x="184" y="568"/>
                </a:lnTo>
                <a:lnTo>
                  <a:pt x="184" y="567"/>
                </a:lnTo>
                <a:lnTo>
                  <a:pt x="182" y="567"/>
                </a:lnTo>
                <a:lnTo>
                  <a:pt x="182" y="565"/>
                </a:lnTo>
                <a:lnTo>
                  <a:pt x="182" y="565"/>
                </a:lnTo>
                <a:lnTo>
                  <a:pt x="182" y="564"/>
                </a:lnTo>
                <a:lnTo>
                  <a:pt x="182" y="564"/>
                </a:lnTo>
                <a:lnTo>
                  <a:pt x="182" y="563"/>
                </a:lnTo>
                <a:lnTo>
                  <a:pt x="182" y="563"/>
                </a:lnTo>
                <a:lnTo>
                  <a:pt x="184" y="563"/>
                </a:lnTo>
                <a:lnTo>
                  <a:pt x="185" y="563"/>
                </a:lnTo>
                <a:lnTo>
                  <a:pt x="185" y="562"/>
                </a:lnTo>
                <a:lnTo>
                  <a:pt x="185" y="562"/>
                </a:lnTo>
                <a:lnTo>
                  <a:pt x="185" y="560"/>
                </a:lnTo>
                <a:lnTo>
                  <a:pt x="184" y="560"/>
                </a:lnTo>
                <a:lnTo>
                  <a:pt x="182" y="560"/>
                </a:lnTo>
                <a:lnTo>
                  <a:pt x="182" y="560"/>
                </a:lnTo>
                <a:lnTo>
                  <a:pt x="181" y="560"/>
                </a:lnTo>
                <a:lnTo>
                  <a:pt x="180" y="560"/>
                </a:lnTo>
                <a:lnTo>
                  <a:pt x="179" y="560"/>
                </a:lnTo>
                <a:lnTo>
                  <a:pt x="179" y="560"/>
                </a:lnTo>
                <a:lnTo>
                  <a:pt x="177" y="560"/>
                </a:lnTo>
                <a:lnTo>
                  <a:pt x="177" y="562"/>
                </a:lnTo>
                <a:lnTo>
                  <a:pt x="177" y="562"/>
                </a:lnTo>
                <a:lnTo>
                  <a:pt x="177" y="563"/>
                </a:lnTo>
                <a:lnTo>
                  <a:pt x="177" y="564"/>
                </a:lnTo>
                <a:lnTo>
                  <a:pt x="177" y="564"/>
                </a:lnTo>
                <a:lnTo>
                  <a:pt x="177" y="565"/>
                </a:lnTo>
                <a:lnTo>
                  <a:pt x="177" y="565"/>
                </a:lnTo>
                <a:lnTo>
                  <a:pt x="176" y="565"/>
                </a:lnTo>
                <a:lnTo>
                  <a:pt x="176" y="565"/>
                </a:lnTo>
                <a:lnTo>
                  <a:pt x="174" y="565"/>
                </a:lnTo>
                <a:lnTo>
                  <a:pt x="174" y="565"/>
                </a:lnTo>
                <a:lnTo>
                  <a:pt x="174" y="567"/>
                </a:lnTo>
                <a:lnTo>
                  <a:pt x="175" y="567"/>
                </a:lnTo>
                <a:lnTo>
                  <a:pt x="175" y="568"/>
                </a:lnTo>
                <a:lnTo>
                  <a:pt x="176" y="569"/>
                </a:lnTo>
                <a:lnTo>
                  <a:pt x="176" y="570"/>
                </a:lnTo>
                <a:lnTo>
                  <a:pt x="175" y="570"/>
                </a:lnTo>
                <a:lnTo>
                  <a:pt x="175" y="572"/>
                </a:lnTo>
                <a:lnTo>
                  <a:pt x="175" y="573"/>
                </a:lnTo>
                <a:lnTo>
                  <a:pt x="174" y="573"/>
                </a:lnTo>
                <a:lnTo>
                  <a:pt x="174" y="574"/>
                </a:lnTo>
                <a:lnTo>
                  <a:pt x="174" y="576"/>
                </a:lnTo>
                <a:lnTo>
                  <a:pt x="174" y="576"/>
                </a:lnTo>
                <a:lnTo>
                  <a:pt x="172" y="576"/>
                </a:lnTo>
                <a:lnTo>
                  <a:pt x="172" y="576"/>
                </a:lnTo>
                <a:lnTo>
                  <a:pt x="171" y="576"/>
                </a:lnTo>
                <a:lnTo>
                  <a:pt x="171" y="574"/>
                </a:lnTo>
                <a:lnTo>
                  <a:pt x="171" y="573"/>
                </a:lnTo>
                <a:lnTo>
                  <a:pt x="172" y="573"/>
                </a:lnTo>
                <a:lnTo>
                  <a:pt x="174" y="573"/>
                </a:lnTo>
                <a:lnTo>
                  <a:pt x="174" y="573"/>
                </a:lnTo>
                <a:lnTo>
                  <a:pt x="174" y="572"/>
                </a:lnTo>
                <a:lnTo>
                  <a:pt x="172" y="570"/>
                </a:lnTo>
                <a:lnTo>
                  <a:pt x="171" y="570"/>
                </a:lnTo>
                <a:lnTo>
                  <a:pt x="171" y="570"/>
                </a:lnTo>
                <a:lnTo>
                  <a:pt x="171" y="570"/>
                </a:lnTo>
                <a:lnTo>
                  <a:pt x="170" y="570"/>
                </a:lnTo>
                <a:lnTo>
                  <a:pt x="170" y="569"/>
                </a:lnTo>
                <a:lnTo>
                  <a:pt x="168" y="568"/>
                </a:lnTo>
                <a:lnTo>
                  <a:pt x="168" y="568"/>
                </a:lnTo>
                <a:lnTo>
                  <a:pt x="167" y="568"/>
                </a:lnTo>
                <a:lnTo>
                  <a:pt x="166" y="569"/>
                </a:lnTo>
                <a:lnTo>
                  <a:pt x="166" y="570"/>
                </a:lnTo>
                <a:lnTo>
                  <a:pt x="166" y="570"/>
                </a:lnTo>
                <a:lnTo>
                  <a:pt x="166" y="572"/>
                </a:lnTo>
                <a:lnTo>
                  <a:pt x="166" y="570"/>
                </a:lnTo>
                <a:lnTo>
                  <a:pt x="165" y="570"/>
                </a:lnTo>
                <a:lnTo>
                  <a:pt x="165" y="569"/>
                </a:lnTo>
                <a:lnTo>
                  <a:pt x="163" y="568"/>
                </a:lnTo>
                <a:lnTo>
                  <a:pt x="163" y="568"/>
                </a:lnTo>
                <a:lnTo>
                  <a:pt x="163" y="567"/>
                </a:lnTo>
                <a:lnTo>
                  <a:pt x="163" y="567"/>
                </a:lnTo>
                <a:lnTo>
                  <a:pt x="162" y="567"/>
                </a:lnTo>
                <a:lnTo>
                  <a:pt x="162" y="567"/>
                </a:lnTo>
                <a:lnTo>
                  <a:pt x="162" y="567"/>
                </a:lnTo>
                <a:lnTo>
                  <a:pt x="162" y="568"/>
                </a:lnTo>
                <a:lnTo>
                  <a:pt x="163" y="569"/>
                </a:lnTo>
                <a:lnTo>
                  <a:pt x="163" y="570"/>
                </a:lnTo>
                <a:lnTo>
                  <a:pt x="163" y="570"/>
                </a:lnTo>
                <a:lnTo>
                  <a:pt x="163" y="572"/>
                </a:lnTo>
                <a:lnTo>
                  <a:pt x="163" y="573"/>
                </a:lnTo>
                <a:lnTo>
                  <a:pt x="163" y="573"/>
                </a:lnTo>
                <a:lnTo>
                  <a:pt x="165" y="574"/>
                </a:lnTo>
                <a:lnTo>
                  <a:pt x="166" y="574"/>
                </a:lnTo>
                <a:lnTo>
                  <a:pt x="166" y="574"/>
                </a:lnTo>
                <a:lnTo>
                  <a:pt x="167" y="574"/>
                </a:lnTo>
                <a:lnTo>
                  <a:pt x="168" y="573"/>
                </a:lnTo>
                <a:lnTo>
                  <a:pt x="168" y="573"/>
                </a:lnTo>
                <a:lnTo>
                  <a:pt x="170" y="573"/>
                </a:lnTo>
                <a:lnTo>
                  <a:pt x="171" y="573"/>
                </a:lnTo>
                <a:lnTo>
                  <a:pt x="171" y="574"/>
                </a:lnTo>
                <a:lnTo>
                  <a:pt x="171" y="576"/>
                </a:lnTo>
                <a:lnTo>
                  <a:pt x="171" y="576"/>
                </a:lnTo>
                <a:lnTo>
                  <a:pt x="171" y="577"/>
                </a:lnTo>
                <a:lnTo>
                  <a:pt x="170" y="577"/>
                </a:lnTo>
                <a:lnTo>
                  <a:pt x="168" y="577"/>
                </a:lnTo>
                <a:lnTo>
                  <a:pt x="168" y="577"/>
                </a:lnTo>
                <a:lnTo>
                  <a:pt x="167" y="577"/>
                </a:lnTo>
                <a:lnTo>
                  <a:pt x="166" y="577"/>
                </a:lnTo>
                <a:lnTo>
                  <a:pt x="166" y="577"/>
                </a:lnTo>
                <a:lnTo>
                  <a:pt x="165" y="577"/>
                </a:lnTo>
                <a:lnTo>
                  <a:pt x="163" y="577"/>
                </a:lnTo>
                <a:lnTo>
                  <a:pt x="163" y="578"/>
                </a:lnTo>
                <a:lnTo>
                  <a:pt x="163" y="578"/>
                </a:lnTo>
                <a:lnTo>
                  <a:pt x="163" y="579"/>
                </a:lnTo>
                <a:lnTo>
                  <a:pt x="165" y="579"/>
                </a:lnTo>
                <a:lnTo>
                  <a:pt x="166" y="579"/>
                </a:lnTo>
                <a:lnTo>
                  <a:pt x="166" y="581"/>
                </a:lnTo>
                <a:lnTo>
                  <a:pt x="165" y="581"/>
                </a:lnTo>
                <a:lnTo>
                  <a:pt x="165" y="582"/>
                </a:lnTo>
                <a:lnTo>
                  <a:pt x="166" y="582"/>
                </a:lnTo>
                <a:lnTo>
                  <a:pt x="166" y="583"/>
                </a:lnTo>
                <a:lnTo>
                  <a:pt x="166" y="583"/>
                </a:lnTo>
                <a:lnTo>
                  <a:pt x="166" y="584"/>
                </a:lnTo>
                <a:lnTo>
                  <a:pt x="165" y="584"/>
                </a:lnTo>
                <a:lnTo>
                  <a:pt x="163" y="584"/>
                </a:lnTo>
                <a:lnTo>
                  <a:pt x="163" y="584"/>
                </a:lnTo>
                <a:lnTo>
                  <a:pt x="162" y="584"/>
                </a:lnTo>
                <a:lnTo>
                  <a:pt x="161" y="584"/>
                </a:lnTo>
                <a:lnTo>
                  <a:pt x="161" y="583"/>
                </a:lnTo>
                <a:lnTo>
                  <a:pt x="160" y="583"/>
                </a:lnTo>
                <a:lnTo>
                  <a:pt x="160" y="582"/>
                </a:lnTo>
                <a:lnTo>
                  <a:pt x="160" y="582"/>
                </a:lnTo>
                <a:lnTo>
                  <a:pt x="160" y="582"/>
                </a:lnTo>
                <a:lnTo>
                  <a:pt x="158" y="582"/>
                </a:lnTo>
                <a:lnTo>
                  <a:pt x="157" y="582"/>
                </a:lnTo>
                <a:lnTo>
                  <a:pt x="157" y="582"/>
                </a:lnTo>
                <a:lnTo>
                  <a:pt x="156" y="582"/>
                </a:lnTo>
                <a:lnTo>
                  <a:pt x="155" y="582"/>
                </a:lnTo>
                <a:lnTo>
                  <a:pt x="155" y="581"/>
                </a:lnTo>
                <a:lnTo>
                  <a:pt x="155" y="581"/>
                </a:lnTo>
                <a:lnTo>
                  <a:pt x="155" y="579"/>
                </a:lnTo>
                <a:lnTo>
                  <a:pt x="155" y="578"/>
                </a:lnTo>
                <a:lnTo>
                  <a:pt x="155" y="578"/>
                </a:lnTo>
                <a:lnTo>
                  <a:pt x="155" y="578"/>
                </a:lnTo>
                <a:lnTo>
                  <a:pt x="155" y="577"/>
                </a:lnTo>
                <a:lnTo>
                  <a:pt x="155" y="577"/>
                </a:lnTo>
                <a:lnTo>
                  <a:pt x="156" y="577"/>
                </a:lnTo>
                <a:lnTo>
                  <a:pt x="157" y="577"/>
                </a:lnTo>
                <a:lnTo>
                  <a:pt x="157" y="577"/>
                </a:lnTo>
                <a:lnTo>
                  <a:pt x="158" y="576"/>
                </a:lnTo>
                <a:lnTo>
                  <a:pt x="158" y="576"/>
                </a:lnTo>
                <a:lnTo>
                  <a:pt x="158" y="574"/>
                </a:lnTo>
                <a:lnTo>
                  <a:pt x="158" y="574"/>
                </a:lnTo>
                <a:lnTo>
                  <a:pt x="157" y="574"/>
                </a:lnTo>
                <a:lnTo>
                  <a:pt x="157" y="574"/>
                </a:lnTo>
                <a:lnTo>
                  <a:pt x="156" y="574"/>
                </a:lnTo>
                <a:lnTo>
                  <a:pt x="155" y="574"/>
                </a:lnTo>
                <a:lnTo>
                  <a:pt x="155" y="574"/>
                </a:lnTo>
                <a:lnTo>
                  <a:pt x="153" y="574"/>
                </a:lnTo>
                <a:lnTo>
                  <a:pt x="153" y="576"/>
                </a:lnTo>
                <a:lnTo>
                  <a:pt x="153" y="576"/>
                </a:lnTo>
                <a:lnTo>
                  <a:pt x="152" y="577"/>
                </a:lnTo>
                <a:lnTo>
                  <a:pt x="152" y="577"/>
                </a:lnTo>
                <a:lnTo>
                  <a:pt x="151" y="577"/>
                </a:lnTo>
                <a:lnTo>
                  <a:pt x="151" y="577"/>
                </a:lnTo>
                <a:lnTo>
                  <a:pt x="150" y="577"/>
                </a:lnTo>
                <a:lnTo>
                  <a:pt x="150" y="577"/>
                </a:lnTo>
                <a:lnTo>
                  <a:pt x="148" y="577"/>
                </a:lnTo>
                <a:lnTo>
                  <a:pt x="147" y="577"/>
                </a:lnTo>
                <a:lnTo>
                  <a:pt x="147" y="577"/>
                </a:lnTo>
                <a:lnTo>
                  <a:pt x="146" y="577"/>
                </a:lnTo>
                <a:lnTo>
                  <a:pt x="145" y="578"/>
                </a:lnTo>
                <a:lnTo>
                  <a:pt x="145" y="578"/>
                </a:lnTo>
                <a:lnTo>
                  <a:pt x="145" y="579"/>
                </a:lnTo>
                <a:lnTo>
                  <a:pt x="145" y="581"/>
                </a:lnTo>
                <a:lnTo>
                  <a:pt x="145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6" y="583"/>
                </a:lnTo>
                <a:lnTo>
                  <a:pt x="146" y="583"/>
                </a:lnTo>
                <a:lnTo>
                  <a:pt x="146" y="584"/>
                </a:lnTo>
                <a:lnTo>
                  <a:pt x="145" y="584"/>
                </a:lnTo>
                <a:lnTo>
                  <a:pt x="143" y="584"/>
                </a:lnTo>
                <a:lnTo>
                  <a:pt x="143" y="583"/>
                </a:lnTo>
                <a:lnTo>
                  <a:pt x="143" y="583"/>
                </a:lnTo>
                <a:lnTo>
                  <a:pt x="143" y="582"/>
                </a:lnTo>
                <a:lnTo>
                  <a:pt x="141" y="582"/>
                </a:lnTo>
                <a:lnTo>
                  <a:pt x="141" y="582"/>
                </a:lnTo>
                <a:lnTo>
                  <a:pt x="141" y="583"/>
                </a:lnTo>
                <a:lnTo>
                  <a:pt x="141" y="583"/>
                </a:lnTo>
                <a:lnTo>
                  <a:pt x="141" y="584"/>
                </a:lnTo>
                <a:lnTo>
                  <a:pt x="141" y="586"/>
                </a:lnTo>
                <a:lnTo>
                  <a:pt x="141" y="586"/>
                </a:lnTo>
                <a:lnTo>
                  <a:pt x="142" y="587"/>
                </a:lnTo>
                <a:lnTo>
                  <a:pt x="141" y="587"/>
                </a:lnTo>
                <a:lnTo>
                  <a:pt x="141" y="587"/>
                </a:lnTo>
                <a:lnTo>
                  <a:pt x="139" y="587"/>
                </a:lnTo>
                <a:lnTo>
                  <a:pt x="138" y="587"/>
                </a:lnTo>
                <a:lnTo>
                  <a:pt x="138" y="587"/>
                </a:lnTo>
                <a:lnTo>
                  <a:pt x="137" y="587"/>
                </a:lnTo>
                <a:lnTo>
                  <a:pt x="136" y="587"/>
                </a:lnTo>
                <a:lnTo>
                  <a:pt x="136" y="587"/>
                </a:lnTo>
                <a:lnTo>
                  <a:pt x="136" y="588"/>
                </a:lnTo>
                <a:lnTo>
                  <a:pt x="136" y="589"/>
                </a:lnTo>
                <a:lnTo>
                  <a:pt x="134" y="589"/>
                </a:lnTo>
                <a:lnTo>
                  <a:pt x="134" y="591"/>
                </a:lnTo>
                <a:lnTo>
                  <a:pt x="133" y="589"/>
                </a:lnTo>
                <a:lnTo>
                  <a:pt x="133" y="589"/>
                </a:lnTo>
                <a:lnTo>
                  <a:pt x="131" y="589"/>
                </a:lnTo>
                <a:lnTo>
                  <a:pt x="131" y="591"/>
                </a:lnTo>
                <a:lnTo>
                  <a:pt x="131" y="591"/>
                </a:lnTo>
                <a:lnTo>
                  <a:pt x="131" y="592"/>
                </a:lnTo>
                <a:lnTo>
                  <a:pt x="132" y="592"/>
                </a:lnTo>
                <a:lnTo>
                  <a:pt x="133" y="593"/>
                </a:lnTo>
                <a:lnTo>
                  <a:pt x="133" y="593"/>
                </a:lnTo>
                <a:lnTo>
                  <a:pt x="134" y="593"/>
                </a:lnTo>
                <a:lnTo>
                  <a:pt x="136" y="592"/>
                </a:lnTo>
                <a:lnTo>
                  <a:pt x="136" y="592"/>
                </a:lnTo>
                <a:lnTo>
                  <a:pt x="136" y="592"/>
                </a:lnTo>
                <a:lnTo>
                  <a:pt x="136" y="591"/>
                </a:lnTo>
                <a:lnTo>
                  <a:pt x="137" y="589"/>
                </a:lnTo>
                <a:lnTo>
                  <a:pt x="137" y="591"/>
                </a:lnTo>
                <a:lnTo>
                  <a:pt x="137" y="592"/>
                </a:lnTo>
                <a:lnTo>
                  <a:pt x="138" y="592"/>
                </a:lnTo>
                <a:lnTo>
                  <a:pt x="138" y="593"/>
                </a:lnTo>
                <a:lnTo>
                  <a:pt x="139" y="592"/>
                </a:lnTo>
                <a:lnTo>
                  <a:pt x="141" y="592"/>
                </a:lnTo>
                <a:lnTo>
                  <a:pt x="141" y="592"/>
                </a:lnTo>
                <a:lnTo>
                  <a:pt x="142" y="592"/>
                </a:lnTo>
                <a:lnTo>
                  <a:pt x="142" y="592"/>
                </a:lnTo>
                <a:lnTo>
                  <a:pt x="143" y="593"/>
                </a:lnTo>
                <a:lnTo>
                  <a:pt x="143" y="594"/>
                </a:lnTo>
                <a:lnTo>
                  <a:pt x="145" y="594"/>
                </a:lnTo>
                <a:lnTo>
                  <a:pt x="145" y="594"/>
                </a:lnTo>
                <a:lnTo>
                  <a:pt x="145" y="594"/>
                </a:lnTo>
                <a:lnTo>
                  <a:pt x="145" y="596"/>
                </a:lnTo>
                <a:lnTo>
                  <a:pt x="145" y="597"/>
                </a:lnTo>
                <a:lnTo>
                  <a:pt x="145" y="597"/>
                </a:lnTo>
                <a:lnTo>
                  <a:pt x="145" y="598"/>
                </a:lnTo>
                <a:lnTo>
                  <a:pt x="145" y="599"/>
                </a:lnTo>
                <a:lnTo>
                  <a:pt x="146" y="599"/>
                </a:lnTo>
                <a:lnTo>
                  <a:pt x="146" y="601"/>
                </a:lnTo>
                <a:lnTo>
                  <a:pt x="146" y="602"/>
                </a:lnTo>
                <a:lnTo>
                  <a:pt x="147" y="602"/>
                </a:lnTo>
                <a:lnTo>
                  <a:pt x="147" y="603"/>
                </a:lnTo>
                <a:lnTo>
                  <a:pt x="147" y="604"/>
                </a:lnTo>
                <a:lnTo>
                  <a:pt x="147" y="604"/>
                </a:lnTo>
                <a:lnTo>
                  <a:pt x="147" y="604"/>
                </a:lnTo>
                <a:lnTo>
                  <a:pt x="148" y="606"/>
                </a:lnTo>
                <a:lnTo>
                  <a:pt x="148" y="607"/>
                </a:lnTo>
                <a:lnTo>
                  <a:pt x="148" y="608"/>
                </a:lnTo>
                <a:lnTo>
                  <a:pt x="148" y="608"/>
                </a:lnTo>
                <a:lnTo>
                  <a:pt x="148" y="610"/>
                </a:lnTo>
                <a:lnTo>
                  <a:pt x="150" y="611"/>
                </a:lnTo>
                <a:lnTo>
                  <a:pt x="150" y="611"/>
                </a:lnTo>
                <a:lnTo>
                  <a:pt x="150" y="612"/>
                </a:lnTo>
                <a:lnTo>
                  <a:pt x="150" y="613"/>
                </a:lnTo>
                <a:lnTo>
                  <a:pt x="151" y="613"/>
                </a:lnTo>
                <a:lnTo>
                  <a:pt x="151" y="613"/>
                </a:lnTo>
                <a:lnTo>
                  <a:pt x="152" y="615"/>
                </a:lnTo>
                <a:lnTo>
                  <a:pt x="152" y="616"/>
                </a:lnTo>
                <a:lnTo>
                  <a:pt x="152" y="616"/>
                </a:lnTo>
                <a:lnTo>
                  <a:pt x="153" y="616"/>
                </a:lnTo>
                <a:lnTo>
                  <a:pt x="153" y="616"/>
                </a:lnTo>
                <a:lnTo>
                  <a:pt x="153" y="616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3" y="620"/>
                </a:lnTo>
                <a:lnTo>
                  <a:pt x="153" y="621"/>
                </a:lnTo>
                <a:lnTo>
                  <a:pt x="153" y="621"/>
                </a:lnTo>
                <a:lnTo>
                  <a:pt x="153" y="622"/>
                </a:lnTo>
                <a:lnTo>
                  <a:pt x="152" y="623"/>
                </a:lnTo>
                <a:lnTo>
                  <a:pt x="152" y="623"/>
                </a:lnTo>
                <a:lnTo>
                  <a:pt x="152" y="625"/>
                </a:lnTo>
                <a:lnTo>
                  <a:pt x="152" y="625"/>
                </a:lnTo>
                <a:lnTo>
                  <a:pt x="152" y="626"/>
                </a:lnTo>
                <a:lnTo>
                  <a:pt x="151" y="626"/>
                </a:lnTo>
                <a:lnTo>
                  <a:pt x="151" y="627"/>
                </a:lnTo>
                <a:lnTo>
                  <a:pt x="151" y="627"/>
                </a:lnTo>
                <a:lnTo>
                  <a:pt x="152" y="628"/>
                </a:lnTo>
                <a:lnTo>
                  <a:pt x="152" y="630"/>
                </a:lnTo>
                <a:lnTo>
                  <a:pt x="152" y="630"/>
                </a:lnTo>
                <a:lnTo>
                  <a:pt x="152" y="631"/>
                </a:lnTo>
                <a:lnTo>
                  <a:pt x="152" y="632"/>
                </a:lnTo>
                <a:lnTo>
                  <a:pt x="153" y="631"/>
                </a:lnTo>
                <a:lnTo>
                  <a:pt x="153" y="632"/>
                </a:lnTo>
                <a:lnTo>
                  <a:pt x="155" y="632"/>
                </a:lnTo>
                <a:lnTo>
                  <a:pt x="155" y="633"/>
                </a:lnTo>
                <a:lnTo>
                  <a:pt x="155" y="635"/>
                </a:lnTo>
                <a:lnTo>
                  <a:pt x="155" y="635"/>
                </a:lnTo>
                <a:lnTo>
                  <a:pt x="155" y="635"/>
                </a:lnTo>
                <a:lnTo>
                  <a:pt x="155" y="636"/>
                </a:lnTo>
                <a:lnTo>
                  <a:pt x="156" y="637"/>
                </a:lnTo>
                <a:lnTo>
                  <a:pt x="157" y="637"/>
                </a:lnTo>
                <a:lnTo>
                  <a:pt x="157" y="637"/>
                </a:lnTo>
                <a:lnTo>
                  <a:pt x="158" y="636"/>
                </a:lnTo>
                <a:lnTo>
                  <a:pt x="160" y="636"/>
                </a:lnTo>
                <a:lnTo>
                  <a:pt x="160" y="637"/>
                </a:lnTo>
                <a:lnTo>
                  <a:pt x="160" y="637"/>
                </a:lnTo>
                <a:lnTo>
                  <a:pt x="161" y="637"/>
                </a:lnTo>
                <a:lnTo>
                  <a:pt x="161" y="639"/>
                </a:lnTo>
                <a:lnTo>
                  <a:pt x="162" y="640"/>
                </a:lnTo>
                <a:lnTo>
                  <a:pt x="163" y="637"/>
                </a:lnTo>
                <a:lnTo>
                  <a:pt x="163" y="637"/>
                </a:lnTo>
                <a:lnTo>
                  <a:pt x="163" y="639"/>
                </a:lnTo>
                <a:lnTo>
                  <a:pt x="163" y="639"/>
                </a:lnTo>
                <a:lnTo>
                  <a:pt x="163" y="640"/>
                </a:lnTo>
                <a:lnTo>
                  <a:pt x="163" y="640"/>
                </a:lnTo>
                <a:lnTo>
                  <a:pt x="163" y="640"/>
                </a:lnTo>
                <a:lnTo>
                  <a:pt x="163" y="641"/>
                </a:lnTo>
                <a:lnTo>
                  <a:pt x="165" y="641"/>
                </a:lnTo>
                <a:lnTo>
                  <a:pt x="165" y="642"/>
                </a:lnTo>
                <a:lnTo>
                  <a:pt x="166" y="642"/>
                </a:lnTo>
                <a:lnTo>
                  <a:pt x="166" y="642"/>
                </a:lnTo>
                <a:lnTo>
                  <a:pt x="166" y="642"/>
                </a:lnTo>
                <a:lnTo>
                  <a:pt x="166" y="644"/>
                </a:lnTo>
                <a:lnTo>
                  <a:pt x="166" y="644"/>
                </a:lnTo>
                <a:lnTo>
                  <a:pt x="166" y="645"/>
                </a:lnTo>
                <a:lnTo>
                  <a:pt x="166" y="646"/>
                </a:lnTo>
                <a:lnTo>
                  <a:pt x="166" y="646"/>
                </a:lnTo>
                <a:lnTo>
                  <a:pt x="166" y="646"/>
                </a:lnTo>
                <a:lnTo>
                  <a:pt x="165" y="646"/>
                </a:lnTo>
                <a:lnTo>
                  <a:pt x="163" y="646"/>
                </a:lnTo>
                <a:lnTo>
                  <a:pt x="163" y="647"/>
                </a:lnTo>
                <a:lnTo>
                  <a:pt x="163" y="647"/>
                </a:lnTo>
                <a:lnTo>
                  <a:pt x="163" y="649"/>
                </a:lnTo>
                <a:lnTo>
                  <a:pt x="163" y="649"/>
                </a:lnTo>
                <a:lnTo>
                  <a:pt x="163" y="649"/>
                </a:lnTo>
                <a:lnTo>
                  <a:pt x="163" y="649"/>
                </a:lnTo>
                <a:lnTo>
                  <a:pt x="165" y="650"/>
                </a:lnTo>
                <a:lnTo>
                  <a:pt x="165" y="651"/>
                </a:lnTo>
                <a:lnTo>
                  <a:pt x="166" y="651"/>
                </a:lnTo>
                <a:lnTo>
                  <a:pt x="166" y="651"/>
                </a:lnTo>
                <a:lnTo>
                  <a:pt x="166" y="651"/>
                </a:lnTo>
                <a:lnTo>
                  <a:pt x="166" y="652"/>
                </a:lnTo>
                <a:lnTo>
                  <a:pt x="166" y="654"/>
                </a:lnTo>
                <a:lnTo>
                  <a:pt x="166" y="654"/>
                </a:lnTo>
                <a:lnTo>
                  <a:pt x="166" y="654"/>
                </a:lnTo>
                <a:lnTo>
                  <a:pt x="166" y="655"/>
                </a:lnTo>
                <a:lnTo>
                  <a:pt x="166" y="655"/>
                </a:lnTo>
                <a:lnTo>
                  <a:pt x="165" y="655"/>
                </a:lnTo>
                <a:lnTo>
                  <a:pt x="163" y="656"/>
                </a:lnTo>
                <a:lnTo>
                  <a:pt x="163" y="656"/>
                </a:lnTo>
                <a:lnTo>
                  <a:pt x="163" y="656"/>
                </a:lnTo>
                <a:lnTo>
                  <a:pt x="163" y="656"/>
                </a:lnTo>
                <a:lnTo>
                  <a:pt x="163" y="657"/>
                </a:lnTo>
                <a:lnTo>
                  <a:pt x="163" y="657"/>
                </a:lnTo>
                <a:lnTo>
                  <a:pt x="163" y="659"/>
                </a:lnTo>
                <a:lnTo>
                  <a:pt x="163" y="659"/>
                </a:lnTo>
                <a:lnTo>
                  <a:pt x="163" y="659"/>
                </a:lnTo>
                <a:lnTo>
                  <a:pt x="163" y="660"/>
                </a:lnTo>
                <a:lnTo>
                  <a:pt x="162" y="660"/>
                </a:lnTo>
                <a:lnTo>
                  <a:pt x="161" y="660"/>
                </a:lnTo>
                <a:lnTo>
                  <a:pt x="161" y="660"/>
                </a:lnTo>
                <a:lnTo>
                  <a:pt x="160" y="660"/>
                </a:lnTo>
                <a:lnTo>
                  <a:pt x="160" y="661"/>
                </a:lnTo>
                <a:lnTo>
                  <a:pt x="160" y="661"/>
                </a:lnTo>
                <a:lnTo>
                  <a:pt x="160" y="661"/>
                </a:lnTo>
                <a:lnTo>
                  <a:pt x="160" y="662"/>
                </a:lnTo>
                <a:lnTo>
                  <a:pt x="160" y="664"/>
                </a:lnTo>
                <a:lnTo>
                  <a:pt x="160" y="664"/>
                </a:lnTo>
                <a:lnTo>
                  <a:pt x="160" y="665"/>
                </a:lnTo>
                <a:lnTo>
                  <a:pt x="160" y="665"/>
                </a:lnTo>
                <a:lnTo>
                  <a:pt x="161" y="665"/>
                </a:lnTo>
                <a:lnTo>
                  <a:pt x="161" y="665"/>
                </a:lnTo>
                <a:lnTo>
                  <a:pt x="162" y="666"/>
                </a:lnTo>
                <a:lnTo>
                  <a:pt x="162" y="666"/>
                </a:lnTo>
                <a:lnTo>
                  <a:pt x="163" y="667"/>
                </a:lnTo>
                <a:lnTo>
                  <a:pt x="163" y="667"/>
                </a:lnTo>
                <a:lnTo>
                  <a:pt x="163" y="667"/>
                </a:lnTo>
                <a:lnTo>
                  <a:pt x="163" y="667"/>
                </a:lnTo>
                <a:lnTo>
                  <a:pt x="165" y="669"/>
                </a:lnTo>
                <a:lnTo>
                  <a:pt x="165" y="669"/>
                </a:lnTo>
                <a:lnTo>
                  <a:pt x="166" y="670"/>
                </a:lnTo>
                <a:lnTo>
                  <a:pt x="166" y="670"/>
                </a:lnTo>
                <a:lnTo>
                  <a:pt x="166" y="669"/>
                </a:lnTo>
                <a:lnTo>
                  <a:pt x="166" y="669"/>
                </a:lnTo>
                <a:lnTo>
                  <a:pt x="167" y="669"/>
                </a:lnTo>
                <a:lnTo>
                  <a:pt x="168" y="667"/>
                </a:lnTo>
                <a:lnTo>
                  <a:pt x="168" y="667"/>
                </a:lnTo>
                <a:lnTo>
                  <a:pt x="168" y="667"/>
                </a:lnTo>
                <a:lnTo>
                  <a:pt x="168" y="667"/>
                </a:lnTo>
                <a:lnTo>
                  <a:pt x="170" y="667"/>
                </a:lnTo>
                <a:lnTo>
                  <a:pt x="171" y="667"/>
                </a:lnTo>
                <a:lnTo>
                  <a:pt x="171" y="667"/>
                </a:lnTo>
                <a:lnTo>
                  <a:pt x="171" y="666"/>
                </a:lnTo>
                <a:lnTo>
                  <a:pt x="171" y="666"/>
                </a:lnTo>
                <a:lnTo>
                  <a:pt x="171" y="665"/>
                </a:lnTo>
                <a:lnTo>
                  <a:pt x="171" y="665"/>
                </a:lnTo>
                <a:lnTo>
                  <a:pt x="171" y="665"/>
                </a:lnTo>
                <a:lnTo>
                  <a:pt x="172" y="665"/>
                </a:lnTo>
                <a:lnTo>
                  <a:pt x="174" y="666"/>
                </a:lnTo>
                <a:lnTo>
                  <a:pt x="174" y="665"/>
                </a:lnTo>
                <a:lnTo>
                  <a:pt x="174" y="665"/>
                </a:lnTo>
                <a:lnTo>
                  <a:pt x="174" y="665"/>
                </a:lnTo>
                <a:lnTo>
                  <a:pt x="174" y="665"/>
                </a:lnTo>
                <a:lnTo>
                  <a:pt x="174" y="664"/>
                </a:lnTo>
                <a:lnTo>
                  <a:pt x="175" y="664"/>
                </a:lnTo>
                <a:lnTo>
                  <a:pt x="175" y="664"/>
                </a:lnTo>
                <a:lnTo>
                  <a:pt x="176" y="664"/>
                </a:lnTo>
                <a:lnTo>
                  <a:pt x="176" y="664"/>
                </a:lnTo>
                <a:lnTo>
                  <a:pt x="176" y="664"/>
                </a:lnTo>
                <a:lnTo>
                  <a:pt x="176" y="665"/>
                </a:lnTo>
                <a:lnTo>
                  <a:pt x="176" y="665"/>
                </a:lnTo>
                <a:lnTo>
                  <a:pt x="177" y="665"/>
                </a:lnTo>
                <a:lnTo>
                  <a:pt x="179" y="665"/>
                </a:lnTo>
                <a:lnTo>
                  <a:pt x="179" y="665"/>
                </a:lnTo>
                <a:lnTo>
                  <a:pt x="179" y="666"/>
                </a:lnTo>
                <a:lnTo>
                  <a:pt x="179" y="667"/>
                </a:lnTo>
                <a:lnTo>
                  <a:pt x="179" y="667"/>
                </a:lnTo>
                <a:lnTo>
                  <a:pt x="179" y="667"/>
                </a:lnTo>
                <a:lnTo>
                  <a:pt x="179" y="669"/>
                </a:lnTo>
                <a:lnTo>
                  <a:pt x="179" y="669"/>
                </a:lnTo>
                <a:lnTo>
                  <a:pt x="179" y="670"/>
                </a:lnTo>
                <a:lnTo>
                  <a:pt x="179" y="670"/>
                </a:lnTo>
                <a:lnTo>
                  <a:pt x="180" y="670"/>
                </a:lnTo>
                <a:lnTo>
                  <a:pt x="180" y="670"/>
                </a:lnTo>
                <a:lnTo>
                  <a:pt x="181" y="670"/>
                </a:lnTo>
                <a:lnTo>
                  <a:pt x="181" y="671"/>
                </a:lnTo>
                <a:lnTo>
                  <a:pt x="182" y="671"/>
                </a:lnTo>
                <a:lnTo>
                  <a:pt x="182" y="671"/>
                </a:lnTo>
                <a:lnTo>
                  <a:pt x="182" y="673"/>
                </a:lnTo>
                <a:lnTo>
                  <a:pt x="184" y="673"/>
                </a:lnTo>
                <a:lnTo>
                  <a:pt x="184" y="673"/>
                </a:lnTo>
                <a:lnTo>
                  <a:pt x="184" y="673"/>
                </a:lnTo>
                <a:lnTo>
                  <a:pt x="184" y="674"/>
                </a:lnTo>
                <a:lnTo>
                  <a:pt x="184" y="675"/>
                </a:lnTo>
                <a:lnTo>
                  <a:pt x="184" y="675"/>
                </a:lnTo>
                <a:lnTo>
                  <a:pt x="184" y="675"/>
                </a:lnTo>
                <a:lnTo>
                  <a:pt x="184" y="676"/>
                </a:lnTo>
                <a:lnTo>
                  <a:pt x="184" y="676"/>
                </a:lnTo>
                <a:lnTo>
                  <a:pt x="184" y="678"/>
                </a:lnTo>
                <a:lnTo>
                  <a:pt x="184" y="678"/>
                </a:lnTo>
                <a:lnTo>
                  <a:pt x="184" y="678"/>
                </a:lnTo>
                <a:lnTo>
                  <a:pt x="184" y="679"/>
                </a:lnTo>
                <a:lnTo>
                  <a:pt x="185" y="679"/>
                </a:lnTo>
                <a:lnTo>
                  <a:pt x="185" y="679"/>
                </a:lnTo>
                <a:lnTo>
                  <a:pt x="186" y="679"/>
                </a:lnTo>
                <a:lnTo>
                  <a:pt x="186" y="680"/>
                </a:lnTo>
                <a:lnTo>
                  <a:pt x="185" y="680"/>
                </a:lnTo>
                <a:lnTo>
                  <a:pt x="185" y="680"/>
                </a:lnTo>
                <a:lnTo>
                  <a:pt x="185" y="680"/>
                </a:lnTo>
                <a:lnTo>
                  <a:pt x="184" y="680"/>
                </a:lnTo>
                <a:lnTo>
                  <a:pt x="184" y="681"/>
                </a:lnTo>
                <a:lnTo>
                  <a:pt x="184" y="681"/>
                </a:lnTo>
                <a:lnTo>
                  <a:pt x="182" y="683"/>
                </a:lnTo>
                <a:lnTo>
                  <a:pt x="182" y="683"/>
                </a:lnTo>
                <a:lnTo>
                  <a:pt x="182" y="681"/>
                </a:lnTo>
                <a:lnTo>
                  <a:pt x="181" y="681"/>
                </a:lnTo>
                <a:lnTo>
                  <a:pt x="181" y="681"/>
                </a:lnTo>
                <a:lnTo>
                  <a:pt x="181" y="680"/>
                </a:lnTo>
                <a:lnTo>
                  <a:pt x="181" y="680"/>
                </a:lnTo>
                <a:lnTo>
                  <a:pt x="180" y="680"/>
                </a:lnTo>
                <a:lnTo>
                  <a:pt x="180" y="680"/>
                </a:lnTo>
                <a:lnTo>
                  <a:pt x="179" y="680"/>
                </a:lnTo>
                <a:lnTo>
                  <a:pt x="179" y="680"/>
                </a:lnTo>
                <a:lnTo>
                  <a:pt x="179" y="680"/>
                </a:lnTo>
                <a:lnTo>
                  <a:pt x="177" y="680"/>
                </a:lnTo>
                <a:lnTo>
                  <a:pt x="177" y="681"/>
                </a:lnTo>
                <a:lnTo>
                  <a:pt x="177" y="681"/>
                </a:lnTo>
                <a:lnTo>
                  <a:pt x="179" y="683"/>
                </a:lnTo>
                <a:lnTo>
                  <a:pt x="179" y="683"/>
                </a:lnTo>
                <a:lnTo>
                  <a:pt x="179" y="684"/>
                </a:lnTo>
                <a:lnTo>
                  <a:pt x="179" y="684"/>
                </a:lnTo>
                <a:lnTo>
                  <a:pt x="180" y="684"/>
                </a:lnTo>
                <a:lnTo>
                  <a:pt x="181" y="684"/>
                </a:lnTo>
                <a:lnTo>
                  <a:pt x="181" y="684"/>
                </a:lnTo>
                <a:lnTo>
                  <a:pt x="181" y="685"/>
                </a:lnTo>
                <a:lnTo>
                  <a:pt x="182" y="685"/>
                </a:lnTo>
                <a:lnTo>
                  <a:pt x="182" y="685"/>
                </a:lnTo>
                <a:lnTo>
                  <a:pt x="182" y="685"/>
                </a:lnTo>
                <a:lnTo>
                  <a:pt x="184" y="686"/>
                </a:lnTo>
                <a:lnTo>
                  <a:pt x="182" y="686"/>
                </a:lnTo>
                <a:lnTo>
                  <a:pt x="184" y="686"/>
                </a:lnTo>
                <a:lnTo>
                  <a:pt x="184" y="686"/>
                </a:lnTo>
                <a:lnTo>
                  <a:pt x="185" y="686"/>
                </a:lnTo>
                <a:lnTo>
                  <a:pt x="185" y="686"/>
                </a:lnTo>
                <a:lnTo>
                  <a:pt x="185" y="686"/>
                </a:lnTo>
                <a:lnTo>
                  <a:pt x="186" y="686"/>
                </a:lnTo>
                <a:lnTo>
                  <a:pt x="186" y="685"/>
                </a:lnTo>
                <a:lnTo>
                  <a:pt x="185" y="684"/>
                </a:lnTo>
                <a:lnTo>
                  <a:pt x="186" y="684"/>
                </a:lnTo>
                <a:lnTo>
                  <a:pt x="186" y="684"/>
                </a:lnTo>
                <a:lnTo>
                  <a:pt x="187" y="684"/>
                </a:lnTo>
                <a:lnTo>
                  <a:pt x="187" y="684"/>
                </a:lnTo>
                <a:lnTo>
                  <a:pt x="187" y="684"/>
                </a:lnTo>
                <a:lnTo>
                  <a:pt x="189" y="684"/>
                </a:lnTo>
                <a:lnTo>
                  <a:pt x="189" y="685"/>
                </a:lnTo>
                <a:lnTo>
                  <a:pt x="189" y="686"/>
                </a:lnTo>
                <a:lnTo>
                  <a:pt x="189" y="686"/>
                </a:lnTo>
                <a:lnTo>
                  <a:pt x="189" y="686"/>
                </a:lnTo>
                <a:lnTo>
                  <a:pt x="189" y="688"/>
                </a:lnTo>
                <a:lnTo>
                  <a:pt x="189" y="689"/>
                </a:lnTo>
                <a:lnTo>
                  <a:pt x="189" y="689"/>
                </a:lnTo>
                <a:lnTo>
                  <a:pt x="189" y="689"/>
                </a:lnTo>
                <a:lnTo>
                  <a:pt x="189" y="690"/>
                </a:lnTo>
                <a:lnTo>
                  <a:pt x="189" y="690"/>
                </a:lnTo>
                <a:lnTo>
                  <a:pt x="189" y="691"/>
                </a:lnTo>
                <a:lnTo>
                  <a:pt x="187" y="691"/>
                </a:lnTo>
                <a:lnTo>
                  <a:pt x="187" y="691"/>
                </a:lnTo>
                <a:lnTo>
                  <a:pt x="187" y="693"/>
                </a:lnTo>
                <a:lnTo>
                  <a:pt x="187" y="693"/>
                </a:lnTo>
                <a:lnTo>
                  <a:pt x="186" y="693"/>
                </a:lnTo>
                <a:lnTo>
                  <a:pt x="186" y="694"/>
                </a:lnTo>
                <a:lnTo>
                  <a:pt x="185" y="694"/>
                </a:lnTo>
                <a:lnTo>
                  <a:pt x="185" y="694"/>
                </a:lnTo>
                <a:lnTo>
                  <a:pt x="185" y="695"/>
                </a:lnTo>
                <a:lnTo>
                  <a:pt x="185" y="695"/>
                </a:lnTo>
                <a:lnTo>
                  <a:pt x="185" y="696"/>
                </a:lnTo>
                <a:lnTo>
                  <a:pt x="185" y="696"/>
                </a:lnTo>
                <a:lnTo>
                  <a:pt x="185" y="696"/>
                </a:lnTo>
                <a:lnTo>
                  <a:pt x="184" y="696"/>
                </a:lnTo>
                <a:lnTo>
                  <a:pt x="184" y="696"/>
                </a:lnTo>
                <a:lnTo>
                  <a:pt x="182" y="698"/>
                </a:lnTo>
                <a:lnTo>
                  <a:pt x="182" y="698"/>
                </a:lnTo>
                <a:lnTo>
                  <a:pt x="182" y="699"/>
                </a:lnTo>
                <a:lnTo>
                  <a:pt x="182" y="699"/>
                </a:lnTo>
                <a:lnTo>
                  <a:pt x="182" y="699"/>
                </a:lnTo>
                <a:lnTo>
                  <a:pt x="182" y="700"/>
                </a:lnTo>
                <a:lnTo>
                  <a:pt x="181" y="700"/>
                </a:lnTo>
                <a:lnTo>
                  <a:pt x="181" y="700"/>
                </a:lnTo>
                <a:lnTo>
                  <a:pt x="180" y="700"/>
                </a:lnTo>
                <a:lnTo>
                  <a:pt x="180" y="701"/>
                </a:lnTo>
                <a:lnTo>
                  <a:pt x="180" y="703"/>
                </a:lnTo>
                <a:lnTo>
                  <a:pt x="180" y="703"/>
                </a:lnTo>
                <a:lnTo>
                  <a:pt x="180" y="703"/>
                </a:lnTo>
                <a:lnTo>
                  <a:pt x="180" y="704"/>
                </a:lnTo>
                <a:lnTo>
                  <a:pt x="180" y="704"/>
                </a:lnTo>
                <a:lnTo>
                  <a:pt x="180" y="705"/>
                </a:lnTo>
                <a:lnTo>
                  <a:pt x="180" y="705"/>
                </a:lnTo>
                <a:lnTo>
                  <a:pt x="179" y="705"/>
                </a:lnTo>
                <a:lnTo>
                  <a:pt x="179" y="705"/>
                </a:lnTo>
                <a:lnTo>
                  <a:pt x="177" y="705"/>
                </a:lnTo>
                <a:lnTo>
                  <a:pt x="177" y="705"/>
                </a:lnTo>
                <a:lnTo>
                  <a:pt x="177" y="705"/>
                </a:lnTo>
                <a:lnTo>
                  <a:pt x="177" y="705"/>
                </a:lnTo>
                <a:lnTo>
                  <a:pt x="177" y="707"/>
                </a:lnTo>
                <a:lnTo>
                  <a:pt x="177" y="708"/>
                </a:lnTo>
                <a:lnTo>
                  <a:pt x="177" y="708"/>
                </a:lnTo>
                <a:lnTo>
                  <a:pt x="177" y="708"/>
                </a:lnTo>
                <a:lnTo>
                  <a:pt x="177" y="709"/>
                </a:lnTo>
                <a:lnTo>
                  <a:pt x="177" y="710"/>
                </a:lnTo>
                <a:lnTo>
                  <a:pt x="177" y="710"/>
                </a:lnTo>
                <a:lnTo>
                  <a:pt x="177" y="710"/>
                </a:lnTo>
                <a:lnTo>
                  <a:pt x="177" y="712"/>
                </a:lnTo>
                <a:lnTo>
                  <a:pt x="176" y="712"/>
                </a:lnTo>
                <a:lnTo>
                  <a:pt x="176" y="712"/>
                </a:lnTo>
                <a:lnTo>
                  <a:pt x="176" y="712"/>
                </a:lnTo>
                <a:lnTo>
                  <a:pt x="175" y="712"/>
                </a:lnTo>
                <a:lnTo>
                  <a:pt x="175" y="713"/>
                </a:lnTo>
                <a:lnTo>
                  <a:pt x="174" y="713"/>
                </a:lnTo>
                <a:lnTo>
                  <a:pt x="174" y="713"/>
                </a:lnTo>
                <a:lnTo>
                  <a:pt x="174" y="713"/>
                </a:lnTo>
                <a:lnTo>
                  <a:pt x="172" y="713"/>
                </a:lnTo>
                <a:lnTo>
                  <a:pt x="171" y="713"/>
                </a:lnTo>
                <a:lnTo>
                  <a:pt x="171" y="713"/>
                </a:lnTo>
                <a:lnTo>
                  <a:pt x="171" y="713"/>
                </a:lnTo>
                <a:lnTo>
                  <a:pt x="170" y="713"/>
                </a:lnTo>
                <a:lnTo>
                  <a:pt x="170" y="713"/>
                </a:lnTo>
                <a:lnTo>
                  <a:pt x="170" y="713"/>
                </a:lnTo>
                <a:lnTo>
                  <a:pt x="170" y="714"/>
                </a:lnTo>
                <a:lnTo>
                  <a:pt x="170" y="715"/>
                </a:lnTo>
                <a:lnTo>
                  <a:pt x="170" y="715"/>
                </a:lnTo>
                <a:lnTo>
                  <a:pt x="168" y="715"/>
                </a:lnTo>
                <a:lnTo>
                  <a:pt x="168" y="715"/>
                </a:lnTo>
                <a:lnTo>
                  <a:pt x="167" y="715"/>
                </a:lnTo>
                <a:lnTo>
                  <a:pt x="167" y="715"/>
                </a:lnTo>
                <a:lnTo>
                  <a:pt x="166" y="715"/>
                </a:lnTo>
                <a:lnTo>
                  <a:pt x="167" y="715"/>
                </a:lnTo>
                <a:lnTo>
                  <a:pt x="167" y="714"/>
                </a:lnTo>
                <a:lnTo>
                  <a:pt x="166" y="713"/>
                </a:lnTo>
                <a:lnTo>
                  <a:pt x="166" y="713"/>
                </a:lnTo>
                <a:lnTo>
                  <a:pt x="166" y="713"/>
                </a:lnTo>
                <a:lnTo>
                  <a:pt x="166" y="713"/>
                </a:lnTo>
                <a:lnTo>
                  <a:pt x="165" y="713"/>
                </a:lnTo>
                <a:lnTo>
                  <a:pt x="165" y="712"/>
                </a:lnTo>
                <a:lnTo>
                  <a:pt x="165" y="712"/>
                </a:lnTo>
                <a:lnTo>
                  <a:pt x="165" y="710"/>
                </a:lnTo>
                <a:lnTo>
                  <a:pt x="165" y="710"/>
                </a:lnTo>
                <a:lnTo>
                  <a:pt x="165" y="710"/>
                </a:lnTo>
                <a:lnTo>
                  <a:pt x="165" y="709"/>
                </a:lnTo>
                <a:lnTo>
                  <a:pt x="165" y="708"/>
                </a:lnTo>
                <a:lnTo>
                  <a:pt x="165" y="708"/>
                </a:lnTo>
                <a:lnTo>
                  <a:pt x="165" y="708"/>
                </a:lnTo>
                <a:lnTo>
                  <a:pt x="165" y="707"/>
                </a:lnTo>
                <a:lnTo>
                  <a:pt x="163" y="708"/>
                </a:lnTo>
                <a:lnTo>
                  <a:pt x="163" y="708"/>
                </a:lnTo>
                <a:lnTo>
                  <a:pt x="162" y="708"/>
                </a:lnTo>
                <a:lnTo>
                  <a:pt x="162" y="708"/>
                </a:lnTo>
                <a:lnTo>
                  <a:pt x="162" y="708"/>
                </a:lnTo>
                <a:lnTo>
                  <a:pt x="161" y="708"/>
                </a:lnTo>
                <a:lnTo>
                  <a:pt x="160" y="708"/>
                </a:lnTo>
                <a:lnTo>
                  <a:pt x="160" y="708"/>
                </a:lnTo>
                <a:lnTo>
                  <a:pt x="160" y="707"/>
                </a:lnTo>
                <a:lnTo>
                  <a:pt x="160" y="707"/>
                </a:lnTo>
                <a:lnTo>
                  <a:pt x="160" y="708"/>
                </a:lnTo>
                <a:lnTo>
                  <a:pt x="160" y="708"/>
                </a:lnTo>
                <a:lnTo>
                  <a:pt x="160" y="708"/>
                </a:lnTo>
                <a:lnTo>
                  <a:pt x="160" y="709"/>
                </a:lnTo>
                <a:lnTo>
                  <a:pt x="158" y="709"/>
                </a:lnTo>
                <a:lnTo>
                  <a:pt x="158" y="709"/>
                </a:lnTo>
                <a:lnTo>
                  <a:pt x="157" y="710"/>
                </a:lnTo>
                <a:lnTo>
                  <a:pt x="157" y="710"/>
                </a:lnTo>
                <a:lnTo>
                  <a:pt x="157" y="710"/>
                </a:lnTo>
                <a:lnTo>
                  <a:pt x="157" y="709"/>
                </a:lnTo>
                <a:lnTo>
                  <a:pt x="156" y="709"/>
                </a:lnTo>
                <a:lnTo>
                  <a:pt x="156" y="708"/>
                </a:lnTo>
                <a:lnTo>
                  <a:pt x="155" y="708"/>
                </a:lnTo>
                <a:lnTo>
                  <a:pt x="155" y="708"/>
                </a:lnTo>
                <a:lnTo>
                  <a:pt x="155" y="708"/>
                </a:lnTo>
                <a:lnTo>
                  <a:pt x="153" y="708"/>
                </a:lnTo>
                <a:lnTo>
                  <a:pt x="155" y="707"/>
                </a:lnTo>
                <a:lnTo>
                  <a:pt x="155" y="707"/>
                </a:lnTo>
                <a:lnTo>
                  <a:pt x="155" y="705"/>
                </a:lnTo>
                <a:lnTo>
                  <a:pt x="155" y="705"/>
                </a:lnTo>
                <a:lnTo>
                  <a:pt x="153" y="705"/>
                </a:lnTo>
                <a:lnTo>
                  <a:pt x="153" y="704"/>
                </a:lnTo>
                <a:lnTo>
                  <a:pt x="152" y="704"/>
                </a:lnTo>
                <a:lnTo>
                  <a:pt x="152" y="704"/>
                </a:lnTo>
                <a:lnTo>
                  <a:pt x="152" y="704"/>
                </a:lnTo>
                <a:lnTo>
                  <a:pt x="152" y="704"/>
                </a:lnTo>
                <a:lnTo>
                  <a:pt x="151" y="704"/>
                </a:lnTo>
                <a:lnTo>
                  <a:pt x="150" y="703"/>
                </a:lnTo>
                <a:lnTo>
                  <a:pt x="150" y="703"/>
                </a:lnTo>
                <a:lnTo>
                  <a:pt x="150" y="703"/>
                </a:lnTo>
                <a:lnTo>
                  <a:pt x="150" y="703"/>
                </a:lnTo>
                <a:lnTo>
                  <a:pt x="150" y="703"/>
                </a:lnTo>
                <a:lnTo>
                  <a:pt x="150" y="703"/>
                </a:lnTo>
                <a:lnTo>
                  <a:pt x="151" y="701"/>
                </a:lnTo>
                <a:lnTo>
                  <a:pt x="151" y="701"/>
                </a:lnTo>
                <a:lnTo>
                  <a:pt x="152" y="700"/>
                </a:lnTo>
                <a:lnTo>
                  <a:pt x="152" y="700"/>
                </a:lnTo>
                <a:lnTo>
                  <a:pt x="151" y="700"/>
                </a:lnTo>
                <a:lnTo>
                  <a:pt x="151" y="700"/>
                </a:lnTo>
                <a:lnTo>
                  <a:pt x="150" y="700"/>
                </a:lnTo>
                <a:lnTo>
                  <a:pt x="150" y="699"/>
                </a:lnTo>
                <a:lnTo>
                  <a:pt x="148" y="699"/>
                </a:lnTo>
                <a:lnTo>
                  <a:pt x="147" y="699"/>
                </a:lnTo>
                <a:lnTo>
                  <a:pt x="147" y="700"/>
                </a:lnTo>
                <a:lnTo>
                  <a:pt x="147" y="699"/>
                </a:lnTo>
                <a:lnTo>
                  <a:pt x="147" y="699"/>
                </a:lnTo>
                <a:lnTo>
                  <a:pt x="147" y="699"/>
                </a:lnTo>
                <a:lnTo>
                  <a:pt x="147" y="699"/>
                </a:lnTo>
                <a:lnTo>
                  <a:pt x="147" y="698"/>
                </a:lnTo>
                <a:lnTo>
                  <a:pt x="147" y="698"/>
                </a:lnTo>
                <a:lnTo>
                  <a:pt x="146" y="696"/>
                </a:lnTo>
                <a:lnTo>
                  <a:pt x="146" y="696"/>
                </a:lnTo>
                <a:lnTo>
                  <a:pt x="145" y="696"/>
                </a:lnTo>
                <a:lnTo>
                  <a:pt x="145" y="696"/>
                </a:lnTo>
                <a:lnTo>
                  <a:pt x="145" y="695"/>
                </a:lnTo>
                <a:lnTo>
                  <a:pt x="145" y="695"/>
                </a:lnTo>
                <a:lnTo>
                  <a:pt x="143" y="695"/>
                </a:lnTo>
                <a:lnTo>
                  <a:pt x="143" y="695"/>
                </a:lnTo>
                <a:lnTo>
                  <a:pt x="142" y="695"/>
                </a:lnTo>
                <a:lnTo>
                  <a:pt x="141" y="695"/>
                </a:lnTo>
                <a:lnTo>
                  <a:pt x="141" y="695"/>
                </a:lnTo>
                <a:lnTo>
                  <a:pt x="141" y="694"/>
                </a:lnTo>
                <a:lnTo>
                  <a:pt x="139" y="694"/>
                </a:lnTo>
                <a:lnTo>
                  <a:pt x="139" y="694"/>
                </a:lnTo>
                <a:lnTo>
                  <a:pt x="138" y="694"/>
                </a:lnTo>
                <a:lnTo>
                  <a:pt x="138" y="694"/>
                </a:lnTo>
                <a:lnTo>
                  <a:pt x="138" y="693"/>
                </a:lnTo>
                <a:lnTo>
                  <a:pt x="138" y="691"/>
                </a:lnTo>
                <a:lnTo>
                  <a:pt x="138" y="691"/>
                </a:lnTo>
                <a:lnTo>
                  <a:pt x="138" y="691"/>
                </a:lnTo>
                <a:lnTo>
                  <a:pt x="138" y="691"/>
                </a:lnTo>
                <a:lnTo>
                  <a:pt x="137" y="691"/>
                </a:lnTo>
                <a:lnTo>
                  <a:pt x="136" y="691"/>
                </a:lnTo>
                <a:lnTo>
                  <a:pt x="136" y="691"/>
                </a:lnTo>
                <a:lnTo>
                  <a:pt x="136" y="691"/>
                </a:lnTo>
                <a:lnTo>
                  <a:pt x="136" y="691"/>
                </a:lnTo>
                <a:lnTo>
                  <a:pt x="136" y="693"/>
                </a:lnTo>
                <a:lnTo>
                  <a:pt x="136" y="693"/>
                </a:lnTo>
                <a:lnTo>
                  <a:pt x="136" y="694"/>
                </a:lnTo>
                <a:lnTo>
                  <a:pt x="136" y="694"/>
                </a:lnTo>
                <a:lnTo>
                  <a:pt x="134" y="694"/>
                </a:lnTo>
                <a:lnTo>
                  <a:pt x="134" y="694"/>
                </a:lnTo>
                <a:lnTo>
                  <a:pt x="133" y="695"/>
                </a:lnTo>
                <a:lnTo>
                  <a:pt x="133" y="695"/>
                </a:lnTo>
                <a:lnTo>
                  <a:pt x="133" y="696"/>
                </a:lnTo>
                <a:lnTo>
                  <a:pt x="133" y="696"/>
                </a:lnTo>
                <a:lnTo>
                  <a:pt x="133" y="696"/>
                </a:lnTo>
                <a:lnTo>
                  <a:pt x="133" y="698"/>
                </a:lnTo>
                <a:lnTo>
                  <a:pt x="133" y="698"/>
                </a:lnTo>
                <a:lnTo>
                  <a:pt x="133" y="698"/>
                </a:lnTo>
                <a:lnTo>
                  <a:pt x="132" y="698"/>
                </a:lnTo>
                <a:lnTo>
                  <a:pt x="131" y="698"/>
                </a:lnTo>
                <a:lnTo>
                  <a:pt x="131" y="698"/>
                </a:lnTo>
                <a:lnTo>
                  <a:pt x="131" y="698"/>
                </a:lnTo>
                <a:lnTo>
                  <a:pt x="131" y="699"/>
                </a:lnTo>
                <a:lnTo>
                  <a:pt x="131" y="699"/>
                </a:lnTo>
                <a:lnTo>
                  <a:pt x="131" y="699"/>
                </a:lnTo>
                <a:lnTo>
                  <a:pt x="131" y="700"/>
                </a:lnTo>
                <a:lnTo>
                  <a:pt x="131" y="701"/>
                </a:lnTo>
                <a:lnTo>
                  <a:pt x="131" y="701"/>
                </a:lnTo>
                <a:lnTo>
                  <a:pt x="131" y="703"/>
                </a:lnTo>
                <a:lnTo>
                  <a:pt x="131" y="703"/>
                </a:lnTo>
                <a:lnTo>
                  <a:pt x="131" y="703"/>
                </a:lnTo>
                <a:lnTo>
                  <a:pt x="131" y="704"/>
                </a:lnTo>
                <a:lnTo>
                  <a:pt x="129" y="704"/>
                </a:lnTo>
                <a:lnTo>
                  <a:pt x="129" y="703"/>
                </a:lnTo>
                <a:lnTo>
                  <a:pt x="128" y="703"/>
                </a:lnTo>
                <a:lnTo>
                  <a:pt x="128" y="704"/>
                </a:lnTo>
                <a:lnTo>
                  <a:pt x="128" y="704"/>
                </a:lnTo>
                <a:lnTo>
                  <a:pt x="128" y="705"/>
                </a:lnTo>
                <a:lnTo>
                  <a:pt x="128" y="705"/>
                </a:lnTo>
                <a:lnTo>
                  <a:pt x="127" y="705"/>
                </a:lnTo>
                <a:lnTo>
                  <a:pt x="126" y="705"/>
                </a:lnTo>
                <a:lnTo>
                  <a:pt x="126" y="705"/>
                </a:lnTo>
                <a:lnTo>
                  <a:pt x="126" y="705"/>
                </a:lnTo>
                <a:lnTo>
                  <a:pt x="126" y="705"/>
                </a:lnTo>
                <a:lnTo>
                  <a:pt x="124" y="705"/>
                </a:lnTo>
                <a:lnTo>
                  <a:pt x="123" y="705"/>
                </a:lnTo>
                <a:lnTo>
                  <a:pt x="123" y="704"/>
                </a:lnTo>
                <a:lnTo>
                  <a:pt x="123" y="703"/>
                </a:lnTo>
                <a:lnTo>
                  <a:pt x="123" y="703"/>
                </a:lnTo>
                <a:lnTo>
                  <a:pt x="123" y="703"/>
                </a:lnTo>
                <a:lnTo>
                  <a:pt x="122" y="703"/>
                </a:lnTo>
                <a:lnTo>
                  <a:pt x="121" y="703"/>
                </a:lnTo>
                <a:lnTo>
                  <a:pt x="119" y="703"/>
                </a:lnTo>
                <a:lnTo>
                  <a:pt x="119" y="701"/>
                </a:lnTo>
                <a:lnTo>
                  <a:pt x="119" y="700"/>
                </a:lnTo>
                <a:lnTo>
                  <a:pt x="119" y="699"/>
                </a:lnTo>
                <a:lnTo>
                  <a:pt x="119" y="699"/>
                </a:lnTo>
                <a:lnTo>
                  <a:pt x="119" y="699"/>
                </a:lnTo>
                <a:lnTo>
                  <a:pt x="119" y="698"/>
                </a:lnTo>
                <a:lnTo>
                  <a:pt x="119" y="696"/>
                </a:lnTo>
                <a:lnTo>
                  <a:pt x="119" y="696"/>
                </a:lnTo>
                <a:lnTo>
                  <a:pt x="119" y="696"/>
                </a:lnTo>
                <a:lnTo>
                  <a:pt x="121" y="696"/>
                </a:lnTo>
                <a:lnTo>
                  <a:pt x="121" y="695"/>
                </a:lnTo>
                <a:lnTo>
                  <a:pt x="122" y="694"/>
                </a:lnTo>
                <a:lnTo>
                  <a:pt x="122" y="694"/>
                </a:lnTo>
                <a:lnTo>
                  <a:pt x="123" y="693"/>
                </a:lnTo>
                <a:lnTo>
                  <a:pt x="123" y="691"/>
                </a:lnTo>
                <a:lnTo>
                  <a:pt x="123" y="691"/>
                </a:lnTo>
                <a:lnTo>
                  <a:pt x="121" y="691"/>
                </a:lnTo>
                <a:lnTo>
                  <a:pt x="121" y="691"/>
                </a:lnTo>
                <a:lnTo>
                  <a:pt x="119" y="691"/>
                </a:lnTo>
                <a:lnTo>
                  <a:pt x="119" y="691"/>
                </a:lnTo>
                <a:lnTo>
                  <a:pt x="119" y="690"/>
                </a:lnTo>
                <a:lnTo>
                  <a:pt x="118" y="689"/>
                </a:lnTo>
                <a:lnTo>
                  <a:pt x="118" y="689"/>
                </a:lnTo>
                <a:lnTo>
                  <a:pt x="117" y="689"/>
                </a:lnTo>
                <a:lnTo>
                  <a:pt x="117" y="688"/>
                </a:lnTo>
                <a:lnTo>
                  <a:pt x="117" y="686"/>
                </a:lnTo>
                <a:lnTo>
                  <a:pt x="117" y="686"/>
                </a:lnTo>
                <a:lnTo>
                  <a:pt x="117" y="686"/>
                </a:lnTo>
                <a:lnTo>
                  <a:pt x="116" y="686"/>
                </a:lnTo>
                <a:lnTo>
                  <a:pt x="114" y="686"/>
                </a:lnTo>
                <a:lnTo>
                  <a:pt x="114" y="686"/>
                </a:lnTo>
                <a:lnTo>
                  <a:pt x="113" y="686"/>
                </a:lnTo>
                <a:lnTo>
                  <a:pt x="112" y="686"/>
                </a:lnTo>
                <a:lnTo>
                  <a:pt x="112" y="686"/>
                </a:lnTo>
                <a:lnTo>
                  <a:pt x="112" y="685"/>
                </a:lnTo>
                <a:lnTo>
                  <a:pt x="112" y="684"/>
                </a:lnTo>
                <a:lnTo>
                  <a:pt x="112" y="684"/>
                </a:lnTo>
                <a:lnTo>
                  <a:pt x="112" y="684"/>
                </a:lnTo>
                <a:lnTo>
                  <a:pt x="112" y="683"/>
                </a:lnTo>
                <a:lnTo>
                  <a:pt x="112" y="681"/>
                </a:lnTo>
                <a:lnTo>
                  <a:pt x="112" y="680"/>
                </a:lnTo>
                <a:lnTo>
                  <a:pt x="112" y="680"/>
                </a:lnTo>
                <a:lnTo>
                  <a:pt x="111" y="679"/>
                </a:lnTo>
                <a:lnTo>
                  <a:pt x="111" y="679"/>
                </a:lnTo>
                <a:lnTo>
                  <a:pt x="109" y="679"/>
                </a:lnTo>
                <a:lnTo>
                  <a:pt x="109" y="678"/>
                </a:lnTo>
                <a:lnTo>
                  <a:pt x="109" y="678"/>
                </a:lnTo>
                <a:lnTo>
                  <a:pt x="108" y="678"/>
                </a:lnTo>
                <a:lnTo>
                  <a:pt x="108" y="676"/>
                </a:lnTo>
                <a:lnTo>
                  <a:pt x="109" y="675"/>
                </a:lnTo>
                <a:lnTo>
                  <a:pt x="109" y="675"/>
                </a:lnTo>
                <a:lnTo>
                  <a:pt x="109" y="674"/>
                </a:lnTo>
                <a:lnTo>
                  <a:pt x="109" y="674"/>
                </a:lnTo>
                <a:lnTo>
                  <a:pt x="112" y="674"/>
                </a:lnTo>
                <a:lnTo>
                  <a:pt x="112" y="674"/>
                </a:lnTo>
                <a:lnTo>
                  <a:pt x="112" y="673"/>
                </a:lnTo>
                <a:lnTo>
                  <a:pt x="112" y="673"/>
                </a:lnTo>
                <a:lnTo>
                  <a:pt x="112" y="671"/>
                </a:lnTo>
                <a:lnTo>
                  <a:pt x="112" y="670"/>
                </a:lnTo>
                <a:lnTo>
                  <a:pt x="112" y="670"/>
                </a:lnTo>
                <a:lnTo>
                  <a:pt x="112" y="669"/>
                </a:lnTo>
                <a:lnTo>
                  <a:pt x="112" y="667"/>
                </a:lnTo>
                <a:lnTo>
                  <a:pt x="112" y="667"/>
                </a:lnTo>
                <a:lnTo>
                  <a:pt x="113" y="666"/>
                </a:lnTo>
                <a:lnTo>
                  <a:pt x="113" y="665"/>
                </a:lnTo>
                <a:lnTo>
                  <a:pt x="112" y="665"/>
                </a:lnTo>
                <a:lnTo>
                  <a:pt x="112" y="665"/>
                </a:lnTo>
                <a:lnTo>
                  <a:pt x="112" y="664"/>
                </a:lnTo>
                <a:lnTo>
                  <a:pt x="112" y="662"/>
                </a:lnTo>
                <a:lnTo>
                  <a:pt x="112" y="661"/>
                </a:lnTo>
                <a:lnTo>
                  <a:pt x="113" y="661"/>
                </a:lnTo>
                <a:lnTo>
                  <a:pt x="113" y="660"/>
                </a:lnTo>
                <a:lnTo>
                  <a:pt x="113" y="659"/>
                </a:lnTo>
                <a:lnTo>
                  <a:pt x="113" y="659"/>
                </a:lnTo>
                <a:lnTo>
                  <a:pt x="112" y="659"/>
                </a:lnTo>
                <a:lnTo>
                  <a:pt x="112" y="657"/>
                </a:lnTo>
                <a:lnTo>
                  <a:pt x="112" y="656"/>
                </a:lnTo>
                <a:lnTo>
                  <a:pt x="112" y="656"/>
                </a:lnTo>
                <a:lnTo>
                  <a:pt x="112" y="655"/>
                </a:lnTo>
                <a:lnTo>
                  <a:pt x="111" y="654"/>
                </a:lnTo>
                <a:lnTo>
                  <a:pt x="109" y="654"/>
                </a:lnTo>
                <a:lnTo>
                  <a:pt x="109" y="654"/>
                </a:lnTo>
                <a:lnTo>
                  <a:pt x="109" y="652"/>
                </a:lnTo>
                <a:lnTo>
                  <a:pt x="109" y="651"/>
                </a:lnTo>
                <a:lnTo>
                  <a:pt x="109" y="651"/>
                </a:lnTo>
                <a:lnTo>
                  <a:pt x="109" y="650"/>
                </a:lnTo>
                <a:lnTo>
                  <a:pt x="109" y="649"/>
                </a:lnTo>
                <a:lnTo>
                  <a:pt x="109" y="649"/>
                </a:lnTo>
                <a:lnTo>
                  <a:pt x="109" y="647"/>
                </a:lnTo>
                <a:lnTo>
                  <a:pt x="109" y="646"/>
                </a:lnTo>
                <a:lnTo>
                  <a:pt x="109" y="646"/>
                </a:lnTo>
                <a:lnTo>
                  <a:pt x="109" y="645"/>
                </a:lnTo>
                <a:lnTo>
                  <a:pt x="108" y="644"/>
                </a:lnTo>
                <a:lnTo>
                  <a:pt x="108" y="642"/>
                </a:lnTo>
                <a:lnTo>
                  <a:pt x="108" y="642"/>
                </a:lnTo>
                <a:lnTo>
                  <a:pt x="107" y="641"/>
                </a:lnTo>
                <a:lnTo>
                  <a:pt x="107" y="641"/>
                </a:lnTo>
                <a:lnTo>
                  <a:pt x="107" y="640"/>
                </a:lnTo>
                <a:lnTo>
                  <a:pt x="105" y="640"/>
                </a:lnTo>
                <a:lnTo>
                  <a:pt x="104" y="639"/>
                </a:lnTo>
                <a:lnTo>
                  <a:pt x="104" y="639"/>
                </a:lnTo>
                <a:lnTo>
                  <a:pt x="103" y="637"/>
                </a:lnTo>
                <a:lnTo>
                  <a:pt x="103" y="637"/>
                </a:lnTo>
                <a:lnTo>
                  <a:pt x="104" y="636"/>
                </a:lnTo>
                <a:lnTo>
                  <a:pt x="104" y="635"/>
                </a:lnTo>
                <a:lnTo>
                  <a:pt x="104" y="635"/>
                </a:lnTo>
                <a:lnTo>
                  <a:pt x="105" y="635"/>
                </a:lnTo>
                <a:lnTo>
                  <a:pt x="105" y="633"/>
                </a:lnTo>
                <a:lnTo>
                  <a:pt x="107" y="633"/>
                </a:lnTo>
                <a:lnTo>
                  <a:pt x="107" y="632"/>
                </a:lnTo>
                <a:lnTo>
                  <a:pt x="108" y="632"/>
                </a:lnTo>
                <a:lnTo>
                  <a:pt x="109" y="632"/>
                </a:lnTo>
                <a:lnTo>
                  <a:pt x="109" y="631"/>
                </a:lnTo>
                <a:lnTo>
                  <a:pt x="109" y="631"/>
                </a:lnTo>
                <a:lnTo>
                  <a:pt x="111" y="630"/>
                </a:lnTo>
                <a:lnTo>
                  <a:pt x="112" y="630"/>
                </a:lnTo>
                <a:lnTo>
                  <a:pt x="112" y="630"/>
                </a:lnTo>
                <a:lnTo>
                  <a:pt x="112" y="628"/>
                </a:lnTo>
                <a:lnTo>
                  <a:pt x="113" y="627"/>
                </a:lnTo>
                <a:lnTo>
                  <a:pt x="113" y="627"/>
                </a:lnTo>
                <a:lnTo>
                  <a:pt x="114" y="627"/>
                </a:lnTo>
                <a:lnTo>
                  <a:pt x="114" y="626"/>
                </a:lnTo>
                <a:lnTo>
                  <a:pt x="114" y="625"/>
                </a:lnTo>
                <a:lnTo>
                  <a:pt x="116" y="625"/>
                </a:lnTo>
                <a:lnTo>
                  <a:pt x="117" y="623"/>
                </a:lnTo>
                <a:lnTo>
                  <a:pt x="117" y="623"/>
                </a:lnTo>
                <a:lnTo>
                  <a:pt x="117" y="623"/>
                </a:lnTo>
                <a:lnTo>
                  <a:pt x="118" y="623"/>
                </a:lnTo>
                <a:lnTo>
                  <a:pt x="119" y="623"/>
                </a:lnTo>
                <a:lnTo>
                  <a:pt x="119" y="623"/>
                </a:lnTo>
                <a:lnTo>
                  <a:pt x="119" y="623"/>
                </a:lnTo>
                <a:lnTo>
                  <a:pt x="119" y="622"/>
                </a:lnTo>
                <a:lnTo>
                  <a:pt x="121" y="621"/>
                </a:lnTo>
                <a:lnTo>
                  <a:pt x="121" y="621"/>
                </a:lnTo>
                <a:lnTo>
                  <a:pt x="121" y="620"/>
                </a:lnTo>
                <a:lnTo>
                  <a:pt x="121" y="618"/>
                </a:lnTo>
                <a:lnTo>
                  <a:pt x="121" y="618"/>
                </a:lnTo>
                <a:lnTo>
                  <a:pt x="121" y="617"/>
                </a:lnTo>
                <a:lnTo>
                  <a:pt x="119" y="616"/>
                </a:lnTo>
                <a:lnTo>
                  <a:pt x="119" y="616"/>
                </a:lnTo>
                <a:lnTo>
                  <a:pt x="119" y="615"/>
                </a:lnTo>
                <a:lnTo>
                  <a:pt x="119" y="613"/>
                </a:lnTo>
                <a:lnTo>
                  <a:pt x="119" y="613"/>
                </a:lnTo>
                <a:lnTo>
                  <a:pt x="121" y="612"/>
                </a:lnTo>
                <a:lnTo>
                  <a:pt x="121" y="611"/>
                </a:lnTo>
                <a:lnTo>
                  <a:pt x="121" y="611"/>
                </a:lnTo>
                <a:lnTo>
                  <a:pt x="122" y="611"/>
                </a:lnTo>
                <a:lnTo>
                  <a:pt x="123" y="611"/>
                </a:lnTo>
                <a:lnTo>
                  <a:pt x="123" y="611"/>
                </a:lnTo>
                <a:lnTo>
                  <a:pt x="124" y="611"/>
                </a:lnTo>
                <a:lnTo>
                  <a:pt x="126" y="611"/>
                </a:lnTo>
                <a:lnTo>
                  <a:pt x="126" y="611"/>
                </a:lnTo>
                <a:lnTo>
                  <a:pt x="127" y="610"/>
                </a:lnTo>
                <a:lnTo>
                  <a:pt x="127" y="610"/>
                </a:lnTo>
                <a:lnTo>
                  <a:pt x="128" y="608"/>
                </a:lnTo>
                <a:lnTo>
                  <a:pt x="128" y="608"/>
                </a:lnTo>
                <a:lnTo>
                  <a:pt x="129" y="608"/>
                </a:lnTo>
                <a:lnTo>
                  <a:pt x="131" y="608"/>
                </a:lnTo>
                <a:lnTo>
                  <a:pt x="131" y="608"/>
                </a:lnTo>
                <a:lnTo>
                  <a:pt x="132" y="608"/>
                </a:lnTo>
                <a:lnTo>
                  <a:pt x="131" y="607"/>
                </a:lnTo>
                <a:lnTo>
                  <a:pt x="129" y="606"/>
                </a:lnTo>
                <a:lnTo>
                  <a:pt x="129" y="606"/>
                </a:lnTo>
                <a:lnTo>
                  <a:pt x="128" y="604"/>
                </a:lnTo>
                <a:lnTo>
                  <a:pt x="128" y="604"/>
                </a:lnTo>
                <a:lnTo>
                  <a:pt x="128" y="604"/>
                </a:lnTo>
                <a:lnTo>
                  <a:pt x="128" y="604"/>
                </a:lnTo>
                <a:lnTo>
                  <a:pt x="129" y="604"/>
                </a:lnTo>
                <a:lnTo>
                  <a:pt x="131" y="604"/>
                </a:lnTo>
                <a:lnTo>
                  <a:pt x="131" y="604"/>
                </a:lnTo>
                <a:lnTo>
                  <a:pt x="131" y="604"/>
                </a:lnTo>
                <a:lnTo>
                  <a:pt x="131" y="603"/>
                </a:lnTo>
                <a:lnTo>
                  <a:pt x="131" y="602"/>
                </a:lnTo>
                <a:lnTo>
                  <a:pt x="129" y="602"/>
                </a:lnTo>
                <a:lnTo>
                  <a:pt x="129" y="602"/>
                </a:lnTo>
                <a:lnTo>
                  <a:pt x="128" y="602"/>
                </a:lnTo>
                <a:lnTo>
                  <a:pt x="128" y="602"/>
                </a:lnTo>
                <a:lnTo>
                  <a:pt x="128" y="602"/>
                </a:lnTo>
                <a:lnTo>
                  <a:pt x="127" y="602"/>
                </a:lnTo>
                <a:lnTo>
                  <a:pt x="127" y="602"/>
                </a:lnTo>
                <a:lnTo>
                  <a:pt x="126" y="602"/>
                </a:lnTo>
                <a:lnTo>
                  <a:pt x="126" y="601"/>
                </a:lnTo>
                <a:lnTo>
                  <a:pt x="126" y="601"/>
                </a:lnTo>
                <a:lnTo>
                  <a:pt x="126" y="599"/>
                </a:lnTo>
                <a:lnTo>
                  <a:pt x="126" y="599"/>
                </a:lnTo>
                <a:lnTo>
                  <a:pt x="126" y="599"/>
                </a:lnTo>
                <a:lnTo>
                  <a:pt x="126" y="598"/>
                </a:lnTo>
                <a:lnTo>
                  <a:pt x="126" y="597"/>
                </a:lnTo>
                <a:lnTo>
                  <a:pt x="126" y="597"/>
                </a:lnTo>
                <a:lnTo>
                  <a:pt x="124" y="597"/>
                </a:lnTo>
                <a:lnTo>
                  <a:pt x="124" y="596"/>
                </a:lnTo>
                <a:lnTo>
                  <a:pt x="124" y="596"/>
                </a:lnTo>
                <a:lnTo>
                  <a:pt x="123" y="594"/>
                </a:lnTo>
                <a:lnTo>
                  <a:pt x="123" y="594"/>
                </a:lnTo>
                <a:lnTo>
                  <a:pt x="123" y="594"/>
                </a:lnTo>
                <a:lnTo>
                  <a:pt x="123" y="593"/>
                </a:lnTo>
                <a:lnTo>
                  <a:pt x="123" y="593"/>
                </a:lnTo>
                <a:lnTo>
                  <a:pt x="123" y="592"/>
                </a:lnTo>
                <a:lnTo>
                  <a:pt x="123" y="592"/>
                </a:lnTo>
                <a:lnTo>
                  <a:pt x="123" y="592"/>
                </a:lnTo>
                <a:lnTo>
                  <a:pt x="122" y="592"/>
                </a:lnTo>
                <a:lnTo>
                  <a:pt x="121" y="592"/>
                </a:lnTo>
                <a:lnTo>
                  <a:pt x="121" y="591"/>
                </a:lnTo>
                <a:lnTo>
                  <a:pt x="119" y="591"/>
                </a:lnTo>
                <a:lnTo>
                  <a:pt x="119" y="589"/>
                </a:lnTo>
                <a:lnTo>
                  <a:pt x="119" y="589"/>
                </a:lnTo>
                <a:lnTo>
                  <a:pt x="119" y="589"/>
                </a:lnTo>
                <a:lnTo>
                  <a:pt x="119" y="589"/>
                </a:lnTo>
                <a:lnTo>
                  <a:pt x="119" y="589"/>
                </a:lnTo>
                <a:lnTo>
                  <a:pt x="118" y="589"/>
                </a:lnTo>
                <a:lnTo>
                  <a:pt x="118" y="589"/>
                </a:lnTo>
                <a:lnTo>
                  <a:pt x="117" y="589"/>
                </a:lnTo>
                <a:lnTo>
                  <a:pt x="117" y="589"/>
                </a:lnTo>
                <a:lnTo>
                  <a:pt x="117" y="589"/>
                </a:lnTo>
                <a:lnTo>
                  <a:pt x="116" y="589"/>
                </a:lnTo>
                <a:lnTo>
                  <a:pt x="114" y="589"/>
                </a:lnTo>
                <a:lnTo>
                  <a:pt x="116" y="588"/>
                </a:lnTo>
                <a:lnTo>
                  <a:pt x="117" y="588"/>
                </a:lnTo>
                <a:lnTo>
                  <a:pt x="117" y="587"/>
                </a:lnTo>
                <a:lnTo>
                  <a:pt x="117" y="587"/>
                </a:lnTo>
                <a:lnTo>
                  <a:pt x="117" y="587"/>
                </a:lnTo>
                <a:lnTo>
                  <a:pt x="118" y="586"/>
                </a:lnTo>
                <a:lnTo>
                  <a:pt x="119" y="586"/>
                </a:lnTo>
                <a:lnTo>
                  <a:pt x="119" y="586"/>
                </a:lnTo>
                <a:lnTo>
                  <a:pt x="119" y="586"/>
                </a:lnTo>
                <a:lnTo>
                  <a:pt x="119" y="586"/>
                </a:lnTo>
                <a:lnTo>
                  <a:pt x="121" y="586"/>
                </a:lnTo>
                <a:lnTo>
                  <a:pt x="121" y="584"/>
                </a:lnTo>
                <a:lnTo>
                  <a:pt x="121" y="583"/>
                </a:lnTo>
                <a:lnTo>
                  <a:pt x="121" y="583"/>
                </a:lnTo>
                <a:lnTo>
                  <a:pt x="121" y="583"/>
                </a:lnTo>
                <a:lnTo>
                  <a:pt x="119" y="583"/>
                </a:lnTo>
                <a:lnTo>
                  <a:pt x="119" y="582"/>
                </a:lnTo>
                <a:lnTo>
                  <a:pt x="119" y="582"/>
                </a:lnTo>
                <a:lnTo>
                  <a:pt x="118" y="582"/>
                </a:lnTo>
                <a:lnTo>
                  <a:pt x="118" y="582"/>
                </a:lnTo>
                <a:lnTo>
                  <a:pt x="117" y="582"/>
                </a:lnTo>
                <a:lnTo>
                  <a:pt x="117" y="581"/>
                </a:lnTo>
                <a:lnTo>
                  <a:pt x="116" y="581"/>
                </a:lnTo>
                <a:lnTo>
                  <a:pt x="116" y="581"/>
                </a:lnTo>
                <a:lnTo>
                  <a:pt x="116" y="581"/>
                </a:lnTo>
                <a:lnTo>
                  <a:pt x="116" y="581"/>
                </a:lnTo>
                <a:lnTo>
                  <a:pt x="116" y="581"/>
                </a:lnTo>
                <a:lnTo>
                  <a:pt x="117" y="581"/>
                </a:lnTo>
                <a:lnTo>
                  <a:pt x="117" y="579"/>
                </a:lnTo>
                <a:lnTo>
                  <a:pt x="118" y="579"/>
                </a:lnTo>
                <a:lnTo>
                  <a:pt x="118" y="579"/>
                </a:lnTo>
                <a:lnTo>
                  <a:pt x="119" y="578"/>
                </a:lnTo>
                <a:lnTo>
                  <a:pt x="119" y="578"/>
                </a:lnTo>
                <a:lnTo>
                  <a:pt x="119" y="578"/>
                </a:lnTo>
                <a:lnTo>
                  <a:pt x="119" y="578"/>
                </a:lnTo>
                <a:lnTo>
                  <a:pt x="121" y="578"/>
                </a:lnTo>
                <a:lnTo>
                  <a:pt x="121" y="577"/>
                </a:lnTo>
                <a:lnTo>
                  <a:pt x="121" y="576"/>
                </a:lnTo>
                <a:lnTo>
                  <a:pt x="121" y="576"/>
                </a:lnTo>
                <a:lnTo>
                  <a:pt x="121" y="576"/>
                </a:lnTo>
                <a:lnTo>
                  <a:pt x="121" y="574"/>
                </a:lnTo>
                <a:lnTo>
                  <a:pt x="121" y="574"/>
                </a:lnTo>
                <a:lnTo>
                  <a:pt x="121" y="573"/>
                </a:lnTo>
                <a:lnTo>
                  <a:pt x="121" y="573"/>
                </a:lnTo>
                <a:lnTo>
                  <a:pt x="121" y="573"/>
                </a:lnTo>
                <a:lnTo>
                  <a:pt x="121" y="572"/>
                </a:lnTo>
                <a:lnTo>
                  <a:pt x="121" y="570"/>
                </a:lnTo>
                <a:lnTo>
                  <a:pt x="121" y="570"/>
                </a:lnTo>
                <a:lnTo>
                  <a:pt x="122" y="570"/>
                </a:lnTo>
                <a:lnTo>
                  <a:pt x="123" y="570"/>
                </a:lnTo>
                <a:lnTo>
                  <a:pt x="123" y="572"/>
                </a:lnTo>
                <a:lnTo>
                  <a:pt x="123" y="572"/>
                </a:lnTo>
                <a:lnTo>
                  <a:pt x="123" y="573"/>
                </a:lnTo>
                <a:lnTo>
                  <a:pt x="123" y="573"/>
                </a:lnTo>
                <a:lnTo>
                  <a:pt x="124" y="573"/>
                </a:lnTo>
                <a:lnTo>
                  <a:pt x="124" y="573"/>
                </a:lnTo>
                <a:lnTo>
                  <a:pt x="126" y="572"/>
                </a:lnTo>
                <a:lnTo>
                  <a:pt x="126" y="572"/>
                </a:lnTo>
                <a:lnTo>
                  <a:pt x="126" y="572"/>
                </a:lnTo>
                <a:lnTo>
                  <a:pt x="126" y="570"/>
                </a:lnTo>
                <a:lnTo>
                  <a:pt x="126" y="570"/>
                </a:lnTo>
                <a:lnTo>
                  <a:pt x="126" y="570"/>
                </a:lnTo>
                <a:lnTo>
                  <a:pt x="126" y="569"/>
                </a:lnTo>
                <a:lnTo>
                  <a:pt x="126" y="568"/>
                </a:lnTo>
                <a:lnTo>
                  <a:pt x="126" y="567"/>
                </a:lnTo>
                <a:lnTo>
                  <a:pt x="126" y="567"/>
                </a:lnTo>
                <a:lnTo>
                  <a:pt x="127" y="567"/>
                </a:lnTo>
                <a:lnTo>
                  <a:pt x="128" y="567"/>
                </a:lnTo>
                <a:lnTo>
                  <a:pt x="128" y="567"/>
                </a:lnTo>
                <a:lnTo>
                  <a:pt x="128" y="567"/>
                </a:lnTo>
                <a:lnTo>
                  <a:pt x="128" y="567"/>
                </a:lnTo>
                <a:lnTo>
                  <a:pt x="128" y="567"/>
                </a:lnTo>
                <a:lnTo>
                  <a:pt x="128" y="565"/>
                </a:lnTo>
                <a:lnTo>
                  <a:pt x="128" y="565"/>
                </a:lnTo>
                <a:lnTo>
                  <a:pt x="128" y="564"/>
                </a:lnTo>
                <a:lnTo>
                  <a:pt x="128" y="564"/>
                </a:lnTo>
                <a:lnTo>
                  <a:pt x="128" y="564"/>
                </a:lnTo>
                <a:lnTo>
                  <a:pt x="128" y="563"/>
                </a:lnTo>
                <a:lnTo>
                  <a:pt x="128" y="562"/>
                </a:lnTo>
                <a:lnTo>
                  <a:pt x="128" y="562"/>
                </a:lnTo>
                <a:lnTo>
                  <a:pt x="128" y="562"/>
                </a:lnTo>
                <a:lnTo>
                  <a:pt x="128" y="560"/>
                </a:lnTo>
                <a:lnTo>
                  <a:pt x="129" y="560"/>
                </a:lnTo>
                <a:lnTo>
                  <a:pt x="129" y="560"/>
                </a:lnTo>
                <a:lnTo>
                  <a:pt x="131" y="560"/>
                </a:lnTo>
                <a:lnTo>
                  <a:pt x="131" y="560"/>
                </a:lnTo>
                <a:lnTo>
                  <a:pt x="131" y="559"/>
                </a:lnTo>
                <a:lnTo>
                  <a:pt x="132" y="559"/>
                </a:lnTo>
                <a:lnTo>
                  <a:pt x="132" y="559"/>
                </a:lnTo>
                <a:lnTo>
                  <a:pt x="133" y="559"/>
                </a:lnTo>
                <a:lnTo>
                  <a:pt x="133" y="559"/>
                </a:lnTo>
                <a:lnTo>
                  <a:pt x="133" y="559"/>
                </a:lnTo>
                <a:lnTo>
                  <a:pt x="133" y="559"/>
                </a:lnTo>
                <a:lnTo>
                  <a:pt x="133" y="558"/>
                </a:lnTo>
                <a:lnTo>
                  <a:pt x="133" y="557"/>
                </a:lnTo>
                <a:lnTo>
                  <a:pt x="134" y="557"/>
                </a:lnTo>
                <a:lnTo>
                  <a:pt x="136" y="557"/>
                </a:lnTo>
                <a:lnTo>
                  <a:pt x="136" y="557"/>
                </a:lnTo>
                <a:lnTo>
                  <a:pt x="136" y="557"/>
                </a:lnTo>
                <a:lnTo>
                  <a:pt x="137" y="557"/>
                </a:lnTo>
                <a:lnTo>
                  <a:pt x="137" y="557"/>
                </a:lnTo>
                <a:lnTo>
                  <a:pt x="138" y="557"/>
                </a:lnTo>
                <a:lnTo>
                  <a:pt x="138" y="557"/>
                </a:lnTo>
                <a:lnTo>
                  <a:pt x="138" y="558"/>
                </a:lnTo>
                <a:lnTo>
                  <a:pt x="139" y="558"/>
                </a:lnTo>
                <a:lnTo>
                  <a:pt x="139" y="558"/>
                </a:lnTo>
                <a:lnTo>
                  <a:pt x="141" y="558"/>
                </a:lnTo>
                <a:lnTo>
                  <a:pt x="141" y="559"/>
                </a:lnTo>
                <a:lnTo>
                  <a:pt x="141" y="559"/>
                </a:lnTo>
                <a:lnTo>
                  <a:pt x="141" y="558"/>
                </a:lnTo>
                <a:lnTo>
                  <a:pt x="141" y="558"/>
                </a:lnTo>
                <a:lnTo>
                  <a:pt x="142" y="557"/>
                </a:lnTo>
                <a:lnTo>
                  <a:pt x="142" y="557"/>
                </a:lnTo>
                <a:lnTo>
                  <a:pt x="143" y="558"/>
                </a:lnTo>
                <a:lnTo>
                  <a:pt x="145" y="558"/>
                </a:lnTo>
                <a:lnTo>
                  <a:pt x="145" y="558"/>
                </a:lnTo>
                <a:lnTo>
                  <a:pt x="145" y="558"/>
                </a:lnTo>
                <a:lnTo>
                  <a:pt x="146" y="558"/>
                </a:lnTo>
                <a:lnTo>
                  <a:pt x="146" y="558"/>
                </a:lnTo>
                <a:lnTo>
                  <a:pt x="147" y="558"/>
                </a:lnTo>
                <a:lnTo>
                  <a:pt x="147" y="557"/>
                </a:lnTo>
                <a:lnTo>
                  <a:pt x="147" y="557"/>
                </a:lnTo>
                <a:lnTo>
                  <a:pt x="147" y="557"/>
                </a:lnTo>
                <a:lnTo>
                  <a:pt x="148" y="557"/>
                </a:lnTo>
                <a:lnTo>
                  <a:pt x="148" y="558"/>
                </a:lnTo>
                <a:lnTo>
                  <a:pt x="150" y="558"/>
                </a:lnTo>
                <a:lnTo>
                  <a:pt x="150" y="558"/>
                </a:lnTo>
                <a:lnTo>
                  <a:pt x="150" y="558"/>
                </a:lnTo>
                <a:lnTo>
                  <a:pt x="151" y="558"/>
                </a:lnTo>
                <a:lnTo>
                  <a:pt x="151" y="558"/>
                </a:lnTo>
                <a:lnTo>
                  <a:pt x="152" y="558"/>
                </a:lnTo>
                <a:lnTo>
                  <a:pt x="152" y="558"/>
                </a:lnTo>
                <a:lnTo>
                  <a:pt x="152" y="558"/>
                </a:lnTo>
                <a:lnTo>
                  <a:pt x="153" y="557"/>
                </a:lnTo>
                <a:lnTo>
                  <a:pt x="153" y="557"/>
                </a:lnTo>
                <a:lnTo>
                  <a:pt x="155" y="557"/>
                </a:lnTo>
                <a:lnTo>
                  <a:pt x="155" y="557"/>
                </a:lnTo>
                <a:lnTo>
                  <a:pt x="155" y="557"/>
                </a:lnTo>
                <a:lnTo>
                  <a:pt x="156" y="555"/>
                </a:lnTo>
                <a:lnTo>
                  <a:pt x="156" y="555"/>
                </a:lnTo>
                <a:lnTo>
                  <a:pt x="156" y="554"/>
                </a:lnTo>
                <a:lnTo>
                  <a:pt x="157" y="554"/>
                </a:lnTo>
                <a:lnTo>
                  <a:pt x="157" y="554"/>
                </a:lnTo>
                <a:lnTo>
                  <a:pt x="157" y="554"/>
                </a:lnTo>
                <a:lnTo>
                  <a:pt x="158" y="554"/>
                </a:lnTo>
                <a:lnTo>
                  <a:pt x="158" y="554"/>
                </a:lnTo>
                <a:lnTo>
                  <a:pt x="160" y="553"/>
                </a:lnTo>
                <a:lnTo>
                  <a:pt x="160" y="553"/>
                </a:lnTo>
                <a:lnTo>
                  <a:pt x="160" y="554"/>
                </a:lnTo>
                <a:lnTo>
                  <a:pt x="160" y="554"/>
                </a:lnTo>
                <a:lnTo>
                  <a:pt x="161" y="554"/>
                </a:lnTo>
                <a:lnTo>
                  <a:pt x="162" y="554"/>
                </a:lnTo>
                <a:lnTo>
                  <a:pt x="162" y="554"/>
                </a:lnTo>
                <a:lnTo>
                  <a:pt x="163" y="554"/>
                </a:lnTo>
                <a:lnTo>
                  <a:pt x="163" y="553"/>
                </a:lnTo>
                <a:lnTo>
                  <a:pt x="163" y="553"/>
                </a:lnTo>
                <a:lnTo>
                  <a:pt x="163" y="553"/>
                </a:lnTo>
                <a:lnTo>
                  <a:pt x="163" y="552"/>
                </a:lnTo>
                <a:lnTo>
                  <a:pt x="165" y="552"/>
                </a:lnTo>
                <a:lnTo>
                  <a:pt x="166" y="552"/>
                </a:lnTo>
                <a:lnTo>
                  <a:pt x="166" y="552"/>
                </a:lnTo>
                <a:lnTo>
                  <a:pt x="166" y="552"/>
                </a:lnTo>
                <a:lnTo>
                  <a:pt x="167" y="552"/>
                </a:lnTo>
                <a:lnTo>
                  <a:pt x="167" y="552"/>
                </a:lnTo>
                <a:lnTo>
                  <a:pt x="168" y="552"/>
                </a:lnTo>
                <a:lnTo>
                  <a:pt x="168" y="550"/>
                </a:lnTo>
                <a:lnTo>
                  <a:pt x="168" y="550"/>
                </a:lnTo>
                <a:lnTo>
                  <a:pt x="170" y="549"/>
                </a:lnTo>
                <a:lnTo>
                  <a:pt x="170" y="549"/>
                </a:lnTo>
                <a:lnTo>
                  <a:pt x="171" y="548"/>
                </a:lnTo>
                <a:lnTo>
                  <a:pt x="171" y="548"/>
                </a:lnTo>
                <a:lnTo>
                  <a:pt x="171" y="548"/>
                </a:lnTo>
                <a:lnTo>
                  <a:pt x="171" y="548"/>
                </a:lnTo>
                <a:lnTo>
                  <a:pt x="170" y="547"/>
                </a:lnTo>
                <a:lnTo>
                  <a:pt x="168" y="547"/>
                </a:lnTo>
                <a:lnTo>
                  <a:pt x="168" y="547"/>
                </a:lnTo>
                <a:lnTo>
                  <a:pt x="168" y="545"/>
                </a:lnTo>
                <a:lnTo>
                  <a:pt x="168" y="545"/>
                </a:lnTo>
                <a:lnTo>
                  <a:pt x="168" y="545"/>
                </a:lnTo>
                <a:lnTo>
                  <a:pt x="168" y="544"/>
                </a:lnTo>
                <a:lnTo>
                  <a:pt x="168" y="544"/>
                </a:lnTo>
                <a:lnTo>
                  <a:pt x="167" y="543"/>
                </a:lnTo>
                <a:lnTo>
                  <a:pt x="167" y="543"/>
                </a:lnTo>
                <a:lnTo>
                  <a:pt x="166" y="543"/>
                </a:lnTo>
                <a:lnTo>
                  <a:pt x="166" y="543"/>
                </a:lnTo>
                <a:lnTo>
                  <a:pt x="166" y="543"/>
                </a:lnTo>
                <a:lnTo>
                  <a:pt x="166" y="542"/>
                </a:lnTo>
                <a:lnTo>
                  <a:pt x="165" y="542"/>
                </a:lnTo>
                <a:lnTo>
                  <a:pt x="165" y="542"/>
                </a:lnTo>
                <a:lnTo>
                  <a:pt x="163" y="542"/>
                </a:lnTo>
                <a:lnTo>
                  <a:pt x="163" y="542"/>
                </a:lnTo>
                <a:lnTo>
                  <a:pt x="163" y="540"/>
                </a:lnTo>
                <a:lnTo>
                  <a:pt x="163" y="540"/>
                </a:lnTo>
                <a:lnTo>
                  <a:pt x="163" y="540"/>
                </a:lnTo>
                <a:lnTo>
                  <a:pt x="163" y="539"/>
                </a:lnTo>
                <a:lnTo>
                  <a:pt x="163" y="538"/>
                </a:lnTo>
                <a:lnTo>
                  <a:pt x="163" y="538"/>
                </a:lnTo>
                <a:lnTo>
                  <a:pt x="162" y="538"/>
                </a:lnTo>
                <a:lnTo>
                  <a:pt x="162" y="538"/>
                </a:lnTo>
                <a:lnTo>
                  <a:pt x="161" y="538"/>
                </a:lnTo>
                <a:lnTo>
                  <a:pt x="160" y="536"/>
                </a:lnTo>
                <a:lnTo>
                  <a:pt x="160" y="536"/>
                </a:lnTo>
                <a:lnTo>
                  <a:pt x="160" y="536"/>
                </a:lnTo>
                <a:lnTo>
                  <a:pt x="161" y="536"/>
                </a:lnTo>
                <a:lnTo>
                  <a:pt x="162" y="536"/>
                </a:lnTo>
                <a:lnTo>
                  <a:pt x="163" y="536"/>
                </a:lnTo>
                <a:lnTo>
                  <a:pt x="163" y="536"/>
                </a:lnTo>
                <a:lnTo>
                  <a:pt x="163" y="535"/>
                </a:lnTo>
                <a:lnTo>
                  <a:pt x="163" y="535"/>
                </a:lnTo>
                <a:lnTo>
                  <a:pt x="163" y="535"/>
                </a:lnTo>
                <a:lnTo>
                  <a:pt x="163" y="534"/>
                </a:lnTo>
                <a:lnTo>
                  <a:pt x="163" y="534"/>
                </a:lnTo>
                <a:lnTo>
                  <a:pt x="163" y="533"/>
                </a:lnTo>
                <a:lnTo>
                  <a:pt x="165" y="533"/>
                </a:lnTo>
                <a:lnTo>
                  <a:pt x="165" y="533"/>
                </a:lnTo>
                <a:lnTo>
                  <a:pt x="166" y="533"/>
                </a:lnTo>
                <a:lnTo>
                  <a:pt x="166" y="533"/>
                </a:lnTo>
                <a:lnTo>
                  <a:pt x="166" y="531"/>
                </a:lnTo>
                <a:lnTo>
                  <a:pt x="167" y="531"/>
                </a:lnTo>
                <a:lnTo>
                  <a:pt x="168" y="531"/>
                </a:lnTo>
                <a:lnTo>
                  <a:pt x="168" y="531"/>
                </a:lnTo>
                <a:lnTo>
                  <a:pt x="168" y="531"/>
                </a:lnTo>
                <a:lnTo>
                  <a:pt x="168" y="530"/>
                </a:lnTo>
                <a:lnTo>
                  <a:pt x="167" y="530"/>
                </a:lnTo>
                <a:lnTo>
                  <a:pt x="167" y="530"/>
                </a:lnTo>
                <a:lnTo>
                  <a:pt x="166" y="530"/>
                </a:lnTo>
                <a:lnTo>
                  <a:pt x="166" y="530"/>
                </a:lnTo>
                <a:lnTo>
                  <a:pt x="166" y="529"/>
                </a:lnTo>
                <a:lnTo>
                  <a:pt x="166" y="529"/>
                </a:lnTo>
                <a:lnTo>
                  <a:pt x="167" y="529"/>
                </a:lnTo>
                <a:lnTo>
                  <a:pt x="167" y="529"/>
                </a:lnTo>
                <a:lnTo>
                  <a:pt x="168" y="529"/>
                </a:lnTo>
                <a:lnTo>
                  <a:pt x="168" y="529"/>
                </a:lnTo>
                <a:lnTo>
                  <a:pt x="168" y="529"/>
                </a:lnTo>
                <a:lnTo>
                  <a:pt x="170" y="529"/>
                </a:lnTo>
                <a:lnTo>
                  <a:pt x="171" y="529"/>
                </a:lnTo>
                <a:lnTo>
                  <a:pt x="171" y="529"/>
                </a:lnTo>
                <a:lnTo>
                  <a:pt x="171" y="529"/>
                </a:lnTo>
                <a:lnTo>
                  <a:pt x="171" y="529"/>
                </a:lnTo>
                <a:lnTo>
                  <a:pt x="171" y="529"/>
                </a:lnTo>
                <a:lnTo>
                  <a:pt x="172" y="529"/>
                </a:lnTo>
                <a:lnTo>
                  <a:pt x="172" y="529"/>
                </a:lnTo>
                <a:lnTo>
                  <a:pt x="174" y="529"/>
                </a:lnTo>
                <a:lnTo>
                  <a:pt x="174" y="529"/>
                </a:lnTo>
                <a:lnTo>
                  <a:pt x="174" y="528"/>
                </a:lnTo>
                <a:lnTo>
                  <a:pt x="174" y="526"/>
                </a:lnTo>
                <a:lnTo>
                  <a:pt x="174" y="526"/>
                </a:lnTo>
                <a:lnTo>
                  <a:pt x="174" y="526"/>
                </a:lnTo>
                <a:lnTo>
                  <a:pt x="174" y="525"/>
                </a:lnTo>
                <a:lnTo>
                  <a:pt x="174" y="525"/>
                </a:lnTo>
                <a:lnTo>
                  <a:pt x="172" y="526"/>
                </a:lnTo>
                <a:lnTo>
                  <a:pt x="171" y="526"/>
                </a:lnTo>
                <a:lnTo>
                  <a:pt x="171" y="526"/>
                </a:lnTo>
                <a:lnTo>
                  <a:pt x="171" y="526"/>
                </a:lnTo>
                <a:lnTo>
                  <a:pt x="171" y="525"/>
                </a:lnTo>
                <a:lnTo>
                  <a:pt x="171" y="524"/>
                </a:lnTo>
                <a:lnTo>
                  <a:pt x="171" y="524"/>
                </a:lnTo>
                <a:lnTo>
                  <a:pt x="171" y="524"/>
                </a:lnTo>
                <a:lnTo>
                  <a:pt x="171" y="524"/>
                </a:lnTo>
                <a:lnTo>
                  <a:pt x="172" y="523"/>
                </a:lnTo>
                <a:lnTo>
                  <a:pt x="174" y="523"/>
                </a:lnTo>
                <a:lnTo>
                  <a:pt x="174" y="523"/>
                </a:lnTo>
                <a:lnTo>
                  <a:pt x="174" y="523"/>
                </a:lnTo>
                <a:lnTo>
                  <a:pt x="174" y="523"/>
                </a:lnTo>
                <a:lnTo>
                  <a:pt x="174" y="521"/>
                </a:lnTo>
                <a:lnTo>
                  <a:pt x="174" y="521"/>
                </a:lnTo>
                <a:lnTo>
                  <a:pt x="174" y="521"/>
                </a:lnTo>
                <a:lnTo>
                  <a:pt x="174" y="520"/>
                </a:lnTo>
                <a:lnTo>
                  <a:pt x="174" y="519"/>
                </a:lnTo>
                <a:lnTo>
                  <a:pt x="174" y="519"/>
                </a:lnTo>
                <a:lnTo>
                  <a:pt x="174" y="519"/>
                </a:lnTo>
                <a:lnTo>
                  <a:pt x="176" y="519"/>
                </a:lnTo>
                <a:lnTo>
                  <a:pt x="177" y="519"/>
                </a:lnTo>
                <a:lnTo>
                  <a:pt x="179" y="520"/>
                </a:lnTo>
                <a:lnTo>
                  <a:pt x="179" y="520"/>
                </a:lnTo>
                <a:lnTo>
                  <a:pt x="179" y="519"/>
                </a:lnTo>
                <a:lnTo>
                  <a:pt x="179" y="519"/>
                </a:lnTo>
                <a:lnTo>
                  <a:pt x="180" y="519"/>
                </a:lnTo>
                <a:lnTo>
                  <a:pt x="180" y="519"/>
                </a:lnTo>
                <a:lnTo>
                  <a:pt x="181" y="519"/>
                </a:lnTo>
                <a:lnTo>
                  <a:pt x="181" y="518"/>
                </a:lnTo>
                <a:lnTo>
                  <a:pt x="182" y="518"/>
                </a:lnTo>
                <a:lnTo>
                  <a:pt x="182" y="516"/>
                </a:lnTo>
                <a:lnTo>
                  <a:pt x="182" y="516"/>
                </a:lnTo>
                <a:lnTo>
                  <a:pt x="182" y="516"/>
                </a:lnTo>
                <a:lnTo>
                  <a:pt x="182" y="515"/>
                </a:lnTo>
                <a:lnTo>
                  <a:pt x="182" y="514"/>
                </a:lnTo>
                <a:lnTo>
                  <a:pt x="182" y="514"/>
                </a:lnTo>
                <a:lnTo>
                  <a:pt x="182" y="514"/>
                </a:lnTo>
                <a:lnTo>
                  <a:pt x="184" y="514"/>
                </a:lnTo>
                <a:lnTo>
                  <a:pt x="185" y="514"/>
                </a:lnTo>
                <a:lnTo>
                  <a:pt x="185" y="514"/>
                </a:lnTo>
                <a:lnTo>
                  <a:pt x="184" y="514"/>
                </a:lnTo>
                <a:lnTo>
                  <a:pt x="184" y="514"/>
                </a:lnTo>
                <a:lnTo>
                  <a:pt x="182" y="514"/>
                </a:lnTo>
                <a:lnTo>
                  <a:pt x="182" y="513"/>
                </a:lnTo>
                <a:lnTo>
                  <a:pt x="182" y="513"/>
                </a:lnTo>
                <a:lnTo>
                  <a:pt x="182" y="511"/>
                </a:lnTo>
                <a:lnTo>
                  <a:pt x="182" y="511"/>
                </a:lnTo>
                <a:lnTo>
                  <a:pt x="182" y="511"/>
                </a:lnTo>
                <a:lnTo>
                  <a:pt x="184" y="511"/>
                </a:lnTo>
                <a:lnTo>
                  <a:pt x="184" y="511"/>
                </a:lnTo>
                <a:lnTo>
                  <a:pt x="185" y="511"/>
                </a:lnTo>
                <a:lnTo>
                  <a:pt x="185" y="510"/>
                </a:lnTo>
                <a:lnTo>
                  <a:pt x="185" y="510"/>
                </a:lnTo>
                <a:lnTo>
                  <a:pt x="185" y="510"/>
                </a:lnTo>
                <a:lnTo>
                  <a:pt x="185" y="509"/>
                </a:lnTo>
                <a:lnTo>
                  <a:pt x="185" y="508"/>
                </a:lnTo>
                <a:lnTo>
                  <a:pt x="185" y="508"/>
                </a:lnTo>
                <a:lnTo>
                  <a:pt x="185" y="508"/>
                </a:lnTo>
                <a:lnTo>
                  <a:pt x="185" y="506"/>
                </a:lnTo>
                <a:lnTo>
                  <a:pt x="185" y="506"/>
                </a:lnTo>
                <a:lnTo>
                  <a:pt x="185" y="505"/>
                </a:lnTo>
                <a:lnTo>
                  <a:pt x="185" y="505"/>
                </a:lnTo>
                <a:lnTo>
                  <a:pt x="185" y="505"/>
                </a:lnTo>
                <a:lnTo>
                  <a:pt x="186" y="504"/>
                </a:lnTo>
                <a:lnTo>
                  <a:pt x="186" y="504"/>
                </a:lnTo>
                <a:lnTo>
                  <a:pt x="187" y="504"/>
                </a:lnTo>
                <a:lnTo>
                  <a:pt x="187" y="502"/>
                </a:lnTo>
                <a:lnTo>
                  <a:pt x="187" y="502"/>
                </a:lnTo>
                <a:lnTo>
                  <a:pt x="189" y="504"/>
                </a:lnTo>
                <a:lnTo>
                  <a:pt x="190" y="504"/>
                </a:lnTo>
                <a:lnTo>
                  <a:pt x="190" y="502"/>
                </a:lnTo>
                <a:lnTo>
                  <a:pt x="190" y="502"/>
                </a:lnTo>
                <a:lnTo>
                  <a:pt x="190" y="502"/>
                </a:lnTo>
                <a:lnTo>
                  <a:pt x="190" y="501"/>
                </a:lnTo>
                <a:lnTo>
                  <a:pt x="190" y="501"/>
                </a:lnTo>
                <a:lnTo>
                  <a:pt x="190" y="500"/>
                </a:lnTo>
                <a:lnTo>
                  <a:pt x="190" y="500"/>
                </a:lnTo>
                <a:lnTo>
                  <a:pt x="190" y="499"/>
                </a:lnTo>
                <a:lnTo>
                  <a:pt x="190" y="499"/>
                </a:lnTo>
                <a:lnTo>
                  <a:pt x="189" y="499"/>
                </a:lnTo>
                <a:lnTo>
                  <a:pt x="189" y="499"/>
                </a:lnTo>
                <a:lnTo>
                  <a:pt x="187" y="499"/>
                </a:lnTo>
                <a:lnTo>
                  <a:pt x="187" y="497"/>
                </a:lnTo>
                <a:lnTo>
                  <a:pt x="187" y="497"/>
                </a:lnTo>
                <a:lnTo>
                  <a:pt x="187" y="497"/>
                </a:lnTo>
                <a:lnTo>
                  <a:pt x="186" y="497"/>
                </a:lnTo>
                <a:lnTo>
                  <a:pt x="186" y="496"/>
                </a:lnTo>
                <a:lnTo>
                  <a:pt x="185" y="496"/>
                </a:lnTo>
                <a:lnTo>
                  <a:pt x="185" y="496"/>
                </a:lnTo>
                <a:lnTo>
                  <a:pt x="185" y="496"/>
                </a:lnTo>
                <a:lnTo>
                  <a:pt x="184" y="495"/>
                </a:lnTo>
                <a:lnTo>
                  <a:pt x="184" y="495"/>
                </a:lnTo>
                <a:lnTo>
                  <a:pt x="182" y="495"/>
                </a:lnTo>
                <a:lnTo>
                  <a:pt x="182" y="495"/>
                </a:lnTo>
                <a:lnTo>
                  <a:pt x="182" y="495"/>
                </a:lnTo>
                <a:lnTo>
                  <a:pt x="182" y="494"/>
                </a:lnTo>
                <a:lnTo>
                  <a:pt x="182" y="494"/>
                </a:lnTo>
                <a:lnTo>
                  <a:pt x="182" y="492"/>
                </a:lnTo>
                <a:lnTo>
                  <a:pt x="182" y="492"/>
                </a:lnTo>
                <a:lnTo>
                  <a:pt x="184" y="491"/>
                </a:lnTo>
                <a:lnTo>
                  <a:pt x="184" y="491"/>
                </a:lnTo>
                <a:lnTo>
                  <a:pt x="185" y="491"/>
                </a:lnTo>
                <a:lnTo>
                  <a:pt x="185" y="491"/>
                </a:lnTo>
                <a:lnTo>
                  <a:pt x="185" y="491"/>
                </a:lnTo>
                <a:lnTo>
                  <a:pt x="186" y="491"/>
                </a:lnTo>
                <a:lnTo>
                  <a:pt x="187" y="491"/>
                </a:lnTo>
                <a:lnTo>
                  <a:pt x="187" y="491"/>
                </a:lnTo>
                <a:lnTo>
                  <a:pt x="187" y="491"/>
                </a:lnTo>
                <a:lnTo>
                  <a:pt x="189" y="492"/>
                </a:lnTo>
                <a:lnTo>
                  <a:pt x="189" y="492"/>
                </a:lnTo>
                <a:lnTo>
                  <a:pt x="190" y="492"/>
                </a:lnTo>
                <a:lnTo>
                  <a:pt x="190" y="492"/>
                </a:lnTo>
                <a:lnTo>
                  <a:pt x="190" y="492"/>
                </a:lnTo>
                <a:lnTo>
                  <a:pt x="190" y="491"/>
                </a:lnTo>
                <a:lnTo>
                  <a:pt x="190" y="491"/>
                </a:lnTo>
                <a:lnTo>
                  <a:pt x="190" y="490"/>
                </a:lnTo>
                <a:lnTo>
                  <a:pt x="190" y="490"/>
                </a:lnTo>
                <a:lnTo>
                  <a:pt x="189" y="490"/>
                </a:lnTo>
                <a:lnTo>
                  <a:pt x="189" y="490"/>
                </a:lnTo>
                <a:lnTo>
                  <a:pt x="187" y="490"/>
                </a:lnTo>
                <a:lnTo>
                  <a:pt x="187" y="489"/>
                </a:lnTo>
                <a:lnTo>
                  <a:pt x="187" y="489"/>
                </a:lnTo>
                <a:lnTo>
                  <a:pt x="187" y="489"/>
                </a:lnTo>
                <a:lnTo>
                  <a:pt x="187" y="487"/>
                </a:lnTo>
                <a:lnTo>
                  <a:pt x="187" y="487"/>
                </a:lnTo>
                <a:lnTo>
                  <a:pt x="187" y="487"/>
                </a:lnTo>
                <a:lnTo>
                  <a:pt x="189" y="487"/>
                </a:lnTo>
                <a:lnTo>
                  <a:pt x="190" y="487"/>
                </a:lnTo>
                <a:lnTo>
                  <a:pt x="190" y="487"/>
                </a:lnTo>
                <a:lnTo>
                  <a:pt x="190" y="487"/>
                </a:lnTo>
                <a:lnTo>
                  <a:pt x="191" y="487"/>
                </a:lnTo>
                <a:lnTo>
                  <a:pt x="192" y="487"/>
                </a:lnTo>
                <a:lnTo>
                  <a:pt x="192" y="487"/>
                </a:lnTo>
                <a:lnTo>
                  <a:pt x="192" y="487"/>
                </a:lnTo>
                <a:lnTo>
                  <a:pt x="192" y="486"/>
                </a:lnTo>
                <a:lnTo>
                  <a:pt x="192" y="486"/>
                </a:lnTo>
                <a:lnTo>
                  <a:pt x="192" y="485"/>
                </a:lnTo>
                <a:lnTo>
                  <a:pt x="192" y="485"/>
                </a:lnTo>
                <a:lnTo>
                  <a:pt x="192" y="484"/>
                </a:lnTo>
                <a:lnTo>
                  <a:pt x="192" y="484"/>
                </a:lnTo>
                <a:lnTo>
                  <a:pt x="192" y="484"/>
                </a:lnTo>
                <a:lnTo>
                  <a:pt x="191" y="484"/>
                </a:lnTo>
                <a:lnTo>
                  <a:pt x="190" y="484"/>
                </a:lnTo>
                <a:lnTo>
                  <a:pt x="190" y="484"/>
                </a:lnTo>
                <a:lnTo>
                  <a:pt x="190" y="484"/>
                </a:lnTo>
                <a:lnTo>
                  <a:pt x="189" y="484"/>
                </a:lnTo>
                <a:lnTo>
                  <a:pt x="189" y="482"/>
                </a:lnTo>
                <a:lnTo>
                  <a:pt x="187" y="482"/>
                </a:lnTo>
                <a:lnTo>
                  <a:pt x="187" y="482"/>
                </a:lnTo>
                <a:lnTo>
                  <a:pt x="187" y="481"/>
                </a:lnTo>
                <a:lnTo>
                  <a:pt x="187" y="481"/>
                </a:lnTo>
                <a:lnTo>
                  <a:pt x="189" y="481"/>
                </a:lnTo>
                <a:lnTo>
                  <a:pt x="189" y="481"/>
                </a:lnTo>
                <a:lnTo>
                  <a:pt x="190" y="481"/>
                </a:lnTo>
                <a:lnTo>
                  <a:pt x="190" y="481"/>
                </a:lnTo>
                <a:lnTo>
                  <a:pt x="191" y="481"/>
                </a:lnTo>
                <a:lnTo>
                  <a:pt x="191" y="481"/>
                </a:lnTo>
                <a:lnTo>
                  <a:pt x="192" y="481"/>
                </a:lnTo>
                <a:lnTo>
                  <a:pt x="192" y="481"/>
                </a:lnTo>
                <a:lnTo>
                  <a:pt x="192" y="481"/>
                </a:lnTo>
                <a:lnTo>
                  <a:pt x="194" y="481"/>
                </a:lnTo>
                <a:lnTo>
                  <a:pt x="194" y="482"/>
                </a:lnTo>
                <a:lnTo>
                  <a:pt x="195" y="482"/>
                </a:lnTo>
                <a:lnTo>
                  <a:pt x="195" y="482"/>
                </a:lnTo>
                <a:lnTo>
                  <a:pt x="195" y="484"/>
                </a:lnTo>
                <a:lnTo>
                  <a:pt x="195" y="482"/>
                </a:lnTo>
                <a:lnTo>
                  <a:pt x="195" y="482"/>
                </a:lnTo>
                <a:lnTo>
                  <a:pt x="195" y="481"/>
                </a:lnTo>
                <a:lnTo>
                  <a:pt x="195" y="481"/>
                </a:lnTo>
                <a:lnTo>
                  <a:pt x="195" y="481"/>
                </a:lnTo>
                <a:lnTo>
                  <a:pt x="195" y="481"/>
                </a:lnTo>
                <a:lnTo>
                  <a:pt x="195" y="481"/>
                </a:lnTo>
                <a:lnTo>
                  <a:pt x="194" y="481"/>
                </a:lnTo>
                <a:lnTo>
                  <a:pt x="192" y="481"/>
                </a:lnTo>
                <a:lnTo>
                  <a:pt x="192" y="480"/>
                </a:lnTo>
                <a:lnTo>
                  <a:pt x="192" y="480"/>
                </a:lnTo>
                <a:lnTo>
                  <a:pt x="194" y="479"/>
                </a:lnTo>
                <a:lnTo>
                  <a:pt x="194" y="479"/>
                </a:lnTo>
                <a:lnTo>
                  <a:pt x="195" y="479"/>
                </a:lnTo>
                <a:lnTo>
                  <a:pt x="195" y="479"/>
                </a:lnTo>
                <a:lnTo>
                  <a:pt x="195" y="479"/>
                </a:lnTo>
                <a:lnTo>
                  <a:pt x="195" y="479"/>
                </a:lnTo>
                <a:lnTo>
                  <a:pt x="195" y="479"/>
                </a:lnTo>
                <a:lnTo>
                  <a:pt x="196" y="477"/>
                </a:lnTo>
                <a:lnTo>
                  <a:pt x="196" y="477"/>
                </a:lnTo>
                <a:lnTo>
                  <a:pt x="197" y="479"/>
                </a:lnTo>
                <a:lnTo>
                  <a:pt x="197" y="479"/>
                </a:lnTo>
                <a:lnTo>
                  <a:pt x="197" y="479"/>
                </a:lnTo>
                <a:lnTo>
                  <a:pt x="197" y="477"/>
                </a:lnTo>
                <a:lnTo>
                  <a:pt x="197" y="477"/>
                </a:lnTo>
                <a:lnTo>
                  <a:pt x="197" y="476"/>
                </a:lnTo>
                <a:lnTo>
                  <a:pt x="197" y="476"/>
                </a:lnTo>
                <a:lnTo>
                  <a:pt x="197" y="476"/>
                </a:lnTo>
                <a:lnTo>
                  <a:pt x="197" y="475"/>
                </a:lnTo>
                <a:lnTo>
                  <a:pt x="199" y="474"/>
                </a:lnTo>
                <a:lnTo>
                  <a:pt x="199" y="474"/>
                </a:lnTo>
                <a:lnTo>
                  <a:pt x="199" y="472"/>
                </a:lnTo>
                <a:lnTo>
                  <a:pt x="199" y="472"/>
                </a:lnTo>
                <a:lnTo>
                  <a:pt x="199" y="472"/>
                </a:lnTo>
                <a:lnTo>
                  <a:pt x="200" y="472"/>
                </a:lnTo>
                <a:lnTo>
                  <a:pt x="200" y="472"/>
                </a:lnTo>
                <a:lnTo>
                  <a:pt x="201" y="472"/>
                </a:lnTo>
                <a:lnTo>
                  <a:pt x="201" y="472"/>
                </a:lnTo>
                <a:lnTo>
                  <a:pt x="201" y="472"/>
                </a:lnTo>
                <a:lnTo>
                  <a:pt x="201" y="472"/>
                </a:lnTo>
                <a:lnTo>
                  <a:pt x="201" y="471"/>
                </a:lnTo>
                <a:lnTo>
                  <a:pt x="201" y="471"/>
                </a:lnTo>
                <a:lnTo>
                  <a:pt x="201" y="470"/>
                </a:lnTo>
                <a:lnTo>
                  <a:pt x="201" y="470"/>
                </a:lnTo>
                <a:lnTo>
                  <a:pt x="201" y="470"/>
                </a:lnTo>
                <a:lnTo>
                  <a:pt x="200" y="470"/>
                </a:lnTo>
                <a:lnTo>
                  <a:pt x="200" y="470"/>
                </a:lnTo>
                <a:lnTo>
                  <a:pt x="199" y="470"/>
                </a:lnTo>
                <a:lnTo>
                  <a:pt x="199" y="468"/>
                </a:lnTo>
                <a:lnTo>
                  <a:pt x="197" y="467"/>
                </a:lnTo>
                <a:lnTo>
                  <a:pt x="197" y="467"/>
                </a:lnTo>
                <a:lnTo>
                  <a:pt x="197" y="466"/>
                </a:lnTo>
                <a:lnTo>
                  <a:pt x="197" y="465"/>
                </a:lnTo>
                <a:lnTo>
                  <a:pt x="199" y="465"/>
                </a:lnTo>
                <a:lnTo>
                  <a:pt x="199" y="465"/>
                </a:lnTo>
                <a:lnTo>
                  <a:pt x="199" y="463"/>
                </a:lnTo>
                <a:lnTo>
                  <a:pt x="199" y="463"/>
                </a:lnTo>
                <a:lnTo>
                  <a:pt x="199" y="462"/>
                </a:lnTo>
                <a:lnTo>
                  <a:pt x="199" y="462"/>
                </a:lnTo>
                <a:lnTo>
                  <a:pt x="199" y="462"/>
                </a:lnTo>
                <a:lnTo>
                  <a:pt x="199" y="461"/>
                </a:lnTo>
                <a:lnTo>
                  <a:pt x="199" y="460"/>
                </a:lnTo>
                <a:lnTo>
                  <a:pt x="204" y="461"/>
                </a:lnTo>
                <a:lnTo>
                  <a:pt x="204" y="461"/>
                </a:lnTo>
                <a:lnTo>
                  <a:pt x="204" y="461"/>
                </a:lnTo>
                <a:lnTo>
                  <a:pt x="204" y="460"/>
                </a:lnTo>
                <a:lnTo>
                  <a:pt x="204" y="458"/>
                </a:lnTo>
                <a:lnTo>
                  <a:pt x="204" y="458"/>
                </a:lnTo>
                <a:lnTo>
                  <a:pt x="202" y="458"/>
                </a:lnTo>
                <a:lnTo>
                  <a:pt x="201" y="458"/>
                </a:lnTo>
                <a:lnTo>
                  <a:pt x="201" y="458"/>
                </a:lnTo>
                <a:lnTo>
                  <a:pt x="200" y="458"/>
                </a:lnTo>
                <a:lnTo>
                  <a:pt x="199" y="458"/>
                </a:lnTo>
                <a:lnTo>
                  <a:pt x="197" y="458"/>
                </a:lnTo>
                <a:lnTo>
                  <a:pt x="197" y="458"/>
                </a:lnTo>
                <a:lnTo>
                  <a:pt x="197" y="457"/>
                </a:lnTo>
                <a:lnTo>
                  <a:pt x="199" y="457"/>
                </a:lnTo>
                <a:lnTo>
                  <a:pt x="199" y="456"/>
                </a:lnTo>
                <a:lnTo>
                  <a:pt x="199" y="456"/>
                </a:lnTo>
                <a:lnTo>
                  <a:pt x="200" y="456"/>
                </a:lnTo>
                <a:lnTo>
                  <a:pt x="200" y="455"/>
                </a:lnTo>
                <a:lnTo>
                  <a:pt x="200" y="453"/>
                </a:lnTo>
                <a:lnTo>
                  <a:pt x="199" y="453"/>
                </a:lnTo>
                <a:lnTo>
                  <a:pt x="197" y="453"/>
                </a:lnTo>
                <a:lnTo>
                  <a:pt x="197" y="453"/>
                </a:lnTo>
                <a:lnTo>
                  <a:pt x="196" y="453"/>
                </a:lnTo>
                <a:lnTo>
                  <a:pt x="196" y="453"/>
                </a:lnTo>
                <a:lnTo>
                  <a:pt x="195" y="452"/>
                </a:lnTo>
                <a:lnTo>
                  <a:pt x="195" y="451"/>
                </a:lnTo>
                <a:lnTo>
                  <a:pt x="195" y="451"/>
                </a:lnTo>
                <a:lnTo>
                  <a:pt x="195" y="451"/>
                </a:lnTo>
                <a:lnTo>
                  <a:pt x="195" y="450"/>
                </a:lnTo>
                <a:lnTo>
                  <a:pt x="195" y="448"/>
                </a:lnTo>
                <a:lnTo>
                  <a:pt x="195" y="448"/>
                </a:lnTo>
                <a:lnTo>
                  <a:pt x="194" y="448"/>
                </a:lnTo>
                <a:lnTo>
                  <a:pt x="192" y="448"/>
                </a:lnTo>
                <a:lnTo>
                  <a:pt x="192" y="448"/>
                </a:lnTo>
                <a:lnTo>
                  <a:pt x="192" y="447"/>
                </a:lnTo>
                <a:lnTo>
                  <a:pt x="192" y="446"/>
                </a:lnTo>
                <a:lnTo>
                  <a:pt x="192" y="446"/>
                </a:lnTo>
                <a:lnTo>
                  <a:pt x="191" y="445"/>
                </a:lnTo>
                <a:lnTo>
                  <a:pt x="191" y="443"/>
                </a:lnTo>
                <a:lnTo>
                  <a:pt x="191" y="443"/>
                </a:lnTo>
                <a:lnTo>
                  <a:pt x="190" y="443"/>
                </a:lnTo>
                <a:lnTo>
                  <a:pt x="191" y="443"/>
                </a:lnTo>
                <a:lnTo>
                  <a:pt x="192" y="443"/>
                </a:lnTo>
                <a:lnTo>
                  <a:pt x="192" y="442"/>
                </a:lnTo>
                <a:lnTo>
                  <a:pt x="192" y="441"/>
                </a:lnTo>
                <a:lnTo>
                  <a:pt x="192" y="441"/>
                </a:lnTo>
                <a:lnTo>
                  <a:pt x="192" y="441"/>
                </a:lnTo>
                <a:lnTo>
                  <a:pt x="192" y="439"/>
                </a:lnTo>
                <a:lnTo>
                  <a:pt x="192" y="438"/>
                </a:lnTo>
                <a:lnTo>
                  <a:pt x="192" y="438"/>
                </a:lnTo>
                <a:lnTo>
                  <a:pt x="192" y="438"/>
                </a:lnTo>
                <a:lnTo>
                  <a:pt x="192" y="437"/>
                </a:lnTo>
                <a:lnTo>
                  <a:pt x="191" y="436"/>
                </a:lnTo>
                <a:lnTo>
                  <a:pt x="191" y="434"/>
                </a:lnTo>
                <a:lnTo>
                  <a:pt x="192" y="434"/>
                </a:lnTo>
                <a:lnTo>
                  <a:pt x="192" y="434"/>
                </a:lnTo>
                <a:lnTo>
                  <a:pt x="192" y="434"/>
                </a:lnTo>
                <a:lnTo>
                  <a:pt x="192" y="432"/>
                </a:lnTo>
                <a:lnTo>
                  <a:pt x="192" y="432"/>
                </a:lnTo>
                <a:lnTo>
                  <a:pt x="191" y="432"/>
                </a:lnTo>
                <a:lnTo>
                  <a:pt x="190" y="432"/>
                </a:lnTo>
                <a:lnTo>
                  <a:pt x="190" y="432"/>
                </a:lnTo>
                <a:lnTo>
                  <a:pt x="189" y="432"/>
                </a:lnTo>
                <a:lnTo>
                  <a:pt x="187" y="432"/>
                </a:lnTo>
                <a:lnTo>
                  <a:pt x="187" y="432"/>
                </a:lnTo>
                <a:lnTo>
                  <a:pt x="187" y="433"/>
                </a:lnTo>
                <a:lnTo>
                  <a:pt x="187" y="434"/>
                </a:lnTo>
                <a:lnTo>
                  <a:pt x="187" y="434"/>
                </a:lnTo>
                <a:lnTo>
                  <a:pt x="186" y="434"/>
                </a:lnTo>
                <a:lnTo>
                  <a:pt x="186" y="433"/>
                </a:lnTo>
                <a:lnTo>
                  <a:pt x="186" y="432"/>
                </a:lnTo>
                <a:lnTo>
                  <a:pt x="186" y="432"/>
                </a:lnTo>
                <a:lnTo>
                  <a:pt x="187" y="432"/>
                </a:lnTo>
                <a:lnTo>
                  <a:pt x="187" y="431"/>
                </a:lnTo>
                <a:lnTo>
                  <a:pt x="187" y="429"/>
                </a:lnTo>
                <a:lnTo>
                  <a:pt x="187" y="429"/>
                </a:lnTo>
                <a:lnTo>
                  <a:pt x="186" y="429"/>
                </a:lnTo>
                <a:lnTo>
                  <a:pt x="185" y="429"/>
                </a:lnTo>
                <a:lnTo>
                  <a:pt x="185" y="429"/>
                </a:lnTo>
                <a:lnTo>
                  <a:pt x="184" y="429"/>
                </a:lnTo>
                <a:lnTo>
                  <a:pt x="182" y="429"/>
                </a:lnTo>
                <a:lnTo>
                  <a:pt x="182" y="429"/>
                </a:lnTo>
                <a:lnTo>
                  <a:pt x="181" y="429"/>
                </a:lnTo>
                <a:lnTo>
                  <a:pt x="180" y="429"/>
                </a:lnTo>
                <a:lnTo>
                  <a:pt x="179" y="429"/>
                </a:lnTo>
                <a:lnTo>
                  <a:pt x="179" y="429"/>
                </a:lnTo>
                <a:lnTo>
                  <a:pt x="179" y="428"/>
                </a:lnTo>
                <a:lnTo>
                  <a:pt x="179" y="427"/>
                </a:lnTo>
                <a:lnTo>
                  <a:pt x="177" y="427"/>
                </a:lnTo>
                <a:lnTo>
                  <a:pt x="176" y="427"/>
                </a:lnTo>
                <a:lnTo>
                  <a:pt x="176" y="427"/>
                </a:lnTo>
                <a:lnTo>
                  <a:pt x="176" y="426"/>
                </a:lnTo>
                <a:lnTo>
                  <a:pt x="176" y="424"/>
                </a:lnTo>
                <a:lnTo>
                  <a:pt x="175" y="424"/>
                </a:lnTo>
                <a:lnTo>
                  <a:pt x="174" y="424"/>
                </a:lnTo>
                <a:lnTo>
                  <a:pt x="174" y="424"/>
                </a:lnTo>
                <a:lnTo>
                  <a:pt x="174" y="422"/>
                </a:lnTo>
                <a:lnTo>
                  <a:pt x="174" y="424"/>
                </a:lnTo>
                <a:lnTo>
                  <a:pt x="171" y="427"/>
                </a:lnTo>
                <a:lnTo>
                  <a:pt x="171" y="427"/>
                </a:lnTo>
                <a:lnTo>
                  <a:pt x="171" y="427"/>
                </a:lnTo>
                <a:lnTo>
                  <a:pt x="171" y="426"/>
                </a:lnTo>
                <a:lnTo>
                  <a:pt x="171" y="426"/>
                </a:lnTo>
                <a:lnTo>
                  <a:pt x="170" y="424"/>
                </a:lnTo>
                <a:lnTo>
                  <a:pt x="170" y="424"/>
                </a:lnTo>
                <a:lnTo>
                  <a:pt x="168" y="424"/>
                </a:lnTo>
                <a:lnTo>
                  <a:pt x="168" y="424"/>
                </a:lnTo>
                <a:lnTo>
                  <a:pt x="168" y="423"/>
                </a:lnTo>
                <a:lnTo>
                  <a:pt x="168" y="423"/>
                </a:lnTo>
                <a:lnTo>
                  <a:pt x="167" y="422"/>
                </a:lnTo>
                <a:lnTo>
                  <a:pt x="167" y="422"/>
                </a:lnTo>
                <a:lnTo>
                  <a:pt x="166" y="422"/>
                </a:lnTo>
                <a:lnTo>
                  <a:pt x="166" y="422"/>
                </a:lnTo>
                <a:lnTo>
                  <a:pt x="166" y="422"/>
                </a:lnTo>
                <a:lnTo>
                  <a:pt x="165" y="422"/>
                </a:lnTo>
                <a:lnTo>
                  <a:pt x="163" y="422"/>
                </a:lnTo>
                <a:lnTo>
                  <a:pt x="163" y="422"/>
                </a:lnTo>
                <a:lnTo>
                  <a:pt x="163" y="422"/>
                </a:lnTo>
                <a:lnTo>
                  <a:pt x="162" y="422"/>
                </a:lnTo>
                <a:lnTo>
                  <a:pt x="162" y="422"/>
                </a:lnTo>
                <a:lnTo>
                  <a:pt x="161" y="422"/>
                </a:lnTo>
                <a:lnTo>
                  <a:pt x="160" y="422"/>
                </a:lnTo>
                <a:lnTo>
                  <a:pt x="160" y="421"/>
                </a:lnTo>
                <a:lnTo>
                  <a:pt x="160" y="419"/>
                </a:lnTo>
                <a:lnTo>
                  <a:pt x="160" y="419"/>
                </a:lnTo>
                <a:lnTo>
                  <a:pt x="160" y="419"/>
                </a:lnTo>
                <a:lnTo>
                  <a:pt x="160" y="419"/>
                </a:lnTo>
                <a:lnTo>
                  <a:pt x="158" y="421"/>
                </a:lnTo>
                <a:lnTo>
                  <a:pt x="158" y="421"/>
                </a:lnTo>
                <a:lnTo>
                  <a:pt x="157" y="421"/>
                </a:lnTo>
                <a:lnTo>
                  <a:pt x="157" y="419"/>
                </a:lnTo>
                <a:lnTo>
                  <a:pt x="157" y="419"/>
                </a:lnTo>
                <a:lnTo>
                  <a:pt x="156" y="419"/>
                </a:lnTo>
                <a:lnTo>
                  <a:pt x="156" y="419"/>
                </a:lnTo>
                <a:lnTo>
                  <a:pt x="156" y="418"/>
                </a:lnTo>
                <a:lnTo>
                  <a:pt x="155" y="418"/>
                </a:lnTo>
                <a:lnTo>
                  <a:pt x="155" y="419"/>
                </a:lnTo>
                <a:lnTo>
                  <a:pt x="155" y="419"/>
                </a:lnTo>
                <a:lnTo>
                  <a:pt x="155" y="419"/>
                </a:lnTo>
                <a:lnTo>
                  <a:pt x="153" y="419"/>
                </a:lnTo>
                <a:lnTo>
                  <a:pt x="153" y="419"/>
                </a:lnTo>
                <a:lnTo>
                  <a:pt x="152" y="419"/>
                </a:lnTo>
                <a:lnTo>
                  <a:pt x="152" y="421"/>
                </a:lnTo>
                <a:lnTo>
                  <a:pt x="152" y="422"/>
                </a:lnTo>
                <a:lnTo>
                  <a:pt x="152" y="422"/>
                </a:lnTo>
                <a:lnTo>
                  <a:pt x="152" y="422"/>
                </a:lnTo>
                <a:lnTo>
                  <a:pt x="152" y="422"/>
                </a:lnTo>
                <a:lnTo>
                  <a:pt x="151" y="422"/>
                </a:lnTo>
                <a:lnTo>
                  <a:pt x="150" y="422"/>
                </a:lnTo>
                <a:lnTo>
                  <a:pt x="150" y="422"/>
                </a:lnTo>
                <a:lnTo>
                  <a:pt x="150" y="422"/>
                </a:lnTo>
                <a:lnTo>
                  <a:pt x="148" y="422"/>
                </a:lnTo>
                <a:lnTo>
                  <a:pt x="148" y="422"/>
                </a:lnTo>
                <a:lnTo>
                  <a:pt x="147" y="422"/>
                </a:lnTo>
                <a:lnTo>
                  <a:pt x="147" y="422"/>
                </a:lnTo>
                <a:lnTo>
                  <a:pt x="147" y="422"/>
                </a:lnTo>
                <a:lnTo>
                  <a:pt x="147" y="423"/>
                </a:lnTo>
                <a:lnTo>
                  <a:pt x="147" y="423"/>
                </a:lnTo>
                <a:lnTo>
                  <a:pt x="146" y="423"/>
                </a:lnTo>
                <a:lnTo>
                  <a:pt x="145" y="423"/>
                </a:lnTo>
                <a:lnTo>
                  <a:pt x="145" y="423"/>
                </a:lnTo>
                <a:lnTo>
                  <a:pt x="145" y="423"/>
                </a:lnTo>
                <a:lnTo>
                  <a:pt x="143" y="423"/>
                </a:lnTo>
                <a:lnTo>
                  <a:pt x="143" y="423"/>
                </a:lnTo>
                <a:lnTo>
                  <a:pt x="142" y="423"/>
                </a:lnTo>
                <a:lnTo>
                  <a:pt x="141" y="423"/>
                </a:lnTo>
                <a:lnTo>
                  <a:pt x="141" y="422"/>
                </a:lnTo>
                <a:lnTo>
                  <a:pt x="141" y="422"/>
                </a:lnTo>
                <a:lnTo>
                  <a:pt x="141" y="422"/>
                </a:lnTo>
                <a:lnTo>
                  <a:pt x="139" y="422"/>
                </a:lnTo>
                <a:lnTo>
                  <a:pt x="138" y="422"/>
                </a:lnTo>
                <a:lnTo>
                  <a:pt x="138" y="422"/>
                </a:lnTo>
                <a:lnTo>
                  <a:pt x="138" y="421"/>
                </a:lnTo>
                <a:lnTo>
                  <a:pt x="138" y="421"/>
                </a:lnTo>
                <a:lnTo>
                  <a:pt x="137" y="421"/>
                </a:lnTo>
                <a:lnTo>
                  <a:pt x="137" y="419"/>
                </a:lnTo>
                <a:lnTo>
                  <a:pt x="137" y="419"/>
                </a:lnTo>
                <a:lnTo>
                  <a:pt x="136" y="419"/>
                </a:lnTo>
                <a:lnTo>
                  <a:pt x="136" y="419"/>
                </a:lnTo>
                <a:lnTo>
                  <a:pt x="136" y="419"/>
                </a:lnTo>
                <a:lnTo>
                  <a:pt x="134" y="419"/>
                </a:lnTo>
                <a:lnTo>
                  <a:pt x="133" y="419"/>
                </a:lnTo>
                <a:lnTo>
                  <a:pt x="133" y="419"/>
                </a:lnTo>
                <a:lnTo>
                  <a:pt x="133" y="419"/>
                </a:lnTo>
                <a:lnTo>
                  <a:pt x="132" y="419"/>
                </a:lnTo>
                <a:lnTo>
                  <a:pt x="132" y="418"/>
                </a:lnTo>
                <a:lnTo>
                  <a:pt x="132" y="418"/>
                </a:lnTo>
                <a:lnTo>
                  <a:pt x="132" y="417"/>
                </a:lnTo>
                <a:lnTo>
                  <a:pt x="131" y="417"/>
                </a:lnTo>
                <a:lnTo>
                  <a:pt x="131" y="416"/>
                </a:lnTo>
                <a:lnTo>
                  <a:pt x="131" y="416"/>
                </a:lnTo>
                <a:lnTo>
                  <a:pt x="131" y="416"/>
                </a:lnTo>
                <a:lnTo>
                  <a:pt x="131" y="416"/>
                </a:lnTo>
                <a:lnTo>
                  <a:pt x="129" y="416"/>
                </a:lnTo>
                <a:lnTo>
                  <a:pt x="128" y="416"/>
                </a:lnTo>
                <a:lnTo>
                  <a:pt x="128" y="416"/>
                </a:lnTo>
                <a:lnTo>
                  <a:pt x="128" y="416"/>
                </a:lnTo>
                <a:lnTo>
                  <a:pt x="127" y="416"/>
                </a:lnTo>
                <a:lnTo>
                  <a:pt x="127" y="416"/>
                </a:lnTo>
                <a:lnTo>
                  <a:pt x="127" y="416"/>
                </a:lnTo>
                <a:lnTo>
                  <a:pt x="126" y="416"/>
                </a:lnTo>
                <a:lnTo>
                  <a:pt x="126" y="416"/>
                </a:lnTo>
                <a:lnTo>
                  <a:pt x="124" y="416"/>
                </a:lnTo>
                <a:lnTo>
                  <a:pt x="124" y="416"/>
                </a:lnTo>
                <a:lnTo>
                  <a:pt x="124" y="414"/>
                </a:lnTo>
                <a:lnTo>
                  <a:pt x="124" y="414"/>
                </a:lnTo>
                <a:lnTo>
                  <a:pt x="124" y="413"/>
                </a:lnTo>
                <a:lnTo>
                  <a:pt x="123" y="413"/>
                </a:lnTo>
                <a:lnTo>
                  <a:pt x="123" y="413"/>
                </a:lnTo>
                <a:lnTo>
                  <a:pt x="123" y="413"/>
                </a:lnTo>
                <a:lnTo>
                  <a:pt x="122" y="413"/>
                </a:lnTo>
                <a:lnTo>
                  <a:pt x="122" y="412"/>
                </a:lnTo>
                <a:lnTo>
                  <a:pt x="122" y="411"/>
                </a:lnTo>
                <a:lnTo>
                  <a:pt x="123" y="411"/>
                </a:lnTo>
                <a:lnTo>
                  <a:pt x="122" y="411"/>
                </a:lnTo>
                <a:lnTo>
                  <a:pt x="122" y="411"/>
                </a:lnTo>
                <a:lnTo>
                  <a:pt x="121" y="411"/>
                </a:lnTo>
                <a:lnTo>
                  <a:pt x="121" y="411"/>
                </a:lnTo>
                <a:lnTo>
                  <a:pt x="119" y="411"/>
                </a:lnTo>
                <a:lnTo>
                  <a:pt x="119" y="411"/>
                </a:lnTo>
                <a:lnTo>
                  <a:pt x="118" y="411"/>
                </a:lnTo>
                <a:lnTo>
                  <a:pt x="118" y="411"/>
                </a:lnTo>
                <a:lnTo>
                  <a:pt x="117" y="411"/>
                </a:lnTo>
                <a:lnTo>
                  <a:pt x="117" y="411"/>
                </a:lnTo>
                <a:lnTo>
                  <a:pt x="117" y="411"/>
                </a:lnTo>
                <a:lnTo>
                  <a:pt x="117" y="412"/>
                </a:lnTo>
                <a:lnTo>
                  <a:pt x="117" y="412"/>
                </a:lnTo>
                <a:lnTo>
                  <a:pt x="116" y="412"/>
                </a:lnTo>
                <a:lnTo>
                  <a:pt x="116" y="413"/>
                </a:lnTo>
                <a:lnTo>
                  <a:pt x="114" y="413"/>
                </a:lnTo>
                <a:lnTo>
                  <a:pt x="114" y="413"/>
                </a:lnTo>
                <a:lnTo>
                  <a:pt x="114" y="413"/>
                </a:lnTo>
                <a:lnTo>
                  <a:pt x="114" y="413"/>
                </a:lnTo>
                <a:lnTo>
                  <a:pt x="114" y="414"/>
                </a:lnTo>
                <a:lnTo>
                  <a:pt x="114" y="416"/>
                </a:lnTo>
                <a:lnTo>
                  <a:pt x="114" y="416"/>
                </a:lnTo>
                <a:lnTo>
                  <a:pt x="114" y="416"/>
                </a:lnTo>
                <a:lnTo>
                  <a:pt x="113" y="416"/>
                </a:lnTo>
                <a:lnTo>
                  <a:pt x="113" y="416"/>
                </a:lnTo>
                <a:lnTo>
                  <a:pt x="112" y="416"/>
                </a:lnTo>
                <a:lnTo>
                  <a:pt x="112" y="416"/>
                </a:lnTo>
                <a:lnTo>
                  <a:pt x="112" y="416"/>
                </a:lnTo>
                <a:lnTo>
                  <a:pt x="111" y="416"/>
                </a:lnTo>
                <a:lnTo>
                  <a:pt x="109" y="416"/>
                </a:lnTo>
                <a:lnTo>
                  <a:pt x="109" y="416"/>
                </a:lnTo>
                <a:lnTo>
                  <a:pt x="109" y="416"/>
                </a:lnTo>
                <a:lnTo>
                  <a:pt x="109" y="414"/>
                </a:lnTo>
                <a:lnTo>
                  <a:pt x="109" y="414"/>
                </a:lnTo>
                <a:lnTo>
                  <a:pt x="108" y="414"/>
                </a:lnTo>
                <a:lnTo>
                  <a:pt x="107" y="414"/>
                </a:lnTo>
                <a:lnTo>
                  <a:pt x="107" y="414"/>
                </a:lnTo>
                <a:lnTo>
                  <a:pt x="104" y="416"/>
                </a:lnTo>
                <a:lnTo>
                  <a:pt x="104" y="414"/>
                </a:lnTo>
                <a:lnTo>
                  <a:pt x="104" y="414"/>
                </a:lnTo>
                <a:lnTo>
                  <a:pt x="104" y="413"/>
                </a:lnTo>
                <a:lnTo>
                  <a:pt x="104" y="413"/>
                </a:lnTo>
                <a:lnTo>
                  <a:pt x="104" y="412"/>
                </a:lnTo>
                <a:lnTo>
                  <a:pt x="105" y="411"/>
                </a:lnTo>
                <a:lnTo>
                  <a:pt x="107" y="411"/>
                </a:lnTo>
                <a:lnTo>
                  <a:pt x="107" y="411"/>
                </a:lnTo>
                <a:lnTo>
                  <a:pt x="107" y="411"/>
                </a:lnTo>
                <a:lnTo>
                  <a:pt x="107" y="409"/>
                </a:lnTo>
                <a:lnTo>
                  <a:pt x="107" y="408"/>
                </a:lnTo>
                <a:lnTo>
                  <a:pt x="107" y="408"/>
                </a:lnTo>
                <a:lnTo>
                  <a:pt x="107" y="408"/>
                </a:lnTo>
                <a:lnTo>
                  <a:pt x="105" y="407"/>
                </a:lnTo>
                <a:lnTo>
                  <a:pt x="104" y="405"/>
                </a:lnTo>
                <a:lnTo>
                  <a:pt x="104" y="405"/>
                </a:lnTo>
                <a:lnTo>
                  <a:pt x="104" y="405"/>
                </a:lnTo>
                <a:lnTo>
                  <a:pt x="107" y="405"/>
                </a:lnTo>
                <a:lnTo>
                  <a:pt x="107" y="405"/>
                </a:lnTo>
                <a:lnTo>
                  <a:pt x="107" y="405"/>
                </a:lnTo>
                <a:lnTo>
                  <a:pt x="108" y="405"/>
                </a:lnTo>
                <a:lnTo>
                  <a:pt x="109" y="405"/>
                </a:lnTo>
                <a:lnTo>
                  <a:pt x="109" y="407"/>
                </a:lnTo>
                <a:lnTo>
                  <a:pt x="109" y="405"/>
                </a:lnTo>
                <a:lnTo>
                  <a:pt x="109" y="405"/>
                </a:lnTo>
                <a:lnTo>
                  <a:pt x="109" y="404"/>
                </a:lnTo>
                <a:lnTo>
                  <a:pt x="111" y="404"/>
                </a:lnTo>
                <a:lnTo>
                  <a:pt x="112" y="404"/>
                </a:lnTo>
                <a:lnTo>
                  <a:pt x="112" y="404"/>
                </a:lnTo>
                <a:lnTo>
                  <a:pt x="112" y="403"/>
                </a:lnTo>
                <a:lnTo>
                  <a:pt x="113" y="403"/>
                </a:lnTo>
                <a:lnTo>
                  <a:pt x="114" y="403"/>
                </a:lnTo>
                <a:lnTo>
                  <a:pt x="114" y="402"/>
                </a:lnTo>
                <a:lnTo>
                  <a:pt x="114" y="402"/>
                </a:lnTo>
                <a:lnTo>
                  <a:pt x="114" y="400"/>
                </a:lnTo>
                <a:lnTo>
                  <a:pt x="113" y="400"/>
                </a:lnTo>
                <a:lnTo>
                  <a:pt x="112" y="400"/>
                </a:lnTo>
                <a:lnTo>
                  <a:pt x="112" y="400"/>
                </a:lnTo>
                <a:lnTo>
                  <a:pt x="111" y="400"/>
                </a:lnTo>
                <a:lnTo>
                  <a:pt x="109" y="400"/>
                </a:lnTo>
                <a:lnTo>
                  <a:pt x="109" y="400"/>
                </a:lnTo>
                <a:lnTo>
                  <a:pt x="109" y="400"/>
                </a:lnTo>
                <a:lnTo>
                  <a:pt x="108" y="400"/>
                </a:lnTo>
                <a:lnTo>
                  <a:pt x="107" y="400"/>
                </a:lnTo>
                <a:lnTo>
                  <a:pt x="107" y="400"/>
                </a:lnTo>
                <a:lnTo>
                  <a:pt x="105" y="399"/>
                </a:lnTo>
                <a:lnTo>
                  <a:pt x="104" y="399"/>
                </a:lnTo>
                <a:lnTo>
                  <a:pt x="104" y="399"/>
                </a:lnTo>
                <a:lnTo>
                  <a:pt x="103" y="399"/>
                </a:lnTo>
                <a:lnTo>
                  <a:pt x="102" y="399"/>
                </a:lnTo>
                <a:lnTo>
                  <a:pt x="100" y="399"/>
                </a:lnTo>
                <a:lnTo>
                  <a:pt x="100" y="399"/>
                </a:lnTo>
                <a:lnTo>
                  <a:pt x="99" y="399"/>
                </a:lnTo>
                <a:lnTo>
                  <a:pt x="99" y="399"/>
                </a:lnTo>
                <a:lnTo>
                  <a:pt x="99" y="400"/>
                </a:lnTo>
                <a:lnTo>
                  <a:pt x="99" y="400"/>
                </a:lnTo>
                <a:lnTo>
                  <a:pt x="99" y="400"/>
                </a:lnTo>
                <a:lnTo>
                  <a:pt x="99" y="402"/>
                </a:lnTo>
                <a:lnTo>
                  <a:pt x="99" y="403"/>
                </a:lnTo>
                <a:lnTo>
                  <a:pt x="99" y="403"/>
                </a:lnTo>
                <a:lnTo>
                  <a:pt x="98" y="404"/>
                </a:lnTo>
                <a:lnTo>
                  <a:pt x="98" y="404"/>
                </a:lnTo>
                <a:lnTo>
                  <a:pt x="97" y="404"/>
                </a:lnTo>
                <a:lnTo>
                  <a:pt x="95" y="404"/>
                </a:lnTo>
                <a:lnTo>
                  <a:pt x="95" y="404"/>
                </a:lnTo>
                <a:lnTo>
                  <a:pt x="94" y="404"/>
                </a:lnTo>
                <a:lnTo>
                  <a:pt x="94" y="404"/>
                </a:lnTo>
                <a:lnTo>
                  <a:pt x="93" y="403"/>
                </a:lnTo>
                <a:lnTo>
                  <a:pt x="93" y="404"/>
                </a:lnTo>
                <a:lnTo>
                  <a:pt x="92" y="404"/>
                </a:lnTo>
                <a:lnTo>
                  <a:pt x="92" y="404"/>
                </a:lnTo>
                <a:lnTo>
                  <a:pt x="92" y="405"/>
                </a:lnTo>
                <a:lnTo>
                  <a:pt x="92" y="407"/>
                </a:lnTo>
                <a:lnTo>
                  <a:pt x="92" y="408"/>
                </a:lnTo>
                <a:lnTo>
                  <a:pt x="92" y="408"/>
                </a:lnTo>
                <a:lnTo>
                  <a:pt x="92" y="408"/>
                </a:lnTo>
                <a:lnTo>
                  <a:pt x="92" y="409"/>
                </a:lnTo>
                <a:lnTo>
                  <a:pt x="92" y="411"/>
                </a:lnTo>
                <a:lnTo>
                  <a:pt x="90" y="411"/>
                </a:lnTo>
                <a:lnTo>
                  <a:pt x="90" y="411"/>
                </a:lnTo>
                <a:lnTo>
                  <a:pt x="89" y="411"/>
                </a:lnTo>
                <a:lnTo>
                  <a:pt x="89" y="411"/>
                </a:lnTo>
                <a:lnTo>
                  <a:pt x="89" y="411"/>
                </a:lnTo>
                <a:lnTo>
                  <a:pt x="89" y="408"/>
                </a:lnTo>
                <a:lnTo>
                  <a:pt x="89" y="408"/>
                </a:lnTo>
                <a:lnTo>
                  <a:pt x="89" y="408"/>
                </a:lnTo>
                <a:lnTo>
                  <a:pt x="89" y="407"/>
                </a:lnTo>
                <a:lnTo>
                  <a:pt x="89" y="405"/>
                </a:lnTo>
                <a:lnTo>
                  <a:pt x="89" y="405"/>
                </a:lnTo>
                <a:lnTo>
                  <a:pt x="89" y="404"/>
                </a:lnTo>
                <a:lnTo>
                  <a:pt x="88" y="403"/>
                </a:lnTo>
                <a:lnTo>
                  <a:pt x="88" y="403"/>
                </a:lnTo>
                <a:lnTo>
                  <a:pt x="87" y="403"/>
                </a:lnTo>
                <a:lnTo>
                  <a:pt x="85" y="404"/>
                </a:lnTo>
                <a:lnTo>
                  <a:pt x="85" y="404"/>
                </a:lnTo>
                <a:lnTo>
                  <a:pt x="84" y="405"/>
                </a:lnTo>
                <a:lnTo>
                  <a:pt x="83" y="405"/>
                </a:lnTo>
                <a:lnTo>
                  <a:pt x="83" y="405"/>
                </a:lnTo>
                <a:lnTo>
                  <a:pt x="82" y="405"/>
                </a:lnTo>
                <a:lnTo>
                  <a:pt x="82" y="405"/>
                </a:lnTo>
                <a:lnTo>
                  <a:pt x="82" y="404"/>
                </a:lnTo>
                <a:lnTo>
                  <a:pt x="80" y="403"/>
                </a:lnTo>
                <a:lnTo>
                  <a:pt x="79" y="403"/>
                </a:lnTo>
                <a:lnTo>
                  <a:pt x="79" y="403"/>
                </a:lnTo>
                <a:lnTo>
                  <a:pt x="78" y="403"/>
                </a:lnTo>
                <a:lnTo>
                  <a:pt x="78" y="403"/>
                </a:lnTo>
                <a:lnTo>
                  <a:pt x="77" y="403"/>
                </a:lnTo>
                <a:lnTo>
                  <a:pt x="77" y="404"/>
                </a:lnTo>
                <a:lnTo>
                  <a:pt x="75" y="404"/>
                </a:lnTo>
                <a:lnTo>
                  <a:pt x="75" y="405"/>
                </a:lnTo>
                <a:lnTo>
                  <a:pt x="74" y="405"/>
                </a:lnTo>
                <a:lnTo>
                  <a:pt x="74" y="405"/>
                </a:lnTo>
                <a:lnTo>
                  <a:pt x="74" y="404"/>
                </a:lnTo>
                <a:lnTo>
                  <a:pt x="73" y="404"/>
                </a:lnTo>
                <a:lnTo>
                  <a:pt x="73" y="403"/>
                </a:lnTo>
                <a:lnTo>
                  <a:pt x="73" y="403"/>
                </a:lnTo>
                <a:lnTo>
                  <a:pt x="71" y="403"/>
                </a:lnTo>
                <a:lnTo>
                  <a:pt x="70" y="403"/>
                </a:lnTo>
                <a:lnTo>
                  <a:pt x="70" y="403"/>
                </a:lnTo>
                <a:lnTo>
                  <a:pt x="69" y="403"/>
                </a:lnTo>
                <a:lnTo>
                  <a:pt x="69" y="403"/>
                </a:lnTo>
                <a:lnTo>
                  <a:pt x="68" y="403"/>
                </a:lnTo>
                <a:lnTo>
                  <a:pt x="66" y="403"/>
                </a:lnTo>
                <a:lnTo>
                  <a:pt x="66" y="403"/>
                </a:lnTo>
                <a:lnTo>
                  <a:pt x="65" y="403"/>
                </a:lnTo>
                <a:lnTo>
                  <a:pt x="64" y="402"/>
                </a:lnTo>
                <a:lnTo>
                  <a:pt x="63" y="402"/>
                </a:lnTo>
                <a:lnTo>
                  <a:pt x="63" y="402"/>
                </a:lnTo>
                <a:lnTo>
                  <a:pt x="63" y="402"/>
                </a:lnTo>
                <a:lnTo>
                  <a:pt x="61" y="402"/>
                </a:lnTo>
                <a:lnTo>
                  <a:pt x="60" y="402"/>
                </a:lnTo>
                <a:lnTo>
                  <a:pt x="60" y="403"/>
                </a:lnTo>
                <a:lnTo>
                  <a:pt x="60" y="403"/>
                </a:lnTo>
                <a:lnTo>
                  <a:pt x="59" y="403"/>
                </a:lnTo>
                <a:lnTo>
                  <a:pt x="58" y="403"/>
                </a:lnTo>
                <a:lnTo>
                  <a:pt x="58" y="404"/>
                </a:lnTo>
                <a:lnTo>
                  <a:pt x="58" y="405"/>
                </a:lnTo>
                <a:lnTo>
                  <a:pt x="58" y="405"/>
                </a:lnTo>
                <a:lnTo>
                  <a:pt x="58" y="407"/>
                </a:lnTo>
                <a:lnTo>
                  <a:pt x="58" y="408"/>
                </a:lnTo>
                <a:lnTo>
                  <a:pt x="56" y="408"/>
                </a:lnTo>
                <a:lnTo>
                  <a:pt x="55" y="408"/>
                </a:lnTo>
                <a:lnTo>
                  <a:pt x="55" y="408"/>
                </a:lnTo>
                <a:lnTo>
                  <a:pt x="55" y="408"/>
                </a:lnTo>
                <a:lnTo>
                  <a:pt x="55" y="408"/>
                </a:lnTo>
                <a:lnTo>
                  <a:pt x="54" y="409"/>
                </a:lnTo>
                <a:lnTo>
                  <a:pt x="53" y="409"/>
                </a:lnTo>
                <a:lnTo>
                  <a:pt x="53" y="411"/>
                </a:lnTo>
                <a:lnTo>
                  <a:pt x="53" y="411"/>
                </a:lnTo>
                <a:lnTo>
                  <a:pt x="51" y="411"/>
                </a:lnTo>
                <a:lnTo>
                  <a:pt x="50" y="411"/>
                </a:lnTo>
                <a:lnTo>
                  <a:pt x="50" y="411"/>
                </a:lnTo>
                <a:lnTo>
                  <a:pt x="49" y="411"/>
                </a:lnTo>
                <a:lnTo>
                  <a:pt x="48" y="411"/>
                </a:lnTo>
                <a:lnTo>
                  <a:pt x="48" y="412"/>
                </a:lnTo>
                <a:lnTo>
                  <a:pt x="48" y="413"/>
                </a:lnTo>
                <a:lnTo>
                  <a:pt x="46" y="412"/>
                </a:lnTo>
                <a:lnTo>
                  <a:pt x="45" y="412"/>
                </a:lnTo>
                <a:lnTo>
                  <a:pt x="44" y="412"/>
                </a:lnTo>
                <a:lnTo>
                  <a:pt x="44" y="413"/>
                </a:lnTo>
                <a:lnTo>
                  <a:pt x="44" y="413"/>
                </a:lnTo>
                <a:lnTo>
                  <a:pt x="42" y="413"/>
                </a:lnTo>
                <a:lnTo>
                  <a:pt x="41" y="413"/>
                </a:lnTo>
                <a:lnTo>
                  <a:pt x="41" y="413"/>
                </a:lnTo>
                <a:lnTo>
                  <a:pt x="40" y="413"/>
                </a:lnTo>
                <a:lnTo>
                  <a:pt x="39" y="413"/>
                </a:lnTo>
                <a:lnTo>
                  <a:pt x="39" y="413"/>
                </a:lnTo>
                <a:lnTo>
                  <a:pt x="37" y="414"/>
                </a:lnTo>
                <a:lnTo>
                  <a:pt x="36" y="414"/>
                </a:lnTo>
                <a:lnTo>
                  <a:pt x="36" y="413"/>
                </a:lnTo>
                <a:lnTo>
                  <a:pt x="36" y="413"/>
                </a:lnTo>
                <a:lnTo>
                  <a:pt x="36" y="412"/>
                </a:lnTo>
                <a:lnTo>
                  <a:pt x="36" y="412"/>
                </a:lnTo>
                <a:lnTo>
                  <a:pt x="35" y="413"/>
                </a:lnTo>
                <a:lnTo>
                  <a:pt x="34" y="413"/>
                </a:lnTo>
                <a:lnTo>
                  <a:pt x="34" y="413"/>
                </a:lnTo>
                <a:lnTo>
                  <a:pt x="34" y="414"/>
                </a:lnTo>
                <a:lnTo>
                  <a:pt x="34" y="416"/>
                </a:lnTo>
                <a:lnTo>
                  <a:pt x="34" y="416"/>
                </a:lnTo>
                <a:lnTo>
                  <a:pt x="34" y="417"/>
                </a:lnTo>
                <a:lnTo>
                  <a:pt x="34" y="418"/>
                </a:lnTo>
                <a:lnTo>
                  <a:pt x="34" y="419"/>
                </a:lnTo>
                <a:lnTo>
                  <a:pt x="34" y="419"/>
                </a:lnTo>
                <a:lnTo>
                  <a:pt x="35" y="421"/>
                </a:lnTo>
                <a:lnTo>
                  <a:pt x="36" y="421"/>
                </a:lnTo>
                <a:lnTo>
                  <a:pt x="36" y="421"/>
                </a:lnTo>
                <a:lnTo>
                  <a:pt x="36" y="422"/>
                </a:lnTo>
                <a:lnTo>
                  <a:pt x="36" y="422"/>
                </a:lnTo>
                <a:lnTo>
                  <a:pt x="35" y="422"/>
                </a:lnTo>
                <a:lnTo>
                  <a:pt x="34" y="422"/>
                </a:lnTo>
                <a:lnTo>
                  <a:pt x="34" y="422"/>
                </a:lnTo>
                <a:lnTo>
                  <a:pt x="32" y="422"/>
                </a:lnTo>
                <a:lnTo>
                  <a:pt x="31" y="422"/>
                </a:lnTo>
                <a:lnTo>
                  <a:pt x="31" y="423"/>
                </a:lnTo>
                <a:lnTo>
                  <a:pt x="30" y="424"/>
                </a:lnTo>
                <a:lnTo>
                  <a:pt x="29" y="424"/>
                </a:lnTo>
                <a:lnTo>
                  <a:pt x="29" y="424"/>
                </a:lnTo>
                <a:lnTo>
                  <a:pt x="29" y="423"/>
                </a:lnTo>
                <a:lnTo>
                  <a:pt x="29" y="423"/>
                </a:lnTo>
                <a:lnTo>
                  <a:pt x="29" y="422"/>
                </a:lnTo>
                <a:lnTo>
                  <a:pt x="30" y="422"/>
                </a:lnTo>
                <a:lnTo>
                  <a:pt x="31" y="422"/>
                </a:lnTo>
                <a:lnTo>
                  <a:pt x="31" y="422"/>
                </a:lnTo>
                <a:lnTo>
                  <a:pt x="31" y="421"/>
                </a:lnTo>
                <a:lnTo>
                  <a:pt x="31" y="419"/>
                </a:lnTo>
                <a:lnTo>
                  <a:pt x="31" y="419"/>
                </a:lnTo>
                <a:lnTo>
                  <a:pt x="30" y="419"/>
                </a:lnTo>
                <a:lnTo>
                  <a:pt x="29" y="421"/>
                </a:lnTo>
                <a:lnTo>
                  <a:pt x="29" y="421"/>
                </a:lnTo>
                <a:lnTo>
                  <a:pt x="27" y="421"/>
                </a:lnTo>
                <a:lnTo>
                  <a:pt x="26" y="421"/>
                </a:lnTo>
                <a:lnTo>
                  <a:pt x="25" y="419"/>
                </a:lnTo>
                <a:lnTo>
                  <a:pt x="26" y="419"/>
                </a:lnTo>
                <a:lnTo>
                  <a:pt x="26" y="419"/>
                </a:lnTo>
                <a:lnTo>
                  <a:pt x="27" y="418"/>
                </a:lnTo>
                <a:lnTo>
                  <a:pt x="29" y="418"/>
                </a:lnTo>
                <a:lnTo>
                  <a:pt x="29" y="417"/>
                </a:lnTo>
                <a:lnTo>
                  <a:pt x="29" y="416"/>
                </a:lnTo>
                <a:lnTo>
                  <a:pt x="29" y="416"/>
                </a:lnTo>
                <a:lnTo>
                  <a:pt x="29" y="414"/>
                </a:lnTo>
                <a:lnTo>
                  <a:pt x="29" y="413"/>
                </a:lnTo>
                <a:lnTo>
                  <a:pt x="27" y="413"/>
                </a:lnTo>
                <a:lnTo>
                  <a:pt x="26" y="413"/>
                </a:lnTo>
                <a:lnTo>
                  <a:pt x="25" y="413"/>
                </a:lnTo>
                <a:lnTo>
                  <a:pt x="25" y="412"/>
                </a:lnTo>
                <a:lnTo>
                  <a:pt x="26" y="411"/>
                </a:lnTo>
                <a:lnTo>
                  <a:pt x="26" y="411"/>
                </a:lnTo>
                <a:lnTo>
                  <a:pt x="27" y="411"/>
                </a:lnTo>
                <a:lnTo>
                  <a:pt x="29" y="409"/>
                </a:lnTo>
                <a:lnTo>
                  <a:pt x="29" y="409"/>
                </a:lnTo>
                <a:lnTo>
                  <a:pt x="29" y="408"/>
                </a:lnTo>
                <a:lnTo>
                  <a:pt x="29" y="408"/>
                </a:lnTo>
                <a:lnTo>
                  <a:pt x="30" y="408"/>
                </a:lnTo>
                <a:lnTo>
                  <a:pt x="31" y="408"/>
                </a:lnTo>
                <a:lnTo>
                  <a:pt x="31" y="407"/>
                </a:lnTo>
                <a:lnTo>
                  <a:pt x="31" y="405"/>
                </a:lnTo>
                <a:lnTo>
                  <a:pt x="32" y="405"/>
                </a:lnTo>
                <a:lnTo>
                  <a:pt x="34" y="405"/>
                </a:lnTo>
                <a:lnTo>
                  <a:pt x="34" y="405"/>
                </a:lnTo>
                <a:lnTo>
                  <a:pt x="34" y="404"/>
                </a:lnTo>
                <a:lnTo>
                  <a:pt x="35" y="404"/>
                </a:lnTo>
                <a:lnTo>
                  <a:pt x="36" y="404"/>
                </a:lnTo>
                <a:lnTo>
                  <a:pt x="36" y="403"/>
                </a:lnTo>
                <a:lnTo>
                  <a:pt x="37" y="403"/>
                </a:lnTo>
                <a:lnTo>
                  <a:pt x="39" y="403"/>
                </a:lnTo>
                <a:lnTo>
                  <a:pt x="39" y="403"/>
                </a:lnTo>
                <a:lnTo>
                  <a:pt x="40" y="403"/>
                </a:lnTo>
                <a:lnTo>
                  <a:pt x="41" y="402"/>
                </a:lnTo>
                <a:lnTo>
                  <a:pt x="41" y="402"/>
                </a:lnTo>
                <a:lnTo>
                  <a:pt x="41" y="402"/>
                </a:lnTo>
                <a:lnTo>
                  <a:pt x="42" y="400"/>
                </a:lnTo>
                <a:lnTo>
                  <a:pt x="44" y="400"/>
                </a:lnTo>
                <a:lnTo>
                  <a:pt x="44" y="400"/>
                </a:lnTo>
                <a:lnTo>
                  <a:pt x="45" y="400"/>
                </a:lnTo>
                <a:lnTo>
                  <a:pt x="46" y="400"/>
                </a:lnTo>
                <a:lnTo>
                  <a:pt x="48" y="400"/>
                </a:lnTo>
                <a:lnTo>
                  <a:pt x="48" y="399"/>
                </a:lnTo>
                <a:lnTo>
                  <a:pt x="49" y="399"/>
                </a:lnTo>
                <a:lnTo>
                  <a:pt x="49" y="398"/>
                </a:lnTo>
                <a:lnTo>
                  <a:pt x="50" y="398"/>
                </a:lnTo>
                <a:lnTo>
                  <a:pt x="50" y="397"/>
                </a:lnTo>
                <a:lnTo>
                  <a:pt x="51" y="397"/>
                </a:lnTo>
                <a:lnTo>
                  <a:pt x="53" y="397"/>
                </a:lnTo>
                <a:lnTo>
                  <a:pt x="53" y="397"/>
                </a:lnTo>
                <a:lnTo>
                  <a:pt x="54" y="397"/>
                </a:lnTo>
                <a:lnTo>
                  <a:pt x="55" y="395"/>
                </a:lnTo>
                <a:lnTo>
                  <a:pt x="55" y="395"/>
                </a:lnTo>
                <a:lnTo>
                  <a:pt x="55" y="395"/>
                </a:lnTo>
                <a:lnTo>
                  <a:pt x="56" y="395"/>
                </a:lnTo>
                <a:lnTo>
                  <a:pt x="58" y="395"/>
                </a:lnTo>
                <a:lnTo>
                  <a:pt x="59" y="395"/>
                </a:lnTo>
                <a:lnTo>
                  <a:pt x="60" y="395"/>
                </a:lnTo>
                <a:lnTo>
                  <a:pt x="60" y="394"/>
                </a:lnTo>
                <a:lnTo>
                  <a:pt x="60" y="394"/>
                </a:lnTo>
                <a:lnTo>
                  <a:pt x="60" y="393"/>
                </a:lnTo>
                <a:lnTo>
                  <a:pt x="60" y="392"/>
                </a:lnTo>
                <a:lnTo>
                  <a:pt x="60" y="392"/>
                </a:lnTo>
                <a:lnTo>
                  <a:pt x="60" y="390"/>
                </a:lnTo>
                <a:lnTo>
                  <a:pt x="59" y="392"/>
                </a:lnTo>
                <a:lnTo>
                  <a:pt x="58" y="392"/>
                </a:lnTo>
                <a:lnTo>
                  <a:pt x="58" y="392"/>
                </a:lnTo>
                <a:lnTo>
                  <a:pt x="58" y="392"/>
                </a:lnTo>
                <a:lnTo>
                  <a:pt x="58" y="393"/>
                </a:lnTo>
                <a:lnTo>
                  <a:pt x="58" y="393"/>
                </a:lnTo>
                <a:lnTo>
                  <a:pt x="56" y="393"/>
                </a:lnTo>
                <a:lnTo>
                  <a:pt x="55" y="392"/>
                </a:lnTo>
                <a:lnTo>
                  <a:pt x="55" y="392"/>
                </a:lnTo>
                <a:lnTo>
                  <a:pt x="55" y="392"/>
                </a:lnTo>
                <a:lnTo>
                  <a:pt x="55" y="390"/>
                </a:lnTo>
                <a:lnTo>
                  <a:pt x="55" y="389"/>
                </a:lnTo>
                <a:lnTo>
                  <a:pt x="55" y="389"/>
                </a:lnTo>
                <a:lnTo>
                  <a:pt x="54" y="389"/>
                </a:lnTo>
                <a:lnTo>
                  <a:pt x="53" y="389"/>
                </a:lnTo>
                <a:lnTo>
                  <a:pt x="53" y="389"/>
                </a:lnTo>
                <a:lnTo>
                  <a:pt x="53" y="389"/>
                </a:lnTo>
                <a:lnTo>
                  <a:pt x="53" y="390"/>
                </a:lnTo>
                <a:lnTo>
                  <a:pt x="51" y="390"/>
                </a:lnTo>
                <a:lnTo>
                  <a:pt x="50" y="392"/>
                </a:lnTo>
                <a:lnTo>
                  <a:pt x="50" y="392"/>
                </a:lnTo>
                <a:lnTo>
                  <a:pt x="49" y="392"/>
                </a:lnTo>
                <a:lnTo>
                  <a:pt x="48" y="392"/>
                </a:lnTo>
                <a:lnTo>
                  <a:pt x="48" y="393"/>
                </a:lnTo>
                <a:lnTo>
                  <a:pt x="48" y="393"/>
                </a:lnTo>
                <a:lnTo>
                  <a:pt x="48" y="392"/>
                </a:lnTo>
                <a:lnTo>
                  <a:pt x="48" y="392"/>
                </a:lnTo>
                <a:lnTo>
                  <a:pt x="46" y="392"/>
                </a:lnTo>
                <a:lnTo>
                  <a:pt x="45" y="392"/>
                </a:lnTo>
                <a:lnTo>
                  <a:pt x="44" y="392"/>
                </a:lnTo>
                <a:lnTo>
                  <a:pt x="44" y="392"/>
                </a:lnTo>
                <a:lnTo>
                  <a:pt x="44" y="390"/>
                </a:lnTo>
                <a:lnTo>
                  <a:pt x="42" y="390"/>
                </a:lnTo>
                <a:lnTo>
                  <a:pt x="41" y="389"/>
                </a:lnTo>
                <a:lnTo>
                  <a:pt x="41" y="389"/>
                </a:lnTo>
                <a:lnTo>
                  <a:pt x="41" y="389"/>
                </a:lnTo>
                <a:lnTo>
                  <a:pt x="41" y="388"/>
                </a:lnTo>
                <a:lnTo>
                  <a:pt x="41" y="387"/>
                </a:lnTo>
                <a:lnTo>
                  <a:pt x="41" y="387"/>
                </a:lnTo>
                <a:lnTo>
                  <a:pt x="41" y="387"/>
                </a:lnTo>
                <a:lnTo>
                  <a:pt x="40" y="387"/>
                </a:lnTo>
                <a:lnTo>
                  <a:pt x="39" y="387"/>
                </a:lnTo>
                <a:lnTo>
                  <a:pt x="39" y="387"/>
                </a:lnTo>
                <a:lnTo>
                  <a:pt x="39" y="387"/>
                </a:lnTo>
                <a:lnTo>
                  <a:pt x="37" y="387"/>
                </a:lnTo>
                <a:lnTo>
                  <a:pt x="36" y="387"/>
                </a:lnTo>
                <a:lnTo>
                  <a:pt x="36" y="387"/>
                </a:lnTo>
                <a:lnTo>
                  <a:pt x="36" y="385"/>
                </a:lnTo>
                <a:lnTo>
                  <a:pt x="36" y="384"/>
                </a:lnTo>
                <a:lnTo>
                  <a:pt x="35" y="384"/>
                </a:lnTo>
                <a:lnTo>
                  <a:pt x="34" y="384"/>
                </a:lnTo>
                <a:lnTo>
                  <a:pt x="34" y="384"/>
                </a:lnTo>
                <a:lnTo>
                  <a:pt x="34" y="383"/>
                </a:lnTo>
                <a:lnTo>
                  <a:pt x="35" y="383"/>
                </a:lnTo>
                <a:lnTo>
                  <a:pt x="36" y="382"/>
                </a:lnTo>
                <a:lnTo>
                  <a:pt x="36" y="382"/>
                </a:lnTo>
                <a:lnTo>
                  <a:pt x="37" y="382"/>
                </a:lnTo>
                <a:lnTo>
                  <a:pt x="39" y="382"/>
                </a:lnTo>
                <a:lnTo>
                  <a:pt x="39" y="382"/>
                </a:lnTo>
                <a:lnTo>
                  <a:pt x="39" y="382"/>
                </a:lnTo>
                <a:lnTo>
                  <a:pt x="40" y="382"/>
                </a:lnTo>
                <a:lnTo>
                  <a:pt x="41" y="382"/>
                </a:lnTo>
                <a:lnTo>
                  <a:pt x="41" y="382"/>
                </a:lnTo>
                <a:lnTo>
                  <a:pt x="42" y="382"/>
                </a:lnTo>
                <a:lnTo>
                  <a:pt x="44" y="380"/>
                </a:lnTo>
                <a:lnTo>
                  <a:pt x="44" y="380"/>
                </a:lnTo>
                <a:lnTo>
                  <a:pt x="45" y="380"/>
                </a:lnTo>
                <a:lnTo>
                  <a:pt x="46" y="379"/>
                </a:lnTo>
                <a:lnTo>
                  <a:pt x="48" y="379"/>
                </a:lnTo>
                <a:lnTo>
                  <a:pt x="46" y="379"/>
                </a:lnTo>
                <a:lnTo>
                  <a:pt x="45" y="379"/>
                </a:lnTo>
                <a:lnTo>
                  <a:pt x="44" y="379"/>
                </a:lnTo>
                <a:lnTo>
                  <a:pt x="44" y="378"/>
                </a:lnTo>
                <a:lnTo>
                  <a:pt x="44" y="377"/>
                </a:lnTo>
                <a:lnTo>
                  <a:pt x="44" y="375"/>
                </a:lnTo>
                <a:lnTo>
                  <a:pt x="45" y="375"/>
                </a:lnTo>
                <a:lnTo>
                  <a:pt x="46" y="375"/>
                </a:lnTo>
                <a:lnTo>
                  <a:pt x="48" y="375"/>
                </a:lnTo>
                <a:lnTo>
                  <a:pt x="48" y="374"/>
                </a:lnTo>
                <a:lnTo>
                  <a:pt x="48" y="374"/>
                </a:lnTo>
                <a:lnTo>
                  <a:pt x="48" y="374"/>
                </a:lnTo>
                <a:lnTo>
                  <a:pt x="49" y="374"/>
                </a:lnTo>
                <a:lnTo>
                  <a:pt x="50" y="373"/>
                </a:lnTo>
                <a:lnTo>
                  <a:pt x="50" y="373"/>
                </a:lnTo>
                <a:lnTo>
                  <a:pt x="50" y="373"/>
                </a:lnTo>
                <a:lnTo>
                  <a:pt x="51" y="373"/>
                </a:lnTo>
                <a:lnTo>
                  <a:pt x="53" y="371"/>
                </a:lnTo>
                <a:lnTo>
                  <a:pt x="53" y="370"/>
                </a:lnTo>
                <a:lnTo>
                  <a:pt x="51" y="370"/>
                </a:lnTo>
                <a:lnTo>
                  <a:pt x="50" y="370"/>
                </a:lnTo>
                <a:lnTo>
                  <a:pt x="50" y="370"/>
                </a:lnTo>
                <a:lnTo>
                  <a:pt x="49" y="370"/>
                </a:lnTo>
                <a:lnTo>
                  <a:pt x="50" y="369"/>
                </a:lnTo>
                <a:lnTo>
                  <a:pt x="50" y="368"/>
                </a:lnTo>
                <a:lnTo>
                  <a:pt x="50" y="368"/>
                </a:lnTo>
                <a:lnTo>
                  <a:pt x="50" y="366"/>
                </a:lnTo>
                <a:lnTo>
                  <a:pt x="50" y="365"/>
                </a:lnTo>
                <a:lnTo>
                  <a:pt x="50" y="365"/>
                </a:lnTo>
                <a:lnTo>
                  <a:pt x="49" y="365"/>
                </a:lnTo>
                <a:lnTo>
                  <a:pt x="49" y="365"/>
                </a:lnTo>
                <a:lnTo>
                  <a:pt x="48" y="365"/>
                </a:lnTo>
                <a:lnTo>
                  <a:pt x="48" y="365"/>
                </a:lnTo>
                <a:lnTo>
                  <a:pt x="48" y="365"/>
                </a:lnTo>
                <a:lnTo>
                  <a:pt x="48" y="364"/>
                </a:lnTo>
                <a:lnTo>
                  <a:pt x="48" y="363"/>
                </a:lnTo>
                <a:lnTo>
                  <a:pt x="48" y="363"/>
                </a:lnTo>
                <a:lnTo>
                  <a:pt x="46" y="361"/>
                </a:lnTo>
                <a:lnTo>
                  <a:pt x="45" y="361"/>
                </a:lnTo>
                <a:lnTo>
                  <a:pt x="45" y="360"/>
                </a:lnTo>
                <a:lnTo>
                  <a:pt x="44" y="360"/>
                </a:lnTo>
                <a:lnTo>
                  <a:pt x="44" y="360"/>
                </a:lnTo>
                <a:lnTo>
                  <a:pt x="44" y="359"/>
                </a:lnTo>
                <a:lnTo>
                  <a:pt x="44" y="358"/>
                </a:lnTo>
                <a:lnTo>
                  <a:pt x="45" y="358"/>
                </a:lnTo>
                <a:lnTo>
                  <a:pt x="46" y="358"/>
                </a:lnTo>
                <a:lnTo>
                  <a:pt x="48" y="356"/>
                </a:lnTo>
                <a:lnTo>
                  <a:pt x="46" y="356"/>
                </a:lnTo>
                <a:lnTo>
                  <a:pt x="48" y="355"/>
                </a:lnTo>
                <a:lnTo>
                  <a:pt x="46" y="355"/>
                </a:lnTo>
                <a:lnTo>
                  <a:pt x="45" y="355"/>
                </a:lnTo>
                <a:lnTo>
                  <a:pt x="44" y="355"/>
                </a:lnTo>
                <a:lnTo>
                  <a:pt x="44" y="356"/>
                </a:lnTo>
                <a:lnTo>
                  <a:pt x="44" y="356"/>
                </a:lnTo>
                <a:lnTo>
                  <a:pt x="42" y="356"/>
                </a:lnTo>
                <a:lnTo>
                  <a:pt x="41" y="356"/>
                </a:lnTo>
                <a:lnTo>
                  <a:pt x="41" y="356"/>
                </a:lnTo>
                <a:lnTo>
                  <a:pt x="41" y="355"/>
                </a:lnTo>
                <a:lnTo>
                  <a:pt x="41" y="355"/>
                </a:lnTo>
                <a:lnTo>
                  <a:pt x="41" y="354"/>
                </a:lnTo>
                <a:lnTo>
                  <a:pt x="40" y="354"/>
                </a:lnTo>
                <a:lnTo>
                  <a:pt x="39" y="354"/>
                </a:lnTo>
                <a:lnTo>
                  <a:pt x="39" y="354"/>
                </a:lnTo>
                <a:lnTo>
                  <a:pt x="37" y="353"/>
                </a:lnTo>
                <a:lnTo>
                  <a:pt x="36" y="353"/>
                </a:lnTo>
                <a:lnTo>
                  <a:pt x="36" y="351"/>
                </a:lnTo>
                <a:lnTo>
                  <a:pt x="36" y="351"/>
                </a:lnTo>
                <a:lnTo>
                  <a:pt x="36" y="350"/>
                </a:lnTo>
                <a:lnTo>
                  <a:pt x="36" y="350"/>
                </a:lnTo>
                <a:lnTo>
                  <a:pt x="35" y="350"/>
                </a:lnTo>
                <a:lnTo>
                  <a:pt x="34" y="350"/>
                </a:lnTo>
                <a:lnTo>
                  <a:pt x="34" y="350"/>
                </a:lnTo>
                <a:lnTo>
                  <a:pt x="34" y="351"/>
                </a:lnTo>
                <a:lnTo>
                  <a:pt x="32" y="351"/>
                </a:lnTo>
                <a:lnTo>
                  <a:pt x="31" y="351"/>
                </a:lnTo>
                <a:lnTo>
                  <a:pt x="31" y="351"/>
                </a:lnTo>
                <a:lnTo>
                  <a:pt x="31" y="350"/>
                </a:lnTo>
                <a:lnTo>
                  <a:pt x="31" y="350"/>
                </a:lnTo>
                <a:lnTo>
                  <a:pt x="31" y="349"/>
                </a:lnTo>
                <a:lnTo>
                  <a:pt x="30" y="349"/>
                </a:lnTo>
                <a:lnTo>
                  <a:pt x="29" y="349"/>
                </a:lnTo>
                <a:lnTo>
                  <a:pt x="29" y="349"/>
                </a:lnTo>
                <a:lnTo>
                  <a:pt x="29" y="348"/>
                </a:lnTo>
                <a:lnTo>
                  <a:pt x="29" y="346"/>
                </a:lnTo>
                <a:lnTo>
                  <a:pt x="27" y="346"/>
                </a:lnTo>
                <a:lnTo>
                  <a:pt x="26" y="346"/>
                </a:lnTo>
                <a:lnTo>
                  <a:pt x="25" y="346"/>
                </a:lnTo>
                <a:lnTo>
                  <a:pt x="25" y="345"/>
                </a:lnTo>
                <a:lnTo>
                  <a:pt x="25" y="344"/>
                </a:lnTo>
                <a:lnTo>
                  <a:pt x="25" y="344"/>
                </a:lnTo>
                <a:lnTo>
                  <a:pt x="26" y="344"/>
                </a:lnTo>
                <a:lnTo>
                  <a:pt x="27" y="343"/>
                </a:lnTo>
                <a:lnTo>
                  <a:pt x="29" y="343"/>
                </a:lnTo>
                <a:lnTo>
                  <a:pt x="29" y="341"/>
                </a:lnTo>
                <a:lnTo>
                  <a:pt x="29" y="341"/>
                </a:lnTo>
                <a:lnTo>
                  <a:pt x="27" y="341"/>
                </a:lnTo>
                <a:lnTo>
                  <a:pt x="26" y="340"/>
                </a:lnTo>
                <a:lnTo>
                  <a:pt x="25" y="340"/>
                </a:lnTo>
                <a:lnTo>
                  <a:pt x="25" y="340"/>
                </a:lnTo>
                <a:lnTo>
                  <a:pt x="25" y="339"/>
                </a:lnTo>
                <a:lnTo>
                  <a:pt x="25" y="337"/>
                </a:lnTo>
                <a:lnTo>
                  <a:pt x="25" y="337"/>
                </a:lnTo>
                <a:lnTo>
                  <a:pt x="25" y="336"/>
                </a:lnTo>
                <a:lnTo>
                  <a:pt x="24" y="336"/>
                </a:lnTo>
                <a:lnTo>
                  <a:pt x="24" y="335"/>
                </a:lnTo>
                <a:lnTo>
                  <a:pt x="22" y="335"/>
                </a:lnTo>
                <a:lnTo>
                  <a:pt x="22" y="335"/>
                </a:lnTo>
                <a:lnTo>
                  <a:pt x="22" y="334"/>
                </a:lnTo>
                <a:lnTo>
                  <a:pt x="21" y="334"/>
                </a:lnTo>
                <a:lnTo>
                  <a:pt x="21" y="332"/>
                </a:lnTo>
                <a:lnTo>
                  <a:pt x="20" y="332"/>
                </a:lnTo>
                <a:lnTo>
                  <a:pt x="20" y="332"/>
                </a:lnTo>
                <a:lnTo>
                  <a:pt x="19" y="331"/>
                </a:lnTo>
                <a:lnTo>
                  <a:pt x="17" y="331"/>
                </a:lnTo>
                <a:lnTo>
                  <a:pt x="17" y="330"/>
                </a:lnTo>
                <a:lnTo>
                  <a:pt x="17" y="330"/>
                </a:lnTo>
                <a:lnTo>
                  <a:pt x="17" y="329"/>
                </a:lnTo>
                <a:lnTo>
                  <a:pt x="17" y="327"/>
                </a:lnTo>
                <a:lnTo>
                  <a:pt x="17" y="327"/>
                </a:lnTo>
                <a:lnTo>
                  <a:pt x="17" y="327"/>
                </a:lnTo>
                <a:lnTo>
                  <a:pt x="17" y="325"/>
                </a:lnTo>
                <a:lnTo>
                  <a:pt x="17" y="324"/>
                </a:lnTo>
                <a:lnTo>
                  <a:pt x="17" y="322"/>
                </a:lnTo>
                <a:lnTo>
                  <a:pt x="16" y="322"/>
                </a:lnTo>
                <a:lnTo>
                  <a:pt x="15" y="322"/>
                </a:lnTo>
                <a:lnTo>
                  <a:pt x="15" y="322"/>
                </a:lnTo>
                <a:lnTo>
                  <a:pt x="14" y="322"/>
                </a:lnTo>
                <a:lnTo>
                  <a:pt x="14" y="322"/>
                </a:lnTo>
                <a:lnTo>
                  <a:pt x="14" y="321"/>
                </a:lnTo>
                <a:lnTo>
                  <a:pt x="15" y="320"/>
                </a:lnTo>
                <a:lnTo>
                  <a:pt x="15" y="320"/>
                </a:lnTo>
                <a:lnTo>
                  <a:pt x="15" y="320"/>
                </a:lnTo>
                <a:lnTo>
                  <a:pt x="16" y="319"/>
                </a:lnTo>
                <a:lnTo>
                  <a:pt x="16" y="319"/>
                </a:lnTo>
                <a:lnTo>
                  <a:pt x="16" y="317"/>
                </a:lnTo>
                <a:lnTo>
                  <a:pt x="17" y="317"/>
                </a:lnTo>
                <a:lnTo>
                  <a:pt x="17" y="316"/>
                </a:lnTo>
                <a:lnTo>
                  <a:pt x="17" y="316"/>
                </a:lnTo>
                <a:lnTo>
                  <a:pt x="17" y="315"/>
                </a:lnTo>
                <a:lnTo>
                  <a:pt x="17" y="314"/>
                </a:lnTo>
                <a:lnTo>
                  <a:pt x="17" y="314"/>
                </a:lnTo>
                <a:lnTo>
                  <a:pt x="16" y="312"/>
                </a:lnTo>
                <a:lnTo>
                  <a:pt x="16" y="311"/>
                </a:lnTo>
                <a:lnTo>
                  <a:pt x="16" y="311"/>
                </a:lnTo>
                <a:lnTo>
                  <a:pt x="16" y="310"/>
                </a:lnTo>
                <a:lnTo>
                  <a:pt x="16" y="310"/>
                </a:lnTo>
                <a:lnTo>
                  <a:pt x="15" y="310"/>
                </a:lnTo>
                <a:lnTo>
                  <a:pt x="14" y="310"/>
                </a:lnTo>
                <a:lnTo>
                  <a:pt x="14" y="310"/>
                </a:lnTo>
                <a:lnTo>
                  <a:pt x="12" y="309"/>
                </a:lnTo>
                <a:lnTo>
                  <a:pt x="12" y="309"/>
                </a:lnTo>
                <a:lnTo>
                  <a:pt x="12" y="307"/>
                </a:lnTo>
                <a:lnTo>
                  <a:pt x="14" y="307"/>
                </a:lnTo>
                <a:lnTo>
                  <a:pt x="15" y="307"/>
                </a:lnTo>
                <a:lnTo>
                  <a:pt x="15" y="306"/>
                </a:lnTo>
                <a:lnTo>
                  <a:pt x="14" y="306"/>
                </a:lnTo>
                <a:lnTo>
                  <a:pt x="14" y="305"/>
                </a:lnTo>
                <a:lnTo>
                  <a:pt x="14" y="303"/>
                </a:lnTo>
                <a:lnTo>
                  <a:pt x="14" y="303"/>
                </a:lnTo>
                <a:lnTo>
                  <a:pt x="14" y="303"/>
                </a:lnTo>
                <a:lnTo>
                  <a:pt x="14" y="302"/>
                </a:lnTo>
                <a:lnTo>
                  <a:pt x="14" y="301"/>
                </a:lnTo>
                <a:lnTo>
                  <a:pt x="14" y="300"/>
                </a:lnTo>
                <a:lnTo>
                  <a:pt x="14" y="300"/>
                </a:lnTo>
                <a:lnTo>
                  <a:pt x="12" y="300"/>
                </a:lnTo>
                <a:lnTo>
                  <a:pt x="12" y="300"/>
                </a:lnTo>
                <a:lnTo>
                  <a:pt x="11" y="300"/>
                </a:lnTo>
                <a:lnTo>
                  <a:pt x="12" y="298"/>
                </a:lnTo>
                <a:lnTo>
                  <a:pt x="12" y="297"/>
                </a:lnTo>
                <a:lnTo>
                  <a:pt x="12" y="297"/>
                </a:lnTo>
                <a:lnTo>
                  <a:pt x="12" y="297"/>
                </a:lnTo>
                <a:lnTo>
                  <a:pt x="14" y="297"/>
                </a:lnTo>
                <a:lnTo>
                  <a:pt x="15" y="297"/>
                </a:lnTo>
                <a:lnTo>
                  <a:pt x="15" y="297"/>
                </a:lnTo>
                <a:lnTo>
                  <a:pt x="15" y="296"/>
                </a:lnTo>
                <a:lnTo>
                  <a:pt x="15" y="295"/>
                </a:lnTo>
                <a:lnTo>
                  <a:pt x="15" y="295"/>
                </a:lnTo>
                <a:lnTo>
                  <a:pt x="16" y="295"/>
                </a:lnTo>
                <a:lnTo>
                  <a:pt x="16" y="295"/>
                </a:lnTo>
                <a:lnTo>
                  <a:pt x="17" y="295"/>
                </a:lnTo>
                <a:lnTo>
                  <a:pt x="17" y="295"/>
                </a:lnTo>
                <a:lnTo>
                  <a:pt x="19" y="295"/>
                </a:lnTo>
                <a:lnTo>
                  <a:pt x="20" y="295"/>
                </a:lnTo>
                <a:lnTo>
                  <a:pt x="20" y="295"/>
                </a:lnTo>
                <a:lnTo>
                  <a:pt x="20" y="295"/>
                </a:lnTo>
                <a:lnTo>
                  <a:pt x="21" y="295"/>
                </a:lnTo>
                <a:lnTo>
                  <a:pt x="22" y="295"/>
                </a:lnTo>
                <a:lnTo>
                  <a:pt x="22" y="295"/>
                </a:lnTo>
                <a:lnTo>
                  <a:pt x="22" y="293"/>
                </a:lnTo>
                <a:lnTo>
                  <a:pt x="24" y="292"/>
                </a:lnTo>
                <a:lnTo>
                  <a:pt x="24" y="292"/>
                </a:lnTo>
                <a:lnTo>
                  <a:pt x="25" y="291"/>
                </a:lnTo>
                <a:lnTo>
                  <a:pt x="25" y="291"/>
                </a:lnTo>
                <a:lnTo>
                  <a:pt x="26" y="291"/>
                </a:lnTo>
                <a:lnTo>
                  <a:pt x="27" y="291"/>
                </a:lnTo>
                <a:lnTo>
                  <a:pt x="29" y="291"/>
                </a:lnTo>
                <a:lnTo>
                  <a:pt x="29" y="291"/>
                </a:lnTo>
                <a:lnTo>
                  <a:pt x="30" y="291"/>
                </a:lnTo>
                <a:lnTo>
                  <a:pt x="31" y="291"/>
                </a:lnTo>
                <a:lnTo>
                  <a:pt x="31" y="291"/>
                </a:lnTo>
                <a:lnTo>
                  <a:pt x="31" y="290"/>
                </a:lnTo>
                <a:lnTo>
                  <a:pt x="31" y="290"/>
                </a:lnTo>
                <a:lnTo>
                  <a:pt x="31" y="288"/>
                </a:lnTo>
                <a:lnTo>
                  <a:pt x="31" y="288"/>
                </a:lnTo>
                <a:lnTo>
                  <a:pt x="31" y="287"/>
                </a:lnTo>
                <a:lnTo>
                  <a:pt x="31" y="287"/>
                </a:lnTo>
                <a:lnTo>
                  <a:pt x="31" y="286"/>
                </a:lnTo>
                <a:lnTo>
                  <a:pt x="31" y="285"/>
                </a:lnTo>
                <a:lnTo>
                  <a:pt x="31" y="285"/>
                </a:lnTo>
                <a:lnTo>
                  <a:pt x="31" y="283"/>
                </a:lnTo>
                <a:lnTo>
                  <a:pt x="32" y="283"/>
                </a:lnTo>
                <a:lnTo>
                  <a:pt x="34" y="283"/>
                </a:lnTo>
                <a:lnTo>
                  <a:pt x="34" y="285"/>
                </a:lnTo>
                <a:lnTo>
                  <a:pt x="34" y="285"/>
                </a:lnTo>
                <a:lnTo>
                  <a:pt x="34" y="286"/>
                </a:lnTo>
                <a:lnTo>
                  <a:pt x="34" y="286"/>
                </a:lnTo>
                <a:lnTo>
                  <a:pt x="34" y="286"/>
                </a:lnTo>
                <a:lnTo>
                  <a:pt x="35" y="286"/>
                </a:lnTo>
                <a:lnTo>
                  <a:pt x="36" y="286"/>
                </a:lnTo>
                <a:lnTo>
                  <a:pt x="36" y="286"/>
                </a:lnTo>
                <a:lnTo>
                  <a:pt x="37" y="286"/>
                </a:lnTo>
                <a:lnTo>
                  <a:pt x="39" y="287"/>
                </a:lnTo>
                <a:lnTo>
                  <a:pt x="39" y="287"/>
                </a:lnTo>
                <a:lnTo>
                  <a:pt x="39" y="288"/>
                </a:lnTo>
                <a:lnTo>
                  <a:pt x="39" y="288"/>
                </a:lnTo>
                <a:lnTo>
                  <a:pt x="39" y="287"/>
                </a:lnTo>
                <a:lnTo>
                  <a:pt x="39" y="287"/>
                </a:lnTo>
                <a:lnTo>
                  <a:pt x="40" y="286"/>
                </a:lnTo>
                <a:lnTo>
                  <a:pt x="41" y="286"/>
                </a:lnTo>
                <a:lnTo>
                  <a:pt x="41" y="286"/>
                </a:lnTo>
                <a:lnTo>
                  <a:pt x="41" y="285"/>
                </a:lnTo>
                <a:lnTo>
                  <a:pt x="41" y="285"/>
                </a:lnTo>
                <a:lnTo>
                  <a:pt x="42" y="285"/>
                </a:lnTo>
                <a:lnTo>
                  <a:pt x="42" y="283"/>
                </a:lnTo>
                <a:lnTo>
                  <a:pt x="42" y="282"/>
                </a:lnTo>
                <a:lnTo>
                  <a:pt x="42" y="281"/>
                </a:lnTo>
                <a:lnTo>
                  <a:pt x="42" y="281"/>
                </a:lnTo>
                <a:lnTo>
                  <a:pt x="41" y="281"/>
                </a:lnTo>
                <a:lnTo>
                  <a:pt x="41" y="280"/>
                </a:lnTo>
                <a:lnTo>
                  <a:pt x="41" y="278"/>
                </a:lnTo>
                <a:lnTo>
                  <a:pt x="41" y="278"/>
                </a:lnTo>
                <a:lnTo>
                  <a:pt x="41" y="278"/>
                </a:lnTo>
                <a:lnTo>
                  <a:pt x="41" y="277"/>
                </a:lnTo>
                <a:lnTo>
                  <a:pt x="41" y="276"/>
                </a:lnTo>
                <a:lnTo>
                  <a:pt x="40" y="276"/>
                </a:lnTo>
                <a:lnTo>
                  <a:pt x="40" y="276"/>
                </a:lnTo>
                <a:lnTo>
                  <a:pt x="39" y="275"/>
                </a:lnTo>
                <a:lnTo>
                  <a:pt x="39" y="275"/>
                </a:lnTo>
                <a:lnTo>
                  <a:pt x="39" y="273"/>
                </a:lnTo>
                <a:lnTo>
                  <a:pt x="39" y="273"/>
                </a:lnTo>
                <a:lnTo>
                  <a:pt x="39" y="272"/>
                </a:lnTo>
                <a:lnTo>
                  <a:pt x="39" y="272"/>
                </a:lnTo>
                <a:lnTo>
                  <a:pt x="37" y="271"/>
                </a:lnTo>
                <a:lnTo>
                  <a:pt x="37" y="271"/>
                </a:lnTo>
                <a:lnTo>
                  <a:pt x="36" y="271"/>
                </a:lnTo>
                <a:lnTo>
                  <a:pt x="36" y="269"/>
                </a:lnTo>
                <a:lnTo>
                  <a:pt x="36" y="268"/>
                </a:lnTo>
                <a:lnTo>
                  <a:pt x="36" y="268"/>
                </a:lnTo>
                <a:lnTo>
                  <a:pt x="36" y="268"/>
                </a:lnTo>
                <a:lnTo>
                  <a:pt x="36" y="268"/>
                </a:lnTo>
                <a:lnTo>
                  <a:pt x="36" y="268"/>
                </a:lnTo>
                <a:lnTo>
                  <a:pt x="37" y="268"/>
                </a:lnTo>
                <a:lnTo>
                  <a:pt x="39" y="268"/>
                </a:lnTo>
                <a:lnTo>
                  <a:pt x="39" y="268"/>
                </a:lnTo>
                <a:lnTo>
                  <a:pt x="40" y="268"/>
                </a:lnTo>
                <a:lnTo>
                  <a:pt x="41" y="268"/>
                </a:lnTo>
                <a:lnTo>
                  <a:pt x="41" y="267"/>
                </a:lnTo>
                <a:lnTo>
                  <a:pt x="41" y="266"/>
                </a:lnTo>
                <a:lnTo>
                  <a:pt x="41" y="266"/>
                </a:lnTo>
                <a:lnTo>
                  <a:pt x="41" y="266"/>
                </a:lnTo>
                <a:lnTo>
                  <a:pt x="40" y="264"/>
                </a:lnTo>
                <a:lnTo>
                  <a:pt x="39" y="264"/>
                </a:lnTo>
                <a:lnTo>
                  <a:pt x="39" y="264"/>
                </a:lnTo>
                <a:lnTo>
                  <a:pt x="39" y="263"/>
                </a:lnTo>
                <a:lnTo>
                  <a:pt x="39" y="263"/>
                </a:lnTo>
                <a:lnTo>
                  <a:pt x="39" y="262"/>
                </a:lnTo>
                <a:lnTo>
                  <a:pt x="40" y="262"/>
                </a:lnTo>
                <a:lnTo>
                  <a:pt x="41" y="262"/>
                </a:lnTo>
                <a:lnTo>
                  <a:pt x="41" y="262"/>
                </a:lnTo>
                <a:lnTo>
                  <a:pt x="41" y="262"/>
                </a:lnTo>
                <a:lnTo>
                  <a:pt x="42" y="261"/>
                </a:lnTo>
                <a:lnTo>
                  <a:pt x="44" y="261"/>
                </a:lnTo>
                <a:lnTo>
                  <a:pt x="44" y="261"/>
                </a:lnTo>
                <a:lnTo>
                  <a:pt x="44" y="259"/>
                </a:lnTo>
                <a:lnTo>
                  <a:pt x="44" y="259"/>
                </a:lnTo>
                <a:lnTo>
                  <a:pt x="44" y="259"/>
                </a:lnTo>
                <a:lnTo>
                  <a:pt x="42" y="259"/>
                </a:lnTo>
                <a:lnTo>
                  <a:pt x="41" y="259"/>
                </a:lnTo>
                <a:lnTo>
                  <a:pt x="41" y="259"/>
                </a:lnTo>
                <a:lnTo>
                  <a:pt x="40" y="259"/>
                </a:lnTo>
                <a:lnTo>
                  <a:pt x="39" y="259"/>
                </a:lnTo>
                <a:lnTo>
                  <a:pt x="39" y="259"/>
                </a:lnTo>
                <a:lnTo>
                  <a:pt x="39" y="259"/>
                </a:lnTo>
                <a:lnTo>
                  <a:pt x="39" y="259"/>
                </a:lnTo>
                <a:lnTo>
                  <a:pt x="39" y="259"/>
                </a:lnTo>
                <a:lnTo>
                  <a:pt x="39" y="259"/>
                </a:lnTo>
                <a:lnTo>
                  <a:pt x="40" y="259"/>
                </a:lnTo>
                <a:lnTo>
                  <a:pt x="41" y="258"/>
                </a:lnTo>
                <a:lnTo>
                  <a:pt x="41" y="257"/>
                </a:lnTo>
                <a:lnTo>
                  <a:pt x="41" y="257"/>
                </a:lnTo>
                <a:lnTo>
                  <a:pt x="41" y="256"/>
                </a:lnTo>
                <a:lnTo>
                  <a:pt x="41" y="256"/>
                </a:lnTo>
                <a:lnTo>
                  <a:pt x="41" y="257"/>
                </a:lnTo>
                <a:lnTo>
                  <a:pt x="42" y="257"/>
                </a:lnTo>
                <a:lnTo>
                  <a:pt x="44" y="257"/>
                </a:lnTo>
                <a:lnTo>
                  <a:pt x="44" y="257"/>
                </a:lnTo>
                <a:lnTo>
                  <a:pt x="44" y="256"/>
                </a:lnTo>
                <a:lnTo>
                  <a:pt x="44" y="254"/>
                </a:lnTo>
                <a:lnTo>
                  <a:pt x="44" y="254"/>
                </a:lnTo>
                <a:lnTo>
                  <a:pt x="44" y="254"/>
                </a:lnTo>
                <a:lnTo>
                  <a:pt x="44" y="253"/>
                </a:lnTo>
                <a:lnTo>
                  <a:pt x="44" y="253"/>
                </a:lnTo>
                <a:lnTo>
                  <a:pt x="45" y="252"/>
                </a:lnTo>
                <a:lnTo>
                  <a:pt x="46" y="252"/>
                </a:lnTo>
                <a:lnTo>
                  <a:pt x="46" y="252"/>
                </a:lnTo>
                <a:lnTo>
                  <a:pt x="45" y="252"/>
                </a:lnTo>
                <a:lnTo>
                  <a:pt x="45" y="252"/>
                </a:lnTo>
                <a:lnTo>
                  <a:pt x="44" y="252"/>
                </a:lnTo>
                <a:lnTo>
                  <a:pt x="44" y="252"/>
                </a:lnTo>
                <a:lnTo>
                  <a:pt x="42" y="252"/>
                </a:lnTo>
                <a:lnTo>
                  <a:pt x="41" y="252"/>
                </a:lnTo>
                <a:lnTo>
                  <a:pt x="41" y="252"/>
                </a:lnTo>
                <a:lnTo>
                  <a:pt x="40" y="252"/>
                </a:lnTo>
                <a:lnTo>
                  <a:pt x="39" y="251"/>
                </a:lnTo>
                <a:lnTo>
                  <a:pt x="39" y="251"/>
                </a:lnTo>
                <a:lnTo>
                  <a:pt x="39" y="251"/>
                </a:lnTo>
                <a:lnTo>
                  <a:pt x="39" y="249"/>
                </a:lnTo>
                <a:lnTo>
                  <a:pt x="37" y="249"/>
                </a:lnTo>
                <a:lnTo>
                  <a:pt x="36" y="249"/>
                </a:lnTo>
                <a:lnTo>
                  <a:pt x="36" y="249"/>
                </a:lnTo>
                <a:lnTo>
                  <a:pt x="36" y="249"/>
                </a:lnTo>
                <a:lnTo>
                  <a:pt x="35" y="248"/>
                </a:lnTo>
                <a:lnTo>
                  <a:pt x="35" y="248"/>
                </a:lnTo>
                <a:lnTo>
                  <a:pt x="35" y="248"/>
                </a:lnTo>
                <a:lnTo>
                  <a:pt x="36" y="248"/>
                </a:lnTo>
                <a:lnTo>
                  <a:pt x="36" y="247"/>
                </a:lnTo>
                <a:lnTo>
                  <a:pt x="37" y="247"/>
                </a:lnTo>
                <a:lnTo>
                  <a:pt x="39" y="247"/>
                </a:lnTo>
                <a:lnTo>
                  <a:pt x="39" y="247"/>
                </a:lnTo>
                <a:lnTo>
                  <a:pt x="40" y="247"/>
                </a:lnTo>
                <a:lnTo>
                  <a:pt x="40" y="247"/>
                </a:lnTo>
                <a:lnTo>
                  <a:pt x="40" y="247"/>
                </a:lnTo>
                <a:lnTo>
                  <a:pt x="39" y="247"/>
                </a:lnTo>
                <a:lnTo>
                  <a:pt x="39" y="246"/>
                </a:lnTo>
                <a:lnTo>
                  <a:pt x="39" y="246"/>
                </a:lnTo>
                <a:lnTo>
                  <a:pt x="37" y="246"/>
                </a:lnTo>
                <a:lnTo>
                  <a:pt x="36" y="246"/>
                </a:lnTo>
                <a:lnTo>
                  <a:pt x="36" y="246"/>
                </a:lnTo>
                <a:lnTo>
                  <a:pt x="35" y="244"/>
                </a:lnTo>
                <a:lnTo>
                  <a:pt x="35" y="244"/>
                </a:lnTo>
                <a:lnTo>
                  <a:pt x="35" y="243"/>
                </a:lnTo>
                <a:lnTo>
                  <a:pt x="35" y="243"/>
                </a:lnTo>
                <a:lnTo>
                  <a:pt x="36" y="243"/>
                </a:lnTo>
                <a:lnTo>
                  <a:pt x="36" y="243"/>
                </a:lnTo>
                <a:lnTo>
                  <a:pt x="36" y="242"/>
                </a:lnTo>
                <a:lnTo>
                  <a:pt x="37" y="240"/>
                </a:lnTo>
                <a:lnTo>
                  <a:pt x="39" y="240"/>
                </a:lnTo>
                <a:lnTo>
                  <a:pt x="39" y="240"/>
                </a:lnTo>
                <a:lnTo>
                  <a:pt x="40" y="240"/>
                </a:lnTo>
                <a:lnTo>
                  <a:pt x="40" y="240"/>
                </a:lnTo>
                <a:lnTo>
                  <a:pt x="40" y="239"/>
                </a:lnTo>
                <a:lnTo>
                  <a:pt x="39" y="239"/>
                </a:lnTo>
                <a:lnTo>
                  <a:pt x="39" y="238"/>
                </a:lnTo>
                <a:lnTo>
                  <a:pt x="37" y="238"/>
                </a:lnTo>
                <a:lnTo>
                  <a:pt x="37" y="238"/>
                </a:lnTo>
                <a:lnTo>
                  <a:pt x="37" y="238"/>
                </a:lnTo>
                <a:lnTo>
                  <a:pt x="37" y="237"/>
                </a:lnTo>
                <a:lnTo>
                  <a:pt x="37" y="237"/>
                </a:lnTo>
                <a:lnTo>
                  <a:pt x="39" y="235"/>
                </a:lnTo>
                <a:lnTo>
                  <a:pt x="39" y="235"/>
                </a:lnTo>
                <a:lnTo>
                  <a:pt x="40" y="235"/>
                </a:lnTo>
                <a:lnTo>
                  <a:pt x="40" y="235"/>
                </a:lnTo>
                <a:lnTo>
                  <a:pt x="39" y="235"/>
                </a:lnTo>
                <a:lnTo>
                  <a:pt x="39" y="235"/>
                </a:lnTo>
                <a:lnTo>
                  <a:pt x="37" y="235"/>
                </a:lnTo>
                <a:lnTo>
                  <a:pt x="36" y="235"/>
                </a:lnTo>
                <a:lnTo>
                  <a:pt x="36" y="235"/>
                </a:lnTo>
                <a:lnTo>
                  <a:pt x="35" y="235"/>
                </a:lnTo>
                <a:lnTo>
                  <a:pt x="35" y="235"/>
                </a:lnTo>
                <a:lnTo>
                  <a:pt x="34" y="235"/>
                </a:lnTo>
                <a:lnTo>
                  <a:pt x="34" y="234"/>
                </a:lnTo>
                <a:lnTo>
                  <a:pt x="35" y="234"/>
                </a:lnTo>
                <a:lnTo>
                  <a:pt x="35" y="233"/>
                </a:lnTo>
                <a:lnTo>
                  <a:pt x="36" y="233"/>
                </a:lnTo>
                <a:lnTo>
                  <a:pt x="36" y="233"/>
                </a:lnTo>
                <a:lnTo>
                  <a:pt x="36" y="232"/>
                </a:lnTo>
                <a:lnTo>
                  <a:pt x="36" y="230"/>
                </a:lnTo>
                <a:lnTo>
                  <a:pt x="36" y="230"/>
                </a:lnTo>
                <a:lnTo>
                  <a:pt x="36" y="230"/>
                </a:lnTo>
                <a:lnTo>
                  <a:pt x="36" y="230"/>
                </a:lnTo>
                <a:lnTo>
                  <a:pt x="35" y="230"/>
                </a:lnTo>
                <a:lnTo>
                  <a:pt x="34" y="230"/>
                </a:lnTo>
                <a:lnTo>
                  <a:pt x="34" y="230"/>
                </a:lnTo>
                <a:lnTo>
                  <a:pt x="32" y="230"/>
                </a:lnTo>
                <a:lnTo>
                  <a:pt x="31" y="230"/>
                </a:lnTo>
                <a:lnTo>
                  <a:pt x="31" y="230"/>
                </a:lnTo>
                <a:lnTo>
                  <a:pt x="31" y="229"/>
                </a:lnTo>
                <a:lnTo>
                  <a:pt x="32" y="229"/>
                </a:lnTo>
                <a:lnTo>
                  <a:pt x="34" y="228"/>
                </a:lnTo>
                <a:lnTo>
                  <a:pt x="34" y="228"/>
                </a:lnTo>
                <a:lnTo>
                  <a:pt x="34" y="228"/>
                </a:lnTo>
                <a:lnTo>
                  <a:pt x="34" y="228"/>
                </a:lnTo>
                <a:lnTo>
                  <a:pt x="34" y="227"/>
                </a:lnTo>
                <a:lnTo>
                  <a:pt x="31" y="227"/>
                </a:lnTo>
                <a:lnTo>
                  <a:pt x="31" y="227"/>
                </a:lnTo>
                <a:lnTo>
                  <a:pt x="31" y="224"/>
                </a:lnTo>
                <a:lnTo>
                  <a:pt x="31" y="225"/>
                </a:lnTo>
                <a:lnTo>
                  <a:pt x="30" y="225"/>
                </a:lnTo>
                <a:lnTo>
                  <a:pt x="29" y="227"/>
                </a:lnTo>
                <a:lnTo>
                  <a:pt x="29" y="227"/>
                </a:lnTo>
                <a:lnTo>
                  <a:pt x="29" y="225"/>
                </a:lnTo>
                <a:lnTo>
                  <a:pt x="29" y="224"/>
                </a:lnTo>
                <a:lnTo>
                  <a:pt x="29" y="225"/>
                </a:lnTo>
                <a:lnTo>
                  <a:pt x="27" y="225"/>
                </a:lnTo>
                <a:lnTo>
                  <a:pt x="26" y="225"/>
                </a:lnTo>
                <a:lnTo>
                  <a:pt x="25" y="225"/>
                </a:lnTo>
                <a:lnTo>
                  <a:pt x="25" y="224"/>
                </a:lnTo>
                <a:lnTo>
                  <a:pt x="25" y="224"/>
                </a:lnTo>
                <a:lnTo>
                  <a:pt x="24" y="224"/>
                </a:lnTo>
                <a:lnTo>
                  <a:pt x="24" y="223"/>
                </a:lnTo>
                <a:lnTo>
                  <a:pt x="22" y="223"/>
                </a:lnTo>
                <a:lnTo>
                  <a:pt x="21" y="222"/>
                </a:lnTo>
                <a:lnTo>
                  <a:pt x="21" y="222"/>
                </a:lnTo>
                <a:lnTo>
                  <a:pt x="21" y="220"/>
                </a:lnTo>
                <a:lnTo>
                  <a:pt x="21" y="220"/>
                </a:lnTo>
                <a:lnTo>
                  <a:pt x="20" y="219"/>
                </a:lnTo>
                <a:lnTo>
                  <a:pt x="20" y="219"/>
                </a:lnTo>
                <a:lnTo>
                  <a:pt x="20" y="218"/>
                </a:lnTo>
                <a:lnTo>
                  <a:pt x="20" y="217"/>
                </a:lnTo>
                <a:lnTo>
                  <a:pt x="20" y="217"/>
                </a:lnTo>
                <a:lnTo>
                  <a:pt x="19" y="217"/>
                </a:lnTo>
                <a:lnTo>
                  <a:pt x="19" y="217"/>
                </a:lnTo>
                <a:lnTo>
                  <a:pt x="19" y="215"/>
                </a:lnTo>
                <a:lnTo>
                  <a:pt x="17" y="214"/>
                </a:lnTo>
                <a:lnTo>
                  <a:pt x="17" y="214"/>
                </a:lnTo>
                <a:lnTo>
                  <a:pt x="17" y="214"/>
                </a:lnTo>
                <a:lnTo>
                  <a:pt x="16" y="213"/>
                </a:lnTo>
                <a:lnTo>
                  <a:pt x="16" y="212"/>
                </a:lnTo>
                <a:lnTo>
                  <a:pt x="16" y="212"/>
                </a:lnTo>
                <a:lnTo>
                  <a:pt x="16" y="210"/>
                </a:lnTo>
                <a:lnTo>
                  <a:pt x="16" y="209"/>
                </a:lnTo>
                <a:lnTo>
                  <a:pt x="17" y="209"/>
                </a:lnTo>
                <a:lnTo>
                  <a:pt x="17" y="209"/>
                </a:lnTo>
                <a:lnTo>
                  <a:pt x="19" y="209"/>
                </a:lnTo>
                <a:lnTo>
                  <a:pt x="20" y="209"/>
                </a:lnTo>
                <a:lnTo>
                  <a:pt x="20" y="209"/>
                </a:lnTo>
                <a:lnTo>
                  <a:pt x="20" y="208"/>
                </a:lnTo>
                <a:lnTo>
                  <a:pt x="20" y="206"/>
                </a:lnTo>
                <a:lnTo>
                  <a:pt x="20" y="206"/>
                </a:lnTo>
                <a:lnTo>
                  <a:pt x="20" y="206"/>
                </a:lnTo>
                <a:lnTo>
                  <a:pt x="20" y="205"/>
                </a:lnTo>
                <a:lnTo>
                  <a:pt x="20" y="205"/>
                </a:lnTo>
                <a:lnTo>
                  <a:pt x="19" y="204"/>
                </a:lnTo>
                <a:lnTo>
                  <a:pt x="17" y="204"/>
                </a:lnTo>
                <a:lnTo>
                  <a:pt x="17" y="203"/>
                </a:lnTo>
                <a:lnTo>
                  <a:pt x="17" y="203"/>
                </a:lnTo>
                <a:lnTo>
                  <a:pt x="17" y="201"/>
                </a:lnTo>
                <a:lnTo>
                  <a:pt x="19" y="201"/>
                </a:lnTo>
                <a:lnTo>
                  <a:pt x="19" y="200"/>
                </a:lnTo>
                <a:lnTo>
                  <a:pt x="19" y="200"/>
                </a:lnTo>
                <a:lnTo>
                  <a:pt x="19" y="199"/>
                </a:lnTo>
                <a:lnTo>
                  <a:pt x="19" y="198"/>
                </a:lnTo>
                <a:lnTo>
                  <a:pt x="19" y="198"/>
                </a:lnTo>
                <a:lnTo>
                  <a:pt x="19" y="198"/>
                </a:lnTo>
                <a:lnTo>
                  <a:pt x="17" y="196"/>
                </a:lnTo>
                <a:lnTo>
                  <a:pt x="17" y="196"/>
                </a:lnTo>
                <a:lnTo>
                  <a:pt x="17" y="195"/>
                </a:lnTo>
                <a:lnTo>
                  <a:pt x="16" y="195"/>
                </a:lnTo>
                <a:lnTo>
                  <a:pt x="15" y="195"/>
                </a:lnTo>
                <a:lnTo>
                  <a:pt x="15" y="195"/>
                </a:lnTo>
                <a:lnTo>
                  <a:pt x="14" y="195"/>
                </a:lnTo>
                <a:lnTo>
                  <a:pt x="14" y="195"/>
                </a:lnTo>
                <a:lnTo>
                  <a:pt x="15" y="195"/>
                </a:lnTo>
                <a:lnTo>
                  <a:pt x="15" y="195"/>
                </a:lnTo>
                <a:lnTo>
                  <a:pt x="16" y="195"/>
                </a:lnTo>
                <a:lnTo>
                  <a:pt x="16" y="194"/>
                </a:lnTo>
                <a:lnTo>
                  <a:pt x="16" y="194"/>
                </a:lnTo>
                <a:lnTo>
                  <a:pt x="15" y="194"/>
                </a:lnTo>
                <a:lnTo>
                  <a:pt x="15" y="194"/>
                </a:lnTo>
                <a:lnTo>
                  <a:pt x="14" y="193"/>
                </a:lnTo>
                <a:lnTo>
                  <a:pt x="14" y="193"/>
                </a:lnTo>
                <a:lnTo>
                  <a:pt x="14" y="193"/>
                </a:lnTo>
                <a:lnTo>
                  <a:pt x="12" y="193"/>
                </a:lnTo>
                <a:lnTo>
                  <a:pt x="12" y="193"/>
                </a:lnTo>
                <a:lnTo>
                  <a:pt x="11" y="193"/>
                </a:lnTo>
                <a:lnTo>
                  <a:pt x="11" y="193"/>
                </a:lnTo>
                <a:lnTo>
                  <a:pt x="12" y="191"/>
                </a:lnTo>
                <a:lnTo>
                  <a:pt x="12" y="191"/>
                </a:lnTo>
                <a:lnTo>
                  <a:pt x="12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89"/>
                </a:lnTo>
                <a:lnTo>
                  <a:pt x="12" y="189"/>
                </a:lnTo>
                <a:lnTo>
                  <a:pt x="12" y="189"/>
                </a:lnTo>
                <a:lnTo>
                  <a:pt x="12" y="190"/>
                </a:lnTo>
                <a:lnTo>
                  <a:pt x="11" y="190"/>
                </a:lnTo>
                <a:lnTo>
                  <a:pt x="11" y="189"/>
                </a:lnTo>
                <a:lnTo>
                  <a:pt x="11" y="188"/>
                </a:lnTo>
                <a:lnTo>
                  <a:pt x="11" y="186"/>
                </a:lnTo>
                <a:lnTo>
                  <a:pt x="11" y="186"/>
                </a:lnTo>
                <a:lnTo>
                  <a:pt x="11" y="186"/>
                </a:lnTo>
                <a:lnTo>
                  <a:pt x="12" y="186"/>
                </a:lnTo>
                <a:lnTo>
                  <a:pt x="12" y="185"/>
                </a:lnTo>
                <a:lnTo>
                  <a:pt x="12" y="185"/>
                </a:lnTo>
                <a:lnTo>
                  <a:pt x="14" y="184"/>
                </a:lnTo>
                <a:lnTo>
                  <a:pt x="14" y="184"/>
                </a:lnTo>
                <a:lnTo>
                  <a:pt x="12" y="184"/>
                </a:lnTo>
                <a:lnTo>
                  <a:pt x="12" y="184"/>
                </a:lnTo>
                <a:lnTo>
                  <a:pt x="12" y="184"/>
                </a:lnTo>
                <a:lnTo>
                  <a:pt x="11" y="184"/>
                </a:lnTo>
                <a:lnTo>
                  <a:pt x="10" y="184"/>
                </a:lnTo>
                <a:lnTo>
                  <a:pt x="10" y="184"/>
                </a:lnTo>
                <a:lnTo>
                  <a:pt x="8" y="184"/>
                </a:lnTo>
                <a:lnTo>
                  <a:pt x="8" y="184"/>
                </a:lnTo>
                <a:lnTo>
                  <a:pt x="7" y="184"/>
                </a:lnTo>
                <a:lnTo>
                  <a:pt x="7" y="183"/>
                </a:lnTo>
                <a:lnTo>
                  <a:pt x="7" y="181"/>
                </a:lnTo>
                <a:lnTo>
                  <a:pt x="7" y="181"/>
                </a:lnTo>
                <a:lnTo>
                  <a:pt x="7" y="181"/>
                </a:lnTo>
                <a:lnTo>
                  <a:pt x="6" y="181"/>
                </a:lnTo>
                <a:lnTo>
                  <a:pt x="6" y="181"/>
                </a:lnTo>
                <a:lnTo>
                  <a:pt x="5" y="181"/>
                </a:lnTo>
                <a:lnTo>
                  <a:pt x="5" y="181"/>
                </a:lnTo>
                <a:lnTo>
                  <a:pt x="5" y="180"/>
                </a:lnTo>
                <a:lnTo>
                  <a:pt x="5" y="179"/>
                </a:lnTo>
                <a:lnTo>
                  <a:pt x="5" y="179"/>
                </a:lnTo>
                <a:lnTo>
                  <a:pt x="6" y="179"/>
                </a:lnTo>
                <a:lnTo>
                  <a:pt x="6" y="179"/>
                </a:lnTo>
                <a:lnTo>
                  <a:pt x="7" y="179"/>
                </a:lnTo>
                <a:lnTo>
                  <a:pt x="8" y="179"/>
                </a:lnTo>
                <a:lnTo>
                  <a:pt x="10" y="179"/>
                </a:lnTo>
                <a:lnTo>
                  <a:pt x="10" y="178"/>
                </a:lnTo>
                <a:lnTo>
                  <a:pt x="8" y="176"/>
                </a:lnTo>
                <a:lnTo>
                  <a:pt x="8" y="176"/>
                </a:lnTo>
                <a:lnTo>
                  <a:pt x="8" y="175"/>
                </a:lnTo>
                <a:lnTo>
                  <a:pt x="10" y="174"/>
                </a:lnTo>
                <a:lnTo>
                  <a:pt x="10" y="174"/>
                </a:lnTo>
                <a:lnTo>
                  <a:pt x="10" y="172"/>
                </a:lnTo>
                <a:lnTo>
                  <a:pt x="10" y="171"/>
                </a:lnTo>
                <a:lnTo>
                  <a:pt x="10" y="171"/>
                </a:lnTo>
                <a:lnTo>
                  <a:pt x="10" y="170"/>
                </a:lnTo>
                <a:lnTo>
                  <a:pt x="10" y="169"/>
                </a:lnTo>
                <a:lnTo>
                  <a:pt x="8" y="167"/>
                </a:lnTo>
                <a:lnTo>
                  <a:pt x="7" y="167"/>
                </a:lnTo>
                <a:lnTo>
                  <a:pt x="6" y="167"/>
                </a:lnTo>
                <a:lnTo>
                  <a:pt x="6" y="166"/>
                </a:lnTo>
                <a:lnTo>
                  <a:pt x="6" y="165"/>
                </a:lnTo>
                <a:lnTo>
                  <a:pt x="6" y="165"/>
                </a:lnTo>
                <a:lnTo>
                  <a:pt x="6" y="164"/>
                </a:lnTo>
                <a:lnTo>
                  <a:pt x="6" y="162"/>
                </a:lnTo>
                <a:lnTo>
                  <a:pt x="6" y="162"/>
                </a:lnTo>
                <a:lnTo>
                  <a:pt x="6" y="162"/>
                </a:lnTo>
                <a:lnTo>
                  <a:pt x="6" y="161"/>
                </a:lnTo>
                <a:lnTo>
                  <a:pt x="6" y="160"/>
                </a:lnTo>
                <a:lnTo>
                  <a:pt x="6" y="160"/>
                </a:lnTo>
                <a:lnTo>
                  <a:pt x="6" y="160"/>
                </a:lnTo>
                <a:lnTo>
                  <a:pt x="5" y="159"/>
                </a:lnTo>
                <a:lnTo>
                  <a:pt x="3" y="157"/>
                </a:lnTo>
                <a:lnTo>
                  <a:pt x="3" y="157"/>
                </a:lnTo>
                <a:lnTo>
                  <a:pt x="3" y="157"/>
                </a:lnTo>
                <a:lnTo>
                  <a:pt x="3" y="156"/>
                </a:lnTo>
                <a:lnTo>
                  <a:pt x="2" y="155"/>
                </a:lnTo>
                <a:lnTo>
                  <a:pt x="2" y="155"/>
                </a:lnTo>
                <a:lnTo>
                  <a:pt x="2" y="154"/>
                </a:lnTo>
                <a:lnTo>
                  <a:pt x="3" y="154"/>
                </a:lnTo>
                <a:lnTo>
                  <a:pt x="3" y="152"/>
                </a:lnTo>
                <a:lnTo>
                  <a:pt x="3" y="152"/>
                </a:lnTo>
                <a:lnTo>
                  <a:pt x="3" y="152"/>
                </a:lnTo>
                <a:lnTo>
                  <a:pt x="3" y="151"/>
                </a:lnTo>
                <a:lnTo>
                  <a:pt x="3" y="150"/>
                </a:lnTo>
                <a:lnTo>
                  <a:pt x="3" y="149"/>
                </a:lnTo>
                <a:lnTo>
                  <a:pt x="3" y="149"/>
                </a:lnTo>
                <a:lnTo>
                  <a:pt x="3" y="149"/>
                </a:lnTo>
                <a:lnTo>
                  <a:pt x="3" y="147"/>
                </a:lnTo>
                <a:lnTo>
                  <a:pt x="3" y="146"/>
                </a:lnTo>
                <a:lnTo>
                  <a:pt x="2" y="146"/>
                </a:lnTo>
                <a:lnTo>
                  <a:pt x="2" y="146"/>
                </a:lnTo>
                <a:lnTo>
                  <a:pt x="2" y="146"/>
                </a:lnTo>
                <a:lnTo>
                  <a:pt x="2" y="146"/>
                </a:lnTo>
                <a:lnTo>
                  <a:pt x="2" y="146"/>
                </a:lnTo>
                <a:lnTo>
                  <a:pt x="2" y="146"/>
                </a:lnTo>
                <a:lnTo>
                  <a:pt x="1" y="145"/>
                </a:lnTo>
                <a:lnTo>
                  <a:pt x="1" y="144"/>
                </a:lnTo>
                <a:lnTo>
                  <a:pt x="1" y="144"/>
                </a:lnTo>
                <a:lnTo>
                  <a:pt x="1" y="142"/>
                </a:lnTo>
                <a:lnTo>
                  <a:pt x="2" y="142"/>
                </a:lnTo>
                <a:lnTo>
                  <a:pt x="2" y="141"/>
                </a:lnTo>
                <a:lnTo>
                  <a:pt x="2" y="141"/>
                </a:lnTo>
                <a:lnTo>
                  <a:pt x="2" y="140"/>
                </a:lnTo>
                <a:lnTo>
                  <a:pt x="2" y="138"/>
                </a:lnTo>
                <a:lnTo>
                  <a:pt x="2" y="138"/>
                </a:lnTo>
                <a:lnTo>
                  <a:pt x="2" y="137"/>
                </a:lnTo>
                <a:lnTo>
                  <a:pt x="3" y="136"/>
                </a:lnTo>
                <a:lnTo>
                  <a:pt x="3" y="136"/>
                </a:lnTo>
                <a:lnTo>
                  <a:pt x="2" y="135"/>
                </a:lnTo>
                <a:lnTo>
                  <a:pt x="2" y="133"/>
                </a:lnTo>
                <a:lnTo>
                  <a:pt x="1" y="133"/>
                </a:lnTo>
                <a:lnTo>
                  <a:pt x="1" y="133"/>
                </a:lnTo>
                <a:lnTo>
                  <a:pt x="1" y="132"/>
                </a:lnTo>
                <a:lnTo>
                  <a:pt x="2" y="131"/>
                </a:lnTo>
                <a:lnTo>
                  <a:pt x="2" y="130"/>
                </a:lnTo>
                <a:lnTo>
                  <a:pt x="1" y="130"/>
                </a:lnTo>
                <a:lnTo>
                  <a:pt x="1" y="130"/>
                </a:lnTo>
                <a:lnTo>
                  <a:pt x="1" y="130"/>
                </a:lnTo>
                <a:lnTo>
                  <a:pt x="1" y="128"/>
                </a:lnTo>
                <a:lnTo>
                  <a:pt x="1" y="127"/>
                </a:lnTo>
                <a:lnTo>
                  <a:pt x="2" y="127"/>
                </a:lnTo>
                <a:lnTo>
                  <a:pt x="2" y="126"/>
                </a:lnTo>
                <a:lnTo>
                  <a:pt x="2" y="125"/>
                </a:lnTo>
                <a:lnTo>
                  <a:pt x="2" y="125"/>
                </a:lnTo>
                <a:lnTo>
                  <a:pt x="3" y="123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1"/>
                </a:lnTo>
                <a:lnTo>
                  <a:pt x="3" y="120"/>
                </a:lnTo>
                <a:lnTo>
                  <a:pt x="3" y="120"/>
                </a:lnTo>
                <a:lnTo>
                  <a:pt x="3" y="118"/>
                </a:lnTo>
                <a:lnTo>
                  <a:pt x="3" y="117"/>
                </a:lnTo>
                <a:lnTo>
                  <a:pt x="3" y="117"/>
                </a:lnTo>
                <a:lnTo>
                  <a:pt x="3" y="116"/>
                </a:lnTo>
                <a:lnTo>
                  <a:pt x="5" y="115"/>
                </a:lnTo>
                <a:lnTo>
                  <a:pt x="5" y="115"/>
                </a:lnTo>
                <a:lnTo>
                  <a:pt x="5" y="113"/>
                </a:lnTo>
                <a:lnTo>
                  <a:pt x="5" y="112"/>
                </a:lnTo>
                <a:lnTo>
                  <a:pt x="5" y="111"/>
                </a:lnTo>
                <a:lnTo>
                  <a:pt x="3" y="111"/>
                </a:lnTo>
                <a:lnTo>
                  <a:pt x="3" y="111"/>
                </a:lnTo>
                <a:lnTo>
                  <a:pt x="3" y="111"/>
                </a:lnTo>
                <a:lnTo>
                  <a:pt x="3" y="111"/>
                </a:lnTo>
                <a:lnTo>
                  <a:pt x="3" y="110"/>
                </a:lnTo>
                <a:lnTo>
                  <a:pt x="3" y="108"/>
                </a:lnTo>
                <a:lnTo>
                  <a:pt x="3" y="108"/>
                </a:lnTo>
                <a:lnTo>
                  <a:pt x="2" y="107"/>
                </a:lnTo>
                <a:lnTo>
                  <a:pt x="2" y="106"/>
                </a:lnTo>
                <a:lnTo>
                  <a:pt x="2" y="106"/>
                </a:lnTo>
                <a:lnTo>
                  <a:pt x="3" y="104"/>
                </a:lnTo>
                <a:lnTo>
                  <a:pt x="3" y="103"/>
                </a:lnTo>
                <a:lnTo>
                  <a:pt x="3" y="103"/>
                </a:lnTo>
                <a:lnTo>
                  <a:pt x="2" y="103"/>
                </a:lnTo>
                <a:lnTo>
                  <a:pt x="1" y="102"/>
                </a:lnTo>
                <a:lnTo>
                  <a:pt x="1" y="101"/>
                </a:lnTo>
                <a:lnTo>
                  <a:pt x="2" y="101"/>
                </a:lnTo>
                <a:lnTo>
                  <a:pt x="2" y="99"/>
                </a:lnTo>
                <a:lnTo>
                  <a:pt x="3" y="98"/>
                </a:lnTo>
                <a:lnTo>
                  <a:pt x="3" y="98"/>
                </a:lnTo>
                <a:lnTo>
                  <a:pt x="2" y="98"/>
                </a:lnTo>
                <a:lnTo>
                  <a:pt x="2" y="97"/>
                </a:lnTo>
                <a:lnTo>
                  <a:pt x="1" y="96"/>
                </a:lnTo>
                <a:lnTo>
                  <a:pt x="2" y="96"/>
                </a:lnTo>
                <a:lnTo>
                  <a:pt x="1" y="96"/>
                </a:lnTo>
                <a:lnTo>
                  <a:pt x="1" y="94"/>
                </a:lnTo>
                <a:lnTo>
                  <a:pt x="1" y="94"/>
                </a:lnTo>
                <a:lnTo>
                  <a:pt x="0" y="93"/>
                </a:lnTo>
                <a:lnTo>
                  <a:pt x="0" y="92"/>
                </a:lnTo>
                <a:lnTo>
                  <a:pt x="0" y="92"/>
                </a:lnTo>
                <a:lnTo>
                  <a:pt x="1" y="91"/>
                </a:lnTo>
                <a:lnTo>
                  <a:pt x="1" y="89"/>
                </a:lnTo>
                <a:lnTo>
                  <a:pt x="1" y="89"/>
                </a:lnTo>
                <a:lnTo>
                  <a:pt x="1" y="88"/>
                </a:lnTo>
                <a:lnTo>
                  <a:pt x="1" y="87"/>
                </a:lnTo>
                <a:lnTo>
                  <a:pt x="1" y="87"/>
                </a:lnTo>
                <a:lnTo>
                  <a:pt x="1" y="86"/>
                </a:lnTo>
                <a:lnTo>
                  <a:pt x="2" y="84"/>
                </a:lnTo>
                <a:lnTo>
                  <a:pt x="3" y="86"/>
                </a:lnTo>
                <a:lnTo>
                  <a:pt x="3" y="84"/>
                </a:lnTo>
                <a:lnTo>
                  <a:pt x="3" y="84"/>
                </a:lnTo>
                <a:lnTo>
                  <a:pt x="3" y="83"/>
                </a:lnTo>
                <a:lnTo>
                  <a:pt x="3" y="82"/>
                </a:lnTo>
                <a:lnTo>
                  <a:pt x="3" y="82"/>
                </a:lnTo>
                <a:lnTo>
                  <a:pt x="5" y="82"/>
                </a:lnTo>
                <a:lnTo>
                  <a:pt x="6" y="81"/>
                </a:lnTo>
                <a:lnTo>
                  <a:pt x="6" y="79"/>
                </a:lnTo>
                <a:lnTo>
                  <a:pt x="6" y="79"/>
                </a:lnTo>
                <a:lnTo>
                  <a:pt x="5" y="78"/>
                </a:lnTo>
                <a:lnTo>
                  <a:pt x="5" y="77"/>
                </a:lnTo>
                <a:lnTo>
                  <a:pt x="6" y="77"/>
                </a:lnTo>
                <a:lnTo>
                  <a:pt x="6" y="77"/>
                </a:lnTo>
                <a:lnTo>
                  <a:pt x="5" y="77"/>
                </a:lnTo>
                <a:lnTo>
                  <a:pt x="5" y="75"/>
                </a:lnTo>
                <a:lnTo>
                  <a:pt x="5" y="74"/>
                </a:lnTo>
                <a:lnTo>
                  <a:pt x="5" y="73"/>
                </a:lnTo>
                <a:lnTo>
                  <a:pt x="6" y="73"/>
                </a:lnTo>
                <a:lnTo>
                  <a:pt x="6" y="73"/>
                </a:lnTo>
                <a:lnTo>
                  <a:pt x="7" y="72"/>
                </a:lnTo>
                <a:lnTo>
                  <a:pt x="7" y="72"/>
                </a:lnTo>
                <a:lnTo>
                  <a:pt x="7" y="70"/>
                </a:lnTo>
                <a:lnTo>
                  <a:pt x="7" y="70"/>
                </a:lnTo>
                <a:lnTo>
                  <a:pt x="7" y="69"/>
                </a:lnTo>
                <a:lnTo>
                  <a:pt x="8" y="68"/>
                </a:lnTo>
                <a:lnTo>
                  <a:pt x="8" y="68"/>
                </a:lnTo>
                <a:lnTo>
                  <a:pt x="10" y="67"/>
                </a:lnTo>
                <a:lnTo>
                  <a:pt x="10" y="65"/>
                </a:lnTo>
                <a:lnTo>
                  <a:pt x="10" y="65"/>
                </a:lnTo>
                <a:lnTo>
                  <a:pt x="8" y="64"/>
                </a:lnTo>
                <a:lnTo>
                  <a:pt x="10" y="63"/>
                </a:lnTo>
                <a:lnTo>
                  <a:pt x="10" y="63"/>
                </a:lnTo>
                <a:lnTo>
                  <a:pt x="10" y="62"/>
                </a:lnTo>
                <a:lnTo>
                  <a:pt x="10" y="62"/>
                </a:lnTo>
                <a:lnTo>
                  <a:pt x="10" y="60"/>
                </a:lnTo>
                <a:lnTo>
                  <a:pt x="10" y="60"/>
                </a:lnTo>
                <a:lnTo>
                  <a:pt x="11" y="59"/>
                </a:lnTo>
                <a:lnTo>
                  <a:pt x="10" y="58"/>
                </a:lnTo>
                <a:lnTo>
                  <a:pt x="10" y="58"/>
                </a:lnTo>
                <a:lnTo>
                  <a:pt x="10" y="57"/>
                </a:lnTo>
                <a:lnTo>
                  <a:pt x="10" y="55"/>
                </a:lnTo>
                <a:lnTo>
                  <a:pt x="11" y="55"/>
                </a:lnTo>
                <a:lnTo>
                  <a:pt x="12" y="57"/>
                </a:lnTo>
                <a:lnTo>
                  <a:pt x="12" y="55"/>
                </a:lnTo>
                <a:lnTo>
                  <a:pt x="12" y="54"/>
                </a:lnTo>
                <a:lnTo>
                  <a:pt x="12" y="54"/>
                </a:lnTo>
                <a:lnTo>
                  <a:pt x="12" y="53"/>
                </a:lnTo>
                <a:lnTo>
                  <a:pt x="12" y="52"/>
                </a:lnTo>
                <a:lnTo>
                  <a:pt x="12" y="52"/>
                </a:lnTo>
                <a:lnTo>
                  <a:pt x="12" y="50"/>
                </a:lnTo>
                <a:lnTo>
                  <a:pt x="12" y="50"/>
                </a:lnTo>
                <a:lnTo>
                  <a:pt x="12" y="52"/>
                </a:lnTo>
                <a:lnTo>
                  <a:pt x="14" y="53"/>
                </a:lnTo>
                <a:lnTo>
                  <a:pt x="15" y="53"/>
                </a:lnTo>
                <a:lnTo>
                  <a:pt x="15" y="53"/>
                </a:lnTo>
                <a:lnTo>
                  <a:pt x="15" y="52"/>
                </a:lnTo>
                <a:lnTo>
                  <a:pt x="15" y="52"/>
                </a:lnTo>
                <a:lnTo>
                  <a:pt x="16" y="50"/>
                </a:lnTo>
                <a:lnTo>
                  <a:pt x="16" y="49"/>
                </a:lnTo>
                <a:lnTo>
                  <a:pt x="17" y="49"/>
                </a:lnTo>
                <a:lnTo>
                  <a:pt x="17" y="49"/>
                </a:lnTo>
                <a:lnTo>
                  <a:pt x="17" y="48"/>
                </a:lnTo>
                <a:lnTo>
                  <a:pt x="19" y="47"/>
                </a:lnTo>
                <a:lnTo>
                  <a:pt x="19" y="47"/>
                </a:lnTo>
                <a:lnTo>
                  <a:pt x="19" y="47"/>
                </a:lnTo>
                <a:lnTo>
                  <a:pt x="19" y="45"/>
                </a:lnTo>
                <a:lnTo>
                  <a:pt x="20" y="44"/>
                </a:lnTo>
                <a:lnTo>
                  <a:pt x="20" y="44"/>
                </a:lnTo>
                <a:lnTo>
                  <a:pt x="20" y="43"/>
                </a:lnTo>
                <a:lnTo>
                  <a:pt x="20" y="43"/>
                </a:lnTo>
                <a:lnTo>
                  <a:pt x="20" y="41"/>
                </a:lnTo>
                <a:lnTo>
                  <a:pt x="19" y="41"/>
                </a:lnTo>
                <a:lnTo>
                  <a:pt x="19" y="40"/>
                </a:lnTo>
                <a:lnTo>
                  <a:pt x="20" y="40"/>
                </a:lnTo>
                <a:lnTo>
                  <a:pt x="20" y="40"/>
                </a:lnTo>
                <a:lnTo>
                  <a:pt x="21" y="40"/>
                </a:lnTo>
                <a:lnTo>
                  <a:pt x="22" y="40"/>
                </a:lnTo>
                <a:lnTo>
                  <a:pt x="22" y="40"/>
                </a:lnTo>
                <a:lnTo>
                  <a:pt x="22" y="40"/>
                </a:lnTo>
                <a:lnTo>
                  <a:pt x="24" y="40"/>
                </a:lnTo>
                <a:lnTo>
                  <a:pt x="25" y="40"/>
                </a:lnTo>
                <a:lnTo>
                  <a:pt x="25" y="39"/>
                </a:lnTo>
                <a:lnTo>
                  <a:pt x="25" y="39"/>
                </a:lnTo>
                <a:lnTo>
                  <a:pt x="26" y="38"/>
                </a:lnTo>
                <a:lnTo>
                  <a:pt x="26" y="38"/>
                </a:lnTo>
                <a:lnTo>
                  <a:pt x="27" y="38"/>
                </a:lnTo>
                <a:lnTo>
                  <a:pt x="29" y="38"/>
                </a:lnTo>
                <a:lnTo>
                  <a:pt x="29" y="38"/>
                </a:lnTo>
                <a:lnTo>
                  <a:pt x="30" y="36"/>
                </a:lnTo>
                <a:lnTo>
                  <a:pt x="30" y="35"/>
                </a:lnTo>
                <a:lnTo>
                  <a:pt x="31" y="35"/>
                </a:lnTo>
                <a:lnTo>
                  <a:pt x="31" y="34"/>
                </a:lnTo>
                <a:lnTo>
                  <a:pt x="31" y="35"/>
                </a:lnTo>
                <a:lnTo>
                  <a:pt x="32" y="35"/>
                </a:lnTo>
                <a:lnTo>
                  <a:pt x="34" y="34"/>
                </a:lnTo>
                <a:lnTo>
                  <a:pt x="34" y="34"/>
                </a:lnTo>
                <a:lnTo>
                  <a:pt x="35" y="34"/>
                </a:lnTo>
                <a:lnTo>
                  <a:pt x="35" y="33"/>
                </a:lnTo>
                <a:lnTo>
                  <a:pt x="35" y="33"/>
                </a:lnTo>
                <a:lnTo>
                  <a:pt x="35" y="31"/>
                </a:lnTo>
                <a:lnTo>
                  <a:pt x="35" y="33"/>
                </a:lnTo>
                <a:lnTo>
                  <a:pt x="36" y="31"/>
                </a:lnTo>
                <a:lnTo>
                  <a:pt x="36" y="30"/>
                </a:lnTo>
                <a:lnTo>
                  <a:pt x="35" y="30"/>
                </a:lnTo>
                <a:lnTo>
                  <a:pt x="35" y="29"/>
                </a:lnTo>
                <a:lnTo>
                  <a:pt x="35" y="28"/>
                </a:lnTo>
                <a:lnTo>
                  <a:pt x="34" y="28"/>
                </a:lnTo>
                <a:lnTo>
                  <a:pt x="34" y="26"/>
                </a:lnTo>
                <a:lnTo>
                  <a:pt x="35" y="26"/>
                </a:lnTo>
                <a:lnTo>
                  <a:pt x="36" y="26"/>
                </a:lnTo>
                <a:lnTo>
                  <a:pt x="36" y="26"/>
                </a:lnTo>
                <a:lnTo>
                  <a:pt x="37" y="26"/>
                </a:lnTo>
                <a:lnTo>
                  <a:pt x="37" y="25"/>
                </a:lnTo>
                <a:lnTo>
                  <a:pt x="39" y="25"/>
                </a:lnTo>
                <a:lnTo>
                  <a:pt x="39" y="24"/>
                </a:lnTo>
                <a:lnTo>
                  <a:pt x="39" y="24"/>
                </a:lnTo>
                <a:lnTo>
                  <a:pt x="40" y="24"/>
                </a:lnTo>
                <a:lnTo>
                  <a:pt x="41" y="24"/>
                </a:lnTo>
                <a:lnTo>
                  <a:pt x="41" y="24"/>
                </a:lnTo>
                <a:lnTo>
                  <a:pt x="41" y="23"/>
                </a:lnTo>
                <a:lnTo>
                  <a:pt x="42" y="23"/>
                </a:lnTo>
                <a:lnTo>
                  <a:pt x="42" y="21"/>
                </a:lnTo>
                <a:lnTo>
                  <a:pt x="44" y="21"/>
                </a:lnTo>
                <a:lnTo>
                  <a:pt x="44" y="21"/>
                </a:lnTo>
                <a:lnTo>
                  <a:pt x="44" y="20"/>
                </a:lnTo>
                <a:lnTo>
                  <a:pt x="44" y="20"/>
                </a:lnTo>
                <a:lnTo>
                  <a:pt x="45" y="19"/>
                </a:lnTo>
                <a:lnTo>
                  <a:pt x="45" y="18"/>
                </a:lnTo>
                <a:lnTo>
                  <a:pt x="45" y="16"/>
                </a:lnTo>
                <a:lnTo>
                  <a:pt x="45" y="16"/>
                </a:lnTo>
                <a:lnTo>
                  <a:pt x="46" y="16"/>
                </a:lnTo>
                <a:lnTo>
                  <a:pt x="48" y="15"/>
                </a:lnTo>
                <a:lnTo>
                  <a:pt x="48" y="14"/>
                </a:lnTo>
                <a:lnTo>
                  <a:pt x="48" y="14"/>
                </a:lnTo>
                <a:lnTo>
                  <a:pt x="48" y="13"/>
                </a:lnTo>
                <a:lnTo>
                  <a:pt x="49" y="14"/>
                </a:lnTo>
                <a:lnTo>
                  <a:pt x="50" y="14"/>
                </a:lnTo>
                <a:lnTo>
                  <a:pt x="50" y="13"/>
                </a:lnTo>
                <a:lnTo>
                  <a:pt x="50" y="11"/>
                </a:lnTo>
                <a:lnTo>
                  <a:pt x="50" y="11"/>
                </a:lnTo>
                <a:lnTo>
                  <a:pt x="51" y="10"/>
                </a:lnTo>
                <a:lnTo>
                  <a:pt x="51" y="10"/>
                </a:lnTo>
                <a:lnTo>
                  <a:pt x="51" y="9"/>
                </a:lnTo>
                <a:lnTo>
                  <a:pt x="51" y="9"/>
                </a:lnTo>
                <a:lnTo>
                  <a:pt x="53" y="7"/>
                </a:lnTo>
                <a:lnTo>
                  <a:pt x="53" y="7"/>
                </a:lnTo>
                <a:lnTo>
                  <a:pt x="53" y="6"/>
                </a:lnTo>
                <a:lnTo>
                  <a:pt x="53" y="6"/>
                </a:lnTo>
                <a:lnTo>
                  <a:pt x="53" y="5"/>
                </a:lnTo>
                <a:lnTo>
                  <a:pt x="53" y="4"/>
                </a:lnTo>
                <a:lnTo>
                  <a:pt x="54" y="4"/>
                </a:lnTo>
                <a:lnTo>
                  <a:pt x="54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1"/>
                </a:lnTo>
                <a:lnTo>
                  <a:pt x="53" y="0"/>
                </a:lnTo>
                <a:lnTo>
                  <a:pt x="51" y="0"/>
                </a:lnTo>
                <a:lnTo>
                  <a:pt x="53" y="0"/>
                </a:lnTo>
                <a:lnTo>
                  <a:pt x="53" y="0"/>
                </a:lnTo>
                <a:lnTo>
                  <a:pt x="54" y="0"/>
                </a:lnTo>
                <a:lnTo>
                  <a:pt x="55" y="0"/>
                </a:lnTo>
                <a:lnTo>
                  <a:pt x="55" y="0"/>
                </a:lnTo>
                <a:lnTo>
                  <a:pt x="56" y="0"/>
                </a:lnTo>
                <a:lnTo>
                  <a:pt x="58" y="0"/>
                </a:lnTo>
                <a:lnTo>
                  <a:pt x="58" y="0"/>
                </a:lnTo>
                <a:lnTo>
                  <a:pt x="59" y="0"/>
                </a:lnTo>
                <a:lnTo>
                  <a:pt x="60" y="0"/>
                </a:lnTo>
                <a:lnTo>
                  <a:pt x="60" y="1"/>
                </a:lnTo>
                <a:lnTo>
                  <a:pt x="60" y="1"/>
                </a:lnTo>
                <a:lnTo>
                  <a:pt x="60" y="2"/>
                </a:lnTo>
                <a:close/>
              </a:path>
            </a:pathLst>
          </a:custGeom>
          <a:noFill/>
          <a:ln w="15875" cap="rnd">
            <a:solidFill>
              <a:schemeClr val="bg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105" name="object 66">
            <a:extLst>
              <a:ext uri="{FF2B5EF4-FFF2-40B4-BE49-F238E27FC236}">
                <a16:creationId xmlns:a16="http://schemas.microsoft.com/office/drawing/2014/main" id="{D4494C8D-A5FD-44E6-9517-0DFCE98E0B5C}"/>
              </a:ext>
            </a:extLst>
          </p:cNvPr>
          <p:cNvSpPr txBox="1">
            <a:spLocks/>
          </p:cNvSpPr>
          <p:nvPr/>
        </p:nvSpPr>
        <p:spPr>
          <a:xfrm>
            <a:off x="233041" y="317266"/>
            <a:ext cx="9692640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" defTabSz="1097280">
              <a:spcBef>
                <a:spcPts val="120"/>
              </a:spcBef>
            </a:pPr>
            <a:r>
              <a:rPr lang="en-US" sz="2880" b="1" kern="0" spc="-6" dirty="0">
                <a:latin typeface="+mj-lt"/>
                <a:cs typeface="Carlito"/>
              </a:rPr>
              <a:t>ICV Bus – Application Split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975361" y="2057400"/>
          <a:ext cx="5105399" cy="932688"/>
        </p:xfrm>
        <a:graphic>
          <a:graphicData uri="http://schemas.openxmlformats.org/drawingml/2006/table">
            <a:tbl>
              <a:tblPr/>
              <a:tblGrid>
                <a:gridCol w="1553321">
                  <a:extLst>
                    <a:ext uri="{9D8B030D-6E8A-4147-A177-3AD203B41FA5}">
                      <a16:colId xmlns:a16="http://schemas.microsoft.com/office/drawing/2014/main" val="3542669785"/>
                    </a:ext>
                  </a:extLst>
                </a:gridCol>
                <a:gridCol w="730974">
                  <a:extLst>
                    <a:ext uri="{9D8B030D-6E8A-4147-A177-3AD203B41FA5}">
                      <a16:colId xmlns:a16="http://schemas.microsoft.com/office/drawing/2014/main" val="4153402244"/>
                    </a:ext>
                  </a:extLst>
                </a:gridCol>
                <a:gridCol w="730974">
                  <a:extLst>
                    <a:ext uri="{9D8B030D-6E8A-4147-A177-3AD203B41FA5}">
                      <a16:colId xmlns:a16="http://schemas.microsoft.com/office/drawing/2014/main" val="2765951370"/>
                    </a:ext>
                  </a:extLst>
                </a:gridCol>
                <a:gridCol w="730974">
                  <a:extLst>
                    <a:ext uri="{9D8B030D-6E8A-4147-A177-3AD203B41FA5}">
                      <a16:colId xmlns:a16="http://schemas.microsoft.com/office/drawing/2014/main" val="539966787"/>
                    </a:ext>
                  </a:extLst>
                </a:gridCol>
                <a:gridCol w="1359156">
                  <a:extLst>
                    <a:ext uri="{9D8B030D-6E8A-4147-A177-3AD203B41FA5}">
                      <a16:colId xmlns:a16="http://schemas.microsoft.com/office/drawing/2014/main" val="2996077910"/>
                    </a:ext>
                  </a:extLst>
                </a:gridCol>
              </a:tblGrid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FY 20-21 ICV Bus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 Contribution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854442"/>
                  </a:ext>
                </a:extLst>
              </a:tr>
              <a:tr h="2308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School/College Bus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88%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512085"/>
                  </a:ext>
                </a:extLst>
              </a:tr>
              <a:tr h="2308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Staff Bus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95%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005735"/>
                  </a:ext>
                </a:extLst>
              </a:tr>
              <a:tr h="2308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29993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75359" y="4184074"/>
          <a:ext cx="5105399" cy="932688"/>
        </p:xfrm>
        <a:graphic>
          <a:graphicData uri="http://schemas.openxmlformats.org/drawingml/2006/table">
            <a:tbl>
              <a:tblPr/>
              <a:tblGrid>
                <a:gridCol w="1553321">
                  <a:extLst>
                    <a:ext uri="{9D8B030D-6E8A-4147-A177-3AD203B41FA5}">
                      <a16:colId xmlns:a16="http://schemas.microsoft.com/office/drawing/2014/main" val="2451070571"/>
                    </a:ext>
                  </a:extLst>
                </a:gridCol>
                <a:gridCol w="730974">
                  <a:extLst>
                    <a:ext uri="{9D8B030D-6E8A-4147-A177-3AD203B41FA5}">
                      <a16:colId xmlns:a16="http://schemas.microsoft.com/office/drawing/2014/main" val="4069390964"/>
                    </a:ext>
                  </a:extLst>
                </a:gridCol>
                <a:gridCol w="730974">
                  <a:extLst>
                    <a:ext uri="{9D8B030D-6E8A-4147-A177-3AD203B41FA5}">
                      <a16:colId xmlns:a16="http://schemas.microsoft.com/office/drawing/2014/main" val="2027267604"/>
                    </a:ext>
                  </a:extLst>
                </a:gridCol>
                <a:gridCol w="730974">
                  <a:extLst>
                    <a:ext uri="{9D8B030D-6E8A-4147-A177-3AD203B41FA5}">
                      <a16:colId xmlns:a16="http://schemas.microsoft.com/office/drawing/2014/main" val="1356739192"/>
                    </a:ext>
                  </a:extLst>
                </a:gridCol>
                <a:gridCol w="1359156">
                  <a:extLst>
                    <a:ext uri="{9D8B030D-6E8A-4147-A177-3AD203B41FA5}">
                      <a16:colId xmlns:a16="http://schemas.microsoft.com/office/drawing/2014/main" val="1539538912"/>
                    </a:ext>
                  </a:extLst>
                </a:gridCol>
              </a:tblGrid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FY 21-22 ICV Bus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 Contribution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138571"/>
                  </a:ext>
                </a:extLst>
              </a:tr>
              <a:tr h="2308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School/College Bus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32%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114826"/>
                  </a:ext>
                </a:extLst>
              </a:tr>
              <a:tr h="2308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Staff Bus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39593"/>
                  </a:ext>
                </a:extLst>
              </a:tr>
              <a:tr h="2308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9117879"/>
                  </a:ext>
                </a:extLst>
              </a:tr>
            </a:tbl>
          </a:graphicData>
        </a:graphic>
      </p:graphicFrame>
      <p:graphicFrame>
        <p:nvGraphicFramePr>
          <p:cNvPr id="44" name="Chart 43"/>
          <p:cNvGraphicFramePr>
            <a:graphicFrameLocks/>
          </p:cNvGraphicFramePr>
          <p:nvPr>
            <p:extLst/>
          </p:nvPr>
        </p:nvGraphicFramePr>
        <p:xfrm>
          <a:off x="7058297" y="1417320"/>
          <a:ext cx="4114800" cy="2651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8" name="Chart 47"/>
          <p:cNvGraphicFramePr>
            <a:graphicFrameLocks/>
          </p:cNvGraphicFramePr>
          <p:nvPr>
            <p:extLst/>
          </p:nvPr>
        </p:nvGraphicFramePr>
        <p:xfrm>
          <a:off x="7058297" y="4229794"/>
          <a:ext cx="4132217" cy="2440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9600" y="5806440"/>
            <a:ext cx="5471158" cy="7571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60" b="1" dirty="0"/>
              <a:t>Staff Bus is the Major Application followed by School Bus</a:t>
            </a:r>
            <a:endParaRPr lang="en-IN" sz="2160" b="1" dirty="0"/>
          </a:p>
        </p:txBody>
      </p:sp>
    </p:spTree>
    <p:extLst>
      <p:ext uri="{BB962C8B-B14F-4D97-AF65-F5344CB8AC3E}">
        <p14:creationId xmlns:p14="http://schemas.microsoft.com/office/powerpoint/2010/main" val="399815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6" hidden="1">
            <a:extLst>
              <a:ext uri="{FF2B5EF4-FFF2-40B4-BE49-F238E27FC236}">
                <a16:creationId xmlns:a16="http://schemas.microsoft.com/office/drawing/2014/main" id="{9A232116-E38D-4CDA-8862-7D8B3F6C19C2}"/>
              </a:ext>
            </a:extLst>
          </p:cNvPr>
          <p:cNvSpPr txBox="1">
            <a:spLocks/>
          </p:cNvSpPr>
          <p:nvPr/>
        </p:nvSpPr>
        <p:spPr>
          <a:xfrm>
            <a:off x="-4143094" y="-1722403"/>
            <a:ext cx="13648531" cy="149271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" defTabSz="1097280">
              <a:spcBef>
                <a:spcPts val="120"/>
              </a:spcBef>
            </a:pPr>
            <a:r>
              <a:rPr lang="en-US" sz="4800" kern="0" spc="-6" dirty="0">
                <a:latin typeface="Arial" panose="020B0604020202020204" pitchFamily="34" charset="0"/>
                <a:cs typeface="Carlito"/>
              </a:rPr>
              <a:t>Uttar Pradesh AL Dealer Network – Current Scenario</a:t>
            </a:r>
            <a:r>
              <a:rPr lang="en-US" sz="4800" kern="0" spc="-18" dirty="0">
                <a:latin typeface="Arial" panose="020B0604020202020204" pitchFamily="34" charset="0"/>
                <a:cs typeface="Carlito"/>
              </a:rPr>
              <a:t> </a:t>
            </a:r>
            <a:endParaRPr lang="en-US" sz="4800" kern="0" dirty="0">
              <a:latin typeface="Arial" panose="020B0604020202020204" pitchFamily="34" charset="0"/>
              <a:cs typeface="Carlito"/>
            </a:endParaRPr>
          </a:p>
        </p:txBody>
      </p:sp>
      <p:sp>
        <p:nvSpPr>
          <p:cNvPr id="5444" name="Freeform 512" hidden="1">
            <a:extLst>
              <a:ext uri="{FF2B5EF4-FFF2-40B4-BE49-F238E27FC236}">
                <a16:creationId xmlns:a16="http://schemas.microsoft.com/office/drawing/2014/main" id="{21F95DA8-E764-4E56-9AC2-7FC82835B009}"/>
              </a:ext>
            </a:extLst>
          </p:cNvPr>
          <p:cNvSpPr>
            <a:spLocks/>
          </p:cNvSpPr>
          <p:nvPr/>
        </p:nvSpPr>
        <p:spPr bwMode="auto">
          <a:xfrm>
            <a:off x="12512047" y="6285484"/>
            <a:ext cx="1021454" cy="821605"/>
          </a:xfrm>
          <a:custGeom>
            <a:avLst/>
            <a:gdLst>
              <a:gd name="T0" fmla="*/ 48 w 92"/>
              <a:gd name="T1" fmla="*/ 16 h 74"/>
              <a:gd name="T2" fmla="*/ 55 w 92"/>
              <a:gd name="T3" fmla="*/ 21 h 74"/>
              <a:gd name="T4" fmla="*/ 61 w 92"/>
              <a:gd name="T5" fmla="*/ 24 h 74"/>
              <a:gd name="T6" fmla="*/ 69 w 92"/>
              <a:gd name="T7" fmla="*/ 21 h 74"/>
              <a:gd name="T8" fmla="*/ 75 w 92"/>
              <a:gd name="T9" fmla="*/ 25 h 74"/>
              <a:gd name="T10" fmla="*/ 74 w 92"/>
              <a:gd name="T11" fmla="*/ 32 h 74"/>
              <a:gd name="T12" fmla="*/ 82 w 92"/>
              <a:gd name="T13" fmla="*/ 32 h 74"/>
              <a:gd name="T14" fmla="*/ 90 w 92"/>
              <a:gd name="T15" fmla="*/ 29 h 74"/>
              <a:gd name="T16" fmla="*/ 91 w 92"/>
              <a:gd name="T17" fmla="*/ 35 h 74"/>
              <a:gd name="T18" fmla="*/ 87 w 92"/>
              <a:gd name="T19" fmla="*/ 39 h 74"/>
              <a:gd name="T20" fmla="*/ 87 w 92"/>
              <a:gd name="T21" fmla="*/ 45 h 74"/>
              <a:gd name="T22" fmla="*/ 84 w 92"/>
              <a:gd name="T23" fmla="*/ 49 h 74"/>
              <a:gd name="T24" fmla="*/ 85 w 92"/>
              <a:gd name="T25" fmla="*/ 54 h 74"/>
              <a:gd name="T26" fmla="*/ 79 w 92"/>
              <a:gd name="T27" fmla="*/ 53 h 74"/>
              <a:gd name="T28" fmla="*/ 79 w 92"/>
              <a:gd name="T29" fmla="*/ 49 h 74"/>
              <a:gd name="T30" fmla="*/ 72 w 92"/>
              <a:gd name="T31" fmla="*/ 46 h 74"/>
              <a:gd name="T32" fmla="*/ 69 w 92"/>
              <a:gd name="T33" fmla="*/ 45 h 74"/>
              <a:gd name="T34" fmla="*/ 65 w 92"/>
              <a:gd name="T35" fmla="*/ 45 h 74"/>
              <a:gd name="T36" fmla="*/ 61 w 92"/>
              <a:gd name="T37" fmla="*/ 50 h 74"/>
              <a:gd name="T38" fmla="*/ 60 w 92"/>
              <a:gd name="T39" fmla="*/ 56 h 74"/>
              <a:gd name="T40" fmla="*/ 57 w 92"/>
              <a:gd name="T41" fmla="*/ 64 h 74"/>
              <a:gd name="T42" fmla="*/ 57 w 92"/>
              <a:gd name="T43" fmla="*/ 69 h 74"/>
              <a:gd name="T44" fmla="*/ 55 w 92"/>
              <a:gd name="T45" fmla="*/ 69 h 74"/>
              <a:gd name="T46" fmla="*/ 51 w 92"/>
              <a:gd name="T47" fmla="*/ 70 h 74"/>
              <a:gd name="T48" fmla="*/ 47 w 92"/>
              <a:gd name="T49" fmla="*/ 71 h 74"/>
              <a:gd name="T50" fmla="*/ 41 w 92"/>
              <a:gd name="T51" fmla="*/ 69 h 74"/>
              <a:gd name="T52" fmla="*/ 35 w 92"/>
              <a:gd name="T53" fmla="*/ 71 h 74"/>
              <a:gd name="T54" fmla="*/ 28 w 92"/>
              <a:gd name="T55" fmla="*/ 68 h 74"/>
              <a:gd name="T56" fmla="*/ 22 w 92"/>
              <a:gd name="T57" fmla="*/ 70 h 74"/>
              <a:gd name="T58" fmla="*/ 16 w 92"/>
              <a:gd name="T59" fmla="*/ 73 h 74"/>
              <a:gd name="T60" fmla="*/ 16 w 92"/>
              <a:gd name="T61" fmla="*/ 68 h 74"/>
              <a:gd name="T62" fmla="*/ 18 w 92"/>
              <a:gd name="T63" fmla="*/ 59 h 74"/>
              <a:gd name="T64" fmla="*/ 21 w 92"/>
              <a:gd name="T65" fmla="*/ 56 h 74"/>
              <a:gd name="T66" fmla="*/ 21 w 92"/>
              <a:gd name="T67" fmla="*/ 49 h 74"/>
              <a:gd name="T68" fmla="*/ 23 w 92"/>
              <a:gd name="T69" fmla="*/ 42 h 74"/>
              <a:gd name="T70" fmla="*/ 19 w 92"/>
              <a:gd name="T71" fmla="*/ 41 h 74"/>
              <a:gd name="T72" fmla="*/ 17 w 92"/>
              <a:gd name="T73" fmla="*/ 48 h 74"/>
              <a:gd name="T74" fmla="*/ 14 w 92"/>
              <a:gd name="T75" fmla="*/ 49 h 74"/>
              <a:gd name="T76" fmla="*/ 9 w 92"/>
              <a:gd name="T77" fmla="*/ 46 h 74"/>
              <a:gd name="T78" fmla="*/ 3 w 92"/>
              <a:gd name="T79" fmla="*/ 49 h 74"/>
              <a:gd name="T80" fmla="*/ 3 w 92"/>
              <a:gd name="T81" fmla="*/ 42 h 74"/>
              <a:gd name="T82" fmla="*/ 8 w 92"/>
              <a:gd name="T83" fmla="*/ 40 h 74"/>
              <a:gd name="T84" fmla="*/ 12 w 92"/>
              <a:gd name="T85" fmla="*/ 35 h 74"/>
              <a:gd name="T86" fmla="*/ 8 w 92"/>
              <a:gd name="T87" fmla="*/ 34 h 74"/>
              <a:gd name="T88" fmla="*/ 12 w 92"/>
              <a:gd name="T89" fmla="*/ 32 h 74"/>
              <a:gd name="T90" fmla="*/ 11 w 92"/>
              <a:gd name="T91" fmla="*/ 27 h 74"/>
              <a:gd name="T92" fmla="*/ 9 w 92"/>
              <a:gd name="T93" fmla="*/ 24 h 74"/>
              <a:gd name="T94" fmla="*/ 14 w 92"/>
              <a:gd name="T95" fmla="*/ 21 h 74"/>
              <a:gd name="T96" fmla="*/ 18 w 92"/>
              <a:gd name="T97" fmla="*/ 19 h 74"/>
              <a:gd name="T98" fmla="*/ 22 w 92"/>
              <a:gd name="T99" fmla="*/ 14 h 74"/>
              <a:gd name="T100" fmla="*/ 27 w 92"/>
              <a:gd name="T101" fmla="*/ 10 h 74"/>
              <a:gd name="T102" fmla="*/ 29 w 92"/>
              <a:gd name="T103" fmla="*/ 8 h 74"/>
              <a:gd name="T104" fmla="*/ 33 w 92"/>
              <a:gd name="T105" fmla="*/ 6 h 74"/>
              <a:gd name="T106" fmla="*/ 36 w 92"/>
              <a:gd name="T107" fmla="*/ 2 h 74"/>
              <a:gd name="T108" fmla="*/ 38 w 92"/>
              <a:gd name="T109" fmla="*/ 2 h 74"/>
              <a:gd name="T110" fmla="*/ 47 w 92"/>
              <a:gd name="T111" fmla="*/ 3 h 74"/>
              <a:gd name="T112" fmla="*/ 55 w 92"/>
              <a:gd name="T113" fmla="*/ 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2" h="74">
                <a:moveTo>
                  <a:pt x="52" y="11"/>
                </a:moveTo>
                <a:lnTo>
                  <a:pt x="52" y="11"/>
                </a:lnTo>
                <a:lnTo>
                  <a:pt x="51" y="11"/>
                </a:lnTo>
                <a:lnTo>
                  <a:pt x="50" y="11"/>
                </a:lnTo>
                <a:lnTo>
                  <a:pt x="50" y="12"/>
                </a:lnTo>
                <a:lnTo>
                  <a:pt x="50" y="14"/>
                </a:lnTo>
                <a:lnTo>
                  <a:pt x="50" y="14"/>
                </a:lnTo>
                <a:lnTo>
                  <a:pt x="50" y="15"/>
                </a:lnTo>
                <a:lnTo>
                  <a:pt x="48" y="16"/>
                </a:lnTo>
                <a:lnTo>
                  <a:pt x="48" y="16"/>
                </a:lnTo>
                <a:lnTo>
                  <a:pt x="50" y="16"/>
                </a:lnTo>
                <a:lnTo>
                  <a:pt x="50" y="16"/>
                </a:lnTo>
                <a:lnTo>
                  <a:pt x="51" y="17"/>
                </a:lnTo>
                <a:lnTo>
                  <a:pt x="51" y="17"/>
                </a:lnTo>
                <a:lnTo>
                  <a:pt x="52" y="19"/>
                </a:lnTo>
                <a:lnTo>
                  <a:pt x="52" y="19"/>
                </a:lnTo>
                <a:lnTo>
                  <a:pt x="52" y="19"/>
                </a:lnTo>
                <a:lnTo>
                  <a:pt x="53" y="19"/>
                </a:lnTo>
                <a:lnTo>
                  <a:pt x="55" y="20"/>
                </a:lnTo>
                <a:lnTo>
                  <a:pt x="55" y="21"/>
                </a:lnTo>
                <a:lnTo>
                  <a:pt x="55" y="21"/>
                </a:lnTo>
                <a:lnTo>
                  <a:pt x="55" y="21"/>
                </a:lnTo>
                <a:lnTo>
                  <a:pt x="56" y="21"/>
                </a:lnTo>
                <a:lnTo>
                  <a:pt x="57" y="21"/>
                </a:lnTo>
                <a:lnTo>
                  <a:pt x="57" y="21"/>
                </a:lnTo>
                <a:lnTo>
                  <a:pt x="60" y="21"/>
                </a:lnTo>
                <a:lnTo>
                  <a:pt x="60" y="21"/>
                </a:lnTo>
                <a:lnTo>
                  <a:pt x="60" y="22"/>
                </a:lnTo>
                <a:lnTo>
                  <a:pt x="60" y="24"/>
                </a:lnTo>
                <a:lnTo>
                  <a:pt x="61" y="24"/>
                </a:lnTo>
                <a:lnTo>
                  <a:pt x="62" y="24"/>
                </a:lnTo>
                <a:lnTo>
                  <a:pt x="62" y="24"/>
                </a:lnTo>
                <a:lnTo>
                  <a:pt x="63" y="24"/>
                </a:lnTo>
                <a:lnTo>
                  <a:pt x="65" y="24"/>
                </a:lnTo>
                <a:lnTo>
                  <a:pt x="66" y="24"/>
                </a:lnTo>
                <a:lnTo>
                  <a:pt x="66" y="24"/>
                </a:lnTo>
                <a:lnTo>
                  <a:pt x="66" y="24"/>
                </a:lnTo>
                <a:lnTo>
                  <a:pt x="67" y="24"/>
                </a:lnTo>
                <a:lnTo>
                  <a:pt x="69" y="22"/>
                </a:lnTo>
                <a:lnTo>
                  <a:pt x="69" y="21"/>
                </a:lnTo>
                <a:lnTo>
                  <a:pt x="69" y="21"/>
                </a:lnTo>
                <a:lnTo>
                  <a:pt x="70" y="21"/>
                </a:lnTo>
                <a:lnTo>
                  <a:pt x="71" y="21"/>
                </a:lnTo>
                <a:lnTo>
                  <a:pt x="71" y="21"/>
                </a:lnTo>
                <a:lnTo>
                  <a:pt x="72" y="22"/>
                </a:lnTo>
                <a:lnTo>
                  <a:pt x="74" y="22"/>
                </a:lnTo>
                <a:lnTo>
                  <a:pt x="74" y="24"/>
                </a:lnTo>
                <a:lnTo>
                  <a:pt x="74" y="24"/>
                </a:lnTo>
                <a:lnTo>
                  <a:pt x="75" y="24"/>
                </a:lnTo>
                <a:lnTo>
                  <a:pt x="75" y="25"/>
                </a:lnTo>
                <a:lnTo>
                  <a:pt x="76" y="26"/>
                </a:lnTo>
                <a:lnTo>
                  <a:pt x="76" y="27"/>
                </a:lnTo>
                <a:lnTo>
                  <a:pt x="75" y="27"/>
                </a:lnTo>
                <a:lnTo>
                  <a:pt x="75" y="27"/>
                </a:lnTo>
                <a:lnTo>
                  <a:pt x="74" y="29"/>
                </a:lnTo>
                <a:lnTo>
                  <a:pt x="74" y="30"/>
                </a:lnTo>
                <a:lnTo>
                  <a:pt x="74" y="30"/>
                </a:lnTo>
                <a:lnTo>
                  <a:pt x="74" y="31"/>
                </a:lnTo>
                <a:lnTo>
                  <a:pt x="74" y="32"/>
                </a:lnTo>
                <a:lnTo>
                  <a:pt x="74" y="32"/>
                </a:lnTo>
                <a:lnTo>
                  <a:pt x="75" y="32"/>
                </a:lnTo>
                <a:lnTo>
                  <a:pt x="76" y="32"/>
                </a:lnTo>
                <a:lnTo>
                  <a:pt x="76" y="32"/>
                </a:lnTo>
                <a:lnTo>
                  <a:pt x="77" y="32"/>
                </a:lnTo>
                <a:lnTo>
                  <a:pt x="79" y="32"/>
                </a:lnTo>
                <a:lnTo>
                  <a:pt x="79" y="32"/>
                </a:lnTo>
                <a:lnTo>
                  <a:pt x="80" y="32"/>
                </a:lnTo>
                <a:lnTo>
                  <a:pt x="81" y="32"/>
                </a:lnTo>
                <a:lnTo>
                  <a:pt x="81" y="32"/>
                </a:lnTo>
                <a:lnTo>
                  <a:pt x="82" y="32"/>
                </a:lnTo>
                <a:lnTo>
                  <a:pt x="84" y="32"/>
                </a:lnTo>
                <a:lnTo>
                  <a:pt x="85" y="31"/>
                </a:lnTo>
                <a:lnTo>
                  <a:pt x="85" y="31"/>
                </a:lnTo>
                <a:lnTo>
                  <a:pt x="85" y="31"/>
                </a:lnTo>
                <a:lnTo>
                  <a:pt x="86" y="30"/>
                </a:lnTo>
                <a:lnTo>
                  <a:pt x="87" y="30"/>
                </a:lnTo>
                <a:lnTo>
                  <a:pt x="87" y="29"/>
                </a:lnTo>
                <a:lnTo>
                  <a:pt x="87" y="29"/>
                </a:lnTo>
                <a:lnTo>
                  <a:pt x="89" y="29"/>
                </a:lnTo>
                <a:lnTo>
                  <a:pt x="90" y="29"/>
                </a:lnTo>
                <a:lnTo>
                  <a:pt x="90" y="29"/>
                </a:lnTo>
                <a:lnTo>
                  <a:pt x="90" y="29"/>
                </a:lnTo>
                <a:lnTo>
                  <a:pt x="90" y="30"/>
                </a:lnTo>
                <a:lnTo>
                  <a:pt x="90" y="30"/>
                </a:lnTo>
                <a:lnTo>
                  <a:pt x="91" y="31"/>
                </a:lnTo>
                <a:lnTo>
                  <a:pt x="91" y="32"/>
                </a:lnTo>
                <a:lnTo>
                  <a:pt x="92" y="32"/>
                </a:lnTo>
                <a:lnTo>
                  <a:pt x="91" y="34"/>
                </a:lnTo>
                <a:lnTo>
                  <a:pt x="91" y="35"/>
                </a:lnTo>
                <a:lnTo>
                  <a:pt x="91" y="35"/>
                </a:lnTo>
                <a:lnTo>
                  <a:pt x="91" y="36"/>
                </a:lnTo>
                <a:lnTo>
                  <a:pt x="90" y="36"/>
                </a:lnTo>
                <a:lnTo>
                  <a:pt x="90" y="37"/>
                </a:lnTo>
                <a:lnTo>
                  <a:pt x="89" y="36"/>
                </a:lnTo>
                <a:lnTo>
                  <a:pt x="87" y="36"/>
                </a:lnTo>
                <a:lnTo>
                  <a:pt x="87" y="36"/>
                </a:lnTo>
                <a:lnTo>
                  <a:pt x="87" y="37"/>
                </a:lnTo>
                <a:lnTo>
                  <a:pt x="87" y="37"/>
                </a:lnTo>
                <a:lnTo>
                  <a:pt x="87" y="39"/>
                </a:lnTo>
                <a:lnTo>
                  <a:pt x="87" y="39"/>
                </a:lnTo>
                <a:lnTo>
                  <a:pt x="89" y="40"/>
                </a:lnTo>
                <a:lnTo>
                  <a:pt x="89" y="40"/>
                </a:lnTo>
                <a:lnTo>
                  <a:pt x="89" y="41"/>
                </a:lnTo>
                <a:lnTo>
                  <a:pt x="89" y="42"/>
                </a:lnTo>
                <a:lnTo>
                  <a:pt x="87" y="42"/>
                </a:lnTo>
                <a:lnTo>
                  <a:pt x="89" y="42"/>
                </a:lnTo>
                <a:lnTo>
                  <a:pt x="89" y="42"/>
                </a:lnTo>
                <a:lnTo>
                  <a:pt x="89" y="44"/>
                </a:lnTo>
                <a:lnTo>
                  <a:pt x="87" y="44"/>
                </a:lnTo>
                <a:lnTo>
                  <a:pt x="87" y="45"/>
                </a:lnTo>
                <a:lnTo>
                  <a:pt x="86" y="45"/>
                </a:lnTo>
                <a:lnTo>
                  <a:pt x="85" y="45"/>
                </a:lnTo>
                <a:lnTo>
                  <a:pt x="85" y="45"/>
                </a:lnTo>
                <a:lnTo>
                  <a:pt x="84" y="45"/>
                </a:lnTo>
                <a:lnTo>
                  <a:pt x="84" y="45"/>
                </a:lnTo>
                <a:lnTo>
                  <a:pt x="84" y="46"/>
                </a:lnTo>
                <a:lnTo>
                  <a:pt x="82" y="46"/>
                </a:lnTo>
                <a:lnTo>
                  <a:pt x="82" y="48"/>
                </a:lnTo>
                <a:lnTo>
                  <a:pt x="84" y="48"/>
                </a:lnTo>
                <a:lnTo>
                  <a:pt x="84" y="49"/>
                </a:lnTo>
                <a:lnTo>
                  <a:pt x="85" y="49"/>
                </a:lnTo>
                <a:lnTo>
                  <a:pt x="85" y="50"/>
                </a:lnTo>
                <a:lnTo>
                  <a:pt x="85" y="50"/>
                </a:lnTo>
                <a:lnTo>
                  <a:pt x="86" y="50"/>
                </a:lnTo>
                <a:lnTo>
                  <a:pt x="86" y="50"/>
                </a:lnTo>
                <a:lnTo>
                  <a:pt x="86" y="51"/>
                </a:lnTo>
                <a:lnTo>
                  <a:pt x="85" y="51"/>
                </a:lnTo>
                <a:lnTo>
                  <a:pt x="85" y="53"/>
                </a:lnTo>
                <a:lnTo>
                  <a:pt x="85" y="54"/>
                </a:lnTo>
                <a:lnTo>
                  <a:pt x="85" y="54"/>
                </a:lnTo>
                <a:lnTo>
                  <a:pt x="85" y="55"/>
                </a:lnTo>
                <a:lnTo>
                  <a:pt x="85" y="54"/>
                </a:lnTo>
                <a:lnTo>
                  <a:pt x="84" y="54"/>
                </a:lnTo>
                <a:lnTo>
                  <a:pt x="84" y="53"/>
                </a:lnTo>
                <a:lnTo>
                  <a:pt x="82" y="53"/>
                </a:lnTo>
                <a:lnTo>
                  <a:pt x="81" y="53"/>
                </a:lnTo>
                <a:lnTo>
                  <a:pt x="81" y="53"/>
                </a:lnTo>
                <a:lnTo>
                  <a:pt x="80" y="53"/>
                </a:lnTo>
                <a:lnTo>
                  <a:pt x="79" y="53"/>
                </a:lnTo>
                <a:lnTo>
                  <a:pt x="79" y="53"/>
                </a:lnTo>
                <a:lnTo>
                  <a:pt x="79" y="51"/>
                </a:lnTo>
                <a:lnTo>
                  <a:pt x="77" y="51"/>
                </a:lnTo>
                <a:lnTo>
                  <a:pt x="76" y="50"/>
                </a:lnTo>
                <a:lnTo>
                  <a:pt x="76" y="50"/>
                </a:lnTo>
                <a:lnTo>
                  <a:pt x="76" y="49"/>
                </a:lnTo>
                <a:lnTo>
                  <a:pt x="77" y="49"/>
                </a:lnTo>
                <a:lnTo>
                  <a:pt x="77" y="49"/>
                </a:lnTo>
                <a:lnTo>
                  <a:pt x="79" y="49"/>
                </a:lnTo>
                <a:lnTo>
                  <a:pt x="79" y="50"/>
                </a:lnTo>
                <a:lnTo>
                  <a:pt x="79" y="49"/>
                </a:lnTo>
                <a:lnTo>
                  <a:pt x="79" y="49"/>
                </a:lnTo>
                <a:lnTo>
                  <a:pt x="79" y="48"/>
                </a:lnTo>
                <a:lnTo>
                  <a:pt x="77" y="48"/>
                </a:lnTo>
                <a:lnTo>
                  <a:pt x="76" y="48"/>
                </a:lnTo>
                <a:lnTo>
                  <a:pt x="76" y="48"/>
                </a:lnTo>
                <a:lnTo>
                  <a:pt x="75" y="48"/>
                </a:lnTo>
                <a:lnTo>
                  <a:pt x="74" y="48"/>
                </a:lnTo>
                <a:lnTo>
                  <a:pt x="74" y="48"/>
                </a:lnTo>
                <a:lnTo>
                  <a:pt x="74" y="46"/>
                </a:lnTo>
                <a:lnTo>
                  <a:pt x="72" y="46"/>
                </a:lnTo>
                <a:lnTo>
                  <a:pt x="72" y="45"/>
                </a:lnTo>
                <a:lnTo>
                  <a:pt x="71" y="44"/>
                </a:lnTo>
                <a:lnTo>
                  <a:pt x="71" y="42"/>
                </a:lnTo>
                <a:lnTo>
                  <a:pt x="71" y="42"/>
                </a:lnTo>
                <a:lnTo>
                  <a:pt x="71" y="42"/>
                </a:lnTo>
                <a:lnTo>
                  <a:pt x="70" y="42"/>
                </a:lnTo>
                <a:lnTo>
                  <a:pt x="69" y="42"/>
                </a:lnTo>
                <a:lnTo>
                  <a:pt x="69" y="44"/>
                </a:lnTo>
                <a:lnTo>
                  <a:pt x="69" y="45"/>
                </a:lnTo>
                <a:lnTo>
                  <a:pt x="69" y="45"/>
                </a:lnTo>
                <a:lnTo>
                  <a:pt x="69" y="46"/>
                </a:lnTo>
                <a:lnTo>
                  <a:pt x="69" y="46"/>
                </a:lnTo>
                <a:lnTo>
                  <a:pt x="69" y="48"/>
                </a:lnTo>
                <a:lnTo>
                  <a:pt x="69" y="48"/>
                </a:lnTo>
                <a:lnTo>
                  <a:pt x="66" y="48"/>
                </a:lnTo>
                <a:lnTo>
                  <a:pt x="66" y="48"/>
                </a:lnTo>
                <a:lnTo>
                  <a:pt x="66" y="46"/>
                </a:lnTo>
                <a:lnTo>
                  <a:pt x="66" y="46"/>
                </a:lnTo>
                <a:lnTo>
                  <a:pt x="66" y="45"/>
                </a:lnTo>
                <a:lnTo>
                  <a:pt x="65" y="45"/>
                </a:lnTo>
                <a:lnTo>
                  <a:pt x="63" y="45"/>
                </a:lnTo>
                <a:lnTo>
                  <a:pt x="62" y="45"/>
                </a:lnTo>
                <a:lnTo>
                  <a:pt x="62" y="45"/>
                </a:lnTo>
                <a:lnTo>
                  <a:pt x="62" y="46"/>
                </a:lnTo>
                <a:lnTo>
                  <a:pt x="61" y="46"/>
                </a:lnTo>
                <a:lnTo>
                  <a:pt x="61" y="48"/>
                </a:lnTo>
                <a:lnTo>
                  <a:pt x="61" y="49"/>
                </a:lnTo>
                <a:lnTo>
                  <a:pt x="61" y="49"/>
                </a:lnTo>
                <a:lnTo>
                  <a:pt x="61" y="50"/>
                </a:lnTo>
                <a:lnTo>
                  <a:pt x="61" y="50"/>
                </a:lnTo>
                <a:lnTo>
                  <a:pt x="60" y="50"/>
                </a:lnTo>
                <a:lnTo>
                  <a:pt x="60" y="51"/>
                </a:lnTo>
                <a:lnTo>
                  <a:pt x="60" y="51"/>
                </a:lnTo>
                <a:lnTo>
                  <a:pt x="60" y="53"/>
                </a:lnTo>
                <a:lnTo>
                  <a:pt x="60" y="53"/>
                </a:lnTo>
                <a:lnTo>
                  <a:pt x="61" y="54"/>
                </a:lnTo>
                <a:lnTo>
                  <a:pt x="61" y="54"/>
                </a:lnTo>
                <a:lnTo>
                  <a:pt x="61" y="55"/>
                </a:lnTo>
                <a:lnTo>
                  <a:pt x="61" y="56"/>
                </a:lnTo>
                <a:lnTo>
                  <a:pt x="60" y="56"/>
                </a:lnTo>
                <a:lnTo>
                  <a:pt x="60" y="58"/>
                </a:lnTo>
                <a:lnTo>
                  <a:pt x="60" y="58"/>
                </a:lnTo>
                <a:lnTo>
                  <a:pt x="60" y="59"/>
                </a:lnTo>
                <a:lnTo>
                  <a:pt x="58" y="59"/>
                </a:lnTo>
                <a:lnTo>
                  <a:pt x="58" y="60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3"/>
                </a:lnTo>
                <a:lnTo>
                  <a:pt x="57" y="64"/>
                </a:lnTo>
                <a:lnTo>
                  <a:pt x="56" y="64"/>
                </a:lnTo>
                <a:lnTo>
                  <a:pt x="56" y="65"/>
                </a:lnTo>
                <a:lnTo>
                  <a:pt x="56" y="65"/>
                </a:lnTo>
                <a:lnTo>
                  <a:pt x="56" y="65"/>
                </a:lnTo>
                <a:lnTo>
                  <a:pt x="56" y="66"/>
                </a:lnTo>
                <a:lnTo>
                  <a:pt x="56" y="66"/>
                </a:lnTo>
                <a:lnTo>
                  <a:pt x="56" y="68"/>
                </a:lnTo>
                <a:lnTo>
                  <a:pt x="57" y="68"/>
                </a:lnTo>
                <a:lnTo>
                  <a:pt x="57" y="69"/>
                </a:lnTo>
                <a:lnTo>
                  <a:pt x="57" y="69"/>
                </a:lnTo>
                <a:lnTo>
                  <a:pt x="57" y="70"/>
                </a:lnTo>
                <a:lnTo>
                  <a:pt x="57" y="70"/>
                </a:lnTo>
                <a:lnTo>
                  <a:pt x="57" y="71"/>
                </a:lnTo>
                <a:lnTo>
                  <a:pt x="57" y="71"/>
                </a:lnTo>
                <a:lnTo>
                  <a:pt x="56" y="71"/>
                </a:lnTo>
                <a:lnTo>
                  <a:pt x="55" y="70"/>
                </a:lnTo>
                <a:lnTo>
                  <a:pt x="56" y="70"/>
                </a:lnTo>
                <a:lnTo>
                  <a:pt x="56" y="69"/>
                </a:lnTo>
                <a:lnTo>
                  <a:pt x="55" y="69"/>
                </a:lnTo>
                <a:lnTo>
                  <a:pt x="55" y="69"/>
                </a:lnTo>
                <a:lnTo>
                  <a:pt x="53" y="69"/>
                </a:lnTo>
                <a:lnTo>
                  <a:pt x="53" y="68"/>
                </a:lnTo>
                <a:lnTo>
                  <a:pt x="52" y="68"/>
                </a:lnTo>
                <a:lnTo>
                  <a:pt x="52" y="66"/>
                </a:lnTo>
                <a:lnTo>
                  <a:pt x="52" y="66"/>
                </a:lnTo>
                <a:lnTo>
                  <a:pt x="52" y="68"/>
                </a:lnTo>
                <a:lnTo>
                  <a:pt x="52" y="68"/>
                </a:lnTo>
                <a:lnTo>
                  <a:pt x="52" y="69"/>
                </a:lnTo>
                <a:lnTo>
                  <a:pt x="52" y="70"/>
                </a:lnTo>
                <a:lnTo>
                  <a:pt x="51" y="70"/>
                </a:lnTo>
                <a:lnTo>
                  <a:pt x="51" y="71"/>
                </a:lnTo>
                <a:lnTo>
                  <a:pt x="50" y="71"/>
                </a:lnTo>
                <a:lnTo>
                  <a:pt x="50" y="71"/>
                </a:lnTo>
                <a:lnTo>
                  <a:pt x="50" y="73"/>
                </a:lnTo>
                <a:lnTo>
                  <a:pt x="48" y="73"/>
                </a:lnTo>
                <a:lnTo>
                  <a:pt x="48" y="74"/>
                </a:lnTo>
                <a:lnTo>
                  <a:pt x="47" y="74"/>
                </a:lnTo>
                <a:lnTo>
                  <a:pt x="47" y="73"/>
                </a:lnTo>
                <a:lnTo>
                  <a:pt x="47" y="73"/>
                </a:lnTo>
                <a:lnTo>
                  <a:pt x="47" y="71"/>
                </a:lnTo>
                <a:lnTo>
                  <a:pt x="46" y="71"/>
                </a:lnTo>
                <a:lnTo>
                  <a:pt x="45" y="71"/>
                </a:lnTo>
                <a:lnTo>
                  <a:pt x="43" y="71"/>
                </a:lnTo>
                <a:lnTo>
                  <a:pt x="43" y="71"/>
                </a:lnTo>
                <a:lnTo>
                  <a:pt x="42" y="71"/>
                </a:lnTo>
                <a:lnTo>
                  <a:pt x="42" y="71"/>
                </a:lnTo>
                <a:lnTo>
                  <a:pt x="42" y="70"/>
                </a:lnTo>
                <a:lnTo>
                  <a:pt x="42" y="69"/>
                </a:lnTo>
                <a:lnTo>
                  <a:pt x="41" y="69"/>
                </a:lnTo>
                <a:lnTo>
                  <a:pt x="41" y="69"/>
                </a:lnTo>
                <a:lnTo>
                  <a:pt x="40" y="69"/>
                </a:lnTo>
                <a:lnTo>
                  <a:pt x="38" y="69"/>
                </a:lnTo>
                <a:lnTo>
                  <a:pt x="38" y="69"/>
                </a:lnTo>
                <a:lnTo>
                  <a:pt x="37" y="69"/>
                </a:lnTo>
                <a:lnTo>
                  <a:pt x="36" y="69"/>
                </a:lnTo>
                <a:lnTo>
                  <a:pt x="36" y="69"/>
                </a:lnTo>
                <a:lnTo>
                  <a:pt x="36" y="70"/>
                </a:lnTo>
                <a:lnTo>
                  <a:pt x="36" y="71"/>
                </a:lnTo>
                <a:lnTo>
                  <a:pt x="36" y="71"/>
                </a:lnTo>
                <a:lnTo>
                  <a:pt x="35" y="71"/>
                </a:lnTo>
                <a:lnTo>
                  <a:pt x="33" y="70"/>
                </a:lnTo>
                <a:lnTo>
                  <a:pt x="33" y="70"/>
                </a:lnTo>
                <a:lnTo>
                  <a:pt x="33" y="70"/>
                </a:lnTo>
                <a:lnTo>
                  <a:pt x="32" y="69"/>
                </a:lnTo>
                <a:lnTo>
                  <a:pt x="31" y="69"/>
                </a:lnTo>
                <a:lnTo>
                  <a:pt x="31" y="70"/>
                </a:lnTo>
                <a:lnTo>
                  <a:pt x="29" y="70"/>
                </a:lnTo>
                <a:lnTo>
                  <a:pt x="28" y="69"/>
                </a:lnTo>
                <a:lnTo>
                  <a:pt x="28" y="69"/>
                </a:lnTo>
                <a:lnTo>
                  <a:pt x="28" y="68"/>
                </a:lnTo>
                <a:lnTo>
                  <a:pt x="28" y="68"/>
                </a:lnTo>
                <a:lnTo>
                  <a:pt x="28" y="66"/>
                </a:lnTo>
                <a:lnTo>
                  <a:pt x="27" y="68"/>
                </a:lnTo>
                <a:lnTo>
                  <a:pt x="26" y="68"/>
                </a:lnTo>
                <a:lnTo>
                  <a:pt x="24" y="68"/>
                </a:lnTo>
                <a:lnTo>
                  <a:pt x="24" y="68"/>
                </a:lnTo>
                <a:lnTo>
                  <a:pt x="24" y="69"/>
                </a:lnTo>
                <a:lnTo>
                  <a:pt x="24" y="70"/>
                </a:lnTo>
                <a:lnTo>
                  <a:pt x="23" y="70"/>
                </a:lnTo>
                <a:lnTo>
                  <a:pt x="22" y="70"/>
                </a:lnTo>
                <a:lnTo>
                  <a:pt x="22" y="70"/>
                </a:lnTo>
                <a:lnTo>
                  <a:pt x="21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8" y="71"/>
                </a:lnTo>
                <a:lnTo>
                  <a:pt x="17" y="73"/>
                </a:lnTo>
                <a:lnTo>
                  <a:pt x="17" y="73"/>
                </a:lnTo>
                <a:lnTo>
                  <a:pt x="17" y="73"/>
                </a:lnTo>
                <a:lnTo>
                  <a:pt x="16" y="73"/>
                </a:lnTo>
                <a:lnTo>
                  <a:pt x="14" y="73"/>
                </a:lnTo>
                <a:lnTo>
                  <a:pt x="14" y="71"/>
                </a:lnTo>
                <a:lnTo>
                  <a:pt x="14" y="70"/>
                </a:lnTo>
                <a:lnTo>
                  <a:pt x="14" y="70"/>
                </a:lnTo>
                <a:lnTo>
                  <a:pt x="14" y="69"/>
                </a:lnTo>
                <a:lnTo>
                  <a:pt x="14" y="68"/>
                </a:lnTo>
                <a:lnTo>
                  <a:pt x="14" y="68"/>
                </a:lnTo>
                <a:lnTo>
                  <a:pt x="14" y="68"/>
                </a:lnTo>
                <a:lnTo>
                  <a:pt x="16" y="68"/>
                </a:lnTo>
                <a:lnTo>
                  <a:pt x="16" y="68"/>
                </a:lnTo>
                <a:lnTo>
                  <a:pt x="17" y="66"/>
                </a:lnTo>
                <a:lnTo>
                  <a:pt x="17" y="65"/>
                </a:lnTo>
                <a:lnTo>
                  <a:pt x="17" y="65"/>
                </a:lnTo>
                <a:lnTo>
                  <a:pt x="18" y="65"/>
                </a:lnTo>
                <a:lnTo>
                  <a:pt x="18" y="64"/>
                </a:lnTo>
                <a:lnTo>
                  <a:pt x="18" y="63"/>
                </a:lnTo>
                <a:lnTo>
                  <a:pt x="19" y="61"/>
                </a:lnTo>
                <a:lnTo>
                  <a:pt x="19" y="61"/>
                </a:lnTo>
                <a:lnTo>
                  <a:pt x="18" y="60"/>
                </a:lnTo>
                <a:lnTo>
                  <a:pt x="18" y="59"/>
                </a:lnTo>
                <a:lnTo>
                  <a:pt x="17" y="59"/>
                </a:lnTo>
                <a:lnTo>
                  <a:pt x="17" y="59"/>
                </a:lnTo>
                <a:lnTo>
                  <a:pt x="17" y="58"/>
                </a:lnTo>
                <a:lnTo>
                  <a:pt x="17" y="56"/>
                </a:lnTo>
                <a:lnTo>
                  <a:pt x="17" y="56"/>
                </a:lnTo>
                <a:lnTo>
                  <a:pt x="18" y="56"/>
                </a:lnTo>
                <a:lnTo>
                  <a:pt x="19" y="56"/>
                </a:lnTo>
                <a:lnTo>
                  <a:pt x="19" y="56"/>
                </a:lnTo>
                <a:lnTo>
                  <a:pt x="21" y="56"/>
                </a:lnTo>
                <a:lnTo>
                  <a:pt x="21" y="56"/>
                </a:lnTo>
                <a:lnTo>
                  <a:pt x="22" y="55"/>
                </a:lnTo>
                <a:lnTo>
                  <a:pt x="22" y="54"/>
                </a:lnTo>
                <a:lnTo>
                  <a:pt x="22" y="54"/>
                </a:lnTo>
                <a:lnTo>
                  <a:pt x="21" y="53"/>
                </a:lnTo>
                <a:lnTo>
                  <a:pt x="21" y="51"/>
                </a:lnTo>
                <a:lnTo>
                  <a:pt x="22" y="51"/>
                </a:lnTo>
                <a:lnTo>
                  <a:pt x="21" y="51"/>
                </a:lnTo>
                <a:lnTo>
                  <a:pt x="21" y="50"/>
                </a:lnTo>
                <a:lnTo>
                  <a:pt x="21" y="49"/>
                </a:lnTo>
                <a:lnTo>
                  <a:pt x="21" y="49"/>
                </a:lnTo>
                <a:lnTo>
                  <a:pt x="22" y="49"/>
                </a:lnTo>
                <a:lnTo>
                  <a:pt x="22" y="48"/>
                </a:lnTo>
                <a:lnTo>
                  <a:pt x="22" y="46"/>
                </a:lnTo>
                <a:lnTo>
                  <a:pt x="22" y="46"/>
                </a:lnTo>
                <a:lnTo>
                  <a:pt x="23" y="46"/>
                </a:lnTo>
                <a:lnTo>
                  <a:pt x="24" y="46"/>
                </a:lnTo>
                <a:lnTo>
                  <a:pt x="24" y="45"/>
                </a:lnTo>
                <a:lnTo>
                  <a:pt x="24" y="44"/>
                </a:lnTo>
                <a:lnTo>
                  <a:pt x="24" y="42"/>
                </a:lnTo>
                <a:lnTo>
                  <a:pt x="23" y="42"/>
                </a:lnTo>
                <a:lnTo>
                  <a:pt x="23" y="41"/>
                </a:lnTo>
                <a:lnTo>
                  <a:pt x="22" y="41"/>
                </a:lnTo>
                <a:lnTo>
                  <a:pt x="22" y="40"/>
                </a:lnTo>
                <a:lnTo>
                  <a:pt x="21" y="40"/>
                </a:lnTo>
                <a:lnTo>
                  <a:pt x="21" y="41"/>
                </a:lnTo>
                <a:lnTo>
                  <a:pt x="21" y="42"/>
                </a:lnTo>
                <a:lnTo>
                  <a:pt x="19" y="42"/>
                </a:lnTo>
                <a:lnTo>
                  <a:pt x="19" y="42"/>
                </a:lnTo>
                <a:lnTo>
                  <a:pt x="19" y="42"/>
                </a:lnTo>
                <a:lnTo>
                  <a:pt x="19" y="41"/>
                </a:lnTo>
                <a:lnTo>
                  <a:pt x="19" y="40"/>
                </a:lnTo>
                <a:lnTo>
                  <a:pt x="18" y="41"/>
                </a:lnTo>
                <a:lnTo>
                  <a:pt x="17" y="41"/>
                </a:lnTo>
                <a:lnTo>
                  <a:pt x="17" y="42"/>
                </a:lnTo>
                <a:lnTo>
                  <a:pt x="17" y="42"/>
                </a:lnTo>
                <a:lnTo>
                  <a:pt x="17" y="44"/>
                </a:lnTo>
                <a:lnTo>
                  <a:pt x="17" y="45"/>
                </a:lnTo>
                <a:lnTo>
                  <a:pt x="17" y="46"/>
                </a:lnTo>
                <a:lnTo>
                  <a:pt x="17" y="46"/>
                </a:lnTo>
                <a:lnTo>
                  <a:pt x="17" y="48"/>
                </a:lnTo>
                <a:lnTo>
                  <a:pt x="17" y="49"/>
                </a:lnTo>
                <a:lnTo>
                  <a:pt x="17" y="49"/>
                </a:lnTo>
                <a:lnTo>
                  <a:pt x="17" y="50"/>
                </a:lnTo>
                <a:lnTo>
                  <a:pt x="17" y="51"/>
                </a:lnTo>
                <a:lnTo>
                  <a:pt x="17" y="51"/>
                </a:lnTo>
                <a:lnTo>
                  <a:pt x="16" y="51"/>
                </a:lnTo>
                <a:lnTo>
                  <a:pt x="16" y="51"/>
                </a:lnTo>
                <a:lnTo>
                  <a:pt x="16" y="50"/>
                </a:lnTo>
                <a:lnTo>
                  <a:pt x="16" y="49"/>
                </a:lnTo>
                <a:lnTo>
                  <a:pt x="14" y="49"/>
                </a:lnTo>
                <a:lnTo>
                  <a:pt x="14" y="48"/>
                </a:lnTo>
                <a:lnTo>
                  <a:pt x="14" y="46"/>
                </a:lnTo>
                <a:lnTo>
                  <a:pt x="14" y="46"/>
                </a:lnTo>
                <a:lnTo>
                  <a:pt x="14" y="46"/>
                </a:lnTo>
                <a:lnTo>
                  <a:pt x="13" y="46"/>
                </a:lnTo>
                <a:lnTo>
                  <a:pt x="12" y="46"/>
                </a:lnTo>
                <a:lnTo>
                  <a:pt x="12" y="46"/>
                </a:lnTo>
                <a:lnTo>
                  <a:pt x="11" y="46"/>
                </a:lnTo>
                <a:lnTo>
                  <a:pt x="9" y="46"/>
                </a:lnTo>
                <a:lnTo>
                  <a:pt x="9" y="46"/>
                </a:lnTo>
                <a:lnTo>
                  <a:pt x="8" y="46"/>
                </a:lnTo>
                <a:lnTo>
                  <a:pt x="7" y="46"/>
                </a:lnTo>
                <a:lnTo>
                  <a:pt x="6" y="46"/>
                </a:lnTo>
                <a:lnTo>
                  <a:pt x="6" y="46"/>
                </a:lnTo>
                <a:lnTo>
                  <a:pt x="4" y="46"/>
                </a:lnTo>
                <a:lnTo>
                  <a:pt x="4" y="46"/>
                </a:lnTo>
                <a:lnTo>
                  <a:pt x="3" y="48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2" y="46"/>
                </a:lnTo>
                <a:lnTo>
                  <a:pt x="2" y="46"/>
                </a:lnTo>
                <a:lnTo>
                  <a:pt x="0" y="46"/>
                </a:lnTo>
                <a:lnTo>
                  <a:pt x="0" y="45"/>
                </a:lnTo>
                <a:lnTo>
                  <a:pt x="2" y="44"/>
                </a:lnTo>
                <a:lnTo>
                  <a:pt x="2" y="44"/>
                </a:lnTo>
                <a:lnTo>
                  <a:pt x="2" y="42"/>
                </a:lnTo>
                <a:lnTo>
                  <a:pt x="2" y="42"/>
                </a:lnTo>
                <a:lnTo>
                  <a:pt x="3" y="42"/>
                </a:lnTo>
                <a:lnTo>
                  <a:pt x="4" y="42"/>
                </a:ln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39"/>
                </a:lnTo>
                <a:lnTo>
                  <a:pt x="6" y="39"/>
                </a:lnTo>
                <a:lnTo>
                  <a:pt x="6" y="39"/>
                </a:lnTo>
                <a:lnTo>
                  <a:pt x="6" y="40"/>
                </a:lnTo>
                <a:lnTo>
                  <a:pt x="7" y="40"/>
                </a:lnTo>
                <a:lnTo>
                  <a:pt x="8" y="40"/>
                </a:lnTo>
                <a:lnTo>
                  <a:pt x="9" y="39"/>
                </a:lnTo>
                <a:lnTo>
                  <a:pt x="9" y="37"/>
                </a:lnTo>
                <a:lnTo>
                  <a:pt x="9" y="37"/>
                </a:lnTo>
                <a:lnTo>
                  <a:pt x="11" y="37"/>
                </a:lnTo>
                <a:lnTo>
                  <a:pt x="11" y="37"/>
                </a:lnTo>
                <a:lnTo>
                  <a:pt x="12" y="36"/>
                </a:lnTo>
                <a:lnTo>
                  <a:pt x="12" y="36"/>
                </a:lnTo>
                <a:lnTo>
                  <a:pt x="12" y="36"/>
                </a:lnTo>
                <a:lnTo>
                  <a:pt x="12" y="35"/>
                </a:lnTo>
                <a:lnTo>
                  <a:pt x="12" y="35"/>
                </a:lnTo>
                <a:lnTo>
                  <a:pt x="12" y="35"/>
                </a:lnTo>
                <a:lnTo>
                  <a:pt x="11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8" y="35"/>
                </a:lnTo>
                <a:lnTo>
                  <a:pt x="8" y="35"/>
                </a:lnTo>
                <a:lnTo>
                  <a:pt x="7" y="35"/>
                </a:lnTo>
                <a:lnTo>
                  <a:pt x="8" y="34"/>
                </a:lnTo>
                <a:lnTo>
                  <a:pt x="7" y="34"/>
                </a:lnTo>
                <a:lnTo>
                  <a:pt x="7" y="32"/>
                </a:lnTo>
                <a:lnTo>
                  <a:pt x="8" y="32"/>
                </a:lnTo>
                <a:lnTo>
                  <a:pt x="8" y="32"/>
                </a:lnTo>
                <a:lnTo>
                  <a:pt x="9" y="32"/>
                </a:lnTo>
                <a:lnTo>
                  <a:pt x="9" y="32"/>
                </a:lnTo>
                <a:lnTo>
                  <a:pt x="11" y="31"/>
                </a:lnTo>
                <a:lnTo>
                  <a:pt x="12" y="31"/>
                </a:lnTo>
                <a:lnTo>
                  <a:pt x="12" y="31"/>
                </a:lnTo>
                <a:lnTo>
                  <a:pt x="12" y="32"/>
                </a:lnTo>
                <a:lnTo>
                  <a:pt x="13" y="32"/>
                </a:lnTo>
                <a:lnTo>
                  <a:pt x="13" y="32"/>
                </a:lnTo>
                <a:lnTo>
                  <a:pt x="14" y="32"/>
                </a:lnTo>
                <a:lnTo>
                  <a:pt x="14" y="31"/>
                </a:lnTo>
                <a:lnTo>
                  <a:pt x="14" y="31"/>
                </a:lnTo>
                <a:lnTo>
                  <a:pt x="13" y="30"/>
                </a:lnTo>
                <a:lnTo>
                  <a:pt x="12" y="30"/>
                </a:lnTo>
                <a:lnTo>
                  <a:pt x="12" y="29"/>
                </a:lnTo>
                <a:lnTo>
                  <a:pt x="11" y="27"/>
                </a:lnTo>
                <a:lnTo>
                  <a:pt x="11" y="27"/>
                </a:lnTo>
                <a:lnTo>
                  <a:pt x="9" y="27"/>
                </a:lnTo>
                <a:lnTo>
                  <a:pt x="9" y="26"/>
                </a:lnTo>
                <a:lnTo>
                  <a:pt x="9" y="26"/>
                </a:lnTo>
                <a:lnTo>
                  <a:pt x="9" y="25"/>
                </a:lnTo>
                <a:lnTo>
                  <a:pt x="9" y="24"/>
                </a:lnTo>
                <a:lnTo>
                  <a:pt x="9" y="24"/>
                </a:lnTo>
                <a:lnTo>
                  <a:pt x="9" y="24"/>
                </a:lnTo>
                <a:lnTo>
                  <a:pt x="9" y="24"/>
                </a:lnTo>
                <a:lnTo>
                  <a:pt x="9" y="24"/>
                </a:lnTo>
                <a:lnTo>
                  <a:pt x="9" y="24"/>
                </a:lnTo>
                <a:lnTo>
                  <a:pt x="9" y="24"/>
                </a:lnTo>
                <a:lnTo>
                  <a:pt x="11" y="24"/>
                </a:lnTo>
                <a:lnTo>
                  <a:pt x="12" y="24"/>
                </a:lnTo>
                <a:lnTo>
                  <a:pt x="12" y="22"/>
                </a:lnTo>
                <a:lnTo>
                  <a:pt x="12" y="22"/>
                </a:lnTo>
                <a:lnTo>
                  <a:pt x="12" y="21"/>
                </a:lnTo>
                <a:lnTo>
                  <a:pt x="13" y="21"/>
                </a:lnTo>
                <a:lnTo>
                  <a:pt x="13" y="22"/>
                </a:lnTo>
                <a:lnTo>
                  <a:pt x="13" y="22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6" y="21"/>
                </a:lnTo>
                <a:lnTo>
                  <a:pt x="17" y="21"/>
                </a:lnTo>
                <a:lnTo>
                  <a:pt x="17" y="20"/>
                </a:lnTo>
                <a:lnTo>
                  <a:pt x="17" y="20"/>
                </a:lnTo>
                <a:lnTo>
                  <a:pt x="18" y="19"/>
                </a:lnTo>
                <a:lnTo>
                  <a:pt x="18" y="19"/>
                </a:lnTo>
                <a:lnTo>
                  <a:pt x="18" y="19"/>
                </a:lnTo>
                <a:lnTo>
                  <a:pt x="19" y="19"/>
                </a:lnTo>
                <a:lnTo>
                  <a:pt x="19" y="19"/>
                </a:lnTo>
                <a:lnTo>
                  <a:pt x="19" y="17"/>
                </a:lnTo>
                <a:lnTo>
                  <a:pt x="21" y="16"/>
                </a:lnTo>
                <a:lnTo>
                  <a:pt x="21" y="15"/>
                </a:lnTo>
                <a:lnTo>
                  <a:pt x="22" y="15"/>
                </a:lnTo>
                <a:lnTo>
                  <a:pt x="22" y="15"/>
                </a:lnTo>
                <a:lnTo>
                  <a:pt x="22" y="14"/>
                </a:lnTo>
                <a:lnTo>
                  <a:pt x="22" y="14"/>
                </a:lnTo>
                <a:lnTo>
                  <a:pt x="23" y="12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1"/>
                </a:lnTo>
                <a:lnTo>
                  <a:pt x="24" y="11"/>
                </a:lnTo>
                <a:lnTo>
                  <a:pt x="24" y="11"/>
                </a:lnTo>
                <a:lnTo>
                  <a:pt x="26" y="11"/>
                </a:lnTo>
                <a:lnTo>
                  <a:pt x="26" y="11"/>
                </a:lnTo>
                <a:lnTo>
                  <a:pt x="27" y="10"/>
                </a:lnTo>
                <a:lnTo>
                  <a:pt x="27" y="10"/>
                </a:lnTo>
                <a:lnTo>
                  <a:pt x="27" y="8"/>
                </a:lnTo>
                <a:lnTo>
                  <a:pt x="27" y="8"/>
                </a:lnTo>
                <a:lnTo>
                  <a:pt x="27" y="8"/>
                </a:lnTo>
                <a:lnTo>
                  <a:pt x="28" y="7"/>
                </a:lnTo>
                <a:lnTo>
                  <a:pt x="28" y="7"/>
                </a:lnTo>
                <a:lnTo>
                  <a:pt x="28" y="7"/>
                </a:lnTo>
                <a:lnTo>
                  <a:pt x="29" y="7"/>
                </a:lnTo>
                <a:lnTo>
                  <a:pt x="29" y="8"/>
                </a:lnTo>
                <a:lnTo>
                  <a:pt x="29" y="8"/>
                </a:lnTo>
                <a:lnTo>
                  <a:pt x="31" y="8"/>
                </a:lnTo>
                <a:lnTo>
                  <a:pt x="31" y="8"/>
                </a:lnTo>
                <a:lnTo>
                  <a:pt x="31" y="8"/>
                </a:lnTo>
                <a:lnTo>
                  <a:pt x="32" y="8"/>
                </a:lnTo>
                <a:lnTo>
                  <a:pt x="32" y="7"/>
                </a:lnTo>
                <a:lnTo>
                  <a:pt x="32" y="6"/>
                </a:lnTo>
                <a:lnTo>
                  <a:pt x="32" y="6"/>
                </a:lnTo>
                <a:lnTo>
                  <a:pt x="33" y="6"/>
                </a:lnTo>
                <a:lnTo>
                  <a:pt x="33" y="6"/>
                </a:lnTo>
                <a:lnTo>
                  <a:pt x="33" y="6"/>
                </a:lnTo>
                <a:lnTo>
                  <a:pt x="33" y="5"/>
                </a:lnTo>
                <a:lnTo>
                  <a:pt x="35" y="5"/>
                </a:lnTo>
                <a:lnTo>
                  <a:pt x="35" y="5"/>
                </a:lnTo>
                <a:lnTo>
                  <a:pt x="35" y="3"/>
                </a:lnTo>
                <a:lnTo>
                  <a:pt x="36" y="3"/>
                </a:lnTo>
                <a:lnTo>
                  <a:pt x="36" y="3"/>
                </a:lnTo>
                <a:lnTo>
                  <a:pt x="36" y="3"/>
                </a:lnTo>
                <a:lnTo>
                  <a:pt x="36" y="2"/>
                </a:lnTo>
                <a:lnTo>
                  <a:pt x="36" y="2"/>
                </a:lnTo>
                <a:lnTo>
                  <a:pt x="36" y="2"/>
                </a:lnTo>
                <a:lnTo>
                  <a:pt x="36" y="1"/>
                </a:lnTo>
                <a:lnTo>
                  <a:pt x="35" y="1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1"/>
                </a:lnTo>
                <a:lnTo>
                  <a:pt x="37" y="1"/>
                </a:lnTo>
                <a:lnTo>
                  <a:pt x="37" y="2"/>
                </a:lnTo>
                <a:lnTo>
                  <a:pt x="38" y="2"/>
                </a:lnTo>
                <a:lnTo>
                  <a:pt x="38" y="2"/>
                </a:lnTo>
                <a:lnTo>
                  <a:pt x="40" y="3"/>
                </a:lnTo>
                <a:lnTo>
                  <a:pt x="41" y="3"/>
                </a:lnTo>
                <a:lnTo>
                  <a:pt x="41" y="5"/>
                </a:lnTo>
                <a:lnTo>
                  <a:pt x="41" y="5"/>
                </a:lnTo>
                <a:lnTo>
                  <a:pt x="42" y="3"/>
                </a:lnTo>
                <a:lnTo>
                  <a:pt x="43" y="3"/>
                </a:lnTo>
                <a:lnTo>
                  <a:pt x="43" y="3"/>
                </a:lnTo>
                <a:lnTo>
                  <a:pt x="45" y="3"/>
                </a:lnTo>
                <a:lnTo>
                  <a:pt x="46" y="3"/>
                </a:lnTo>
                <a:lnTo>
                  <a:pt x="47" y="3"/>
                </a:lnTo>
                <a:lnTo>
                  <a:pt x="47" y="3"/>
                </a:lnTo>
                <a:lnTo>
                  <a:pt x="48" y="5"/>
                </a:lnTo>
                <a:lnTo>
                  <a:pt x="50" y="5"/>
                </a:lnTo>
                <a:lnTo>
                  <a:pt x="50" y="5"/>
                </a:lnTo>
                <a:lnTo>
                  <a:pt x="50" y="6"/>
                </a:lnTo>
                <a:lnTo>
                  <a:pt x="51" y="6"/>
                </a:lnTo>
                <a:lnTo>
                  <a:pt x="52" y="6"/>
                </a:lnTo>
                <a:lnTo>
                  <a:pt x="52" y="6"/>
                </a:lnTo>
                <a:lnTo>
                  <a:pt x="53" y="6"/>
                </a:lnTo>
                <a:lnTo>
                  <a:pt x="55" y="6"/>
                </a:lnTo>
                <a:lnTo>
                  <a:pt x="55" y="7"/>
                </a:lnTo>
                <a:lnTo>
                  <a:pt x="55" y="8"/>
                </a:lnTo>
                <a:lnTo>
                  <a:pt x="55" y="10"/>
                </a:lnTo>
                <a:lnTo>
                  <a:pt x="53" y="10"/>
                </a:lnTo>
                <a:lnTo>
                  <a:pt x="53" y="11"/>
                </a:lnTo>
                <a:lnTo>
                  <a:pt x="52" y="11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47" name="Freeform 515" hidden="1">
            <a:extLst>
              <a:ext uri="{FF2B5EF4-FFF2-40B4-BE49-F238E27FC236}">
                <a16:creationId xmlns:a16="http://schemas.microsoft.com/office/drawing/2014/main" id="{6F1D2635-8443-45D6-B24A-B078B561D148}"/>
              </a:ext>
            </a:extLst>
          </p:cNvPr>
          <p:cNvSpPr>
            <a:spLocks/>
          </p:cNvSpPr>
          <p:nvPr/>
        </p:nvSpPr>
        <p:spPr bwMode="auto">
          <a:xfrm>
            <a:off x="13477992" y="6019014"/>
            <a:ext cx="954839" cy="1199100"/>
          </a:xfrm>
          <a:custGeom>
            <a:avLst/>
            <a:gdLst>
              <a:gd name="T0" fmla="*/ 65 w 86"/>
              <a:gd name="T1" fmla="*/ 16 h 108"/>
              <a:gd name="T2" fmla="*/ 70 w 86"/>
              <a:gd name="T3" fmla="*/ 19 h 108"/>
              <a:gd name="T4" fmla="*/ 77 w 86"/>
              <a:gd name="T5" fmla="*/ 21 h 108"/>
              <a:gd name="T6" fmla="*/ 82 w 86"/>
              <a:gd name="T7" fmla="*/ 24 h 108"/>
              <a:gd name="T8" fmla="*/ 80 w 86"/>
              <a:gd name="T9" fmla="*/ 29 h 108"/>
              <a:gd name="T10" fmla="*/ 80 w 86"/>
              <a:gd name="T11" fmla="*/ 30 h 108"/>
              <a:gd name="T12" fmla="*/ 84 w 86"/>
              <a:gd name="T13" fmla="*/ 35 h 108"/>
              <a:gd name="T14" fmla="*/ 84 w 86"/>
              <a:gd name="T15" fmla="*/ 40 h 108"/>
              <a:gd name="T16" fmla="*/ 81 w 86"/>
              <a:gd name="T17" fmla="*/ 45 h 108"/>
              <a:gd name="T18" fmla="*/ 77 w 86"/>
              <a:gd name="T19" fmla="*/ 51 h 108"/>
              <a:gd name="T20" fmla="*/ 71 w 86"/>
              <a:gd name="T21" fmla="*/ 54 h 108"/>
              <a:gd name="T22" fmla="*/ 70 w 86"/>
              <a:gd name="T23" fmla="*/ 61 h 108"/>
              <a:gd name="T24" fmla="*/ 76 w 86"/>
              <a:gd name="T25" fmla="*/ 65 h 108"/>
              <a:gd name="T26" fmla="*/ 79 w 86"/>
              <a:gd name="T27" fmla="*/ 66 h 108"/>
              <a:gd name="T28" fmla="*/ 84 w 86"/>
              <a:gd name="T29" fmla="*/ 73 h 108"/>
              <a:gd name="T30" fmla="*/ 82 w 86"/>
              <a:gd name="T31" fmla="*/ 79 h 108"/>
              <a:gd name="T32" fmla="*/ 80 w 86"/>
              <a:gd name="T33" fmla="*/ 87 h 108"/>
              <a:gd name="T34" fmla="*/ 76 w 86"/>
              <a:gd name="T35" fmla="*/ 92 h 108"/>
              <a:gd name="T36" fmla="*/ 70 w 86"/>
              <a:gd name="T37" fmla="*/ 95 h 108"/>
              <a:gd name="T38" fmla="*/ 67 w 86"/>
              <a:gd name="T39" fmla="*/ 97 h 108"/>
              <a:gd name="T40" fmla="*/ 62 w 86"/>
              <a:gd name="T41" fmla="*/ 102 h 108"/>
              <a:gd name="T42" fmla="*/ 62 w 86"/>
              <a:gd name="T43" fmla="*/ 108 h 108"/>
              <a:gd name="T44" fmla="*/ 57 w 86"/>
              <a:gd name="T45" fmla="*/ 104 h 108"/>
              <a:gd name="T46" fmla="*/ 48 w 86"/>
              <a:gd name="T47" fmla="*/ 103 h 108"/>
              <a:gd name="T48" fmla="*/ 43 w 86"/>
              <a:gd name="T49" fmla="*/ 99 h 108"/>
              <a:gd name="T50" fmla="*/ 43 w 86"/>
              <a:gd name="T51" fmla="*/ 93 h 108"/>
              <a:gd name="T52" fmla="*/ 41 w 86"/>
              <a:gd name="T53" fmla="*/ 85 h 108"/>
              <a:gd name="T54" fmla="*/ 33 w 86"/>
              <a:gd name="T55" fmla="*/ 83 h 108"/>
              <a:gd name="T56" fmla="*/ 28 w 86"/>
              <a:gd name="T57" fmla="*/ 83 h 108"/>
              <a:gd name="T58" fmla="*/ 21 w 86"/>
              <a:gd name="T59" fmla="*/ 80 h 108"/>
              <a:gd name="T60" fmla="*/ 13 w 86"/>
              <a:gd name="T61" fmla="*/ 78 h 108"/>
              <a:gd name="T62" fmla="*/ 11 w 86"/>
              <a:gd name="T63" fmla="*/ 75 h 108"/>
              <a:gd name="T64" fmla="*/ 11 w 86"/>
              <a:gd name="T65" fmla="*/ 70 h 108"/>
              <a:gd name="T66" fmla="*/ 9 w 86"/>
              <a:gd name="T67" fmla="*/ 70 h 108"/>
              <a:gd name="T68" fmla="*/ 8 w 86"/>
              <a:gd name="T69" fmla="*/ 66 h 108"/>
              <a:gd name="T70" fmla="*/ 3 w 86"/>
              <a:gd name="T71" fmla="*/ 64 h 108"/>
              <a:gd name="T72" fmla="*/ 0 w 86"/>
              <a:gd name="T73" fmla="*/ 60 h 108"/>
              <a:gd name="T74" fmla="*/ 4 w 86"/>
              <a:gd name="T75" fmla="*/ 56 h 108"/>
              <a:gd name="T76" fmla="*/ 8 w 86"/>
              <a:gd name="T77" fmla="*/ 48 h 108"/>
              <a:gd name="T78" fmla="*/ 24 w 86"/>
              <a:gd name="T79" fmla="*/ 45 h 108"/>
              <a:gd name="T80" fmla="*/ 29 w 86"/>
              <a:gd name="T81" fmla="*/ 44 h 108"/>
              <a:gd name="T82" fmla="*/ 37 w 86"/>
              <a:gd name="T83" fmla="*/ 35 h 108"/>
              <a:gd name="T84" fmla="*/ 37 w 86"/>
              <a:gd name="T85" fmla="*/ 26 h 108"/>
              <a:gd name="T86" fmla="*/ 32 w 86"/>
              <a:gd name="T87" fmla="*/ 29 h 108"/>
              <a:gd name="T88" fmla="*/ 17 w 86"/>
              <a:gd name="T89" fmla="*/ 26 h 108"/>
              <a:gd name="T90" fmla="*/ 11 w 86"/>
              <a:gd name="T91" fmla="*/ 16 h 108"/>
              <a:gd name="T92" fmla="*/ 13 w 86"/>
              <a:gd name="T93" fmla="*/ 14 h 108"/>
              <a:gd name="T94" fmla="*/ 18 w 86"/>
              <a:gd name="T95" fmla="*/ 14 h 108"/>
              <a:gd name="T96" fmla="*/ 22 w 86"/>
              <a:gd name="T97" fmla="*/ 14 h 108"/>
              <a:gd name="T98" fmla="*/ 19 w 86"/>
              <a:gd name="T99" fmla="*/ 7 h 108"/>
              <a:gd name="T100" fmla="*/ 23 w 86"/>
              <a:gd name="T101" fmla="*/ 6 h 108"/>
              <a:gd name="T102" fmla="*/ 24 w 86"/>
              <a:gd name="T103" fmla="*/ 1 h 108"/>
              <a:gd name="T104" fmla="*/ 29 w 86"/>
              <a:gd name="T105" fmla="*/ 2 h 108"/>
              <a:gd name="T106" fmla="*/ 36 w 86"/>
              <a:gd name="T107" fmla="*/ 5 h 108"/>
              <a:gd name="T108" fmla="*/ 41 w 86"/>
              <a:gd name="T109" fmla="*/ 0 h 108"/>
              <a:gd name="T110" fmla="*/ 48 w 86"/>
              <a:gd name="T111" fmla="*/ 0 h 108"/>
              <a:gd name="T112" fmla="*/ 51 w 86"/>
              <a:gd name="T113" fmla="*/ 5 h 108"/>
              <a:gd name="T114" fmla="*/ 56 w 86"/>
              <a:gd name="T115" fmla="*/ 7 h 108"/>
              <a:gd name="T116" fmla="*/ 61 w 86"/>
              <a:gd name="T117" fmla="*/ 11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6" h="108">
                <a:moveTo>
                  <a:pt x="61" y="12"/>
                </a:moveTo>
                <a:lnTo>
                  <a:pt x="62" y="12"/>
                </a:lnTo>
                <a:lnTo>
                  <a:pt x="62" y="14"/>
                </a:lnTo>
                <a:lnTo>
                  <a:pt x="62" y="14"/>
                </a:lnTo>
                <a:lnTo>
                  <a:pt x="62" y="15"/>
                </a:lnTo>
                <a:lnTo>
                  <a:pt x="63" y="15"/>
                </a:lnTo>
                <a:lnTo>
                  <a:pt x="63" y="15"/>
                </a:lnTo>
                <a:lnTo>
                  <a:pt x="65" y="16"/>
                </a:lnTo>
                <a:lnTo>
                  <a:pt x="65" y="16"/>
                </a:lnTo>
                <a:lnTo>
                  <a:pt x="65" y="16"/>
                </a:lnTo>
                <a:lnTo>
                  <a:pt x="65" y="17"/>
                </a:lnTo>
                <a:lnTo>
                  <a:pt x="66" y="17"/>
                </a:lnTo>
                <a:lnTo>
                  <a:pt x="66" y="17"/>
                </a:lnTo>
                <a:lnTo>
                  <a:pt x="66" y="19"/>
                </a:lnTo>
                <a:lnTo>
                  <a:pt x="67" y="19"/>
                </a:lnTo>
                <a:lnTo>
                  <a:pt x="67" y="20"/>
                </a:lnTo>
                <a:lnTo>
                  <a:pt x="67" y="20"/>
                </a:lnTo>
                <a:lnTo>
                  <a:pt x="68" y="20"/>
                </a:lnTo>
                <a:lnTo>
                  <a:pt x="70" y="19"/>
                </a:lnTo>
                <a:lnTo>
                  <a:pt x="70" y="19"/>
                </a:lnTo>
                <a:lnTo>
                  <a:pt x="71" y="19"/>
                </a:lnTo>
                <a:lnTo>
                  <a:pt x="74" y="19"/>
                </a:lnTo>
                <a:lnTo>
                  <a:pt x="74" y="19"/>
                </a:lnTo>
                <a:lnTo>
                  <a:pt x="75" y="19"/>
                </a:lnTo>
                <a:lnTo>
                  <a:pt x="75" y="19"/>
                </a:lnTo>
                <a:lnTo>
                  <a:pt x="76" y="19"/>
                </a:lnTo>
                <a:lnTo>
                  <a:pt x="76" y="19"/>
                </a:lnTo>
                <a:lnTo>
                  <a:pt x="77" y="20"/>
                </a:lnTo>
                <a:lnTo>
                  <a:pt x="77" y="21"/>
                </a:lnTo>
                <a:lnTo>
                  <a:pt x="77" y="21"/>
                </a:lnTo>
                <a:lnTo>
                  <a:pt x="79" y="21"/>
                </a:lnTo>
                <a:lnTo>
                  <a:pt x="79" y="21"/>
                </a:lnTo>
                <a:lnTo>
                  <a:pt x="80" y="21"/>
                </a:lnTo>
                <a:lnTo>
                  <a:pt x="81" y="21"/>
                </a:lnTo>
                <a:lnTo>
                  <a:pt x="81" y="21"/>
                </a:lnTo>
                <a:lnTo>
                  <a:pt x="82" y="21"/>
                </a:lnTo>
                <a:lnTo>
                  <a:pt x="82" y="22"/>
                </a:lnTo>
                <a:lnTo>
                  <a:pt x="84" y="24"/>
                </a:lnTo>
                <a:lnTo>
                  <a:pt x="84" y="24"/>
                </a:lnTo>
                <a:lnTo>
                  <a:pt x="82" y="24"/>
                </a:lnTo>
                <a:lnTo>
                  <a:pt x="81" y="24"/>
                </a:lnTo>
                <a:lnTo>
                  <a:pt x="81" y="24"/>
                </a:lnTo>
                <a:lnTo>
                  <a:pt x="80" y="24"/>
                </a:lnTo>
                <a:lnTo>
                  <a:pt x="79" y="24"/>
                </a:lnTo>
                <a:lnTo>
                  <a:pt x="79" y="25"/>
                </a:lnTo>
                <a:lnTo>
                  <a:pt x="79" y="26"/>
                </a:lnTo>
                <a:lnTo>
                  <a:pt x="80" y="26"/>
                </a:lnTo>
                <a:lnTo>
                  <a:pt x="80" y="27"/>
                </a:lnTo>
                <a:lnTo>
                  <a:pt x="80" y="29"/>
                </a:lnTo>
                <a:lnTo>
                  <a:pt x="80" y="29"/>
                </a:lnTo>
                <a:lnTo>
                  <a:pt x="79" y="29"/>
                </a:lnTo>
                <a:lnTo>
                  <a:pt x="79" y="29"/>
                </a:lnTo>
                <a:lnTo>
                  <a:pt x="79" y="30"/>
                </a:lnTo>
                <a:lnTo>
                  <a:pt x="79" y="31"/>
                </a:lnTo>
                <a:lnTo>
                  <a:pt x="79" y="32"/>
                </a:lnTo>
                <a:lnTo>
                  <a:pt x="79" y="32"/>
                </a:lnTo>
                <a:lnTo>
                  <a:pt x="79" y="32"/>
                </a:lnTo>
                <a:lnTo>
                  <a:pt x="80" y="32"/>
                </a:lnTo>
                <a:lnTo>
                  <a:pt x="80" y="32"/>
                </a:lnTo>
                <a:lnTo>
                  <a:pt x="80" y="30"/>
                </a:lnTo>
                <a:lnTo>
                  <a:pt x="80" y="29"/>
                </a:lnTo>
                <a:lnTo>
                  <a:pt x="81" y="29"/>
                </a:lnTo>
                <a:lnTo>
                  <a:pt x="81" y="30"/>
                </a:lnTo>
                <a:lnTo>
                  <a:pt x="81" y="31"/>
                </a:lnTo>
                <a:lnTo>
                  <a:pt x="81" y="32"/>
                </a:lnTo>
                <a:lnTo>
                  <a:pt x="81" y="32"/>
                </a:lnTo>
                <a:lnTo>
                  <a:pt x="82" y="32"/>
                </a:lnTo>
                <a:lnTo>
                  <a:pt x="82" y="32"/>
                </a:lnTo>
                <a:lnTo>
                  <a:pt x="84" y="34"/>
                </a:lnTo>
                <a:lnTo>
                  <a:pt x="84" y="35"/>
                </a:lnTo>
                <a:lnTo>
                  <a:pt x="84" y="35"/>
                </a:lnTo>
                <a:lnTo>
                  <a:pt x="85" y="35"/>
                </a:lnTo>
                <a:lnTo>
                  <a:pt x="85" y="35"/>
                </a:lnTo>
                <a:lnTo>
                  <a:pt x="85" y="35"/>
                </a:lnTo>
                <a:lnTo>
                  <a:pt x="86" y="36"/>
                </a:lnTo>
                <a:lnTo>
                  <a:pt x="86" y="38"/>
                </a:lnTo>
                <a:lnTo>
                  <a:pt x="85" y="38"/>
                </a:lnTo>
                <a:lnTo>
                  <a:pt x="85" y="38"/>
                </a:lnTo>
                <a:lnTo>
                  <a:pt x="84" y="39"/>
                </a:lnTo>
                <a:lnTo>
                  <a:pt x="84" y="40"/>
                </a:lnTo>
                <a:lnTo>
                  <a:pt x="84" y="40"/>
                </a:lnTo>
                <a:lnTo>
                  <a:pt x="82" y="40"/>
                </a:lnTo>
                <a:lnTo>
                  <a:pt x="82" y="40"/>
                </a:lnTo>
                <a:lnTo>
                  <a:pt x="82" y="41"/>
                </a:lnTo>
                <a:lnTo>
                  <a:pt x="82" y="43"/>
                </a:lnTo>
                <a:lnTo>
                  <a:pt x="81" y="43"/>
                </a:lnTo>
                <a:lnTo>
                  <a:pt x="81" y="43"/>
                </a:lnTo>
                <a:lnTo>
                  <a:pt x="82" y="44"/>
                </a:lnTo>
                <a:lnTo>
                  <a:pt x="82" y="45"/>
                </a:lnTo>
                <a:lnTo>
                  <a:pt x="81" y="45"/>
                </a:lnTo>
                <a:lnTo>
                  <a:pt x="81" y="46"/>
                </a:lnTo>
                <a:lnTo>
                  <a:pt x="81" y="48"/>
                </a:lnTo>
                <a:lnTo>
                  <a:pt x="81" y="48"/>
                </a:lnTo>
                <a:lnTo>
                  <a:pt x="80" y="48"/>
                </a:lnTo>
                <a:lnTo>
                  <a:pt x="80" y="49"/>
                </a:lnTo>
                <a:lnTo>
                  <a:pt x="80" y="50"/>
                </a:lnTo>
                <a:lnTo>
                  <a:pt x="80" y="51"/>
                </a:lnTo>
                <a:lnTo>
                  <a:pt x="79" y="51"/>
                </a:lnTo>
                <a:lnTo>
                  <a:pt x="79" y="51"/>
                </a:lnTo>
                <a:lnTo>
                  <a:pt x="77" y="51"/>
                </a:lnTo>
                <a:lnTo>
                  <a:pt x="76" y="51"/>
                </a:lnTo>
                <a:lnTo>
                  <a:pt x="76" y="51"/>
                </a:lnTo>
                <a:lnTo>
                  <a:pt x="76" y="51"/>
                </a:lnTo>
                <a:lnTo>
                  <a:pt x="76" y="53"/>
                </a:lnTo>
                <a:lnTo>
                  <a:pt x="75" y="54"/>
                </a:lnTo>
                <a:lnTo>
                  <a:pt x="74" y="54"/>
                </a:lnTo>
                <a:lnTo>
                  <a:pt x="74" y="54"/>
                </a:lnTo>
                <a:lnTo>
                  <a:pt x="72" y="54"/>
                </a:lnTo>
                <a:lnTo>
                  <a:pt x="72" y="54"/>
                </a:lnTo>
                <a:lnTo>
                  <a:pt x="71" y="54"/>
                </a:lnTo>
                <a:lnTo>
                  <a:pt x="71" y="54"/>
                </a:lnTo>
                <a:lnTo>
                  <a:pt x="71" y="55"/>
                </a:lnTo>
                <a:lnTo>
                  <a:pt x="70" y="56"/>
                </a:lnTo>
                <a:lnTo>
                  <a:pt x="70" y="56"/>
                </a:lnTo>
                <a:lnTo>
                  <a:pt x="70" y="58"/>
                </a:lnTo>
                <a:lnTo>
                  <a:pt x="70" y="59"/>
                </a:lnTo>
                <a:lnTo>
                  <a:pt x="68" y="59"/>
                </a:lnTo>
                <a:lnTo>
                  <a:pt x="68" y="59"/>
                </a:lnTo>
                <a:lnTo>
                  <a:pt x="70" y="60"/>
                </a:lnTo>
                <a:lnTo>
                  <a:pt x="70" y="61"/>
                </a:lnTo>
                <a:lnTo>
                  <a:pt x="70" y="61"/>
                </a:lnTo>
                <a:lnTo>
                  <a:pt x="70" y="61"/>
                </a:lnTo>
                <a:lnTo>
                  <a:pt x="70" y="63"/>
                </a:lnTo>
                <a:lnTo>
                  <a:pt x="71" y="64"/>
                </a:lnTo>
                <a:lnTo>
                  <a:pt x="72" y="64"/>
                </a:lnTo>
                <a:lnTo>
                  <a:pt x="74" y="64"/>
                </a:lnTo>
                <a:lnTo>
                  <a:pt x="74" y="64"/>
                </a:lnTo>
                <a:lnTo>
                  <a:pt x="75" y="64"/>
                </a:lnTo>
                <a:lnTo>
                  <a:pt x="75" y="64"/>
                </a:lnTo>
                <a:lnTo>
                  <a:pt x="76" y="65"/>
                </a:lnTo>
                <a:lnTo>
                  <a:pt x="76" y="66"/>
                </a:lnTo>
                <a:lnTo>
                  <a:pt x="76" y="66"/>
                </a:lnTo>
                <a:lnTo>
                  <a:pt x="76" y="65"/>
                </a:lnTo>
                <a:lnTo>
                  <a:pt x="77" y="64"/>
                </a:lnTo>
                <a:lnTo>
                  <a:pt x="77" y="64"/>
                </a:lnTo>
                <a:lnTo>
                  <a:pt x="79" y="64"/>
                </a:lnTo>
                <a:lnTo>
                  <a:pt x="79" y="64"/>
                </a:lnTo>
                <a:lnTo>
                  <a:pt x="79" y="65"/>
                </a:lnTo>
                <a:lnTo>
                  <a:pt x="79" y="66"/>
                </a:lnTo>
                <a:lnTo>
                  <a:pt x="79" y="66"/>
                </a:lnTo>
                <a:lnTo>
                  <a:pt x="80" y="66"/>
                </a:lnTo>
                <a:lnTo>
                  <a:pt x="81" y="66"/>
                </a:lnTo>
                <a:lnTo>
                  <a:pt x="81" y="68"/>
                </a:lnTo>
                <a:lnTo>
                  <a:pt x="81" y="69"/>
                </a:lnTo>
                <a:lnTo>
                  <a:pt x="81" y="69"/>
                </a:lnTo>
                <a:lnTo>
                  <a:pt x="81" y="70"/>
                </a:lnTo>
                <a:lnTo>
                  <a:pt x="82" y="70"/>
                </a:lnTo>
                <a:lnTo>
                  <a:pt x="82" y="72"/>
                </a:lnTo>
                <a:lnTo>
                  <a:pt x="84" y="73"/>
                </a:lnTo>
                <a:lnTo>
                  <a:pt x="84" y="73"/>
                </a:lnTo>
                <a:lnTo>
                  <a:pt x="84" y="74"/>
                </a:lnTo>
                <a:lnTo>
                  <a:pt x="85" y="74"/>
                </a:lnTo>
                <a:lnTo>
                  <a:pt x="85" y="74"/>
                </a:lnTo>
                <a:lnTo>
                  <a:pt x="85" y="75"/>
                </a:lnTo>
                <a:lnTo>
                  <a:pt x="85" y="75"/>
                </a:lnTo>
                <a:lnTo>
                  <a:pt x="85" y="77"/>
                </a:lnTo>
                <a:lnTo>
                  <a:pt x="84" y="77"/>
                </a:lnTo>
                <a:lnTo>
                  <a:pt x="84" y="78"/>
                </a:lnTo>
                <a:lnTo>
                  <a:pt x="84" y="78"/>
                </a:lnTo>
                <a:lnTo>
                  <a:pt x="82" y="79"/>
                </a:lnTo>
                <a:lnTo>
                  <a:pt x="82" y="80"/>
                </a:lnTo>
                <a:lnTo>
                  <a:pt x="82" y="80"/>
                </a:lnTo>
                <a:lnTo>
                  <a:pt x="82" y="82"/>
                </a:lnTo>
                <a:lnTo>
                  <a:pt x="81" y="82"/>
                </a:lnTo>
                <a:lnTo>
                  <a:pt x="81" y="83"/>
                </a:lnTo>
                <a:lnTo>
                  <a:pt x="81" y="83"/>
                </a:lnTo>
                <a:lnTo>
                  <a:pt x="81" y="84"/>
                </a:lnTo>
                <a:lnTo>
                  <a:pt x="81" y="85"/>
                </a:lnTo>
                <a:lnTo>
                  <a:pt x="81" y="85"/>
                </a:lnTo>
                <a:lnTo>
                  <a:pt x="80" y="87"/>
                </a:lnTo>
                <a:lnTo>
                  <a:pt x="79" y="87"/>
                </a:lnTo>
                <a:lnTo>
                  <a:pt x="79" y="87"/>
                </a:lnTo>
                <a:lnTo>
                  <a:pt x="79" y="88"/>
                </a:lnTo>
                <a:lnTo>
                  <a:pt x="79" y="89"/>
                </a:lnTo>
                <a:lnTo>
                  <a:pt x="79" y="89"/>
                </a:lnTo>
                <a:lnTo>
                  <a:pt x="77" y="89"/>
                </a:lnTo>
                <a:lnTo>
                  <a:pt x="76" y="89"/>
                </a:lnTo>
                <a:lnTo>
                  <a:pt x="76" y="90"/>
                </a:lnTo>
                <a:lnTo>
                  <a:pt x="76" y="92"/>
                </a:lnTo>
                <a:lnTo>
                  <a:pt x="76" y="92"/>
                </a:lnTo>
                <a:lnTo>
                  <a:pt x="75" y="92"/>
                </a:lnTo>
                <a:lnTo>
                  <a:pt x="74" y="92"/>
                </a:lnTo>
                <a:lnTo>
                  <a:pt x="74" y="92"/>
                </a:lnTo>
                <a:lnTo>
                  <a:pt x="72" y="92"/>
                </a:lnTo>
                <a:lnTo>
                  <a:pt x="72" y="93"/>
                </a:lnTo>
                <a:lnTo>
                  <a:pt x="72" y="94"/>
                </a:lnTo>
                <a:lnTo>
                  <a:pt x="72" y="94"/>
                </a:lnTo>
                <a:lnTo>
                  <a:pt x="71" y="95"/>
                </a:lnTo>
                <a:lnTo>
                  <a:pt x="70" y="94"/>
                </a:lnTo>
                <a:lnTo>
                  <a:pt x="70" y="95"/>
                </a:lnTo>
                <a:lnTo>
                  <a:pt x="70" y="97"/>
                </a:lnTo>
                <a:lnTo>
                  <a:pt x="70" y="97"/>
                </a:lnTo>
                <a:lnTo>
                  <a:pt x="68" y="98"/>
                </a:lnTo>
                <a:lnTo>
                  <a:pt x="68" y="97"/>
                </a:lnTo>
                <a:lnTo>
                  <a:pt x="68" y="97"/>
                </a:lnTo>
                <a:lnTo>
                  <a:pt x="68" y="95"/>
                </a:lnTo>
                <a:lnTo>
                  <a:pt x="67" y="94"/>
                </a:lnTo>
                <a:lnTo>
                  <a:pt x="67" y="95"/>
                </a:lnTo>
                <a:lnTo>
                  <a:pt x="67" y="97"/>
                </a:lnTo>
                <a:lnTo>
                  <a:pt x="67" y="97"/>
                </a:lnTo>
                <a:lnTo>
                  <a:pt x="66" y="98"/>
                </a:lnTo>
                <a:lnTo>
                  <a:pt x="65" y="98"/>
                </a:lnTo>
                <a:lnTo>
                  <a:pt x="65" y="98"/>
                </a:lnTo>
                <a:lnTo>
                  <a:pt x="63" y="98"/>
                </a:lnTo>
                <a:lnTo>
                  <a:pt x="63" y="98"/>
                </a:lnTo>
                <a:lnTo>
                  <a:pt x="63" y="99"/>
                </a:lnTo>
                <a:lnTo>
                  <a:pt x="63" y="99"/>
                </a:lnTo>
                <a:lnTo>
                  <a:pt x="62" y="101"/>
                </a:lnTo>
                <a:lnTo>
                  <a:pt x="62" y="101"/>
                </a:lnTo>
                <a:lnTo>
                  <a:pt x="62" y="102"/>
                </a:lnTo>
                <a:lnTo>
                  <a:pt x="62" y="103"/>
                </a:lnTo>
                <a:lnTo>
                  <a:pt x="62" y="103"/>
                </a:lnTo>
                <a:lnTo>
                  <a:pt x="61" y="103"/>
                </a:lnTo>
                <a:lnTo>
                  <a:pt x="61" y="103"/>
                </a:lnTo>
                <a:lnTo>
                  <a:pt x="61" y="104"/>
                </a:lnTo>
                <a:lnTo>
                  <a:pt x="61" y="104"/>
                </a:lnTo>
                <a:lnTo>
                  <a:pt x="62" y="106"/>
                </a:lnTo>
                <a:lnTo>
                  <a:pt x="62" y="106"/>
                </a:lnTo>
                <a:lnTo>
                  <a:pt x="62" y="107"/>
                </a:lnTo>
                <a:lnTo>
                  <a:pt x="62" y="108"/>
                </a:lnTo>
                <a:lnTo>
                  <a:pt x="62" y="108"/>
                </a:lnTo>
                <a:lnTo>
                  <a:pt x="62" y="108"/>
                </a:lnTo>
                <a:lnTo>
                  <a:pt x="61" y="108"/>
                </a:lnTo>
                <a:lnTo>
                  <a:pt x="60" y="108"/>
                </a:lnTo>
                <a:lnTo>
                  <a:pt x="60" y="108"/>
                </a:lnTo>
                <a:lnTo>
                  <a:pt x="60" y="107"/>
                </a:lnTo>
                <a:lnTo>
                  <a:pt x="58" y="106"/>
                </a:lnTo>
                <a:lnTo>
                  <a:pt x="57" y="104"/>
                </a:lnTo>
                <a:lnTo>
                  <a:pt x="57" y="104"/>
                </a:lnTo>
                <a:lnTo>
                  <a:pt x="57" y="104"/>
                </a:lnTo>
                <a:lnTo>
                  <a:pt x="56" y="104"/>
                </a:lnTo>
                <a:lnTo>
                  <a:pt x="55" y="103"/>
                </a:lnTo>
                <a:lnTo>
                  <a:pt x="55" y="103"/>
                </a:lnTo>
                <a:lnTo>
                  <a:pt x="53" y="103"/>
                </a:lnTo>
                <a:lnTo>
                  <a:pt x="52" y="103"/>
                </a:lnTo>
                <a:lnTo>
                  <a:pt x="51" y="103"/>
                </a:lnTo>
                <a:lnTo>
                  <a:pt x="51" y="103"/>
                </a:lnTo>
                <a:lnTo>
                  <a:pt x="50" y="103"/>
                </a:lnTo>
                <a:lnTo>
                  <a:pt x="48" y="103"/>
                </a:lnTo>
                <a:lnTo>
                  <a:pt x="48" y="103"/>
                </a:lnTo>
                <a:lnTo>
                  <a:pt x="47" y="104"/>
                </a:lnTo>
                <a:lnTo>
                  <a:pt x="47" y="103"/>
                </a:lnTo>
                <a:lnTo>
                  <a:pt x="46" y="102"/>
                </a:lnTo>
                <a:lnTo>
                  <a:pt x="46" y="102"/>
                </a:lnTo>
                <a:lnTo>
                  <a:pt x="46" y="101"/>
                </a:lnTo>
                <a:lnTo>
                  <a:pt x="46" y="101"/>
                </a:lnTo>
                <a:lnTo>
                  <a:pt x="45" y="101"/>
                </a:lnTo>
                <a:lnTo>
                  <a:pt x="43" y="99"/>
                </a:lnTo>
                <a:lnTo>
                  <a:pt x="43" y="99"/>
                </a:lnTo>
                <a:lnTo>
                  <a:pt x="43" y="99"/>
                </a:lnTo>
                <a:lnTo>
                  <a:pt x="43" y="98"/>
                </a:lnTo>
                <a:lnTo>
                  <a:pt x="41" y="99"/>
                </a:lnTo>
                <a:lnTo>
                  <a:pt x="41" y="98"/>
                </a:lnTo>
                <a:lnTo>
                  <a:pt x="42" y="97"/>
                </a:lnTo>
                <a:lnTo>
                  <a:pt x="42" y="97"/>
                </a:lnTo>
                <a:lnTo>
                  <a:pt x="42" y="97"/>
                </a:lnTo>
                <a:lnTo>
                  <a:pt x="42" y="95"/>
                </a:lnTo>
                <a:lnTo>
                  <a:pt x="43" y="94"/>
                </a:lnTo>
                <a:lnTo>
                  <a:pt x="43" y="94"/>
                </a:lnTo>
                <a:lnTo>
                  <a:pt x="43" y="93"/>
                </a:lnTo>
                <a:lnTo>
                  <a:pt x="43" y="92"/>
                </a:lnTo>
                <a:lnTo>
                  <a:pt x="42" y="92"/>
                </a:lnTo>
                <a:lnTo>
                  <a:pt x="42" y="92"/>
                </a:lnTo>
                <a:lnTo>
                  <a:pt x="41" y="90"/>
                </a:lnTo>
                <a:lnTo>
                  <a:pt x="41" y="89"/>
                </a:lnTo>
                <a:lnTo>
                  <a:pt x="41" y="89"/>
                </a:lnTo>
                <a:lnTo>
                  <a:pt x="41" y="88"/>
                </a:lnTo>
                <a:lnTo>
                  <a:pt x="41" y="88"/>
                </a:lnTo>
                <a:lnTo>
                  <a:pt x="41" y="87"/>
                </a:lnTo>
                <a:lnTo>
                  <a:pt x="41" y="85"/>
                </a:lnTo>
                <a:lnTo>
                  <a:pt x="39" y="85"/>
                </a:lnTo>
                <a:lnTo>
                  <a:pt x="38" y="85"/>
                </a:lnTo>
                <a:lnTo>
                  <a:pt x="38" y="85"/>
                </a:lnTo>
                <a:lnTo>
                  <a:pt x="37" y="85"/>
                </a:lnTo>
                <a:lnTo>
                  <a:pt x="36" y="85"/>
                </a:lnTo>
                <a:lnTo>
                  <a:pt x="36" y="85"/>
                </a:lnTo>
                <a:lnTo>
                  <a:pt x="36" y="85"/>
                </a:lnTo>
                <a:lnTo>
                  <a:pt x="36" y="84"/>
                </a:lnTo>
                <a:lnTo>
                  <a:pt x="34" y="83"/>
                </a:lnTo>
                <a:lnTo>
                  <a:pt x="33" y="83"/>
                </a:lnTo>
                <a:lnTo>
                  <a:pt x="32" y="83"/>
                </a:lnTo>
                <a:lnTo>
                  <a:pt x="32" y="83"/>
                </a:lnTo>
                <a:lnTo>
                  <a:pt x="31" y="83"/>
                </a:lnTo>
                <a:lnTo>
                  <a:pt x="31" y="84"/>
                </a:lnTo>
                <a:lnTo>
                  <a:pt x="29" y="85"/>
                </a:lnTo>
                <a:lnTo>
                  <a:pt x="29" y="85"/>
                </a:lnTo>
                <a:lnTo>
                  <a:pt x="29" y="85"/>
                </a:lnTo>
                <a:lnTo>
                  <a:pt x="29" y="85"/>
                </a:lnTo>
                <a:lnTo>
                  <a:pt x="28" y="84"/>
                </a:lnTo>
                <a:lnTo>
                  <a:pt x="28" y="83"/>
                </a:lnTo>
                <a:lnTo>
                  <a:pt x="27" y="83"/>
                </a:lnTo>
                <a:lnTo>
                  <a:pt x="27" y="82"/>
                </a:lnTo>
                <a:lnTo>
                  <a:pt x="27" y="82"/>
                </a:lnTo>
                <a:lnTo>
                  <a:pt x="26" y="80"/>
                </a:lnTo>
                <a:lnTo>
                  <a:pt x="24" y="80"/>
                </a:lnTo>
                <a:lnTo>
                  <a:pt x="24" y="80"/>
                </a:lnTo>
                <a:lnTo>
                  <a:pt x="23" y="80"/>
                </a:lnTo>
                <a:lnTo>
                  <a:pt x="22" y="80"/>
                </a:lnTo>
                <a:lnTo>
                  <a:pt x="22" y="80"/>
                </a:lnTo>
                <a:lnTo>
                  <a:pt x="21" y="80"/>
                </a:lnTo>
                <a:lnTo>
                  <a:pt x="19" y="80"/>
                </a:lnTo>
                <a:lnTo>
                  <a:pt x="19" y="80"/>
                </a:lnTo>
                <a:lnTo>
                  <a:pt x="18" y="80"/>
                </a:lnTo>
                <a:lnTo>
                  <a:pt x="18" y="80"/>
                </a:lnTo>
                <a:lnTo>
                  <a:pt x="17" y="79"/>
                </a:lnTo>
                <a:lnTo>
                  <a:pt x="17" y="78"/>
                </a:lnTo>
                <a:lnTo>
                  <a:pt x="17" y="78"/>
                </a:lnTo>
                <a:lnTo>
                  <a:pt x="16" y="78"/>
                </a:lnTo>
                <a:lnTo>
                  <a:pt x="14" y="78"/>
                </a:lnTo>
                <a:lnTo>
                  <a:pt x="13" y="78"/>
                </a:lnTo>
                <a:lnTo>
                  <a:pt x="13" y="78"/>
                </a:lnTo>
                <a:lnTo>
                  <a:pt x="12" y="78"/>
                </a:lnTo>
                <a:lnTo>
                  <a:pt x="11" y="78"/>
                </a:lnTo>
                <a:lnTo>
                  <a:pt x="11" y="78"/>
                </a:lnTo>
                <a:lnTo>
                  <a:pt x="9" y="78"/>
                </a:lnTo>
                <a:lnTo>
                  <a:pt x="9" y="78"/>
                </a:lnTo>
                <a:lnTo>
                  <a:pt x="8" y="77"/>
                </a:lnTo>
                <a:lnTo>
                  <a:pt x="8" y="77"/>
                </a:lnTo>
                <a:lnTo>
                  <a:pt x="9" y="75"/>
                </a:lnTo>
                <a:lnTo>
                  <a:pt x="11" y="75"/>
                </a:lnTo>
                <a:lnTo>
                  <a:pt x="11" y="75"/>
                </a:lnTo>
                <a:lnTo>
                  <a:pt x="12" y="75"/>
                </a:lnTo>
                <a:lnTo>
                  <a:pt x="13" y="75"/>
                </a:lnTo>
                <a:lnTo>
                  <a:pt x="13" y="75"/>
                </a:lnTo>
                <a:lnTo>
                  <a:pt x="13" y="74"/>
                </a:lnTo>
                <a:lnTo>
                  <a:pt x="13" y="73"/>
                </a:lnTo>
                <a:lnTo>
                  <a:pt x="12" y="73"/>
                </a:lnTo>
                <a:lnTo>
                  <a:pt x="12" y="73"/>
                </a:lnTo>
                <a:lnTo>
                  <a:pt x="12" y="72"/>
                </a:lnTo>
                <a:lnTo>
                  <a:pt x="11" y="70"/>
                </a:lnTo>
                <a:lnTo>
                  <a:pt x="11" y="72"/>
                </a:lnTo>
                <a:lnTo>
                  <a:pt x="11" y="73"/>
                </a:lnTo>
                <a:lnTo>
                  <a:pt x="11" y="73"/>
                </a:lnTo>
                <a:lnTo>
                  <a:pt x="11" y="73"/>
                </a:lnTo>
                <a:lnTo>
                  <a:pt x="9" y="73"/>
                </a:lnTo>
                <a:lnTo>
                  <a:pt x="8" y="73"/>
                </a:lnTo>
                <a:lnTo>
                  <a:pt x="8" y="73"/>
                </a:lnTo>
                <a:lnTo>
                  <a:pt x="8" y="72"/>
                </a:lnTo>
                <a:lnTo>
                  <a:pt x="8" y="70"/>
                </a:lnTo>
                <a:lnTo>
                  <a:pt x="9" y="70"/>
                </a:lnTo>
                <a:lnTo>
                  <a:pt x="11" y="70"/>
                </a:lnTo>
                <a:lnTo>
                  <a:pt x="11" y="70"/>
                </a:lnTo>
                <a:lnTo>
                  <a:pt x="11" y="70"/>
                </a:lnTo>
                <a:lnTo>
                  <a:pt x="11" y="69"/>
                </a:lnTo>
                <a:lnTo>
                  <a:pt x="11" y="68"/>
                </a:lnTo>
                <a:lnTo>
                  <a:pt x="11" y="68"/>
                </a:lnTo>
                <a:lnTo>
                  <a:pt x="9" y="68"/>
                </a:lnTo>
                <a:lnTo>
                  <a:pt x="8" y="68"/>
                </a:lnTo>
                <a:lnTo>
                  <a:pt x="8" y="66"/>
                </a:lnTo>
                <a:lnTo>
                  <a:pt x="8" y="66"/>
                </a:lnTo>
                <a:lnTo>
                  <a:pt x="8" y="65"/>
                </a:lnTo>
                <a:lnTo>
                  <a:pt x="8" y="64"/>
                </a:lnTo>
                <a:lnTo>
                  <a:pt x="8" y="64"/>
                </a:lnTo>
                <a:lnTo>
                  <a:pt x="7" y="63"/>
                </a:lnTo>
                <a:lnTo>
                  <a:pt x="7" y="63"/>
                </a:lnTo>
                <a:lnTo>
                  <a:pt x="5" y="63"/>
                </a:lnTo>
                <a:lnTo>
                  <a:pt x="5" y="63"/>
                </a:lnTo>
                <a:lnTo>
                  <a:pt x="4" y="63"/>
                </a:lnTo>
                <a:lnTo>
                  <a:pt x="3" y="63"/>
                </a:lnTo>
                <a:lnTo>
                  <a:pt x="3" y="64"/>
                </a:lnTo>
                <a:lnTo>
                  <a:pt x="3" y="64"/>
                </a:lnTo>
                <a:lnTo>
                  <a:pt x="2" y="65"/>
                </a:lnTo>
                <a:lnTo>
                  <a:pt x="2" y="65"/>
                </a:lnTo>
                <a:lnTo>
                  <a:pt x="2" y="64"/>
                </a:lnTo>
                <a:lnTo>
                  <a:pt x="2" y="64"/>
                </a:lnTo>
                <a:lnTo>
                  <a:pt x="0" y="63"/>
                </a:lnTo>
                <a:lnTo>
                  <a:pt x="0" y="63"/>
                </a:lnTo>
                <a:lnTo>
                  <a:pt x="0" y="61"/>
                </a:lnTo>
                <a:lnTo>
                  <a:pt x="0" y="61"/>
                </a:lnTo>
                <a:lnTo>
                  <a:pt x="0" y="60"/>
                </a:lnTo>
                <a:lnTo>
                  <a:pt x="0" y="60"/>
                </a:lnTo>
                <a:lnTo>
                  <a:pt x="2" y="60"/>
                </a:lnTo>
                <a:lnTo>
                  <a:pt x="3" y="61"/>
                </a:lnTo>
                <a:lnTo>
                  <a:pt x="3" y="60"/>
                </a:lnTo>
                <a:lnTo>
                  <a:pt x="4" y="60"/>
                </a:lnTo>
                <a:lnTo>
                  <a:pt x="4" y="59"/>
                </a:lnTo>
                <a:lnTo>
                  <a:pt x="4" y="59"/>
                </a:lnTo>
                <a:lnTo>
                  <a:pt x="4" y="58"/>
                </a:lnTo>
                <a:lnTo>
                  <a:pt x="5" y="56"/>
                </a:lnTo>
                <a:lnTo>
                  <a:pt x="4" y="56"/>
                </a:lnTo>
                <a:lnTo>
                  <a:pt x="4" y="55"/>
                </a:lnTo>
                <a:lnTo>
                  <a:pt x="3" y="54"/>
                </a:lnTo>
                <a:lnTo>
                  <a:pt x="3" y="54"/>
                </a:lnTo>
                <a:lnTo>
                  <a:pt x="3" y="53"/>
                </a:lnTo>
                <a:lnTo>
                  <a:pt x="3" y="53"/>
                </a:lnTo>
                <a:lnTo>
                  <a:pt x="3" y="53"/>
                </a:lnTo>
                <a:lnTo>
                  <a:pt x="3" y="51"/>
                </a:lnTo>
                <a:lnTo>
                  <a:pt x="3" y="51"/>
                </a:lnTo>
                <a:lnTo>
                  <a:pt x="5" y="49"/>
                </a:lnTo>
                <a:lnTo>
                  <a:pt x="8" y="48"/>
                </a:lnTo>
                <a:lnTo>
                  <a:pt x="8" y="48"/>
                </a:lnTo>
                <a:lnTo>
                  <a:pt x="11" y="45"/>
                </a:lnTo>
                <a:lnTo>
                  <a:pt x="11" y="45"/>
                </a:lnTo>
                <a:lnTo>
                  <a:pt x="12" y="44"/>
                </a:lnTo>
                <a:lnTo>
                  <a:pt x="14" y="44"/>
                </a:lnTo>
                <a:lnTo>
                  <a:pt x="18" y="44"/>
                </a:lnTo>
                <a:lnTo>
                  <a:pt x="21" y="44"/>
                </a:lnTo>
                <a:lnTo>
                  <a:pt x="23" y="45"/>
                </a:lnTo>
                <a:lnTo>
                  <a:pt x="24" y="45"/>
                </a:lnTo>
                <a:lnTo>
                  <a:pt x="24" y="45"/>
                </a:lnTo>
                <a:lnTo>
                  <a:pt x="27" y="46"/>
                </a:lnTo>
                <a:lnTo>
                  <a:pt x="27" y="48"/>
                </a:lnTo>
                <a:lnTo>
                  <a:pt x="28" y="48"/>
                </a:lnTo>
                <a:lnTo>
                  <a:pt x="28" y="48"/>
                </a:lnTo>
                <a:lnTo>
                  <a:pt x="29" y="48"/>
                </a:lnTo>
                <a:lnTo>
                  <a:pt x="29" y="48"/>
                </a:lnTo>
                <a:lnTo>
                  <a:pt x="29" y="46"/>
                </a:lnTo>
                <a:lnTo>
                  <a:pt x="31" y="45"/>
                </a:lnTo>
                <a:lnTo>
                  <a:pt x="31" y="45"/>
                </a:lnTo>
                <a:lnTo>
                  <a:pt x="29" y="44"/>
                </a:lnTo>
                <a:lnTo>
                  <a:pt x="29" y="43"/>
                </a:lnTo>
                <a:lnTo>
                  <a:pt x="28" y="41"/>
                </a:lnTo>
                <a:lnTo>
                  <a:pt x="28" y="41"/>
                </a:lnTo>
                <a:lnTo>
                  <a:pt x="29" y="40"/>
                </a:lnTo>
                <a:lnTo>
                  <a:pt x="31" y="38"/>
                </a:lnTo>
                <a:lnTo>
                  <a:pt x="32" y="38"/>
                </a:lnTo>
                <a:lnTo>
                  <a:pt x="32" y="38"/>
                </a:lnTo>
                <a:lnTo>
                  <a:pt x="33" y="36"/>
                </a:lnTo>
                <a:lnTo>
                  <a:pt x="36" y="35"/>
                </a:lnTo>
                <a:lnTo>
                  <a:pt x="37" y="35"/>
                </a:lnTo>
                <a:lnTo>
                  <a:pt x="37" y="35"/>
                </a:lnTo>
                <a:lnTo>
                  <a:pt x="38" y="35"/>
                </a:lnTo>
                <a:lnTo>
                  <a:pt x="38" y="35"/>
                </a:lnTo>
                <a:lnTo>
                  <a:pt x="39" y="35"/>
                </a:lnTo>
                <a:lnTo>
                  <a:pt x="39" y="34"/>
                </a:lnTo>
                <a:lnTo>
                  <a:pt x="41" y="32"/>
                </a:lnTo>
                <a:lnTo>
                  <a:pt x="41" y="32"/>
                </a:lnTo>
                <a:lnTo>
                  <a:pt x="41" y="31"/>
                </a:lnTo>
                <a:lnTo>
                  <a:pt x="41" y="31"/>
                </a:lnTo>
                <a:lnTo>
                  <a:pt x="37" y="26"/>
                </a:lnTo>
                <a:lnTo>
                  <a:pt x="37" y="26"/>
                </a:lnTo>
                <a:lnTo>
                  <a:pt x="36" y="26"/>
                </a:lnTo>
                <a:lnTo>
                  <a:pt x="36" y="26"/>
                </a:lnTo>
                <a:lnTo>
                  <a:pt x="36" y="26"/>
                </a:lnTo>
                <a:lnTo>
                  <a:pt x="34" y="26"/>
                </a:lnTo>
                <a:lnTo>
                  <a:pt x="34" y="26"/>
                </a:lnTo>
                <a:lnTo>
                  <a:pt x="34" y="27"/>
                </a:lnTo>
                <a:lnTo>
                  <a:pt x="34" y="29"/>
                </a:lnTo>
                <a:lnTo>
                  <a:pt x="32" y="29"/>
                </a:lnTo>
                <a:lnTo>
                  <a:pt x="32" y="29"/>
                </a:lnTo>
                <a:lnTo>
                  <a:pt x="29" y="31"/>
                </a:lnTo>
                <a:lnTo>
                  <a:pt x="27" y="31"/>
                </a:lnTo>
                <a:lnTo>
                  <a:pt x="26" y="30"/>
                </a:lnTo>
                <a:lnTo>
                  <a:pt x="24" y="30"/>
                </a:lnTo>
                <a:lnTo>
                  <a:pt x="24" y="29"/>
                </a:lnTo>
                <a:lnTo>
                  <a:pt x="23" y="29"/>
                </a:lnTo>
                <a:lnTo>
                  <a:pt x="22" y="26"/>
                </a:lnTo>
                <a:lnTo>
                  <a:pt x="22" y="26"/>
                </a:lnTo>
                <a:lnTo>
                  <a:pt x="18" y="26"/>
                </a:lnTo>
                <a:lnTo>
                  <a:pt x="17" y="26"/>
                </a:lnTo>
                <a:lnTo>
                  <a:pt x="16" y="26"/>
                </a:lnTo>
                <a:lnTo>
                  <a:pt x="16" y="26"/>
                </a:lnTo>
                <a:lnTo>
                  <a:pt x="14" y="25"/>
                </a:lnTo>
                <a:lnTo>
                  <a:pt x="13" y="24"/>
                </a:lnTo>
                <a:lnTo>
                  <a:pt x="13" y="24"/>
                </a:lnTo>
                <a:lnTo>
                  <a:pt x="13" y="21"/>
                </a:lnTo>
                <a:lnTo>
                  <a:pt x="13" y="19"/>
                </a:lnTo>
                <a:lnTo>
                  <a:pt x="13" y="19"/>
                </a:lnTo>
                <a:lnTo>
                  <a:pt x="12" y="17"/>
                </a:lnTo>
                <a:lnTo>
                  <a:pt x="11" y="16"/>
                </a:lnTo>
                <a:lnTo>
                  <a:pt x="9" y="16"/>
                </a:lnTo>
                <a:lnTo>
                  <a:pt x="9" y="16"/>
                </a:lnTo>
                <a:lnTo>
                  <a:pt x="9" y="16"/>
                </a:lnTo>
                <a:lnTo>
                  <a:pt x="11" y="15"/>
                </a:lnTo>
                <a:lnTo>
                  <a:pt x="11" y="14"/>
                </a:lnTo>
                <a:lnTo>
                  <a:pt x="11" y="14"/>
                </a:lnTo>
                <a:lnTo>
                  <a:pt x="12" y="14"/>
                </a:lnTo>
                <a:lnTo>
                  <a:pt x="13" y="14"/>
                </a:lnTo>
                <a:lnTo>
                  <a:pt x="13" y="14"/>
                </a:lnTo>
                <a:lnTo>
                  <a:pt x="13" y="14"/>
                </a:lnTo>
                <a:lnTo>
                  <a:pt x="13" y="15"/>
                </a:lnTo>
                <a:lnTo>
                  <a:pt x="13" y="16"/>
                </a:lnTo>
                <a:lnTo>
                  <a:pt x="14" y="16"/>
                </a:lnTo>
                <a:lnTo>
                  <a:pt x="16" y="16"/>
                </a:lnTo>
                <a:lnTo>
                  <a:pt x="16" y="16"/>
                </a:lnTo>
                <a:lnTo>
                  <a:pt x="16" y="15"/>
                </a:lnTo>
                <a:lnTo>
                  <a:pt x="16" y="14"/>
                </a:lnTo>
                <a:lnTo>
                  <a:pt x="17" y="14"/>
                </a:lnTo>
                <a:lnTo>
                  <a:pt x="17" y="14"/>
                </a:lnTo>
                <a:lnTo>
                  <a:pt x="18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5"/>
                </a:lnTo>
                <a:lnTo>
                  <a:pt x="21" y="16"/>
                </a:lnTo>
                <a:lnTo>
                  <a:pt x="21" y="16"/>
                </a:lnTo>
                <a:lnTo>
                  <a:pt x="22" y="15"/>
                </a:lnTo>
                <a:lnTo>
                  <a:pt x="22" y="14"/>
                </a:lnTo>
                <a:lnTo>
                  <a:pt x="22" y="14"/>
                </a:lnTo>
                <a:lnTo>
                  <a:pt x="22" y="14"/>
                </a:lnTo>
                <a:lnTo>
                  <a:pt x="23" y="14"/>
                </a:lnTo>
                <a:lnTo>
                  <a:pt x="23" y="12"/>
                </a:lnTo>
                <a:lnTo>
                  <a:pt x="22" y="11"/>
                </a:lnTo>
                <a:lnTo>
                  <a:pt x="21" y="11"/>
                </a:lnTo>
                <a:lnTo>
                  <a:pt x="19" y="11"/>
                </a:lnTo>
                <a:lnTo>
                  <a:pt x="19" y="10"/>
                </a:lnTo>
                <a:lnTo>
                  <a:pt x="19" y="10"/>
                </a:lnTo>
                <a:lnTo>
                  <a:pt x="19" y="10"/>
                </a:lnTo>
                <a:lnTo>
                  <a:pt x="19" y="9"/>
                </a:lnTo>
                <a:lnTo>
                  <a:pt x="19" y="7"/>
                </a:lnTo>
                <a:lnTo>
                  <a:pt x="21" y="7"/>
                </a:lnTo>
                <a:lnTo>
                  <a:pt x="21" y="9"/>
                </a:lnTo>
                <a:lnTo>
                  <a:pt x="22" y="10"/>
                </a:lnTo>
                <a:lnTo>
                  <a:pt x="22" y="10"/>
                </a:lnTo>
                <a:lnTo>
                  <a:pt x="23" y="10"/>
                </a:lnTo>
                <a:lnTo>
                  <a:pt x="23" y="9"/>
                </a:lnTo>
                <a:lnTo>
                  <a:pt x="24" y="7"/>
                </a:lnTo>
                <a:lnTo>
                  <a:pt x="23" y="7"/>
                </a:lnTo>
                <a:lnTo>
                  <a:pt x="23" y="7"/>
                </a:lnTo>
                <a:lnTo>
                  <a:pt x="23" y="6"/>
                </a:lnTo>
                <a:lnTo>
                  <a:pt x="23" y="5"/>
                </a:lnTo>
                <a:lnTo>
                  <a:pt x="23" y="5"/>
                </a:lnTo>
                <a:lnTo>
                  <a:pt x="24" y="5"/>
                </a:lnTo>
                <a:lnTo>
                  <a:pt x="24" y="5"/>
                </a:lnTo>
                <a:lnTo>
                  <a:pt x="24" y="4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1"/>
                </a:lnTo>
                <a:lnTo>
                  <a:pt x="24" y="1"/>
                </a:lnTo>
                <a:lnTo>
                  <a:pt x="24" y="0"/>
                </a:lnTo>
                <a:lnTo>
                  <a:pt x="26" y="0"/>
                </a:lnTo>
                <a:lnTo>
                  <a:pt x="27" y="0"/>
                </a:lnTo>
                <a:lnTo>
                  <a:pt x="27" y="0"/>
                </a:lnTo>
                <a:lnTo>
                  <a:pt x="28" y="0"/>
                </a:lnTo>
                <a:lnTo>
                  <a:pt x="29" y="0"/>
                </a:lnTo>
                <a:lnTo>
                  <a:pt x="29" y="0"/>
                </a:lnTo>
                <a:lnTo>
                  <a:pt x="29" y="1"/>
                </a:lnTo>
                <a:lnTo>
                  <a:pt x="29" y="2"/>
                </a:lnTo>
                <a:lnTo>
                  <a:pt x="29" y="2"/>
                </a:lnTo>
                <a:lnTo>
                  <a:pt x="31" y="2"/>
                </a:lnTo>
                <a:lnTo>
                  <a:pt x="32" y="2"/>
                </a:lnTo>
                <a:lnTo>
                  <a:pt x="32" y="2"/>
                </a:lnTo>
                <a:lnTo>
                  <a:pt x="32" y="2"/>
                </a:lnTo>
                <a:lnTo>
                  <a:pt x="33" y="2"/>
                </a:lnTo>
                <a:lnTo>
                  <a:pt x="34" y="2"/>
                </a:lnTo>
                <a:lnTo>
                  <a:pt x="36" y="2"/>
                </a:lnTo>
                <a:lnTo>
                  <a:pt x="36" y="2"/>
                </a:lnTo>
                <a:lnTo>
                  <a:pt x="36" y="4"/>
                </a:lnTo>
                <a:lnTo>
                  <a:pt x="36" y="5"/>
                </a:lnTo>
                <a:lnTo>
                  <a:pt x="37" y="4"/>
                </a:lnTo>
                <a:lnTo>
                  <a:pt x="37" y="2"/>
                </a:lnTo>
                <a:lnTo>
                  <a:pt x="37" y="2"/>
                </a:lnTo>
                <a:lnTo>
                  <a:pt x="38" y="2"/>
                </a:lnTo>
                <a:lnTo>
                  <a:pt x="38" y="2"/>
                </a:lnTo>
                <a:lnTo>
                  <a:pt x="39" y="2"/>
                </a:lnTo>
                <a:lnTo>
                  <a:pt x="41" y="2"/>
                </a:lnTo>
                <a:lnTo>
                  <a:pt x="41" y="1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3" y="0"/>
                </a:lnTo>
                <a:lnTo>
                  <a:pt x="43" y="0"/>
                </a:lnTo>
                <a:lnTo>
                  <a:pt x="45" y="0"/>
                </a:lnTo>
                <a:lnTo>
                  <a:pt x="46" y="0"/>
                </a:lnTo>
                <a:lnTo>
                  <a:pt x="46" y="0"/>
                </a:lnTo>
                <a:lnTo>
                  <a:pt x="47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1"/>
                </a:lnTo>
                <a:lnTo>
                  <a:pt x="50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4"/>
                </a:lnTo>
                <a:lnTo>
                  <a:pt x="51" y="5"/>
                </a:lnTo>
                <a:lnTo>
                  <a:pt x="51" y="5"/>
                </a:lnTo>
                <a:lnTo>
                  <a:pt x="50" y="5"/>
                </a:lnTo>
                <a:lnTo>
                  <a:pt x="51" y="5"/>
                </a:lnTo>
                <a:lnTo>
                  <a:pt x="51" y="6"/>
                </a:lnTo>
                <a:lnTo>
                  <a:pt x="51" y="6"/>
                </a:lnTo>
                <a:lnTo>
                  <a:pt x="52" y="7"/>
                </a:lnTo>
                <a:lnTo>
                  <a:pt x="53" y="7"/>
                </a:lnTo>
                <a:lnTo>
                  <a:pt x="55" y="7"/>
                </a:lnTo>
                <a:lnTo>
                  <a:pt x="55" y="7"/>
                </a:lnTo>
                <a:lnTo>
                  <a:pt x="56" y="7"/>
                </a:lnTo>
                <a:lnTo>
                  <a:pt x="56" y="7"/>
                </a:lnTo>
                <a:lnTo>
                  <a:pt x="56" y="7"/>
                </a:lnTo>
                <a:lnTo>
                  <a:pt x="56" y="9"/>
                </a:lnTo>
                <a:lnTo>
                  <a:pt x="56" y="10"/>
                </a:lnTo>
                <a:lnTo>
                  <a:pt x="57" y="10"/>
                </a:lnTo>
                <a:lnTo>
                  <a:pt x="57" y="10"/>
                </a:lnTo>
                <a:lnTo>
                  <a:pt x="58" y="10"/>
                </a:lnTo>
                <a:lnTo>
                  <a:pt x="60" y="10"/>
                </a:lnTo>
                <a:lnTo>
                  <a:pt x="60" y="10"/>
                </a:lnTo>
                <a:lnTo>
                  <a:pt x="61" y="11"/>
                </a:lnTo>
                <a:lnTo>
                  <a:pt x="61" y="11"/>
                </a:lnTo>
                <a:lnTo>
                  <a:pt x="61" y="12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48" name="Freeform 516" hidden="1">
            <a:extLst>
              <a:ext uri="{FF2B5EF4-FFF2-40B4-BE49-F238E27FC236}">
                <a16:creationId xmlns:a16="http://schemas.microsoft.com/office/drawing/2014/main" id="{DFFA9D58-4136-4ECC-A78A-55DAD0FC964B}"/>
              </a:ext>
            </a:extLst>
          </p:cNvPr>
          <p:cNvSpPr>
            <a:spLocks/>
          </p:cNvSpPr>
          <p:nvPr/>
        </p:nvSpPr>
        <p:spPr bwMode="auto">
          <a:xfrm>
            <a:off x="13044982" y="5941298"/>
            <a:ext cx="888222" cy="699478"/>
          </a:xfrm>
          <a:custGeom>
            <a:avLst/>
            <a:gdLst>
              <a:gd name="T0" fmla="*/ 52 w 80"/>
              <a:gd name="T1" fmla="*/ 26 h 63"/>
              <a:gd name="T2" fmla="*/ 53 w 80"/>
              <a:gd name="T3" fmla="*/ 32 h 63"/>
              <a:gd name="T4" fmla="*/ 61 w 80"/>
              <a:gd name="T5" fmla="*/ 33 h 63"/>
              <a:gd name="T6" fmla="*/ 65 w 80"/>
              <a:gd name="T7" fmla="*/ 37 h 63"/>
              <a:gd name="T8" fmla="*/ 73 w 80"/>
              <a:gd name="T9" fmla="*/ 36 h 63"/>
              <a:gd name="T10" fmla="*/ 75 w 80"/>
              <a:gd name="T11" fmla="*/ 33 h 63"/>
              <a:gd name="T12" fmla="*/ 80 w 80"/>
              <a:gd name="T13" fmla="*/ 38 h 63"/>
              <a:gd name="T14" fmla="*/ 77 w 80"/>
              <a:gd name="T15" fmla="*/ 42 h 63"/>
              <a:gd name="T16" fmla="*/ 72 w 80"/>
              <a:gd name="T17" fmla="*/ 43 h 63"/>
              <a:gd name="T18" fmla="*/ 67 w 80"/>
              <a:gd name="T19" fmla="*/ 48 h 63"/>
              <a:gd name="T20" fmla="*/ 70 w 80"/>
              <a:gd name="T21" fmla="*/ 52 h 63"/>
              <a:gd name="T22" fmla="*/ 67 w 80"/>
              <a:gd name="T23" fmla="*/ 55 h 63"/>
              <a:gd name="T24" fmla="*/ 62 w 80"/>
              <a:gd name="T25" fmla="*/ 52 h 63"/>
              <a:gd name="T26" fmla="*/ 50 w 80"/>
              <a:gd name="T27" fmla="*/ 52 h 63"/>
              <a:gd name="T28" fmla="*/ 42 w 80"/>
              <a:gd name="T29" fmla="*/ 58 h 63"/>
              <a:gd name="T30" fmla="*/ 39 w 80"/>
              <a:gd name="T31" fmla="*/ 60 h 63"/>
              <a:gd name="T32" fmla="*/ 37 w 80"/>
              <a:gd name="T33" fmla="*/ 62 h 63"/>
              <a:gd name="T34" fmla="*/ 32 w 80"/>
              <a:gd name="T35" fmla="*/ 63 h 63"/>
              <a:gd name="T36" fmla="*/ 28 w 80"/>
              <a:gd name="T37" fmla="*/ 63 h 63"/>
              <a:gd name="T38" fmla="*/ 26 w 80"/>
              <a:gd name="T39" fmla="*/ 61 h 63"/>
              <a:gd name="T40" fmla="*/ 28 w 80"/>
              <a:gd name="T41" fmla="*/ 58 h 63"/>
              <a:gd name="T42" fmla="*/ 26 w 80"/>
              <a:gd name="T43" fmla="*/ 55 h 63"/>
              <a:gd name="T44" fmla="*/ 22 w 80"/>
              <a:gd name="T45" fmla="*/ 52 h 63"/>
              <a:gd name="T46" fmla="*/ 18 w 80"/>
              <a:gd name="T47" fmla="*/ 55 h 63"/>
              <a:gd name="T48" fmla="*/ 14 w 80"/>
              <a:gd name="T49" fmla="*/ 55 h 63"/>
              <a:gd name="T50" fmla="*/ 12 w 80"/>
              <a:gd name="T51" fmla="*/ 52 h 63"/>
              <a:gd name="T52" fmla="*/ 7 w 80"/>
              <a:gd name="T53" fmla="*/ 52 h 63"/>
              <a:gd name="T54" fmla="*/ 4 w 80"/>
              <a:gd name="T55" fmla="*/ 50 h 63"/>
              <a:gd name="T56" fmla="*/ 2 w 80"/>
              <a:gd name="T57" fmla="*/ 47 h 63"/>
              <a:gd name="T58" fmla="*/ 2 w 80"/>
              <a:gd name="T59" fmla="*/ 45 h 63"/>
              <a:gd name="T60" fmla="*/ 4 w 80"/>
              <a:gd name="T61" fmla="*/ 42 h 63"/>
              <a:gd name="T62" fmla="*/ 7 w 80"/>
              <a:gd name="T63" fmla="*/ 45 h 63"/>
              <a:gd name="T64" fmla="*/ 8 w 80"/>
              <a:gd name="T65" fmla="*/ 43 h 63"/>
              <a:gd name="T66" fmla="*/ 9 w 80"/>
              <a:gd name="T67" fmla="*/ 39 h 63"/>
              <a:gd name="T68" fmla="*/ 12 w 80"/>
              <a:gd name="T69" fmla="*/ 37 h 63"/>
              <a:gd name="T70" fmla="*/ 10 w 80"/>
              <a:gd name="T71" fmla="*/ 33 h 63"/>
              <a:gd name="T72" fmla="*/ 9 w 80"/>
              <a:gd name="T73" fmla="*/ 29 h 63"/>
              <a:gd name="T74" fmla="*/ 8 w 80"/>
              <a:gd name="T75" fmla="*/ 26 h 63"/>
              <a:gd name="T76" fmla="*/ 7 w 80"/>
              <a:gd name="T77" fmla="*/ 23 h 63"/>
              <a:gd name="T78" fmla="*/ 7 w 80"/>
              <a:gd name="T79" fmla="*/ 19 h 63"/>
              <a:gd name="T80" fmla="*/ 8 w 80"/>
              <a:gd name="T81" fmla="*/ 17 h 63"/>
              <a:gd name="T82" fmla="*/ 5 w 80"/>
              <a:gd name="T83" fmla="*/ 14 h 63"/>
              <a:gd name="T84" fmla="*/ 7 w 80"/>
              <a:gd name="T85" fmla="*/ 12 h 63"/>
              <a:gd name="T86" fmla="*/ 9 w 80"/>
              <a:gd name="T87" fmla="*/ 8 h 63"/>
              <a:gd name="T88" fmla="*/ 13 w 80"/>
              <a:gd name="T89" fmla="*/ 9 h 63"/>
              <a:gd name="T90" fmla="*/ 15 w 80"/>
              <a:gd name="T91" fmla="*/ 5 h 63"/>
              <a:gd name="T92" fmla="*/ 18 w 80"/>
              <a:gd name="T93" fmla="*/ 3 h 63"/>
              <a:gd name="T94" fmla="*/ 21 w 80"/>
              <a:gd name="T95" fmla="*/ 2 h 63"/>
              <a:gd name="T96" fmla="*/ 23 w 80"/>
              <a:gd name="T97" fmla="*/ 5 h 63"/>
              <a:gd name="T98" fmla="*/ 26 w 80"/>
              <a:gd name="T99" fmla="*/ 8 h 63"/>
              <a:gd name="T100" fmla="*/ 24 w 80"/>
              <a:gd name="T101" fmla="*/ 12 h 63"/>
              <a:gd name="T102" fmla="*/ 23 w 80"/>
              <a:gd name="T103" fmla="*/ 14 h 63"/>
              <a:gd name="T104" fmla="*/ 27 w 80"/>
              <a:gd name="T105" fmla="*/ 16 h 63"/>
              <a:gd name="T106" fmla="*/ 29 w 80"/>
              <a:gd name="T107" fmla="*/ 19 h 63"/>
              <a:gd name="T108" fmla="*/ 31 w 80"/>
              <a:gd name="T109" fmla="*/ 23 h 63"/>
              <a:gd name="T110" fmla="*/ 34 w 80"/>
              <a:gd name="T111" fmla="*/ 23 h 63"/>
              <a:gd name="T112" fmla="*/ 38 w 80"/>
              <a:gd name="T113" fmla="*/ 21 h 63"/>
              <a:gd name="T114" fmla="*/ 39 w 80"/>
              <a:gd name="T115" fmla="*/ 23 h 63"/>
              <a:gd name="T116" fmla="*/ 42 w 80"/>
              <a:gd name="T117" fmla="*/ 27 h 63"/>
              <a:gd name="T118" fmla="*/ 46 w 80"/>
              <a:gd name="T119" fmla="*/ 28 h 63"/>
              <a:gd name="T120" fmla="*/ 47 w 80"/>
              <a:gd name="T121" fmla="*/ 26 h 63"/>
              <a:gd name="T122" fmla="*/ 48 w 80"/>
              <a:gd name="T123" fmla="*/ 2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0" h="63">
                <a:moveTo>
                  <a:pt x="48" y="23"/>
                </a:moveTo>
                <a:lnTo>
                  <a:pt x="48" y="23"/>
                </a:lnTo>
                <a:lnTo>
                  <a:pt x="50" y="23"/>
                </a:lnTo>
                <a:lnTo>
                  <a:pt x="51" y="24"/>
                </a:lnTo>
                <a:lnTo>
                  <a:pt x="52" y="26"/>
                </a:lnTo>
                <a:lnTo>
                  <a:pt x="52" y="26"/>
                </a:lnTo>
                <a:lnTo>
                  <a:pt x="52" y="28"/>
                </a:lnTo>
                <a:lnTo>
                  <a:pt x="52" y="31"/>
                </a:lnTo>
                <a:lnTo>
                  <a:pt x="52" y="31"/>
                </a:lnTo>
                <a:lnTo>
                  <a:pt x="53" y="32"/>
                </a:lnTo>
                <a:lnTo>
                  <a:pt x="55" y="33"/>
                </a:lnTo>
                <a:lnTo>
                  <a:pt x="55" y="33"/>
                </a:lnTo>
                <a:lnTo>
                  <a:pt x="56" y="33"/>
                </a:lnTo>
                <a:lnTo>
                  <a:pt x="57" y="33"/>
                </a:lnTo>
                <a:lnTo>
                  <a:pt x="61" y="33"/>
                </a:lnTo>
                <a:lnTo>
                  <a:pt x="61" y="33"/>
                </a:lnTo>
                <a:lnTo>
                  <a:pt x="62" y="36"/>
                </a:lnTo>
                <a:lnTo>
                  <a:pt x="63" y="36"/>
                </a:lnTo>
                <a:lnTo>
                  <a:pt x="63" y="37"/>
                </a:lnTo>
                <a:lnTo>
                  <a:pt x="65" y="37"/>
                </a:lnTo>
                <a:lnTo>
                  <a:pt x="66" y="38"/>
                </a:lnTo>
                <a:lnTo>
                  <a:pt x="68" y="38"/>
                </a:lnTo>
                <a:lnTo>
                  <a:pt x="71" y="36"/>
                </a:lnTo>
                <a:lnTo>
                  <a:pt x="71" y="36"/>
                </a:lnTo>
                <a:lnTo>
                  <a:pt x="73" y="36"/>
                </a:lnTo>
                <a:lnTo>
                  <a:pt x="73" y="34"/>
                </a:lnTo>
                <a:lnTo>
                  <a:pt x="73" y="33"/>
                </a:lnTo>
                <a:lnTo>
                  <a:pt x="73" y="33"/>
                </a:lnTo>
                <a:lnTo>
                  <a:pt x="75" y="33"/>
                </a:lnTo>
                <a:lnTo>
                  <a:pt x="75" y="33"/>
                </a:lnTo>
                <a:lnTo>
                  <a:pt x="75" y="33"/>
                </a:lnTo>
                <a:lnTo>
                  <a:pt x="76" y="33"/>
                </a:lnTo>
                <a:lnTo>
                  <a:pt x="76" y="33"/>
                </a:lnTo>
                <a:lnTo>
                  <a:pt x="80" y="38"/>
                </a:lnTo>
                <a:lnTo>
                  <a:pt x="80" y="38"/>
                </a:lnTo>
                <a:lnTo>
                  <a:pt x="80" y="39"/>
                </a:lnTo>
                <a:lnTo>
                  <a:pt x="80" y="39"/>
                </a:lnTo>
                <a:lnTo>
                  <a:pt x="78" y="41"/>
                </a:lnTo>
                <a:lnTo>
                  <a:pt x="78" y="42"/>
                </a:lnTo>
                <a:lnTo>
                  <a:pt x="77" y="42"/>
                </a:lnTo>
                <a:lnTo>
                  <a:pt x="77" y="42"/>
                </a:lnTo>
                <a:lnTo>
                  <a:pt x="76" y="42"/>
                </a:lnTo>
                <a:lnTo>
                  <a:pt x="76" y="42"/>
                </a:lnTo>
                <a:lnTo>
                  <a:pt x="75" y="42"/>
                </a:lnTo>
                <a:lnTo>
                  <a:pt x="72" y="43"/>
                </a:lnTo>
                <a:lnTo>
                  <a:pt x="71" y="45"/>
                </a:lnTo>
                <a:lnTo>
                  <a:pt x="71" y="45"/>
                </a:lnTo>
                <a:lnTo>
                  <a:pt x="70" y="45"/>
                </a:lnTo>
                <a:lnTo>
                  <a:pt x="68" y="47"/>
                </a:lnTo>
                <a:lnTo>
                  <a:pt x="67" y="48"/>
                </a:lnTo>
                <a:lnTo>
                  <a:pt x="67" y="48"/>
                </a:lnTo>
                <a:lnTo>
                  <a:pt x="68" y="50"/>
                </a:lnTo>
                <a:lnTo>
                  <a:pt x="68" y="51"/>
                </a:lnTo>
                <a:lnTo>
                  <a:pt x="70" y="52"/>
                </a:lnTo>
                <a:lnTo>
                  <a:pt x="70" y="52"/>
                </a:lnTo>
                <a:lnTo>
                  <a:pt x="68" y="53"/>
                </a:lnTo>
                <a:lnTo>
                  <a:pt x="68" y="55"/>
                </a:lnTo>
                <a:lnTo>
                  <a:pt x="68" y="55"/>
                </a:lnTo>
                <a:lnTo>
                  <a:pt x="67" y="55"/>
                </a:lnTo>
                <a:lnTo>
                  <a:pt x="67" y="55"/>
                </a:lnTo>
                <a:lnTo>
                  <a:pt x="66" y="55"/>
                </a:lnTo>
                <a:lnTo>
                  <a:pt x="66" y="53"/>
                </a:lnTo>
                <a:lnTo>
                  <a:pt x="63" y="52"/>
                </a:lnTo>
                <a:lnTo>
                  <a:pt x="63" y="52"/>
                </a:lnTo>
                <a:lnTo>
                  <a:pt x="62" y="52"/>
                </a:lnTo>
                <a:lnTo>
                  <a:pt x="60" y="51"/>
                </a:lnTo>
                <a:lnTo>
                  <a:pt x="57" y="51"/>
                </a:lnTo>
                <a:lnTo>
                  <a:pt x="53" y="51"/>
                </a:lnTo>
                <a:lnTo>
                  <a:pt x="51" y="51"/>
                </a:lnTo>
                <a:lnTo>
                  <a:pt x="50" y="52"/>
                </a:lnTo>
                <a:lnTo>
                  <a:pt x="50" y="52"/>
                </a:lnTo>
                <a:lnTo>
                  <a:pt x="47" y="55"/>
                </a:lnTo>
                <a:lnTo>
                  <a:pt x="47" y="55"/>
                </a:lnTo>
                <a:lnTo>
                  <a:pt x="44" y="56"/>
                </a:lnTo>
                <a:lnTo>
                  <a:pt x="42" y="58"/>
                </a:lnTo>
                <a:lnTo>
                  <a:pt x="42" y="58"/>
                </a:lnTo>
                <a:lnTo>
                  <a:pt x="42" y="60"/>
                </a:lnTo>
                <a:lnTo>
                  <a:pt x="41" y="60"/>
                </a:lnTo>
                <a:lnTo>
                  <a:pt x="39" y="60"/>
                </a:lnTo>
                <a:lnTo>
                  <a:pt x="39" y="60"/>
                </a:lnTo>
                <a:lnTo>
                  <a:pt x="39" y="61"/>
                </a:lnTo>
                <a:lnTo>
                  <a:pt x="38" y="61"/>
                </a:lnTo>
                <a:lnTo>
                  <a:pt x="37" y="62"/>
                </a:lnTo>
                <a:lnTo>
                  <a:pt x="37" y="62"/>
                </a:lnTo>
                <a:lnTo>
                  <a:pt x="37" y="62"/>
                </a:lnTo>
                <a:lnTo>
                  <a:pt x="36" y="63"/>
                </a:lnTo>
                <a:lnTo>
                  <a:pt x="34" y="63"/>
                </a:lnTo>
                <a:lnTo>
                  <a:pt x="33" y="63"/>
                </a:lnTo>
                <a:lnTo>
                  <a:pt x="33" y="63"/>
                </a:lnTo>
                <a:lnTo>
                  <a:pt x="32" y="63"/>
                </a:lnTo>
                <a:lnTo>
                  <a:pt x="31" y="63"/>
                </a:lnTo>
                <a:lnTo>
                  <a:pt x="31" y="63"/>
                </a:lnTo>
                <a:lnTo>
                  <a:pt x="29" y="63"/>
                </a:lnTo>
                <a:lnTo>
                  <a:pt x="28" y="63"/>
                </a:lnTo>
                <a:lnTo>
                  <a:pt x="28" y="63"/>
                </a:lnTo>
                <a:lnTo>
                  <a:pt x="27" y="63"/>
                </a:lnTo>
                <a:lnTo>
                  <a:pt x="26" y="63"/>
                </a:lnTo>
                <a:lnTo>
                  <a:pt x="26" y="63"/>
                </a:lnTo>
                <a:lnTo>
                  <a:pt x="26" y="62"/>
                </a:lnTo>
                <a:lnTo>
                  <a:pt x="26" y="61"/>
                </a:lnTo>
                <a:lnTo>
                  <a:pt x="26" y="61"/>
                </a:lnTo>
                <a:lnTo>
                  <a:pt x="26" y="60"/>
                </a:lnTo>
                <a:lnTo>
                  <a:pt x="27" y="58"/>
                </a:lnTo>
                <a:lnTo>
                  <a:pt x="27" y="58"/>
                </a:lnTo>
                <a:lnTo>
                  <a:pt x="28" y="58"/>
                </a:lnTo>
                <a:lnTo>
                  <a:pt x="28" y="57"/>
                </a:lnTo>
                <a:lnTo>
                  <a:pt x="27" y="56"/>
                </a:lnTo>
                <a:lnTo>
                  <a:pt x="27" y="55"/>
                </a:lnTo>
                <a:lnTo>
                  <a:pt x="26" y="55"/>
                </a:lnTo>
                <a:lnTo>
                  <a:pt x="26" y="55"/>
                </a:lnTo>
                <a:lnTo>
                  <a:pt x="26" y="53"/>
                </a:lnTo>
                <a:lnTo>
                  <a:pt x="24" y="53"/>
                </a:lnTo>
                <a:lnTo>
                  <a:pt x="23" y="52"/>
                </a:lnTo>
                <a:lnTo>
                  <a:pt x="23" y="52"/>
                </a:lnTo>
                <a:lnTo>
                  <a:pt x="22" y="52"/>
                </a:lnTo>
                <a:lnTo>
                  <a:pt x="21" y="52"/>
                </a:lnTo>
                <a:lnTo>
                  <a:pt x="21" y="52"/>
                </a:lnTo>
                <a:lnTo>
                  <a:pt x="21" y="53"/>
                </a:lnTo>
                <a:lnTo>
                  <a:pt x="19" y="55"/>
                </a:lnTo>
                <a:lnTo>
                  <a:pt x="18" y="55"/>
                </a:lnTo>
                <a:lnTo>
                  <a:pt x="18" y="55"/>
                </a:lnTo>
                <a:lnTo>
                  <a:pt x="18" y="55"/>
                </a:lnTo>
                <a:lnTo>
                  <a:pt x="17" y="55"/>
                </a:lnTo>
                <a:lnTo>
                  <a:pt x="15" y="55"/>
                </a:lnTo>
                <a:lnTo>
                  <a:pt x="14" y="55"/>
                </a:lnTo>
                <a:lnTo>
                  <a:pt x="14" y="55"/>
                </a:lnTo>
                <a:lnTo>
                  <a:pt x="13" y="55"/>
                </a:lnTo>
                <a:lnTo>
                  <a:pt x="12" y="55"/>
                </a:lnTo>
                <a:lnTo>
                  <a:pt x="12" y="53"/>
                </a:lnTo>
                <a:lnTo>
                  <a:pt x="12" y="52"/>
                </a:lnTo>
                <a:lnTo>
                  <a:pt x="12" y="52"/>
                </a:lnTo>
                <a:lnTo>
                  <a:pt x="9" y="52"/>
                </a:lnTo>
                <a:lnTo>
                  <a:pt x="9" y="52"/>
                </a:lnTo>
                <a:lnTo>
                  <a:pt x="8" y="52"/>
                </a:lnTo>
                <a:lnTo>
                  <a:pt x="7" y="52"/>
                </a:lnTo>
                <a:lnTo>
                  <a:pt x="7" y="52"/>
                </a:lnTo>
                <a:lnTo>
                  <a:pt x="7" y="52"/>
                </a:lnTo>
                <a:lnTo>
                  <a:pt x="7" y="51"/>
                </a:lnTo>
                <a:lnTo>
                  <a:pt x="5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3" y="48"/>
                </a:lnTo>
                <a:lnTo>
                  <a:pt x="3" y="48"/>
                </a:lnTo>
                <a:lnTo>
                  <a:pt x="2" y="47"/>
                </a:lnTo>
                <a:lnTo>
                  <a:pt x="2" y="47"/>
                </a:lnTo>
                <a:lnTo>
                  <a:pt x="0" y="47"/>
                </a:lnTo>
                <a:lnTo>
                  <a:pt x="0" y="47"/>
                </a:lnTo>
                <a:lnTo>
                  <a:pt x="2" y="46"/>
                </a:lnTo>
                <a:lnTo>
                  <a:pt x="2" y="45"/>
                </a:lnTo>
                <a:lnTo>
                  <a:pt x="2" y="45"/>
                </a:lnTo>
                <a:lnTo>
                  <a:pt x="2" y="43"/>
                </a:lnTo>
                <a:lnTo>
                  <a:pt x="2" y="42"/>
                </a:lnTo>
                <a:lnTo>
                  <a:pt x="3" y="42"/>
                </a:lnTo>
                <a:lnTo>
                  <a:pt x="4" y="42"/>
                </a:lnTo>
                <a:lnTo>
                  <a:pt x="4" y="42"/>
                </a:lnTo>
                <a:lnTo>
                  <a:pt x="5" y="42"/>
                </a:lnTo>
                <a:lnTo>
                  <a:pt x="5" y="43"/>
                </a:lnTo>
                <a:lnTo>
                  <a:pt x="7" y="45"/>
                </a:lnTo>
                <a:lnTo>
                  <a:pt x="7" y="45"/>
                </a:lnTo>
                <a:lnTo>
                  <a:pt x="7" y="45"/>
                </a:lnTo>
                <a:lnTo>
                  <a:pt x="8" y="45"/>
                </a:lnTo>
                <a:lnTo>
                  <a:pt x="8" y="45"/>
                </a:lnTo>
                <a:lnTo>
                  <a:pt x="8" y="45"/>
                </a:lnTo>
                <a:lnTo>
                  <a:pt x="8" y="43"/>
                </a:lnTo>
                <a:lnTo>
                  <a:pt x="8" y="42"/>
                </a:lnTo>
                <a:lnTo>
                  <a:pt x="8" y="42"/>
                </a:lnTo>
                <a:lnTo>
                  <a:pt x="8" y="41"/>
                </a:lnTo>
                <a:lnTo>
                  <a:pt x="8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10" y="38"/>
                </a:lnTo>
                <a:lnTo>
                  <a:pt x="10" y="37"/>
                </a:lnTo>
                <a:lnTo>
                  <a:pt x="12" y="37"/>
                </a:lnTo>
                <a:lnTo>
                  <a:pt x="12" y="36"/>
                </a:lnTo>
                <a:lnTo>
                  <a:pt x="12" y="36"/>
                </a:lnTo>
                <a:lnTo>
                  <a:pt x="12" y="36"/>
                </a:lnTo>
                <a:lnTo>
                  <a:pt x="10" y="34"/>
                </a:lnTo>
                <a:lnTo>
                  <a:pt x="10" y="33"/>
                </a:lnTo>
                <a:lnTo>
                  <a:pt x="10" y="33"/>
                </a:lnTo>
                <a:lnTo>
                  <a:pt x="10" y="32"/>
                </a:lnTo>
                <a:lnTo>
                  <a:pt x="10" y="31"/>
                </a:lnTo>
                <a:lnTo>
                  <a:pt x="10" y="31"/>
                </a:lnTo>
                <a:lnTo>
                  <a:pt x="9" y="29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8" y="27"/>
                </a:lnTo>
                <a:lnTo>
                  <a:pt x="8" y="26"/>
                </a:lnTo>
                <a:lnTo>
                  <a:pt x="7" y="26"/>
                </a:lnTo>
                <a:lnTo>
                  <a:pt x="7" y="24"/>
                </a:lnTo>
                <a:lnTo>
                  <a:pt x="7" y="24"/>
                </a:lnTo>
                <a:lnTo>
                  <a:pt x="7" y="23"/>
                </a:lnTo>
                <a:lnTo>
                  <a:pt x="7" y="23"/>
                </a:lnTo>
                <a:lnTo>
                  <a:pt x="7" y="22"/>
                </a:lnTo>
                <a:lnTo>
                  <a:pt x="7" y="21"/>
                </a:lnTo>
                <a:lnTo>
                  <a:pt x="7" y="21"/>
                </a:lnTo>
                <a:lnTo>
                  <a:pt x="7" y="19"/>
                </a:lnTo>
                <a:lnTo>
                  <a:pt x="7" y="19"/>
                </a:lnTo>
                <a:lnTo>
                  <a:pt x="8" y="19"/>
                </a:lnTo>
                <a:lnTo>
                  <a:pt x="8" y="18"/>
                </a:lnTo>
                <a:lnTo>
                  <a:pt x="8" y="17"/>
                </a:lnTo>
                <a:lnTo>
                  <a:pt x="9" y="17"/>
                </a:lnTo>
                <a:lnTo>
                  <a:pt x="8" y="17"/>
                </a:lnTo>
                <a:lnTo>
                  <a:pt x="7" y="17"/>
                </a:lnTo>
                <a:lnTo>
                  <a:pt x="7" y="17"/>
                </a:lnTo>
                <a:lnTo>
                  <a:pt x="5" y="16"/>
                </a:lnTo>
                <a:lnTo>
                  <a:pt x="5" y="16"/>
                </a:lnTo>
                <a:lnTo>
                  <a:pt x="5" y="14"/>
                </a:lnTo>
                <a:lnTo>
                  <a:pt x="4" y="14"/>
                </a:lnTo>
                <a:lnTo>
                  <a:pt x="7" y="14"/>
                </a:lnTo>
                <a:lnTo>
                  <a:pt x="7" y="13"/>
                </a:lnTo>
                <a:lnTo>
                  <a:pt x="7" y="12"/>
                </a:lnTo>
                <a:lnTo>
                  <a:pt x="7" y="12"/>
                </a:lnTo>
                <a:lnTo>
                  <a:pt x="8" y="12"/>
                </a:lnTo>
                <a:lnTo>
                  <a:pt x="8" y="11"/>
                </a:lnTo>
                <a:lnTo>
                  <a:pt x="8" y="9"/>
                </a:lnTo>
                <a:lnTo>
                  <a:pt x="8" y="9"/>
                </a:lnTo>
                <a:lnTo>
                  <a:pt x="9" y="8"/>
                </a:lnTo>
                <a:lnTo>
                  <a:pt x="9" y="8"/>
                </a:lnTo>
                <a:lnTo>
                  <a:pt x="10" y="8"/>
                </a:lnTo>
                <a:lnTo>
                  <a:pt x="12" y="8"/>
                </a:lnTo>
                <a:lnTo>
                  <a:pt x="12" y="9"/>
                </a:lnTo>
                <a:lnTo>
                  <a:pt x="13" y="9"/>
                </a:lnTo>
                <a:lnTo>
                  <a:pt x="14" y="8"/>
                </a:lnTo>
                <a:lnTo>
                  <a:pt x="14" y="7"/>
                </a:lnTo>
                <a:lnTo>
                  <a:pt x="14" y="7"/>
                </a:lnTo>
                <a:lnTo>
                  <a:pt x="14" y="5"/>
                </a:lnTo>
                <a:lnTo>
                  <a:pt x="15" y="5"/>
                </a:lnTo>
                <a:lnTo>
                  <a:pt x="17" y="4"/>
                </a:lnTo>
                <a:lnTo>
                  <a:pt x="17" y="4"/>
                </a:lnTo>
                <a:lnTo>
                  <a:pt x="17" y="3"/>
                </a:lnTo>
                <a:lnTo>
                  <a:pt x="18" y="3"/>
                </a:lnTo>
                <a:lnTo>
                  <a:pt x="18" y="3"/>
                </a:lnTo>
                <a:lnTo>
                  <a:pt x="18" y="2"/>
                </a:lnTo>
                <a:lnTo>
                  <a:pt x="19" y="2"/>
                </a:lnTo>
                <a:lnTo>
                  <a:pt x="21" y="0"/>
                </a:lnTo>
                <a:lnTo>
                  <a:pt x="21" y="2"/>
                </a:lnTo>
                <a:lnTo>
                  <a:pt x="21" y="2"/>
                </a:lnTo>
                <a:lnTo>
                  <a:pt x="22" y="2"/>
                </a:lnTo>
                <a:lnTo>
                  <a:pt x="22" y="3"/>
                </a:lnTo>
                <a:lnTo>
                  <a:pt x="23" y="4"/>
                </a:lnTo>
                <a:lnTo>
                  <a:pt x="23" y="4"/>
                </a:lnTo>
                <a:lnTo>
                  <a:pt x="23" y="5"/>
                </a:lnTo>
                <a:lnTo>
                  <a:pt x="23" y="5"/>
                </a:lnTo>
                <a:lnTo>
                  <a:pt x="24" y="5"/>
                </a:lnTo>
                <a:lnTo>
                  <a:pt x="26" y="7"/>
                </a:lnTo>
                <a:lnTo>
                  <a:pt x="26" y="7"/>
                </a:lnTo>
                <a:lnTo>
                  <a:pt x="26" y="8"/>
                </a:lnTo>
                <a:lnTo>
                  <a:pt x="26" y="8"/>
                </a:lnTo>
                <a:lnTo>
                  <a:pt x="26" y="9"/>
                </a:lnTo>
                <a:lnTo>
                  <a:pt x="26" y="9"/>
                </a:lnTo>
                <a:lnTo>
                  <a:pt x="24" y="11"/>
                </a:lnTo>
                <a:lnTo>
                  <a:pt x="24" y="12"/>
                </a:lnTo>
                <a:lnTo>
                  <a:pt x="24" y="12"/>
                </a:lnTo>
                <a:lnTo>
                  <a:pt x="23" y="13"/>
                </a:lnTo>
                <a:lnTo>
                  <a:pt x="23" y="13"/>
                </a:lnTo>
                <a:lnTo>
                  <a:pt x="23" y="14"/>
                </a:lnTo>
                <a:lnTo>
                  <a:pt x="23" y="14"/>
                </a:lnTo>
                <a:lnTo>
                  <a:pt x="24" y="16"/>
                </a:lnTo>
                <a:lnTo>
                  <a:pt x="24" y="16"/>
                </a:lnTo>
                <a:lnTo>
                  <a:pt x="26" y="16"/>
                </a:lnTo>
                <a:lnTo>
                  <a:pt x="27" y="16"/>
                </a:lnTo>
                <a:lnTo>
                  <a:pt x="27" y="16"/>
                </a:lnTo>
                <a:lnTo>
                  <a:pt x="28" y="17"/>
                </a:lnTo>
                <a:lnTo>
                  <a:pt x="28" y="17"/>
                </a:lnTo>
                <a:lnTo>
                  <a:pt x="28" y="18"/>
                </a:lnTo>
                <a:lnTo>
                  <a:pt x="29" y="18"/>
                </a:lnTo>
                <a:lnTo>
                  <a:pt x="29" y="19"/>
                </a:lnTo>
                <a:lnTo>
                  <a:pt x="31" y="21"/>
                </a:lnTo>
                <a:lnTo>
                  <a:pt x="31" y="21"/>
                </a:lnTo>
                <a:lnTo>
                  <a:pt x="31" y="21"/>
                </a:lnTo>
                <a:lnTo>
                  <a:pt x="31" y="22"/>
                </a:lnTo>
                <a:lnTo>
                  <a:pt x="31" y="23"/>
                </a:lnTo>
                <a:lnTo>
                  <a:pt x="31" y="23"/>
                </a:lnTo>
                <a:lnTo>
                  <a:pt x="32" y="23"/>
                </a:lnTo>
                <a:lnTo>
                  <a:pt x="33" y="23"/>
                </a:lnTo>
                <a:lnTo>
                  <a:pt x="33" y="23"/>
                </a:lnTo>
                <a:lnTo>
                  <a:pt x="34" y="23"/>
                </a:lnTo>
                <a:lnTo>
                  <a:pt x="36" y="23"/>
                </a:lnTo>
                <a:lnTo>
                  <a:pt x="37" y="23"/>
                </a:lnTo>
                <a:lnTo>
                  <a:pt x="37" y="23"/>
                </a:lnTo>
                <a:lnTo>
                  <a:pt x="37" y="22"/>
                </a:lnTo>
                <a:lnTo>
                  <a:pt x="38" y="21"/>
                </a:lnTo>
                <a:lnTo>
                  <a:pt x="38" y="21"/>
                </a:lnTo>
                <a:lnTo>
                  <a:pt x="39" y="21"/>
                </a:lnTo>
                <a:lnTo>
                  <a:pt x="39" y="22"/>
                </a:lnTo>
                <a:lnTo>
                  <a:pt x="39" y="23"/>
                </a:lnTo>
                <a:lnTo>
                  <a:pt x="39" y="23"/>
                </a:lnTo>
                <a:lnTo>
                  <a:pt x="41" y="23"/>
                </a:lnTo>
                <a:lnTo>
                  <a:pt x="41" y="24"/>
                </a:lnTo>
                <a:lnTo>
                  <a:pt x="42" y="26"/>
                </a:lnTo>
                <a:lnTo>
                  <a:pt x="42" y="26"/>
                </a:lnTo>
                <a:lnTo>
                  <a:pt x="42" y="27"/>
                </a:lnTo>
                <a:lnTo>
                  <a:pt x="42" y="27"/>
                </a:lnTo>
                <a:lnTo>
                  <a:pt x="43" y="28"/>
                </a:lnTo>
                <a:lnTo>
                  <a:pt x="44" y="28"/>
                </a:lnTo>
                <a:lnTo>
                  <a:pt x="44" y="28"/>
                </a:lnTo>
                <a:lnTo>
                  <a:pt x="46" y="28"/>
                </a:lnTo>
                <a:lnTo>
                  <a:pt x="46" y="28"/>
                </a:lnTo>
                <a:lnTo>
                  <a:pt x="46" y="28"/>
                </a:lnTo>
                <a:lnTo>
                  <a:pt x="47" y="27"/>
                </a:lnTo>
                <a:lnTo>
                  <a:pt x="47" y="26"/>
                </a:lnTo>
                <a:lnTo>
                  <a:pt x="47" y="26"/>
                </a:lnTo>
                <a:lnTo>
                  <a:pt x="48" y="26"/>
                </a:lnTo>
                <a:lnTo>
                  <a:pt x="48" y="26"/>
                </a:lnTo>
                <a:lnTo>
                  <a:pt x="47" y="24"/>
                </a:lnTo>
                <a:lnTo>
                  <a:pt x="47" y="23"/>
                </a:lnTo>
                <a:lnTo>
                  <a:pt x="48" y="23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49" name="Freeform 517" hidden="1">
            <a:extLst>
              <a:ext uri="{FF2B5EF4-FFF2-40B4-BE49-F238E27FC236}">
                <a16:creationId xmlns:a16="http://schemas.microsoft.com/office/drawing/2014/main" id="{3F2652E8-EF98-42A2-A7FE-DEB9E07E0E4A}"/>
              </a:ext>
            </a:extLst>
          </p:cNvPr>
          <p:cNvSpPr>
            <a:spLocks/>
          </p:cNvSpPr>
          <p:nvPr/>
        </p:nvSpPr>
        <p:spPr bwMode="auto">
          <a:xfrm>
            <a:off x="15243331" y="5774757"/>
            <a:ext cx="1010356" cy="754988"/>
          </a:xfrm>
          <a:custGeom>
            <a:avLst/>
            <a:gdLst>
              <a:gd name="T0" fmla="*/ 71 w 91"/>
              <a:gd name="T1" fmla="*/ 10 h 68"/>
              <a:gd name="T2" fmla="*/ 76 w 91"/>
              <a:gd name="T3" fmla="*/ 13 h 68"/>
              <a:gd name="T4" fmla="*/ 81 w 91"/>
              <a:gd name="T5" fmla="*/ 12 h 68"/>
              <a:gd name="T6" fmla="*/ 85 w 91"/>
              <a:gd name="T7" fmla="*/ 14 h 68"/>
              <a:gd name="T8" fmla="*/ 88 w 91"/>
              <a:gd name="T9" fmla="*/ 17 h 68"/>
              <a:gd name="T10" fmla="*/ 90 w 91"/>
              <a:gd name="T11" fmla="*/ 19 h 68"/>
              <a:gd name="T12" fmla="*/ 91 w 91"/>
              <a:gd name="T13" fmla="*/ 24 h 68"/>
              <a:gd name="T14" fmla="*/ 87 w 91"/>
              <a:gd name="T15" fmla="*/ 28 h 68"/>
              <a:gd name="T16" fmla="*/ 88 w 91"/>
              <a:gd name="T17" fmla="*/ 33 h 68"/>
              <a:gd name="T18" fmla="*/ 90 w 91"/>
              <a:gd name="T19" fmla="*/ 41 h 68"/>
              <a:gd name="T20" fmla="*/ 85 w 91"/>
              <a:gd name="T21" fmla="*/ 44 h 68"/>
              <a:gd name="T22" fmla="*/ 81 w 91"/>
              <a:gd name="T23" fmla="*/ 47 h 68"/>
              <a:gd name="T24" fmla="*/ 80 w 91"/>
              <a:gd name="T25" fmla="*/ 51 h 68"/>
              <a:gd name="T26" fmla="*/ 76 w 91"/>
              <a:gd name="T27" fmla="*/ 52 h 68"/>
              <a:gd name="T28" fmla="*/ 81 w 91"/>
              <a:gd name="T29" fmla="*/ 53 h 68"/>
              <a:gd name="T30" fmla="*/ 77 w 91"/>
              <a:gd name="T31" fmla="*/ 54 h 68"/>
              <a:gd name="T32" fmla="*/ 73 w 91"/>
              <a:gd name="T33" fmla="*/ 58 h 68"/>
              <a:gd name="T34" fmla="*/ 68 w 91"/>
              <a:gd name="T35" fmla="*/ 60 h 68"/>
              <a:gd name="T36" fmla="*/ 64 w 91"/>
              <a:gd name="T37" fmla="*/ 61 h 68"/>
              <a:gd name="T38" fmla="*/ 61 w 91"/>
              <a:gd name="T39" fmla="*/ 65 h 68"/>
              <a:gd name="T40" fmla="*/ 56 w 91"/>
              <a:gd name="T41" fmla="*/ 66 h 68"/>
              <a:gd name="T42" fmla="*/ 49 w 91"/>
              <a:gd name="T43" fmla="*/ 68 h 68"/>
              <a:gd name="T44" fmla="*/ 48 w 91"/>
              <a:gd name="T45" fmla="*/ 65 h 68"/>
              <a:gd name="T46" fmla="*/ 48 w 91"/>
              <a:gd name="T47" fmla="*/ 61 h 68"/>
              <a:gd name="T48" fmla="*/ 46 w 91"/>
              <a:gd name="T49" fmla="*/ 57 h 68"/>
              <a:gd name="T50" fmla="*/ 42 w 91"/>
              <a:gd name="T51" fmla="*/ 53 h 68"/>
              <a:gd name="T52" fmla="*/ 38 w 91"/>
              <a:gd name="T53" fmla="*/ 51 h 68"/>
              <a:gd name="T54" fmla="*/ 34 w 91"/>
              <a:gd name="T55" fmla="*/ 46 h 68"/>
              <a:gd name="T56" fmla="*/ 30 w 91"/>
              <a:gd name="T57" fmla="*/ 48 h 68"/>
              <a:gd name="T58" fmla="*/ 24 w 91"/>
              <a:gd name="T59" fmla="*/ 48 h 68"/>
              <a:gd name="T60" fmla="*/ 19 w 91"/>
              <a:gd name="T61" fmla="*/ 46 h 68"/>
              <a:gd name="T62" fmla="*/ 15 w 91"/>
              <a:gd name="T63" fmla="*/ 43 h 68"/>
              <a:gd name="T64" fmla="*/ 9 w 91"/>
              <a:gd name="T65" fmla="*/ 43 h 68"/>
              <a:gd name="T66" fmla="*/ 6 w 91"/>
              <a:gd name="T67" fmla="*/ 46 h 68"/>
              <a:gd name="T68" fmla="*/ 3 w 91"/>
              <a:gd name="T69" fmla="*/ 44 h 68"/>
              <a:gd name="T70" fmla="*/ 4 w 91"/>
              <a:gd name="T71" fmla="*/ 48 h 68"/>
              <a:gd name="T72" fmla="*/ 1 w 91"/>
              <a:gd name="T73" fmla="*/ 48 h 68"/>
              <a:gd name="T74" fmla="*/ 0 w 91"/>
              <a:gd name="T75" fmla="*/ 44 h 68"/>
              <a:gd name="T76" fmla="*/ 1 w 91"/>
              <a:gd name="T77" fmla="*/ 41 h 68"/>
              <a:gd name="T78" fmla="*/ 1 w 91"/>
              <a:gd name="T79" fmla="*/ 36 h 68"/>
              <a:gd name="T80" fmla="*/ 0 w 91"/>
              <a:gd name="T81" fmla="*/ 32 h 68"/>
              <a:gd name="T82" fmla="*/ 3 w 91"/>
              <a:gd name="T83" fmla="*/ 28 h 68"/>
              <a:gd name="T84" fmla="*/ 6 w 91"/>
              <a:gd name="T85" fmla="*/ 31 h 68"/>
              <a:gd name="T86" fmla="*/ 10 w 91"/>
              <a:gd name="T87" fmla="*/ 28 h 68"/>
              <a:gd name="T88" fmla="*/ 13 w 91"/>
              <a:gd name="T89" fmla="*/ 23 h 68"/>
              <a:gd name="T90" fmla="*/ 17 w 91"/>
              <a:gd name="T91" fmla="*/ 22 h 68"/>
              <a:gd name="T92" fmla="*/ 13 w 91"/>
              <a:gd name="T93" fmla="*/ 14 h 68"/>
              <a:gd name="T94" fmla="*/ 17 w 91"/>
              <a:gd name="T95" fmla="*/ 17 h 68"/>
              <a:gd name="T96" fmla="*/ 23 w 91"/>
              <a:gd name="T97" fmla="*/ 17 h 68"/>
              <a:gd name="T98" fmla="*/ 24 w 91"/>
              <a:gd name="T99" fmla="*/ 13 h 68"/>
              <a:gd name="T100" fmla="*/ 28 w 91"/>
              <a:gd name="T101" fmla="*/ 12 h 68"/>
              <a:gd name="T102" fmla="*/ 32 w 91"/>
              <a:gd name="T103" fmla="*/ 13 h 68"/>
              <a:gd name="T104" fmla="*/ 34 w 91"/>
              <a:gd name="T105" fmla="*/ 8 h 68"/>
              <a:gd name="T106" fmla="*/ 39 w 91"/>
              <a:gd name="T107" fmla="*/ 8 h 68"/>
              <a:gd name="T108" fmla="*/ 43 w 91"/>
              <a:gd name="T109" fmla="*/ 5 h 68"/>
              <a:gd name="T110" fmla="*/ 49 w 91"/>
              <a:gd name="T111" fmla="*/ 5 h 68"/>
              <a:gd name="T112" fmla="*/ 52 w 91"/>
              <a:gd name="T113" fmla="*/ 3 h 68"/>
              <a:gd name="T114" fmla="*/ 57 w 91"/>
              <a:gd name="T115" fmla="*/ 2 h 68"/>
              <a:gd name="T116" fmla="*/ 59 w 91"/>
              <a:gd name="T117" fmla="*/ 3 h 68"/>
              <a:gd name="T118" fmla="*/ 62 w 91"/>
              <a:gd name="T119" fmla="*/ 3 h 68"/>
              <a:gd name="T120" fmla="*/ 64 w 91"/>
              <a:gd name="T121" fmla="*/ 5 h 68"/>
              <a:gd name="T122" fmla="*/ 68 w 91"/>
              <a:gd name="T123" fmla="*/ 5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1" h="68">
                <a:moveTo>
                  <a:pt x="68" y="8"/>
                </a:moveTo>
                <a:lnTo>
                  <a:pt x="69" y="8"/>
                </a:lnTo>
                <a:lnTo>
                  <a:pt x="71" y="8"/>
                </a:lnTo>
                <a:lnTo>
                  <a:pt x="71" y="8"/>
                </a:lnTo>
                <a:lnTo>
                  <a:pt x="71" y="8"/>
                </a:lnTo>
                <a:lnTo>
                  <a:pt x="71" y="9"/>
                </a:lnTo>
                <a:lnTo>
                  <a:pt x="71" y="10"/>
                </a:lnTo>
                <a:lnTo>
                  <a:pt x="72" y="10"/>
                </a:lnTo>
                <a:lnTo>
                  <a:pt x="73" y="10"/>
                </a:lnTo>
                <a:lnTo>
                  <a:pt x="73" y="10"/>
                </a:lnTo>
                <a:lnTo>
                  <a:pt x="75" y="10"/>
                </a:lnTo>
                <a:lnTo>
                  <a:pt x="75" y="10"/>
                </a:lnTo>
                <a:lnTo>
                  <a:pt x="75" y="12"/>
                </a:lnTo>
                <a:lnTo>
                  <a:pt x="76" y="13"/>
                </a:lnTo>
                <a:lnTo>
                  <a:pt x="76" y="13"/>
                </a:lnTo>
                <a:lnTo>
                  <a:pt x="77" y="13"/>
                </a:lnTo>
                <a:lnTo>
                  <a:pt x="78" y="13"/>
                </a:lnTo>
                <a:lnTo>
                  <a:pt x="78" y="13"/>
                </a:lnTo>
                <a:lnTo>
                  <a:pt x="80" y="13"/>
                </a:lnTo>
                <a:lnTo>
                  <a:pt x="81" y="13"/>
                </a:lnTo>
                <a:lnTo>
                  <a:pt x="81" y="12"/>
                </a:lnTo>
                <a:lnTo>
                  <a:pt x="81" y="13"/>
                </a:lnTo>
                <a:lnTo>
                  <a:pt x="81" y="13"/>
                </a:lnTo>
                <a:lnTo>
                  <a:pt x="81" y="14"/>
                </a:lnTo>
                <a:lnTo>
                  <a:pt x="82" y="15"/>
                </a:lnTo>
                <a:lnTo>
                  <a:pt x="83" y="15"/>
                </a:lnTo>
                <a:lnTo>
                  <a:pt x="83" y="14"/>
                </a:lnTo>
                <a:lnTo>
                  <a:pt x="85" y="14"/>
                </a:lnTo>
                <a:lnTo>
                  <a:pt x="86" y="14"/>
                </a:lnTo>
                <a:lnTo>
                  <a:pt x="87" y="14"/>
                </a:lnTo>
                <a:lnTo>
                  <a:pt x="87" y="14"/>
                </a:lnTo>
                <a:lnTo>
                  <a:pt x="88" y="14"/>
                </a:lnTo>
                <a:lnTo>
                  <a:pt x="88" y="15"/>
                </a:lnTo>
                <a:lnTo>
                  <a:pt x="88" y="17"/>
                </a:lnTo>
                <a:lnTo>
                  <a:pt x="88" y="17"/>
                </a:lnTo>
                <a:lnTo>
                  <a:pt x="90" y="17"/>
                </a:lnTo>
                <a:lnTo>
                  <a:pt x="90" y="17"/>
                </a:lnTo>
                <a:lnTo>
                  <a:pt x="90" y="17"/>
                </a:lnTo>
                <a:lnTo>
                  <a:pt x="90" y="18"/>
                </a:lnTo>
                <a:lnTo>
                  <a:pt x="90" y="19"/>
                </a:lnTo>
                <a:lnTo>
                  <a:pt x="90" y="19"/>
                </a:lnTo>
                <a:lnTo>
                  <a:pt x="90" y="19"/>
                </a:lnTo>
                <a:lnTo>
                  <a:pt x="90" y="20"/>
                </a:lnTo>
                <a:lnTo>
                  <a:pt x="90" y="22"/>
                </a:lnTo>
                <a:lnTo>
                  <a:pt x="91" y="22"/>
                </a:lnTo>
                <a:lnTo>
                  <a:pt x="91" y="23"/>
                </a:lnTo>
                <a:lnTo>
                  <a:pt x="91" y="24"/>
                </a:lnTo>
                <a:lnTo>
                  <a:pt x="91" y="24"/>
                </a:lnTo>
                <a:lnTo>
                  <a:pt x="91" y="24"/>
                </a:lnTo>
                <a:lnTo>
                  <a:pt x="90" y="26"/>
                </a:lnTo>
                <a:lnTo>
                  <a:pt x="90" y="27"/>
                </a:lnTo>
                <a:lnTo>
                  <a:pt x="90" y="27"/>
                </a:lnTo>
                <a:lnTo>
                  <a:pt x="90" y="27"/>
                </a:lnTo>
                <a:lnTo>
                  <a:pt x="88" y="27"/>
                </a:lnTo>
                <a:lnTo>
                  <a:pt x="87" y="27"/>
                </a:lnTo>
                <a:lnTo>
                  <a:pt x="87" y="28"/>
                </a:lnTo>
                <a:lnTo>
                  <a:pt x="87" y="29"/>
                </a:lnTo>
                <a:lnTo>
                  <a:pt x="87" y="29"/>
                </a:lnTo>
                <a:lnTo>
                  <a:pt x="88" y="29"/>
                </a:lnTo>
                <a:lnTo>
                  <a:pt x="88" y="31"/>
                </a:lnTo>
                <a:lnTo>
                  <a:pt x="88" y="32"/>
                </a:lnTo>
                <a:lnTo>
                  <a:pt x="88" y="32"/>
                </a:lnTo>
                <a:lnTo>
                  <a:pt x="88" y="33"/>
                </a:lnTo>
                <a:lnTo>
                  <a:pt x="90" y="34"/>
                </a:lnTo>
                <a:lnTo>
                  <a:pt x="90" y="36"/>
                </a:lnTo>
                <a:lnTo>
                  <a:pt x="90" y="36"/>
                </a:lnTo>
                <a:lnTo>
                  <a:pt x="90" y="41"/>
                </a:lnTo>
                <a:lnTo>
                  <a:pt x="90" y="41"/>
                </a:lnTo>
                <a:lnTo>
                  <a:pt x="90" y="41"/>
                </a:lnTo>
                <a:lnTo>
                  <a:pt x="90" y="41"/>
                </a:lnTo>
                <a:lnTo>
                  <a:pt x="90" y="42"/>
                </a:lnTo>
                <a:lnTo>
                  <a:pt x="90" y="43"/>
                </a:lnTo>
                <a:lnTo>
                  <a:pt x="88" y="43"/>
                </a:lnTo>
                <a:lnTo>
                  <a:pt x="87" y="43"/>
                </a:lnTo>
                <a:lnTo>
                  <a:pt x="87" y="43"/>
                </a:lnTo>
                <a:lnTo>
                  <a:pt x="86" y="44"/>
                </a:lnTo>
                <a:lnTo>
                  <a:pt x="85" y="44"/>
                </a:lnTo>
                <a:lnTo>
                  <a:pt x="85" y="44"/>
                </a:lnTo>
                <a:lnTo>
                  <a:pt x="83" y="44"/>
                </a:lnTo>
                <a:lnTo>
                  <a:pt x="83" y="46"/>
                </a:lnTo>
                <a:lnTo>
                  <a:pt x="83" y="46"/>
                </a:lnTo>
                <a:lnTo>
                  <a:pt x="83" y="46"/>
                </a:lnTo>
                <a:lnTo>
                  <a:pt x="82" y="47"/>
                </a:lnTo>
                <a:lnTo>
                  <a:pt x="81" y="47"/>
                </a:lnTo>
                <a:lnTo>
                  <a:pt x="81" y="48"/>
                </a:lnTo>
                <a:lnTo>
                  <a:pt x="81" y="48"/>
                </a:lnTo>
                <a:lnTo>
                  <a:pt x="81" y="49"/>
                </a:lnTo>
                <a:lnTo>
                  <a:pt x="81" y="49"/>
                </a:lnTo>
                <a:lnTo>
                  <a:pt x="81" y="51"/>
                </a:lnTo>
                <a:lnTo>
                  <a:pt x="81" y="51"/>
                </a:lnTo>
                <a:lnTo>
                  <a:pt x="80" y="51"/>
                </a:lnTo>
                <a:lnTo>
                  <a:pt x="78" y="51"/>
                </a:lnTo>
                <a:lnTo>
                  <a:pt x="78" y="51"/>
                </a:lnTo>
                <a:lnTo>
                  <a:pt x="78" y="51"/>
                </a:lnTo>
                <a:lnTo>
                  <a:pt x="77" y="51"/>
                </a:lnTo>
                <a:lnTo>
                  <a:pt x="76" y="51"/>
                </a:lnTo>
                <a:lnTo>
                  <a:pt x="76" y="52"/>
                </a:lnTo>
                <a:lnTo>
                  <a:pt x="76" y="52"/>
                </a:lnTo>
                <a:lnTo>
                  <a:pt x="77" y="53"/>
                </a:lnTo>
                <a:lnTo>
                  <a:pt x="78" y="52"/>
                </a:lnTo>
                <a:lnTo>
                  <a:pt x="78" y="52"/>
                </a:lnTo>
                <a:lnTo>
                  <a:pt x="80" y="52"/>
                </a:lnTo>
                <a:lnTo>
                  <a:pt x="81" y="52"/>
                </a:lnTo>
                <a:lnTo>
                  <a:pt x="81" y="52"/>
                </a:lnTo>
                <a:lnTo>
                  <a:pt x="81" y="53"/>
                </a:lnTo>
                <a:lnTo>
                  <a:pt x="81" y="54"/>
                </a:lnTo>
                <a:lnTo>
                  <a:pt x="81" y="54"/>
                </a:lnTo>
                <a:lnTo>
                  <a:pt x="80" y="54"/>
                </a:lnTo>
                <a:lnTo>
                  <a:pt x="78" y="54"/>
                </a:lnTo>
                <a:lnTo>
                  <a:pt x="78" y="54"/>
                </a:lnTo>
                <a:lnTo>
                  <a:pt x="77" y="54"/>
                </a:lnTo>
                <a:lnTo>
                  <a:pt x="77" y="54"/>
                </a:lnTo>
                <a:lnTo>
                  <a:pt x="76" y="56"/>
                </a:lnTo>
                <a:lnTo>
                  <a:pt x="76" y="56"/>
                </a:lnTo>
                <a:lnTo>
                  <a:pt x="76" y="57"/>
                </a:lnTo>
                <a:lnTo>
                  <a:pt x="76" y="57"/>
                </a:lnTo>
                <a:lnTo>
                  <a:pt x="76" y="57"/>
                </a:lnTo>
                <a:lnTo>
                  <a:pt x="75" y="58"/>
                </a:lnTo>
                <a:lnTo>
                  <a:pt x="73" y="58"/>
                </a:lnTo>
                <a:lnTo>
                  <a:pt x="73" y="58"/>
                </a:lnTo>
                <a:lnTo>
                  <a:pt x="73" y="57"/>
                </a:lnTo>
                <a:lnTo>
                  <a:pt x="72" y="57"/>
                </a:lnTo>
                <a:lnTo>
                  <a:pt x="71" y="57"/>
                </a:lnTo>
                <a:lnTo>
                  <a:pt x="71" y="58"/>
                </a:lnTo>
                <a:lnTo>
                  <a:pt x="69" y="58"/>
                </a:lnTo>
                <a:lnTo>
                  <a:pt x="68" y="60"/>
                </a:lnTo>
                <a:lnTo>
                  <a:pt x="68" y="60"/>
                </a:lnTo>
                <a:lnTo>
                  <a:pt x="67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4" y="61"/>
                </a:lnTo>
                <a:lnTo>
                  <a:pt x="64" y="61"/>
                </a:lnTo>
                <a:lnTo>
                  <a:pt x="64" y="61"/>
                </a:lnTo>
                <a:lnTo>
                  <a:pt x="63" y="62"/>
                </a:lnTo>
                <a:lnTo>
                  <a:pt x="63" y="62"/>
                </a:lnTo>
                <a:lnTo>
                  <a:pt x="62" y="62"/>
                </a:lnTo>
                <a:lnTo>
                  <a:pt x="62" y="63"/>
                </a:lnTo>
                <a:lnTo>
                  <a:pt x="62" y="63"/>
                </a:lnTo>
                <a:lnTo>
                  <a:pt x="61" y="65"/>
                </a:lnTo>
                <a:lnTo>
                  <a:pt x="59" y="65"/>
                </a:lnTo>
                <a:lnTo>
                  <a:pt x="59" y="65"/>
                </a:lnTo>
                <a:lnTo>
                  <a:pt x="58" y="65"/>
                </a:lnTo>
                <a:lnTo>
                  <a:pt x="58" y="65"/>
                </a:lnTo>
                <a:lnTo>
                  <a:pt x="57" y="66"/>
                </a:lnTo>
                <a:lnTo>
                  <a:pt x="57" y="66"/>
                </a:lnTo>
                <a:lnTo>
                  <a:pt x="56" y="66"/>
                </a:lnTo>
                <a:lnTo>
                  <a:pt x="56" y="67"/>
                </a:lnTo>
                <a:lnTo>
                  <a:pt x="54" y="67"/>
                </a:lnTo>
                <a:lnTo>
                  <a:pt x="54" y="67"/>
                </a:lnTo>
                <a:lnTo>
                  <a:pt x="53" y="67"/>
                </a:lnTo>
                <a:lnTo>
                  <a:pt x="53" y="67"/>
                </a:lnTo>
                <a:lnTo>
                  <a:pt x="51" y="67"/>
                </a:lnTo>
                <a:lnTo>
                  <a:pt x="49" y="68"/>
                </a:lnTo>
                <a:lnTo>
                  <a:pt x="49" y="67"/>
                </a:lnTo>
                <a:lnTo>
                  <a:pt x="49" y="67"/>
                </a:lnTo>
                <a:lnTo>
                  <a:pt x="49" y="66"/>
                </a:lnTo>
                <a:lnTo>
                  <a:pt x="49" y="66"/>
                </a:lnTo>
                <a:lnTo>
                  <a:pt x="48" y="66"/>
                </a:lnTo>
                <a:lnTo>
                  <a:pt x="47" y="65"/>
                </a:lnTo>
                <a:lnTo>
                  <a:pt x="48" y="65"/>
                </a:lnTo>
                <a:lnTo>
                  <a:pt x="48" y="63"/>
                </a:lnTo>
                <a:lnTo>
                  <a:pt x="48" y="63"/>
                </a:lnTo>
                <a:lnTo>
                  <a:pt x="49" y="62"/>
                </a:lnTo>
                <a:lnTo>
                  <a:pt x="49" y="62"/>
                </a:lnTo>
                <a:lnTo>
                  <a:pt x="49" y="62"/>
                </a:lnTo>
                <a:lnTo>
                  <a:pt x="49" y="61"/>
                </a:lnTo>
                <a:lnTo>
                  <a:pt x="48" y="61"/>
                </a:lnTo>
                <a:lnTo>
                  <a:pt x="47" y="60"/>
                </a:lnTo>
                <a:lnTo>
                  <a:pt x="47" y="60"/>
                </a:lnTo>
                <a:lnTo>
                  <a:pt x="47" y="58"/>
                </a:lnTo>
                <a:lnTo>
                  <a:pt x="48" y="58"/>
                </a:lnTo>
                <a:lnTo>
                  <a:pt x="46" y="58"/>
                </a:lnTo>
                <a:lnTo>
                  <a:pt x="46" y="57"/>
                </a:lnTo>
                <a:lnTo>
                  <a:pt x="46" y="57"/>
                </a:lnTo>
                <a:lnTo>
                  <a:pt x="46" y="56"/>
                </a:lnTo>
                <a:lnTo>
                  <a:pt x="44" y="56"/>
                </a:lnTo>
                <a:lnTo>
                  <a:pt x="43" y="56"/>
                </a:lnTo>
                <a:lnTo>
                  <a:pt x="43" y="56"/>
                </a:lnTo>
                <a:lnTo>
                  <a:pt x="42" y="54"/>
                </a:lnTo>
                <a:lnTo>
                  <a:pt x="42" y="54"/>
                </a:lnTo>
                <a:lnTo>
                  <a:pt x="42" y="53"/>
                </a:lnTo>
                <a:lnTo>
                  <a:pt x="40" y="53"/>
                </a:lnTo>
                <a:lnTo>
                  <a:pt x="40" y="53"/>
                </a:lnTo>
                <a:lnTo>
                  <a:pt x="39" y="53"/>
                </a:lnTo>
                <a:lnTo>
                  <a:pt x="38" y="52"/>
                </a:lnTo>
                <a:lnTo>
                  <a:pt x="38" y="51"/>
                </a:lnTo>
                <a:lnTo>
                  <a:pt x="38" y="51"/>
                </a:lnTo>
                <a:lnTo>
                  <a:pt x="38" y="51"/>
                </a:lnTo>
                <a:lnTo>
                  <a:pt x="38" y="49"/>
                </a:lnTo>
                <a:lnTo>
                  <a:pt x="37" y="48"/>
                </a:lnTo>
                <a:lnTo>
                  <a:pt x="35" y="48"/>
                </a:lnTo>
                <a:lnTo>
                  <a:pt x="35" y="48"/>
                </a:lnTo>
                <a:lnTo>
                  <a:pt x="34" y="48"/>
                </a:lnTo>
                <a:lnTo>
                  <a:pt x="34" y="48"/>
                </a:lnTo>
                <a:lnTo>
                  <a:pt x="34" y="46"/>
                </a:lnTo>
                <a:lnTo>
                  <a:pt x="33" y="46"/>
                </a:lnTo>
                <a:lnTo>
                  <a:pt x="33" y="46"/>
                </a:lnTo>
                <a:lnTo>
                  <a:pt x="33" y="46"/>
                </a:lnTo>
                <a:lnTo>
                  <a:pt x="32" y="46"/>
                </a:lnTo>
                <a:lnTo>
                  <a:pt x="32" y="47"/>
                </a:lnTo>
                <a:lnTo>
                  <a:pt x="30" y="48"/>
                </a:lnTo>
                <a:lnTo>
                  <a:pt x="30" y="48"/>
                </a:lnTo>
                <a:lnTo>
                  <a:pt x="30" y="48"/>
                </a:lnTo>
                <a:lnTo>
                  <a:pt x="29" y="48"/>
                </a:lnTo>
                <a:lnTo>
                  <a:pt x="28" y="48"/>
                </a:lnTo>
                <a:lnTo>
                  <a:pt x="27" y="48"/>
                </a:lnTo>
                <a:lnTo>
                  <a:pt x="27" y="48"/>
                </a:lnTo>
                <a:lnTo>
                  <a:pt x="25" y="48"/>
                </a:lnTo>
                <a:lnTo>
                  <a:pt x="24" y="48"/>
                </a:lnTo>
                <a:lnTo>
                  <a:pt x="24" y="48"/>
                </a:lnTo>
                <a:lnTo>
                  <a:pt x="23" y="48"/>
                </a:lnTo>
                <a:lnTo>
                  <a:pt x="22" y="47"/>
                </a:lnTo>
                <a:lnTo>
                  <a:pt x="22" y="46"/>
                </a:lnTo>
                <a:lnTo>
                  <a:pt x="22" y="46"/>
                </a:lnTo>
                <a:lnTo>
                  <a:pt x="22" y="46"/>
                </a:lnTo>
                <a:lnTo>
                  <a:pt x="19" y="46"/>
                </a:lnTo>
                <a:lnTo>
                  <a:pt x="19" y="46"/>
                </a:lnTo>
                <a:lnTo>
                  <a:pt x="19" y="44"/>
                </a:lnTo>
                <a:lnTo>
                  <a:pt x="19" y="43"/>
                </a:lnTo>
                <a:lnTo>
                  <a:pt x="18" y="43"/>
                </a:lnTo>
                <a:lnTo>
                  <a:pt x="17" y="43"/>
                </a:lnTo>
                <a:lnTo>
                  <a:pt x="17" y="43"/>
                </a:lnTo>
                <a:lnTo>
                  <a:pt x="15" y="43"/>
                </a:lnTo>
                <a:lnTo>
                  <a:pt x="14" y="43"/>
                </a:lnTo>
                <a:lnTo>
                  <a:pt x="14" y="43"/>
                </a:lnTo>
                <a:lnTo>
                  <a:pt x="13" y="43"/>
                </a:lnTo>
                <a:lnTo>
                  <a:pt x="12" y="43"/>
                </a:lnTo>
                <a:lnTo>
                  <a:pt x="12" y="43"/>
                </a:lnTo>
                <a:lnTo>
                  <a:pt x="10" y="43"/>
                </a:lnTo>
                <a:lnTo>
                  <a:pt x="9" y="43"/>
                </a:lnTo>
                <a:lnTo>
                  <a:pt x="9" y="43"/>
                </a:lnTo>
                <a:lnTo>
                  <a:pt x="9" y="44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8" y="46"/>
                </a:lnTo>
                <a:lnTo>
                  <a:pt x="6" y="46"/>
                </a:lnTo>
                <a:lnTo>
                  <a:pt x="5" y="46"/>
                </a:lnTo>
                <a:lnTo>
                  <a:pt x="5" y="46"/>
                </a:lnTo>
                <a:lnTo>
                  <a:pt x="5" y="44"/>
                </a:lnTo>
                <a:lnTo>
                  <a:pt x="5" y="43"/>
                </a:lnTo>
                <a:lnTo>
                  <a:pt x="4" y="43"/>
                </a:lnTo>
                <a:lnTo>
                  <a:pt x="3" y="43"/>
                </a:lnTo>
                <a:lnTo>
                  <a:pt x="3" y="44"/>
                </a:lnTo>
                <a:lnTo>
                  <a:pt x="4" y="46"/>
                </a:lnTo>
                <a:lnTo>
                  <a:pt x="4" y="46"/>
                </a:lnTo>
                <a:lnTo>
                  <a:pt x="5" y="46"/>
                </a:lnTo>
                <a:lnTo>
                  <a:pt x="5" y="48"/>
                </a:lnTo>
                <a:lnTo>
                  <a:pt x="5" y="48"/>
                </a:lnTo>
                <a:lnTo>
                  <a:pt x="4" y="48"/>
                </a:lnTo>
                <a:lnTo>
                  <a:pt x="4" y="48"/>
                </a:lnTo>
                <a:lnTo>
                  <a:pt x="4" y="48"/>
                </a:lnTo>
                <a:lnTo>
                  <a:pt x="3" y="46"/>
                </a:lnTo>
                <a:lnTo>
                  <a:pt x="3" y="46"/>
                </a:lnTo>
                <a:lnTo>
                  <a:pt x="3" y="47"/>
                </a:lnTo>
                <a:lnTo>
                  <a:pt x="3" y="48"/>
                </a:lnTo>
                <a:lnTo>
                  <a:pt x="3" y="48"/>
                </a:lnTo>
                <a:lnTo>
                  <a:pt x="1" y="48"/>
                </a:lnTo>
                <a:lnTo>
                  <a:pt x="0" y="48"/>
                </a:lnTo>
                <a:lnTo>
                  <a:pt x="0" y="48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0" y="46"/>
                </a:lnTo>
                <a:lnTo>
                  <a:pt x="0" y="44"/>
                </a:lnTo>
                <a:lnTo>
                  <a:pt x="0" y="43"/>
                </a:lnTo>
                <a:lnTo>
                  <a:pt x="0" y="43"/>
                </a:lnTo>
                <a:lnTo>
                  <a:pt x="0" y="42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1" y="41"/>
                </a:lnTo>
                <a:lnTo>
                  <a:pt x="3" y="41"/>
                </a:lnTo>
                <a:lnTo>
                  <a:pt x="3" y="41"/>
                </a:lnTo>
                <a:lnTo>
                  <a:pt x="3" y="39"/>
                </a:lnTo>
                <a:lnTo>
                  <a:pt x="3" y="38"/>
                </a:lnTo>
                <a:lnTo>
                  <a:pt x="3" y="38"/>
                </a:lnTo>
                <a:lnTo>
                  <a:pt x="3" y="37"/>
                </a:lnTo>
                <a:lnTo>
                  <a:pt x="1" y="36"/>
                </a:lnTo>
                <a:lnTo>
                  <a:pt x="1" y="36"/>
                </a:lnTo>
                <a:lnTo>
                  <a:pt x="1" y="36"/>
                </a:lnTo>
                <a:lnTo>
                  <a:pt x="3" y="36"/>
                </a:lnTo>
                <a:lnTo>
                  <a:pt x="3" y="34"/>
                </a:lnTo>
                <a:lnTo>
                  <a:pt x="1" y="33"/>
                </a:lnTo>
                <a:lnTo>
                  <a:pt x="0" y="33"/>
                </a:lnTo>
                <a:lnTo>
                  <a:pt x="0" y="32"/>
                </a:lnTo>
                <a:lnTo>
                  <a:pt x="0" y="32"/>
                </a:lnTo>
                <a:lnTo>
                  <a:pt x="0" y="31"/>
                </a:lnTo>
                <a:lnTo>
                  <a:pt x="1" y="31"/>
                </a:lnTo>
                <a:lnTo>
                  <a:pt x="3" y="31"/>
                </a:lnTo>
                <a:lnTo>
                  <a:pt x="3" y="31"/>
                </a:lnTo>
                <a:lnTo>
                  <a:pt x="3" y="29"/>
                </a:lnTo>
                <a:lnTo>
                  <a:pt x="3" y="28"/>
                </a:lnTo>
                <a:lnTo>
                  <a:pt x="3" y="28"/>
                </a:lnTo>
                <a:lnTo>
                  <a:pt x="4" y="28"/>
                </a:lnTo>
                <a:lnTo>
                  <a:pt x="4" y="29"/>
                </a:lnTo>
                <a:lnTo>
                  <a:pt x="4" y="31"/>
                </a:lnTo>
                <a:lnTo>
                  <a:pt x="5" y="31"/>
                </a:lnTo>
                <a:lnTo>
                  <a:pt x="5" y="31"/>
                </a:lnTo>
                <a:lnTo>
                  <a:pt x="6" y="31"/>
                </a:lnTo>
                <a:lnTo>
                  <a:pt x="8" y="31"/>
                </a:lnTo>
                <a:lnTo>
                  <a:pt x="9" y="31"/>
                </a:lnTo>
                <a:lnTo>
                  <a:pt x="9" y="31"/>
                </a:lnTo>
                <a:lnTo>
                  <a:pt x="9" y="29"/>
                </a:lnTo>
                <a:lnTo>
                  <a:pt x="9" y="28"/>
                </a:lnTo>
                <a:lnTo>
                  <a:pt x="9" y="28"/>
                </a:lnTo>
                <a:lnTo>
                  <a:pt x="10" y="28"/>
                </a:lnTo>
                <a:lnTo>
                  <a:pt x="12" y="28"/>
                </a:lnTo>
                <a:lnTo>
                  <a:pt x="12" y="27"/>
                </a:lnTo>
                <a:lnTo>
                  <a:pt x="12" y="27"/>
                </a:lnTo>
                <a:lnTo>
                  <a:pt x="12" y="26"/>
                </a:lnTo>
                <a:lnTo>
                  <a:pt x="13" y="24"/>
                </a:lnTo>
                <a:lnTo>
                  <a:pt x="13" y="24"/>
                </a:lnTo>
                <a:lnTo>
                  <a:pt x="13" y="23"/>
                </a:lnTo>
                <a:lnTo>
                  <a:pt x="13" y="23"/>
                </a:lnTo>
                <a:lnTo>
                  <a:pt x="14" y="22"/>
                </a:lnTo>
                <a:lnTo>
                  <a:pt x="14" y="22"/>
                </a:lnTo>
                <a:lnTo>
                  <a:pt x="15" y="22"/>
                </a:lnTo>
                <a:lnTo>
                  <a:pt x="17" y="22"/>
                </a:lnTo>
                <a:lnTo>
                  <a:pt x="17" y="22"/>
                </a:lnTo>
                <a:lnTo>
                  <a:pt x="17" y="22"/>
                </a:lnTo>
                <a:lnTo>
                  <a:pt x="15" y="22"/>
                </a:lnTo>
                <a:lnTo>
                  <a:pt x="15" y="20"/>
                </a:lnTo>
                <a:lnTo>
                  <a:pt x="15" y="19"/>
                </a:lnTo>
                <a:lnTo>
                  <a:pt x="12" y="17"/>
                </a:lnTo>
                <a:lnTo>
                  <a:pt x="12" y="17"/>
                </a:lnTo>
                <a:lnTo>
                  <a:pt x="12" y="15"/>
                </a:lnTo>
                <a:lnTo>
                  <a:pt x="13" y="14"/>
                </a:lnTo>
                <a:lnTo>
                  <a:pt x="14" y="14"/>
                </a:lnTo>
                <a:lnTo>
                  <a:pt x="14" y="14"/>
                </a:lnTo>
                <a:lnTo>
                  <a:pt x="14" y="15"/>
                </a:lnTo>
                <a:lnTo>
                  <a:pt x="14" y="17"/>
                </a:lnTo>
                <a:lnTo>
                  <a:pt x="15" y="17"/>
                </a:lnTo>
                <a:lnTo>
                  <a:pt x="17" y="17"/>
                </a:lnTo>
                <a:lnTo>
                  <a:pt x="17" y="17"/>
                </a:lnTo>
                <a:lnTo>
                  <a:pt x="18" y="17"/>
                </a:lnTo>
                <a:lnTo>
                  <a:pt x="19" y="17"/>
                </a:lnTo>
                <a:lnTo>
                  <a:pt x="19" y="17"/>
                </a:lnTo>
                <a:lnTo>
                  <a:pt x="20" y="17"/>
                </a:lnTo>
                <a:lnTo>
                  <a:pt x="22" y="17"/>
                </a:lnTo>
                <a:lnTo>
                  <a:pt x="22" y="17"/>
                </a:lnTo>
                <a:lnTo>
                  <a:pt x="23" y="17"/>
                </a:lnTo>
                <a:lnTo>
                  <a:pt x="23" y="17"/>
                </a:lnTo>
                <a:lnTo>
                  <a:pt x="24" y="17"/>
                </a:lnTo>
                <a:lnTo>
                  <a:pt x="24" y="17"/>
                </a:lnTo>
                <a:lnTo>
                  <a:pt x="24" y="15"/>
                </a:lnTo>
                <a:lnTo>
                  <a:pt x="24" y="14"/>
                </a:lnTo>
                <a:lnTo>
                  <a:pt x="24" y="13"/>
                </a:lnTo>
                <a:lnTo>
                  <a:pt x="24" y="13"/>
                </a:lnTo>
                <a:lnTo>
                  <a:pt x="24" y="12"/>
                </a:lnTo>
                <a:lnTo>
                  <a:pt x="24" y="12"/>
                </a:lnTo>
                <a:lnTo>
                  <a:pt x="25" y="12"/>
                </a:lnTo>
                <a:lnTo>
                  <a:pt x="27" y="12"/>
                </a:lnTo>
                <a:lnTo>
                  <a:pt x="27" y="12"/>
                </a:lnTo>
                <a:lnTo>
                  <a:pt x="27" y="12"/>
                </a:lnTo>
                <a:lnTo>
                  <a:pt x="28" y="12"/>
                </a:lnTo>
                <a:lnTo>
                  <a:pt x="29" y="12"/>
                </a:lnTo>
                <a:lnTo>
                  <a:pt x="30" y="12"/>
                </a:lnTo>
                <a:lnTo>
                  <a:pt x="30" y="13"/>
                </a:lnTo>
                <a:lnTo>
                  <a:pt x="30" y="13"/>
                </a:lnTo>
                <a:lnTo>
                  <a:pt x="30" y="14"/>
                </a:lnTo>
                <a:lnTo>
                  <a:pt x="32" y="14"/>
                </a:lnTo>
                <a:lnTo>
                  <a:pt x="32" y="13"/>
                </a:lnTo>
                <a:lnTo>
                  <a:pt x="32" y="13"/>
                </a:lnTo>
                <a:lnTo>
                  <a:pt x="33" y="12"/>
                </a:lnTo>
                <a:lnTo>
                  <a:pt x="33" y="10"/>
                </a:lnTo>
                <a:lnTo>
                  <a:pt x="33" y="10"/>
                </a:lnTo>
                <a:lnTo>
                  <a:pt x="34" y="10"/>
                </a:lnTo>
                <a:lnTo>
                  <a:pt x="34" y="9"/>
                </a:lnTo>
                <a:lnTo>
                  <a:pt x="34" y="8"/>
                </a:lnTo>
                <a:lnTo>
                  <a:pt x="35" y="8"/>
                </a:lnTo>
                <a:lnTo>
                  <a:pt x="35" y="8"/>
                </a:lnTo>
                <a:lnTo>
                  <a:pt x="37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9" y="8"/>
                </a:lnTo>
                <a:lnTo>
                  <a:pt x="39" y="7"/>
                </a:lnTo>
                <a:lnTo>
                  <a:pt x="39" y="5"/>
                </a:lnTo>
                <a:lnTo>
                  <a:pt x="40" y="5"/>
                </a:lnTo>
                <a:lnTo>
                  <a:pt x="40" y="5"/>
                </a:lnTo>
                <a:lnTo>
                  <a:pt x="40" y="5"/>
                </a:lnTo>
                <a:lnTo>
                  <a:pt x="42" y="5"/>
                </a:lnTo>
                <a:lnTo>
                  <a:pt x="43" y="5"/>
                </a:lnTo>
                <a:lnTo>
                  <a:pt x="43" y="5"/>
                </a:lnTo>
                <a:lnTo>
                  <a:pt x="44" y="5"/>
                </a:lnTo>
                <a:lnTo>
                  <a:pt x="46" y="5"/>
                </a:lnTo>
                <a:lnTo>
                  <a:pt x="46" y="5"/>
                </a:lnTo>
                <a:lnTo>
                  <a:pt x="47" y="5"/>
                </a:lnTo>
                <a:lnTo>
                  <a:pt x="48" y="5"/>
                </a:lnTo>
                <a:lnTo>
                  <a:pt x="49" y="5"/>
                </a:lnTo>
                <a:lnTo>
                  <a:pt x="49" y="4"/>
                </a:lnTo>
                <a:lnTo>
                  <a:pt x="49" y="3"/>
                </a:lnTo>
                <a:lnTo>
                  <a:pt x="49" y="3"/>
                </a:lnTo>
                <a:lnTo>
                  <a:pt x="51" y="3"/>
                </a:lnTo>
                <a:lnTo>
                  <a:pt x="51" y="3"/>
                </a:lnTo>
                <a:lnTo>
                  <a:pt x="52" y="3"/>
                </a:lnTo>
                <a:lnTo>
                  <a:pt x="52" y="3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6" y="3"/>
                </a:lnTo>
                <a:lnTo>
                  <a:pt x="57" y="3"/>
                </a:lnTo>
                <a:lnTo>
                  <a:pt x="57" y="3"/>
                </a:lnTo>
                <a:lnTo>
                  <a:pt x="57" y="2"/>
                </a:lnTo>
                <a:lnTo>
                  <a:pt x="57" y="0"/>
                </a:lnTo>
                <a:lnTo>
                  <a:pt x="57" y="0"/>
                </a:lnTo>
                <a:lnTo>
                  <a:pt x="58" y="0"/>
                </a:lnTo>
                <a:lnTo>
                  <a:pt x="59" y="0"/>
                </a:lnTo>
                <a:lnTo>
                  <a:pt x="59" y="0"/>
                </a:lnTo>
                <a:lnTo>
                  <a:pt x="59" y="3"/>
                </a:lnTo>
                <a:lnTo>
                  <a:pt x="59" y="3"/>
                </a:lnTo>
                <a:lnTo>
                  <a:pt x="59" y="3"/>
                </a:lnTo>
                <a:lnTo>
                  <a:pt x="61" y="3"/>
                </a:lnTo>
                <a:lnTo>
                  <a:pt x="61" y="4"/>
                </a:lnTo>
                <a:lnTo>
                  <a:pt x="61" y="5"/>
                </a:lnTo>
                <a:lnTo>
                  <a:pt x="62" y="5"/>
                </a:lnTo>
                <a:lnTo>
                  <a:pt x="62" y="5"/>
                </a:lnTo>
                <a:lnTo>
                  <a:pt x="62" y="3"/>
                </a:lnTo>
                <a:lnTo>
                  <a:pt x="62" y="3"/>
                </a:lnTo>
                <a:lnTo>
                  <a:pt x="62" y="3"/>
                </a:lnTo>
                <a:lnTo>
                  <a:pt x="63" y="3"/>
                </a:lnTo>
                <a:lnTo>
                  <a:pt x="64" y="3"/>
                </a:lnTo>
                <a:lnTo>
                  <a:pt x="64" y="3"/>
                </a:lnTo>
                <a:lnTo>
                  <a:pt x="64" y="4"/>
                </a:lnTo>
                <a:lnTo>
                  <a:pt x="64" y="5"/>
                </a:lnTo>
                <a:lnTo>
                  <a:pt x="64" y="5"/>
                </a:lnTo>
                <a:lnTo>
                  <a:pt x="66" y="5"/>
                </a:lnTo>
                <a:lnTo>
                  <a:pt x="67" y="5"/>
                </a:lnTo>
                <a:lnTo>
                  <a:pt x="67" y="4"/>
                </a:lnTo>
                <a:lnTo>
                  <a:pt x="68" y="3"/>
                </a:lnTo>
                <a:lnTo>
                  <a:pt x="68" y="4"/>
                </a:lnTo>
                <a:lnTo>
                  <a:pt x="68" y="5"/>
                </a:lnTo>
                <a:lnTo>
                  <a:pt x="68" y="5"/>
                </a:lnTo>
                <a:lnTo>
                  <a:pt x="68" y="7"/>
                </a:lnTo>
                <a:lnTo>
                  <a:pt x="68" y="8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0" name="Freeform 518" hidden="1">
            <a:extLst>
              <a:ext uri="{FF2B5EF4-FFF2-40B4-BE49-F238E27FC236}">
                <a16:creationId xmlns:a16="http://schemas.microsoft.com/office/drawing/2014/main" id="{963BCCCF-3416-49B4-9FB8-87A8FF9A3666}"/>
              </a:ext>
            </a:extLst>
          </p:cNvPr>
          <p:cNvSpPr>
            <a:spLocks/>
          </p:cNvSpPr>
          <p:nvPr/>
        </p:nvSpPr>
        <p:spPr bwMode="auto">
          <a:xfrm>
            <a:off x="13244832" y="5497190"/>
            <a:ext cx="1221306" cy="754988"/>
          </a:xfrm>
          <a:custGeom>
            <a:avLst/>
            <a:gdLst>
              <a:gd name="T0" fmla="*/ 105 w 110"/>
              <a:gd name="T1" fmla="*/ 24 h 68"/>
              <a:gd name="T2" fmla="*/ 108 w 110"/>
              <a:gd name="T3" fmla="*/ 27 h 68"/>
              <a:gd name="T4" fmla="*/ 102 w 110"/>
              <a:gd name="T5" fmla="*/ 28 h 68"/>
              <a:gd name="T6" fmla="*/ 100 w 110"/>
              <a:gd name="T7" fmla="*/ 33 h 68"/>
              <a:gd name="T8" fmla="*/ 95 w 110"/>
              <a:gd name="T9" fmla="*/ 38 h 68"/>
              <a:gd name="T10" fmla="*/ 91 w 110"/>
              <a:gd name="T11" fmla="*/ 38 h 68"/>
              <a:gd name="T12" fmla="*/ 86 w 110"/>
              <a:gd name="T13" fmla="*/ 42 h 68"/>
              <a:gd name="T14" fmla="*/ 89 w 110"/>
              <a:gd name="T15" fmla="*/ 45 h 68"/>
              <a:gd name="T16" fmla="*/ 88 w 110"/>
              <a:gd name="T17" fmla="*/ 52 h 68"/>
              <a:gd name="T18" fmla="*/ 84 w 110"/>
              <a:gd name="T19" fmla="*/ 57 h 68"/>
              <a:gd name="T20" fmla="*/ 79 w 110"/>
              <a:gd name="T21" fmla="*/ 57 h 68"/>
              <a:gd name="T22" fmla="*/ 76 w 110"/>
              <a:gd name="T23" fmla="*/ 54 h 68"/>
              <a:gd name="T24" fmla="*/ 73 w 110"/>
              <a:gd name="T25" fmla="*/ 51 h 68"/>
              <a:gd name="T26" fmla="*/ 69 w 110"/>
              <a:gd name="T27" fmla="*/ 47 h 68"/>
              <a:gd name="T28" fmla="*/ 62 w 110"/>
              <a:gd name="T29" fmla="*/ 47 h 68"/>
              <a:gd name="T30" fmla="*/ 58 w 110"/>
              <a:gd name="T31" fmla="*/ 51 h 68"/>
              <a:gd name="T32" fmla="*/ 53 w 110"/>
              <a:gd name="T33" fmla="*/ 49 h 68"/>
              <a:gd name="T34" fmla="*/ 48 w 110"/>
              <a:gd name="T35" fmla="*/ 47 h 68"/>
              <a:gd name="T36" fmla="*/ 45 w 110"/>
              <a:gd name="T37" fmla="*/ 52 h 68"/>
              <a:gd name="T38" fmla="*/ 44 w 110"/>
              <a:gd name="T39" fmla="*/ 57 h 68"/>
              <a:gd name="T40" fmla="*/ 40 w 110"/>
              <a:gd name="T41" fmla="*/ 57 h 68"/>
              <a:gd name="T42" fmla="*/ 43 w 110"/>
              <a:gd name="T43" fmla="*/ 62 h 68"/>
              <a:gd name="T44" fmla="*/ 38 w 110"/>
              <a:gd name="T45" fmla="*/ 61 h 68"/>
              <a:gd name="T46" fmla="*/ 34 w 110"/>
              <a:gd name="T47" fmla="*/ 61 h 68"/>
              <a:gd name="T48" fmla="*/ 29 w 110"/>
              <a:gd name="T49" fmla="*/ 64 h 68"/>
              <a:gd name="T50" fmla="*/ 26 w 110"/>
              <a:gd name="T51" fmla="*/ 68 h 68"/>
              <a:gd name="T52" fmla="*/ 21 w 110"/>
              <a:gd name="T53" fmla="*/ 63 h 68"/>
              <a:gd name="T54" fmla="*/ 18 w 110"/>
              <a:gd name="T55" fmla="*/ 63 h 68"/>
              <a:gd name="T56" fmla="*/ 13 w 110"/>
              <a:gd name="T57" fmla="*/ 61 h 68"/>
              <a:gd name="T58" fmla="*/ 8 w 110"/>
              <a:gd name="T59" fmla="*/ 56 h 68"/>
              <a:gd name="T60" fmla="*/ 6 w 110"/>
              <a:gd name="T61" fmla="*/ 51 h 68"/>
              <a:gd name="T62" fmla="*/ 5 w 110"/>
              <a:gd name="T63" fmla="*/ 45 h 68"/>
              <a:gd name="T64" fmla="*/ 3 w 110"/>
              <a:gd name="T65" fmla="*/ 39 h 68"/>
              <a:gd name="T66" fmla="*/ 3 w 110"/>
              <a:gd name="T67" fmla="*/ 35 h 68"/>
              <a:gd name="T68" fmla="*/ 6 w 110"/>
              <a:gd name="T69" fmla="*/ 33 h 68"/>
              <a:gd name="T70" fmla="*/ 11 w 110"/>
              <a:gd name="T71" fmla="*/ 28 h 68"/>
              <a:gd name="T72" fmla="*/ 16 w 110"/>
              <a:gd name="T73" fmla="*/ 25 h 68"/>
              <a:gd name="T74" fmla="*/ 19 w 110"/>
              <a:gd name="T75" fmla="*/ 24 h 68"/>
              <a:gd name="T76" fmla="*/ 26 w 110"/>
              <a:gd name="T77" fmla="*/ 24 h 68"/>
              <a:gd name="T78" fmla="*/ 24 w 110"/>
              <a:gd name="T79" fmla="*/ 19 h 68"/>
              <a:gd name="T80" fmla="*/ 20 w 110"/>
              <a:gd name="T81" fmla="*/ 15 h 68"/>
              <a:gd name="T82" fmla="*/ 24 w 110"/>
              <a:gd name="T83" fmla="*/ 11 h 68"/>
              <a:gd name="T84" fmla="*/ 21 w 110"/>
              <a:gd name="T85" fmla="*/ 6 h 68"/>
              <a:gd name="T86" fmla="*/ 26 w 110"/>
              <a:gd name="T87" fmla="*/ 4 h 68"/>
              <a:gd name="T88" fmla="*/ 30 w 110"/>
              <a:gd name="T89" fmla="*/ 0 h 68"/>
              <a:gd name="T90" fmla="*/ 34 w 110"/>
              <a:gd name="T91" fmla="*/ 5 h 68"/>
              <a:gd name="T92" fmla="*/ 37 w 110"/>
              <a:gd name="T93" fmla="*/ 13 h 68"/>
              <a:gd name="T94" fmla="*/ 39 w 110"/>
              <a:gd name="T95" fmla="*/ 8 h 68"/>
              <a:gd name="T96" fmla="*/ 44 w 110"/>
              <a:gd name="T97" fmla="*/ 11 h 68"/>
              <a:gd name="T98" fmla="*/ 48 w 110"/>
              <a:gd name="T99" fmla="*/ 14 h 68"/>
              <a:gd name="T100" fmla="*/ 53 w 110"/>
              <a:gd name="T101" fmla="*/ 15 h 68"/>
              <a:gd name="T102" fmla="*/ 57 w 110"/>
              <a:gd name="T103" fmla="*/ 10 h 68"/>
              <a:gd name="T104" fmla="*/ 62 w 110"/>
              <a:gd name="T105" fmla="*/ 13 h 68"/>
              <a:gd name="T106" fmla="*/ 66 w 110"/>
              <a:gd name="T107" fmla="*/ 11 h 68"/>
              <a:gd name="T108" fmla="*/ 69 w 110"/>
              <a:gd name="T109" fmla="*/ 11 h 68"/>
              <a:gd name="T110" fmla="*/ 78 w 110"/>
              <a:gd name="T111" fmla="*/ 11 h 68"/>
              <a:gd name="T112" fmla="*/ 82 w 110"/>
              <a:gd name="T113" fmla="*/ 11 h 68"/>
              <a:gd name="T114" fmla="*/ 87 w 110"/>
              <a:gd name="T115" fmla="*/ 14 h 68"/>
              <a:gd name="T116" fmla="*/ 91 w 110"/>
              <a:gd name="T117" fmla="*/ 14 h 68"/>
              <a:gd name="T118" fmla="*/ 97 w 110"/>
              <a:gd name="T119" fmla="*/ 11 h 68"/>
              <a:gd name="T120" fmla="*/ 102 w 110"/>
              <a:gd name="T121" fmla="*/ 14 h 68"/>
              <a:gd name="T122" fmla="*/ 107 w 110"/>
              <a:gd name="T123" fmla="*/ 19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0" h="68">
                <a:moveTo>
                  <a:pt x="107" y="19"/>
                </a:moveTo>
                <a:lnTo>
                  <a:pt x="107" y="19"/>
                </a:lnTo>
                <a:lnTo>
                  <a:pt x="107" y="20"/>
                </a:lnTo>
                <a:lnTo>
                  <a:pt x="106" y="22"/>
                </a:lnTo>
                <a:lnTo>
                  <a:pt x="106" y="22"/>
                </a:lnTo>
                <a:lnTo>
                  <a:pt x="105" y="22"/>
                </a:lnTo>
                <a:lnTo>
                  <a:pt x="105" y="23"/>
                </a:lnTo>
                <a:lnTo>
                  <a:pt x="105" y="23"/>
                </a:lnTo>
                <a:lnTo>
                  <a:pt x="105" y="24"/>
                </a:lnTo>
                <a:lnTo>
                  <a:pt x="105" y="24"/>
                </a:lnTo>
                <a:lnTo>
                  <a:pt x="106" y="24"/>
                </a:lnTo>
                <a:lnTo>
                  <a:pt x="107" y="24"/>
                </a:lnTo>
                <a:lnTo>
                  <a:pt x="107" y="24"/>
                </a:lnTo>
                <a:lnTo>
                  <a:pt x="108" y="24"/>
                </a:lnTo>
                <a:lnTo>
                  <a:pt x="108" y="25"/>
                </a:lnTo>
                <a:lnTo>
                  <a:pt x="110" y="25"/>
                </a:lnTo>
                <a:lnTo>
                  <a:pt x="108" y="27"/>
                </a:lnTo>
                <a:lnTo>
                  <a:pt x="108" y="27"/>
                </a:lnTo>
                <a:lnTo>
                  <a:pt x="108" y="27"/>
                </a:lnTo>
                <a:lnTo>
                  <a:pt x="107" y="27"/>
                </a:lnTo>
                <a:lnTo>
                  <a:pt x="107" y="27"/>
                </a:lnTo>
                <a:lnTo>
                  <a:pt x="106" y="27"/>
                </a:lnTo>
                <a:lnTo>
                  <a:pt x="105" y="27"/>
                </a:lnTo>
                <a:lnTo>
                  <a:pt x="105" y="27"/>
                </a:lnTo>
                <a:lnTo>
                  <a:pt x="103" y="27"/>
                </a:lnTo>
                <a:lnTo>
                  <a:pt x="102" y="28"/>
                </a:lnTo>
                <a:lnTo>
                  <a:pt x="102" y="28"/>
                </a:lnTo>
                <a:lnTo>
                  <a:pt x="102" y="28"/>
                </a:lnTo>
                <a:lnTo>
                  <a:pt x="101" y="29"/>
                </a:lnTo>
                <a:lnTo>
                  <a:pt x="100" y="30"/>
                </a:lnTo>
                <a:lnTo>
                  <a:pt x="100" y="30"/>
                </a:lnTo>
                <a:lnTo>
                  <a:pt x="98" y="30"/>
                </a:lnTo>
                <a:lnTo>
                  <a:pt x="98" y="30"/>
                </a:lnTo>
                <a:lnTo>
                  <a:pt x="100" y="32"/>
                </a:lnTo>
                <a:lnTo>
                  <a:pt x="100" y="33"/>
                </a:lnTo>
                <a:lnTo>
                  <a:pt x="100" y="33"/>
                </a:lnTo>
                <a:lnTo>
                  <a:pt x="100" y="34"/>
                </a:lnTo>
                <a:lnTo>
                  <a:pt x="98" y="35"/>
                </a:lnTo>
                <a:lnTo>
                  <a:pt x="97" y="35"/>
                </a:lnTo>
                <a:lnTo>
                  <a:pt x="97" y="35"/>
                </a:lnTo>
                <a:lnTo>
                  <a:pt x="97" y="35"/>
                </a:lnTo>
                <a:lnTo>
                  <a:pt x="97" y="37"/>
                </a:lnTo>
                <a:lnTo>
                  <a:pt x="97" y="38"/>
                </a:lnTo>
                <a:lnTo>
                  <a:pt x="96" y="38"/>
                </a:lnTo>
                <a:lnTo>
                  <a:pt x="95" y="38"/>
                </a:lnTo>
                <a:lnTo>
                  <a:pt x="95" y="38"/>
                </a:lnTo>
                <a:lnTo>
                  <a:pt x="93" y="38"/>
                </a:lnTo>
                <a:lnTo>
                  <a:pt x="92" y="38"/>
                </a:lnTo>
                <a:lnTo>
                  <a:pt x="92" y="35"/>
                </a:lnTo>
                <a:lnTo>
                  <a:pt x="91" y="35"/>
                </a:lnTo>
                <a:lnTo>
                  <a:pt x="91" y="35"/>
                </a:lnTo>
                <a:lnTo>
                  <a:pt x="91" y="35"/>
                </a:lnTo>
                <a:lnTo>
                  <a:pt x="91" y="37"/>
                </a:lnTo>
                <a:lnTo>
                  <a:pt x="91" y="38"/>
                </a:lnTo>
                <a:lnTo>
                  <a:pt x="89" y="38"/>
                </a:lnTo>
                <a:lnTo>
                  <a:pt x="88" y="38"/>
                </a:lnTo>
                <a:lnTo>
                  <a:pt x="88" y="38"/>
                </a:lnTo>
                <a:lnTo>
                  <a:pt x="87" y="38"/>
                </a:lnTo>
                <a:lnTo>
                  <a:pt x="87" y="38"/>
                </a:lnTo>
                <a:lnTo>
                  <a:pt x="87" y="39"/>
                </a:lnTo>
                <a:lnTo>
                  <a:pt x="87" y="40"/>
                </a:lnTo>
                <a:lnTo>
                  <a:pt x="87" y="40"/>
                </a:lnTo>
                <a:lnTo>
                  <a:pt x="86" y="42"/>
                </a:lnTo>
                <a:lnTo>
                  <a:pt x="86" y="42"/>
                </a:lnTo>
                <a:lnTo>
                  <a:pt x="86" y="43"/>
                </a:lnTo>
                <a:lnTo>
                  <a:pt x="87" y="43"/>
                </a:lnTo>
                <a:lnTo>
                  <a:pt x="88" y="43"/>
                </a:lnTo>
                <a:lnTo>
                  <a:pt x="88" y="43"/>
                </a:lnTo>
                <a:lnTo>
                  <a:pt x="89" y="43"/>
                </a:lnTo>
                <a:lnTo>
                  <a:pt x="89" y="44"/>
                </a:lnTo>
                <a:lnTo>
                  <a:pt x="89" y="44"/>
                </a:lnTo>
                <a:lnTo>
                  <a:pt x="89" y="45"/>
                </a:lnTo>
                <a:lnTo>
                  <a:pt x="88" y="45"/>
                </a:lnTo>
                <a:lnTo>
                  <a:pt x="88" y="47"/>
                </a:lnTo>
                <a:lnTo>
                  <a:pt x="88" y="47"/>
                </a:lnTo>
                <a:lnTo>
                  <a:pt x="88" y="48"/>
                </a:lnTo>
                <a:lnTo>
                  <a:pt x="88" y="49"/>
                </a:lnTo>
                <a:lnTo>
                  <a:pt x="88" y="49"/>
                </a:lnTo>
                <a:lnTo>
                  <a:pt x="88" y="49"/>
                </a:lnTo>
                <a:lnTo>
                  <a:pt x="88" y="51"/>
                </a:lnTo>
                <a:lnTo>
                  <a:pt x="88" y="52"/>
                </a:lnTo>
                <a:lnTo>
                  <a:pt x="88" y="52"/>
                </a:lnTo>
                <a:lnTo>
                  <a:pt x="87" y="53"/>
                </a:lnTo>
                <a:lnTo>
                  <a:pt x="87" y="54"/>
                </a:lnTo>
                <a:lnTo>
                  <a:pt x="86" y="53"/>
                </a:lnTo>
                <a:lnTo>
                  <a:pt x="86" y="54"/>
                </a:lnTo>
                <a:lnTo>
                  <a:pt x="86" y="54"/>
                </a:lnTo>
                <a:lnTo>
                  <a:pt x="86" y="56"/>
                </a:lnTo>
                <a:lnTo>
                  <a:pt x="86" y="57"/>
                </a:lnTo>
                <a:lnTo>
                  <a:pt x="84" y="57"/>
                </a:lnTo>
                <a:lnTo>
                  <a:pt x="83" y="57"/>
                </a:lnTo>
                <a:lnTo>
                  <a:pt x="83" y="57"/>
                </a:lnTo>
                <a:lnTo>
                  <a:pt x="83" y="57"/>
                </a:lnTo>
                <a:lnTo>
                  <a:pt x="82" y="59"/>
                </a:lnTo>
                <a:lnTo>
                  <a:pt x="82" y="58"/>
                </a:lnTo>
                <a:lnTo>
                  <a:pt x="82" y="58"/>
                </a:lnTo>
                <a:lnTo>
                  <a:pt x="81" y="57"/>
                </a:lnTo>
                <a:lnTo>
                  <a:pt x="81" y="57"/>
                </a:lnTo>
                <a:lnTo>
                  <a:pt x="79" y="57"/>
                </a:lnTo>
                <a:lnTo>
                  <a:pt x="78" y="57"/>
                </a:lnTo>
                <a:lnTo>
                  <a:pt x="78" y="57"/>
                </a:lnTo>
                <a:lnTo>
                  <a:pt x="77" y="57"/>
                </a:lnTo>
                <a:lnTo>
                  <a:pt x="77" y="56"/>
                </a:lnTo>
                <a:lnTo>
                  <a:pt x="77" y="54"/>
                </a:lnTo>
                <a:lnTo>
                  <a:pt x="77" y="54"/>
                </a:lnTo>
                <a:lnTo>
                  <a:pt x="77" y="54"/>
                </a:lnTo>
                <a:lnTo>
                  <a:pt x="76" y="54"/>
                </a:lnTo>
                <a:lnTo>
                  <a:pt x="76" y="54"/>
                </a:lnTo>
                <a:lnTo>
                  <a:pt x="74" y="54"/>
                </a:lnTo>
                <a:lnTo>
                  <a:pt x="73" y="54"/>
                </a:lnTo>
                <a:lnTo>
                  <a:pt x="72" y="53"/>
                </a:lnTo>
                <a:lnTo>
                  <a:pt x="72" y="53"/>
                </a:lnTo>
                <a:lnTo>
                  <a:pt x="72" y="52"/>
                </a:lnTo>
                <a:lnTo>
                  <a:pt x="71" y="52"/>
                </a:lnTo>
                <a:lnTo>
                  <a:pt x="72" y="52"/>
                </a:lnTo>
                <a:lnTo>
                  <a:pt x="72" y="52"/>
                </a:lnTo>
                <a:lnTo>
                  <a:pt x="73" y="51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2" y="49"/>
                </a:lnTo>
                <a:lnTo>
                  <a:pt x="72" y="49"/>
                </a:lnTo>
                <a:lnTo>
                  <a:pt x="71" y="49"/>
                </a:lnTo>
                <a:lnTo>
                  <a:pt x="69" y="48"/>
                </a:lnTo>
                <a:lnTo>
                  <a:pt x="69" y="47"/>
                </a:lnTo>
                <a:lnTo>
                  <a:pt x="69" y="47"/>
                </a:lnTo>
                <a:lnTo>
                  <a:pt x="69" y="47"/>
                </a:lnTo>
                <a:lnTo>
                  <a:pt x="68" y="47"/>
                </a:lnTo>
                <a:lnTo>
                  <a:pt x="67" y="47"/>
                </a:lnTo>
                <a:lnTo>
                  <a:pt x="67" y="47"/>
                </a:lnTo>
                <a:lnTo>
                  <a:pt x="66" y="47"/>
                </a:lnTo>
                <a:lnTo>
                  <a:pt x="64" y="47"/>
                </a:lnTo>
                <a:lnTo>
                  <a:pt x="64" y="47"/>
                </a:lnTo>
                <a:lnTo>
                  <a:pt x="62" y="47"/>
                </a:lnTo>
                <a:lnTo>
                  <a:pt x="62" y="47"/>
                </a:lnTo>
                <a:lnTo>
                  <a:pt x="62" y="47"/>
                </a:lnTo>
                <a:lnTo>
                  <a:pt x="62" y="48"/>
                </a:lnTo>
                <a:lnTo>
                  <a:pt x="62" y="49"/>
                </a:lnTo>
                <a:lnTo>
                  <a:pt x="60" y="49"/>
                </a:lnTo>
                <a:lnTo>
                  <a:pt x="59" y="49"/>
                </a:lnTo>
                <a:lnTo>
                  <a:pt x="59" y="49"/>
                </a:lnTo>
                <a:lnTo>
                  <a:pt x="58" y="49"/>
                </a:lnTo>
                <a:lnTo>
                  <a:pt x="58" y="49"/>
                </a:lnTo>
                <a:lnTo>
                  <a:pt x="58" y="51"/>
                </a:lnTo>
                <a:lnTo>
                  <a:pt x="57" y="52"/>
                </a:lnTo>
                <a:lnTo>
                  <a:pt x="57" y="51"/>
                </a:lnTo>
                <a:lnTo>
                  <a:pt x="57" y="49"/>
                </a:lnTo>
                <a:lnTo>
                  <a:pt x="57" y="49"/>
                </a:lnTo>
                <a:lnTo>
                  <a:pt x="55" y="49"/>
                </a:lnTo>
                <a:lnTo>
                  <a:pt x="54" y="49"/>
                </a:lnTo>
                <a:lnTo>
                  <a:pt x="53" y="49"/>
                </a:lnTo>
                <a:lnTo>
                  <a:pt x="53" y="49"/>
                </a:lnTo>
                <a:lnTo>
                  <a:pt x="53" y="49"/>
                </a:lnTo>
                <a:lnTo>
                  <a:pt x="52" y="49"/>
                </a:lnTo>
                <a:lnTo>
                  <a:pt x="50" y="49"/>
                </a:lnTo>
                <a:lnTo>
                  <a:pt x="50" y="49"/>
                </a:lnTo>
                <a:lnTo>
                  <a:pt x="50" y="48"/>
                </a:lnTo>
                <a:lnTo>
                  <a:pt x="50" y="47"/>
                </a:lnTo>
                <a:lnTo>
                  <a:pt x="50" y="47"/>
                </a:lnTo>
                <a:lnTo>
                  <a:pt x="49" y="47"/>
                </a:lnTo>
                <a:lnTo>
                  <a:pt x="48" y="47"/>
                </a:lnTo>
                <a:lnTo>
                  <a:pt x="48" y="47"/>
                </a:lnTo>
                <a:lnTo>
                  <a:pt x="47" y="47"/>
                </a:lnTo>
                <a:lnTo>
                  <a:pt x="45" y="47"/>
                </a:lnTo>
                <a:lnTo>
                  <a:pt x="45" y="48"/>
                </a:lnTo>
                <a:lnTo>
                  <a:pt x="45" y="48"/>
                </a:lnTo>
                <a:lnTo>
                  <a:pt x="45" y="49"/>
                </a:lnTo>
                <a:lnTo>
                  <a:pt x="45" y="49"/>
                </a:lnTo>
                <a:lnTo>
                  <a:pt x="45" y="49"/>
                </a:lnTo>
                <a:lnTo>
                  <a:pt x="45" y="51"/>
                </a:lnTo>
                <a:lnTo>
                  <a:pt x="45" y="52"/>
                </a:lnTo>
                <a:lnTo>
                  <a:pt x="45" y="52"/>
                </a:lnTo>
                <a:lnTo>
                  <a:pt x="44" y="52"/>
                </a:lnTo>
                <a:lnTo>
                  <a:pt x="44" y="52"/>
                </a:lnTo>
                <a:lnTo>
                  <a:pt x="44" y="53"/>
                </a:lnTo>
                <a:lnTo>
                  <a:pt x="44" y="54"/>
                </a:lnTo>
                <a:lnTo>
                  <a:pt x="44" y="54"/>
                </a:lnTo>
                <a:lnTo>
                  <a:pt x="45" y="54"/>
                </a:lnTo>
                <a:lnTo>
                  <a:pt x="44" y="56"/>
                </a:lnTo>
                <a:lnTo>
                  <a:pt x="44" y="57"/>
                </a:lnTo>
                <a:lnTo>
                  <a:pt x="43" y="57"/>
                </a:lnTo>
                <a:lnTo>
                  <a:pt x="43" y="57"/>
                </a:lnTo>
                <a:lnTo>
                  <a:pt x="42" y="56"/>
                </a:lnTo>
                <a:lnTo>
                  <a:pt x="42" y="54"/>
                </a:lnTo>
                <a:lnTo>
                  <a:pt x="40" y="54"/>
                </a:lnTo>
                <a:lnTo>
                  <a:pt x="40" y="56"/>
                </a:lnTo>
                <a:lnTo>
                  <a:pt x="40" y="57"/>
                </a:lnTo>
                <a:lnTo>
                  <a:pt x="40" y="57"/>
                </a:lnTo>
                <a:lnTo>
                  <a:pt x="40" y="57"/>
                </a:lnTo>
                <a:lnTo>
                  <a:pt x="40" y="58"/>
                </a:lnTo>
                <a:lnTo>
                  <a:pt x="42" y="58"/>
                </a:lnTo>
                <a:lnTo>
                  <a:pt x="43" y="58"/>
                </a:lnTo>
                <a:lnTo>
                  <a:pt x="44" y="59"/>
                </a:lnTo>
                <a:lnTo>
                  <a:pt x="44" y="61"/>
                </a:lnTo>
                <a:lnTo>
                  <a:pt x="43" y="61"/>
                </a:lnTo>
                <a:lnTo>
                  <a:pt x="43" y="61"/>
                </a:lnTo>
                <a:lnTo>
                  <a:pt x="43" y="61"/>
                </a:lnTo>
                <a:lnTo>
                  <a:pt x="43" y="62"/>
                </a:lnTo>
                <a:lnTo>
                  <a:pt x="42" y="63"/>
                </a:lnTo>
                <a:lnTo>
                  <a:pt x="42" y="63"/>
                </a:lnTo>
                <a:lnTo>
                  <a:pt x="40" y="62"/>
                </a:lnTo>
                <a:lnTo>
                  <a:pt x="40" y="61"/>
                </a:lnTo>
                <a:lnTo>
                  <a:pt x="40" y="61"/>
                </a:lnTo>
                <a:lnTo>
                  <a:pt x="40" y="61"/>
                </a:lnTo>
                <a:lnTo>
                  <a:pt x="39" y="61"/>
                </a:lnTo>
                <a:lnTo>
                  <a:pt x="38" y="61"/>
                </a:lnTo>
                <a:lnTo>
                  <a:pt x="38" y="61"/>
                </a:lnTo>
                <a:lnTo>
                  <a:pt x="37" y="61"/>
                </a:lnTo>
                <a:lnTo>
                  <a:pt x="37" y="62"/>
                </a:lnTo>
                <a:lnTo>
                  <a:pt x="37" y="63"/>
                </a:lnTo>
                <a:lnTo>
                  <a:pt x="37" y="63"/>
                </a:lnTo>
                <a:lnTo>
                  <a:pt x="35" y="63"/>
                </a:lnTo>
                <a:lnTo>
                  <a:pt x="34" y="63"/>
                </a:lnTo>
                <a:lnTo>
                  <a:pt x="34" y="62"/>
                </a:lnTo>
                <a:lnTo>
                  <a:pt x="34" y="61"/>
                </a:lnTo>
                <a:lnTo>
                  <a:pt x="34" y="61"/>
                </a:lnTo>
                <a:lnTo>
                  <a:pt x="34" y="61"/>
                </a:lnTo>
                <a:lnTo>
                  <a:pt x="33" y="61"/>
                </a:lnTo>
                <a:lnTo>
                  <a:pt x="32" y="61"/>
                </a:lnTo>
                <a:lnTo>
                  <a:pt x="32" y="61"/>
                </a:lnTo>
                <a:lnTo>
                  <a:pt x="32" y="62"/>
                </a:lnTo>
                <a:lnTo>
                  <a:pt x="30" y="63"/>
                </a:lnTo>
                <a:lnTo>
                  <a:pt x="30" y="63"/>
                </a:lnTo>
                <a:lnTo>
                  <a:pt x="29" y="63"/>
                </a:lnTo>
                <a:lnTo>
                  <a:pt x="29" y="64"/>
                </a:lnTo>
                <a:lnTo>
                  <a:pt x="30" y="66"/>
                </a:lnTo>
                <a:lnTo>
                  <a:pt x="30" y="66"/>
                </a:lnTo>
                <a:lnTo>
                  <a:pt x="29" y="66"/>
                </a:lnTo>
                <a:lnTo>
                  <a:pt x="29" y="66"/>
                </a:lnTo>
                <a:lnTo>
                  <a:pt x="29" y="67"/>
                </a:lnTo>
                <a:lnTo>
                  <a:pt x="28" y="68"/>
                </a:lnTo>
                <a:lnTo>
                  <a:pt x="28" y="68"/>
                </a:lnTo>
                <a:lnTo>
                  <a:pt x="28" y="68"/>
                </a:lnTo>
                <a:lnTo>
                  <a:pt x="26" y="68"/>
                </a:lnTo>
                <a:lnTo>
                  <a:pt x="26" y="68"/>
                </a:lnTo>
                <a:lnTo>
                  <a:pt x="25" y="68"/>
                </a:lnTo>
                <a:lnTo>
                  <a:pt x="24" y="67"/>
                </a:lnTo>
                <a:lnTo>
                  <a:pt x="24" y="67"/>
                </a:lnTo>
                <a:lnTo>
                  <a:pt x="24" y="66"/>
                </a:lnTo>
                <a:lnTo>
                  <a:pt x="24" y="66"/>
                </a:lnTo>
                <a:lnTo>
                  <a:pt x="23" y="64"/>
                </a:lnTo>
                <a:lnTo>
                  <a:pt x="23" y="63"/>
                </a:lnTo>
                <a:lnTo>
                  <a:pt x="21" y="63"/>
                </a:lnTo>
                <a:lnTo>
                  <a:pt x="21" y="63"/>
                </a:lnTo>
                <a:lnTo>
                  <a:pt x="21" y="62"/>
                </a:lnTo>
                <a:lnTo>
                  <a:pt x="21" y="61"/>
                </a:lnTo>
                <a:lnTo>
                  <a:pt x="20" y="61"/>
                </a:lnTo>
                <a:lnTo>
                  <a:pt x="20" y="61"/>
                </a:lnTo>
                <a:lnTo>
                  <a:pt x="19" y="62"/>
                </a:lnTo>
                <a:lnTo>
                  <a:pt x="19" y="63"/>
                </a:lnTo>
                <a:lnTo>
                  <a:pt x="19" y="63"/>
                </a:lnTo>
                <a:lnTo>
                  <a:pt x="18" y="63"/>
                </a:lnTo>
                <a:lnTo>
                  <a:pt x="16" y="63"/>
                </a:lnTo>
                <a:lnTo>
                  <a:pt x="15" y="63"/>
                </a:lnTo>
                <a:lnTo>
                  <a:pt x="15" y="63"/>
                </a:lnTo>
                <a:lnTo>
                  <a:pt x="14" y="63"/>
                </a:lnTo>
                <a:lnTo>
                  <a:pt x="13" y="63"/>
                </a:lnTo>
                <a:lnTo>
                  <a:pt x="13" y="63"/>
                </a:lnTo>
                <a:lnTo>
                  <a:pt x="13" y="62"/>
                </a:lnTo>
                <a:lnTo>
                  <a:pt x="13" y="61"/>
                </a:lnTo>
                <a:lnTo>
                  <a:pt x="13" y="61"/>
                </a:lnTo>
                <a:lnTo>
                  <a:pt x="13" y="61"/>
                </a:lnTo>
                <a:lnTo>
                  <a:pt x="11" y="59"/>
                </a:lnTo>
                <a:lnTo>
                  <a:pt x="11" y="58"/>
                </a:lnTo>
                <a:lnTo>
                  <a:pt x="10" y="58"/>
                </a:lnTo>
                <a:lnTo>
                  <a:pt x="10" y="57"/>
                </a:lnTo>
                <a:lnTo>
                  <a:pt x="10" y="57"/>
                </a:lnTo>
                <a:lnTo>
                  <a:pt x="9" y="56"/>
                </a:lnTo>
                <a:lnTo>
                  <a:pt x="9" y="56"/>
                </a:lnTo>
                <a:lnTo>
                  <a:pt x="8" y="56"/>
                </a:lnTo>
                <a:lnTo>
                  <a:pt x="6" y="56"/>
                </a:lnTo>
                <a:lnTo>
                  <a:pt x="6" y="56"/>
                </a:lnTo>
                <a:lnTo>
                  <a:pt x="5" y="54"/>
                </a:lnTo>
                <a:lnTo>
                  <a:pt x="5" y="54"/>
                </a:lnTo>
                <a:lnTo>
                  <a:pt x="5" y="53"/>
                </a:lnTo>
                <a:lnTo>
                  <a:pt x="5" y="53"/>
                </a:lnTo>
                <a:lnTo>
                  <a:pt x="6" y="52"/>
                </a:lnTo>
                <a:lnTo>
                  <a:pt x="6" y="52"/>
                </a:lnTo>
                <a:lnTo>
                  <a:pt x="6" y="51"/>
                </a:lnTo>
                <a:lnTo>
                  <a:pt x="8" y="49"/>
                </a:lnTo>
                <a:lnTo>
                  <a:pt x="8" y="49"/>
                </a:lnTo>
                <a:lnTo>
                  <a:pt x="8" y="48"/>
                </a:lnTo>
                <a:lnTo>
                  <a:pt x="8" y="48"/>
                </a:lnTo>
                <a:lnTo>
                  <a:pt x="8" y="47"/>
                </a:lnTo>
                <a:lnTo>
                  <a:pt x="8" y="47"/>
                </a:lnTo>
                <a:lnTo>
                  <a:pt x="6" y="45"/>
                </a:lnTo>
                <a:lnTo>
                  <a:pt x="5" y="45"/>
                </a:lnTo>
                <a:lnTo>
                  <a:pt x="5" y="45"/>
                </a:lnTo>
                <a:lnTo>
                  <a:pt x="5" y="44"/>
                </a:lnTo>
                <a:lnTo>
                  <a:pt x="5" y="44"/>
                </a:lnTo>
                <a:lnTo>
                  <a:pt x="4" y="43"/>
                </a:lnTo>
                <a:lnTo>
                  <a:pt x="4" y="42"/>
                </a:lnTo>
                <a:lnTo>
                  <a:pt x="3" y="42"/>
                </a:lnTo>
                <a:lnTo>
                  <a:pt x="3" y="42"/>
                </a:lnTo>
                <a:lnTo>
                  <a:pt x="3" y="40"/>
                </a:lnTo>
                <a:lnTo>
                  <a:pt x="3" y="40"/>
                </a:lnTo>
                <a:lnTo>
                  <a:pt x="3" y="39"/>
                </a:lnTo>
                <a:lnTo>
                  <a:pt x="3" y="38"/>
                </a:lnTo>
                <a:lnTo>
                  <a:pt x="3" y="38"/>
                </a:lnTo>
                <a:lnTo>
                  <a:pt x="1" y="38"/>
                </a:lnTo>
                <a:lnTo>
                  <a:pt x="0" y="38"/>
                </a:lnTo>
                <a:lnTo>
                  <a:pt x="0" y="37"/>
                </a:lnTo>
                <a:lnTo>
                  <a:pt x="0" y="35"/>
                </a:lnTo>
                <a:lnTo>
                  <a:pt x="0" y="35"/>
                </a:lnTo>
                <a:lnTo>
                  <a:pt x="1" y="35"/>
                </a:lnTo>
                <a:lnTo>
                  <a:pt x="3" y="35"/>
                </a:lnTo>
                <a:lnTo>
                  <a:pt x="4" y="35"/>
                </a:lnTo>
                <a:lnTo>
                  <a:pt x="4" y="34"/>
                </a:lnTo>
                <a:lnTo>
                  <a:pt x="3" y="33"/>
                </a:lnTo>
                <a:lnTo>
                  <a:pt x="3" y="33"/>
                </a:lnTo>
                <a:lnTo>
                  <a:pt x="3" y="33"/>
                </a:lnTo>
                <a:lnTo>
                  <a:pt x="4" y="33"/>
                </a:lnTo>
                <a:lnTo>
                  <a:pt x="5" y="33"/>
                </a:lnTo>
                <a:lnTo>
                  <a:pt x="5" y="33"/>
                </a:lnTo>
                <a:lnTo>
                  <a:pt x="6" y="33"/>
                </a:lnTo>
                <a:lnTo>
                  <a:pt x="8" y="33"/>
                </a:lnTo>
                <a:lnTo>
                  <a:pt x="8" y="32"/>
                </a:lnTo>
                <a:lnTo>
                  <a:pt x="8" y="30"/>
                </a:lnTo>
                <a:lnTo>
                  <a:pt x="9" y="30"/>
                </a:lnTo>
                <a:lnTo>
                  <a:pt x="9" y="30"/>
                </a:lnTo>
                <a:lnTo>
                  <a:pt x="10" y="30"/>
                </a:lnTo>
                <a:lnTo>
                  <a:pt x="10" y="30"/>
                </a:lnTo>
                <a:lnTo>
                  <a:pt x="11" y="29"/>
                </a:lnTo>
                <a:lnTo>
                  <a:pt x="11" y="28"/>
                </a:lnTo>
                <a:lnTo>
                  <a:pt x="13" y="28"/>
                </a:lnTo>
                <a:lnTo>
                  <a:pt x="13" y="27"/>
                </a:lnTo>
                <a:lnTo>
                  <a:pt x="13" y="27"/>
                </a:lnTo>
                <a:lnTo>
                  <a:pt x="14" y="27"/>
                </a:lnTo>
                <a:lnTo>
                  <a:pt x="15" y="27"/>
                </a:lnTo>
                <a:lnTo>
                  <a:pt x="15" y="27"/>
                </a:lnTo>
                <a:lnTo>
                  <a:pt x="15" y="27"/>
                </a:lnTo>
                <a:lnTo>
                  <a:pt x="15" y="27"/>
                </a:lnTo>
                <a:lnTo>
                  <a:pt x="16" y="25"/>
                </a:lnTo>
                <a:lnTo>
                  <a:pt x="16" y="24"/>
                </a:lnTo>
                <a:lnTo>
                  <a:pt x="16" y="24"/>
                </a:lnTo>
                <a:lnTo>
                  <a:pt x="18" y="23"/>
                </a:lnTo>
                <a:lnTo>
                  <a:pt x="18" y="23"/>
                </a:lnTo>
                <a:lnTo>
                  <a:pt x="18" y="22"/>
                </a:lnTo>
                <a:lnTo>
                  <a:pt x="18" y="23"/>
                </a:lnTo>
                <a:lnTo>
                  <a:pt x="19" y="23"/>
                </a:lnTo>
                <a:lnTo>
                  <a:pt x="19" y="24"/>
                </a:lnTo>
                <a:lnTo>
                  <a:pt x="19" y="24"/>
                </a:lnTo>
                <a:lnTo>
                  <a:pt x="20" y="24"/>
                </a:lnTo>
                <a:lnTo>
                  <a:pt x="21" y="24"/>
                </a:lnTo>
                <a:lnTo>
                  <a:pt x="21" y="24"/>
                </a:lnTo>
                <a:lnTo>
                  <a:pt x="23" y="24"/>
                </a:lnTo>
                <a:lnTo>
                  <a:pt x="24" y="24"/>
                </a:lnTo>
                <a:lnTo>
                  <a:pt x="24" y="24"/>
                </a:lnTo>
                <a:lnTo>
                  <a:pt x="25" y="24"/>
                </a:lnTo>
                <a:lnTo>
                  <a:pt x="26" y="24"/>
                </a:lnTo>
                <a:lnTo>
                  <a:pt x="26" y="24"/>
                </a:lnTo>
                <a:lnTo>
                  <a:pt x="26" y="23"/>
                </a:lnTo>
                <a:lnTo>
                  <a:pt x="26" y="23"/>
                </a:lnTo>
                <a:lnTo>
                  <a:pt x="26" y="22"/>
                </a:lnTo>
                <a:lnTo>
                  <a:pt x="26" y="22"/>
                </a:lnTo>
                <a:lnTo>
                  <a:pt x="25" y="22"/>
                </a:lnTo>
                <a:lnTo>
                  <a:pt x="24" y="22"/>
                </a:lnTo>
                <a:lnTo>
                  <a:pt x="24" y="20"/>
                </a:lnTo>
                <a:lnTo>
                  <a:pt x="24" y="19"/>
                </a:lnTo>
                <a:lnTo>
                  <a:pt x="24" y="19"/>
                </a:lnTo>
                <a:lnTo>
                  <a:pt x="24" y="18"/>
                </a:lnTo>
                <a:lnTo>
                  <a:pt x="24" y="17"/>
                </a:lnTo>
                <a:lnTo>
                  <a:pt x="24" y="17"/>
                </a:lnTo>
                <a:lnTo>
                  <a:pt x="24" y="17"/>
                </a:lnTo>
                <a:lnTo>
                  <a:pt x="23" y="17"/>
                </a:lnTo>
                <a:lnTo>
                  <a:pt x="21" y="17"/>
                </a:lnTo>
                <a:lnTo>
                  <a:pt x="21" y="17"/>
                </a:lnTo>
                <a:lnTo>
                  <a:pt x="20" y="17"/>
                </a:lnTo>
                <a:lnTo>
                  <a:pt x="20" y="15"/>
                </a:lnTo>
                <a:lnTo>
                  <a:pt x="19" y="14"/>
                </a:lnTo>
                <a:lnTo>
                  <a:pt x="19" y="14"/>
                </a:lnTo>
                <a:lnTo>
                  <a:pt x="20" y="14"/>
                </a:lnTo>
                <a:lnTo>
                  <a:pt x="21" y="14"/>
                </a:lnTo>
                <a:lnTo>
                  <a:pt x="23" y="14"/>
                </a:lnTo>
                <a:lnTo>
                  <a:pt x="23" y="14"/>
                </a:lnTo>
                <a:lnTo>
                  <a:pt x="24" y="13"/>
                </a:lnTo>
                <a:lnTo>
                  <a:pt x="24" y="11"/>
                </a:lnTo>
                <a:lnTo>
                  <a:pt x="24" y="11"/>
                </a:lnTo>
                <a:lnTo>
                  <a:pt x="24" y="10"/>
                </a:lnTo>
                <a:lnTo>
                  <a:pt x="24" y="9"/>
                </a:lnTo>
                <a:lnTo>
                  <a:pt x="24" y="9"/>
                </a:lnTo>
                <a:lnTo>
                  <a:pt x="23" y="9"/>
                </a:lnTo>
                <a:lnTo>
                  <a:pt x="21" y="9"/>
                </a:lnTo>
                <a:lnTo>
                  <a:pt x="21" y="9"/>
                </a:lnTo>
                <a:lnTo>
                  <a:pt x="21" y="8"/>
                </a:lnTo>
                <a:lnTo>
                  <a:pt x="21" y="6"/>
                </a:lnTo>
                <a:lnTo>
                  <a:pt x="21" y="6"/>
                </a:lnTo>
                <a:lnTo>
                  <a:pt x="21" y="6"/>
                </a:lnTo>
                <a:lnTo>
                  <a:pt x="21" y="6"/>
                </a:lnTo>
                <a:lnTo>
                  <a:pt x="21" y="5"/>
                </a:lnTo>
                <a:lnTo>
                  <a:pt x="23" y="4"/>
                </a:lnTo>
                <a:lnTo>
                  <a:pt x="23" y="4"/>
                </a:lnTo>
                <a:lnTo>
                  <a:pt x="24" y="4"/>
                </a:lnTo>
                <a:lnTo>
                  <a:pt x="24" y="4"/>
                </a:lnTo>
                <a:lnTo>
                  <a:pt x="25" y="4"/>
                </a:lnTo>
                <a:lnTo>
                  <a:pt x="26" y="4"/>
                </a:lnTo>
                <a:lnTo>
                  <a:pt x="26" y="4"/>
                </a:lnTo>
                <a:lnTo>
                  <a:pt x="28" y="4"/>
                </a:lnTo>
                <a:lnTo>
                  <a:pt x="28" y="3"/>
                </a:lnTo>
                <a:lnTo>
                  <a:pt x="29" y="1"/>
                </a:lnTo>
                <a:lnTo>
                  <a:pt x="29" y="0"/>
                </a:lnTo>
                <a:lnTo>
                  <a:pt x="29" y="0"/>
                </a:lnTo>
                <a:lnTo>
                  <a:pt x="29" y="0"/>
                </a:lnTo>
                <a:lnTo>
                  <a:pt x="29" y="0"/>
                </a:lnTo>
                <a:lnTo>
                  <a:pt x="30" y="0"/>
                </a:lnTo>
                <a:lnTo>
                  <a:pt x="30" y="1"/>
                </a:lnTo>
                <a:lnTo>
                  <a:pt x="32" y="3"/>
                </a:lnTo>
                <a:lnTo>
                  <a:pt x="32" y="3"/>
                </a:lnTo>
                <a:lnTo>
                  <a:pt x="32" y="4"/>
                </a:lnTo>
                <a:lnTo>
                  <a:pt x="32" y="4"/>
                </a:lnTo>
                <a:lnTo>
                  <a:pt x="32" y="5"/>
                </a:lnTo>
                <a:lnTo>
                  <a:pt x="32" y="6"/>
                </a:lnTo>
                <a:lnTo>
                  <a:pt x="33" y="5"/>
                </a:lnTo>
                <a:lnTo>
                  <a:pt x="34" y="5"/>
                </a:lnTo>
                <a:lnTo>
                  <a:pt x="34" y="6"/>
                </a:lnTo>
                <a:lnTo>
                  <a:pt x="34" y="6"/>
                </a:lnTo>
                <a:lnTo>
                  <a:pt x="34" y="8"/>
                </a:lnTo>
                <a:lnTo>
                  <a:pt x="34" y="9"/>
                </a:lnTo>
                <a:lnTo>
                  <a:pt x="35" y="9"/>
                </a:lnTo>
                <a:lnTo>
                  <a:pt x="35" y="10"/>
                </a:lnTo>
                <a:lnTo>
                  <a:pt x="37" y="11"/>
                </a:lnTo>
                <a:lnTo>
                  <a:pt x="37" y="11"/>
                </a:lnTo>
                <a:lnTo>
                  <a:pt x="37" y="13"/>
                </a:lnTo>
                <a:lnTo>
                  <a:pt x="38" y="13"/>
                </a:lnTo>
                <a:lnTo>
                  <a:pt x="38" y="14"/>
                </a:lnTo>
                <a:lnTo>
                  <a:pt x="38" y="13"/>
                </a:lnTo>
                <a:lnTo>
                  <a:pt x="39" y="11"/>
                </a:lnTo>
                <a:lnTo>
                  <a:pt x="39" y="11"/>
                </a:lnTo>
                <a:lnTo>
                  <a:pt x="39" y="10"/>
                </a:lnTo>
                <a:lnTo>
                  <a:pt x="39" y="9"/>
                </a:lnTo>
                <a:lnTo>
                  <a:pt x="39" y="9"/>
                </a:lnTo>
                <a:lnTo>
                  <a:pt x="39" y="8"/>
                </a:lnTo>
                <a:lnTo>
                  <a:pt x="40" y="8"/>
                </a:lnTo>
                <a:lnTo>
                  <a:pt x="40" y="8"/>
                </a:lnTo>
                <a:lnTo>
                  <a:pt x="42" y="9"/>
                </a:lnTo>
                <a:lnTo>
                  <a:pt x="42" y="9"/>
                </a:lnTo>
                <a:lnTo>
                  <a:pt x="42" y="10"/>
                </a:lnTo>
                <a:lnTo>
                  <a:pt x="43" y="10"/>
                </a:lnTo>
                <a:lnTo>
                  <a:pt x="43" y="10"/>
                </a:lnTo>
                <a:lnTo>
                  <a:pt x="44" y="11"/>
                </a:lnTo>
                <a:lnTo>
                  <a:pt x="44" y="11"/>
                </a:lnTo>
                <a:lnTo>
                  <a:pt x="44" y="13"/>
                </a:lnTo>
                <a:lnTo>
                  <a:pt x="44" y="14"/>
                </a:lnTo>
                <a:lnTo>
                  <a:pt x="45" y="14"/>
                </a:lnTo>
                <a:lnTo>
                  <a:pt x="45" y="15"/>
                </a:lnTo>
                <a:lnTo>
                  <a:pt x="45" y="15"/>
                </a:lnTo>
                <a:lnTo>
                  <a:pt x="47" y="15"/>
                </a:lnTo>
                <a:lnTo>
                  <a:pt x="48" y="15"/>
                </a:lnTo>
                <a:lnTo>
                  <a:pt x="48" y="14"/>
                </a:lnTo>
                <a:lnTo>
                  <a:pt x="48" y="14"/>
                </a:lnTo>
                <a:lnTo>
                  <a:pt x="48" y="13"/>
                </a:lnTo>
                <a:lnTo>
                  <a:pt x="48" y="13"/>
                </a:lnTo>
                <a:lnTo>
                  <a:pt x="49" y="13"/>
                </a:lnTo>
                <a:lnTo>
                  <a:pt x="49" y="14"/>
                </a:lnTo>
                <a:lnTo>
                  <a:pt x="50" y="14"/>
                </a:lnTo>
                <a:lnTo>
                  <a:pt x="50" y="15"/>
                </a:lnTo>
                <a:lnTo>
                  <a:pt x="50" y="15"/>
                </a:lnTo>
                <a:lnTo>
                  <a:pt x="50" y="15"/>
                </a:lnTo>
                <a:lnTo>
                  <a:pt x="53" y="15"/>
                </a:lnTo>
                <a:lnTo>
                  <a:pt x="53" y="15"/>
                </a:lnTo>
                <a:lnTo>
                  <a:pt x="53" y="14"/>
                </a:lnTo>
                <a:lnTo>
                  <a:pt x="53" y="14"/>
                </a:lnTo>
                <a:lnTo>
                  <a:pt x="54" y="13"/>
                </a:lnTo>
                <a:lnTo>
                  <a:pt x="54" y="11"/>
                </a:lnTo>
                <a:lnTo>
                  <a:pt x="54" y="11"/>
                </a:lnTo>
                <a:lnTo>
                  <a:pt x="55" y="10"/>
                </a:lnTo>
                <a:lnTo>
                  <a:pt x="55" y="10"/>
                </a:lnTo>
                <a:lnTo>
                  <a:pt x="57" y="10"/>
                </a:lnTo>
                <a:lnTo>
                  <a:pt x="57" y="10"/>
                </a:lnTo>
                <a:lnTo>
                  <a:pt x="58" y="10"/>
                </a:lnTo>
                <a:lnTo>
                  <a:pt x="59" y="10"/>
                </a:lnTo>
                <a:lnTo>
                  <a:pt x="59" y="10"/>
                </a:lnTo>
                <a:lnTo>
                  <a:pt x="59" y="11"/>
                </a:lnTo>
                <a:lnTo>
                  <a:pt x="60" y="11"/>
                </a:lnTo>
                <a:lnTo>
                  <a:pt x="60" y="13"/>
                </a:lnTo>
                <a:lnTo>
                  <a:pt x="62" y="13"/>
                </a:lnTo>
                <a:lnTo>
                  <a:pt x="62" y="13"/>
                </a:lnTo>
                <a:lnTo>
                  <a:pt x="63" y="13"/>
                </a:lnTo>
                <a:lnTo>
                  <a:pt x="64" y="11"/>
                </a:lnTo>
                <a:lnTo>
                  <a:pt x="64" y="11"/>
                </a:lnTo>
                <a:lnTo>
                  <a:pt x="64" y="10"/>
                </a:lnTo>
                <a:lnTo>
                  <a:pt x="64" y="10"/>
                </a:lnTo>
                <a:lnTo>
                  <a:pt x="66" y="10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7" y="11"/>
                </a:lnTo>
                <a:lnTo>
                  <a:pt x="67" y="10"/>
                </a:lnTo>
                <a:lnTo>
                  <a:pt x="67" y="9"/>
                </a:lnTo>
                <a:lnTo>
                  <a:pt x="67" y="10"/>
                </a:lnTo>
                <a:lnTo>
                  <a:pt x="67" y="11"/>
                </a:lnTo>
                <a:lnTo>
                  <a:pt x="67" y="11"/>
                </a:lnTo>
                <a:lnTo>
                  <a:pt x="68" y="11"/>
                </a:lnTo>
                <a:lnTo>
                  <a:pt x="69" y="11"/>
                </a:lnTo>
                <a:lnTo>
                  <a:pt x="69" y="11"/>
                </a:lnTo>
                <a:lnTo>
                  <a:pt x="71" y="11"/>
                </a:lnTo>
                <a:lnTo>
                  <a:pt x="72" y="11"/>
                </a:lnTo>
                <a:lnTo>
                  <a:pt x="72" y="11"/>
                </a:lnTo>
                <a:lnTo>
                  <a:pt x="73" y="11"/>
                </a:lnTo>
                <a:lnTo>
                  <a:pt x="74" y="11"/>
                </a:lnTo>
                <a:lnTo>
                  <a:pt x="76" y="11"/>
                </a:lnTo>
                <a:lnTo>
                  <a:pt x="76" y="11"/>
                </a:lnTo>
                <a:lnTo>
                  <a:pt x="77" y="11"/>
                </a:lnTo>
                <a:lnTo>
                  <a:pt x="78" y="11"/>
                </a:lnTo>
                <a:lnTo>
                  <a:pt x="78" y="11"/>
                </a:lnTo>
                <a:lnTo>
                  <a:pt x="78" y="11"/>
                </a:lnTo>
                <a:lnTo>
                  <a:pt x="79" y="11"/>
                </a:lnTo>
                <a:lnTo>
                  <a:pt x="79" y="10"/>
                </a:lnTo>
                <a:lnTo>
                  <a:pt x="81" y="9"/>
                </a:lnTo>
                <a:lnTo>
                  <a:pt x="81" y="9"/>
                </a:lnTo>
                <a:lnTo>
                  <a:pt x="82" y="9"/>
                </a:lnTo>
                <a:lnTo>
                  <a:pt x="82" y="10"/>
                </a:lnTo>
                <a:lnTo>
                  <a:pt x="82" y="11"/>
                </a:lnTo>
                <a:lnTo>
                  <a:pt x="82" y="11"/>
                </a:lnTo>
                <a:lnTo>
                  <a:pt x="83" y="11"/>
                </a:lnTo>
                <a:lnTo>
                  <a:pt x="83" y="11"/>
                </a:lnTo>
                <a:lnTo>
                  <a:pt x="84" y="11"/>
                </a:lnTo>
                <a:lnTo>
                  <a:pt x="86" y="11"/>
                </a:lnTo>
                <a:lnTo>
                  <a:pt x="86" y="11"/>
                </a:lnTo>
                <a:lnTo>
                  <a:pt x="87" y="11"/>
                </a:lnTo>
                <a:lnTo>
                  <a:pt x="87" y="13"/>
                </a:lnTo>
                <a:lnTo>
                  <a:pt x="87" y="14"/>
                </a:lnTo>
                <a:lnTo>
                  <a:pt x="87" y="14"/>
                </a:lnTo>
                <a:lnTo>
                  <a:pt x="88" y="14"/>
                </a:lnTo>
                <a:lnTo>
                  <a:pt x="88" y="14"/>
                </a:lnTo>
                <a:lnTo>
                  <a:pt x="89" y="15"/>
                </a:lnTo>
                <a:lnTo>
                  <a:pt x="89" y="17"/>
                </a:lnTo>
                <a:lnTo>
                  <a:pt x="89" y="17"/>
                </a:lnTo>
                <a:lnTo>
                  <a:pt x="89" y="17"/>
                </a:lnTo>
                <a:lnTo>
                  <a:pt x="91" y="15"/>
                </a:lnTo>
                <a:lnTo>
                  <a:pt x="91" y="14"/>
                </a:lnTo>
                <a:lnTo>
                  <a:pt x="91" y="14"/>
                </a:lnTo>
                <a:lnTo>
                  <a:pt x="92" y="14"/>
                </a:lnTo>
                <a:lnTo>
                  <a:pt x="92" y="14"/>
                </a:lnTo>
                <a:lnTo>
                  <a:pt x="93" y="13"/>
                </a:lnTo>
                <a:lnTo>
                  <a:pt x="93" y="11"/>
                </a:lnTo>
                <a:lnTo>
                  <a:pt x="95" y="11"/>
                </a:lnTo>
                <a:lnTo>
                  <a:pt x="95" y="11"/>
                </a:lnTo>
                <a:lnTo>
                  <a:pt x="96" y="11"/>
                </a:lnTo>
                <a:lnTo>
                  <a:pt x="97" y="11"/>
                </a:lnTo>
                <a:lnTo>
                  <a:pt x="97" y="11"/>
                </a:lnTo>
                <a:lnTo>
                  <a:pt x="98" y="11"/>
                </a:lnTo>
                <a:lnTo>
                  <a:pt x="100" y="11"/>
                </a:lnTo>
                <a:lnTo>
                  <a:pt x="100" y="11"/>
                </a:lnTo>
                <a:lnTo>
                  <a:pt x="100" y="11"/>
                </a:lnTo>
                <a:lnTo>
                  <a:pt x="101" y="13"/>
                </a:lnTo>
                <a:lnTo>
                  <a:pt x="101" y="14"/>
                </a:lnTo>
                <a:lnTo>
                  <a:pt x="102" y="14"/>
                </a:lnTo>
                <a:lnTo>
                  <a:pt x="102" y="14"/>
                </a:lnTo>
                <a:lnTo>
                  <a:pt x="102" y="14"/>
                </a:lnTo>
                <a:lnTo>
                  <a:pt x="102" y="15"/>
                </a:lnTo>
                <a:lnTo>
                  <a:pt x="103" y="17"/>
                </a:lnTo>
                <a:lnTo>
                  <a:pt x="105" y="17"/>
                </a:lnTo>
                <a:lnTo>
                  <a:pt x="105" y="17"/>
                </a:lnTo>
                <a:lnTo>
                  <a:pt x="106" y="17"/>
                </a:lnTo>
                <a:lnTo>
                  <a:pt x="106" y="17"/>
                </a:lnTo>
                <a:lnTo>
                  <a:pt x="107" y="18"/>
                </a:lnTo>
                <a:lnTo>
                  <a:pt x="107" y="19"/>
                </a:lnTo>
                <a:lnTo>
                  <a:pt x="107" y="19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2" name="Freeform 520" hidden="1">
            <a:extLst>
              <a:ext uri="{FF2B5EF4-FFF2-40B4-BE49-F238E27FC236}">
                <a16:creationId xmlns:a16="http://schemas.microsoft.com/office/drawing/2014/main" id="{BE3985D1-5EDC-4415-8F44-C24734A516E9}"/>
              </a:ext>
            </a:extLst>
          </p:cNvPr>
          <p:cNvSpPr>
            <a:spLocks/>
          </p:cNvSpPr>
          <p:nvPr/>
        </p:nvSpPr>
        <p:spPr bwMode="auto">
          <a:xfrm>
            <a:off x="11380619" y="5441673"/>
            <a:ext cx="1287922" cy="999251"/>
          </a:xfrm>
          <a:custGeom>
            <a:avLst/>
            <a:gdLst>
              <a:gd name="T0" fmla="*/ 53 w 116"/>
              <a:gd name="T1" fmla="*/ 13 h 90"/>
              <a:gd name="T2" fmla="*/ 56 w 116"/>
              <a:gd name="T3" fmla="*/ 16 h 90"/>
              <a:gd name="T4" fmla="*/ 60 w 116"/>
              <a:gd name="T5" fmla="*/ 20 h 90"/>
              <a:gd name="T6" fmla="*/ 66 w 116"/>
              <a:gd name="T7" fmla="*/ 20 h 90"/>
              <a:gd name="T8" fmla="*/ 73 w 116"/>
              <a:gd name="T9" fmla="*/ 18 h 90"/>
              <a:gd name="T10" fmla="*/ 79 w 116"/>
              <a:gd name="T11" fmla="*/ 18 h 90"/>
              <a:gd name="T12" fmla="*/ 83 w 116"/>
              <a:gd name="T13" fmla="*/ 22 h 90"/>
              <a:gd name="T14" fmla="*/ 85 w 116"/>
              <a:gd name="T15" fmla="*/ 25 h 90"/>
              <a:gd name="T16" fmla="*/ 90 w 116"/>
              <a:gd name="T17" fmla="*/ 29 h 90"/>
              <a:gd name="T18" fmla="*/ 97 w 116"/>
              <a:gd name="T19" fmla="*/ 30 h 90"/>
              <a:gd name="T20" fmla="*/ 102 w 116"/>
              <a:gd name="T21" fmla="*/ 33 h 90"/>
              <a:gd name="T22" fmla="*/ 103 w 116"/>
              <a:gd name="T23" fmla="*/ 38 h 90"/>
              <a:gd name="T24" fmla="*/ 107 w 116"/>
              <a:gd name="T25" fmla="*/ 43 h 90"/>
              <a:gd name="T26" fmla="*/ 113 w 116"/>
              <a:gd name="T27" fmla="*/ 45 h 90"/>
              <a:gd name="T28" fmla="*/ 112 w 116"/>
              <a:gd name="T29" fmla="*/ 49 h 90"/>
              <a:gd name="T30" fmla="*/ 107 w 116"/>
              <a:gd name="T31" fmla="*/ 54 h 90"/>
              <a:gd name="T32" fmla="*/ 103 w 116"/>
              <a:gd name="T33" fmla="*/ 57 h 90"/>
              <a:gd name="T34" fmla="*/ 100 w 116"/>
              <a:gd name="T35" fmla="*/ 61 h 90"/>
              <a:gd name="T36" fmla="*/ 102 w 116"/>
              <a:gd name="T37" fmla="*/ 64 h 90"/>
              <a:gd name="T38" fmla="*/ 102 w 116"/>
              <a:gd name="T39" fmla="*/ 69 h 90"/>
              <a:gd name="T40" fmla="*/ 105 w 116"/>
              <a:gd name="T41" fmla="*/ 76 h 90"/>
              <a:gd name="T42" fmla="*/ 107 w 116"/>
              <a:gd name="T43" fmla="*/ 81 h 90"/>
              <a:gd name="T44" fmla="*/ 103 w 116"/>
              <a:gd name="T45" fmla="*/ 86 h 90"/>
              <a:gd name="T46" fmla="*/ 102 w 116"/>
              <a:gd name="T47" fmla="*/ 90 h 90"/>
              <a:gd name="T48" fmla="*/ 102 w 116"/>
              <a:gd name="T49" fmla="*/ 84 h 90"/>
              <a:gd name="T50" fmla="*/ 97 w 116"/>
              <a:gd name="T51" fmla="*/ 81 h 90"/>
              <a:gd name="T52" fmla="*/ 90 w 116"/>
              <a:gd name="T53" fmla="*/ 79 h 90"/>
              <a:gd name="T54" fmla="*/ 84 w 116"/>
              <a:gd name="T55" fmla="*/ 78 h 90"/>
              <a:gd name="T56" fmla="*/ 80 w 116"/>
              <a:gd name="T57" fmla="*/ 73 h 90"/>
              <a:gd name="T58" fmla="*/ 84 w 116"/>
              <a:gd name="T59" fmla="*/ 68 h 90"/>
              <a:gd name="T60" fmla="*/ 78 w 116"/>
              <a:gd name="T61" fmla="*/ 67 h 90"/>
              <a:gd name="T62" fmla="*/ 75 w 116"/>
              <a:gd name="T63" fmla="*/ 64 h 90"/>
              <a:gd name="T64" fmla="*/ 71 w 116"/>
              <a:gd name="T65" fmla="*/ 59 h 90"/>
              <a:gd name="T66" fmla="*/ 65 w 116"/>
              <a:gd name="T67" fmla="*/ 59 h 90"/>
              <a:gd name="T68" fmla="*/ 60 w 116"/>
              <a:gd name="T69" fmla="*/ 57 h 90"/>
              <a:gd name="T70" fmla="*/ 55 w 116"/>
              <a:gd name="T71" fmla="*/ 59 h 90"/>
              <a:gd name="T72" fmla="*/ 47 w 116"/>
              <a:gd name="T73" fmla="*/ 59 h 90"/>
              <a:gd name="T74" fmla="*/ 44 w 116"/>
              <a:gd name="T75" fmla="*/ 57 h 90"/>
              <a:gd name="T76" fmla="*/ 37 w 116"/>
              <a:gd name="T77" fmla="*/ 57 h 90"/>
              <a:gd name="T78" fmla="*/ 37 w 116"/>
              <a:gd name="T79" fmla="*/ 50 h 90"/>
              <a:gd name="T80" fmla="*/ 31 w 116"/>
              <a:gd name="T81" fmla="*/ 50 h 90"/>
              <a:gd name="T82" fmla="*/ 26 w 116"/>
              <a:gd name="T83" fmla="*/ 47 h 90"/>
              <a:gd name="T84" fmla="*/ 31 w 116"/>
              <a:gd name="T85" fmla="*/ 45 h 90"/>
              <a:gd name="T86" fmla="*/ 34 w 116"/>
              <a:gd name="T87" fmla="*/ 40 h 90"/>
              <a:gd name="T88" fmla="*/ 29 w 116"/>
              <a:gd name="T89" fmla="*/ 40 h 90"/>
              <a:gd name="T90" fmla="*/ 22 w 116"/>
              <a:gd name="T91" fmla="*/ 38 h 90"/>
              <a:gd name="T92" fmla="*/ 17 w 116"/>
              <a:gd name="T93" fmla="*/ 35 h 90"/>
              <a:gd name="T94" fmla="*/ 12 w 116"/>
              <a:gd name="T95" fmla="*/ 38 h 90"/>
              <a:gd name="T96" fmla="*/ 7 w 116"/>
              <a:gd name="T97" fmla="*/ 35 h 90"/>
              <a:gd name="T98" fmla="*/ 2 w 116"/>
              <a:gd name="T99" fmla="*/ 33 h 90"/>
              <a:gd name="T100" fmla="*/ 0 w 116"/>
              <a:gd name="T101" fmla="*/ 28 h 90"/>
              <a:gd name="T102" fmla="*/ 3 w 116"/>
              <a:gd name="T103" fmla="*/ 24 h 90"/>
              <a:gd name="T104" fmla="*/ 6 w 116"/>
              <a:gd name="T105" fmla="*/ 19 h 90"/>
              <a:gd name="T106" fmla="*/ 10 w 116"/>
              <a:gd name="T107" fmla="*/ 14 h 90"/>
              <a:gd name="T108" fmla="*/ 13 w 116"/>
              <a:gd name="T109" fmla="*/ 11 h 90"/>
              <a:gd name="T110" fmla="*/ 19 w 116"/>
              <a:gd name="T111" fmla="*/ 6 h 90"/>
              <a:gd name="T112" fmla="*/ 24 w 116"/>
              <a:gd name="T113" fmla="*/ 5 h 90"/>
              <a:gd name="T114" fmla="*/ 31 w 116"/>
              <a:gd name="T115" fmla="*/ 3 h 90"/>
              <a:gd name="T116" fmla="*/ 35 w 116"/>
              <a:gd name="T117" fmla="*/ 0 h 90"/>
              <a:gd name="T118" fmla="*/ 40 w 116"/>
              <a:gd name="T119" fmla="*/ 3 h 90"/>
              <a:gd name="T120" fmla="*/ 42 w 116"/>
              <a:gd name="T121" fmla="*/ 9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6" h="90">
                <a:moveTo>
                  <a:pt x="49" y="10"/>
                </a:moveTo>
                <a:lnTo>
                  <a:pt x="50" y="10"/>
                </a:lnTo>
                <a:lnTo>
                  <a:pt x="50" y="11"/>
                </a:lnTo>
                <a:lnTo>
                  <a:pt x="50" y="11"/>
                </a:lnTo>
                <a:lnTo>
                  <a:pt x="50" y="13"/>
                </a:lnTo>
                <a:lnTo>
                  <a:pt x="51" y="14"/>
                </a:lnTo>
                <a:lnTo>
                  <a:pt x="53" y="14"/>
                </a:lnTo>
                <a:lnTo>
                  <a:pt x="53" y="13"/>
                </a:lnTo>
                <a:lnTo>
                  <a:pt x="54" y="13"/>
                </a:lnTo>
                <a:lnTo>
                  <a:pt x="55" y="13"/>
                </a:lnTo>
                <a:lnTo>
                  <a:pt x="55" y="14"/>
                </a:lnTo>
                <a:lnTo>
                  <a:pt x="55" y="14"/>
                </a:lnTo>
                <a:lnTo>
                  <a:pt x="56" y="15"/>
                </a:lnTo>
                <a:lnTo>
                  <a:pt x="56" y="15"/>
                </a:lnTo>
                <a:lnTo>
                  <a:pt x="56" y="16"/>
                </a:lnTo>
                <a:lnTo>
                  <a:pt x="56" y="16"/>
                </a:lnTo>
                <a:lnTo>
                  <a:pt x="58" y="18"/>
                </a:lnTo>
                <a:lnTo>
                  <a:pt x="58" y="18"/>
                </a:lnTo>
                <a:lnTo>
                  <a:pt x="59" y="18"/>
                </a:lnTo>
                <a:lnTo>
                  <a:pt x="59" y="19"/>
                </a:lnTo>
                <a:lnTo>
                  <a:pt x="59" y="19"/>
                </a:lnTo>
                <a:lnTo>
                  <a:pt x="59" y="20"/>
                </a:lnTo>
                <a:lnTo>
                  <a:pt x="59" y="20"/>
                </a:lnTo>
                <a:lnTo>
                  <a:pt x="60" y="20"/>
                </a:lnTo>
                <a:lnTo>
                  <a:pt x="61" y="20"/>
                </a:lnTo>
                <a:lnTo>
                  <a:pt x="61" y="20"/>
                </a:lnTo>
                <a:lnTo>
                  <a:pt x="63" y="20"/>
                </a:lnTo>
                <a:lnTo>
                  <a:pt x="64" y="20"/>
                </a:lnTo>
                <a:lnTo>
                  <a:pt x="64" y="20"/>
                </a:lnTo>
                <a:lnTo>
                  <a:pt x="65" y="20"/>
                </a:lnTo>
                <a:lnTo>
                  <a:pt x="66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69" y="20"/>
                </a:lnTo>
                <a:lnTo>
                  <a:pt x="70" y="20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3" y="18"/>
                </a:lnTo>
                <a:lnTo>
                  <a:pt x="73" y="18"/>
                </a:lnTo>
                <a:lnTo>
                  <a:pt x="74" y="18"/>
                </a:lnTo>
                <a:lnTo>
                  <a:pt x="75" y="18"/>
                </a:lnTo>
                <a:lnTo>
                  <a:pt x="75" y="18"/>
                </a:lnTo>
                <a:lnTo>
                  <a:pt x="76" y="18"/>
                </a:lnTo>
                <a:lnTo>
                  <a:pt x="78" y="18"/>
                </a:lnTo>
                <a:lnTo>
                  <a:pt x="78" y="18"/>
                </a:lnTo>
                <a:lnTo>
                  <a:pt x="79" y="18"/>
                </a:lnTo>
                <a:lnTo>
                  <a:pt x="80" y="18"/>
                </a:lnTo>
                <a:lnTo>
                  <a:pt x="80" y="16"/>
                </a:lnTo>
                <a:lnTo>
                  <a:pt x="80" y="18"/>
                </a:lnTo>
                <a:lnTo>
                  <a:pt x="82" y="18"/>
                </a:lnTo>
                <a:lnTo>
                  <a:pt x="83" y="19"/>
                </a:lnTo>
                <a:lnTo>
                  <a:pt x="83" y="19"/>
                </a:lnTo>
                <a:lnTo>
                  <a:pt x="83" y="20"/>
                </a:lnTo>
                <a:lnTo>
                  <a:pt x="83" y="22"/>
                </a:lnTo>
                <a:lnTo>
                  <a:pt x="83" y="22"/>
                </a:lnTo>
                <a:lnTo>
                  <a:pt x="84" y="23"/>
                </a:lnTo>
                <a:lnTo>
                  <a:pt x="85" y="23"/>
                </a:lnTo>
                <a:lnTo>
                  <a:pt x="85" y="23"/>
                </a:lnTo>
                <a:lnTo>
                  <a:pt x="85" y="24"/>
                </a:lnTo>
                <a:lnTo>
                  <a:pt x="85" y="24"/>
                </a:lnTo>
                <a:lnTo>
                  <a:pt x="85" y="25"/>
                </a:lnTo>
                <a:lnTo>
                  <a:pt x="85" y="25"/>
                </a:lnTo>
                <a:lnTo>
                  <a:pt x="87" y="27"/>
                </a:lnTo>
                <a:lnTo>
                  <a:pt x="88" y="28"/>
                </a:lnTo>
                <a:lnTo>
                  <a:pt x="88" y="28"/>
                </a:lnTo>
                <a:lnTo>
                  <a:pt x="88" y="28"/>
                </a:lnTo>
                <a:lnTo>
                  <a:pt x="89" y="28"/>
                </a:lnTo>
                <a:lnTo>
                  <a:pt x="90" y="28"/>
                </a:lnTo>
                <a:lnTo>
                  <a:pt x="90" y="28"/>
                </a:lnTo>
                <a:lnTo>
                  <a:pt x="90" y="29"/>
                </a:lnTo>
                <a:lnTo>
                  <a:pt x="92" y="30"/>
                </a:lnTo>
                <a:lnTo>
                  <a:pt x="93" y="30"/>
                </a:lnTo>
                <a:lnTo>
                  <a:pt x="94" y="30"/>
                </a:lnTo>
                <a:lnTo>
                  <a:pt x="94" y="30"/>
                </a:lnTo>
                <a:lnTo>
                  <a:pt x="94" y="30"/>
                </a:lnTo>
                <a:lnTo>
                  <a:pt x="95" y="30"/>
                </a:lnTo>
                <a:lnTo>
                  <a:pt x="97" y="30"/>
                </a:lnTo>
                <a:lnTo>
                  <a:pt x="97" y="30"/>
                </a:lnTo>
                <a:lnTo>
                  <a:pt x="98" y="30"/>
                </a:lnTo>
                <a:lnTo>
                  <a:pt x="99" y="30"/>
                </a:lnTo>
                <a:lnTo>
                  <a:pt x="100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2"/>
                </a:lnTo>
                <a:lnTo>
                  <a:pt x="102" y="33"/>
                </a:lnTo>
                <a:lnTo>
                  <a:pt x="102" y="33"/>
                </a:lnTo>
                <a:lnTo>
                  <a:pt x="102" y="33"/>
                </a:lnTo>
                <a:lnTo>
                  <a:pt x="102" y="34"/>
                </a:lnTo>
                <a:lnTo>
                  <a:pt x="102" y="35"/>
                </a:lnTo>
                <a:lnTo>
                  <a:pt x="102" y="35"/>
                </a:lnTo>
                <a:lnTo>
                  <a:pt x="102" y="37"/>
                </a:lnTo>
                <a:lnTo>
                  <a:pt x="102" y="38"/>
                </a:lnTo>
                <a:lnTo>
                  <a:pt x="103" y="38"/>
                </a:lnTo>
                <a:lnTo>
                  <a:pt x="103" y="39"/>
                </a:lnTo>
                <a:lnTo>
                  <a:pt x="104" y="40"/>
                </a:lnTo>
                <a:lnTo>
                  <a:pt x="104" y="40"/>
                </a:lnTo>
                <a:lnTo>
                  <a:pt x="104" y="40"/>
                </a:lnTo>
                <a:lnTo>
                  <a:pt x="105" y="40"/>
                </a:lnTo>
                <a:lnTo>
                  <a:pt x="107" y="40"/>
                </a:lnTo>
                <a:lnTo>
                  <a:pt x="107" y="42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09" y="43"/>
                </a:lnTo>
                <a:lnTo>
                  <a:pt x="109" y="43"/>
                </a:lnTo>
                <a:lnTo>
                  <a:pt x="110" y="43"/>
                </a:lnTo>
                <a:lnTo>
                  <a:pt x="112" y="44"/>
                </a:lnTo>
                <a:lnTo>
                  <a:pt x="112" y="45"/>
                </a:lnTo>
                <a:lnTo>
                  <a:pt x="113" y="45"/>
                </a:lnTo>
                <a:lnTo>
                  <a:pt x="113" y="45"/>
                </a:lnTo>
                <a:lnTo>
                  <a:pt x="116" y="45"/>
                </a:lnTo>
                <a:lnTo>
                  <a:pt x="114" y="47"/>
                </a:lnTo>
                <a:lnTo>
                  <a:pt x="113" y="47"/>
                </a:lnTo>
                <a:lnTo>
                  <a:pt x="113" y="48"/>
                </a:lnTo>
                <a:lnTo>
                  <a:pt x="113" y="48"/>
                </a:lnTo>
                <a:lnTo>
                  <a:pt x="112" y="48"/>
                </a:lnTo>
                <a:lnTo>
                  <a:pt x="112" y="49"/>
                </a:lnTo>
                <a:lnTo>
                  <a:pt x="112" y="49"/>
                </a:lnTo>
                <a:lnTo>
                  <a:pt x="110" y="50"/>
                </a:lnTo>
                <a:lnTo>
                  <a:pt x="109" y="50"/>
                </a:lnTo>
                <a:lnTo>
                  <a:pt x="109" y="52"/>
                </a:lnTo>
                <a:lnTo>
                  <a:pt x="109" y="52"/>
                </a:lnTo>
                <a:lnTo>
                  <a:pt x="109" y="53"/>
                </a:lnTo>
                <a:lnTo>
                  <a:pt x="108" y="54"/>
                </a:lnTo>
                <a:lnTo>
                  <a:pt x="107" y="54"/>
                </a:lnTo>
                <a:lnTo>
                  <a:pt x="107" y="53"/>
                </a:lnTo>
                <a:lnTo>
                  <a:pt x="105" y="53"/>
                </a:lnTo>
                <a:lnTo>
                  <a:pt x="104" y="53"/>
                </a:lnTo>
                <a:lnTo>
                  <a:pt x="104" y="53"/>
                </a:lnTo>
                <a:lnTo>
                  <a:pt x="103" y="54"/>
                </a:lnTo>
                <a:lnTo>
                  <a:pt x="103" y="54"/>
                </a:lnTo>
                <a:lnTo>
                  <a:pt x="103" y="56"/>
                </a:lnTo>
                <a:lnTo>
                  <a:pt x="103" y="57"/>
                </a:lnTo>
                <a:lnTo>
                  <a:pt x="102" y="57"/>
                </a:lnTo>
                <a:lnTo>
                  <a:pt x="102" y="57"/>
                </a:lnTo>
                <a:lnTo>
                  <a:pt x="102" y="58"/>
                </a:lnTo>
                <a:lnTo>
                  <a:pt x="102" y="59"/>
                </a:lnTo>
                <a:lnTo>
                  <a:pt x="99" y="59"/>
                </a:lnTo>
                <a:lnTo>
                  <a:pt x="100" y="59"/>
                </a:lnTo>
                <a:lnTo>
                  <a:pt x="100" y="61"/>
                </a:lnTo>
                <a:lnTo>
                  <a:pt x="100" y="61"/>
                </a:lnTo>
                <a:lnTo>
                  <a:pt x="102" y="62"/>
                </a:lnTo>
                <a:lnTo>
                  <a:pt x="102" y="62"/>
                </a:lnTo>
                <a:lnTo>
                  <a:pt x="103" y="62"/>
                </a:lnTo>
                <a:lnTo>
                  <a:pt x="104" y="62"/>
                </a:lnTo>
                <a:lnTo>
                  <a:pt x="103" y="62"/>
                </a:lnTo>
                <a:lnTo>
                  <a:pt x="103" y="63"/>
                </a:lnTo>
                <a:lnTo>
                  <a:pt x="103" y="64"/>
                </a:lnTo>
                <a:lnTo>
                  <a:pt x="102" y="64"/>
                </a:lnTo>
                <a:lnTo>
                  <a:pt x="102" y="64"/>
                </a:lnTo>
                <a:lnTo>
                  <a:pt x="102" y="66"/>
                </a:lnTo>
                <a:lnTo>
                  <a:pt x="102" y="66"/>
                </a:lnTo>
                <a:lnTo>
                  <a:pt x="102" y="67"/>
                </a:lnTo>
                <a:lnTo>
                  <a:pt x="102" y="68"/>
                </a:lnTo>
                <a:lnTo>
                  <a:pt x="102" y="68"/>
                </a:lnTo>
                <a:lnTo>
                  <a:pt x="102" y="69"/>
                </a:lnTo>
                <a:lnTo>
                  <a:pt x="102" y="69"/>
                </a:lnTo>
                <a:lnTo>
                  <a:pt x="102" y="71"/>
                </a:lnTo>
                <a:lnTo>
                  <a:pt x="103" y="71"/>
                </a:lnTo>
                <a:lnTo>
                  <a:pt x="103" y="72"/>
                </a:lnTo>
                <a:lnTo>
                  <a:pt x="104" y="73"/>
                </a:lnTo>
                <a:lnTo>
                  <a:pt x="104" y="73"/>
                </a:lnTo>
                <a:lnTo>
                  <a:pt x="104" y="73"/>
                </a:lnTo>
                <a:lnTo>
                  <a:pt x="104" y="74"/>
                </a:lnTo>
                <a:lnTo>
                  <a:pt x="105" y="76"/>
                </a:lnTo>
                <a:lnTo>
                  <a:pt x="105" y="76"/>
                </a:lnTo>
                <a:lnTo>
                  <a:pt x="105" y="77"/>
                </a:lnTo>
                <a:lnTo>
                  <a:pt x="105" y="78"/>
                </a:lnTo>
                <a:lnTo>
                  <a:pt x="105" y="78"/>
                </a:lnTo>
                <a:lnTo>
                  <a:pt x="105" y="79"/>
                </a:lnTo>
                <a:lnTo>
                  <a:pt x="107" y="81"/>
                </a:lnTo>
                <a:lnTo>
                  <a:pt x="107" y="81"/>
                </a:lnTo>
                <a:lnTo>
                  <a:pt x="107" y="81"/>
                </a:lnTo>
                <a:lnTo>
                  <a:pt x="107" y="82"/>
                </a:lnTo>
                <a:lnTo>
                  <a:pt x="105" y="82"/>
                </a:lnTo>
                <a:lnTo>
                  <a:pt x="105" y="83"/>
                </a:lnTo>
                <a:lnTo>
                  <a:pt x="104" y="84"/>
                </a:lnTo>
                <a:lnTo>
                  <a:pt x="104" y="84"/>
                </a:lnTo>
                <a:lnTo>
                  <a:pt x="104" y="84"/>
                </a:lnTo>
                <a:lnTo>
                  <a:pt x="103" y="84"/>
                </a:lnTo>
                <a:lnTo>
                  <a:pt x="103" y="86"/>
                </a:lnTo>
                <a:lnTo>
                  <a:pt x="103" y="87"/>
                </a:lnTo>
                <a:lnTo>
                  <a:pt x="103" y="87"/>
                </a:lnTo>
                <a:lnTo>
                  <a:pt x="103" y="88"/>
                </a:lnTo>
                <a:lnTo>
                  <a:pt x="103" y="90"/>
                </a:lnTo>
                <a:lnTo>
                  <a:pt x="103" y="90"/>
                </a:lnTo>
                <a:lnTo>
                  <a:pt x="103" y="90"/>
                </a:lnTo>
                <a:lnTo>
                  <a:pt x="102" y="90"/>
                </a:lnTo>
                <a:lnTo>
                  <a:pt x="102" y="90"/>
                </a:lnTo>
                <a:lnTo>
                  <a:pt x="102" y="90"/>
                </a:lnTo>
                <a:lnTo>
                  <a:pt x="100" y="88"/>
                </a:lnTo>
                <a:lnTo>
                  <a:pt x="100" y="87"/>
                </a:lnTo>
                <a:lnTo>
                  <a:pt x="99" y="87"/>
                </a:lnTo>
                <a:lnTo>
                  <a:pt x="100" y="87"/>
                </a:lnTo>
                <a:lnTo>
                  <a:pt x="100" y="86"/>
                </a:lnTo>
                <a:lnTo>
                  <a:pt x="102" y="86"/>
                </a:lnTo>
                <a:lnTo>
                  <a:pt x="102" y="84"/>
                </a:lnTo>
                <a:lnTo>
                  <a:pt x="102" y="83"/>
                </a:lnTo>
                <a:lnTo>
                  <a:pt x="102" y="82"/>
                </a:lnTo>
                <a:lnTo>
                  <a:pt x="100" y="82"/>
                </a:lnTo>
                <a:lnTo>
                  <a:pt x="99" y="82"/>
                </a:lnTo>
                <a:lnTo>
                  <a:pt x="99" y="82"/>
                </a:lnTo>
                <a:lnTo>
                  <a:pt x="98" y="82"/>
                </a:lnTo>
                <a:lnTo>
                  <a:pt x="97" y="82"/>
                </a:lnTo>
                <a:lnTo>
                  <a:pt x="97" y="81"/>
                </a:lnTo>
                <a:lnTo>
                  <a:pt x="97" y="81"/>
                </a:lnTo>
                <a:lnTo>
                  <a:pt x="95" y="81"/>
                </a:lnTo>
                <a:lnTo>
                  <a:pt x="94" y="79"/>
                </a:lnTo>
                <a:lnTo>
                  <a:pt x="94" y="79"/>
                </a:lnTo>
                <a:lnTo>
                  <a:pt x="93" y="79"/>
                </a:lnTo>
                <a:lnTo>
                  <a:pt x="92" y="79"/>
                </a:lnTo>
                <a:lnTo>
                  <a:pt x="90" y="79"/>
                </a:lnTo>
                <a:lnTo>
                  <a:pt x="90" y="79"/>
                </a:lnTo>
                <a:lnTo>
                  <a:pt x="89" y="79"/>
                </a:lnTo>
                <a:lnTo>
                  <a:pt x="88" y="81"/>
                </a:lnTo>
                <a:lnTo>
                  <a:pt x="88" y="81"/>
                </a:lnTo>
                <a:lnTo>
                  <a:pt x="88" y="79"/>
                </a:lnTo>
                <a:lnTo>
                  <a:pt x="87" y="79"/>
                </a:lnTo>
                <a:lnTo>
                  <a:pt x="85" y="78"/>
                </a:lnTo>
                <a:lnTo>
                  <a:pt x="85" y="78"/>
                </a:lnTo>
                <a:lnTo>
                  <a:pt x="84" y="78"/>
                </a:lnTo>
                <a:lnTo>
                  <a:pt x="84" y="77"/>
                </a:lnTo>
                <a:lnTo>
                  <a:pt x="83" y="77"/>
                </a:lnTo>
                <a:lnTo>
                  <a:pt x="83" y="76"/>
                </a:lnTo>
                <a:lnTo>
                  <a:pt x="82" y="76"/>
                </a:lnTo>
                <a:lnTo>
                  <a:pt x="82" y="76"/>
                </a:lnTo>
                <a:lnTo>
                  <a:pt x="80" y="74"/>
                </a:lnTo>
                <a:lnTo>
                  <a:pt x="80" y="73"/>
                </a:lnTo>
                <a:lnTo>
                  <a:pt x="80" y="73"/>
                </a:lnTo>
                <a:lnTo>
                  <a:pt x="80" y="72"/>
                </a:lnTo>
                <a:lnTo>
                  <a:pt x="82" y="73"/>
                </a:lnTo>
                <a:lnTo>
                  <a:pt x="83" y="72"/>
                </a:lnTo>
                <a:lnTo>
                  <a:pt x="83" y="71"/>
                </a:lnTo>
                <a:lnTo>
                  <a:pt x="83" y="71"/>
                </a:lnTo>
                <a:lnTo>
                  <a:pt x="84" y="71"/>
                </a:lnTo>
                <a:lnTo>
                  <a:pt x="84" y="69"/>
                </a:lnTo>
                <a:lnTo>
                  <a:pt x="84" y="68"/>
                </a:lnTo>
                <a:lnTo>
                  <a:pt x="84" y="68"/>
                </a:lnTo>
                <a:lnTo>
                  <a:pt x="83" y="67"/>
                </a:lnTo>
                <a:lnTo>
                  <a:pt x="83" y="67"/>
                </a:lnTo>
                <a:lnTo>
                  <a:pt x="82" y="67"/>
                </a:lnTo>
                <a:lnTo>
                  <a:pt x="80" y="67"/>
                </a:lnTo>
                <a:lnTo>
                  <a:pt x="80" y="67"/>
                </a:lnTo>
                <a:lnTo>
                  <a:pt x="79" y="67"/>
                </a:lnTo>
                <a:lnTo>
                  <a:pt x="78" y="67"/>
                </a:lnTo>
                <a:lnTo>
                  <a:pt x="78" y="68"/>
                </a:lnTo>
                <a:lnTo>
                  <a:pt x="76" y="68"/>
                </a:lnTo>
                <a:lnTo>
                  <a:pt x="75" y="68"/>
                </a:lnTo>
                <a:lnTo>
                  <a:pt x="75" y="68"/>
                </a:lnTo>
                <a:lnTo>
                  <a:pt x="75" y="67"/>
                </a:lnTo>
                <a:lnTo>
                  <a:pt x="75" y="66"/>
                </a:lnTo>
                <a:lnTo>
                  <a:pt x="75" y="66"/>
                </a:lnTo>
                <a:lnTo>
                  <a:pt x="75" y="64"/>
                </a:lnTo>
                <a:lnTo>
                  <a:pt x="75" y="63"/>
                </a:lnTo>
                <a:lnTo>
                  <a:pt x="75" y="62"/>
                </a:lnTo>
                <a:lnTo>
                  <a:pt x="75" y="62"/>
                </a:lnTo>
                <a:lnTo>
                  <a:pt x="75" y="61"/>
                </a:lnTo>
                <a:lnTo>
                  <a:pt x="74" y="59"/>
                </a:lnTo>
                <a:lnTo>
                  <a:pt x="74" y="59"/>
                </a:lnTo>
                <a:lnTo>
                  <a:pt x="73" y="59"/>
                </a:lnTo>
                <a:lnTo>
                  <a:pt x="71" y="59"/>
                </a:lnTo>
                <a:lnTo>
                  <a:pt x="71" y="59"/>
                </a:lnTo>
                <a:lnTo>
                  <a:pt x="70" y="59"/>
                </a:lnTo>
                <a:lnTo>
                  <a:pt x="69" y="59"/>
                </a:lnTo>
                <a:lnTo>
                  <a:pt x="69" y="59"/>
                </a:lnTo>
                <a:lnTo>
                  <a:pt x="68" y="59"/>
                </a:lnTo>
                <a:lnTo>
                  <a:pt x="66" y="59"/>
                </a:lnTo>
                <a:lnTo>
                  <a:pt x="66" y="59"/>
                </a:lnTo>
                <a:lnTo>
                  <a:pt x="65" y="59"/>
                </a:lnTo>
                <a:lnTo>
                  <a:pt x="65" y="59"/>
                </a:lnTo>
                <a:lnTo>
                  <a:pt x="64" y="58"/>
                </a:lnTo>
                <a:lnTo>
                  <a:pt x="64" y="57"/>
                </a:lnTo>
                <a:lnTo>
                  <a:pt x="64" y="57"/>
                </a:lnTo>
                <a:lnTo>
                  <a:pt x="63" y="57"/>
                </a:lnTo>
                <a:lnTo>
                  <a:pt x="61" y="57"/>
                </a:lnTo>
                <a:lnTo>
                  <a:pt x="61" y="57"/>
                </a:lnTo>
                <a:lnTo>
                  <a:pt x="60" y="57"/>
                </a:lnTo>
                <a:lnTo>
                  <a:pt x="60" y="58"/>
                </a:lnTo>
                <a:lnTo>
                  <a:pt x="59" y="59"/>
                </a:lnTo>
                <a:lnTo>
                  <a:pt x="59" y="59"/>
                </a:lnTo>
                <a:lnTo>
                  <a:pt x="59" y="59"/>
                </a:lnTo>
                <a:lnTo>
                  <a:pt x="58" y="59"/>
                </a:lnTo>
                <a:lnTo>
                  <a:pt x="56" y="59"/>
                </a:lnTo>
                <a:lnTo>
                  <a:pt x="56" y="59"/>
                </a:lnTo>
                <a:lnTo>
                  <a:pt x="55" y="59"/>
                </a:lnTo>
                <a:lnTo>
                  <a:pt x="54" y="59"/>
                </a:lnTo>
                <a:lnTo>
                  <a:pt x="53" y="59"/>
                </a:lnTo>
                <a:lnTo>
                  <a:pt x="53" y="59"/>
                </a:lnTo>
                <a:lnTo>
                  <a:pt x="51" y="59"/>
                </a:lnTo>
                <a:lnTo>
                  <a:pt x="50" y="59"/>
                </a:lnTo>
                <a:lnTo>
                  <a:pt x="50" y="59"/>
                </a:lnTo>
                <a:lnTo>
                  <a:pt x="49" y="59"/>
                </a:lnTo>
                <a:lnTo>
                  <a:pt x="47" y="59"/>
                </a:lnTo>
                <a:lnTo>
                  <a:pt x="47" y="59"/>
                </a:lnTo>
                <a:lnTo>
                  <a:pt x="46" y="59"/>
                </a:lnTo>
                <a:lnTo>
                  <a:pt x="46" y="59"/>
                </a:lnTo>
                <a:lnTo>
                  <a:pt x="45" y="58"/>
                </a:lnTo>
                <a:lnTo>
                  <a:pt x="45" y="57"/>
                </a:lnTo>
                <a:lnTo>
                  <a:pt x="45" y="57"/>
                </a:lnTo>
                <a:lnTo>
                  <a:pt x="45" y="57"/>
                </a:lnTo>
                <a:lnTo>
                  <a:pt x="44" y="57"/>
                </a:lnTo>
                <a:lnTo>
                  <a:pt x="42" y="57"/>
                </a:lnTo>
                <a:lnTo>
                  <a:pt x="42" y="57"/>
                </a:lnTo>
                <a:lnTo>
                  <a:pt x="41" y="57"/>
                </a:lnTo>
                <a:lnTo>
                  <a:pt x="40" y="57"/>
                </a:lnTo>
                <a:lnTo>
                  <a:pt x="40" y="58"/>
                </a:lnTo>
                <a:lnTo>
                  <a:pt x="39" y="58"/>
                </a:lnTo>
                <a:lnTo>
                  <a:pt x="37" y="57"/>
                </a:lnTo>
                <a:lnTo>
                  <a:pt x="37" y="57"/>
                </a:lnTo>
                <a:lnTo>
                  <a:pt x="37" y="56"/>
                </a:lnTo>
                <a:lnTo>
                  <a:pt x="36" y="56"/>
                </a:lnTo>
                <a:lnTo>
                  <a:pt x="36" y="54"/>
                </a:lnTo>
                <a:lnTo>
                  <a:pt x="36" y="54"/>
                </a:lnTo>
                <a:lnTo>
                  <a:pt x="37" y="53"/>
                </a:lnTo>
                <a:lnTo>
                  <a:pt x="37" y="52"/>
                </a:lnTo>
                <a:lnTo>
                  <a:pt x="37" y="52"/>
                </a:lnTo>
                <a:lnTo>
                  <a:pt x="37" y="50"/>
                </a:lnTo>
                <a:lnTo>
                  <a:pt x="37" y="49"/>
                </a:lnTo>
                <a:lnTo>
                  <a:pt x="36" y="49"/>
                </a:lnTo>
                <a:lnTo>
                  <a:pt x="35" y="49"/>
                </a:lnTo>
                <a:lnTo>
                  <a:pt x="34" y="50"/>
                </a:lnTo>
                <a:lnTo>
                  <a:pt x="34" y="50"/>
                </a:lnTo>
                <a:lnTo>
                  <a:pt x="32" y="50"/>
                </a:lnTo>
                <a:lnTo>
                  <a:pt x="31" y="50"/>
                </a:lnTo>
                <a:lnTo>
                  <a:pt x="31" y="50"/>
                </a:lnTo>
                <a:lnTo>
                  <a:pt x="30" y="50"/>
                </a:lnTo>
                <a:lnTo>
                  <a:pt x="29" y="50"/>
                </a:lnTo>
                <a:lnTo>
                  <a:pt x="29" y="50"/>
                </a:lnTo>
                <a:lnTo>
                  <a:pt x="27" y="49"/>
                </a:lnTo>
                <a:lnTo>
                  <a:pt x="27" y="49"/>
                </a:lnTo>
                <a:lnTo>
                  <a:pt x="26" y="48"/>
                </a:lnTo>
                <a:lnTo>
                  <a:pt x="26" y="47"/>
                </a:lnTo>
                <a:lnTo>
                  <a:pt x="26" y="47"/>
                </a:lnTo>
                <a:lnTo>
                  <a:pt x="26" y="45"/>
                </a:lnTo>
                <a:lnTo>
                  <a:pt x="26" y="45"/>
                </a:lnTo>
                <a:lnTo>
                  <a:pt x="27" y="45"/>
                </a:lnTo>
                <a:lnTo>
                  <a:pt x="29" y="45"/>
                </a:lnTo>
                <a:lnTo>
                  <a:pt x="29" y="45"/>
                </a:lnTo>
                <a:lnTo>
                  <a:pt x="30" y="45"/>
                </a:lnTo>
                <a:lnTo>
                  <a:pt x="31" y="45"/>
                </a:lnTo>
                <a:lnTo>
                  <a:pt x="31" y="45"/>
                </a:lnTo>
                <a:lnTo>
                  <a:pt x="32" y="45"/>
                </a:lnTo>
                <a:lnTo>
                  <a:pt x="32" y="44"/>
                </a:lnTo>
                <a:lnTo>
                  <a:pt x="34" y="44"/>
                </a:lnTo>
                <a:lnTo>
                  <a:pt x="34" y="43"/>
                </a:lnTo>
                <a:lnTo>
                  <a:pt x="34" y="43"/>
                </a:lnTo>
                <a:lnTo>
                  <a:pt x="34" y="42"/>
                </a:lnTo>
                <a:lnTo>
                  <a:pt x="34" y="40"/>
                </a:lnTo>
                <a:lnTo>
                  <a:pt x="34" y="40"/>
                </a:lnTo>
                <a:lnTo>
                  <a:pt x="34" y="39"/>
                </a:lnTo>
                <a:lnTo>
                  <a:pt x="34" y="39"/>
                </a:lnTo>
                <a:lnTo>
                  <a:pt x="32" y="39"/>
                </a:lnTo>
                <a:lnTo>
                  <a:pt x="31" y="39"/>
                </a:lnTo>
                <a:lnTo>
                  <a:pt x="31" y="39"/>
                </a:lnTo>
                <a:lnTo>
                  <a:pt x="30" y="40"/>
                </a:lnTo>
                <a:lnTo>
                  <a:pt x="29" y="40"/>
                </a:lnTo>
                <a:lnTo>
                  <a:pt x="29" y="40"/>
                </a:lnTo>
                <a:lnTo>
                  <a:pt x="27" y="39"/>
                </a:lnTo>
                <a:lnTo>
                  <a:pt x="26" y="39"/>
                </a:lnTo>
                <a:lnTo>
                  <a:pt x="26" y="38"/>
                </a:lnTo>
                <a:lnTo>
                  <a:pt x="25" y="38"/>
                </a:lnTo>
                <a:lnTo>
                  <a:pt x="25" y="38"/>
                </a:lnTo>
                <a:lnTo>
                  <a:pt x="24" y="38"/>
                </a:lnTo>
                <a:lnTo>
                  <a:pt x="24" y="38"/>
                </a:lnTo>
                <a:lnTo>
                  <a:pt x="22" y="38"/>
                </a:lnTo>
                <a:lnTo>
                  <a:pt x="21" y="38"/>
                </a:lnTo>
                <a:lnTo>
                  <a:pt x="21" y="38"/>
                </a:lnTo>
                <a:lnTo>
                  <a:pt x="20" y="38"/>
                </a:lnTo>
                <a:lnTo>
                  <a:pt x="19" y="38"/>
                </a:lnTo>
                <a:lnTo>
                  <a:pt x="19" y="37"/>
                </a:lnTo>
                <a:lnTo>
                  <a:pt x="19" y="35"/>
                </a:lnTo>
                <a:lnTo>
                  <a:pt x="17" y="35"/>
                </a:lnTo>
                <a:lnTo>
                  <a:pt x="17" y="35"/>
                </a:lnTo>
                <a:lnTo>
                  <a:pt x="16" y="35"/>
                </a:lnTo>
                <a:lnTo>
                  <a:pt x="15" y="35"/>
                </a:lnTo>
                <a:lnTo>
                  <a:pt x="15" y="35"/>
                </a:lnTo>
                <a:lnTo>
                  <a:pt x="13" y="35"/>
                </a:lnTo>
                <a:lnTo>
                  <a:pt x="13" y="37"/>
                </a:lnTo>
                <a:lnTo>
                  <a:pt x="12" y="38"/>
                </a:lnTo>
                <a:lnTo>
                  <a:pt x="12" y="38"/>
                </a:lnTo>
                <a:lnTo>
                  <a:pt x="12" y="38"/>
                </a:lnTo>
                <a:lnTo>
                  <a:pt x="11" y="38"/>
                </a:lnTo>
                <a:lnTo>
                  <a:pt x="10" y="38"/>
                </a:lnTo>
                <a:lnTo>
                  <a:pt x="10" y="38"/>
                </a:lnTo>
                <a:lnTo>
                  <a:pt x="8" y="38"/>
                </a:lnTo>
                <a:lnTo>
                  <a:pt x="7" y="38"/>
                </a:lnTo>
                <a:lnTo>
                  <a:pt x="7" y="37"/>
                </a:lnTo>
                <a:lnTo>
                  <a:pt x="7" y="35"/>
                </a:lnTo>
                <a:lnTo>
                  <a:pt x="7" y="35"/>
                </a:lnTo>
                <a:lnTo>
                  <a:pt x="6" y="34"/>
                </a:lnTo>
                <a:lnTo>
                  <a:pt x="6" y="34"/>
                </a:lnTo>
                <a:lnTo>
                  <a:pt x="5" y="33"/>
                </a:lnTo>
                <a:lnTo>
                  <a:pt x="5" y="33"/>
                </a:lnTo>
                <a:lnTo>
                  <a:pt x="5" y="33"/>
                </a:lnTo>
                <a:lnTo>
                  <a:pt x="3" y="33"/>
                </a:lnTo>
                <a:lnTo>
                  <a:pt x="2" y="33"/>
                </a:lnTo>
                <a:lnTo>
                  <a:pt x="2" y="33"/>
                </a:lnTo>
                <a:lnTo>
                  <a:pt x="2" y="33"/>
                </a:lnTo>
                <a:lnTo>
                  <a:pt x="2" y="33"/>
                </a:lnTo>
                <a:lnTo>
                  <a:pt x="1" y="33"/>
                </a:lnTo>
                <a:lnTo>
                  <a:pt x="1" y="32"/>
                </a:lnTo>
                <a:lnTo>
                  <a:pt x="1" y="30"/>
                </a:lnTo>
                <a:lnTo>
                  <a:pt x="1" y="30"/>
                </a:lnTo>
                <a:lnTo>
                  <a:pt x="1" y="29"/>
                </a:lnTo>
                <a:lnTo>
                  <a:pt x="0" y="28"/>
                </a:lnTo>
                <a:lnTo>
                  <a:pt x="0" y="28"/>
                </a:lnTo>
                <a:lnTo>
                  <a:pt x="1" y="28"/>
                </a:lnTo>
                <a:lnTo>
                  <a:pt x="2" y="28"/>
                </a:lnTo>
                <a:lnTo>
                  <a:pt x="2" y="27"/>
                </a:lnTo>
                <a:lnTo>
                  <a:pt x="2" y="25"/>
                </a:lnTo>
                <a:lnTo>
                  <a:pt x="2" y="24"/>
                </a:lnTo>
                <a:lnTo>
                  <a:pt x="3" y="24"/>
                </a:lnTo>
                <a:lnTo>
                  <a:pt x="3" y="24"/>
                </a:lnTo>
                <a:lnTo>
                  <a:pt x="3" y="23"/>
                </a:lnTo>
                <a:lnTo>
                  <a:pt x="5" y="22"/>
                </a:lnTo>
                <a:lnTo>
                  <a:pt x="5" y="22"/>
                </a:lnTo>
                <a:lnTo>
                  <a:pt x="5" y="22"/>
                </a:lnTo>
                <a:lnTo>
                  <a:pt x="5" y="20"/>
                </a:lnTo>
                <a:lnTo>
                  <a:pt x="5" y="19"/>
                </a:lnTo>
                <a:lnTo>
                  <a:pt x="5" y="19"/>
                </a:lnTo>
                <a:lnTo>
                  <a:pt x="6" y="19"/>
                </a:lnTo>
                <a:lnTo>
                  <a:pt x="7" y="19"/>
                </a:lnTo>
                <a:lnTo>
                  <a:pt x="7" y="19"/>
                </a:lnTo>
                <a:lnTo>
                  <a:pt x="8" y="19"/>
                </a:lnTo>
                <a:lnTo>
                  <a:pt x="8" y="18"/>
                </a:lnTo>
                <a:lnTo>
                  <a:pt x="8" y="16"/>
                </a:lnTo>
                <a:lnTo>
                  <a:pt x="8" y="16"/>
                </a:lnTo>
                <a:lnTo>
                  <a:pt x="10" y="15"/>
                </a:lnTo>
                <a:lnTo>
                  <a:pt x="10" y="14"/>
                </a:lnTo>
                <a:lnTo>
                  <a:pt x="10" y="14"/>
                </a:lnTo>
                <a:lnTo>
                  <a:pt x="10" y="14"/>
                </a:lnTo>
                <a:lnTo>
                  <a:pt x="10" y="13"/>
                </a:lnTo>
                <a:lnTo>
                  <a:pt x="10" y="11"/>
                </a:lnTo>
                <a:lnTo>
                  <a:pt x="11" y="11"/>
                </a:lnTo>
                <a:lnTo>
                  <a:pt x="12" y="11"/>
                </a:lnTo>
                <a:lnTo>
                  <a:pt x="12" y="11"/>
                </a:lnTo>
                <a:lnTo>
                  <a:pt x="13" y="11"/>
                </a:lnTo>
                <a:lnTo>
                  <a:pt x="15" y="11"/>
                </a:lnTo>
                <a:lnTo>
                  <a:pt x="15" y="11"/>
                </a:lnTo>
                <a:lnTo>
                  <a:pt x="15" y="10"/>
                </a:lnTo>
                <a:lnTo>
                  <a:pt x="16" y="9"/>
                </a:lnTo>
                <a:lnTo>
                  <a:pt x="16" y="9"/>
                </a:lnTo>
                <a:lnTo>
                  <a:pt x="17" y="9"/>
                </a:lnTo>
                <a:lnTo>
                  <a:pt x="17" y="8"/>
                </a:lnTo>
                <a:lnTo>
                  <a:pt x="19" y="6"/>
                </a:lnTo>
                <a:lnTo>
                  <a:pt x="19" y="5"/>
                </a:lnTo>
                <a:lnTo>
                  <a:pt x="20" y="5"/>
                </a:lnTo>
                <a:lnTo>
                  <a:pt x="21" y="5"/>
                </a:lnTo>
                <a:lnTo>
                  <a:pt x="21" y="5"/>
                </a:lnTo>
                <a:lnTo>
                  <a:pt x="21" y="5"/>
                </a:lnTo>
                <a:lnTo>
                  <a:pt x="24" y="5"/>
                </a:lnTo>
                <a:lnTo>
                  <a:pt x="24" y="5"/>
                </a:lnTo>
                <a:lnTo>
                  <a:pt x="24" y="5"/>
                </a:lnTo>
                <a:lnTo>
                  <a:pt x="24" y="4"/>
                </a:lnTo>
                <a:lnTo>
                  <a:pt x="25" y="3"/>
                </a:lnTo>
                <a:lnTo>
                  <a:pt x="26" y="3"/>
                </a:lnTo>
                <a:lnTo>
                  <a:pt x="27" y="3"/>
                </a:lnTo>
                <a:lnTo>
                  <a:pt x="29" y="3"/>
                </a:lnTo>
                <a:lnTo>
                  <a:pt x="29" y="3"/>
                </a:lnTo>
                <a:lnTo>
                  <a:pt x="30" y="3"/>
                </a:lnTo>
                <a:lnTo>
                  <a:pt x="31" y="3"/>
                </a:lnTo>
                <a:lnTo>
                  <a:pt x="31" y="3"/>
                </a:lnTo>
                <a:lnTo>
                  <a:pt x="31" y="3"/>
                </a:lnTo>
                <a:lnTo>
                  <a:pt x="31" y="1"/>
                </a:lnTo>
                <a:lnTo>
                  <a:pt x="32" y="0"/>
                </a:lnTo>
                <a:lnTo>
                  <a:pt x="32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9" y="0"/>
                </a:lnTo>
                <a:lnTo>
                  <a:pt x="40" y="0"/>
                </a:lnTo>
                <a:lnTo>
                  <a:pt x="40" y="1"/>
                </a:lnTo>
                <a:lnTo>
                  <a:pt x="40" y="3"/>
                </a:lnTo>
                <a:lnTo>
                  <a:pt x="40" y="3"/>
                </a:lnTo>
                <a:lnTo>
                  <a:pt x="40" y="4"/>
                </a:lnTo>
                <a:lnTo>
                  <a:pt x="40" y="5"/>
                </a:lnTo>
                <a:lnTo>
                  <a:pt x="40" y="5"/>
                </a:lnTo>
                <a:lnTo>
                  <a:pt x="40" y="6"/>
                </a:lnTo>
                <a:lnTo>
                  <a:pt x="40" y="8"/>
                </a:lnTo>
                <a:lnTo>
                  <a:pt x="41" y="9"/>
                </a:lnTo>
                <a:lnTo>
                  <a:pt x="42" y="9"/>
                </a:lnTo>
                <a:lnTo>
                  <a:pt x="42" y="9"/>
                </a:lnTo>
                <a:lnTo>
                  <a:pt x="44" y="8"/>
                </a:lnTo>
                <a:lnTo>
                  <a:pt x="45" y="8"/>
                </a:lnTo>
                <a:lnTo>
                  <a:pt x="45" y="9"/>
                </a:lnTo>
                <a:lnTo>
                  <a:pt x="46" y="9"/>
                </a:lnTo>
                <a:lnTo>
                  <a:pt x="47" y="9"/>
                </a:lnTo>
                <a:lnTo>
                  <a:pt x="47" y="9"/>
                </a:lnTo>
                <a:lnTo>
                  <a:pt x="49" y="10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3" name="Freeform 521" hidden="1">
            <a:extLst>
              <a:ext uri="{FF2B5EF4-FFF2-40B4-BE49-F238E27FC236}">
                <a16:creationId xmlns:a16="http://schemas.microsoft.com/office/drawing/2014/main" id="{2FEF072E-1E7B-426A-82DA-C2BA358B1007}"/>
              </a:ext>
            </a:extLst>
          </p:cNvPr>
          <p:cNvSpPr>
            <a:spLocks/>
          </p:cNvSpPr>
          <p:nvPr/>
        </p:nvSpPr>
        <p:spPr bwMode="auto">
          <a:xfrm>
            <a:off x="15343259" y="5308439"/>
            <a:ext cx="743890" cy="621755"/>
          </a:xfrm>
          <a:custGeom>
            <a:avLst/>
            <a:gdLst>
              <a:gd name="T0" fmla="*/ 64 w 67"/>
              <a:gd name="T1" fmla="*/ 10 h 56"/>
              <a:gd name="T2" fmla="*/ 62 w 67"/>
              <a:gd name="T3" fmla="*/ 12 h 56"/>
              <a:gd name="T4" fmla="*/ 64 w 67"/>
              <a:gd name="T5" fmla="*/ 16 h 56"/>
              <a:gd name="T6" fmla="*/ 62 w 67"/>
              <a:gd name="T7" fmla="*/ 21 h 56"/>
              <a:gd name="T8" fmla="*/ 57 w 67"/>
              <a:gd name="T9" fmla="*/ 21 h 56"/>
              <a:gd name="T10" fmla="*/ 53 w 67"/>
              <a:gd name="T11" fmla="*/ 23 h 56"/>
              <a:gd name="T12" fmla="*/ 53 w 67"/>
              <a:gd name="T13" fmla="*/ 28 h 56"/>
              <a:gd name="T14" fmla="*/ 57 w 67"/>
              <a:gd name="T15" fmla="*/ 31 h 56"/>
              <a:gd name="T16" fmla="*/ 59 w 67"/>
              <a:gd name="T17" fmla="*/ 31 h 56"/>
              <a:gd name="T18" fmla="*/ 62 w 67"/>
              <a:gd name="T19" fmla="*/ 32 h 56"/>
              <a:gd name="T20" fmla="*/ 64 w 67"/>
              <a:gd name="T21" fmla="*/ 32 h 56"/>
              <a:gd name="T22" fmla="*/ 64 w 67"/>
              <a:gd name="T23" fmla="*/ 34 h 56"/>
              <a:gd name="T24" fmla="*/ 64 w 67"/>
              <a:gd name="T25" fmla="*/ 34 h 56"/>
              <a:gd name="T26" fmla="*/ 67 w 67"/>
              <a:gd name="T27" fmla="*/ 34 h 56"/>
              <a:gd name="T28" fmla="*/ 66 w 67"/>
              <a:gd name="T29" fmla="*/ 39 h 56"/>
              <a:gd name="T30" fmla="*/ 67 w 67"/>
              <a:gd name="T31" fmla="*/ 40 h 56"/>
              <a:gd name="T32" fmla="*/ 64 w 67"/>
              <a:gd name="T33" fmla="*/ 42 h 56"/>
              <a:gd name="T34" fmla="*/ 62 w 67"/>
              <a:gd name="T35" fmla="*/ 45 h 56"/>
              <a:gd name="T36" fmla="*/ 59 w 67"/>
              <a:gd name="T37" fmla="*/ 49 h 56"/>
              <a:gd name="T38" fmla="*/ 59 w 67"/>
              <a:gd name="T39" fmla="*/ 45 h 56"/>
              <a:gd name="T40" fmla="*/ 55 w 67"/>
              <a:gd name="T41" fmla="*/ 46 h 56"/>
              <a:gd name="T42" fmla="*/ 53 w 67"/>
              <a:gd name="T43" fmla="*/ 45 h 56"/>
              <a:gd name="T44" fmla="*/ 50 w 67"/>
              <a:gd name="T45" fmla="*/ 45 h 56"/>
              <a:gd name="T46" fmla="*/ 48 w 67"/>
              <a:gd name="T47" fmla="*/ 42 h 56"/>
              <a:gd name="T48" fmla="*/ 45 w 67"/>
              <a:gd name="T49" fmla="*/ 45 h 56"/>
              <a:gd name="T50" fmla="*/ 42 w 67"/>
              <a:gd name="T51" fmla="*/ 45 h 56"/>
              <a:gd name="T52" fmla="*/ 38 w 67"/>
              <a:gd name="T53" fmla="*/ 47 h 56"/>
              <a:gd name="T54" fmla="*/ 33 w 67"/>
              <a:gd name="T55" fmla="*/ 47 h 56"/>
              <a:gd name="T56" fmla="*/ 30 w 67"/>
              <a:gd name="T57" fmla="*/ 50 h 56"/>
              <a:gd name="T58" fmla="*/ 26 w 67"/>
              <a:gd name="T59" fmla="*/ 50 h 56"/>
              <a:gd name="T60" fmla="*/ 24 w 67"/>
              <a:gd name="T61" fmla="*/ 54 h 56"/>
              <a:gd name="T62" fmla="*/ 21 w 67"/>
              <a:gd name="T63" fmla="*/ 55 h 56"/>
              <a:gd name="T64" fmla="*/ 18 w 67"/>
              <a:gd name="T65" fmla="*/ 52 h 56"/>
              <a:gd name="T66" fmla="*/ 15 w 67"/>
              <a:gd name="T67" fmla="*/ 49 h 56"/>
              <a:gd name="T68" fmla="*/ 10 w 67"/>
              <a:gd name="T69" fmla="*/ 49 h 56"/>
              <a:gd name="T70" fmla="*/ 6 w 67"/>
              <a:gd name="T71" fmla="*/ 47 h 56"/>
              <a:gd name="T72" fmla="*/ 3 w 67"/>
              <a:gd name="T73" fmla="*/ 45 h 56"/>
              <a:gd name="T74" fmla="*/ 0 w 67"/>
              <a:gd name="T75" fmla="*/ 41 h 56"/>
              <a:gd name="T76" fmla="*/ 3 w 67"/>
              <a:gd name="T77" fmla="*/ 39 h 56"/>
              <a:gd name="T78" fmla="*/ 3 w 67"/>
              <a:gd name="T79" fmla="*/ 34 h 56"/>
              <a:gd name="T80" fmla="*/ 3 w 67"/>
              <a:gd name="T81" fmla="*/ 28 h 56"/>
              <a:gd name="T82" fmla="*/ 4 w 67"/>
              <a:gd name="T83" fmla="*/ 26 h 56"/>
              <a:gd name="T84" fmla="*/ 6 w 67"/>
              <a:gd name="T85" fmla="*/ 21 h 56"/>
              <a:gd name="T86" fmla="*/ 8 w 67"/>
              <a:gd name="T87" fmla="*/ 20 h 56"/>
              <a:gd name="T88" fmla="*/ 10 w 67"/>
              <a:gd name="T89" fmla="*/ 17 h 56"/>
              <a:gd name="T90" fmla="*/ 14 w 67"/>
              <a:gd name="T91" fmla="*/ 20 h 56"/>
              <a:gd name="T92" fmla="*/ 18 w 67"/>
              <a:gd name="T93" fmla="*/ 22 h 56"/>
              <a:gd name="T94" fmla="*/ 21 w 67"/>
              <a:gd name="T95" fmla="*/ 21 h 56"/>
              <a:gd name="T96" fmla="*/ 24 w 67"/>
              <a:gd name="T97" fmla="*/ 17 h 56"/>
              <a:gd name="T98" fmla="*/ 23 w 67"/>
              <a:gd name="T99" fmla="*/ 12 h 56"/>
              <a:gd name="T100" fmla="*/ 24 w 67"/>
              <a:gd name="T101" fmla="*/ 7 h 56"/>
              <a:gd name="T102" fmla="*/ 26 w 67"/>
              <a:gd name="T103" fmla="*/ 5 h 56"/>
              <a:gd name="T104" fmla="*/ 29 w 67"/>
              <a:gd name="T105" fmla="*/ 1 h 56"/>
              <a:gd name="T106" fmla="*/ 34 w 67"/>
              <a:gd name="T107" fmla="*/ 1 h 56"/>
              <a:gd name="T108" fmla="*/ 39 w 67"/>
              <a:gd name="T109" fmla="*/ 1 h 56"/>
              <a:gd name="T110" fmla="*/ 43 w 67"/>
              <a:gd name="T111" fmla="*/ 3 h 56"/>
              <a:gd name="T112" fmla="*/ 47 w 67"/>
              <a:gd name="T113" fmla="*/ 5 h 56"/>
              <a:gd name="T114" fmla="*/ 50 w 67"/>
              <a:gd name="T115" fmla="*/ 2 h 56"/>
              <a:gd name="T116" fmla="*/ 55 w 67"/>
              <a:gd name="T117" fmla="*/ 2 h 56"/>
              <a:gd name="T118" fmla="*/ 59 w 67"/>
              <a:gd name="T119" fmla="*/ 0 h 56"/>
              <a:gd name="T120" fmla="*/ 63 w 67"/>
              <a:gd name="T121" fmla="*/ 2 h 56"/>
              <a:gd name="T122" fmla="*/ 64 w 67"/>
              <a:gd name="T123" fmla="*/ 7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7" h="56">
                <a:moveTo>
                  <a:pt x="67" y="7"/>
                </a:moveTo>
                <a:lnTo>
                  <a:pt x="67" y="8"/>
                </a:lnTo>
                <a:lnTo>
                  <a:pt x="67" y="10"/>
                </a:lnTo>
                <a:lnTo>
                  <a:pt x="67" y="10"/>
                </a:lnTo>
                <a:lnTo>
                  <a:pt x="66" y="10"/>
                </a:lnTo>
                <a:lnTo>
                  <a:pt x="64" y="10"/>
                </a:lnTo>
                <a:lnTo>
                  <a:pt x="64" y="10"/>
                </a:lnTo>
                <a:lnTo>
                  <a:pt x="63" y="10"/>
                </a:lnTo>
                <a:lnTo>
                  <a:pt x="62" y="10"/>
                </a:lnTo>
                <a:lnTo>
                  <a:pt x="62" y="11"/>
                </a:lnTo>
                <a:lnTo>
                  <a:pt x="62" y="12"/>
                </a:lnTo>
                <a:lnTo>
                  <a:pt x="62" y="12"/>
                </a:lnTo>
                <a:lnTo>
                  <a:pt x="63" y="12"/>
                </a:lnTo>
                <a:lnTo>
                  <a:pt x="64" y="13"/>
                </a:lnTo>
                <a:lnTo>
                  <a:pt x="64" y="15"/>
                </a:lnTo>
                <a:lnTo>
                  <a:pt x="64" y="15"/>
                </a:lnTo>
                <a:lnTo>
                  <a:pt x="64" y="15"/>
                </a:lnTo>
                <a:lnTo>
                  <a:pt x="64" y="16"/>
                </a:lnTo>
                <a:lnTo>
                  <a:pt x="64" y="17"/>
                </a:lnTo>
                <a:lnTo>
                  <a:pt x="64" y="17"/>
                </a:lnTo>
                <a:lnTo>
                  <a:pt x="64" y="18"/>
                </a:lnTo>
                <a:lnTo>
                  <a:pt x="63" y="20"/>
                </a:lnTo>
                <a:lnTo>
                  <a:pt x="62" y="20"/>
                </a:lnTo>
                <a:lnTo>
                  <a:pt x="62" y="21"/>
                </a:lnTo>
                <a:lnTo>
                  <a:pt x="62" y="21"/>
                </a:lnTo>
                <a:lnTo>
                  <a:pt x="60" y="21"/>
                </a:lnTo>
                <a:lnTo>
                  <a:pt x="59" y="21"/>
                </a:lnTo>
                <a:lnTo>
                  <a:pt x="59" y="21"/>
                </a:lnTo>
                <a:lnTo>
                  <a:pt x="58" y="21"/>
                </a:lnTo>
                <a:lnTo>
                  <a:pt x="57" y="21"/>
                </a:lnTo>
                <a:lnTo>
                  <a:pt x="55" y="21"/>
                </a:lnTo>
                <a:lnTo>
                  <a:pt x="55" y="21"/>
                </a:lnTo>
                <a:lnTo>
                  <a:pt x="54" y="21"/>
                </a:lnTo>
                <a:lnTo>
                  <a:pt x="54" y="21"/>
                </a:lnTo>
                <a:lnTo>
                  <a:pt x="53" y="22"/>
                </a:lnTo>
                <a:lnTo>
                  <a:pt x="53" y="23"/>
                </a:lnTo>
                <a:lnTo>
                  <a:pt x="53" y="23"/>
                </a:lnTo>
                <a:lnTo>
                  <a:pt x="53" y="25"/>
                </a:lnTo>
                <a:lnTo>
                  <a:pt x="53" y="26"/>
                </a:lnTo>
                <a:lnTo>
                  <a:pt x="53" y="26"/>
                </a:lnTo>
                <a:lnTo>
                  <a:pt x="53" y="27"/>
                </a:lnTo>
                <a:lnTo>
                  <a:pt x="53" y="28"/>
                </a:lnTo>
                <a:lnTo>
                  <a:pt x="53" y="28"/>
                </a:lnTo>
                <a:lnTo>
                  <a:pt x="55" y="31"/>
                </a:lnTo>
                <a:lnTo>
                  <a:pt x="55" y="31"/>
                </a:lnTo>
                <a:lnTo>
                  <a:pt x="55" y="31"/>
                </a:lnTo>
                <a:lnTo>
                  <a:pt x="55" y="31"/>
                </a:lnTo>
                <a:lnTo>
                  <a:pt x="57" y="31"/>
                </a:lnTo>
                <a:lnTo>
                  <a:pt x="57" y="31"/>
                </a:lnTo>
                <a:lnTo>
                  <a:pt x="57" y="31"/>
                </a:lnTo>
                <a:lnTo>
                  <a:pt x="57" y="31"/>
                </a:lnTo>
                <a:lnTo>
                  <a:pt x="58" y="31"/>
                </a:lnTo>
                <a:lnTo>
                  <a:pt x="59" y="31"/>
                </a:lnTo>
                <a:lnTo>
                  <a:pt x="59" y="31"/>
                </a:lnTo>
                <a:lnTo>
                  <a:pt x="59" y="31"/>
                </a:lnTo>
                <a:lnTo>
                  <a:pt x="60" y="31"/>
                </a:lnTo>
                <a:lnTo>
                  <a:pt x="60" y="31"/>
                </a:lnTo>
                <a:lnTo>
                  <a:pt x="60" y="31"/>
                </a:lnTo>
                <a:lnTo>
                  <a:pt x="62" y="32"/>
                </a:lnTo>
                <a:lnTo>
                  <a:pt x="62" y="32"/>
                </a:lnTo>
                <a:lnTo>
                  <a:pt x="62" y="32"/>
                </a:lnTo>
                <a:lnTo>
                  <a:pt x="62" y="32"/>
                </a:lnTo>
                <a:lnTo>
                  <a:pt x="63" y="32"/>
                </a:lnTo>
                <a:lnTo>
                  <a:pt x="63" y="32"/>
                </a:lnTo>
                <a:lnTo>
                  <a:pt x="64" y="32"/>
                </a:lnTo>
                <a:lnTo>
                  <a:pt x="64" y="32"/>
                </a:lnTo>
                <a:lnTo>
                  <a:pt x="64" y="32"/>
                </a:lnTo>
                <a:lnTo>
                  <a:pt x="64" y="32"/>
                </a:lnTo>
                <a:lnTo>
                  <a:pt x="64" y="34"/>
                </a:lnTo>
                <a:lnTo>
                  <a:pt x="64" y="34"/>
                </a:lnTo>
                <a:lnTo>
                  <a:pt x="64" y="34"/>
                </a:lnTo>
                <a:lnTo>
                  <a:pt x="64" y="34"/>
                </a:lnTo>
                <a:lnTo>
                  <a:pt x="64" y="34"/>
                </a:lnTo>
                <a:lnTo>
                  <a:pt x="64" y="34"/>
                </a:lnTo>
                <a:lnTo>
                  <a:pt x="64" y="35"/>
                </a:lnTo>
                <a:lnTo>
                  <a:pt x="64" y="35"/>
                </a:lnTo>
                <a:lnTo>
                  <a:pt x="64" y="35"/>
                </a:lnTo>
                <a:lnTo>
                  <a:pt x="64" y="34"/>
                </a:lnTo>
                <a:lnTo>
                  <a:pt x="64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7" y="34"/>
                </a:lnTo>
                <a:lnTo>
                  <a:pt x="67" y="34"/>
                </a:lnTo>
                <a:lnTo>
                  <a:pt x="67" y="34"/>
                </a:lnTo>
                <a:lnTo>
                  <a:pt x="67" y="34"/>
                </a:lnTo>
                <a:lnTo>
                  <a:pt x="66" y="35"/>
                </a:lnTo>
                <a:lnTo>
                  <a:pt x="66" y="35"/>
                </a:lnTo>
                <a:lnTo>
                  <a:pt x="64" y="39"/>
                </a:lnTo>
                <a:lnTo>
                  <a:pt x="66" y="39"/>
                </a:lnTo>
                <a:lnTo>
                  <a:pt x="64" y="40"/>
                </a:lnTo>
                <a:lnTo>
                  <a:pt x="66" y="40"/>
                </a:lnTo>
                <a:lnTo>
                  <a:pt x="66" y="40"/>
                </a:lnTo>
                <a:lnTo>
                  <a:pt x="67" y="40"/>
                </a:lnTo>
                <a:lnTo>
                  <a:pt x="67" y="40"/>
                </a:lnTo>
                <a:lnTo>
                  <a:pt x="67" y="40"/>
                </a:lnTo>
                <a:lnTo>
                  <a:pt x="67" y="41"/>
                </a:lnTo>
                <a:lnTo>
                  <a:pt x="67" y="41"/>
                </a:lnTo>
                <a:lnTo>
                  <a:pt x="66" y="42"/>
                </a:lnTo>
                <a:lnTo>
                  <a:pt x="66" y="42"/>
                </a:lnTo>
                <a:lnTo>
                  <a:pt x="66" y="42"/>
                </a:lnTo>
                <a:lnTo>
                  <a:pt x="64" y="42"/>
                </a:lnTo>
                <a:lnTo>
                  <a:pt x="64" y="42"/>
                </a:lnTo>
                <a:lnTo>
                  <a:pt x="64" y="44"/>
                </a:lnTo>
                <a:lnTo>
                  <a:pt x="63" y="44"/>
                </a:lnTo>
                <a:lnTo>
                  <a:pt x="63" y="45"/>
                </a:lnTo>
                <a:lnTo>
                  <a:pt x="62" y="45"/>
                </a:lnTo>
                <a:lnTo>
                  <a:pt x="62" y="45"/>
                </a:lnTo>
                <a:lnTo>
                  <a:pt x="62" y="46"/>
                </a:lnTo>
                <a:lnTo>
                  <a:pt x="62" y="46"/>
                </a:lnTo>
                <a:lnTo>
                  <a:pt x="62" y="47"/>
                </a:lnTo>
                <a:lnTo>
                  <a:pt x="62" y="47"/>
                </a:lnTo>
                <a:lnTo>
                  <a:pt x="60" y="47"/>
                </a:lnTo>
                <a:lnTo>
                  <a:pt x="59" y="49"/>
                </a:lnTo>
                <a:lnTo>
                  <a:pt x="59" y="50"/>
                </a:lnTo>
                <a:lnTo>
                  <a:pt x="59" y="49"/>
                </a:lnTo>
                <a:lnTo>
                  <a:pt x="59" y="47"/>
                </a:lnTo>
                <a:lnTo>
                  <a:pt x="59" y="47"/>
                </a:lnTo>
                <a:lnTo>
                  <a:pt x="59" y="46"/>
                </a:lnTo>
                <a:lnTo>
                  <a:pt x="59" y="45"/>
                </a:lnTo>
                <a:lnTo>
                  <a:pt x="58" y="46"/>
                </a:lnTo>
                <a:lnTo>
                  <a:pt x="58" y="47"/>
                </a:lnTo>
                <a:lnTo>
                  <a:pt x="57" y="47"/>
                </a:lnTo>
                <a:lnTo>
                  <a:pt x="55" y="47"/>
                </a:lnTo>
                <a:lnTo>
                  <a:pt x="55" y="47"/>
                </a:lnTo>
                <a:lnTo>
                  <a:pt x="55" y="46"/>
                </a:lnTo>
                <a:lnTo>
                  <a:pt x="55" y="45"/>
                </a:lnTo>
                <a:lnTo>
                  <a:pt x="55" y="45"/>
                </a:lnTo>
                <a:lnTo>
                  <a:pt x="54" y="45"/>
                </a:lnTo>
                <a:lnTo>
                  <a:pt x="53" y="45"/>
                </a:lnTo>
                <a:lnTo>
                  <a:pt x="53" y="45"/>
                </a:lnTo>
                <a:lnTo>
                  <a:pt x="53" y="45"/>
                </a:lnTo>
                <a:lnTo>
                  <a:pt x="53" y="47"/>
                </a:lnTo>
                <a:lnTo>
                  <a:pt x="53" y="47"/>
                </a:lnTo>
                <a:lnTo>
                  <a:pt x="52" y="47"/>
                </a:lnTo>
                <a:lnTo>
                  <a:pt x="52" y="46"/>
                </a:lnTo>
                <a:lnTo>
                  <a:pt x="52" y="45"/>
                </a:lnTo>
                <a:lnTo>
                  <a:pt x="50" y="45"/>
                </a:lnTo>
                <a:lnTo>
                  <a:pt x="50" y="45"/>
                </a:lnTo>
                <a:lnTo>
                  <a:pt x="50" y="45"/>
                </a:lnTo>
                <a:lnTo>
                  <a:pt x="50" y="42"/>
                </a:lnTo>
                <a:lnTo>
                  <a:pt x="50" y="42"/>
                </a:lnTo>
                <a:lnTo>
                  <a:pt x="49" y="42"/>
                </a:lnTo>
                <a:lnTo>
                  <a:pt x="48" y="42"/>
                </a:lnTo>
                <a:lnTo>
                  <a:pt x="48" y="42"/>
                </a:lnTo>
                <a:lnTo>
                  <a:pt x="48" y="44"/>
                </a:lnTo>
                <a:lnTo>
                  <a:pt x="48" y="45"/>
                </a:lnTo>
                <a:lnTo>
                  <a:pt x="48" y="45"/>
                </a:lnTo>
                <a:lnTo>
                  <a:pt x="47" y="45"/>
                </a:lnTo>
                <a:lnTo>
                  <a:pt x="45" y="45"/>
                </a:lnTo>
                <a:lnTo>
                  <a:pt x="45" y="45"/>
                </a:lnTo>
                <a:lnTo>
                  <a:pt x="44" y="45"/>
                </a:lnTo>
                <a:lnTo>
                  <a:pt x="43" y="45"/>
                </a:lnTo>
                <a:lnTo>
                  <a:pt x="43" y="45"/>
                </a:lnTo>
                <a:lnTo>
                  <a:pt x="42" y="45"/>
                </a:lnTo>
                <a:lnTo>
                  <a:pt x="42" y="45"/>
                </a:lnTo>
                <a:lnTo>
                  <a:pt x="40" y="45"/>
                </a:lnTo>
                <a:lnTo>
                  <a:pt x="40" y="45"/>
                </a:lnTo>
                <a:lnTo>
                  <a:pt x="40" y="46"/>
                </a:lnTo>
                <a:lnTo>
                  <a:pt x="40" y="47"/>
                </a:lnTo>
                <a:lnTo>
                  <a:pt x="39" y="47"/>
                </a:lnTo>
                <a:lnTo>
                  <a:pt x="38" y="47"/>
                </a:lnTo>
                <a:lnTo>
                  <a:pt x="37" y="47"/>
                </a:lnTo>
                <a:lnTo>
                  <a:pt x="37" y="47"/>
                </a:lnTo>
                <a:lnTo>
                  <a:pt x="35" y="47"/>
                </a:lnTo>
                <a:lnTo>
                  <a:pt x="34" y="47"/>
                </a:lnTo>
                <a:lnTo>
                  <a:pt x="34" y="47"/>
                </a:lnTo>
                <a:lnTo>
                  <a:pt x="33" y="47"/>
                </a:lnTo>
                <a:lnTo>
                  <a:pt x="31" y="47"/>
                </a:lnTo>
                <a:lnTo>
                  <a:pt x="31" y="47"/>
                </a:lnTo>
                <a:lnTo>
                  <a:pt x="31" y="47"/>
                </a:lnTo>
                <a:lnTo>
                  <a:pt x="30" y="47"/>
                </a:lnTo>
                <a:lnTo>
                  <a:pt x="30" y="49"/>
                </a:lnTo>
                <a:lnTo>
                  <a:pt x="30" y="50"/>
                </a:lnTo>
                <a:lnTo>
                  <a:pt x="29" y="50"/>
                </a:lnTo>
                <a:lnTo>
                  <a:pt x="29" y="50"/>
                </a:lnTo>
                <a:lnTo>
                  <a:pt x="29" y="50"/>
                </a:lnTo>
                <a:lnTo>
                  <a:pt x="28" y="50"/>
                </a:lnTo>
                <a:lnTo>
                  <a:pt x="26" y="50"/>
                </a:lnTo>
                <a:lnTo>
                  <a:pt x="26" y="50"/>
                </a:lnTo>
                <a:lnTo>
                  <a:pt x="25" y="50"/>
                </a:lnTo>
                <a:lnTo>
                  <a:pt x="25" y="51"/>
                </a:lnTo>
                <a:lnTo>
                  <a:pt x="25" y="52"/>
                </a:lnTo>
                <a:lnTo>
                  <a:pt x="24" y="52"/>
                </a:lnTo>
                <a:lnTo>
                  <a:pt x="24" y="52"/>
                </a:lnTo>
                <a:lnTo>
                  <a:pt x="24" y="54"/>
                </a:lnTo>
                <a:lnTo>
                  <a:pt x="23" y="55"/>
                </a:lnTo>
                <a:lnTo>
                  <a:pt x="23" y="55"/>
                </a:lnTo>
                <a:lnTo>
                  <a:pt x="23" y="56"/>
                </a:lnTo>
                <a:lnTo>
                  <a:pt x="21" y="56"/>
                </a:lnTo>
                <a:lnTo>
                  <a:pt x="21" y="55"/>
                </a:lnTo>
                <a:lnTo>
                  <a:pt x="21" y="55"/>
                </a:lnTo>
                <a:lnTo>
                  <a:pt x="21" y="54"/>
                </a:lnTo>
                <a:lnTo>
                  <a:pt x="20" y="54"/>
                </a:lnTo>
                <a:lnTo>
                  <a:pt x="19" y="54"/>
                </a:lnTo>
                <a:lnTo>
                  <a:pt x="18" y="54"/>
                </a:lnTo>
                <a:lnTo>
                  <a:pt x="18" y="54"/>
                </a:lnTo>
                <a:lnTo>
                  <a:pt x="18" y="52"/>
                </a:lnTo>
                <a:lnTo>
                  <a:pt x="18" y="51"/>
                </a:lnTo>
                <a:lnTo>
                  <a:pt x="18" y="51"/>
                </a:lnTo>
                <a:lnTo>
                  <a:pt x="15" y="51"/>
                </a:lnTo>
                <a:lnTo>
                  <a:pt x="15" y="50"/>
                </a:lnTo>
                <a:lnTo>
                  <a:pt x="15" y="50"/>
                </a:lnTo>
                <a:lnTo>
                  <a:pt x="15" y="49"/>
                </a:lnTo>
                <a:lnTo>
                  <a:pt x="14" y="49"/>
                </a:lnTo>
                <a:lnTo>
                  <a:pt x="14" y="49"/>
                </a:lnTo>
                <a:lnTo>
                  <a:pt x="13" y="49"/>
                </a:lnTo>
                <a:lnTo>
                  <a:pt x="13" y="49"/>
                </a:lnTo>
                <a:lnTo>
                  <a:pt x="11" y="49"/>
                </a:lnTo>
                <a:lnTo>
                  <a:pt x="10" y="49"/>
                </a:lnTo>
                <a:lnTo>
                  <a:pt x="10" y="49"/>
                </a:lnTo>
                <a:lnTo>
                  <a:pt x="9" y="49"/>
                </a:lnTo>
                <a:lnTo>
                  <a:pt x="8" y="49"/>
                </a:lnTo>
                <a:lnTo>
                  <a:pt x="8" y="47"/>
                </a:lnTo>
                <a:lnTo>
                  <a:pt x="8" y="47"/>
                </a:lnTo>
                <a:lnTo>
                  <a:pt x="6" y="47"/>
                </a:lnTo>
                <a:lnTo>
                  <a:pt x="5" y="46"/>
                </a:lnTo>
                <a:lnTo>
                  <a:pt x="5" y="46"/>
                </a:lnTo>
                <a:lnTo>
                  <a:pt x="4" y="46"/>
                </a:lnTo>
                <a:lnTo>
                  <a:pt x="4" y="46"/>
                </a:lnTo>
                <a:lnTo>
                  <a:pt x="3" y="45"/>
                </a:lnTo>
                <a:lnTo>
                  <a:pt x="3" y="45"/>
                </a:lnTo>
                <a:lnTo>
                  <a:pt x="3" y="44"/>
                </a:lnTo>
                <a:lnTo>
                  <a:pt x="3" y="44"/>
                </a:lnTo>
                <a:lnTo>
                  <a:pt x="1" y="44"/>
                </a:lnTo>
                <a:lnTo>
                  <a:pt x="0" y="42"/>
                </a:lnTo>
                <a:lnTo>
                  <a:pt x="0" y="42"/>
                </a:lnTo>
                <a:lnTo>
                  <a:pt x="0" y="41"/>
                </a:lnTo>
                <a:lnTo>
                  <a:pt x="1" y="41"/>
                </a:lnTo>
                <a:lnTo>
                  <a:pt x="1" y="41"/>
                </a:lnTo>
                <a:lnTo>
                  <a:pt x="3" y="40"/>
                </a:lnTo>
                <a:lnTo>
                  <a:pt x="3" y="40"/>
                </a:lnTo>
                <a:lnTo>
                  <a:pt x="3" y="39"/>
                </a:lnTo>
                <a:lnTo>
                  <a:pt x="3" y="39"/>
                </a:lnTo>
                <a:lnTo>
                  <a:pt x="3" y="37"/>
                </a:lnTo>
                <a:lnTo>
                  <a:pt x="3" y="36"/>
                </a:lnTo>
                <a:lnTo>
                  <a:pt x="3" y="36"/>
                </a:lnTo>
                <a:lnTo>
                  <a:pt x="3" y="36"/>
                </a:lnTo>
                <a:lnTo>
                  <a:pt x="3" y="35"/>
                </a:lnTo>
                <a:lnTo>
                  <a:pt x="3" y="34"/>
                </a:lnTo>
                <a:lnTo>
                  <a:pt x="3" y="34"/>
                </a:lnTo>
                <a:lnTo>
                  <a:pt x="3" y="32"/>
                </a:lnTo>
                <a:lnTo>
                  <a:pt x="3" y="31"/>
                </a:lnTo>
                <a:lnTo>
                  <a:pt x="3" y="31"/>
                </a:lnTo>
                <a:lnTo>
                  <a:pt x="3" y="30"/>
                </a:lnTo>
                <a:lnTo>
                  <a:pt x="3" y="28"/>
                </a:lnTo>
                <a:lnTo>
                  <a:pt x="3" y="28"/>
                </a:lnTo>
                <a:lnTo>
                  <a:pt x="3" y="28"/>
                </a:lnTo>
                <a:lnTo>
                  <a:pt x="4" y="28"/>
                </a:lnTo>
                <a:lnTo>
                  <a:pt x="5" y="27"/>
                </a:lnTo>
                <a:lnTo>
                  <a:pt x="5" y="26"/>
                </a:lnTo>
                <a:lnTo>
                  <a:pt x="4" y="26"/>
                </a:lnTo>
                <a:lnTo>
                  <a:pt x="5" y="26"/>
                </a:lnTo>
                <a:lnTo>
                  <a:pt x="5" y="25"/>
                </a:lnTo>
                <a:lnTo>
                  <a:pt x="5" y="23"/>
                </a:lnTo>
                <a:lnTo>
                  <a:pt x="5" y="23"/>
                </a:lnTo>
                <a:lnTo>
                  <a:pt x="5" y="22"/>
                </a:lnTo>
                <a:lnTo>
                  <a:pt x="6" y="21"/>
                </a:lnTo>
                <a:lnTo>
                  <a:pt x="6" y="21"/>
                </a:lnTo>
                <a:lnTo>
                  <a:pt x="6" y="20"/>
                </a:lnTo>
                <a:lnTo>
                  <a:pt x="8" y="21"/>
                </a:lnTo>
                <a:lnTo>
                  <a:pt x="8" y="21"/>
                </a:lnTo>
                <a:lnTo>
                  <a:pt x="8" y="21"/>
                </a:lnTo>
                <a:lnTo>
                  <a:pt x="8" y="20"/>
                </a:lnTo>
                <a:lnTo>
                  <a:pt x="8" y="18"/>
                </a:lnTo>
                <a:lnTo>
                  <a:pt x="8" y="17"/>
                </a:lnTo>
                <a:lnTo>
                  <a:pt x="9" y="17"/>
                </a:lnTo>
                <a:lnTo>
                  <a:pt x="9" y="17"/>
                </a:lnTo>
                <a:lnTo>
                  <a:pt x="10" y="17"/>
                </a:lnTo>
                <a:lnTo>
                  <a:pt x="10" y="17"/>
                </a:lnTo>
                <a:lnTo>
                  <a:pt x="11" y="17"/>
                </a:lnTo>
                <a:lnTo>
                  <a:pt x="13" y="17"/>
                </a:lnTo>
                <a:lnTo>
                  <a:pt x="13" y="17"/>
                </a:lnTo>
                <a:lnTo>
                  <a:pt x="13" y="18"/>
                </a:lnTo>
                <a:lnTo>
                  <a:pt x="13" y="20"/>
                </a:lnTo>
                <a:lnTo>
                  <a:pt x="14" y="20"/>
                </a:lnTo>
                <a:lnTo>
                  <a:pt x="15" y="20"/>
                </a:lnTo>
                <a:lnTo>
                  <a:pt x="15" y="21"/>
                </a:lnTo>
                <a:lnTo>
                  <a:pt x="15" y="21"/>
                </a:lnTo>
                <a:lnTo>
                  <a:pt x="15" y="22"/>
                </a:lnTo>
                <a:lnTo>
                  <a:pt x="16" y="22"/>
                </a:lnTo>
                <a:lnTo>
                  <a:pt x="18" y="22"/>
                </a:lnTo>
                <a:lnTo>
                  <a:pt x="18" y="22"/>
                </a:lnTo>
                <a:lnTo>
                  <a:pt x="19" y="22"/>
                </a:lnTo>
                <a:lnTo>
                  <a:pt x="20" y="22"/>
                </a:lnTo>
                <a:lnTo>
                  <a:pt x="21" y="22"/>
                </a:lnTo>
                <a:lnTo>
                  <a:pt x="21" y="22"/>
                </a:lnTo>
                <a:lnTo>
                  <a:pt x="21" y="21"/>
                </a:lnTo>
                <a:lnTo>
                  <a:pt x="23" y="21"/>
                </a:lnTo>
                <a:lnTo>
                  <a:pt x="23" y="21"/>
                </a:lnTo>
                <a:lnTo>
                  <a:pt x="24" y="20"/>
                </a:lnTo>
                <a:lnTo>
                  <a:pt x="24" y="18"/>
                </a:lnTo>
                <a:lnTo>
                  <a:pt x="24" y="17"/>
                </a:lnTo>
                <a:lnTo>
                  <a:pt x="24" y="17"/>
                </a:lnTo>
                <a:lnTo>
                  <a:pt x="23" y="17"/>
                </a:lnTo>
                <a:lnTo>
                  <a:pt x="23" y="16"/>
                </a:lnTo>
                <a:lnTo>
                  <a:pt x="23" y="15"/>
                </a:lnTo>
                <a:lnTo>
                  <a:pt x="23" y="15"/>
                </a:lnTo>
                <a:lnTo>
                  <a:pt x="23" y="13"/>
                </a:lnTo>
                <a:lnTo>
                  <a:pt x="23" y="12"/>
                </a:lnTo>
                <a:lnTo>
                  <a:pt x="23" y="12"/>
                </a:lnTo>
                <a:lnTo>
                  <a:pt x="23" y="11"/>
                </a:lnTo>
                <a:lnTo>
                  <a:pt x="24" y="10"/>
                </a:lnTo>
                <a:lnTo>
                  <a:pt x="24" y="10"/>
                </a:lnTo>
                <a:lnTo>
                  <a:pt x="24" y="8"/>
                </a:lnTo>
                <a:lnTo>
                  <a:pt x="24" y="7"/>
                </a:lnTo>
                <a:lnTo>
                  <a:pt x="24" y="7"/>
                </a:lnTo>
                <a:lnTo>
                  <a:pt x="24" y="6"/>
                </a:lnTo>
                <a:lnTo>
                  <a:pt x="25" y="7"/>
                </a:lnTo>
                <a:lnTo>
                  <a:pt x="26" y="6"/>
                </a:lnTo>
                <a:lnTo>
                  <a:pt x="26" y="5"/>
                </a:lnTo>
                <a:lnTo>
                  <a:pt x="26" y="5"/>
                </a:lnTo>
                <a:lnTo>
                  <a:pt x="28" y="5"/>
                </a:lnTo>
                <a:lnTo>
                  <a:pt x="28" y="3"/>
                </a:lnTo>
                <a:lnTo>
                  <a:pt x="28" y="2"/>
                </a:lnTo>
                <a:lnTo>
                  <a:pt x="29" y="2"/>
                </a:lnTo>
                <a:lnTo>
                  <a:pt x="29" y="1"/>
                </a:lnTo>
                <a:lnTo>
                  <a:pt x="29" y="1"/>
                </a:lnTo>
                <a:lnTo>
                  <a:pt x="30" y="1"/>
                </a:lnTo>
                <a:lnTo>
                  <a:pt x="31" y="1"/>
                </a:lnTo>
                <a:lnTo>
                  <a:pt x="31" y="1"/>
                </a:lnTo>
                <a:lnTo>
                  <a:pt x="33" y="1"/>
                </a:lnTo>
                <a:lnTo>
                  <a:pt x="33" y="1"/>
                </a:lnTo>
                <a:lnTo>
                  <a:pt x="34" y="1"/>
                </a:lnTo>
                <a:lnTo>
                  <a:pt x="34" y="1"/>
                </a:lnTo>
                <a:lnTo>
                  <a:pt x="35" y="1"/>
                </a:lnTo>
                <a:lnTo>
                  <a:pt x="37" y="1"/>
                </a:lnTo>
                <a:lnTo>
                  <a:pt x="37" y="1"/>
                </a:lnTo>
                <a:lnTo>
                  <a:pt x="38" y="1"/>
                </a:lnTo>
                <a:lnTo>
                  <a:pt x="39" y="1"/>
                </a:lnTo>
                <a:lnTo>
                  <a:pt x="40" y="2"/>
                </a:lnTo>
                <a:lnTo>
                  <a:pt x="40" y="2"/>
                </a:lnTo>
                <a:lnTo>
                  <a:pt x="40" y="3"/>
                </a:lnTo>
                <a:lnTo>
                  <a:pt x="42" y="3"/>
                </a:lnTo>
                <a:lnTo>
                  <a:pt x="43" y="3"/>
                </a:lnTo>
                <a:lnTo>
                  <a:pt x="43" y="3"/>
                </a:lnTo>
                <a:lnTo>
                  <a:pt x="44" y="3"/>
                </a:lnTo>
                <a:lnTo>
                  <a:pt x="44" y="5"/>
                </a:lnTo>
                <a:lnTo>
                  <a:pt x="45" y="5"/>
                </a:lnTo>
                <a:lnTo>
                  <a:pt x="45" y="6"/>
                </a:lnTo>
                <a:lnTo>
                  <a:pt x="45" y="5"/>
                </a:lnTo>
                <a:lnTo>
                  <a:pt x="47" y="5"/>
                </a:lnTo>
                <a:lnTo>
                  <a:pt x="47" y="5"/>
                </a:lnTo>
                <a:lnTo>
                  <a:pt x="48" y="3"/>
                </a:lnTo>
                <a:lnTo>
                  <a:pt x="48" y="2"/>
                </a:lnTo>
                <a:lnTo>
                  <a:pt x="49" y="2"/>
                </a:lnTo>
                <a:lnTo>
                  <a:pt x="50" y="2"/>
                </a:lnTo>
                <a:lnTo>
                  <a:pt x="50" y="2"/>
                </a:lnTo>
                <a:lnTo>
                  <a:pt x="52" y="2"/>
                </a:lnTo>
                <a:lnTo>
                  <a:pt x="53" y="2"/>
                </a:lnTo>
                <a:lnTo>
                  <a:pt x="53" y="2"/>
                </a:lnTo>
                <a:lnTo>
                  <a:pt x="54" y="2"/>
                </a:lnTo>
                <a:lnTo>
                  <a:pt x="55" y="2"/>
                </a:lnTo>
                <a:lnTo>
                  <a:pt x="55" y="2"/>
                </a:lnTo>
                <a:lnTo>
                  <a:pt x="55" y="2"/>
                </a:lnTo>
                <a:lnTo>
                  <a:pt x="57" y="2"/>
                </a:lnTo>
                <a:lnTo>
                  <a:pt x="58" y="2"/>
                </a:lnTo>
                <a:lnTo>
                  <a:pt x="59" y="1"/>
                </a:lnTo>
                <a:lnTo>
                  <a:pt x="59" y="0"/>
                </a:lnTo>
                <a:lnTo>
                  <a:pt x="59" y="0"/>
                </a:lnTo>
                <a:lnTo>
                  <a:pt x="60" y="0"/>
                </a:lnTo>
                <a:lnTo>
                  <a:pt x="60" y="1"/>
                </a:lnTo>
                <a:lnTo>
                  <a:pt x="62" y="2"/>
                </a:lnTo>
                <a:lnTo>
                  <a:pt x="62" y="2"/>
                </a:lnTo>
                <a:lnTo>
                  <a:pt x="62" y="2"/>
                </a:lnTo>
                <a:lnTo>
                  <a:pt x="63" y="2"/>
                </a:lnTo>
                <a:lnTo>
                  <a:pt x="63" y="3"/>
                </a:lnTo>
                <a:lnTo>
                  <a:pt x="63" y="5"/>
                </a:lnTo>
                <a:lnTo>
                  <a:pt x="64" y="5"/>
                </a:lnTo>
                <a:lnTo>
                  <a:pt x="64" y="5"/>
                </a:lnTo>
                <a:lnTo>
                  <a:pt x="64" y="6"/>
                </a:lnTo>
                <a:lnTo>
                  <a:pt x="64" y="7"/>
                </a:lnTo>
                <a:lnTo>
                  <a:pt x="64" y="7"/>
                </a:lnTo>
                <a:lnTo>
                  <a:pt x="66" y="7"/>
                </a:lnTo>
                <a:lnTo>
                  <a:pt x="67" y="7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4" name="Freeform 522" hidden="1">
            <a:extLst>
              <a:ext uri="{FF2B5EF4-FFF2-40B4-BE49-F238E27FC236}">
                <a16:creationId xmlns:a16="http://schemas.microsoft.com/office/drawing/2014/main" id="{C5005980-0103-45BD-B4D8-F7289FF8C39E}"/>
              </a:ext>
            </a:extLst>
          </p:cNvPr>
          <p:cNvSpPr>
            <a:spLocks/>
          </p:cNvSpPr>
          <p:nvPr/>
        </p:nvSpPr>
        <p:spPr bwMode="auto">
          <a:xfrm>
            <a:off x="14765914" y="5108590"/>
            <a:ext cx="899328" cy="1010356"/>
          </a:xfrm>
          <a:custGeom>
            <a:avLst/>
            <a:gdLst>
              <a:gd name="T0" fmla="*/ 53 w 81"/>
              <a:gd name="T1" fmla="*/ 6 h 91"/>
              <a:gd name="T2" fmla="*/ 61 w 81"/>
              <a:gd name="T3" fmla="*/ 7 h 91"/>
              <a:gd name="T4" fmla="*/ 66 w 81"/>
              <a:gd name="T5" fmla="*/ 11 h 91"/>
              <a:gd name="T6" fmla="*/ 73 w 81"/>
              <a:gd name="T7" fmla="*/ 12 h 91"/>
              <a:gd name="T8" fmla="*/ 77 w 81"/>
              <a:gd name="T9" fmla="*/ 20 h 91"/>
              <a:gd name="T10" fmla="*/ 80 w 81"/>
              <a:gd name="T11" fmla="*/ 23 h 91"/>
              <a:gd name="T12" fmla="*/ 76 w 81"/>
              <a:gd name="T13" fmla="*/ 28 h 91"/>
              <a:gd name="T14" fmla="*/ 75 w 81"/>
              <a:gd name="T15" fmla="*/ 35 h 91"/>
              <a:gd name="T16" fmla="*/ 73 w 81"/>
              <a:gd name="T17" fmla="*/ 40 h 91"/>
              <a:gd name="T18" fmla="*/ 67 w 81"/>
              <a:gd name="T19" fmla="*/ 38 h 91"/>
              <a:gd name="T20" fmla="*/ 61 w 81"/>
              <a:gd name="T21" fmla="*/ 35 h 91"/>
              <a:gd name="T22" fmla="*/ 58 w 81"/>
              <a:gd name="T23" fmla="*/ 39 h 91"/>
              <a:gd name="T24" fmla="*/ 57 w 81"/>
              <a:gd name="T25" fmla="*/ 45 h 91"/>
              <a:gd name="T26" fmla="*/ 55 w 81"/>
              <a:gd name="T27" fmla="*/ 52 h 91"/>
              <a:gd name="T28" fmla="*/ 55 w 81"/>
              <a:gd name="T29" fmla="*/ 58 h 91"/>
              <a:gd name="T30" fmla="*/ 55 w 81"/>
              <a:gd name="T31" fmla="*/ 62 h 91"/>
              <a:gd name="T32" fmla="*/ 60 w 81"/>
              <a:gd name="T33" fmla="*/ 65 h 91"/>
              <a:gd name="T34" fmla="*/ 66 w 81"/>
              <a:gd name="T35" fmla="*/ 67 h 91"/>
              <a:gd name="T36" fmla="*/ 70 w 81"/>
              <a:gd name="T37" fmla="*/ 72 h 91"/>
              <a:gd name="T38" fmla="*/ 67 w 81"/>
              <a:gd name="T39" fmla="*/ 77 h 91"/>
              <a:gd name="T40" fmla="*/ 60 w 81"/>
              <a:gd name="T41" fmla="*/ 77 h 91"/>
              <a:gd name="T42" fmla="*/ 55 w 81"/>
              <a:gd name="T43" fmla="*/ 77 h 91"/>
              <a:gd name="T44" fmla="*/ 57 w 81"/>
              <a:gd name="T45" fmla="*/ 82 h 91"/>
              <a:gd name="T46" fmla="*/ 55 w 81"/>
              <a:gd name="T47" fmla="*/ 88 h 91"/>
              <a:gd name="T48" fmla="*/ 48 w 81"/>
              <a:gd name="T49" fmla="*/ 91 h 91"/>
              <a:gd name="T50" fmla="*/ 46 w 81"/>
              <a:gd name="T51" fmla="*/ 91 h 91"/>
              <a:gd name="T52" fmla="*/ 41 w 81"/>
              <a:gd name="T53" fmla="*/ 86 h 91"/>
              <a:gd name="T54" fmla="*/ 38 w 81"/>
              <a:gd name="T55" fmla="*/ 84 h 91"/>
              <a:gd name="T56" fmla="*/ 36 w 81"/>
              <a:gd name="T57" fmla="*/ 88 h 91"/>
              <a:gd name="T58" fmla="*/ 32 w 81"/>
              <a:gd name="T59" fmla="*/ 84 h 91"/>
              <a:gd name="T60" fmla="*/ 27 w 81"/>
              <a:gd name="T61" fmla="*/ 82 h 91"/>
              <a:gd name="T62" fmla="*/ 21 w 81"/>
              <a:gd name="T63" fmla="*/ 79 h 91"/>
              <a:gd name="T64" fmla="*/ 15 w 81"/>
              <a:gd name="T65" fmla="*/ 75 h 91"/>
              <a:gd name="T66" fmla="*/ 12 w 81"/>
              <a:gd name="T67" fmla="*/ 72 h 91"/>
              <a:gd name="T68" fmla="*/ 10 w 81"/>
              <a:gd name="T69" fmla="*/ 68 h 91"/>
              <a:gd name="T70" fmla="*/ 9 w 81"/>
              <a:gd name="T71" fmla="*/ 60 h 91"/>
              <a:gd name="T72" fmla="*/ 7 w 81"/>
              <a:gd name="T73" fmla="*/ 54 h 91"/>
              <a:gd name="T74" fmla="*/ 5 w 81"/>
              <a:gd name="T75" fmla="*/ 48 h 91"/>
              <a:gd name="T76" fmla="*/ 4 w 81"/>
              <a:gd name="T77" fmla="*/ 44 h 91"/>
              <a:gd name="T78" fmla="*/ 0 w 81"/>
              <a:gd name="T79" fmla="*/ 39 h 91"/>
              <a:gd name="T80" fmla="*/ 2 w 81"/>
              <a:gd name="T81" fmla="*/ 34 h 91"/>
              <a:gd name="T82" fmla="*/ 0 w 81"/>
              <a:gd name="T83" fmla="*/ 26 h 91"/>
              <a:gd name="T84" fmla="*/ 3 w 81"/>
              <a:gd name="T85" fmla="*/ 21 h 91"/>
              <a:gd name="T86" fmla="*/ 8 w 81"/>
              <a:gd name="T87" fmla="*/ 23 h 91"/>
              <a:gd name="T88" fmla="*/ 8 w 81"/>
              <a:gd name="T89" fmla="*/ 28 h 91"/>
              <a:gd name="T90" fmla="*/ 13 w 81"/>
              <a:gd name="T91" fmla="*/ 31 h 91"/>
              <a:gd name="T92" fmla="*/ 18 w 81"/>
              <a:gd name="T93" fmla="*/ 34 h 91"/>
              <a:gd name="T94" fmla="*/ 22 w 81"/>
              <a:gd name="T95" fmla="*/ 30 h 91"/>
              <a:gd name="T96" fmla="*/ 21 w 81"/>
              <a:gd name="T97" fmla="*/ 25 h 91"/>
              <a:gd name="T98" fmla="*/ 19 w 81"/>
              <a:gd name="T99" fmla="*/ 18 h 91"/>
              <a:gd name="T100" fmla="*/ 22 w 81"/>
              <a:gd name="T101" fmla="*/ 11 h 91"/>
              <a:gd name="T102" fmla="*/ 22 w 81"/>
              <a:gd name="T103" fmla="*/ 6 h 91"/>
              <a:gd name="T104" fmla="*/ 22 w 81"/>
              <a:gd name="T105" fmla="*/ 5 h 91"/>
              <a:gd name="T106" fmla="*/ 21 w 81"/>
              <a:gd name="T107" fmla="*/ 2 h 91"/>
              <a:gd name="T108" fmla="*/ 24 w 81"/>
              <a:gd name="T109" fmla="*/ 2 h 91"/>
              <a:gd name="T110" fmla="*/ 28 w 81"/>
              <a:gd name="T111" fmla="*/ 1 h 91"/>
              <a:gd name="T112" fmla="*/ 24 w 81"/>
              <a:gd name="T113" fmla="*/ 5 h 91"/>
              <a:gd name="T114" fmla="*/ 29 w 81"/>
              <a:gd name="T115" fmla="*/ 9 h 91"/>
              <a:gd name="T116" fmla="*/ 33 w 81"/>
              <a:gd name="T117" fmla="*/ 11 h 91"/>
              <a:gd name="T118" fmla="*/ 37 w 81"/>
              <a:gd name="T119" fmla="*/ 16 h 91"/>
              <a:gd name="T120" fmla="*/ 42 w 81"/>
              <a:gd name="T121" fmla="*/ 20 h 91"/>
              <a:gd name="T122" fmla="*/ 46 w 81"/>
              <a:gd name="T123" fmla="*/ 16 h 91"/>
              <a:gd name="T124" fmla="*/ 43 w 81"/>
              <a:gd name="T125" fmla="*/ 1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1" h="91">
                <a:moveTo>
                  <a:pt x="46" y="6"/>
                </a:moveTo>
                <a:lnTo>
                  <a:pt x="48" y="6"/>
                </a:lnTo>
                <a:lnTo>
                  <a:pt x="48" y="6"/>
                </a:lnTo>
                <a:lnTo>
                  <a:pt x="49" y="6"/>
                </a:lnTo>
                <a:lnTo>
                  <a:pt x="51" y="6"/>
                </a:lnTo>
                <a:lnTo>
                  <a:pt x="51" y="6"/>
                </a:lnTo>
                <a:lnTo>
                  <a:pt x="52" y="6"/>
                </a:lnTo>
                <a:lnTo>
                  <a:pt x="52" y="6"/>
                </a:lnTo>
                <a:lnTo>
                  <a:pt x="53" y="6"/>
                </a:lnTo>
                <a:lnTo>
                  <a:pt x="55" y="6"/>
                </a:lnTo>
                <a:lnTo>
                  <a:pt x="55" y="6"/>
                </a:lnTo>
                <a:lnTo>
                  <a:pt x="56" y="6"/>
                </a:lnTo>
                <a:lnTo>
                  <a:pt x="57" y="6"/>
                </a:lnTo>
                <a:lnTo>
                  <a:pt x="57" y="6"/>
                </a:lnTo>
                <a:lnTo>
                  <a:pt x="58" y="6"/>
                </a:lnTo>
                <a:lnTo>
                  <a:pt x="60" y="6"/>
                </a:lnTo>
                <a:lnTo>
                  <a:pt x="60" y="6"/>
                </a:lnTo>
                <a:lnTo>
                  <a:pt x="61" y="7"/>
                </a:lnTo>
                <a:lnTo>
                  <a:pt x="61" y="9"/>
                </a:lnTo>
                <a:lnTo>
                  <a:pt x="62" y="9"/>
                </a:lnTo>
                <a:lnTo>
                  <a:pt x="62" y="9"/>
                </a:lnTo>
                <a:lnTo>
                  <a:pt x="63" y="9"/>
                </a:lnTo>
                <a:lnTo>
                  <a:pt x="65" y="9"/>
                </a:lnTo>
                <a:lnTo>
                  <a:pt x="65" y="9"/>
                </a:lnTo>
                <a:lnTo>
                  <a:pt x="65" y="9"/>
                </a:lnTo>
                <a:lnTo>
                  <a:pt x="66" y="10"/>
                </a:lnTo>
                <a:lnTo>
                  <a:pt x="66" y="11"/>
                </a:lnTo>
                <a:lnTo>
                  <a:pt x="67" y="11"/>
                </a:lnTo>
                <a:lnTo>
                  <a:pt x="67" y="11"/>
                </a:lnTo>
                <a:lnTo>
                  <a:pt x="68" y="11"/>
                </a:lnTo>
                <a:lnTo>
                  <a:pt x="70" y="11"/>
                </a:lnTo>
                <a:lnTo>
                  <a:pt x="70" y="11"/>
                </a:lnTo>
                <a:lnTo>
                  <a:pt x="71" y="11"/>
                </a:lnTo>
                <a:lnTo>
                  <a:pt x="72" y="11"/>
                </a:lnTo>
                <a:lnTo>
                  <a:pt x="72" y="11"/>
                </a:lnTo>
                <a:lnTo>
                  <a:pt x="73" y="12"/>
                </a:lnTo>
                <a:lnTo>
                  <a:pt x="73" y="14"/>
                </a:lnTo>
                <a:lnTo>
                  <a:pt x="73" y="14"/>
                </a:lnTo>
                <a:lnTo>
                  <a:pt x="75" y="15"/>
                </a:lnTo>
                <a:lnTo>
                  <a:pt x="75" y="15"/>
                </a:lnTo>
                <a:lnTo>
                  <a:pt x="76" y="16"/>
                </a:lnTo>
                <a:lnTo>
                  <a:pt x="76" y="16"/>
                </a:lnTo>
                <a:lnTo>
                  <a:pt x="76" y="18"/>
                </a:lnTo>
                <a:lnTo>
                  <a:pt x="76" y="19"/>
                </a:lnTo>
                <a:lnTo>
                  <a:pt x="77" y="20"/>
                </a:lnTo>
                <a:lnTo>
                  <a:pt x="78" y="20"/>
                </a:lnTo>
                <a:lnTo>
                  <a:pt x="78" y="19"/>
                </a:lnTo>
                <a:lnTo>
                  <a:pt x="80" y="19"/>
                </a:lnTo>
                <a:lnTo>
                  <a:pt x="81" y="19"/>
                </a:lnTo>
                <a:lnTo>
                  <a:pt x="81" y="19"/>
                </a:lnTo>
                <a:lnTo>
                  <a:pt x="81" y="20"/>
                </a:lnTo>
                <a:lnTo>
                  <a:pt x="80" y="20"/>
                </a:lnTo>
                <a:lnTo>
                  <a:pt x="80" y="21"/>
                </a:lnTo>
                <a:lnTo>
                  <a:pt x="80" y="23"/>
                </a:lnTo>
                <a:lnTo>
                  <a:pt x="78" y="23"/>
                </a:lnTo>
                <a:lnTo>
                  <a:pt x="78" y="23"/>
                </a:lnTo>
                <a:lnTo>
                  <a:pt x="78" y="24"/>
                </a:lnTo>
                <a:lnTo>
                  <a:pt x="77" y="25"/>
                </a:lnTo>
                <a:lnTo>
                  <a:pt x="76" y="24"/>
                </a:lnTo>
                <a:lnTo>
                  <a:pt x="76" y="25"/>
                </a:lnTo>
                <a:lnTo>
                  <a:pt x="76" y="25"/>
                </a:lnTo>
                <a:lnTo>
                  <a:pt x="76" y="26"/>
                </a:lnTo>
                <a:lnTo>
                  <a:pt x="76" y="28"/>
                </a:lnTo>
                <a:lnTo>
                  <a:pt x="76" y="28"/>
                </a:lnTo>
                <a:lnTo>
                  <a:pt x="75" y="29"/>
                </a:lnTo>
                <a:lnTo>
                  <a:pt x="75" y="30"/>
                </a:lnTo>
                <a:lnTo>
                  <a:pt x="75" y="30"/>
                </a:lnTo>
                <a:lnTo>
                  <a:pt x="75" y="31"/>
                </a:lnTo>
                <a:lnTo>
                  <a:pt x="75" y="33"/>
                </a:lnTo>
                <a:lnTo>
                  <a:pt x="75" y="33"/>
                </a:lnTo>
                <a:lnTo>
                  <a:pt x="75" y="34"/>
                </a:lnTo>
                <a:lnTo>
                  <a:pt x="75" y="35"/>
                </a:lnTo>
                <a:lnTo>
                  <a:pt x="76" y="35"/>
                </a:lnTo>
                <a:lnTo>
                  <a:pt x="76" y="35"/>
                </a:lnTo>
                <a:lnTo>
                  <a:pt x="76" y="36"/>
                </a:lnTo>
                <a:lnTo>
                  <a:pt x="76" y="38"/>
                </a:lnTo>
                <a:lnTo>
                  <a:pt x="75" y="39"/>
                </a:lnTo>
                <a:lnTo>
                  <a:pt x="75" y="39"/>
                </a:lnTo>
                <a:lnTo>
                  <a:pt x="73" y="39"/>
                </a:lnTo>
                <a:lnTo>
                  <a:pt x="73" y="40"/>
                </a:lnTo>
                <a:lnTo>
                  <a:pt x="73" y="40"/>
                </a:lnTo>
                <a:lnTo>
                  <a:pt x="72" y="40"/>
                </a:lnTo>
                <a:lnTo>
                  <a:pt x="71" y="40"/>
                </a:lnTo>
                <a:lnTo>
                  <a:pt x="70" y="40"/>
                </a:lnTo>
                <a:lnTo>
                  <a:pt x="70" y="40"/>
                </a:lnTo>
                <a:lnTo>
                  <a:pt x="68" y="40"/>
                </a:lnTo>
                <a:lnTo>
                  <a:pt x="67" y="40"/>
                </a:lnTo>
                <a:lnTo>
                  <a:pt x="67" y="39"/>
                </a:lnTo>
                <a:lnTo>
                  <a:pt x="67" y="39"/>
                </a:lnTo>
                <a:lnTo>
                  <a:pt x="67" y="38"/>
                </a:lnTo>
                <a:lnTo>
                  <a:pt x="66" y="38"/>
                </a:lnTo>
                <a:lnTo>
                  <a:pt x="65" y="38"/>
                </a:lnTo>
                <a:lnTo>
                  <a:pt x="65" y="36"/>
                </a:lnTo>
                <a:lnTo>
                  <a:pt x="65" y="35"/>
                </a:lnTo>
                <a:lnTo>
                  <a:pt x="65" y="35"/>
                </a:lnTo>
                <a:lnTo>
                  <a:pt x="63" y="35"/>
                </a:lnTo>
                <a:lnTo>
                  <a:pt x="62" y="35"/>
                </a:lnTo>
                <a:lnTo>
                  <a:pt x="62" y="35"/>
                </a:lnTo>
                <a:lnTo>
                  <a:pt x="61" y="35"/>
                </a:lnTo>
                <a:lnTo>
                  <a:pt x="61" y="35"/>
                </a:lnTo>
                <a:lnTo>
                  <a:pt x="60" y="35"/>
                </a:lnTo>
                <a:lnTo>
                  <a:pt x="60" y="36"/>
                </a:lnTo>
                <a:lnTo>
                  <a:pt x="60" y="38"/>
                </a:lnTo>
                <a:lnTo>
                  <a:pt x="60" y="39"/>
                </a:lnTo>
                <a:lnTo>
                  <a:pt x="60" y="39"/>
                </a:lnTo>
                <a:lnTo>
                  <a:pt x="60" y="39"/>
                </a:lnTo>
                <a:lnTo>
                  <a:pt x="58" y="38"/>
                </a:lnTo>
                <a:lnTo>
                  <a:pt x="58" y="39"/>
                </a:lnTo>
                <a:lnTo>
                  <a:pt x="58" y="39"/>
                </a:lnTo>
                <a:lnTo>
                  <a:pt x="57" y="40"/>
                </a:lnTo>
                <a:lnTo>
                  <a:pt x="57" y="41"/>
                </a:lnTo>
                <a:lnTo>
                  <a:pt x="57" y="41"/>
                </a:lnTo>
                <a:lnTo>
                  <a:pt x="57" y="43"/>
                </a:lnTo>
                <a:lnTo>
                  <a:pt x="57" y="44"/>
                </a:lnTo>
                <a:lnTo>
                  <a:pt x="56" y="44"/>
                </a:lnTo>
                <a:lnTo>
                  <a:pt x="57" y="44"/>
                </a:lnTo>
                <a:lnTo>
                  <a:pt x="57" y="45"/>
                </a:lnTo>
                <a:lnTo>
                  <a:pt x="56" y="46"/>
                </a:lnTo>
                <a:lnTo>
                  <a:pt x="55" y="46"/>
                </a:lnTo>
                <a:lnTo>
                  <a:pt x="55" y="46"/>
                </a:lnTo>
                <a:lnTo>
                  <a:pt x="55" y="46"/>
                </a:lnTo>
                <a:lnTo>
                  <a:pt x="55" y="48"/>
                </a:lnTo>
                <a:lnTo>
                  <a:pt x="55" y="49"/>
                </a:lnTo>
                <a:lnTo>
                  <a:pt x="55" y="49"/>
                </a:lnTo>
                <a:lnTo>
                  <a:pt x="55" y="50"/>
                </a:lnTo>
                <a:lnTo>
                  <a:pt x="55" y="52"/>
                </a:lnTo>
                <a:lnTo>
                  <a:pt x="55" y="52"/>
                </a:lnTo>
                <a:lnTo>
                  <a:pt x="55" y="53"/>
                </a:lnTo>
                <a:lnTo>
                  <a:pt x="55" y="54"/>
                </a:lnTo>
                <a:lnTo>
                  <a:pt x="55" y="54"/>
                </a:lnTo>
                <a:lnTo>
                  <a:pt x="55" y="54"/>
                </a:lnTo>
                <a:lnTo>
                  <a:pt x="55" y="55"/>
                </a:lnTo>
                <a:lnTo>
                  <a:pt x="55" y="57"/>
                </a:lnTo>
                <a:lnTo>
                  <a:pt x="55" y="57"/>
                </a:lnTo>
                <a:lnTo>
                  <a:pt x="55" y="58"/>
                </a:lnTo>
                <a:lnTo>
                  <a:pt x="55" y="58"/>
                </a:lnTo>
                <a:lnTo>
                  <a:pt x="53" y="59"/>
                </a:lnTo>
                <a:lnTo>
                  <a:pt x="53" y="59"/>
                </a:lnTo>
                <a:lnTo>
                  <a:pt x="52" y="59"/>
                </a:lnTo>
                <a:lnTo>
                  <a:pt x="52" y="60"/>
                </a:lnTo>
                <a:lnTo>
                  <a:pt x="52" y="60"/>
                </a:lnTo>
                <a:lnTo>
                  <a:pt x="53" y="62"/>
                </a:lnTo>
                <a:lnTo>
                  <a:pt x="55" y="62"/>
                </a:lnTo>
                <a:lnTo>
                  <a:pt x="55" y="62"/>
                </a:lnTo>
                <a:lnTo>
                  <a:pt x="55" y="63"/>
                </a:lnTo>
                <a:lnTo>
                  <a:pt x="55" y="63"/>
                </a:lnTo>
                <a:lnTo>
                  <a:pt x="56" y="64"/>
                </a:lnTo>
                <a:lnTo>
                  <a:pt x="56" y="64"/>
                </a:lnTo>
                <a:lnTo>
                  <a:pt x="57" y="64"/>
                </a:lnTo>
                <a:lnTo>
                  <a:pt x="57" y="64"/>
                </a:lnTo>
                <a:lnTo>
                  <a:pt x="58" y="65"/>
                </a:lnTo>
                <a:lnTo>
                  <a:pt x="60" y="65"/>
                </a:lnTo>
                <a:lnTo>
                  <a:pt x="60" y="65"/>
                </a:lnTo>
                <a:lnTo>
                  <a:pt x="60" y="67"/>
                </a:lnTo>
                <a:lnTo>
                  <a:pt x="61" y="67"/>
                </a:lnTo>
                <a:lnTo>
                  <a:pt x="62" y="67"/>
                </a:lnTo>
                <a:lnTo>
                  <a:pt x="62" y="67"/>
                </a:lnTo>
                <a:lnTo>
                  <a:pt x="63" y="67"/>
                </a:lnTo>
                <a:lnTo>
                  <a:pt x="65" y="67"/>
                </a:lnTo>
                <a:lnTo>
                  <a:pt x="65" y="67"/>
                </a:lnTo>
                <a:lnTo>
                  <a:pt x="66" y="67"/>
                </a:lnTo>
                <a:lnTo>
                  <a:pt x="66" y="67"/>
                </a:lnTo>
                <a:lnTo>
                  <a:pt x="67" y="67"/>
                </a:lnTo>
                <a:lnTo>
                  <a:pt x="67" y="68"/>
                </a:lnTo>
                <a:lnTo>
                  <a:pt x="67" y="68"/>
                </a:lnTo>
                <a:lnTo>
                  <a:pt x="67" y="69"/>
                </a:lnTo>
                <a:lnTo>
                  <a:pt x="70" y="69"/>
                </a:lnTo>
                <a:lnTo>
                  <a:pt x="70" y="69"/>
                </a:lnTo>
                <a:lnTo>
                  <a:pt x="70" y="70"/>
                </a:lnTo>
                <a:lnTo>
                  <a:pt x="70" y="72"/>
                </a:lnTo>
                <a:lnTo>
                  <a:pt x="70" y="72"/>
                </a:lnTo>
                <a:lnTo>
                  <a:pt x="68" y="72"/>
                </a:lnTo>
                <a:lnTo>
                  <a:pt x="67" y="72"/>
                </a:lnTo>
                <a:lnTo>
                  <a:pt x="67" y="72"/>
                </a:lnTo>
                <a:lnTo>
                  <a:pt x="67" y="73"/>
                </a:lnTo>
                <a:lnTo>
                  <a:pt x="67" y="73"/>
                </a:lnTo>
                <a:lnTo>
                  <a:pt x="67" y="74"/>
                </a:lnTo>
                <a:lnTo>
                  <a:pt x="67" y="75"/>
                </a:lnTo>
                <a:lnTo>
                  <a:pt x="67" y="77"/>
                </a:lnTo>
                <a:lnTo>
                  <a:pt x="67" y="77"/>
                </a:lnTo>
                <a:lnTo>
                  <a:pt x="66" y="77"/>
                </a:lnTo>
                <a:lnTo>
                  <a:pt x="66" y="77"/>
                </a:lnTo>
                <a:lnTo>
                  <a:pt x="65" y="77"/>
                </a:lnTo>
                <a:lnTo>
                  <a:pt x="65" y="77"/>
                </a:lnTo>
                <a:lnTo>
                  <a:pt x="63" y="77"/>
                </a:lnTo>
                <a:lnTo>
                  <a:pt x="62" y="77"/>
                </a:lnTo>
                <a:lnTo>
                  <a:pt x="62" y="77"/>
                </a:lnTo>
                <a:lnTo>
                  <a:pt x="61" y="77"/>
                </a:lnTo>
                <a:lnTo>
                  <a:pt x="60" y="77"/>
                </a:lnTo>
                <a:lnTo>
                  <a:pt x="60" y="77"/>
                </a:lnTo>
                <a:lnTo>
                  <a:pt x="58" y="77"/>
                </a:lnTo>
                <a:lnTo>
                  <a:pt x="57" y="77"/>
                </a:lnTo>
                <a:lnTo>
                  <a:pt x="57" y="75"/>
                </a:lnTo>
                <a:lnTo>
                  <a:pt x="57" y="74"/>
                </a:lnTo>
                <a:lnTo>
                  <a:pt x="57" y="74"/>
                </a:lnTo>
                <a:lnTo>
                  <a:pt x="56" y="74"/>
                </a:lnTo>
                <a:lnTo>
                  <a:pt x="55" y="75"/>
                </a:lnTo>
                <a:lnTo>
                  <a:pt x="55" y="77"/>
                </a:lnTo>
                <a:lnTo>
                  <a:pt x="55" y="77"/>
                </a:lnTo>
                <a:lnTo>
                  <a:pt x="58" y="79"/>
                </a:lnTo>
                <a:lnTo>
                  <a:pt x="58" y="80"/>
                </a:lnTo>
                <a:lnTo>
                  <a:pt x="58" y="82"/>
                </a:lnTo>
                <a:lnTo>
                  <a:pt x="60" y="82"/>
                </a:lnTo>
                <a:lnTo>
                  <a:pt x="60" y="82"/>
                </a:lnTo>
                <a:lnTo>
                  <a:pt x="60" y="82"/>
                </a:lnTo>
                <a:lnTo>
                  <a:pt x="58" y="82"/>
                </a:lnTo>
                <a:lnTo>
                  <a:pt x="57" y="82"/>
                </a:lnTo>
                <a:lnTo>
                  <a:pt x="57" y="82"/>
                </a:lnTo>
                <a:lnTo>
                  <a:pt x="56" y="83"/>
                </a:lnTo>
                <a:lnTo>
                  <a:pt x="56" y="83"/>
                </a:lnTo>
                <a:lnTo>
                  <a:pt x="56" y="84"/>
                </a:lnTo>
                <a:lnTo>
                  <a:pt x="56" y="84"/>
                </a:lnTo>
                <a:lnTo>
                  <a:pt x="55" y="86"/>
                </a:lnTo>
                <a:lnTo>
                  <a:pt x="55" y="87"/>
                </a:lnTo>
                <a:lnTo>
                  <a:pt x="55" y="87"/>
                </a:lnTo>
                <a:lnTo>
                  <a:pt x="55" y="88"/>
                </a:lnTo>
                <a:lnTo>
                  <a:pt x="53" y="88"/>
                </a:lnTo>
                <a:lnTo>
                  <a:pt x="52" y="88"/>
                </a:lnTo>
                <a:lnTo>
                  <a:pt x="52" y="88"/>
                </a:lnTo>
                <a:lnTo>
                  <a:pt x="52" y="89"/>
                </a:lnTo>
                <a:lnTo>
                  <a:pt x="52" y="91"/>
                </a:lnTo>
                <a:lnTo>
                  <a:pt x="52" y="91"/>
                </a:lnTo>
                <a:lnTo>
                  <a:pt x="51" y="91"/>
                </a:lnTo>
                <a:lnTo>
                  <a:pt x="49" y="91"/>
                </a:lnTo>
                <a:lnTo>
                  <a:pt x="48" y="91"/>
                </a:lnTo>
                <a:lnTo>
                  <a:pt x="48" y="91"/>
                </a:lnTo>
                <a:lnTo>
                  <a:pt x="47" y="91"/>
                </a:lnTo>
                <a:lnTo>
                  <a:pt x="47" y="89"/>
                </a:lnTo>
                <a:lnTo>
                  <a:pt x="47" y="88"/>
                </a:lnTo>
                <a:lnTo>
                  <a:pt x="46" y="88"/>
                </a:lnTo>
                <a:lnTo>
                  <a:pt x="46" y="88"/>
                </a:lnTo>
                <a:lnTo>
                  <a:pt x="46" y="89"/>
                </a:lnTo>
                <a:lnTo>
                  <a:pt x="46" y="91"/>
                </a:lnTo>
                <a:lnTo>
                  <a:pt x="46" y="91"/>
                </a:lnTo>
                <a:lnTo>
                  <a:pt x="44" y="91"/>
                </a:lnTo>
                <a:lnTo>
                  <a:pt x="43" y="91"/>
                </a:lnTo>
                <a:lnTo>
                  <a:pt x="43" y="89"/>
                </a:lnTo>
                <a:lnTo>
                  <a:pt x="43" y="89"/>
                </a:lnTo>
                <a:lnTo>
                  <a:pt x="43" y="88"/>
                </a:lnTo>
                <a:lnTo>
                  <a:pt x="43" y="88"/>
                </a:lnTo>
                <a:lnTo>
                  <a:pt x="42" y="87"/>
                </a:lnTo>
                <a:lnTo>
                  <a:pt x="41" y="87"/>
                </a:lnTo>
                <a:lnTo>
                  <a:pt x="41" y="86"/>
                </a:lnTo>
                <a:lnTo>
                  <a:pt x="41" y="86"/>
                </a:lnTo>
                <a:lnTo>
                  <a:pt x="41" y="87"/>
                </a:lnTo>
                <a:lnTo>
                  <a:pt x="41" y="87"/>
                </a:lnTo>
                <a:lnTo>
                  <a:pt x="41" y="88"/>
                </a:lnTo>
                <a:lnTo>
                  <a:pt x="39" y="88"/>
                </a:lnTo>
                <a:lnTo>
                  <a:pt x="39" y="87"/>
                </a:lnTo>
                <a:lnTo>
                  <a:pt x="39" y="86"/>
                </a:lnTo>
                <a:lnTo>
                  <a:pt x="38" y="86"/>
                </a:lnTo>
                <a:lnTo>
                  <a:pt x="38" y="84"/>
                </a:lnTo>
                <a:lnTo>
                  <a:pt x="38" y="84"/>
                </a:lnTo>
                <a:lnTo>
                  <a:pt x="38" y="83"/>
                </a:lnTo>
                <a:lnTo>
                  <a:pt x="38" y="83"/>
                </a:lnTo>
                <a:lnTo>
                  <a:pt x="37" y="84"/>
                </a:lnTo>
                <a:lnTo>
                  <a:pt x="37" y="84"/>
                </a:lnTo>
                <a:lnTo>
                  <a:pt x="36" y="86"/>
                </a:lnTo>
                <a:lnTo>
                  <a:pt x="36" y="87"/>
                </a:lnTo>
                <a:lnTo>
                  <a:pt x="36" y="87"/>
                </a:lnTo>
                <a:lnTo>
                  <a:pt x="36" y="88"/>
                </a:lnTo>
                <a:lnTo>
                  <a:pt x="36" y="88"/>
                </a:lnTo>
                <a:lnTo>
                  <a:pt x="34" y="88"/>
                </a:lnTo>
                <a:lnTo>
                  <a:pt x="33" y="87"/>
                </a:lnTo>
                <a:lnTo>
                  <a:pt x="33" y="87"/>
                </a:lnTo>
                <a:lnTo>
                  <a:pt x="33" y="86"/>
                </a:lnTo>
                <a:lnTo>
                  <a:pt x="33" y="86"/>
                </a:lnTo>
                <a:lnTo>
                  <a:pt x="33" y="86"/>
                </a:lnTo>
                <a:lnTo>
                  <a:pt x="32" y="84"/>
                </a:lnTo>
                <a:lnTo>
                  <a:pt x="32" y="84"/>
                </a:lnTo>
                <a:lnTo>
                  <a:pt x="31" y="83"/>
                </a:lnTo>
                <a:lnTo>
                  <a:pt x="29" y="83"/>
                </a:lnTo>
                <a:lnTo>
                  <a:pt x="29" y="83"/>
                </a:lnTo>
                <a:lnTo>
                  <a:pt x="28" y="84"/>
                </a:lnTo>
                <a:lnTo>
                  <a:pt x="28" y="83"/>
                </a:lnTo>
                <a:lnTo>
                  <a:pt x="28" y="82"/>
                </a:lnTo>
                <a:lnTo>
                  <a:pt x="27" y="82"/>
                </a:lnTo>
                <a:lnTo>
                  <a:pt x="27" y="80"/>
                </a:lnTo>
                <a:lnTo>
                  <a:pt x="27" y="82"/>
                </a:lnTo>
                <a:lnTo>
                  <a:pt x="26" y="82"/>
                </a:lnTo>
                <a:lnTo>
                  <a:pt x="24" y="82"/>
                </a:lnTo>
                <a:lnTo>
                  <a:pt x="24" y="82"/>
                </a:lnTo>
                <a:lnTo>
                  <a:pt x="24" y="80"/>
                </a:lnTo>
                <a:lnTo>
                  <a:pt x="23" y="79"/>
                </a:lnTo>
                <a:lnTo>
                  <a:pt x="23" y="79"/>
                </a:lnTo>
                <a:lnTo>
                  <a:pt x="22" y="78"/>
                </a:lnTo>
                <a:lnTo>
                  <a:pt x="22" y="79"/>
                </a:lnTo>
                <a:lnTo>
                  <a:pt x="21" y="79"/>
                </a:lnTo>
                <a:lnTo>
                  <a:pt x="19" y="79"/>
                </a:lnTo>
                <a:lnTo>
                  <a:pt x="19" y="79"/>
                </a:lnTo>
                <a:lnTo>
                  <a:pt x="18" y="78"/>
                </a:lnTo>
                <a:lnTo>
                  <a:pt x="18" y="77"/>
                </a:lnTo>
                <a:lnTo>
                  <a:pt x="18" y="77"/>
                </a:lnTo>
                <a:lnTo>
                  <a:pt x="17" y="77"/>
                </a:lnTo>
                <a:lnTo>
                  <a:pt x="17" y="77"/>
                </a:lnTo>
                <a:lnTo>
                  <a:pt x="15" y="77"/>
                </a:lnTo>
                <a:lnTo>
                  <a:pt x="15" y="75"/>
                </a:lnTo>
                <a:lnTo>
                  <a:pt x="15" y="74"/>
                </a:lnTo>
                <a:lnTo>
                  <a:pt x="15" y="73"/>
                </a:lnTo>
                <a:lnTo>
                  <a:pt x="15" y="73"/>
                </a:lnTo>
                <a:lnTo>
                  <a:pt x="14" y="73"/>
                </a:lnTo>
                <a:lnTo>
                  <a:pt x="14" y="73"/>
                </a:lnTo>
                <a:lnTo>
                  <a:pt x="14" y="73"/>
                </a:lnTo>
                <a:lnTo>
                  <a:pt x="13" y="73"/>
                </a:lnTo>
                <a:lnTo>
                  <a:pt x="13" y="73"/>
                </a:lnTo>
                <a:lnTo>
                  <a:pt x="12" y="72"/>
                </a:lnTo>
                <a:lnTo>
                  <a:pt x="12" y="70"/>
                </a:lnTo>
                <a:lnTo>
                  <a:pt x="10" y="70"/>
                </a:lnTo>
                <a:lnTo>
                  <a:pt x="10" y="70"/>
                </a:lnTo>
                <a:lnTo>
                  <a:pt x="9" y="70"/>
                </a:lnTo>
                <a:lnTo>
                  <a:pt x="9" y="70"/>
                </a:lnTo>
                <a:lnTo>
                  <a:pt x="10" y="69"/>
                </a:lnTo>
                <a:lnTo>
                  <a:pt x="10" y="68"/>
                </a:lnTo>
                <a:lnTo>
                  <a:pt x="9" y="68"/>
                </a:lnTo>
                <a:lnTo>
                  <a:pt x="10" y="68"/>
                </a:lnTo>
                <a:lnTo>
                  <a:pt x="10" y="67"/>
                </a:lnTo>
                <a:lnTo>
                  <a:pt x="10" y="65"/>
                </a:lnTo>
                <a:lnTo>
                  <a:pt x="10" y="65"/>
                </a:lnTo>
                <a:lnTo>
                  <a:pt x="10" y="64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9" y="62"/>
                </a:lnTo>
                <a:lnTo>
                  <a:pt x="9" y="60"/>
                </a:lnTo>
                <a:lnTo>
                  <a:pt x="9" y="60"/>
                </a:lnTo>
                <a:lnTo>
                  <a:pt x="9" y="59"/>
                </a:lnTo>
                <a:lnTo>
                  <a:pt x="9" y="58"/>
                </a:lnTo>
                <a:lnTo>
                  <a:pt x="9" y="58"/>
                </a:lnTo>
                <a:lnTo>
                  <a:pt x="8" y="57"/>
                </a:lnTo>
                <a:lnTo>
                  <a:pt x="8" y="55"/>
                </a:lnTo>
                <a:lnTo>
                  <a:pt x="8" y="55"/>
                </a:lnTo>
                <a:lnTo>
                  <a:pt x="7" y="55"/>
                </a:lnTo>
                <a:lnTo>
                  <a:pt x="7" y="54"/>
                </a:lnTo>
                <a:lnTo>
                  <a:pt x="5" y="54"/>
                </a:lnTo>
                <a:lnTo>
                  <a:pt x="5" y="53"/>
                </a:lnTo>
                <a:lnTo>
                  <a:pt x="5" y="52"/>
                </a:lnTo>
                <a:lnTo>
                  <a:pt x="5" y="52"/>
                </a:lnTo>
                <a:lnTo>
                  <a:pt x="5" y="50"/>
                </a:lnTo>
                <a:lnTo>
                  <a:pt x="5" y="50"/>
                </a:lnTo>
                <a:lnTo>
                  <a:pt x="5" y="49"/>
                </a:lnTo>
                <a:lnTo>
                  <a:pt x="5" y="49"/>
                </a:lnTo>
                <a:lnTo>
                  <a:pt x="5" y="48"/>
                </a:lnTo>
                <a:lnTo>
                  <a:pt x="5" y="48"/>
                </a:lnTo>
                <a:lnTo>
                  <a:pt x="4" y="48"/>
                </a:lnTo>
                <a:lnTo>
                  <a:pt x="3" y="48"/>
                </a:lnTo>
                <a:lnTo>
                  <a:pt x="3" y="46"/>
                </a:lnTo>
                <a:lnTo>
                  <a:pt x="3" y="45"/>
                </a:lnTo>
                <a:lnTo>
                  <a:pt x="4" y="45"/>
                </a:lnTo>
                <a:lnTo>
                  <a:pt x="5" y="45"/>
                </a:lnTo>
                <a:lnTo>
                  <a:pt x="4" y="44"/>
                </a:lnTo>
                <a:lnTo>
                  <a:pt x="4" y="44"/>
                </a:lnTo>
                <a:lnTo>
                  <a:pt x="4" y="43"/>
                </a:lnTo>
                <a:lnTo>
                  <a:pt x="4" y="41"/>
                </a:lnTo>
                <a:lnTo>
                  <a:pt x="4" y="41"/>
                </a:lnTo>
                <a:lnTo>
                  <a:pt x="3" y="40"/>
                </a:lnTo>
                <a:lnTo>
                  <a:pt x="3" y="40"/>
                </a:lnTo>
                <a:lnTo>
                  <a:pt x="2" y="40"/>
                </a:lnTo>
                <a:lnTo>
                  <a:pt x="0" y="40"/>
                </a:lnTo>
                <a:lnTo>
                  <a:pt x="0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6"/>
                </a:lnTo>
                <a:lnTo>
                  <a:pt x="0" y="35"/>
                </a:lnTo>
                <a:lnTo>
                  <a:pt x="0" y="35"/>
                </a:lnTo>
                <a:lnTo>
                  <a:pt x="2" y="35"/>
                </a:lnTo>
                <a:lnTo>
                  <a:pt x="2" y="35"/>
                </a:lnTo>
                <a:lnTo>
                  <a:pt x="2" y="34"/>
                </a:lnTo>
                <a:lnTo>
                  <a:pt x="2" y="33"/>
                </a:lnTo>
                <a:lnTo>
                  <a:pt x="2" y="33"/>
                </a:lnTo>
                <a:lnTo>
                  <a:pt x="2" y="31"/>
                </a:lnTo>
                <a:lnTo>
                  <a:pt x="2" y="30"/>
                </a:lnTo>
                <a:lnTo>
                  <a:pt x="2" y="30"/>
                </a:lnTo>
                <a:lnTo>
                  <a:pt x="2" y="29"/>
                </a:lnTo>
                <a:lnTo>
                  <a:pt x="2" y="28"/>
                </a:lnTo>
                <a:lnTo>
                  <a:pt x="0" y="28"/>
                </a:lnTo>
                <a:lnTo>
                  <a:pt x="0" y="26"/>
                </a:lnTo>
                <a:lnTo>
                  <a:pt x="0" y="25"/>
                </a:lnTo>
                <a:lnTo>
                  <a:pt x="0" y="25"/>
                </a:lnTo>
                <a:lnTo>
                  <a:pt x="0" y="24"/>
                </a:lnTo>
                <a:lnTo>
                  <a:pt x="0" y="23"/>
                </a:lnTo>
                <a:lnTo>
                  <a:pt x="0" y="23"/>
                </a:lnTo>
                <a:lnTo>
                  <a:pt x="0" y="21"/>
                </a:lnTo>
                <a:lnTo>
                  <a:pt x="0" y="21"/>
                </a:lnTo>
                <a:lnTo>
                  <a:pt x="2" y="21"/>
                </a:lnTo>
                <a:lnTo>
                  <a:pt x="3" y="21"/>
                </a:lnTo>
                <a:lnTo>
                  <a:pt x="3" y="21"/>
                </a:lnTo>
                <a:lnTo>
                  <a:pt x="4" y="23"/>
                </a:lnTo>
                <a:lnTo>
                  <a:pt x="4" y="23"/>
                </a:lnTo>
                <a:lnTo>
                  <a:pt x="4" y="24"/>
                </a:lnTo>
                <a:lnTo>
                  <a:pt x="4" y="25"/>
                </a:lnTo>
                <a:lnTo>
                  <a:pt x="5" y="25"/>
                </a:lnTo>
                <a:lnTo>
                  <a:pt x="5" y="24"/>
                </a:lnTo>
                <a:lnTo>
                  <a:pt x="7" y="23"/>
                </a:lnTo>
                <a:lnTo>
                  <a:pt x="8" y="23"/>
                </a:lnTo>
                <a:lnTo>
                  <a:pt x="8" y="21"/>
                </a:lnTo>
                <a:lnTo>
                  <a:pt x="8" y="21"/>
                </a:lnTo>
                <a:lnTo>
                  <a:pt x="8" y="23"/>
                </a:lnTo>
                <a:lnTo>
                  <a:pt x="8" y="23"/>
                </a:lnTo>
                <a:lnTo>
                  <a:pt x="8" y="25"/>
                </a:lnTo>
                <a:lnTo>
                  <a:pt x="8" y="25"/>
                </a:lnTo>
                <a:lnTo>
                  <a:pt x="8" y="26"/>
                </a:lnTo>
                <a:lnTo>
                  <a:pt x="8" y="28"/>
                </a:lnTo>
                <a:lnTo>
                  <a:pt x="8" y="28"/>
                </a:lnTo>
                <a:lnTo>
                  <a:pt x="8" y="29"/>
                </a:lnTo>
                <a:lnTo>
                  <a:pt x="8" y="29"/>
                </a:lnTo>
                <a:lnTo>
                  <a:pt x="9" y="29"/>
                </a:lnTo>
                <a:lnTo>
                  <a:pt x="10" y="29"/>
                </a:lnTo>
                <a:lnTo>
                  <a:pt x="10" y="29"/>
                </a:lnTo>
                <a:lnTo>
                  <a:pt x="12" y="29"/>
                </a:lnTo>
                <a:lnTo>
                  <a:pt x="12" y="30"/>
                </a:lnTo>
                <a:lnTo>
                  <a:pt x="13" y="30"/>
                </a:lnTo>
                <a:lnTo>
                  <a:pt x="13" y="31"/>
                </a:lnTo>
                <a:lnTo>
                  <a:pt x="14" y="31"/>
                </a:lnTo>
                <a:lnTo>
                  <a:pt x="14" y="31"/>
                </a:lnTo>
                <a:lnTo>
                  <a:pt x="15" y="31"/>
                </a:lnTo>
                <a:lnTo>
                  <a:pt x="17" y="31"/>
                </a:lnTo>
                <a:lnTo>
                  <a:pt x="17" y="31"/>
                </a:lnTo>
                <a:lnTo>
                  <a:pt x="17" y="33"/>
                </a:lnTo>
                <a:lnTo>
                  <a:pt x="17" y="33"/>
                </a:lnTo>
                <a:lnTo>
                  <a:pt x="17" y="34"/>
                </a:lnTo>
                <a:lnTo>
                  <a:pt x="18" y="34"/>
                </a:lnTo>
                <a:lnTo>
                  <a:pt x="19" y="34"/>
                </a:lnTo>
                <a:lnTo>
                  <a:pt x="19" y="33"/>
                </a:lnTo>
                <a:lnTo>
                  <a:pt x="19" y="33"/>
                </a:lnTo>
                <a:lnTo>
                  <a:pt x="19" y="31"/>
                </a:lnTo>
                <a:lnTo>
                  <a:pt x="19" y="31"/>
                </a:lnTo>
                <a:lnTo>
                  <a:pt x="22" y="31"/>
                </a:lnTo>
                <a:lnTo>
                  <a:pt x="22" y="31"/>
                </a:lnTo>
                <a:lnTo>
                  <a:pt x="22" y="30"/>
                </a:lnTo>
                <a:lnTo>
                  <a:pt x="22" y="30"/>
                </a:lnTo>
                <a:lnTo>
                  <a:pt x="21" y="30"/>
                </a:lnTo>
                <a:lnTo>
                  <a:pt x="21" y="29"/>
                </a:lnTo>
                <a:lnTo>
                  <a:pt x="19" y="29"/>
                </a:lnTo>
                <a:lnTo>
                  <a:pt x="19" y="28"/>
                </a:lnTo>
                <a:lnTo>
                  <a:pt x="19" y="28"/>
                </a:lnTo>
                <a:lnTo>
                  <a:pt x="19" y="26"/>
                </a:lnTo>
                <a:lnTo>
                  <a:pt x="21" y="26"/>
                </a:lnTo>
                <a:lnTo>
                  <a:pt x="21" y="25"/>
                </a:lnTo>
                <a:lnTo>
                  <a:pt x="21" y="25"/>
                </a:lnTo>
                <a:lnTo>
                  <a:pt x="21" y="24"/>
                </a:lnTo>
                <a:lnTo>
                  <a:pt x="21" y="23"/>
                </a:lnTo>
                <a:lnTo>
                  <a:pt x="21" y="23"/>
                </a:lnTo>
                <a:lnTo>
                  <a:pt x="21" y="21"/>
                </a:lnTo>
                <a:lnTo>
                  <a:pt x="19" y="21"/>
                </a:lnTo>
                <a:lnTo>
                  <a:pt x="19" y="20"/>
                </a:lnTo>
                <a:lnTo>
                  <a:pt x="19" y="20"/>
                </a:lnTo>
                <a:lnTo>
                  <a:pt x="19" y="19"/>
                </a:lnTo>
                <a:lnTo>
                  <a:pt x="19" y="18"/>
                </a:lnTo>
                <a:lnTo>
                  <a:pt x="19" y="16"/>
                </a:lnTo>
                <a:lnTo>
                  <a:pt x="19" y="16"/>
                </a:lnTo>
                <a:lnTo>
                  <a:pt x="19" y="16"/>
                </a:lnTo>
                <a:lnTo>
                  <a:pt x="21" y="15"/>
                </a:lnTo>
                <a:lnTo>
                  <a:pt x="21" y="14"/>
                </a:lnTo>
                <a:lnTo>
                  <a:pt x="21" y="14"/>
                </a:lnTo>
                <a:lnTo>
                  <a:pt x="22" y="12"/>
                </a:lnTo>
                <a:lnTo>
                  <a:pt x="22" y="11"/>
                </a:lnTo>
                <a:lnTo>
                  <a:pt x="22" y="11"/>
                </a:lnTo>
                <a:lnTo>
                  <a:pt x="22" y="10"/>
                </a:lnTo>
                <a:lnTo>
                  <a:pt x="21" y="11"/>
                </a:lnTo>
                <a:lnTo>
                  <a:pt x="21" y="10"/>
                </a:lnTo>
                <a:lnTo>
                  <a:pt x="21" y="9"/>
                </a:lnTo>
                <a:lnTo>
                  <a:pt x="21" y="9"/>
                </a:lnTo>
                <a:lnTo>
                  <a:pt x="22" y="7"/>
                </a:lnTo>
                <a:lnTo>
                  <a:pt x="22" y="7"/>
                </a:lnTo>
                <a:lnTo>
                  <a:pt x="22" y="6"/>
                </a:lnTo>
                <a:lnTo>
                  <a:pt x="22" y="6"/>
                </a:lnTo>
                <a:lnTo>
                  <a:pt x="22" y="5"/>
                </a:lnTo>
                <a:lnTo>
                  <a:pt x="23" y="5"/>
                </a:lnTo>
                <a:lnTo>
                  <a:pt x="23" y="4"/>
                </a:lnTo>
                <a:lnTo>
                  <a:pt x="23" y="4"/>
                </a:lnTo>
                <a:lnTo>
                  <a:pt x="23" y="2"/>
                </a:lnTo>
                <a:lnTo>
                  <a:pt x="22" y="2"/>
                </a:lnTo>
                <a:lnTo>
                  <a:pt x="22" y="4"/>
                </a:lnTo>
                <a:lnTo>
                  <a:pt x="22" y="4"/>
                </a:lnTo>
                <a:lnTo>
                  <a:pt x="22" y="5"/>
                </a:lnTo>
                <a:lnTo>
                  <a:pt x="22" y="6"/>
                </a:lnTo>
                <a:lnTo>
                  <a:pt x="21" y="5"/>
                </a:lnTo>
                <a:lnTo>
                  <a:pt x="19" y="5"/>
                </a:lnTo>
                <a:lnTo>
                  <a:pt x="19" y="5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2"/>
                </a:lnTo>
                <a:lnTo>
                  <a:pt x="21" y="2"/>
                </a:lnTo>
                <a:lnTo>
                  <a:pt x="21" y="1"/>
                </a:lnTo>
                <a:lnTo>
                  <a:pt x="22" y="1"/>
                </a:lnTo>
                <a:lnTo>
                  <a:pt x="22" y="0"/>
                </a:lnTo>
                <a:lnTo>
                  <a:pt x="22" y="0"/>
                </a:lnTo>
                <a:lnTo>
                  <a:pt x="23" y="0"/>
                </a:lnTo>
                <a:lnTo>
                  <a:pt x="24" y="1"/>
                </a:lnTo>
                <a:lnTo>
                  <a:pt x="24" y="1"/>
                </a:lnTo>
                <a:lnTo>
                  <a:pt x="24" y="2"/>
                </a:lnTo>
                <a:lnTo>
                  <a:pt x="24" y="2"/>
                </a:lnTo>
                <a:lnTo>
                  <a:pt x="26" y="2"/>
                </a:lnTo>
                <a:lnTo>
                  <a:pt x="27" y="2"/>
                </a:lnTo>
                <a:lnTo>
                  <a:pt x="27" y="2"/>
                </a:lnTo>
                <a:lnTo>
                  <a:pt x="27" y="1"/>
                </a:lnTo>
                <a:lnTo>
                  <a:pt x="27" y="0"/>
                </a:lnTo>
                <a:lnTo>
                  <a:pt x="27" y="0"/>
                </a:lnTo>
                <a:lnTo>
                  <a:pt x="28" y="0"/>
                </a:lnTo>
                <a:lnTo>
                  <a:pt x="28" y="0"/>
                </a:lnTo>
                <a:lnTo>
                  <a:pt x="28" y="1"/>
                </a:lnTo>
                <a:lnTo>
                  <a:pt x="28" y="1"/>
                </a:lnTo>
                <a:lnTo>
                  <a:pt x="28" y="2"/>
                </a:lnTo>
                <a:lnTo>
                  <a:pt x="28" y="4"/>
                </a:lnTo>
                <a:lnTo>
                  <a:pt x="28" y="4"/>
                </a:lnTo>
                <a:lnTo>
                  <a:pt x="28" y="5"/>
                </a:lnTo>
                <a:lnTo>
                  <a:pt x="27" y="5"/>
                </a:lnTo>
                <a:lnTo>
                  <a:pt x="27" y="5"/>
                </a:lnTo>
                <a:lnTo>
                  <a:pt x="26" y="5"/>
                </a:lnTo>
                <a:lnTo>
                  <a:pt x="24" y="5"/>
                </a:lnTo>
                <a:lnTo>
                  <a:pt x="24" y="6"/>
                </a:lnTo>
                <a:lnTo>
                  <a:pt x="24" y="6"/>
                </a:lnTo>
                <a:lnTo>
                  <a:pt x="26" y="7"/>
                </a:lnTo>
                <a:lnTo>
                  <a:pt x="27" y="7"/>
                </a:lnTo>
                <a:lnTo>
                  <a:pt x="27" y="7"/>
                </a:lnTo>
                <a:lnTo>
                  <a:pt x="28" y="7"/>
                </a:lnTo>
                <a:lnTo>
                  <a:pt x="29" y="7"/>
                </a:lnTo>
                <a:lnTo>
                  <a:pt x="29" y="7"/>
                </a:lnTo>
                <a:lnTo>
                  <a:pt x="29" y="9"/>
                </a:lnTo>
                <a:lnTo>
                  <a:pt x="29" y="9"/>
                </a:lnTo>
                <a:lnTo>
                  <a:pt x="29" y="10"/>
                </a:lnTo>
                <a:lnTo>
                  <a:pt x="29" y="10"/>
                </a:lnTo>
                <a:lnTo>
                  <a:pt x="29" y="10"/>
                </a:lnTo>
                <a:lnTo>
                  <a:pt x="31" y="10"/>
                </a:lnTo>
                <a:lnTo>
                  <a:pt x="32" y="10"/>
                </a:lnTo>
                <a:lnTo>
                  <a:pt x="33" y="10"/>
                </a:lnTo>
                <a:lnTo>
                  <a:pt x="33" y="10"/>
                </a:lnTo>
                <a:lnTo>
                  <a:pt x="33" y="11"/>
                </a:lnTo>
                <a:lnTo>
                  <a:pt x="33" y="11"/>
                </a:lnTo>
                <a:lnTo>
                  <a:pt x="33" y="12"/>
                </a:lnTo>
                <a:lnTo>
                  <a:pt x="33" y="14"/>
                </a:lnTo>
                <a:lnTo>
                  <a:pt x="34" y="14"/>
                </a:lnTo>
                <a:lnTo>
                  <a:pt x="34" y="15"/>
                </a:lnTo>
                <a:lnTo>
                  <a:pt x="36" y="15"/>
                </a:lnTo>
                <a:lnTo>
                  <a:pt x="36" y="15"/>
                </a:lnTo>
                <a:lnTo>
                  <a:pt x="37" y="15"/>
                </a:lnTo>
                <a:lnTo>
                  <a:pt x="37" y="16"/>
                </a:lnTo>
                <a:lnTo>
                  <a:pt x="37" y="16"/>
                </a:lnTo>
                <a:lnTo>
                  <a:pt x="37" y="18"/>
                </a:lnTo>
                <a:lnTo>
                  <a:pt x="38" y="18"/>
                </a:lnTo>
                <a:lnTo>
                  <a:pt x="38" y="18"/>
                </a:lnTo>
                <a:lnTo>
                  <a:pt x="39" y="18"/>
                </a:lnTo>
                <a:lnTo>
                  <a:pt x="41" y="18"/>
                </a:lnTo>
                <a:lnTo>
                  <a:pt x="41" y="18"/>
                </a:lnTo>
                <a:lnTo>
                  <a:pt x="41" y="19"/>
                </a:lnTo>
                <a:lnTo>
                  <a:pt x="42" y="20"/>
                </a:lnTo>
                <a:lnTo>
                  <a:pt x="42" y="20"/>
                </a:lnTo>
                <a:lnTo>
                  <a:pt x="43" y="20"/>
                </a:lnTo>
                <a:lnTo>
                  <a:pt x="43" y="20"/>
                </a:lnTo>
                <a:lnTo>
                  <a:pt x="43" y="19"/>
                </a:lnTo>
                <a:lnTo>
                  <a:pt x="43" y="18"/>
                </a:lnTo>
                <a:lnTo>
                  <a:pt x="44" y="18"/>
                </a:lnTo>
                <a:lnTo>
                  <a:pt x="46" y="18"/>
                </a:lnTo>
                <a:lnTo>
                  <a:pt x="46" y="16"/>
                </a:lnTo>
                <a:lnTo>
                  <a:pt x="46" y="16"/>
                </a:lnTo>
                <a:lnTo>
                  <a:pt x="44" y="15"/>
                </a:lnTo>
                <a:lnTo>
                  <a:pt x="43" y="15"/>
                </a:lnTo>
                <a:lnTo>
                  <a:pt x="43" y="14"/>
                </a:lnTo>
                <a:lnTo>
                  <a:pt x="43" y="14"/>
                </a:lnTo>
                <a:lnTo>
                  <a:pt x="43" y="12"/>
                </a:lnTo>
                <a:lnTo>
                  <a:pt x="43" y="11"/>
                </a:lnTo>
                <a:lnTo>
                  <a:pt x="43" y="11"/>
                </a:lnTo>
                <a:lnTo>
                  <a:pt x="43" y="10"/>
                </a:lnTo>
                <a:lnTo>
                  <a:pt x="43" y="10"/>
                </a:lnTo>
                <a:lnTo>
                  <a:pt x="44" y="9"/>
                </a:lnTo>
                <a:lnTo>
                  <a:pt x="44" y="9"/>
                </a:lnTo>
                <a:lnTo>
                  <a:pt x="46" y="7"/>
                </a:lnTo>
                <a:lnTo>
                  <a:pt x="46" y="7"/>
                </a:lnTo>
                <a:lnTo>
                  <a:pt x="46" y="6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5" name="Freeform 523" hidden="1">
            <a:extLst>
              <a:ext uri="{FF2B5EF4-FFF2-40B4-BE49-F238E27FC236}">
                <a16:creationId xmlns:a16="http://schemas.microsoft.com/office/drawing/2014/main" id="{34205201-4DAA-4044-81EB-8799D6B6191B}"/>
              </a:ext>
            </a:extLst>
          </p:cNvPr>
          <p:cNvSpPr>
            <a:spLocks/>
          </p:cNvSpPr>
          <p:nvPr/>
        </p:nvSpPr>
        <p:spPr bwMode="auto">
          <a:xfrm>
            <a:off x="12534252" y="4964254"/>
            <a:ext cx="1032562" cy="977045"/>
          </a:xfrm>
          <a:custGeom>
            <a:avLst/>
            <a:gdLst>
              <a:gd name="T0" fmla="*/ 85 w 93"/>
              <a:gd name="T1" fmla="*/ 10 h 88"/>
              <a:gd name="T2" fmla="*/ 88 w 93"/>
              <a:gd name="T3" fmla="*/ 17 h 88"/>
              <a:gd name="T4" fmla="*/ 87 w 93"/>
              <a:gd name="T5" fmla="*/ 22 h 88"/>
              <a:gd name="T6" fmla="*/ 88 w 93"/>
              <a:gd name="T7" fmla="*/ 27 h 88"/>
              <a:gd name="T8" fmla="*/ 88 w 93"/>
              <a:gd name="T9" fmla="*/ 33 h 88"/>
              <a:gd name="T10" fmla="*/ 90 w 93"/>
              <a:gd name="T11" fmla="*/ 39 h 88"/>
              <a:gd name="T12" fmla="*/ 93 w 93"/>
              <a:gd name="T13" fmla="*/ 46 h 88"/>
              <a:gd name="T14" fmla="*/ 92 w 93"/>
              <a:gd name="T15" fmla="*/ 51 h 88"/>
              <a:gd name="T16" fmla="*/ 87 w 93"/>
              <a:gd name="T17" fmla="*/ 52 h 88"/>
              <a:gd name="T18" fmla="*/ 85 w 93"/>
              <a:gd name="T19" fmla="*/ 57 h 88"/>
              <a:gd name="T20" fmla="*/ 87 w 93"/>
              <a:gd name="T21" fmla="*/ 62 h 88"/>
              <a:gd name="T22" fmla="*/ 85 w 93"/>
              <a:gd name="T23" fmla="*/ 65 h 88"/>
              <a:gd name="T24" fmla="*/ 88 w 93"/>
              <a:gd name="T25" fmla="*/ 67 h 88"/>
              <a:gd name="T26" fmla="*/ 90 w 93"/>
              <a:gd name="T27" fmla="*/ 72 h 88"/>
              <a:gd name="T28" fmla="*/ 84 w 93"/>
              <a:gd name="T29" fmla="*/ 72 h 88"/>
              <a:gd name="T30" fmla="*/ 80 w 93"/>
              <a:gd name="T31" fmla="*/ 72 h 88"/>
              <a:gd name="T32" fmla="*/ 77 w 93"/>
              <a:gd name="T33" fmla="*/ 75 h 88"/>
              <a:gd name="T34" fmla="*/ 73 w 93"/>
              <a:gd name="T35" fmla="*/ 78 h 88"/>
              <a:gd name="T36" fmla="*/ 67 w 93"/>
              <a:gd name="T37" fmla="*/ 81 h 88"/>
              <a:gd name="T38" fmla="*/ 64 w 93"/>
              <a:gd name="T39" fmla="*/ 83 h 88"/>
              <a:gd name="T40" fmla="*/ 67 w 93"/>
              <a:gd name="T41" fmla="*/ 88 h 88"/>
              <a:gd name="T42" fmla="*/ 60 w 93"/>
              <a:gd name="T43" fmla="*/ 86 h 88"/>
              <a:gd name="T44" fmla="*/ 55 w 93"/>
              <a:gd name="T45" fmla="*/ 83 h 88"/>
              <a:gd name="T46" fmla="*/ 53 w 93"/>
              <a:gd name="T47" fmla="*/ 76 h 88"/>
              <a:gd name="T48" fmla="*/ 50 w 93"/>
              <a:gd name="T49" fmla="*/ 73 h 88"/>
              <a:gd name="T50" fmla="*/ 44 w 93"/>
              <a:gd name="T51" fmla="*/ 73 h 88"/>
              <a:gd name="T52" fmla="*/ 39 w 93"/>
              <a:gd name="T53" fmla="*/ 71 h 88"/>
              <a:gd name="T54" fmla="*/ 35 w 93"/>
              <a:gd name="T55" fmla="*/ 66 h 88"/>
              <a:gd name="T56" fmla="*/ 31 w 93"/>
              <a:gd name="T57" fmla="*/ 59 h 88"/>
              <a:gd name="T58" fmla="*/ 25 w 93"/>
              <a:gd name="T59" fmla="*/ 61 h 88"/>
              <a:gd name="T60" fmla="*/ 20 w 93"/>
              <a:gd name="T61" fmla="*/ 63 h 88"/>
              <a:gd name="T62" fmla="*/ 12 w 93"/>
              <a:gd name="T63" fmla="*/ 63 h 88"/>
              <a:gd name="T64" fmla="*/ 9 w 93"/>
              <a:gd name="T65" fmla="*/ 61 h 88"/>
              <a:gd name="T66" fmla="*/ 6 w 93"/>
              <a:gd name="T67" fmla="*/ 56 h 88"/>
              <a:gd name="T68" fmla="*/ 1 w 93"/>
              <a:gd name="T69" fmla="*/ 53 h 88"/>
              <a:gd name="T70" fmla="*/ 2 w 93"/>
              <a:gd name="T71" fmla="*/ 48 h 88"/>
              <a:gd name="T72" fmla="*/ 6 w 93"/>
              <a:gd name="T73" fmla="*/ 46 h 88"/>
              <a:gd name="T74" fmla="*/ 11 w 93"/>
              <a:gd name="T75" fmla="*/ 43 h 88"/>
              <a:gd name="T76" fmla="*/ 15 w 93"/>
              <a:gd name="T77" fmla="*/ 38 h 88"/>
              <a:gd name="T78" fmla="*/ 19 w 93"/>
              <a:gd name="T79" fmla="*/ 33 h 88"/>
              <a:gd name="T80" fmla="*/ 15 w 93"/>
              <a:gd name="T81" fmla="*/ 29 h 88"/>
              <a:gd name="T82" fmla="*/ 15 w 93"/>
              <a:gd name="T83" fmla="*/ 24 h 88"/>
              <a:gd name="T84" fmla="*/ 19 w 93"/>
              <a:gd name="T85" fmla="*/ 27 h 88"/>
              <a:gd name="T86" fmla="*/ 22 w 93"/>
              <a:gd name="T87" fmla="*/ 27 h 88"/>
              <a:gd name="T88" fmla="*/ 25 w 93"/>
              <a:gd name="T89" fmla="*/ 31 h 88"/>
              <a:gd name="T90" fmla="*/ 31 w 93"/>
              <a:gd name="T91" fmla="*/ 32 h 88"/>
              <a:gd name="T92" fmla="*/ 33 w 93"/>
              <a:gd name="T93" fmla="*/ 27 h 88"/>
              <a:gd name="T94" fmla="*/ 33 w 93"/>
              <a:gd name="T95" fmla="*/ 22 h 88"/>
              <a:gd name="T96" fmla="*/ 31 w 93"/>
              <a:gd name="T97" fmla="*/ 18 h 88"/>
              <a:gd name="T98" fmla="*/ 30 w 93"/>
              <a:gd name="T99" fmla="*/ 14 h 88"/>
              <a:gd name="T100" fmla="*/ 33 w 93"/>
              <a:gd name="T101" fmla="*/ 10 h 88"/>
              <a:gd name="T102" fmla="*/ 34 w 93"/>
              <a:gd name="T103" fmla="*/ 10 h 88"/>
              <a:gd name="T104" fmla="*/ 39 w 93"/>
              <a:gd name="T105" fmla="*/ 8 h 88"/>
              <a:gd name="T106" fmla="*/ 41 w 93"/>
              <a:gd name="T107" fmla="*/ 3 h 88"/>
              <a:gd name="T108" fmla="*/ 48 w 93"/>
              <a:gd name="T109" fmla="*/ 0 h 88"/>
              <a:gd name="T110" fmla="*/ 54 w 93"/>
              <a:gd name="T111" fmla="*/ 0 h 88"/>
              <a:gd name="T112" fmla="*/ 58 w 93"/>
              <a:gd name="T113" fmla="*/ 4 h 88"/>
              <a:gd name="T114" fmla="*/ 64 w 93"/>
              <a:gd name="T115" fmla="*/ 7 h 88"/>
              <a:gd name="T116" fmla="*/ 68 w 93"/>
              <a:gd name="T117" fmla="*/ 3 h 88"/>
              <a:gd name="T118" fmla="*/ 72 w 93"/>
              <a:gd name="T119" fmla="*/ 5 h 88"/>
              <a:gd name="T120" fmla="*/ 77 w 93"/>
              <a:gd name="T121" fmla="*/ 3 h 88"/>
              <a:gd name="T122" fmla="*/ 83 w 93"/>
              <a:gd name="T123" fmla="*/ 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3" h="88">
                <a:moveTo>
                  <a:pt x="84" y="7"/>
                </a:moveTo>
                <a:lnTo>
                  <a:pt x="85" y="7"/>
                </a:lnTo>
                <a:lnTo>
                  <a:pt x="85" y="7"/>
                </a:lnTo>
                <a:lnTo>
                  <a:pt x="85" y="8"/>
                </a:lnTo>
                <a:lnTo>
                  <a:pt x="85" y="8"/>
                </a:lnTo>
                <a:lnTo>
                  <a:pt x="85" y="9"/>
                </a:lnTo>
                <a:lnTo>
                  <a:pt x="85" y="10"/>
                </a:lnTo>
                <a:lnTo>
                  <a:pt x="85" y="10"/>
                </a:lnTo>
                <a:lnTo>
                  <a:pt x="85" y="12"/>
                </a:lnTo>
                <a:lnTo>
                  <a:pt x="87" y="13"/>
                </a:lnTo>
                <a:lnTo>
                  <a:pt x="87" y="14"/>
                </a:lnTo>
                <a:lnTo>
                  <a:pt x="88" y="14"/>
                </a:lnTo>
                <a:lnTo>
                  <a:pt x="88" y="14"/>
                </a:lnTo>
                <a:lnTo>
                  <a:pt x="88" y="17"/>
                </a:lnTo>
                <a:lnTo>
                  <a:pt x="88" y="17"/>
                </a:lnTo>
                <a:lnTo>
                  <a:pt x="88" y="17"/>
                </a:lnTo>
                <a:lnTo>
                  <a:pt x="87" y="17"/>
                </a:lnTo>
                <a:lnTo>
                  <a:pt x="85" y="18"/>
                </a:lnTo>
                <a:lnTo>
                  <a:pt x="85" y="19"/>
                </a:lnTo>
                <a:lnTo>
                  <a:pt x="85" y="19"/>
                </a:lnTo>
                <a:lnTo>
                  <a:pt x="85" y="20"/>
                </a:lnTo>
                <a:lnTo>
                  <a:pt x="85" y="22"/>
                </a:lnTo>
                <a:lnTo>
                  <a:pt x="85" y="22"/>
                </a:lnTo>
                <a:lnTo>
                  <a:pt x="87" y="22"/>
                </a:lnTo>
                <a:lnTo>
                  <a:pt x="88" y="22"/>
                </a:lnTo>
                <a:lnTo>
                  <a:pt x="88" y="23"/>
                </a:lnTo>
                <a:lnTo>
                  <a:pt x="88" y="24"/>
                </a:lnTo>
                <a:lnTo>
                  <a:pt x="88" y="24"/>
                </a:lnTo>
                <a:lnTo>
                  <a:pt x="88" y="24"/>
                </a:lnTo>
                <a:lnTo>
                  <a:pt x="87" y="25"/>
                </a:lnTo>
                <a:lnTo>
                  <a:pt x="88" y="27"/>
                </a:lnTo>
                <a:lnTo>
                  <a:pt x="88" y="27"/>
                </a:lnTo>
                <a:lnTo>
                  <a:pt x="88" y="27"/>
                </a:lnTo>
                <a:lnTo>
                  <a:pt x="88" y="28"/>
                </a:lnTo>
                <a:lnTo>
                  <a:pt x="88" y="29"/>
                </a:lnTo>
                <a:lnTo>
                  <a:pt x="88" y="29"/>
                </a:lnTo>
                <a:lnTo>
                  <a:pt x="88" y="31"/>
                </a:lnTo>
                <a:lnTo>
                  <a:pt x="88" y="32"/>
                </a:lnTo>
                <a:lnTo>
                  <a:pt x="88" y="33"/>
                </a:lnTo>
                <a:lnTo>
                  <a:pt x="88" y="33"/>
                </a:lnTo>
                <a:lnTo>
                  <a:pt x="88" y="33"/>
                </a:lnTo>
                <a:lnTo>
                  <a:pt x="89" y="34"/>
                </a:lnTo>
                <a:lnTo>
                  <a:pt x="89" y="36"/>
                </a:lnTo>
                <a:lnTo>
                  <a:pt x="89" y="36"/>
                </a:lnTo>
                <a:lnTo>
                  <a:pt x="90" y="37"/>
                </a:lnTo>
                <a:lnTo>
                  <a:pt x="90" y="38"/>
                </a:lnTo>
                <a:lnTo>
                  <a:pt x="90" y="38"/>
                </a:lnTo>
                <a:lnTo>
                  <a:pt x="90" y="39"/>
                </a:lnTo>
                <a:lnTo>
                  <a:pt x="90" y="41"/>
                </a:lnTo>
                <a:lnTo>
                  <a:pt x="90" y="41"/>
                </a:lnTo>
                <a:lnTo>
                  <a:pt x="92" y="41"/>
                </a:lnTo>
                <a:lnTo>
                  <a:pt x="92" y="42"/>
                </a:lnTo>
                <a:lnTo>
                  <a:pt x="92" y="43"/>
                </a:lnTo>
                <a:lnTo>
                  <a:pt x="93" y="43"/>
                </a:lnTo>
                <a:lnTo>
                  <a:pt x="93" y="44"/>
                </a:lnTo>
                <a:lnTo>
                  <a:pt x="93" y="46"/>
                </a:lnTo>
                <a:lnTo>
                  <a:pt x="93" y="46"/>
                </a:lnTo>
                <a:lnTo>
                  <a:pt x="93" y="47"/>
                </a:lnTo>
                <a:lnTo>
                  <a:pt x="93" y="48"/>
                </a:lnTo>
                <a:lnTo>
                  <a:pt x="93" y="48"/>
                </a:lnTo>
                <a:lnTo>
                  <a:pt x="93" y="48"/>
                </a:lnTo>
                <a:lnTo>
                  <a:pt x="93" y="48"/>
                </a:lnTo>
                <a:lnTo>
                  <a:pt x="93" y="49"/>
                </a:lnTo>
                <a:lnTo>
                  <a:pt x="92" y="51"/>
                </a:lnTo>
                <a:lnTo>
                  <a:pt x="92" y="52"/>
                </a:lnTo>
                <a:lnTo>
                  <a:pt x="90" y="52"/>
                </a:lnTo>
                <a:lnTo>
                  <a:pt x="90" y="52"/>
                </a:lnTo>
                <a:lnTo>
                  <a:pt x="89" y="52"/>
                </a:lnTo>
                <a:lnTo>
                  <a:pt x="88" y="52"/>
                </a:lnTo>
                <a:lnTo>
                  <a:pt x="88" y="52"/>
                </a:lnTo>
                <a:lnTo>
                  <a:pt x="87" y="52"/>
                </a:lnTo>
                <a:lnTo>
                  <a:pt x="87" y="52"/>
                </a:lnTo>
                <a:lnTo>
                  <a:pt x="85" y="53"/>
                </a:lnTo>
                <a:lnTo>
                  <a:pt x="85" y="54"/>
                </a:lnTo>
                <a:lnTo>
                  <a:pt x="85" y="54"/>
                </a:lnTo>
                <a:lnTo>
                  <a:pt x="85" y="54"/>
                </a:lnTo>
                <a:lnTo>
                  <a:pt x="85" y="54"/>
                </a:lnTo>
                <a:lnTo>
                  <a:pt x="85" y="56"/>
                </a:lnTo>
                <a:lnTo>
                  <a:pt x="85" y="57"/>
                </a:lnTo>
                <a:lnTo>
                  <a:pt x="85" y="57"/>
                </a:lnTo>
                <a:lnTo>
                  <a:pt x="87" y="57"/>
                </a:lnTo>
                <a:lnTo>
                  <a:pt x="88" y="57"/>
                </a:lnTo>
                <a:lnTo>
                  <a:pt x="88" y="57"/>
                </a:lnTo>
                <a:lnTo>
                  <a:pt x="88" y="58"/>
                </a:lnTo>
                <a:lnTo>
                  <a:pt x="88" y="59"/>
                </a:lnTo>
                <a:lnTo>
                  <a:pt x="88" y="59"/>
                </a:lnTo>
                <a:lnTo>
                  <a:pt x="88" y="61"/>
                </a:lnTo>
                <a:lnTo>
                  <a:pt x="87" y="62"/>
                </a:lnTo>
                <a:lnTo>
                  <a:pt x="87" y="62"/>
                </a:lnTo>
                <a:lnTo>
                  <a:pt x="85" y="62"/>
                </a:lnTo>
                <a:lnTo>
                  <a:pt x="84" y="62"/>
                </a:lnTo>
                <a:lnTo>
                  <a:pt x="83" y="62"/>
                </a:lnTo>
                <a:lnTo>
                  <a:pt x="83" y="62"/>
                </a:lnTo>
                <a:lnTo>
                  <a:pt x="84" y="63"/>
                </a:lnTo>
                <a:lnTo>
                  <a:pt x="84" y="65"/>
                </a:lnTo>
                <a:lnTo>
                  <a:pt x="85" y="65"/>
                </a:lnTo>
                <a:lnTo>
                  <a:pt x="85" y="65"/>
                </a:lnTo>
                <a:lnTo>
                  <a:pt x="87" y="65"/>
                </a:lnTo>
                <a:lnTo>
                  <a:pt x="88" y="65"/>
                </a:lnTo>
                <a:lnTo>
                  <a:pt x="88" y="65"/>
                </a:lnTo>
                <a:lnTo>
                  <a:pt x="88" y="65"/>
                </a:lnTo>
                <a:lnTo>
                  <a:pt x="88" y="66"/>
                </a:lnTo>
                <a:lnTo>
                  <a:pt x="88" y="67"/>
                </a:lnTo>
                <a:lnTo>
                  <a:pt x="88" y="67"/>
                </a:lnTo>
                <a:lnTo>
                  <a:pt x="88" y="68"/>
                </a:lnTo>
                <a:lnTo>
                  <a:pt x="88" y="70"/>
                </a:lnTo>
                <a:lnTo>
                  <a:pt x="89" y="70"/>
                </a:lnTo>
                <a:lnTo>
                  <a:pt x="90" y="70"/>
                </a:lnTo>
                <a:lnTo>
                  <a:pt x="90" y="70"/>
                </a:lnTo>
                <a:lnTo>
                  <a:pt x="90" y="71"/>
                </a:lnTo>
                <a:lnTo>
                  <a:pt x="90" y="71"/>
                </a:lnTo>
                <a:lnTo>
                  <a:pt x="90" y="72"/>
                </a:lnTo>
                <a:lnTo>
                  <a:pt x="90" y="72"/>
                </a:lnTo>
                <a:lnTo>
                  <a:pt x="89" y="72"/>
                </a:lnTo>
                <a:lnTo>
                  <a:pt x="88" y="72"/>
                </a:lnTo>
                <a:lnTo>
                  <a:pt x="88" y="72"/>
                </a:lnTo>
                <a:lnTo>
                  <a:pt x="87" y="72"/>
                </a:lnTo>
                <a:lnTo>
                  <a:pt x="85" y="72"/>
                </a:lnTo>
                <a:lnTo>
                  <a:pt x="85" y="72"/>
                </a:lnTo>
                <a:lnTo>
                  <a:pt x="84" y="72"/>
                </a:lnTo>
                <a:lnTo>
                  <a:pt x="83" y="72"/>
                </a:lnTo>
                <a:lnTo>
                  <a:pt x="83" y="72"/>
                </a:lnTo>
                <a:lnTo>
                  <a:pt x="83" y="71"/>
                </a:lnTo>
                <a:lnTo>
                  <a:pt x="82" y="71"/>
                </a:lnTo>
                <a:lnTo>
                  <a:pt x="82" y="70"/>
                </a:lnTo>
                <a:lnTo>
                  <a:pt x="82" y="71"/>
                </a:lnTo>
                <a:lnTo>
                  <a:pt x="82" y="71"/>
                </a:lnTo>
                <a:lnTo>
                  <a:pt x="80" y="72"/>
                </a:lnTo>
                <a:lnTo>
                  <a:pt x="80" y="72"/>
                </a:lnTo>
                <a:lnTo>
                  <a:pt x="80" y="73"/>
                </a:lnTo>
                <a:lnTo>
                  <a:pt x="79" y="75"/>
                </a:lnTo>
                <a:lnTo>
                  <a:pt x="79" y="75"/>
                </a:lnTo>
                <a:lnTo>
                  <a:pt x="79" y="75"/>
                </a:lnTo>
                <a:lnTo>
                  <a:pt x="79" y="75"/>
                </a:lnTo>
                <a:lnTo>
                  <a:pt x="78" y="75"/>
                </a:lnTo>
                <a:lnTo>
                  <a:pt x="77" y="75"/>
                </a:lnTo>
                <a:lnTo>
                  <a:pt x="77" y="75"/>
                </a:lnTo>
                <a:lnTo>
                  <a:pt x="77" y="76"/>
                </a:lnTo>
                <a:lnTo>
                  <a:pt x="75" y="76"/>
                </a:lnTo>
                <a:lnTo>
                  <a:pt x="75" y="77"/>
                </a:lnTo>
                <a:lnTo>
                  <a:pt x="74" y="78"/>
                </a:lnTo>
                <a:lnTo>
                  <a:pt x="74" y="78"/>
                </a:lnTo>
                <a:lnTo>
                  <a:pt x="73" y="78"/>
                </a:lnTo>
                <a:lnTo>
                  <a:pt x="73" y="78"/>
                </a:lnTo>
                <a:lnTo>
                  <a:pt x="72" y="78"/>
                </a:lnTo>
                <a:lnTo>
                  <a:pt x="72" y="80"/>
                </a:lnTo>
                <a:lnTo>
                  <a:pt x="72" y="81"/>
                </a:lnTo>
                <a:lnTo>
                  <a:pt x="70" y="81"/>
                </a:lnTo>
                <a:lnTo>
                  <a:pt x="69" y="81"/>
                </a:lnTo>
                <a:lnTo>
                  <a:pt x="69" y="81"/>
                </a:lnTo>
                <a:lnTo>
                  <a:pt x="68" y="81"/>
                </a:lnTo>
                <a:lnTo>
                  <a:pt x="67" y="81"/>
                </a:lnTo>
                <a:lnTo>
                  <a:pt x="67" y="81"/>
                </a:lnTo>
                <a:lnTo>
                  <a:pt x="67" y="81"/>
                </a:lnTo>
                <a:lnTo>
                  <a:pt x="68" y="82"/>
                </a:lnTo>
                <a:lnTo>
                  <a:pt x="68" y="83"/>
                </a:lnTo>
                <a:lnTo>
                  <a:pt x="67" y="83"/>
                </a:lnTo>
                <a:lnTo>
                  <a:pt x="65" y="83"/>
                </a:lnTo>
                <a:lnTo>
                  <a:pt x="64" y="83"/>
                </a:lnTo>
                <a:lnTo>
                  <a:pt x="64" y="83"/>
                </a:lnTo>
                <a:lnTo>
                  <a:pt x="64" y="85"/>
                </a:lnTo>
                <a:lnTo>
                  <a:pt x="64" y="86"/>
                </a:lnTo>
                <a:lnTo>
                  <a:pt x="65" y="86"/>
                </a:lnTo>
                <a:lnTo>
                  <a:pt x="67" y="86"/>
                </a:lnTo>
                <a:lnTo>
                  <a:pt x="67" y="86"/>
                </a:lnTo>
                <a:lnTo>
                  <a:pt x="67" y="87"/>
                </a:lnTo>
                <a:lnTo>
                  <a:pt x="67" y="88"/>
                </a:lnTo>
                <a:lnTo>
                  <a:pt x="67" y="88"/>
                </a:lnTo>
                <a:lnTo>
                  <a:pt x="64" y="88"/>
                </a:lnTo>
                <a:lnTo>
                  <a:pt x="64" y="88"/>
                </a:lnTo>
                <a:lnTo>
                  <a:pt x="63" y="88"/>
                </a:lnTo>
                <a:lnTo>
                  <a:pt x="63" y="87"/>
                </a:lnTo>
                <a:lnTo>
                  <a:pt x="61" y="86"/>
                </a:lnTo>
                <a:lnTo>
                  <a:pt x="60" y="86"/>
                </a:lnTo>
                <a:lnTo>
                  <a:pt x="60" y="86"/>
                </a:lnTo>
                <a:lnTo>
                  <a:pt x="60" y="86"/>
                </a:lnTo>
                <a:lnTo>
                  <a:pt x="59" y="86"/>
                </a:lnTo>
                <a:lnTo>
                  <a:pt x="58" y="86"/>
                </a:lnTo>
                <a:lnTo>
                  <a:pt x="58" y="85"/>
                </a:lnTo>
                <a:lnTo>
                  <a:pt x="58" y="83"/>
                </a:lnTo>
                <a:lnTo>
                  <a:pt x="56" y="83"/>
                </a:lnTo>
                <a:lnTo>
                  <a:pt x="55" y="83"/>
                </a:lnTo>
                <a:lnTo>
                  <a:pt x="55" y="83"/>
                </a:lnTo>
                <a:lnTo>
                  <a:pt x="55" y="83"/>
                </a:lnTo>
                <a:lnTo>
                  <a:pt x="54" y="82"/>
                </a:lnTo>
                <a:lnTo>
                  <a:pt x="54" y="81"/>
                </a:lnTo>
                <a:lnTo>
                  <a:pt x="53" y="81"/>
                </a:lnTo>
                <a:lnTo>
                  <a:pt x="53" y="80"/>
                </a:lnTo>
                <a:lnTo>
                  <a:pt x="53" y="78"/>
                </a:lnTo>
                <a:lnTo>
                  <a:pt x="53" y="78"/>
                </a:lnTo>
                <a:lnTo>
                  <a:pt x="53" y="77"/>
                </a:lnTo>
                <a:lnTo>
                  <a:pt x="53" y="76"/>
                </a:lnTo>
                <a:lnTo>
                  <a:pt x="53" y="76"/>
                </a:lnTo>
                <a:lnTo>
                  <a:pt x="53" y="76"/>
                </a:lnTo>
                <a:lnTo>
                  <a:pt x="53" y="75"/>
                </a:lnTo>
                <a:lnTo>
                  <a:pt x="53" y="73"/>
                </a:lnTo>
                <a:lnTo>
                  <a:pt x="53" y="73"/>
                </a:lnTo>
                <a:lnTo>
                  <a:pt x="53" y="73"/>
                </a:lnTo>
                <a:lnTo>
                  <a:pt x="51" y="73"/>
                </a:lnTo>
                <a:lnTo>
                  <a:pt x="50" y="73"/>
                </a:lnTo>
                <a:lnTo>
                  <a:pt x="49" y="73"/>
                </a:lnTo>
                <a:lnTo>
                  <a:pt x="48" y="73"/>
                </a:lnTo>
                <a:lnTo>
                  <a:pt x="48" y="73"/>
                </a:lnTo>
                <a:lnTo>
                  <a:pt x="46" y="73"/>
                </a:lnTo>
                <a:lnTo>
                  <a:pt x="45" y="73"/>
                </a:lnTo>
                <a:lnTo>
                  <a:pt x="45" y="73"/>
                </a:lnTo>
                <a:lnTo>
                  <a:pt x="45" y="73"/>
                </a:lnTo>
                <a:lnTo>
                  <a:pt x="44" y="73"/>
                </a:lnTo>
                <a:lnTo>
                  <a:pt x="43" y="73"/>
                </a:lnTo>
                <a:lnTo>
                  <a:pt x="41" y="72"/>
                </a:lnTo>
                <a:lnTo>
                  <a:pt x="41" y="71"/>
                </a:lnTo>
                <a:lnTo>
                  <a:pt x="41" y="71"/>
                </a:lnTo>
                <a:lnTo>
                  <a:pt x="40" y="71"/>
                </a:lnTo>
                <a:lnTo>
                  <a:pt x="39" y="71"/>
                </a:lnTo>
                <a:lnTo>
                  <a:pt x="39" y="71"/>
                </a:lnTo>
                <a:lnTo>
                  <a:pt x="39" y="71"/>
                </a:lnTo>
                <a:lnTo>
                  <a:pt x="38" y="70"/>
                </a:lnTo>
                <a:lnTo>
                  <a:pt x="36" y="68"/>
                </a:lnTo>
                <a:lnTo>
                  <a:pt x="36" y="68"/>
                </a:lnTo>
                <a:lnTo>
                  <a:pt x="36" y="67"/>
                </a:lnTo>
                <a:lnTo>
                  <a:pt x="36" y="67"/>
                </a:lnTo>
                <a:lnTo>
                  <a:pt x="36" y="66"/>
                </a:lnTo>
                <a:lnTo>
                  <a:pt x="36" y="66"/>
                </a:lnTo>
                <a:lnTo>
                  <a:pt x="35" y="66"/>
                </a:lnTo>
                <a:lnTo>
                  <a:pt x="34" y="65"/>
                </a:lnTo>
                <a:lnTo>
                  <a:pt x="34" y="65"/>
                </a:lnTo>
                <a:lnTo>
                  <a:pt x="34" y="63"/>
                </a:lnTo>
                <a:lnTo>
                  <a:pt x="34" y="62"/>
                </a:lnTo>
                <a:lnTo>
                  <a:pt x="34" y="62"/>
                </a:lnTo>
                <a:lnTo>
                  <a:pt x="33" y="61"/>
                </a:lnTo>
                <a:lnTo>
                  <a:pt x="31" y="61"/>
                </a:lnTo>
                <a:lnTo>
                  <a:pt x="31" y="59"/>
                </a:lnTo>
                <a:lnTo>
                  <a:pt x="31" y="61"/>
                </a:lnTo>
                <a:lnTo>
                  <a:pt x="30" y="61"/>
                </a:lnTo>
                <a:lnTo>
                  <a:pt x="29" y="61"/>
                </a:lnTo>
                <a:lnTo>
                  <a:pt x="29" y="61"/>
                </a:lnTo>
                <a:lnTo>
                  <a:pt x="27" y="61"/>
                </a:lnTo>
                <a:lnTo>
                  <a:pt x="26" y="61"/>
                </a:lnTo>
                <a:lnTo>
                  <a:pt x="26" y="61"/>
                </a:lnTo>
                <a:lnTo>
                  <a:pt x="25" y="61"/>
                </a:lnTo>
                <a:lnTo>
                  <a:pt x="24" y="61"/>
                </a:lnTo>
                <a:lnTo>
                  <a:pt x="24" y="61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1" y="63"/>
                </a:lnTo>
                <a:lnTo>
                  <a:pt x="20" y="63"/>
                </a:lnTo>
                <a:lnTo>
                  <a:pt x="20" y="63"/>
                </a:lnTo>
                <a:lnTo>
                  <a:pt x="19" y="63"/>
                </a:lnTo>
                <a:lnTo>
                  <a:pt x="17" y="63"/>
                </a:lnTo>
                <a:lnTo>
                  <a:pt x="17" y="63"/>
                </a:lnTo>
                <a:lnTo>
                  <a:pt x="16" y="63"/>
                </a:lnTo>
                <a:lnTo>
                  <a:pt x="15" y="63"/>
                </a:lnTo>
                <a:lnTo>
                  <a:pt x="15" y="63"/>
                </a:lnTo>
                <a:lnTo>
                  <a:pt x="14" y="63"/>
                </a:lnTo>
                <a:lnTo>
                  <a:pt x="12" y="63"/>
                </a:lnTo>
                <a:lnTo>
                  <a:pt x="12" y="63"/>
                </a:lnTo>
                <a:lnTo>
                  <a:pt x="11" y="63"/>
                </a:lnTo>
                <a:lnTo>
                  <a:pt x="10" y="63"/>
                </a:lnTo>
                <a:lnTo>
                  <a:pt x="10" y="63"/>
                </a:lnTo>
                <a:lnTo>
                  <a:pt x="10" y="62"/>
                </a:lnTo>
                <a:lnTo>
                  <a:pt x="10" y="62"/>
                </a:lnTo>
                <a:lnTo>
                  <a:pt x="10" y="61"/>
                </a:lnTo>
                <a:lnTo>
                  <a:pt x="9" y="61"/>
                </a:lnTo>
                <a:lnTo>
                  <a:pt x="9" y="61"/>
                </a:lnTo>
                <a:lnTo>
                  <a:pt x="7" y="59"/>
                </a:lnTo>
                <a:lnTo>
                  <a:pt x="7" y="59"/>
                </a:lnTo>
                <a:lnTo>
                  <a:pt x="7" y="58"/>
                </a:lnTo>
                <a:lnTo>
                  <a:pt x="7" y="58"/>
                </a:lnTo>
                <a:lnTo>
                  <a:pt x="6" y="57"/>
                </a:lnTo>
                <a:lnTo>
                  <a:pt x="6" y="57"/>
                </a:lnTo>
                <a:lnTo>
                  <a:pt x="6" y="56"/>
                </a:lnTo>
                <a:lnTo>
                  <a:pt x="5" y="56"/>
                </a:lnTo>
                <a:lnTo>
                  <a:pt x="4" y="56"/>
                </a:lnTo>
                <a:lnTo>
                  <a:pt x="4" y="57"/>
                </a:lnTo>
                <a:lnTo>
                  <a:pt x="2" y="57"/>
                </a:lnTo>
                <a:lnTo>
                  <a:pt x="1" y="56"/>
                </a:lnTo>
                <a:lnTo>
                  <a:pt x="1" y="54"/>
                </a:lnTo>
                <a:lnTo>
                  <a:pt x="1" y="54"/>
                </a:lnTo>
                <a:lnTo>
                  <a:pt x="1" y="53"/>
                </a:lnTo>
                <a:lnTo>
                  <a:pt x="0" y="53"/>
                </a:lnTo>
                <a:lnTo>
                  <a:pt x="0" y="53"/>
                </a:lnTo>
                <a:lnTo>
                  <a:pt x="0" y="52"/>
                </a:lnTo>
                <a:lnTo>
                  <a:pt x="1" y="52"/>
                </a:lnTo>
                <a:lnTo>
                  <a:pt x="1" y="51"/>
                </a:lnTo>
                <a:lnTo>
                  <a:pt x="1" y="51"/>
                </a:lnTo>
                <a:lnTo>
                  <a:pt x="1" y="49"/>
                </a:lnTo>
                <a:lnTo>
                  <a:pt x="2" y="48"/>
                </a:lnTo>
                <a:lnTo>
                  <a:pt x="2" y="48"/>
                </a:lnTo>
                <a:lnTo>
                  <a:pt x="4" y="48"/>
                </a:lnTo>
                <a:lnTo>
                  <a:pt x="4" y="48"/>
                </a:lnTo>
                <a:lnTo>
                  <a:pt x="5" y="47"/>
                </a:lnTo>
                <a:lnTo>
                  <a:pt x="5" y="46"/>
                </a:lnTo>
                <a:lnTo>
                  <a:pt x="6" y="46"/>
                </a:lnTo>
                <a:lnTo>
                  <a:pt x="6" y="46"/>
                </a:lnTo>
                <a:lnTo>
                  <a:pt x="6" y="46"/>
                </a:lnTo>
                <a:lnTo>
                  <a:pt x="6" y="43"/>
                </a:lnTo>
                <a:lnTo>
                  <a:pt x="6" y="43"/>
                </a:lnTo>
                <a:lnTo>
                  <a:pt x="7" y="43"/>
                </a:lnTo>
                <a:lnTo>
                  <a:pt x="7" y="43"/>
                </a:lnTo>
                <a:lnTo>
                  <a:pt x="9" y="43"/>
                </a:lnTo>
                <a:lnTo>
                  <a:pt x="10" y="43"/>
                </a:lnTo>
                <a:lnTo>
                  <a:pt x="10" y="43"/>
                </a:lnTo>
                <a:lnTo>
                  <a:pt x="11" y="43"/>
                </a:lnTo>
                <a:lnTo>
                  <a:pt x="12" y="43"/>
                </a:lnTo>
                <a:lnTo>
                  <a:pt x="12" y="42"/>
                </a:lnTo>
                <a:lnTo>
                  <a:pt x="12" y="41"/>
                </a:lnTo>
                <a:lnTo>
                  <a:pt x="14" y="41"/>
                </a:lnTo>
                <a:lnTo>
                  <a:pt x="14" y="41"/>
                </a:lnTo>
                <a:lnTo>
                  <a:pt x="15" y="41"/>
                </a:lnTo>
                <a:lnTo>
                  <a:pt x="15" y="39"/>
                </a:lnTo>
                <a:lnTo>
                  <a:pt x="15" y="38"/>
                </a:lnTo>
                <a:lnTo>
                  <a:pt x="16" y="38"/>
                </a:lnTo>
                <a:lnTo>
                  <a:pt x="16" y="38"/>
                </a:lnTo>
                <a:lnTo>
                  <a:pt x="17" y="38"/>
                </a:lnTo>
                <a:lnTo>
                  <a:pt x="17" y="37"/>
                </a:lnTo>
                <a:lnTo>
                  <a:pt x="17" y="36"/>
                </a:lnTo>
                <a:lnTo>
                  <a:pt x="17" y="36"/>
                </a:lnTo>
                <a:lnTo>
                  <a:pt x="19" y="34"/>
                </a:lnTo>
                <a:lnTo>
                  <a:pt x="19" y="33"/>
                </a:lnTo>
                <a:lnTo>
                  <a:pt x="19" y="33"/>
                </a:lnTo>
                <a:lnTo>
                  <a:pt x="19" y="32"/>
                </a:lnTo>
                <a:lnTo>
                  <a:pt x="17" y="33"/>
                </a:lnTo>
                <a:lnTo>
                  <a:pt x="17" y="33"/>
                </a:lnTo>
                <a:lnTo>
                  <a:pt x="16" y="32"/>
                </a:lnTo>
                <a:lnTo>
                  <a:pt x="16" y="31"/>
                </a:lnTo>
                <a:lnTo>
                  <a:pt x="16" y="29"/>
                </a:lnTo>
                <a:lnTo>
                  <a:pt x="15" y="29"/>
                </a:lnTo>
                <a:lnTo>
                  <a:pt x="15" y="29"/>
                </a:lnTo>
                <a:lnTo>
                  <a:pt x="15" y="29"/>
                </a:lnTo>
                <a:lnTo>
                  <a:pt x="14" y="28"/>
                </a:lnTo>
                <a:lnTo>
                  <a:pt x="14" y="27"/>
                </a:lnTo>
                <a:lnTo>
                  <a:pt x="14" y="27"/>
                </a:lnTo>
                <a:lnTo>
                  <a:pt x="14" y="27"/>
                </a:lnTo>
                <a:lnTo>
                  <a:pt x="14" y="25"/>
                </a:lnTo>
                <a:lnTo>
                  <a:pt x="15" y="24"/>
                </a:lnTo>
                <a:lnTo>
                  <a:pt x="15" y="24"/>
                </a:lnTo>
                <a:lnTo>
                  <a:pt x="15" y="24"/>
                </a:lnTo>
                <a:lnTo>
                  <a:pt x="16" y="24"/>
                </a:lnTo>
                <a:lnTo>
                  <a:pt x="16" y="25"/>
                </a:lnTo>
                <a:lnTo>
                  <a:pt x="17" y="27"/>
                </a:lnTo>
                <a:lnTo>
                  <a:pt x="17" y="27"/>
                </a:lnTo>
                <a:lnTo>
                  <a:pt x="17" y="27"/>
                </a:lnTo>
                <a:lnTo>
                  <a:pt x="19" y="27"/>
                </a:lnTo>
                <a:lnTo>
                  <a:pt x="20" y="27"/>
                </a:lnTo>
                <a:lnTo>
                  <a:pt x="20" y="28"/>
                </a:lnTo>
                <a:lnTo>
                  <a:pt x="20" y="29"/>
                </a:lnTo>
                <a:lnTo>
                  <a:pt x="20" y="29"/>
                </a:lnTo>
                <a:lnTo>
                  <a:pt x="20" y="29"/>
                </a:lnTo>
                <a:lnTo>
                  <a:pt x="21" y="27"/>
                </a:lnTo>
                <a:lnTo>
                  <a:pt x="21" y="27"/>
                </a:lnTo>
                <a:lnTo>
                  <a:pt x="22" y="27"/>
                </a:lnTo>
                <a:lnTo>
                  <a:pt x="22" y="27"/>
                </a:lnTo>
                <a:lnTo>
                  <a:pt x="24" y="27"/>
                </a:lnTo>
                <a:lnTo>
                  <a:pt x="25" y="27"/>
                </a:lnTo>
                <a:lnTo>
                  <a:pt x="25" y="27"/>
                </a:lnTo>
                <a:lnTo>
                  <a:pt x="25" y="28"/>
                </a:lnTo>
                <a:lnTo>
                  <a:pt x="25" y="29"/>
                </a:lnTo>
                <a:lnTo>
                  <a:pt x="26" y="29"/>
                </a:lnTo>
                <a:lnTo>
                  <a:pt x="25" y="31"/>
                </a:lnTo>
                <a:lnTo>
                  <a:pt x="26" y="32"/>
                </a:lnTo>
                <a:lnTo>
                  <a:pt x="26" y="32"/>
                </a:lnTo>
                <a:lnTo>
                  <a:pt x="27" y="32"/>
                </a:lnTo>
                <a:lnTo>
                  <a:pt x="29" y="32"/>
                </a:lnTo>
                <a:lnTo>
                  <a:pt x="29" y="32"/>
                </a:lnTo>
                <a:lnTo>
                  <a:pt x="29" y="32"/>
                </a:lnTo>
                <a:lnTo>
                  <a:pt x="31" y="32"/>
                </a:lnTo>
                <a:lnTo>
                  <a:pt x="31" y="32"/>
                </a:lnTo>
                <a:lnTo>
                  <a:pt x="31" y="31"/>
                </a:lnTo>
                <a:lnTo>
                  <a:pt x="30" y="29"/>
                </a:lnTo>
                <a:lnTo>
                  <a:pt x="30" y="29"/>
                </a:lnTo>
                <a:lnTo>
                  <a:pt x="31" y="29"/>
                </a:lnTo>
                <a:lnTo>
                  <a:pt x="31" y="29"/>
                </a:lnTo>
                <a:lnTo>
                  <a:pt x="33" y="29"/>
                </a:lnTo>
                <a:lnTo>
                  <a:pt x="33" y="28"/>
                </a:lnTo>
                <a:lnTo>
                  <a:pt x="33" y="27"/>
                </a:lnTo>
                <a:lnTo>
                  <a:pt x="34" y="27"/>
                </a:lnTo>
                <a:lnTo>
                  <a:pt x="34" y="27"/>
                </a:lnTo>
                <a:lnTo>
                  <a:pt x="34" y="27"/>
                </a:lnTo>
                <a:lnTo>
                  <a:pt x="34" y="25"/>
                </a:lnTo>
                <a:lnTo>
                  <a:pt x="34" y="24"/>
                </a:lnTo>
                <a:lnTo>
                  <a:pt x="34" y="24"/>
                </a:lnTo>
                <a:lnTo>
                  <a:pt x="34" y="23"/>
                </a:lnTo>
                <a:lnTo>
                  <a:pt x="33" y="22"/>
                </a:lnTo>
                <a:lnTo>
                  <a:pt x="33" y="22"/>
                </a:lnTo>
                <a:lnTo>
                  <a:pt x="33" y="22"/>
                </a:lnTo>
                <a:lnTo>
                  <a:pt x="33" y="20"/>
                </a:lnTo>
                <a:lnTo>
                  <a:pt x="31" y="19"/>
                </a:lnTo>
                <a:lnTo>
                  <a:pt x="31" y="19"/>
                </a:lnTo>
                <a:lnTo>
                  <a:pt x="31" y="19"/>
                </a:lnTo>
                <a:lnTo>
                  <a:pt x="31" y="19"/>
                </a:lnTo>
                <a:lnTo>
                  <a:pt x="31" y="18"/>
                </a:lnTo>
                <a:lnTo>
                  <a:pt x="31" y="17"/>
                </a:lnTo>
                <a:lnTo>
                  <a:pt x="30" y="17"/>
                </a:lnTo>
                <a:lnTo>
                  <a:pt x="29" y="17"/>
                </a:lnTo>
                <a:lnTo>
                  <a:pt x="29" y="17"/>
                </a:lnTo>
                <a:lnTo>
                  <a:pt x="29" y="15"/>
                </a:lnTo>
                <a:lnTo>
                  <a:pt x="29" y="14"/>
                </a:lnTo>
                <a:lnTo>
                  <a:pt x="29" y="14"/>
                </a:lnTo>
                <a:lnTo>
                  <a:pt x="30" y="14"/>
                </a:lnTo>
                <a:lnTo>
                  <a:pt x="31" y="14"/>
                </a:lnTo>
                <a:lnTo>
                  <a:pt x="31" y="14"/>
                </a:lnTo>
                <a:lnTo>
                  <a:pt x="31" y="13"/>
                </a:lnTo>
                <a:lnTo>
                  <a:pt x="31" y="12"/>
                </a:lnTo>
                <a:lnTo>
                  <a:pt x="30" y="10"/>
                </a:lnTo>
                <a:lnTo>
                  <a:pt x="31" y="10"/>
                </a:lnTo>
                <a:lnTo>
                  <a:pt x="31" y="10"/>
                </a:lnTo>
                <a:lnTo>
                  <a:pt x="33" y="10"/>
                </a:lnTo>
                <a:lnTo>
                  <a:pt x="33" y="10"/>
                </a:lnTo>
                <a:lnTo>
                  <a:pt x="33" y="9"/>
                </a:lnTo>
                <a:lnTo>
                  <a:pt x="33" y="8"/>
                </a:lnTo>
                <a:lnTo>
                  <a:pt x="33" y="8"/>
                </a:lnTo>
                <a:lnTo>
                  <a:pt x="34" y="8"/>
                </a:lnTo>
                <a:lnTo>
                  <a:pt x="34" y="8"/>
                </a:lnTo>
                <a:lnTo>
                  <a:pt x="34" y="9"/>
                </a:lnTo>
                <a:lnTo>
                  <a:pt x="34" y="10"/>
                </a:lnTo>
                <a:lnTo>
                  <a:pt x="35" y="10"/>
                </a:lnTo>
                <a:lnTo>
                  <a:pt x="36" y="10"/>
                </a:lnTo>
                <a:lnTo>
                  <a:pt x="36" y="10"/>
                </a:lnTo>
                <a:lnTo>
                  <a:pt x="36" y="10"/>
                </a:lnTo>
                <a:lnTo>
                  <a:pt x="36" y="9"/>
                </a:lnTo>
                <a:lnTo>
                  <a:pt x="38" y="8"/>
                </a:lnTo>
                <a:lnTo>
                  <a:pt x="38" y="8"/>
                </a:lnTo>
                <a:lnTo>
                  <a:pt x="39" y="8"/>
                </a:lnTo>
                <a:lnTo>
                  <a:pt x="39" y="8"/>
                </a:lnTo>
                <a:lnTo>
                  <a:pt x="39" y="5"/>
                </a:lnTo>
                <a:lnTo>
                  <a:pt x="39" y="5"/>
                </a:lnTo>
                <a:lnTo>
                  <a:pt x="39" y="5"/>
                </a:lnTo>
                <a:lnTo>
                  <a:pt x="40" y="4"/>
                </a:lnTo>
                <a:lnTo>
                  <a:pt x="41" y="3"/>
                </a:lnTo>
                <a:lnTo>
                  <a:pt x="41" y="3"/>
                </a:lnTo>
                <a:lnTo>
                  <a:pt x="41" y="3"/>
                </a:lnTo>
                <a:lnTo>
                  <a:pt x="43" y="3"/>
                </a:lnTo>
                <a:lnTo>
                  <a:pt x="44" y="3"/>
                </a:lnTo>
                <a:lnTo>
                  <a:pt x="44" y="2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6" y="0"/>
                </a:lnTo>
                <a:lnTo>
                  <a:pt x="48" y="0"/>
                </a:lnTo>
                <a:lnTo>
                  <a:pt x="48" y="0"/>
                </a:lnTo>
                <a:lnTo>
                  <a:pt x="49" y="0"/>
                </a:lnTo>
                <a:lnTo>
                  <a:pt x="50" y="0"/>
                </a:lnTo>
                <a:lnTo>
                  <a:pt x="50" y="0"/>
                </a:lnTo>
                <a:lnTo>
                  <a:pt x="51" y="0"/>
                </a:lnTo>
                <a:lnTo>
                  <a:pt x="53" y="0"/>
                </a:lnTo>
                <a:lnTo>
                  <a:pt x="53" y="0"/>
                </a:lnTo>
                <a:lnTo>
                  <a:pt x="54" y="0"/>
                </a:lnTo>
                <a:lnTo>
                  <a:pt x="55" y="0"/>
                </a:lnTo>
                <a:lnTo>
                  <a:pt x="55" y="0"/>
                </a:lnTo>
                <a:lnTo>
                  <a:pt x="55" y="0"/>
                </a:lnTo>
                <a:lnTo>
                  <a:pt x="56" y="2"/>
                </a:lnTo>
                <a:lnTo>
                  <a:pt x="56" y="3"/>
                </a:lnTo>
                <a:lnTo>
                  <a:pt x="58" y="3"/>
                </a:lnTo>
                <a:lnTo>
                  <a:pt x="58" y="4"/>
                </a:lnTo>
                <a:lnTo>
                  <a:pt x="58" y="4"/>
                </a:lnTo>
                <a:lnTo>
                  <a:pt x="59" y="5"/>
                </a:lnTo>
                <a:lnTo>
                  <a:pt x="59" y="5"/>
                </a:lnTo>
                <a:lnTo>
                  <a:pt x="60" y="7"/>
                </a:lnTo>
                <a:lnTo>
                  <a:pt x="60" y="8"/>
                </a:lnTo>
                <a:lnTo>
                  <a:pt x="60" y="8"/>
                </a:lnTo>
                <a:lnTo>
                  <a:pt x="61" y="8"/>
                </a:lnTo>
                <a:lnTo>
                  <a:pt x="63" y="8"/>
                </a:lnTo>
                <a:lnTo>
                  <a:pt x="64" y="7"/>
                </a:lnTo>
                <a:lnTo>
                  <a:pt x="64" y="5"/>
                </a:lnTo>
                <a:lnTo>
                  <a:pt x="64" y="5"/>
                </a:lnTo>
                <a:lnTo>
                  <a:pt x="64" y="5"/>
                </a:lnTo>
                <a:lnTo>
                  <a:pt x="65" y="5"/>
                </a:lnTo>
                <a:lnTo>
                  <a:pt x="65" y="4"/>
                </a:lnTo>
                <a:lnTo>
                  <a:pt x="67" y="5"/>
                </a:lnTo>
                <a:lnTo>
                  <a:pt x="67" y="4"/>
                </a:lnTo>
                <a:lnTo>
                  <a:pt x="68" y="3"/>
                </a:lnTo>
                <a:lnTo>
                  <a:pt x="69" y="3"/>
                </a:lnTo>
                <a:lnTo>
                  <a:pt x="69" y="3"/>
                </a:lnTo>
                <a:lnTo>
                  <a:pt x="69" y="2"/>
                </a:lnTo>
                <a:lnTo>
                  <a:pt x="69" y="3"/>
                </a:lnTo>
                <a:lnTo>
                  <a:pt x="70" y="3"/>
                </a:lnTo>
                <a:lnTo>
                  <a:pt x="72" y="4"/>
                </a:lnTo>
                <a:lnTo>
                  <a:pt x="72" y="4"/>
                </a:lnTo>
                <a:lnTo>
                  <a:pt x="72" y="5"/>
                </a:lnTo>
                <a:lnTo>
                  <a:pt x="73" y="4"/>
                </a:lnTo>
                <a:lnTo>
                  <a:pt x="74" y="4"/>
                </a:lnTo>
                <a:lnTo>
                  <a:pt x="74" y="3"/>
                </a:lnTo>
                <a:lnTo>
                  <a:pt x="74" y="3"/>
                </a:lnTo>
                <a:lnTo>
                  <a:pt x="75" y="2"/>
                </a:lnTo>
                <a:lnTo>
                  <a:pt x="77" y="2"/>
                </a:lnTo>
                <a:lnTo>
                  <a:pt x="77" y="3"/>
                </a:lnTo>
                <a:lnTo>
                  <a:pt x="77" y="3"/>
                </a:lnTo>
                <a:lnTo>
                  <a:pt x="77" y="4"/>
                </a:lnTo>
                <a:lnTo>
                  <a:pt x="78" y="4"/>
                </a:lnTo>
                <a:lnTo>
                  <a:pt x="79" y="4"/>
                </a:lnTo>
                <a:lnTo>
                  <a:pt x="79" y="4"/>
                </a:lnTo>
                <a:lnTo>
                  <a:pt x="80" y="4"/>
                </a:lnTo>
                <a:lnTo>
                  <a:pt x="82" y="4"/>
                </a:lnTo>
                <a:lnTo>
                  <a:pt x="83" y="4"/>
                </a:lnTo>
                <a:lnTo>
                  <a:pt x="83" y="5"/>
                </a:lnTo>
                <a:lnTo>
                  <a:pt x="83" y="5"/>
                </a:lnTo>
                <a:lnTo>
                  <a:pt x="83" y="7"/>
                </a:lnTo>
                <a:lnTo>
                  <a:pt x="83" y="7"/>
                </a:lnTo>
                <a:lnTo>
                  <a:pt x="84" y="7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6" name="Freeform 524" hidden="1">
            <a:extLst>
              <a:ext uri="{FF2B5EF4-FFF2-40B4-BE49-F238E27FC236}">
                <a16:creationId xmlns:a16="http://schemas.microsoft.com/office/drawing/2014/main" id="{EF6736B1-967D-40D2-ACF3-BE8DFE98D346}"/>
              </a:ext>
            </a:extLst>
          </p:cNvPr>
          <p:cNvSpPr>
            <a:spLocks/>
          </p:cNvSpPr>
          <p:nvPr/>
        </p:nvSpPr>
        <p:spPr bwMode="auto">
          <a:xfrm>
            <a:off x="14255186" y="4886531"/>
            <a:ext cx="1021454" cy="599549"/>
          </a:xfrm>
          <a:custGeom>
            <a:avLst/>
            <a:gdLst>
              <a:gd name="T0" fmla="*/ 77 w 92"/>
              <a:gd name="T1" fmla="*/ 16 h 54"/>
              <a:gd name="T2" fmla="*/ 82 w 92"/>
              <a:gd name="T3" fmla="*/ 19 h 54"/>
              <a:gd name="T4" fmla="*/ 87 w 92"/>
              <a:gd name="T5" fmla="*/ 22 h 54"/>
              <a:gd name="T6" fmla="*/ 92 w 92"/>
              <a:gd name="T7" fmla="*/ 25 h 54"/>
              <a:gd name="T8" fmla="*/ 89 w 92"/>
              <a:gd name="T9" fmla="*/ 30 h 54"/>
              <a:gd name="T10" fmla="*/ 92 w 92"/>
              <a:gd name="T11" fmla="*/ 36 h 54"/>
              <a:gd name="T12" fmla="*/ 88 w 92"/>
              <a:gd name="T13" fmla="*/ 40 h 54"/>
              <a:gd name="T14" fmla="*/ 83 w 92"/>
              <a:gd name="T15" fmla="*/ 38 h 54"/>
              <a:gd name="T16" fmla="*/ 79 w 92"/>
              <a:gd name="T17" fmla="*/ 34 h 54"/>
              <a:gd name="T18" fmla="*/ 75 w 92"/>
              <a:gd name="T19" fmla="*/ 30 h 54"/>
              <a:gd name="T20" fmla="*/ 73 w 92"/>
              <a:gd name="T21" fmla="*/ 27 h 54"/>
              <a:gd name="T22" fmla="*/ 73 w 92"/>
              <a:gd name="T23" fmla="*/ 25 h 54"/>
              <a:gd name="T24" fmla="*/ 74 w 92"/>
              <a:gd name="T25" fmla="*/ 20 h 54"/>
              <a:gd name="T26" fmla="*/ 70 w 92"/>
              <a:gd name="T27" fmla="*/ 22 h 54"/>
              <a:gd name="T28" fmla="*/ 67 w 92"/>
              <a:gd name="T29" fmla="*/ 22 h 54"/>
              <a:gd name="T30" fmla="*/ 68 w 92"/>
              <a:gd name="T31" fmla="*/ 26 h 54"/>
              <a:gd name="T32" fmla="*/ 69 w 92"/>
              <a:gd name="T33" fmla="*/ 25 h 54"/>
              <a:gd name="T34" fmla="*/ 67 w 92"/>
              <a:gd name="T35" fmla="*/ 30 h 54"/>
              <a:gd name="T36" fmla="*/ 67 w 92"/>
              <a:gd name="T37" fmla="*/ 35 h 54"/>
              <a:gd name="T38" fmla="*/ 65 w 92"/>
              <a:gd name="T39" fmla="*/ 41 h 54"/>
              <a:gd name="T40" fmla="*/ 65 w 92"/>
              <a:gd name="T41" fmla="*/ 46 h 54"/>
              <a:gd name="T42" fmla="*/ 68 w 92"/>
              <a:gd name="T43" fmla="*/ 51 h 54"/>
              <a:gd name="T44" fmla="*/ 63 w 92"/>
              <a:gd name="T45" fmla="*/ 54 h 54"/>
              <a:gd name="T46" fmla="*/ 59 w 92"/>
              <a:gd name="T47" fmla="*/ 51 h 54"/>
              <a:gd name="T48" fmla="*/ 54 w 92"/>
              <a:gd name="T49" fmla="*/ 49 h 54"/>
              <a:gd name="T50" fmla="*/ 54 w 92"/>
              <a:gd name="T51" fmla="*/ 41 h 54"/>
              <a:gd name="T52" fmla="*/ 50 w 92"/>
              <a:gd name="T53" fmla="*/ 43 h 54"/>
              <a:gd name="T54" fmla="*/ 45 w 92"/>
              <a:gd name="T55" fmla="*/ 41 h 54"/>
              <a:gd name="T56" fmla="*/ 43 w 92"/>
              <a:gd name="T57" fmla="*/ 41 h 54"/>
              <a:gd name="T58" fmla="*/ 35 w 92"/>
              <a:gd name="T59" fmla="*/ 43 h 54"/>
              <a:gd name="T60" fmla="*/ 32 w 92"/>
              <a:gd name="T61" fmla="*/ 40 h 54"/>
              <a:gd name="T62" fmla="*/ 25 w 92"/>
              <a:gd name="T63" fmla="*/ 40 h 54"/>
              <a:gd name="T64" fmla="*/ 21 w 92"/>
              <a:gd name="T65" fmla="*/ 36 h 54"/>
              <a:gd name="T66" fmla="*/ 17 w 92"/>
              <a:gd name="T67" fmla="*/ 34 h 54"/>
              <a:gd name="T68" fmla="*/ 14 w 92"/>
              <a:gd name="T69" fmla="*/ 29 h 54"/>
              <a:gd name="T70" fmla="*/ 9 w 92"/>
              <a:gd name="T71" fmla="*/ 29 h 54"/>
              <a:gd name="T72" fmla="*/ 4 w 92"/>
              <a:gd name="T73" fmla="*/ 27 h 54"/>
              <a:gd name="T74" fmla="*/ 4 w 92"/>
              <a:gd name="T75" fmla="*/ 25 h 54"/>
              <a:gd name="T76" fmla="*/ 7 w 92"/>
              <a:gd name="T77" fmla="*/ 21 h 54"/>
              <a:gd name="T78" fmla="*/ 9 w 92"/>
              <a:gd name="T79" fmla="*/ 17 h 54"/>
              <a:gd name="T80" fmla="*/ 11 w 92"/>
              <a:gd name="T81" fmla="*/ 14 h 54"/>
              <a:gd name="T82" fmla="*/ 14 w 92"/>
              <a:gd name="T83" fmla="*/ 6 h 54"/>
              <a:gd name="T84" fmla="*/ 17 w 92"/>
              <a:gd name="T85" fmla="*/ 7 h 54"/>
              <a:gd name="T86" fmla="*/ 19 w 92"/>
              <a:gd name="T87" fmla="*/ 10 h 54"/>
              <a:gd name="T88" fmla="*/ 22 w 92"/>
              <a:gd name="T89" fmla="*/ 10 h 54"/>
              <a:gd name="T90" fmla="*/ 26 w 92"/>
              <a:gd name="T91" fmla="*/ 7 h 54"/>
              <a:gd name="T92" fmla="*/ 25 w 92"/>
              <a:gd name="T93" fmla="*/ 3 h 54"/>
              <a:gd name="T94" fmla="*/ 27 w 92"/>
              <a:gd name="T95" fmla="*/ 0 h 54"/>
              <a:gd name="T96" fmla="*/ 32 w 92"/>
              <a:gd name="T97" fmla="*/ 2 h 54"/>
              <a:gd name="T98" fmla="*/ 38 w 92"/>
              <a:gd name="T99" fmla="*/ 2 h 54"/>
              <a:gd name="T100" fmla="*/ 44 w 92"/>
              <a:gd name="T101" fmla="*/ 5 h 54"/>
              <a:gd name="T102" fmla="*/ 48 w 92"/>
              <a:gd name="T103" fmla="*/ 10 h 54"/>
              <a:gd name="T104" fmla="*/ 53 w 92"/>
              <a:gd name="T105" fmla="*/ 7 h 54"/>
              <a:gd name="T106" fmla="*/ 60 w 92"/>
              <a:gd name="T107" fmla="*/ 7 h 54"/>
              <a:gd name="T108" fmla="*/ 65 w 92"/>
              <a:gd name="T109" fmla="*/ 10 h 54"/>
              <a:gd name="T110" fmla="*/ 70 w 92"/>
              <a:gd name="T111" fmla="*/ 1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2" h="54">
                <a:moveTo>
                  <a:pt x="73" y="12"/>
                </a:moveTo>
                <a:lnTo>
                  <a:pt x="73" y="12"/>
                </a:lnTo>
                <a:lnTo>
                  <a:pt x="74" y="12"/>
                </a:lnTo>
                <a:lnTo>
                  <a:pt x="74" y="14"/>
                </a:lnTo>
                <a:lnTo>
                  <a:pt x="75" y="14"/>
                </a:lnTo>
                <a:lnTo>
                  <a:pt x="75" y="15"/>
                </a:lnTo>
                <a:lnTo>
                  <a:pt x="75" y="15"/>
                </a:lnTo>
                <a:lnTo>
                  <a:pt x="77" y="16"/>
                </a:lnTo>
                <a:lnTo>
                  <a:pt x="77" y="17"/>
                </a:lnTo>
                <a:lnTo>
                  <a:pt x="78" y="17"/>
                </a:lnTo>
                <a:lnTo>
                  <a:pt x="79" y="17"/>
                </a:lnTo>
                <a:lnTo>
                  <a:pt x="79" y="17"/>
                </a:lnTo>
                <a:lnTo>
                  <a:pt x="80" y="17"/>
                </a:lnTo>
                <a:lnTo>
                  <a:pt x="82" y="17"/>
                </a:lnTo>
                <a:lnTo>
                  <a:pt x="82" y="19"/>
                </a:lnTo>
                <a:lnTo>
                  <a:pt x="82" y="19"/>
                </a:lnTo>
                <a:lnTo>
                  <a:pt x="83" y="20"/>
                </a:lnTo>
                <a:lnTo>
                  <a:pt x="84" y="20"/>
                </a:lnTo>
                <a:lnTo>
                  <a:pt x="84" y="19"/>
                </a:lnTo>
                <a:lnTo>
                  <a:pt x="84" y="20"/>
                </a:lnTo>
                <a:lnTo>
                  <a:pt x="85" y="21"/>
                </a:lnTo>
                <a:lnTo>
                  <a:pt x="85" y="21"/>
                </a:lnTo>
                <a:lnTo>
                  <a:pt x="87" y="22"/>
                </a:lnTo>
                <a:lnTo>
                  <a:pt x="87" y="22"/>
                </a:lnTo>
                <a:lnTo>
                  <a:pt x="87" y="22"/>
                </a:lnTo>
                <a:lnTo>
                  <a:pt x="87" y="22"/>
                </a:lnTo>
                <a:lnTo>
                  <a:pt x="88" y="24"/>
                </a:lnTo>
                <a:lnTo>
                  <a:pt x="88" y="24"/>
                </a:lnTo>
                <a:lnTo>
                  <a:pt x="89" y="25"/>
                </a:lnTo>
                <a:lnTo>
                  <a:pt x="89" y="24"/>
                </a:lnTo>
                <a:lnTo>
                  <a:pt x="90" y="25"/>
                </a:lnTo>
                <a:lnTo>
                  <a:pt x="92" y="25"/>
                </a:lnTo>
                <a:lnTo>
                  <a:pt x="92" y="26"/>
                </a:lnTo>
                <a:lnTo>
                  <a:pt x="92" y="26"/>
                </a:lnTo>
                <a:lnTo>
                  <a:pt x="92" y="27"/>
                </a:lnTo>
                <a:lnTo>
                  <a:pt x="92" y="27"/>
                </a:lnTo>
                <a:lnTo>
                  <a:pt x="90" y="29"/>
                </a:lnTo>
                <a:lnTo>
                  <a:pt x="90" y="29"/>
                </a:lnTo>
                <a:lnTo>
                  <a:pt x="89" y="30"/>
                </a:lnTo>
                <a:lnTo>
                  <a:pt x="89" y="30"/>
                </a:lnTo>
                <a:lnTo>
                  <a:pt x="89" y="31"/>
                </a:lnTo>
                <a:lnTo>
                  <a:pt x="89" y="31"/>
                </a:lnTo>
                <a:lnTo>
                  <a:pt x="89" y="32"/>
                </a:lnTo>
                <a:lnTo>
                  <a:pt x="89" y="34"/>
                </a:lnTo>
                <a:lnTo>
                  <a:pt x="89" y="34"/>
                </a:lnTo>
                <a:lnTo>
                  <a:pt x="89" y="35"/>
                </a:lnTo>
                <a:lnTo>
                  <a:pt x="90" y="35"/>
                </a:lnTo>
                <a:lnTo>
                  <a:pt x="92" y="36"/>
                </a:lnTo>
                <a:lnTo>
                  <a:pt x="92" y="36"/>
                </a:lnTo>
                <a:lnTo>
                  <a:pt x="92" y="38"/>
                </a:lnTo>
                <a:lnTo>
                  <a:pt x="90" y="38"/>
                </a:lnTo>
                <a:lnTo>
                  <a:pt x="89" y="38"/>
                </a:lnTo>
                <a:lnTo>
                  <a:pt x="89" y="39"/>
                </a:lnTo>
                <a:lnTo>
                  <a:pt x="89" y="40"/>
                </a:lnTo>
                <a:lnTo>
                  <a:pt x="89" y="40"/>
                </a:lnTo>
                <a:lnTo>
                  <a:pt x="88" y="40"/>
                </a:lnTo>
                <a:lnTo>
                  <a:pt x="88" y="40"/>
                </a:lnTo>
                <a:lnTo>
                  <a:pt x="87" y="39"/>
                </a:lnTo>
                <a:lnTo>
                  <a:pt x="87" y="38"/>
                </a:lnTo>
                <a:lnTo>
                  <a:pt x="87" y="38"/>
                </a:lnTo>
                <a:lnTo>
                  <a:pt x="85" y="38"/>
                </a:lnTo>
                <a:lnTo>
                  <a:pt x="84" y="38"/>
                </a:lnTo>
                <a:lnTo>
                  <a:pt x="84" y="38"/>
                </a:lnTo>
                <a:lnTo>
                  <a:pt x="83" y="38"/>
                </a:lnTo>
                <a:lnTo>
                  <a:pt x="83" y="36"/>
                </a:lnTo>
                <a:lnTo>
                  <a:pt x="83" y="36"/>
                </a:lnTo>
                <a:lnTo>
                  <a:pt x="83" y="35"/>
                </a:lnTo>
                <a:lnTo>
                  <a:pt x="82" y="35"/>
                </a:lnTo>
                <a:lnTo>
                  <a:pt x="82" y="35"/>
                </a:lnTo>
                <a:lnTo>
                  <a:pt x="80" y="35"/>
                </a:lnTo>
                <a:lnTo>
                  <a:pt x="80" y="34"/>
                </a:lnTo>
                <a:lnTo>
                  <a:pt x="79" y="34"/>
                </a:lnTo>
                <a:lnTo>
                  <a:pt x="79" y="32"/>
                </a:lnTo>
                <a:lnTo>
                  <a:pt x="79" y="31"/>
                </a:lnTo>
                <a:lnTo>
                  <a:pt x="79" y="31"/>
                </a:lnTo>
                <a:lnTo>
                  <a:pt x="79" y="30"/>
                </a:lnTo>
                <a:lnTo>
                  <a:pt x="79" y="30"/>
                </a:lnTo>
                <a:lnTo>
                  <a:pt x="78" y="30"/>
                </a:lnTo>
                <a:lnTo>
                  <a:pt x="77" y="30"/>
                </a:lnTo>
                <a:lnTo>
                  <a:pt x="75" y="30"/>
                </a:lnTo>
                <a:lnTo>
                  <a:pt x="75" y="30"/>
                </a:lnTo>
                <a:lnTo>
                  <a:pt x="75" y="30"/>
                </a:lnTo>
                <a:lnTo>
                  <a:pt x="75" y="29"/>
                </a:lnTo>
                <a:lnTo>
                  <a:pt x="75" y="29"/>
                </a:lnTo>
                <a:lnTo>
                  <a:pt x="75" y="27"/>
                </a:lnTo>
                <a:lnTo>
                  <a:pt x="75" y="27"/>
                </a:lnTo>
                <a:lnTo>
                  <a:pt x="74" y="27"/>
                </a:lnTo>
                <a:lnTo>
                  <a:pt x="73" y="27"/>
                </a:lnTo>
                <a:lnTo>
                  <a:pt x="73" y="27"/>
                </a:lnTo>
                <a:lnTo>
                  <a:pt x="72" y="27"/>
                </a:lnTo>
                <a:lnTo>
                  <a:pt x="70" y="26"/>
                </a:lnTo>
                <a:lnTo>
                  <a:pt x="70" y="26"/>
                </a:lnTo>
                <a:lnTo>
                  <a:pt x="70" y="25"/>
                </a:lnTo>
                <a:lnTo>
                  <a:pt x="72" y="25"/>
                </a:lnTo>
                <a:lnTo>
                  <a:pt x="73" y="25"/>
                </a:lnTo>
                <a:lnTo>
                  <a:pt x="73" y="25"/>
                </a:lnTo>
                <a:lnTo>
                  <a:pt x="74" y="25"/>
                </a:lnTo>
                <a:lnTo>
                  <a:pt x="74" y="24"/>
                </a:lnTo>
                <a:lnTo>
                  <a:pt x="74" y="24"/>
                </a:lnTo>
                <a:lnTo>
                  <a:pt x="74" y="22"/>
                </a:lnTo>
                <a:lnTo>
                  <a:pt x="74" y="21"/>
                </a:lnTo>
                <a:lnTo>
                  <a:pt x="74" y="21"/>
                </a:lnTo>
                <a:lnTo>
                  <a:pt x="74" y="20"/>
                </a:lnTo>
                <a:lnTo>
                  <a:pt x="74" y="20"/>
                </a:lnTo>
                <a:lnTo>
                  <a:pt x="73" y="20"/>
                </a:lnTo>
                <a:lnTo>
                  <a:pt x="73" y="20"/>
                </a:lnTo>
                <a:lnTo>
                  <a:pt x="73" y="21"/>
                </a:lnTo>
                <a:lnTo>
                  <a:pt x="73" y="22"/>
                </a:lnTo>
                <a:lnTo>
                  <a:pt x="73" y="22"/>
                </a:lnTo>
                <a:lnTo>
                  <a:pt x="72" y="22"/>
                </a:lnTo>
                <a:lnTo>
                  <a:pt x="70" y="22"/>
                </a:lnTo>
                <a:lnTo>
                  <a:pt x="70" y="22"/>
                </a:lnTo>
                <a:lnTo>
                  <a:pt x="70" y="21"/>
                </a:lnTo>
                <a:lnTo>
                  <a:pt x="70" y="21"/>
                </a:lnTo>
                <a:lnTo>
                  <a:pt x="69" y="20"/>
                </a:lnTo>
                <a:lnTo>
                  <a:pt x="68" y="20"/>
                </a:lnTo>
                <a:lnTo>
                  <a:pt x="68" y="20"/>
                </a:lnTo>
                <a:lnTo>
                  <a:pt x="68" y="21"/>
                </a:lnTo>
                <a:lnTo>
                  <a:pt x="67" y="21"/>
                </a:lnTo>
                <a:lnTo>
                  <a:pt x="67" y="22"/>
                </a:lnTo>
                <a:lnTo>
                  <a:pt x="65" y="22"/>
                </a:lnTo>
                <a:lnTo>
                  <a:pt x="65" y="24"/>
                </a:lnTo>
                <a:lnTo>
                  <a:pt x="65" y="24"/>
                </a:lnTo>
                <a:lnTo>
                  <a:pt x="65" y="24"/>
                </a:lnTo>
                <a:lnTo>
                  <a:pt x="65" y="25"/>
                </a:lnTo>
                <a:lnTo>
                  <a:pt x="65" y="25"/>
                </a:lnTo>
                <a:lnTo>
                  <a:pt x="67" y="25"/>
                </a:lnTo>
                <a:lnTo>
                  <a:pt x="68" y="26"/>
                </a:lnTo>
                <a:lnTo>
                  <a:pt x="68" y="25"/>
                </a:lnTo>
                <a:lnTo>
                  <a:pt x="68" y="24"/>
                </a:lnTo>
                <a:lnTo>
                  <a:pt x="68" y="24"/>
                </a:lnTo>
                <a:lnTo>
                  <a:pt x="68" y="22"/>
                </a:lnTo>
                <a:lnTo>
                  <a:pt x="69" y="22"/>
                </a:lnTo>
                <a:lnTo>
                  <a:pt x="69" y="24"/>
                </a:lnTo>
                <a:lnTo>
                  <a:pt x="69" y="24"/>
                </a:lnTo>
                <a:lnTo>
                  <a:pt x="69" y="25"/>
                </a:lnTo>
                <a:lnTo>
                  <a:pt x="68" y="25"/>
                </a:lnTo>
                <a:lnTo>
                  <a:pt x="68" y="26"/>
                </a:lnTo>
                <a:lnTo>
                  <a:pt x="68" y="26"/>
                </a:lnTo>
                <a:lnTo>
                  <a:pt x="68" y="27"/>
                </a:lnTo>
                <a:lnTo>
                  <a:pt x="68" y="27"/>
                </a:lnTo>
                <a:lnTo>
                  <a:pt x="67" y="29"/>
                </a:lnTo>
                <a:lnTo>
                  <a:pt x="67" y="29"/>
                </a:lnTo>
                <a:lnTo>
                  <a:pt x="67" y="30"/>
                </a:lnTo>
                <a:lnTo>
                  <a:pt x="67" y="31"/>
                </a:lnTo>
                <a:lnTo>
                  <a:pt x="68" y="30"/>
                </a:lnTo>
                <a:lnTo>
                  <a:pt x="68" y="31"/>
                </a:lnTo>
                <a:lnTo>
                  <a:pt x="68" y="31"/>
                </a:lnTo>
                <a:lnTo>
                  <a:pt x="68" y="32"/>
                </a:lnTo>
                <a:lnTo>
                  <a:pt x="67" y="34"/>
                </a:lnTo>
                <a:lnTo>
                  <a:pt x="67" y="34"/>
                </a:lnTo>
                <a:lnTo>
                  <a:pt x="67" y="35"/>
                </a:lnTo>
                <a:lnTo>
                  <a:pt x="65" y="36"/>
                </a:lnTo>
                <a:lnTo>
                  <a:pt x="65" y="36"/>
                </a:lnTo>
                <a:lnTo>
                  <a:pt x="65" y="36"/>
                </a:lnTo>
                <a:lnTo>
                  <a:pt x="65" y="38"/>
                </a:lnTo>
                <a:lnTo>
                  <a:pt x="65" y="39"/>
                </a:lnTo>
                <a:lnTo>
                  <a:pt x="65" y="40"/>
                </a:lnTo>
                <a:lnTo>
                  <a:pt x="65" y="40"/>
                </a:lnTo>
                <a:lnTo>
                  <a:pt x="65" y="41"/>
                </a:lnTo>
                <a:lnTo>
                  <a:pt x="67" y="41"/>
                </a:lnTo>
                <a:lnTo>
                  <a:pt x="67" y="43"/>
                </a:lnTo>
                <a:lnTo>
                  <a:pt x="67" y="43"/>
                </a:lnTo>
                <a:lnTo>
                  <a:pt x="67" y="44"/>
                </a:lnTo>
                <a:lnTo>
                  <a:pt x="67" y="45"/>
                </a:lnTo>
                <a:lnTo>
                  <a:pt x="67" y="45"/>
                </a:lnTo>
                <a:lnTo>
                  <a:pt x="67" y="46"/>
                </a:lnTo>
                <a:lnTo>
                  <a:pt x="65" y="46"/>
                </a:lnTo>
                <a:lnTo>
                  <a:pt x="65" y="48"/>
                </a:lnTo>
                <a:lnTo>
                  <a:pt x="65" y="48"/>
                </a:lnTo>
                <a:lnTo>
                  <a:pt x="65" y="49"/>
                </a:lnTo>
                <a:lnTo>
                  <a:pt x="67" y="49"/>
                </a:lnTo>
                <a:lnTo>
                  <a:pt x="67" y="50"/>
                </a:lnTo>
                <a:lnTo>
                  <a:pt x="68" y="50"/>
                </a:lnTo>
                <a:lnTo>
                  <a:pt x="68" y="50"/>
                </a:lnTo>
                <a:lnTo>
                  <a:pt x="68" y="51"/>
                </a:lnTo>
                <a:lnTo>
                  <a:pt x="68" y="51"/>
                </a:lnTo>
                <a:lnTo>
                  <a:pt x="65" y="51"/>
                </a:lnTo>
                <a:lnTo>
                  <a:pt x="65" y="51"/>
                </a:lnTo>
                <a:lnTo>
                  <a:pt x="65" y="53"/>
                </a:lnTo>
                <a:lnTo>
                  <a:pt x="65" y="53"/>
                </a:lnTo>
                <a:lnTo>
                  <a:pt x="65" y="54"/>
                </a:lnTo>
                <a:lnTo>
                  <a:pt x="64" y="54"/>
                </a:lnTo>
                <a:lnTo>
                  <a:pt x="63" y="54"/>
                </a:lnTo>
                <a:lnTo>
                  <a:pt x="63" y="53"/>
                </a:lnTo>
                <a:lnTo>
                  <a:pt x="63" y="53"/>
                </a:lnTo>
                <a:lnTo>
                  <a:pt x="63" y="51"/>
                </a:lnTo>
                <a:lnTo>
                  <a:pt x="63" y="51"/>
                </a:lnTo>
                <a:lnTo>
                  <a:pt x="61" y="51"/>
                </a:lnTo>
                <a:lnTo>
                  <a:pt x="60" y="51"/>
                </a:lnTo>
                <a:lnTo>
                  <a:pt x="60" y="51"/>
                </a:lnTo>
                <a:lnTo>
                  <a:pt x="59" y="51"/>
                </a:lnTo>
                <a:lnTo>
                  <a:pt x="59" y="50"/>
                </a:lnTo>
                <a:lnTo>
                  <a:pt x="58" y="50"/>
                </a:lnTo>
                <a:lnTo>
                  <a:pt x="58" y="49"/>
                </a:lnTo>
                <a:lnTo>
                  <a:pt x="56" y="49"/>
                </a:lnTo>
                <a:lnTo>
                  <a:pt x="56" y="49"/>
                </a:lnTo>
                <a:lnTo>
                  <a:pt x="55" y="49"/>
                </a:lnTo>
                <a:lnTo>
                  <a:pt x="54" y="49"/>
                </a:lnTo>
                <a:lnTo>
                  <a:pt x="54" y="49"/>
                </a:lnTo>
                <a:lnTo>
                  <a:pt x="54" y="48"/>
                </a:lnTo>
                <a:lnTo>
                  <a:pt x="54" y="48"/>
                </a:lnTo>
                <a:lnTo>
                  <a:pt x="54" y="46"/>
                </a:lnTo>
                <a:lnTo>
                  <a:pt x="54" y="45"/>
                </a:lnTo>
                <a:lnTo>
                  <a:pt x="54" y="45"/>
                </a:lnTo>
                <a:lnTo>
                  <a:pt x="54" y="43"/>
                </a:lnTo>
                <a:lnTo>
                  <a:pt x="54" y="43"/>
                </a:lnTo>
                <a:lnTo>
                  <a:pt x="54" y="41"/>
                </a:lnTo>
                <a:lnTo>
                  <a:pt x="54" y="41"/>
                </a:lnTo>
                <a:lnTo>
                  <a:pt x="54" y="43"/>
                </a:lnTo>
                <a:lnTo>
                  <a:pt x="53" y="43"/>
                </a:lnTo>
                <a:lnTo>
                  <a:pt x="51" y="44"/>
                </a:lnTo>
                <a:lnTo>
                  <a:pt x="51" y="45"/>
                </a:lnTo>
                <a:lnTo>
                  <a:pt x="50" y="45"/>
                </a:lnTo>
                <a:lnTo>
                  <a:pt x="50" y="44"/>
                </a:lnTo>
                <a:lnTo>
                  <a:pt x="50" y="43"/>
                </a:lnTo>
                <a:lnTo>
                  <a:pt x="50" y="43"/>
                </a:lnTo>
                <a:lnTo>
                  <a:pt x="49" y="41"/>
                </a:lnTo>
                <a:lnTo>
                  <a:pt x="49" y="41"/>
                </a:lnTo>
                <a:lnTo>
                  <a:pt x="48" y="41"/>
                </a:lnTo>
                <a:lnTo>
                  <a:pt x="46" y="41"/>
                </a:lnTo>
                <a:lnTo>
                  <a:pt x="46" y="41"/>
                </a:lnTo>
                <a:lnTo>
                  <a:pt x="46" y="41"/>
                </a:lnTo>
                <a:lnTo>
                  <a:pt x="45" y="41"/>
                </a:lnTo>
                <a:lnTo>
                  <a:pt x="44" y="43"/>
                </a:lnTo>
                <a:lnTo>
                  <a:pt x="44" y="43"/>
                </a:lnTo>
                <a:lnTo>
                  <a:pt x="44" y="44"/>
                </a:lnTo>
                <a:lnTo>
                  <a:pt x="44" y="45"/>
                </a:lnTo>
                <a:lnTo>
                  <a:pt x="44" y="44"/>
                </a:lnTo>
                <a:lnTo>
                  <a:pt x="44" y="43"/>
                </a:lnTo>
                <a:lnTo>
                  <a:pt x="44" y="43"/>
                </a:lnTo>
                <a:lnTo>
                  <a:pt x="43" y="41"/>
                </a:lnTo>
                <a:lnTo>
                  <a:pt x="41" y="43"/>
                </a:lnTo>
                <a:lnTo>
                  <a:pt x="41" y="43"/>
                </a:lnTo>
                <a:lnTo>
                  <a:pt x="40" y="43"/>
                </a:lnTo>
                <a:lnTo>
                  <a:pt x="39" y="43"/>
                </a:lnTo>
                <a:lnTo>
                  <a:pt x="38" y="43"/>
                </a:lnTo>
                <a:lnTo>
                  <a:pt x="38" y="43"/>
                </a:lnTo>
                <a:lnTo>
                  <a:pt x="36" y="43"/>
                </a:lnTo>
                <a:lnTo>
                  <a:pt x="35" y="43"/>
                </a:lnTo>
                <a:lnTo>
                  <a:pt x="35" y="43"/>
                </a:lnTo>
                <a:lnTo>
                  <a:pt x="34" y="43"/>
                </a:lnTo>
                <a:lnTo>
                  <a:pt x="34" y="41"/>
                </a:lnTo>
                <a:lnTo>
                  <a:pt x="32" y="40"/>
                </a:lnTo>
                <a:lnTo>
                  <a:pt x="32" y="40"/>
                </a:lnTo>
                <a:lnTo>
                  <a:pt x="32" y="40"/>
                </a:lnTo>
                <a:lnTo>
                  <a:pt x="32" y="40"/>
                </a:lnTo>
                <a:lnTo>
                  <a:pt x="32" y="40"/>
                </a:lnTo>
                <a:lnTo>
                  <a:pt x="31" y="40"/>
                </a:lnTo>
                <a:lnTo>
                  <a:pt x="30" y="40"/>
                </a:lnTo>
                <a:lnTo>
                  <a:pt x="30" y="40"/>
                </a:lnTo>
                <a:lnTo>
                  <a:pt x="29" y="40"/>
                </a:lnTo>
                <a:lnTo>
                  <a:pt x="27" y="40"/>
                </a:lnTo>
                <a:lnTo>
                  <a:pt x="27" y="40"/>
                </a:lnTo>
                <a:lnTo>
                  <a:pt x="26" y="40"/>
                </a:lnTo>
                <a:lnTo>
                  <a:pt x="25" y="40"/>
                </a:lnTo>
                <a:lnTo>
                  <a:pt x="25" y="40"/>
                </a:lnTo>
                <a:lnTo>
                  <a:pt x="24" y="40"/>
                </a:lnTo>
                <a:lnTo>
                  <a:pt x="22" y="40"/>
                </a:lnTo>
                <a:lnTo>
                  <a:pt x="22" y="40"/>
                </a:lnTo>
                <a:lnTo>
                  <a:pt x="21" y="40"/>
                </a:lnTo>
                <a:lnTo>
                  <a:pt x="22" y="39"/>
                </a:lnTo>
                <a:lnTo>
                  <a:pt x="22" y="38"/>
                </a:lnTo>
                <a:lnTo>
                  <a:pt x="21" y="36"/>
                </a:lnTo>
                <a:lnTo>
                  <a:pt x="20" y="36"/>
                </a:lnTo>
                <a:lnTo>
                  <a:pt x="19" y="36"/>
                </a:lnTo>
                <a:lnTo>
                  <a:pt x="19" y="36"/>
                </a:lnTo>
                <a:lnTo>
                  <a:pt x="19" y="36"/>
                </a:lnTo>
                <a:lnTo>
                  <a:pt x="19" y="36"/>
                </a:lnTo>
                <a:lnTo>
                  <a:pt x="19" y="35"/>
                </a:lnTo>
                <a:lnTo>
                  <a:pt x="17" y="34"/>
                </a:lnTo>
                <a:lnTo>
                  <a:pt x="17" y="34"/>
                </a:lnTo>
                <a:lnTo>
                  <a:pt x="17" y="32"/>
                </a:lnTo>
                <a:lnTo>
                  <a:pt x="16" y="31"/>
                </a:lnTo>
                <a:lnTo>
                  <a:pt x="16" y="31"/>
                </a:lnTo>
                <a:lnTo>
                  <a:pt x="16" y="31"/>
                </a:lnTo>
                <a:lnTo>
                  <a:pt x="16" y="30"/>
                </a:lnTo>
                <a:lnTo>
                  <a:pt x="16" y="29"/>
                </a:lnTo>
                <a:lnTo>
                  <a:pt x="15" y="29"/>
                </a:lnTo>
                <a:lnTo>
                  <a:pt x="14" y="29"/>
                </a:lnTo>
                <a:lnTo>
                  <a:pt x="14" y="29"/>
                </a:lnTo>
                <a:lnTo>
                  <a:pt x="12" y="29"/>
                </a:lnTo>
                <a:lnTo>
                  <a:pt x="11" y="29"/>
                </a:lnTo>
                <a:lnTo>
                  <a:pt x="11" y="30"/>
                </a:lnTo>
                <a:lnTo>
                  <a:pt x="10" y="30"/>
                </a:lnTo>
                <a:lnTo>
                  <a:pt x="9" y="30"/>
                </a:lnTo>
                <a:lnTo>
                  <a:pt x="9" y="29"/>
                </a:lnTo>
                <a:lnTo>
                  <a:pt x="9" y="29"/>
                </a:lnTo>
                <a:lnTo>
                  <a:pt x="9" y="27"/>
                </a:lnTo>
                <a:lnTo>
                  <a:pt x="9" y="26"/>
                </a:lnTo>
                <a:lnTo>
                  <a:pt x="7" y="27"/>
                </a:lnTo>
                <a:lnTo>
                  <a:pt x="6" y="27"/>
                </a:lnTo>
                <a:lnTo>
                  <a:pt x="6" y="27"/>
                </a:lnTo>
                <a:lnTo>
                  <a:pt x="5" y="27"/>
                </a:lnTo>
                <a:lnTo>
                  <a:pt x="4" y="27"/>
                </a:lnTo>
                <a:lnTo>
                  <a:pt x="4" y="27"/>
                </a:lnTo>
                <a:lnTo>
                  <a:pt x="2" y="27"/>
                </a:lnTo>
                <a:lnTo>
                  <a:pt x="1" y="27"/>
                </a:lnTo>
                <a:lnTo>
                  <a:pt x="0" y="27"/>
                </a:lnTo>
                <a:lnTo>
                  <a:pt x="0" y="27"/>
                </a:lnTo>
                <a:lnTo>
                  <a:pt x="0" y="26"/>
                </a:lnTo>
                <a:lnTo>
                  <a:pt x="1" y="26"/>
                </a:lnTo>
                <a:lnTo>
                  <a:pt x="4" y="25"/>
                </a:lnTo>
                <a:lnTo>
                  <a:pt x="4" y="25"/>
                </a:lnTo>
                <a:lnTo>
                  <a:pt x="4" y="24"/>
                </a:lnTo>
                <a:lnTo>
                  <a:pt x="4" y="24"/>
                </a:lnTo>
                <a:lnTo>
                  <a:pt x="5" y="24"/>
                </a:lnTo>
                <a:lnTo>
                  <a:pt x="6" y="24"/>
                </a:lnTo>
                <a:lnTo>
                  <a:pt x="6" y="21"/>
                </a:lnTo>
                <a:lnTo>
                  <a:pt x="6" y="21"/>
                </a:lnTo>
                <a:lnTo>
                  <a:pt x="6" y="21"/>
                </a:lnTo>
                <a:lnTo>
                  <a:pt x="7" y="21"/>
                </a:lnTo>
                <a:lnTo>
                  <a:pt x="9" y="19"/>
                </a:lnTo>
                <a:lnTo>
                  <a:pt x="9" y="19"/>
                </a:lnTo>
                <a:lnTo>
                  <a:pt x="9" y="17"/>
                </a:lnTo>
                <a:lnTo>
                  <a:pt x="9" y="17"/>
                </a:lnTo>
                <a:lnTo>
                  <a:pt x="9" y="17"/>
                </a:lnTo>
                <a:lnTo>
                  <a:pt x="9" y="17"/>
                </a:lnTo>
                <a:lnTo>
                  <a:pt x="9" y="17"/>
                </a:lnTo>
                <a:lnTo>
                  <a:pt x="9" y="17"/>
                </a:lnTo>
                <a:lnTo>
                  <a:pt x="10" y="16"/>
                </a:lnTo>
                <a:lnTo>
                  <a:pt x="10" y="15"/>
                </a:lnTo>
                <a:lnTo>
                  <a:pt x="11" y="15"/>
                </a:lnTo>
                <a:lnTo>
                  <a:pt x="11" y="15"/>
                </a:lnTo>
                <a:lnTo>
                  <a:pt x="11" y="15"/>
                </a:lnTo>
                <a:lnTo>
                  <a:pt x="11" y="14"/>
                </a:lnTo>
                <a:lnTo>
                  <a:pt x="11" y="14"/>
                </a:lnTo>
                <a:lnTo>
                  <a:pt x="11" y="14"/>
                </a:lnTo>
                <a:lnTo>
                  <a:pt x="11" y="12"/>
                </a:lnTo>
                <a:lnTo>
                  <a:pt x="11" y="10"/>
                </a:lnTo>
                <a:lnTo>
                  <a:pt x="11" y="10"/>
                </a:lnTo>
                <a:lnTo>
                  <a:pt x="12" y="9"/>
                </a:lnTo>
                <a:lnTo>
                  <a:pt x="12" y="9"/>
                </a:lnTo>
                <a:lnTo>
                  <a:pt x="14" y="7"/>
                </a:lnTo>
                <a:lnTo>
                  <a:pt x="14" y="7"/>
                </a:lnTo>
                <a:lnTo>
                  <a:pt x="14" y="6"/>
                </a:lnTo>
                <a:lnTo>
                  <a:pt x="14" y="6"/>
                </a:lnTo>
                <a:lnTo>
                  <a:pt x="14" y="6"/>
                </a:lnTo>
                <a:lnTo>
                  <a:pt x="15" y="6"/>
                </a:lnTo>
                <a:lnTo>
                  <a:pt x="15" y="6"/>
                </a:lnTo>
                <a:lnTo>
                  <a:pt x="16" y="6"/>
                </a:lnTo>
                <a:lnTo>
                  <a:pt x="16" y="7"/>
                </a:lnTo>
                <a:lnTo>
                  <a:pt x="17" y="7"/>
                </a:lnTo>
                <a:lnTo>
                  <a:pt x="17" y="7"/>
                </a:lnTo>
                <a:lnTo>
                  <a:pt x="17" y="7"/>
                </a:lnTo>
                <a:lnTo>
                  <a:pt x="17" y="9"/>
                </a:lnTo>
                <a:lnTo>
                  <a:pt x="16" y="9"/>
                </a:lnTo>
                <a:lnTo>
                  <a:pt x="17" y="10"/>
                </a:lnTo>
                <a:lnTo>
                  <a:pt x="17" y="10"/>
                </a:lnTo>
                <a:lnTo>
                  <a:pt x="19" y="10"/>
                </a:lnTo>
                <a:lnTo>
                  <a:pt x="19" y="10"/>
                </a:lnTo>
                <a:lnTo>
                  <a:pt x="19" y="10"/>
                </a:lnTo>
                <a:lnTo>
                  <a:pt x="20" y="10"/>
                </a:lnTo>
                <a:lnTo>
                  <a:pt x="20" y="10"/>
                </a:lnTo>
                <a:lnTo>
                  <a:pt x="20" y="10"/>
                </a:lnTo>
                <a:lnTo>
                  <a:pt x="21" y="9"/>
                </a:lnTo>
                <a:lnTo>
                  <a:pt x="22" y="9"/>
                </a:lnTo>
                <a:lnTo>
                  <a:pt x="22" y="10"/>
                </a:lnTo>
                <a:lnTo>
                  <a:pt x="22" y="10"/>
                </a:lnTo>
                <a:lnTo>
                  <a:pt x="22" y="10"/>
                </a:lnTo>
                <a:lnTo>
                  <a:pt x="22" y="10"/>
                </a:lnTo>
                <a:lnTo>
                  <a:pt x="24" y="9"/>
                </a:lnTo>
                <a:lnTo>
                  <a:pt x="24" y="9"/>
                </a:lnTo>
                <a:lnTo>
                  <a:pt x="25" y="7"/>
                </a:lnTo>
                <a:lnTo>
                  <a:pt x="25" y="7"/>
                </a:lnTo>
                <a:lnTo>
                  <a:pt x="25" y="7"/>
                </a:lnTo>
                <a:lnTo>
                  <a:pt x="25" y="7"/>
                </a:lnTo>
                <a:lnTo>
                  <a:pt x="26" y="7"/>
                </a:lnTo>
                <a:lnTo>
                  <a:pt x="26" y="6"/>
                </a:lnTo>
                <a:lnTo>
                  <a:pt x="27" y="5"/>
                </a:lnTo>
                <a:lnTo>
                  <a:pt x="26" y="5"/>
                </a:lnTo>
                <a:lnTo>
                  <a:pt x="26" y="5"/>
                </a:lnTo>
                <a:lnTo>
                  <a:pt x="26" y="5"/>
                </a:lnTo>
                <a:lnTo>
                  <a:pt x="25" y="5"/>
                </a:lnTo>
                <a:lnTo>
                  <a:pt x="25" y="5"/>
                </a:lnTo>
                <a:lnTo>
                  <a:pt x="25" y="3"/>
                </a:lnTo>
                <a:lnTo>
                  <a:pt x="26" y="3"/>
                </a:lnTo>
                <a:lnTo>
                  <a:pt x="26" y="3"/>
                </a:lnTo>
                <a:lnTo>
                  <a:pt x="27" y="2"/>
                </a:lnTo>
                <a:lnTo>
                  <a:pt x="27" y="2"/>
                </a:lnTo>
                <a:lnTo>
                  <a:pt x="27" y="2"/>
                </a:lnTo>
                <a:lnTo>
                  <a:pt x="27" y="2"/>
                </a:lnTo>
                <a:lnTo>
                  <a:pt x="27" y="0"/>
                </a:lnTo>
                <a:lnTo>
                  <a:pt x="27" y="0"/>
                </a:lnTo>
                <a:lnTo>
                  <a:pt x="29" y="0"/>
                </a:lnTo>
                <a:lnTo>
                  <a:pt x="30" y="0"/>
                </a:lnTo>
                <a:lnTo>
                  <a:pt x="30" y="0"/>
                </a:lnTo>
                <a:lnTo>
                  <a:pt x="30" y="0"/>
                </a:lnTo>
                <a:lnTo>
                  <a:pt x="31" y="1"/>
                </a:lnTo>
                <a:lnTo>
                  <a:pt x="32" y="2"/>
                </a:lnTo>
                <a:lnTo>
                  <a:pt x="32" y="2"/>
                </a:lnTo>
                <a:lnTo>
                  <a:pt x="32" y="2"/>
                </a:lnTo>
                <a:lnTo>
                  <a:pt x="34" y="3"/>
                </a:lnTo>
                <a:lnTo>
                  <a:pt x="35" y="5"/>
                </a:lnTo>
                <a:lnTo>
                  <a:pt x="35" y="5"/>
                </a:lnTo>
                <a:lnTo>
                  <a:pt x="35" y="5"/>
                </a:lnTo>
                <a:lnTo>
                  <a:pt x="36" y="5"/>
                </a:lnTo>
                <a:lnTo>
                  <a:pt x="36" y="5"/>
                </a:lnTo>
                <a:lnTo>
                  <a:pt x="38" y="3"/>
                </a:lnTo>
                <a:lnTo>
                  <a:pt x="38" y="2"/>
                </a:lnTo>
                <a:lnTo>
                  <a:pt x="38" y="2"/>
                </a:lnTo>
                <a:lnTo>
                  <a:pt x="40" y="2"/>
                </a:lnTo>
                <a:lnTo>
                  <a:pt x="40" y="2"/>
                </a:lnTo>
                <a:lnTo>
                  <a:pt x="41" y="2"/>
                </a:lnTo>
                <a:lnTo>
                  <a:pt x="41" y="2"/>
                </a:lnTo>
                <a:lnTo>
                  <a:pt x="43" y="3"/>
                </a:lnTo>
                <a:lnTo>
                  <a:pt x="44" y="5"/>
                </a:lnTo>
                <a:lnTo>
                  <a:pt x="44" y="5"/>
                </a:lnTo>
                <a:lnTo>
                  <a:pt x="44" y="5"/>
                </a:lnTo>
                <a:lnTo>
                  <a:pt x="45" y="5"/>
                </a:lnTo>
                <a:lnTo>
                  <a:pt x="46" y="5"/>
                </a:lnTo>
                <a:lnTo>
                  <a:pt x="46" y="6"/>
                </a:lnTo>
                <a:lnTo>
                  <a:pt x="46" y="7"/>
                </a:lnTo>
                <a:lnTo>
                  <a:pt x="46" y="7"/>
                </a:lnTo>
                <a:lnTo>
                  <a:pt x="48" y="9"/>
                </a:lnTo>
                <a:lnTo>
                  <a:pt x="48" y="10"/>
                </a:lnTo>
                <a:lnTo>
                  <a:pt x="49" y="10"/>
                </a:lnTo>
                <a:lnTo>
                  <a:pt x="49" y="10"/>
                </a:lnTo>
                <a:lnTo>
                  <a:pt x="49" y="10"/>
                </a:lnTo>
                <a:lnTo>
                  <a:pt x="50" y="10"/>
                </a:lnTo>
                <a:lnTo>
                  <a:pt x="51" y="9"/>
                </a:lnTo>
                <a:lnTo>
                  <a:pt x="51" y="7"/>
                </a:lnTo>
                <a:lnTo>
                  <a:pt x="51" y="7"/>
                </a:lnTo>
                <a:lnTo>
                  <a:pt x="53" y="7"/>
                </a:lnTo>
                <a:lnTo>
                  <a:pt x="54" y="7"/>
                </a:lnTo>
                <a:lnTo>
                  <a:pt x="54" y="7"/>
                </a:lnTo>
                <a:lnTo>
                  <a:pt x="55" y="7"/>
                </a:lnTo>
                <a:lnTo>
                  <a:pt x="56" y="7"/>
                </a:lnTo>
                <a:lnTo>
                  <a:pt x="56" y="7"/>
                </a:lnTo>
                <a:lnTo>
                  <a:pt x="58" y="7"/>
                </a:lnTo>
                <a:lnTo>
                  <a:pt x="59" y="7"/>
                </a:lnTo>
                <a:lnTo>
                  <a:pt x="60" y="7"/>
                </a:lnTo>
                <a:lnTo>
                  <a:pt x="60" y="7"/>
                </a:lnTo>
                <a:lnTo>
                  <a:pt x="61" y="7"/>
                </a:lnTo>
                <a:lnTo>
                  <a:pt x="63" y="9"/>
                </a:lnTo>
                <a:lnTo>
                  <a:pt x="63" y="9"/>
                </a:lnTo>
                <a:lnTo>
                  <a:pt x="63" y="10"/>
                </a:lnTo>
                <a:lnTo>
                  <a:pt x="64" y="10"/>
                </a:lnTo>
                <a:lnTo>
                  <a:pt x="65" y="10"/>
                </a:lnTo>
                <a:lnTo>
                  <a:pt x="65" y="10"/>
                </a:lnTo>
                <a:lnTo>
                  <a:pt x="67" y="10"/>
                </a:lnTo>
                <a:lnTo>
                  <a:pt x="68" y="10"/>
                </a:lnTo>
                <a:lnTo>
                  <a:pt x="68" y="10"/>
                </a:lnTo>
                <a:lnTo>
                  <a:pt x="68" y="10"/>
                </a:lnTo>
                <a:lnTo>
                  <a:pt x="68" y="10"/>
                </a:lnTo>
                <a:lnTo>
                  <a:pt x="69" y="10"/>
                </a:lnTo>
                <a:lnTo>
                  <a:pt x="70" y="11"/>
                </a:lnTo>
                <a:lnTo>
                  <a:pt x="70" y="12"/>
                </a:lnTo>
                <a:lnTo>
                  <a:pt x="70" y="12"/>
                </a:lnTo>
                <a:lnTo>
                  <a:pt x="72" y="12"/>
                </a:lnTo>
                <a:lnTo>
                  <a:pt x="73" y="12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7" name="Freeform 525" hidden="1">
            <a:extLst>
              <a:ext uri="{FF2B5EF4-FFF2-40B4-BE49-F238E27FC236}">
                <a16:creationId xmlns:a16="http://schemas.microsoft.com/office/drawing/2014/main" id="{BC3308F8-28C8-4B01-8128-15E84AE2CAE6}"/>
              </a:ext>
            </a:extLst>
          </p:cNvPr>
          <p:cNvSpPr>
            <a:spLocks/>
          </p:cNvSpPr>
          <p:nvPr/>
        </p:nvSpPr>
        <p:spPr bwMode="auto">
          <a:xfrm>
            <a:off x="13466887" y="4864325"/>
            <a:ext cx="1321235" cy="877123"/>
          </a:xfrm>
          <a:custGeom>
            <a:avLst/>
            <a:gdLst>
              <a:gd name="T0" fmla="*/ 14 w 119"/>
              <a:gd name="T1" fmla="*/ 14 h 79"/>
              <a:gd name="T2" fmla="*/ 18 w 119"/>
              <a:gd name="T3" fmla="*/ 14 h 79"/>
              <a:gd name="T4" fmla="*/ 27 w 119"/>
              <a:gd name="T5" fmla="*/ 14 h 79"/>
              <a:gd name="T6" fmla="*/ 33 w 119"/>
              <a:gd name="T7" fmla="*/ 14 h 79"/>
              <a:gd name="T8" fmla="*/ 39 w 119"/>
              <a:gd name="T9" fmla="*/ 17 h 79"/>
              <a:gd name="T10" fmla="*/ 44 w 119"/>
              <a:gd name="T11" fmla="*/ 19 h 79"/>
              <a:gd name="T12" fmla="*/ 49 w 119"/>
              <a:gd name="T13" fmla="*/ 19 h 79"/>
              <a:gd name="T14" fmla="*/ 56 w 119"/>
              <a:gd name="T15" fmla="*/ 22 h 79"/>
              <a:gd name="T16" fmla="*/ 61 w 119"/>
              <a:gd name="T17" fmla="*/ 23 h 79"/>
              <a:gd name="T18" fmla="*/ 68 w 119"/>
              <a:gd name="T19" fmla="*/ 27 h 79"/>
              <a:gd name="T20" fmla="*/ 75 w 119"/>
              <a:gd name="T21" fmla="*/ 29 h 79"/>
              <a:gd name="T22" fmla="*/ 81 w 119"/>
              <a:gd name="T23" fmla="*/ 32 h 79"/>
              <a:gd name="T24" fmla="*/ 87 w 119"/>
              <a:gd name="T25" fmla="*/ 33 h 79"/>
              <a:gd name="T26" fmla="*/ 91 w 119"/>
              <a:gd name="T27" fmla="*/ 38 h 79"/>
              <a:gd name="T28" fmla="*/ 97 w 119"/>
              <a:gd name="T29" fmla="*/ 42 h 79"/>
              <a:gd name="T30" fmla="*/ 103 w 119"/>
              <a:gd name="T31" fmla="*/ 42 h 79"/>
              <a:gd name="T32" fmla="*/ 111 w 119"/>
              <a:gd name="T33" fmla="*/ 45 h 79"/>
              <a:gd name="T34" fmla="*/ 115 w 119"/>
              <a:gd name="T35" fmla="*/ 45 h 79"/>
              <a:gd name="T36" fmla="*/ 117 w 119"/>
              <a:gd name="T37" fmla="*/ 50 h 79"/>
              <a:gd name="T38" fmla="*/ 119 w 119"/>
              <a:gd name="T39" fmla="*/ 57 h 79"/>
              <a:gd name="T40" fmla="*/ 112 w 119"/>
              <a:gd name="T41" fmla="*/ 55 h 79"/>
              <a:gd name="T42" fmla="*/ 106 w 119"/>
              <a:gd name="T43" fmla="*/ 57 h 79"/>
              <a:gd name="T44" fmla="*/ 101 w 119"/>
              <a:gd name="T45" fmla="*/ 57 h 79"/>
              <a:gd name="T46" fmla="*/ 96 w 119"/>
              <a:gd name="T47" fmla="*/ 57 h 79"/>
              <a:gd name="T48" fmla="*/ 95 w 119"/>
              <a:gd name="T49" fmla="*/ 65 h 79"/>
              <a:gd name="T50" fmla="*/ 96 w 119"/>
              <a:gd name="T51" fmla="*/ 70 h 79"/>
              <a:gd name="T52" fmla="*/ 101 w 119"/>
              <a:gd name="T53" fmla="*/ 72 h 79"/>
              <a:gd name="T54" fmla="*/ 101 w 119"/>
              <a:gd name="T55" fmla="*/ 77 h 79"/>
              <a:gd name="T56" fmla="*/ 97 w 119"/>
              <a:gd name="T57" fmla="*/ 74 h 79"/>
              <a:gd name="T58" fmla="*/ 93 w 119"/>
              <a:gd name="T59" fmla="*/ 77 h 79"/>
              <a:gd name="T60" fmla="*/ 87 w 119"/>
              <a:gd name="T61" fmla="*/ 76 h 79"/>
              <a:gd name="T62" fmla="*/ 82 w 119"/>
              <a:gd name="T63" fmla="*/ 71 h 79"/>
              <a:gd name="T64" fmla="*/ 76 w 119"/>
              <a:gd name="T65" fmla="*/ 68 h 79"/>
              <a:gd name="T66" fmla="*/ 69 w 119"/>
              <a:gd name="T67" fmla="*/ 74 h 79"/>
              <a:gd name="T68" fmla="*/ 66 w 119"/>
              <a:gd name="T69" fmla="*/ 68 h 79"/>
              <a:gd name="T70" fmla="*/ 61 w 119"/>
              <a:gd name="T71" fmla="*/ 66 h 79"/>
              <a:gd name="T72" fmla="*/ 53 w 119"/>
              <a:gd name="T73" fmla="*/ 68 h 79"/>
              <a:gd name="T74" fmla="*/ 47 w 119"/>
              <a:gd name="T75" fmla="*/ 66 h 79"/>
              <a:gd name="T76" fmla="*/ 44 w 119"/>
              <a:gd name="T77" fmla="*/ 68 h 79"/>
              <a:gd name="T78" fmla="*/ 37 w 119"/>
              <a:gd name="T79" fmla="*/ 67 h 79"/>
              <a:gd name="T80" fmla="*/ 33 w 119"/>
              <a:gd name="T81" fmla="*/ 72 h 79"/>
              <a:gd name="T82" fmla="*/ 28 w 119"/>
              <a:gd name="T83" fmla="*/ 71 h 79"/>
              <a:gd name="T84" fmla="*/ 23 w 119"/>
              <a:gd name="T85" fmla="*/ 67 h 79"/>
              <a:gd name="T86" fmla="*/ 19 w 119"/>
              <a:gd name="T87" fmla="*/ 67 h 79"/>
              <a:gd name="T88" fmla="*/ 15 w 119"/>
              <a:gd name="T89" fmla="*/ 66 h 79"/>
              <a:gd name="T90" fmla="*/ 12 w 119"/>
              <a:gd name="T91" fmla="*/ 61 h 79"/>
              <a:gd name="T92" fmla="*/ 9 w 119"/>
              <a:gd name="T93" fmla="*/ 55 h 79"/>
              <a:gd name="T94" fmla="*/ 6 w 119"/>
              <a:gd name="T95" fmla="*/ 47 h 79"/>
              <a:gd name="T96" fmla="*/ 4 w 119"/>
              <a:gd name="T97" fmla="*/ 38 h 79"/>
              <a:gd name="T98" fmla="*/ 4 w 119"/>
              <a:gd name="T99" fmla="*/ 32 h 79"/>
              <a:gd name="T100" fmla="*/ 4 w 119"/>
              <a:gd name="T101" fmla="*/ 26 h 79"/>
              <a:gd name="T102" fmla="*/ 1 w 119"/>
              <a:gd name="T103" fmla="*/ 18 h 79"/>
              <a:gd name="T104" fmla="*/ 0 w 119"/>
              <a:gd name="T105" fmla="*/ 12 h 79"/>
              <a:gd name="T106" fmla="*/ 1 w 119"/>
              <a:gd name="T107" fmla="*/ 5 h 79"/>
              <a:gd name="T108" fmla="*/ 4 w 119"/>
              <a:gd name="T109" fmla="*/ 0 h 79"/>
              <a:gd name="T110" fmla="*/ 9 w 119"/>
              <a:gd name="T111" fmla="*/ 4 h 79"/>
              <a:gd name="T112" fmla="*/ 12 w 119"/>
              <a:gd name="T113" fmla="*/ 7 h 79"/>
              <a:gd name="T114" fmla="*/ 12 w 119"/>
              <a:gd name="T115" fmla="*/ 12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9" h="79">
                <a:moveTo>
                  <a:pt x="17" y="9"/>
                </a:moveTo>
                <a:lnTo>
                  <a:pt x="17" y="11"/>
                </a:lnTo>
                <a:lnTo>
                  <a:pt x="17" y="12"/>
                </a:lnTo>
                <a:lnTo>
                  <a:pt x="17" y="12"/>
                </a:lnTo>
                <a:lnTo>
                  <a:pt x="17" y="13"/>
                </a:lnTo>
                <a:lnTo>
                  <a:pt x="17" y="14"/>
                </a:lnTo>
                <a:lnTo>
                  <a:pt x="17" y="14"/>
                </a:lnTo>
                <a:lnTo>
                  <a:pt x="17" y="14"/>
                </a:lnTo>
                <a:lnTo>
                  <a:pt x="15" y="14"/>
                </a:lnTo>
                <a:lnTo>
                  <a:pt x="14" y="14"/>
                </a:lnTo>
                <a:lnTo>
                  <a:pt x="14" y="16"/>
                </a:lnTo>
                <a:lnTo>
                  <a:pt x="14" y="17"/>
                </a:lnTo>
                <a:lnTo>
                  <a:pt x="14" y="17"/>
                </a:lnTo>
                <a:lnTo>
                  <a:pt x="14" y="18"/>
                </a:lnTo>
                <a:lnTo>
                  <a:pt x="15" y="18"/>
                </a:lnTo>
                <a:lnTo>
                  <a:pt x="17" y="17"/>
                </a:lnTo>
                <a:lnTo>
                  <a:pt x="18" y="17"/>
                </a:lnTo>
                <a:lnTo>
                  <a:pt x="18" y="17"/>
                </a:lnTo>
                <a:lnTo>
                  <a:pt x="18" y="16"/>
                </a:lnTo>
                <a:lnTo>
                  <a:pt x="18" y="14"/>
                </a:lnTo>
                <a:lnTo>
                  <a:pt x="19" y="14"/>
                </a:lnTo>
                <a:lnTo>
                  <a:pt x="20" y="14"/>
                </a:lnTo>
                <a:lnTo>
                  <a:pt x="20" y="14"/>
                </a:lnTo>
                <a:lnTo>
                  <a:pt x="22" y="14"/>
                </a:lnTo>
                <a:lnTo>
                  <a:pt x="23" y="14"/>
                </a:lnTo>
                <a:lnTo>
                  <a:pt x="23" y="14"/>
                </a:lnTo>
                <a:lnTo>
                  <a:pt x="24" y="14"/>
                </a:lnTo>
                <a:lnTo>
                  <a:pt x="25" y="14"/>
                </a:lnTo>
                <a:lnTo>
                  <a:pt x="25" y="14"/>
                </a:lnTo>
                <a:lnTo>
                  <a:pt x="27" y="14"/>
                </a:lnTo>
                <a:lnTo>
                  <a:pt x="28" y="14"/>
                </a:lnTo>
                <a:lnTo>
                  <a:pt x="28" y="14"/>
                </a:lnTo>
                <a:lnTo>
                  <a:pt x="29" y="16"/>
                </a:lnTo>
                <a:lnTo>
                  <a:pt x="29" y="17"/>
                </a:lnTo>
                <a:lnTo>
                  <a:pt x="30" y="17"/>
                </a:lnTo>
                <a:lnTo>
                  <a:pt x="30" y="17"/>
                </a:lnTo>
                <a:lnTo>
                  <a:pt x="30" y="17"/>
                </a:lnTo>
                <a:lnTo>
                  <a:pt x="30" y="17"/>
                </a:lnTo>
                <a:lnTo>
                  <a:pt x="32" y="16"/>
                </a:lnTo>
                <a:lnTo>
                  <a:pt x="33" y="14"/>
                </a:lnTo>
                <a:lnTo>
                  <a:pt x="33" y="14"/>
                </a:lnTo>
                <a:lnTo>
                  <a:pt x="34" y="14"/>
                </a:lnTo>
                <a:lnTo>
                  <a:pt x="35" y="14"/>
                </a:lnTo>
                <a:lnTo>
                  <a:pt x="37" y="14"/>
                </a:lnTo>
                <a:lnTo>
                  <a:pt x="37" y="14"/>
                </a:lnTo>
                <a:lnTo>
                  <a:pt x="37" y="16"/>
                </a:lnTo>
                <a:lnTo>
                  <a:pt x="37" y="17"/>
                </a:lnTo>
                <a:lnTo>
                  <a:pt x="37" y="17"/>
                </a:lnTo>
                <a:lnTo>
                  <a:pt x="38" y="17"/>
                </a:lnTo>
                <a:lnTo>
                  <a:pt x="39" y="17"/>
                </a:lnTo>
                <a:lnTo>
                  <a:pt x="39" y="17"/>
                </a:lnTo>
                <a:lnTo>
                  <a:pt x="40" y="17"/>
                </a:lnTo>
                <a:lnTo>
                  <a:pt x="40" y="17"/>
                </a:lnTo>
                <a:lnTo>
                  <a:pt x="42" y="18"/>
                </a:lnTo>
                <a:lnTo>
                  <a:pt x="42" y="19"/>
                </a:lnTo>
                <a:lnTo>
                  <a:pt x="42" y="19"/>
                </a:lnTo>
                <a:lnTo>
                  <a:pt x="42" y="19"/>
                </a:lnTo>
                <a:lnTo>
                  <a:pt x="43" y="19"/>
                </a:lnTo>
                <a:lnTo>
                  <a:pt x="44" y="19"/>
                </a:lnTo>
                <a:lnTo>
                  <a:pt x="44" y="19"/>
                </a:lnTo>
                <a:lnTo>
                  <a:pt x="44" y="18"/>
                </a:lnTo>
                <a:lnTo>
                  <a:pt x="46" y="17"/>
                </a:lnTo>
                <a:lnTo>
                  <a:pt x="46" y="17"/>
                </a:lnTo>
                <a:lnTo>
                  <a:pt x="46" y="18"/>
                </a:lnTo>
                <a:lnTo>
                  <a:pt x="46" y="19"/>
                </a:lnTo>
                <a:lnTo>
                  <a:pt x="47" y="19"/>
                </a:lnTo>
                <a:lnTo>
                  <a:pt x="47" y="19"/>
                </a:lnTo>
                <a:lnTo>
                  <a:pt x="48" y="19"/>
                </a:lnTo>
                <a:lnTo>
                  <a:pt x="49" y="19"/>
                </a:lnTo>
                <a:lnTo>
                  <a:pt x="49" y="19"/>
                </a:lnTo>
                <a:lnTo>
                  <a:pt x="51" y="19"/>
                </a:lnTo>
                <a:lnTo>
                  <a:pt x="52" y="19"/>
                </a:lnTo>
                <a:lnTo>
                  <a:pt x="52" y="19"/>
                </a:lnTo>
                <a:lnTo>
                  <a:pt x="52" y="19"/>
                </a:lnTo>
                <a:lnTo>
                  <a:pt x="52" y="19"/>
                </a:lnTo>
                <a:lnTo>
                  <a:pt x="52" y="22"/>
                </a:lnTo>
                <a:lnTo>
                  <a:pt x="52" y="22"/>
                </a:lnTo>
                <a:lnTo>
                  <a:pt x="53" y="22"/>
                </a:lnTo>
                <a:lnTo>
                  <a:pt x="54" y="22"/>
                </a:lnTo>
                <a:lnTo>
                  <a:pt x="56" y="22"/>
                </a:lnTo>
                <a:lnTo>
                  <a:pt x="56" y="22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59" y="22"/>
                </a:lnTo>
                <a:lnTo>
                  <a:pt x="61" y="22"/>
                </a:lnTo>
                <a:lnTo>
                  <a:pt x="61" y="22"/>
                </a:lnTo>
                <a:lnTo>
                  <a:pt x="62" y="22"/>
                </a:lnTo>
                <a:lnTo>
                  <a:pt x="62" y="23"/>
                </a:lnTo>
                <a:lnTo>
                  <a:pt x="61" y="23"/>
                </a:lnTo>
                <a:lnTo>
                  <a:pt x="61" y="24"/>
                </a:lnTo>
                <a:lnTo>
                  <a:pt x="62" y="24"/>
                </a:lnTo>
                <a:lnTo>
                  <a:pt x="63" y="24"/>
                </a:lnTo>
                <a:lnTo>
                  <a:pt x="63" y="26"/>
                </a:lnTo>
                <a:lnTo>
                  <a:pt x="63" y="26"/>
                </a:lnTo>
                <a:lnTo>
                  <a:pt x="64" y="27"/>
                </a:lnTo>
                <a:lnTo>
                  <a:pt x="66" y="27"/>
                </a:lnTo>
                <a:lnTo>
                  <a:pt x="66" y="27"/>
                </a:lnTo>
                <a:lnTo>
                  <a:pt x="67" y="27"/>
                </a:lnTo>
                <a:lnTo>
                  <a:pt x="68" y="27"/>
                </a:lnTo>
                <a:lnTo>
                  <a:pt x="68" y="27"/>
                </a:lnTo>
                <a:lnTo>
                  <a:pt x="69" y="27"/>
                </a:lnTo>
                <a:lnTo>
                  <a:pt x="69" y="27"/>
                </a:lnTo>
                <a:lnTo>
                  <a:pt x="71" y="28"/>
                </a:lnTo>
                <a:lnTo>
                  <a:pt x="71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5" y="29"/>
                </a:lnTo>
                <a:lnTo>
                  <a:pt x="76" y="29"/>
                </a:lnTo>
                <a:lnTo>
                  <a:pt x="77" y="29"/>
                </a:lnTo>
                <a:lnTo>
                  <a:pt x="77" y="29"/>
                </a:lnTo>
                <a:lnTo>
                  <a:pt x="78" y="29"/>
                </a:lnTo>
                <a:lnTo>
                  <a:pt x="80" y="28"/>
                </a:lnTo>
                <a:lnTo>
                  <a:pt x="80" y="29"/>
                </a:lnTo>
                <a:lnTo>
                  <a:pt x="80" y="31"/>
                </a:lnTo>
                <a:lnTo>
                  <a:pt x="80" y="31"/>
                </a:lnTo>
                <a:lnTo>
                  <a:pt x="80" y="32"/>
                </a:lnTo>
                <a:lnTo>
                  <a:pt x="81" y="32"/>
                </a:lnTo>
                <a:lnTo>
                  <a:pt x="82" y="32"/>
                </a:lnTo>
                <a:lnTo>
                  <a:pt x="82" y="31"/>
                </a:lnTo>
                <a:lnTo>
                  <a:pt x="83" y="31"/>
                </a:lnTo>
                <a:lnTo>
                  <a:pt x="85" y="31"/>
                </a:lnTo>
                <a:lnTo>
                  <a:pt x="85" y="31"/>
                </a:lnTo>
                <a:lnTo>
                  <a:pt x="86" y="31"/>
                </a:lnTo>
                <a:lnTo>
                  <a:pt x="87" y="31"/>
                </a:lnTo>
                <a:lnTo>
                  <a:pt x="87" y="32"/>
                </a:lnTo>
                <a:lnTo>
                  <a:pt x="87" y="33"/>
                </a:lnTo>
                <a:lnTo>
                  <a:pt x="87" y="33"/>
                </a:lnTo>
                <a:lnTo>
                  <a:pt x="87" y="33"/>
                </a:lnTo>
                <a:lnTo>
                  <a:pt x="88" y="34"/>
                </a:lnTo>
                <a:lnTo>
                  <a:pt x="88" y="36"/>
                </a:lnTo>
                <a:lnTo>
                  <a:pt x="88" y="36"/>
                </a:lnTo>
                <a:lnTo>
                  <a:pt x="90" y="37"/>
                </a:lnTo>
                <a:lnTo>
                  <a:pt x="90" y="38"/>
                </a:lnTo>
                <a:lnTo>
                  <a:pt x="90" y="38"/>
                </a:lnTo>
                <a:lnTo>
                  <a:pt x="90" y="38"/>
                </a:lnTo>
                <a:lnTo>
                  <a:pt x="90" y="38"/>
                </a:lnTo>
                <a:lnTo>
                  <a:pt x="91" y="38"/>
                </a:lnTo>
                <a:lnTo>
                  <a:pt x="92" y="38"/>
                </a:lnTo>
                <a:lnTo>
                  <a:pt x="93" y="40"/>
                </a:lnTo>
                <a:lnTo>
                  <a:pt x="93" y="41"/>
                </a:lnTo>
                <a:lnTo>
                  <a:pt x="92" y="42"/>
                </a:lnTo>
                <a:lnTo>
                  <a:pt x="93" y="42"/>
                </a:lnTo>
                <a:lnTo>
                  <a:pt x="93" y="42"/>
                </a:lnTo>
                <a:lnTo>
                  <a:pt x="95" y="42"/>
                </a:lnTo>
                <a:lnTo>
                  <a:pt x="96" y="42"/>
                </a:lnTo>
                <a:lnTo>
                  <a:pt x="96" y="42"/>
                </a:lnTo>
                <a:lnTo>
                  <a:pt x="97" y="42"/>
                </a:lnTo>
                <a:lnTo>
                  <a:pt x="98" y="42"/>
                </a:lnTo>
                <a:lnTo>
                  <a:pt x="98" y="42"/>
                </a:lnTo>
                <a:lnTo>
                  <a:pt x="100" y="42"/>
                </a:lnTo>
                <a:lnTo>
                  <a:pt x="101" y="42"/>
                </a:lnTo>
                <a:lnTo>
                  <a:pt x="101" y="42"/>
                </a:lnTo>
                <a:lnTo>
                  <a:pt x="102" y="42"/>
                </a:lnTo>
                <a:lnTo>
                  <a:pt x="103" y="42"/>
                </a:lnTo>
                <a:lnTo>
                  <a:pt x="103" y="42"/>
                </a:lnTo>
                <a:lnTo>
                  <a:pt x="103" y="42"/>
                </a:lnTo>
                <a:lnTo>
                  <a:pt x="103" y="42"/>
                </a:lnTo>
                <a:lnTo>
                  <a:pt x="103" y="42"/>
                </a:lnTo>
                <a:lnTo>
                  <a:pt x="105" y="43"/>
                </a:lnTo>
                <a:lnTo>
                  <a:pt x="105" y="45"/>
                </a:lnTo>
                <a:lnTo>
                  <a:pt x="106" y="45"/>
                </a:lnTo>
                <a:lnTo>
                  <a:pt x="106" y="45"/>
                </a:lnTo>
                <a:lnTo>
                  <a:pt x="107" y="45"/>
                </a:lnTo>
                <a:lnTo>
                  <a:pt x="109" y="45"/>
                </a:lnTo>
                <a:lnTo>
                  <a:pt x="109" y="45"/>
                </a:lnTo>
                <a:lnTo>
                  <a:pt x="110" y="45"/>
                </a:lnTo>
                <a:lnTo>
                  <a:pt x="111" y="45"/>
                </a:lnTo>
                <a:lnTo>
                  <a:pt x="112" y="45"/>
                </a:lnTo>
                <a:lnTo>
                  <a:pt x="112" y="45"/>
                </a:lnTo>
                <a:lnTo>
                  <a:pt x="114" y="43"/>
                </a:lnTo>
                <a:lnTo>
                  <a:pt x="115" y="45"/>
                </a:lnTo>
                <a:lnTo>
                  <a:pt x="115" y="45"/>
                </a:lnTo>
                <a:lnTo>
                  <a:pt x="115" y="46"/>
                </a:lnTo>
                <a:lnTo>
                  <a:pt x="115" y="47"/>
                </a:lnTo>
                <a:lnTo>
                  <a:pt x="115" y="46"/>
                </a:lnTo>
                <a:lnTo>
                  <a:pt x="115" y="45"/>
                </a:lnTo>
                <a:lnTo>
                  <a:pt x="115" y="45"/>
                </a:lnTo>
                <a:lnTo>
                  <a:pt x="116" y="43"/>
                </a:lnTo>
                <a:lnTo>
                  <a:pt x="117" y="43"/>
                </a:lnTo>
                <a:lnTo>
                  <a:pt x="117" y="43"/>
                </a:lnTo>
                <a:lnTo>
                  <a:pt x="117" y="45"/>
                </a:lnTo>
                <a:lnTo>
                  <a:pt x="117" y="45"/>
                </a:lnTo>
                <a:lnTo>
                  <a:pt x="117" y="46"/>
                </a:lnTo>
                <a:lnTo>
                  <a:pt x="117" y="47"/>
                </a:lnTo>
                <a:lnTo>
                  <a:pt x="117" y="47"/>
                </a:lnTo>
                <a:lnTo>
                  <a:pt x="117" y="48"/>
                </a:lnTo>
                <a:lnTo>
                  <a:pt x="117" y="50"/>
                </a:lnTo>
                <a:lnTo>
                  <a:pt x="119" y="50"/>
                </a:lnTo>
                <a:lnTo>
                  <a:pt x="119" y="51"/>
                </a:lnTo>
                <a:lnTo>
                  <a:pt x="119" y="52"/>
                </a:lnTo>
                <a:lnTo>
                  <a:pt x="119" y="52"/>
                </a:lnTo>
                <a:lnTo>
                  <a:pt x="119" y="53"/>
                </a:lnTo>
                <a:lnTo>
                  <a:pt x="119" y="55"/>
                </a:lnTo>
                <a:lnTo>
                  <a:pt x="119" y="55"/>
                </a:lnTo>
                <a:lnTo>
                  <a:pt x="119" y="56"/>
                </a:lnTo>
                <a:lnTo>
                  <a:pt x="119" y="57"/>
                </a:lnTo>
                <a:lnTo>
                  <a:pt x="119" y="57"/>
                </a:lnTo>
                <a:lnTo>
                  <a:pt x="117" y="57"/>
                </a:lnTo>
                <a:lnTo>
                  <a:pt x="117" y="57"/>
                </a:lnTo>
                <a:lnTo>
                  <a:pt x="116" y="56"/>
                </a:lnTo>
                <a:lnTo>
                  <a:pt x="116" y="55"/>
                </a:lnTo>
                <a:lnTo>
                  <a:pt x="116" y="55"/>
                </a:lnTo>
                <a:lnTo>
                  <a:pt x="115" y="55"/>
                </a:lnTo>
                <a:lnTo>
                  <a:pt x="115" y="55"/>
                </a:lnTo>
                <a:lnTo>
                  <a:pt x="115" y="55"/>
                </a:lnTo>
                <a:lnTo>
                  <a:pt x="114" y="55"/>
                </a:lnTo>
                <a:lnTo>
                  <a:pt x="112" y="55"/>
                </a:lnTo>
                <a:lnTo>
                  <a:pt x="112" y="55"/>
                </a:lnTo>
                <a:lnTo>
                  <a:pt x="111" y="55"/>
                </a:lnTo>
                <a:lnTo>
                  <a:pt x="110" y="55"/>
                </a:lnTo>
                <a:lnTo>
                  <a:pt x="109" y="55"/>
                </a:lnTo>
                <a:lnTo>
                  <a:pt x="109" y="55"/>
                </a:lnTo>
                <a:lnTo>
                  <a:pt x="107" y="55"/>
                </a:lnTo>
                <a:lnTo>
                  <a:pt x="107" y="55"/>
                </a:lnTo>
                <a:lnTo>
                  <a:pt x="106" y="56"/>
                </a:lnTo>
                <a:lnTo>
                  <a:pt x="106" y="57"/>
                </a:lnTo>
                <a:lnTo>
                  <a:pt x="106" y="57"/>
                </a:lnTo>
                <a:lnTo>
                  <a:pt x="106" y="58"/>
                </a:lnTo>
                <a:lnTo>
                  <a:pt x="106" y="60"/>
                </a:lnTo>
                <a:lnTo>
                  <a:pt x="106" y="61"/>
                </a:lnTo>
                <a:lnTo>
                  <a:pt x="105" y="60"/>
                </a:lnTo>
                <a:lnTo>
                  <a:pt x="103" y="60"/>
                </a:lnTo>
                <a:lnTo>
                  <a:pt x="103" y="58"/>
                </a:lnTo>
                <a:lnTo>
                  <a:pt x="103" y="57"/>
                </a:lnTo>
                <a:lnTo>
                  <a:pt x="103" y="57"/>
                </a:lnTo>
                <a:lnTo>
                  <a:pt x="102" y="57"/>
                </a:lnTo>
                <a:lnTo>
                  <a:pt x="101" y="57"/>
                </a:lnTo>
                <a:lnTo>
                  <a:pt x="101" y="57"/>
                </a:lnTo>
                <a:lnTo>
                  <a:pt x="100" y="57"/>
                </a:lnTo>
                <a:lnTo>
                  <a:pt x="98" y="57"/>
                </a:lnTo>
                <a:lnTo>
                  <a:pt x="98" y="57"/>
                </a:lnTo>
                <a:lnTo>
                  <a:pt x="98" y="57"/>
                </a:lnTo>
                <a:lnTo>
                  <a:pt x="97" y="58"/>
                </a:lnTo>
                <a:lnTo>
                  <a:pt x="97" y="60"/>
                </a:lnTo>
                <a:lnTo>
                  <a:pt x="96" y="60"/>
                </a:lnTo>
                <a:lnTo>
                  <a:pt x="96" y="60"/>
                </a:lnTo>
                <a:lnTo>
                  <a:pt x="96" y="57"/>
                </a:lnTo>
                <a:lnTo>
                  <a:pt x="96" y="57"/>
                </a:lnTo>
                <a:lnTo>
                  <a:pt x="96" y="57"/>
                </a:lnTo>
                <a:lnTo>
                  <a:pt x="95" y="58"/>
                </a:lnTo>
                <a:lnTo>
                  <a:pt x="95" y="60"/>
                </a:lnTo>
                <a:lnTo>
                  <a:pt x="95" y="61"/>
                </a:lnTo>
                <a:lnTo>
                  <a:pt x="95" y="61"/>
                </a:lnTo>
                <a:lnTo>
                  <a:pt x="93" y="62"/>
                </a:lnTo>
                <a:lnTo>
                  <a:pt x="95" y="63"/>
                </a:lnTo>
                <a:lnTo>
                  <a:pt x="95" y="63"/>
                </a:lnTo>
                <a:lnTo>
                  <a:pt x="95" y="65"/>
                </a:lnTo>
                <a:lnTo>
                  <a:pt x="95" y="66"/>
                </a:lnTo>
                <a:lnTo>
                  <a:pt x="96" y="66"/>
                </a:lnTo>
                <a:lnTo>
                  <a:pt x="96" y="66"/>
                </a:lnTo>
                <a:lnTo>
                  <a:pt x="97" y="66"/>
                </a:lnTo>
                <a:lnTo>
                  <a:pt x="97" y="66"/>
                </a:lnTo>
                <a:lnTo>
                  <a:pt x="97" y="66"/>
                </a:lnTo>
                <a:lnTo>
                  <a:pt x="96" y="67"/>
                </a:lnTo>
                <a:lnTo>
                  <a:pt x="96" y="68"/>
                </a:lnTo>
                <a:lnTo>
                  <a:pt x="96" y="68"/>
                </a:lnTo>
                <a:lnTo>
                  <a:pt x="96" y="70"/>
                </a:lnTo>
                <a:lnTo>
                  <a:pt x="96" y="71"/>
                </a:lnTo>
                <a:lnTo>
                  <a:pt x="97" y="71"/>
                </a:lnTo>
                <a:lnTo>
                  <a:pt x="98" y="71"/>
                </a:lnTo>
                <a:lnTo>
                  <a:pt x="98" y="71"/>
                </a:lnTo>
                <a:lnTo>
                  <a:pt x="100" y="71"/>
                </a:lnTo>
                <a:lnTo>
                  <a:pt x="101" y="71"/>
                </a:lnTo>
                <a:lnTo>
                  <a:pt x="101" y="70"/>
                </a:lnTo>
                <a:lnTo>
                  <a:pt x="101" y="71"/>
                </a:lnTo>
                <a:lnTo>
                  <a:pt x="101" y="71"/>
                </a:lnTo>
                <a:lnTo>
                  <a:pt x="101" y="72"/>
                </a:lnTo>
                <a:lnTo>
                  <a:pt x="101" y="74"/>
                </a:lnTo>
                <a:lnTo>
                  <a:pt x="103" y="72"/>
                </a:lnTo>
                <a:lnTo>
                  <a:pt x="103" y="74"/>
                </a:lnTo>
                <a:lnTo>
                  <a:pt x="102" y="74"/>
                </a:lnTo>
                <a:lnTo>
                  <a:pt x="102" y="75"/>
                </a:lnTo>
                <a:lnTo>
                  <a:pt x="101" y="76"/>
                </a:lnTo>
                <a:lnTo>
                  <a:pt x="101" y="76"/>
                </a:lnTo>
                <a:lnTo>
                  <a:pt x="101" y="76"/>
                </a:lnTo>
                <a:lnTo>
                  <a:pt x="101" y="76"/>
                </a:lnTo>
                <a:lnTo>
                  <a:pt x="101" y="77"/>
                </a:lnTo>
                <a:lnTo>
                  <a:pt x="101" y="79"/>
                </a:lnTo>
                <a:lnTo>
                  <a:pt x="100" y="79"/>
                </a:lnTo>
                <a:lnTo>
                  <a:pt x="98" y="79"/>
                </a:lnTo>
                <a:lnTo>
                  <a:pt x="98" y="79"/>
                </a:lnTo>
                <a:lnTo>
                  <a:pt x="98" y="77"/>
                </a:lnTo>
                <a:lnTo>
                  <a:pt x="98" y="76"/>
                </a:lnTo>
                <a:lnTo>
                  <a:pt x="98" y="76"/>
                </a:lnTo>
                <a:lnTo>
                  <a:pt x="98" y="75"/>
                </a:lnTo>
                <a:lnTo>
                  <a:pt x="97" y="74"/>
                </a:lnTo>
                <a:lnTo>
                  <a:pt x="97" y="74"/>
                </a:lnTo>
                <a:lnTo>
                  <a:pt x="96" y="74"/>
                </a:lnTo>
                <a:lnTo>
                  <a:pt x="96" y="74"/>
                </a:lnTo>
                <a:lnTo>
                  <a:pt x="95" y="74"/>
                </a:lnTo>
                <a:lnTo>
                  <a:pt x="93" y="74"/>
                </a:lnTo>
                <a:lnTo>
                  <a:pt x="93" y="74"/>
                </a:lnTo>
                <a:lnTo>
                  <a:pt x="93" y="74"/>
                </a:lnTo>
                <a:lnTo>
                  <a:pt x="93" y="75"/>
                </a:lnTo>
                <a:lnTo>
                  <a:pt x="93" y="76"/>
                </a:lnTo>
                <a:lnTo>
                  <a:pt x="93" y="76"/>
                </a:lnTo>
                <a:lnTo>
                  <a:pt x="93" y="77"/>
                </a:lnTo>
                <a:lnTo>
                  <a:pt x="93" y="79"/>
                </a:lnTo>
                <a:lnTo>
                  <a:pt x="93" y="79"/>
                </a:lnTo>
                <a:lnTo>
                  <a:pt x="91" y="79"/>
                </a:lnTo>
                <a:lnTo>
                  <a:pt x="91" y="79"/>
                </a:lnTo>
                <a:lnTo>
                  <a:pt x="90" y="77"/>
                </a:lnTo>
                <a:lnTo>
                  <a:pt x="90" y="76"/>
                </a:lnTo>
                <a:lnTo>
                  <a:pt x="90" y="76"/>
                </a:lnTo>
                <a:lnTo>
                  <a:pt x="90" y="76"/>
                </a:lnTo>
                <a:lnTo>
                  <a:pt x="88" y="76"/>
                </a:lnTo>
                <a:lnTo>
                  <a:pt x="87" y="76"/>
                </a:lnTo>
                <a:lnTo>
                  <a:pt x="87" y="76"/>
                </a:lnTo>
                <a:lnTo>
                  <a:pt x="87" y="75"/>
                </a:lnTo>
                <a:lnTo>
                  <a:pt x="86" y="74"/>
                </a:lnTo>
                <a:lnTo>
                  <a:pt x="86" y="74"/>
                </a:lnTo>
                <a:lnTo>
                  <a:pt x="85" y="74"/>
                </a:lnTo>
                <a:lnTo>
                  <a:pt x="85" y="74"/>
                </a:lnTo>
                <a:lnTo>
                  <a:pt x="83" y="74"/>
                </a:lnTo>
                <a:lnTo>
                  <a:pt x="82" y="72"/>
                </a:lnTo>
                <a:lnTo>
                  <a:pt x="82" y="71"/>
                </a:lnTo>
                <a:lnTo>
                  <a:pt x="82" y="71"/>
                </a:lnTo>
                <a:lnTo>
                  <a:pt x="82" y="71"/>
                </a:lnTo>
                <a:lnTo>
                  <a:pt x="81" y="71"/>
                </a:lnTo>
                <a:lnTo>
                  <a:pt x="81" y="70"/>
                </a:lnTo>
                <a:lnTo>
                  <a:pt x="80" y="68"/>
                </a:lnTo>
                <a:lnTo>
                  <a:pt x="80" y="68"/>
                </a:lnTo>
                <a:lnTo>
                  <a:pt x="80" y="68"/>
                </a:lnTo>
                <a:lnTo>
                  <a:pt x="78" y="68"/>
                </a:lnTo>
                <a:lnTo>
                  <a:pt x="77" y="68"/>
                </a:lnTo>
                <a:lnTo>
                  <a:pt x="77" y="68"/>
                </a:lnTo>
                <a:lnTo>
                  <a:pt x="76" y="68"/>
                </a:lnTo>
                <a:lnTo>
                  <a:pt x="75" y="68"/>
                </a:lnTo>
                <a:lnTo>
                  <a:pt x="75" y="68"/>
                </a:lnTo>
                <a:lnTo>
                  <a:pt x="73" y="68"/>
                </a:lnTo>
                <a:lnTo>
                  <a:pt x="73" y="70"/>
                </a:lnTo>
                <a:lnTo>
                  <a:pt x="72" y="71"/>
                </a:lnTo>
                <a:lnTo>
                  <a:pt x="72" y="71"/>
                </a:lnTo>
                <a:lnTo>
                  <a:pt x="71" y="71"/>
                </a:lnTo>
                <a:lnTo>
                  <a:pt x="71" y="71"/>
                </a:lnTo>
                <a:lnTo>
                  <a:pt x="71" y="72"/>
                </a:lnTo>
                <a:lnTo>
                  <a:pt x="69" y="74"/>
                </a:lnTo>
                <a:lnTo>
                  <a:pt x="69" y="74"/>
                </a:lnTo>
                <a:lnTo>
                  <a:pt x="69" y="74"/>
                </a:lnTo>
                <a:lnTo>
                  <a:pt x="69" y="72"/>
                </a:lnTo>
                <a:lnTo>
                  <a:pt x="68" y="71"/>
                </a:lnTo>
                <a:lnTo>
                  <a:pt x="68" y="71"/>
                </a:lnTo>
                <a:lnTo>
                  <a:pt x="67" y="71"/>
                </a:lnTo>
                <a:lnTo>
                  <a:pt x="67" y="71"/>
                </a:lnTo>
                <a:lnTo>
                  <a:pt x="67" y="70"/>
                </a:lnTo>
                <a:lnTo>
                  <a:pt x="67" y="68"/>
                </a:lnTo>
                <a:lnTo>
                  <a:pt x="66" y="68"/>
                </a:lnTo>
                <a:lnTo>
                  <a:pt x="66" y="68"/>
                </a:lnTo>
                <a:lnTo>
                  <a:pt x="64" y="68"/>
                </a:lnTo>
                <a:lnTo>
                  <a:pt x="63" y="68"/>
                </a:lnTo>
                <a:lnTo>
                  <a:pt x="63" y="68"/>
                </a:lnTo>
                <a:lnTo>
                  <a:pt x="62" y="68"/>
                </a:lnTo>
                <a:lnTo>
                  <a:pt x="62" y="68"/>
                </a:lnTo>
                <a:lnTo>
                  <a:pt x="62" y="67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59" y="67"/>
                </a:lnTo>
                <a:lnTo>
                  <a:pt x="59" y="68"/>
                </a:lnTo>
                <a:lnTo>
                  <a:pt x="58" y="68"/>
                </a:lnTo>
                <a:lnTo>
                  <a:pt x="58" y="68"/>
                </a:lnTo>
                <a:lnTo>
                  <a:pt x="58" y="68"/>
                </a:lnTo>
                <a:lnTo>
                  <a:pt x="57" y="68"/>
                </a:lnTo>
                <a:lnTo>
                  <a:pt x="56" y="68"/>
                </a:lnTo>
                <a:lnTo>
                  <a:pt x="56" y="68"/>
                </a:lnTo>
                <a:lnTo>
                  <a:pt x="54" y="68"/>
                </a:lnTo>
                <a:lnTo>
                  <a:pt x="53" y="68"/>
                </a:lnTo>
                <a:lnTo>
                  <a:pt x="52" y="68"/>
                </a:lnTo>
                <a:lnTo>
                  <a:pt x="52" y="68"/>
                </a:lnTo>
                <a:lnTo>
                  <a:pt x="51" y="68"/>
                </a:lnTo>
                <a:lnTo>
                  <a:pt x="49" y="68"/>
                </a:lnTo>
                <a:lnTo>
                  <a:pt x="49" y="68"/>
                </a:lnTo>
                <a:lnTo>
                  <a:pt x="48" y="68"/>
                </a:lnTo>
                <a:lnTo>
                  <a:pt x="47" y="68"/>
                </a:lnTo>
                <a:lnTo>
                  <a:pt x="47" y="68"/>
                </a:lnTo>
                <a:lnTo>
                  <a:pt x="47" y="67"/>
                </a:lnTo>
                <a:lnTo>
                  <a:pt x="47" y="66"/>
                </a:lnTo>
                <a:lnTo>
                  <a:pt x="47" y="67"/>
                </a:lnTo>
                <a:lnTo>
                  <a:pt x="47" y="68"/>
                </a:lnTo>
                <a:lnTo>
                  <a:pt x="46" y="68"/>
                </a:lnTo>
                <a:lnTo>
                  <a:pt x="46" y="68"/>
                </a:lnTo>
                <a:lnTo>
                  <a:pt x="46" y="68"/>
                </a:lnTo>
                <a:lnTo>
                  <a:pt x="46" y="67"/>
                </a:lnTo>
                <a:lnTo>
                  <a:pt x="44" y="67"/>
                </a:lnTo>
                <a:lnTo>
                  <a:pt x="44" y="67"/>
                </a:lnTo>
                <a:lnTo>
                  <a:pt x="44" y="68"/>
                </a:lnTo>
                <a:lnTo>
                  <a:pt x="44" y="68"/>
                </a:lnTo>
                <a:lnTo>
                  <a:pt x="43" y="70"/>
                </a:lnTo>
                <a:lnTo>
                  <a:pt x="42" y="70"/>
                </a:lnTo>
                <a:lnTo>
                  <a:pt x="42" y="70"/>
                </a:lnTo>
                <a:lnTo>
                  <a:pt x="40" y="70"/>
                </a:lnTo>
                <a:lnTo>
                  <a:pt x="40" y="68"/>
                </a:lnTo>
                <a:lnTo>
                  <a:pt x="39" y="68"/>
                </a:lnTo>
                <a:lnTo>
                  <a:pt x="39" y="67"/>
                </a:lnTo>
                <a:lnTo>
                  <a:pt x="39" y="67"/>
                </a:lnTo>
                <a:lnTo>
                  <a:pt x="38" y="67"/>
                </a:lnTo>
                <a:lnTo>
                  <a:pt x="37" y="67"/>
                </a:lnTo>
                <a:lnTo>
                  <a:pt x="37" y="67"/>
                </a:lnTo>
                <a:lnTo>
                  <a:pt x="35" y="67"/>
                </a:lnTo>
                <a:lnTo>
                  <a:pt x="35" y="67"/>
                </a:lnTo>
                <a:lnTo>
                  <a:pt x="34" y="68"/>
                </a:lnTo>
                <a:lnTo>
                  <a:pt x="34" y="68"/>
                </a:lnTo>
                <a:lnTo>
                  <a:pt x="34" y="70"/>
                </a:lnTo>
                <a:lnTo>
                  <a:pt x="33" y="71"/>
                </a:lnTo>
                <a:lnTo>
                  <a:pt x="33" y="71"/>
                </a:lnTo>
                <a:lnTo>
                  <a:pt x="33" y="72"/>
                </a:lnTo>
                <a:lnTo>
                  <a:pt x="33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1"/>
                </a:lnTo>
                <a:lnTo>
                  <a:pt x="29" y="71"/>
                </a:lnTo>
                <a:lnTo>
                  <a:pt x="29" y="70"/>
                </a:lnTo>
                <a:lnTo>
                  <a:pt x="28" y="70"/>
                </a:lnTo>
                <a:lnTo>
                  <a:pt x="28" y="70"/>
                </a:lnTo>
                <a:lnTo>
                  <a:pt x="28" y="71"/>
                </a:lnTo>
                <a:lnTo>
                  <a:pt x="28" y="71"/>
                </a:lnTo>
                <a:lnTo>
                  <a:pt x="28" y="72"/>
                </a:lnTo>
                <a:lnTo>
                  <a:pt x="27" y="72"/>
                </a:lnTo>
                <a:lnTo>
                  <a:pt x="25" y="72"/>
                </a:lnTo>
                <a:lnTo>
                  <a:pt x="25" y="72"/>
                </a:lnTo>
                <a:lnTo>
                  <a:pt x="25" y="71"/>
                </a:lnTo>
                <a:lnTo>
                  <a:pt x="24" y="71"/>
                </a:lnTo>
                <a:lnTo>
                  <a:pt x="24" y="70"/>
                </a:lnTo>
                <a:lnTo>
                  <a:pt x="24" y="68"/>
                </a:lnTo>
                <a:lnTo>
                  <a:pt x="24" y="68"/>
                </a:lnTo>
                <a:lnTo>
                  <a:pt x="23" y="67"/>
                </a:lnTo>
                <a:lnTo>
                  <a:pt x="23" y="67"/>
                </a:lnTo>
                <a:lnTo>
                  <a:pt x="22" y="67"/>
                </a:lnTo>
                <a:lnTo>
                  <a:pt x="22" y="66"/>
                </a:lnTo>
                <a:lnTo>
                  <a:pt x="22" y="66"/>
                </a:lnTo>
                <a:lnTo>
                  <a:pt x="20" y="65"/>
                </a:lnTo>
                <a:lnTo>
                  <a:pt x="20" y="65"/>
                </a:lnTo>
                <a:lnTo>
                  <a:pt x="19" y="65"/>
                </a:lnTo>
                <a:lnTo>
                  <a:pt x="19" y="66"/>
                </a:lnTo>
                <a:lnTo>
                  <a:pt x="19" y="66"/>
                </a:lnTo>
                <a:lnTo>
                  <a:pt x="19" y="67"/>
                </a:lnTo>
                <a:lnTo>
                  <a:pt x="19" y="68"/>
                </a:lnTo>
                <a:lnTo>
                  <a:pt x="19" y="68"/>
                </a:lnTo>
                <a:lnTo>
                  <a:pt x="18" y="70"/>
                </a:lnTo>
                <a:lnTo>
                  <a:pt x="18" y="71"/>
                </a:lnTo>
                <a:lnTo>
                  <a:pt x="18" y="70"/>
                </a:lnTo>
                <a:lnTo>
                  <a:pt x="17" y="70"/>
                </a:lnTo>
                <a:lnTo>
                  <a:pt x="17" y="68"/>
                </a:lnTo>
                <a:lnTo>
                  <a:pt x="17" y="68"/>
                </a:lnTo>
                <a:lnTo>
                  <a:pt x="15" y="67"/>
                </a:lnTo>
                <a:lnTo>
                  <a:pt x="15" y="66"/>
                </a:lnTo>
                <a:lnTo>
                  <a:pt x="14" y="66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4" y="62"/>
                </a:lnTo>
                <a:lnTo>
                  <a:pt x="13" y="62"/>
                </a:lnTo>
                <a:lnTo>
                  <a:pt x="12" y="63"/>
                </a:lnTo>
                <a:lnTo>
                  <a:pt x="12" y="62"/>
                </a:lnTo>
                <a:lnTo>
                  <a:pt x="12" y="61"/>
                </a:lnTo>
                <a:lnTo>
                  <a:pt x="12" y="61"/>
                </a:lnTo>
                <a:lnTo>
                  <a:pt x="12" y="60"/>
                </a:lnTo>
                <a:lnTo>
                  <a:pt x="12" y="60"/>
                </a:lnTo>
                <a:lnTo>
                  <a:pt x="10" y="58"/>
                </a:lnTo>
                <a:lnTo>
                  <a:pt x="10" y="57"/>
                </a:lnTo>
                <a:lnTo>
                  <a:pt x="9" y="57"/>
                </a:lnTo>
                <a:lnTo>
                  <a:pt x="9" y="57"/>
                </a:lnTo>
                <a:lnTo>
                  <a:pt x="9" y="57"/>
                </a:lnTo>
                <a:lnTo>
                  <a:pt x="9" y="56"/>
                </a:lnTo>
                <a:lnTo>
                  <a:pt x="9" y="55"/>
                </a:lnTo>
                <a:lnTo>
                  <a:pt x="9" y="55"/>
                </a:lnTo>
                <a:lnTo>
                  <a:pt x="9" y="53"/>
                </a:lnTo>
                <a:lnTo>
                  <a:pt x="9" y="52"/>
                </a:lnTo>
                <a:lnTo>
                  <a:pt x="8" y="52"/>
                </a:lnTo>
                <a:lnTo>
                  <a:pt x="8" y="51"/>
                </a:lnTo>
                <a:lnTo>
                  <a:pt x="8" y="50"/>
                </a:lnTo>
                <a:lnTo>
                  <a:pt x="6" y="50"/>
                </a:lnTo>
                <a:lnTo>
                  <a:pt x="6" y="50"/>
                </a:lnTo>
                <a:lnTo>
                  <a:pt x="6" y="48"/>
                </a:lnTo>
                <a:lnTo>
                  <a:pt x="6" y="47"/>
                </a:lnTo>
                <a:lnTo>
                  <a:pt x="6" y="47"/>
                </a:lnTo>
                <a:lnTo>
                  <a:pt x="6" y="46"/>
                </a:lnTo>
                <a:lnTo>
                  <a:pt x="5" y="45"/>
                </a:lnTo>
                <a:lnTo>
                  <a:pt x="5" y="45"/>
                </a:lnTo>
                <a:lnTo>
                  <a:pt x="5" y="43"/>
                </a:lnTo>
                <a:lnTo>
                  <a:pt x="4" y="42"/>
                </a:lnTo>
                <a:lnTo>
                  <a:pt x="4" y="42"/>
                </a:lnTo>
                <a:lnTo>
                  <a:pt x="4" y="42"/>
                </a:lnTo>
                <a:lnTo>
                  <a:pt x="4" y="41"/>
                </a:lnTo>
                <a:lnTo>
                  <a:pt x="4" y="40"/>
                </a:lnTo>
                <a:lnTo>
                  <a:pt x="4" y="38"/>
                </a:lnTo>
                <a:lnTo>
                  <a:pt x="4" y="38"/>
                </a:lnTo>
                <a:lnTo>
                  <a:pt x="4" y="37"/>
                </a:lnTo>
                <a:lnTo>
                  <a:pt x="4" y="36"/>
                </a:lnTo>
                <a:lnTo>
                  <a:pt x="4" y="36"/>
                </a:lnTo>
                <a:lnTo>
                  <a:pt x="4" y="36"/>
                </a:lnTo>
                <a:lnTo>
                  <a:pt x="3" y="34"/>
                </a:lnTo>
                <a:lnTo>
                  <a:pt x="4" y="33"/>
                </a:lnTo>
                <a:lnTo>
                  <a:pt x="4" y="33"/>
                </a:lnTo>
                <a:lnTo>
                  <a:pt x="4" y="33"/>
                </a:lnTo>
                <a:lnTo>
                  <a:pt x="4" y="32"/>
                </a:lnTo>
                <a:lnTo>
                  <a:pt x="4" y="31"/>
                </a:lnTo>
                <a:lnTo>
                  <a:pt x="3" y="31"/>
                </a:lnTo>
                <a:lnTo>
                  <a:pt x="1" y="31"/>
                </a:lnTo>
                <a:lnTo>
                  <a:pt x="1" y="31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7"/>
                </a:lnTo>
                <a:lnTo>
                  <a:pt x="3" y="26"/>
                </a:lnTo>
                <a:lnTo>
                  <a:pt x="4" y="26"/>
                </a:lnTo>
                <a:lnTo>
                  <a:pt x="4" y="26"/>
                </a:lnTo>
                <a:lnTo>
                  <a:pt x="4" y="26"/>
                </a:lnTo>
                <a:lnTo>
                  <a:pt x="4" y="23"/>
                </a:lnTo>
                <a:lnTo>
                  <a:pt x="4" y="23"/>
                </a:lnTo>
                <a:lnTo>
                  <a:pt x="3" y="23"/>
                </a:lnTo>
                <a:lnTo>
                  <a:pt x="3" y="22"/>
                </a:lnTo>
                <a:lnTo>
                  <a:pt x="1" y="21"/>
                </a:lnTo>
                <a:lnTo>
                  <a:pt x="1" y="19"/>
                </a:lnTo>
                <a:lnTo>
                  <a:pt x="1" y="19"/>
                </a:lnTo>
                <a:lnTo>
                  <a:pt x="1" y="18"/>
                </a:lnTo>
                <a:lnTo>
                  <a:pt x="1" y="17"/>
                </a:lnTo>
                <a:lnTo>
                  <a:pt x="1" y="17"/>
                </a:lnTo>
                <a:lnTo>
                  <a:pt x="1" y="16"/>
                </a:lnTo>
                <a:lnTo>
                  <a:pt x="1" y="16"/>
                </a:lnTo>
                <a:lnTo>
                  <a:pt x="0" y="16"/>
                </a:lnTo>
                <a:lnTo>
                  <a:pt x="0" y="14"/>
                </a:lnTo>
                <a:lnTo>
                  <a:pt x="1" y="14"/>
                </a:lnTo>
                <a:lnTo>
                  <a:pt x="1" y="13"/>
                </a:lnTo>
                <a:lnTo>
                  <a:pt x="0" y="13"/>
                </a:lnTo>
                <a:lnTo>
                  <a:pt x="0" y="12"/>
                </a:lnTo>
                <a:lnTo>
                  <a:pt x="0" y="12"/>
                </a:lnTo>
                <a:lnTo>
                  <a:pt x="1" y="11"/>
                </a:lnTo>
                <a:lnTo>
                  <a:pt x="1" y="9"/>
                </a:lnTo>
                <a:lnTo>
                  <a:pt x="1" y="9"/>
                </a:lnTo>
                <a:lnTo>
                  <a:pt x="3" y="8"/>
                </a:lnTo>
                <a:lnTo>
                  <a:pt x="3" y="8"/>
                </a:lnTo>
                <a:lnTo>
                  <a:pt x="3" y="8"/>
                </a:lnTo>
                <a:lnTo>
                  <a:pt x="1" y="7"/>
                </a:lnTo>
                <a:lnTo>
                  <a:pt x="1" y="7"/>
                </a:lnTo>
                <a:lnTo>
                  <a:pt x="1" y="5"/>
                </a:lnTo>
                <a:lnTo>
                  <a:pt x="1" y="4"/>
                </a:lnTo>
                <a:lnTo>
                  <a:pt x="1" y="4"/>
                </a:lnTo>
                <a:lnTo>
                  <a:pt x="1" y="3"/>
                </a:lnTo>
                <a:lnTo>
                  <a:pt x="1" y="3"/>
                </a:lnTo>
                <a:lnTo>
                  <a:pt x="3" y="3"/>
                </a:lnTo>
                <a:lnTo>
                  <a:pt x="3" y="2"/>
                </a:lnTo>
                <a:lnTo>
                  <a:pt x="3" y="0"/>
                </a:lnTo>
                <a:lnTo>
                  <a:pt x="4" y="0"/>
                </a:lnTo>
                <a:lnTo>
                  <a:pt x="4" y="0"/>
                </a:lnTo>
                <a:lnTo>
                  <a:pt x="4" y="0"/>
                </a:lnTo>
                <a:lnTo>
                  <a:pt x="4" y="2"/>
                </a:lnTo>
                <a:lnTo>
                  <a:pt x="4" y="3"/>
                </a:lnTo>
                <a:lnTo>
                  <a:pt x="5" y="2"/>
                </a:lnTo>
                <a:lnTo>
                  <a:pt x="6" y="3"/>
                </a:lnTo>
                <a:lnTo>
                  <a:pt x="6" y="4"/>
                </a:lnTo>
                <a:lnTo>
                  <a:pt x="6" y="4"/>
                </a:lnTo>
                <a:lnTo>
                  <a:pt x="6" y="5"/>
                </a:lnTo>
                <a:lnTo>
                  <a:pt x="8" y="5"/>
                </a:lnTo>
                <a:lnTo>
                  <a:pt x="9" y="4"/>
                </a:lnTo>
                <a:lnTo>
                  <a:pt x="9" y="4"/>
                </a:lnTo>
                <a:lnTo>
                  <a:pt x="10" y="4"/>
                </a:lnTo>
                <a:lnTo>
                  <a:pt x="12" y="4"/>
                </a:lnTo>
                <a:lnTo>
                  <a:pt x="12" y="4"/>
                </a:lnTo>
                <a:lnTo>
                  <a:pt x="13" y="4"/>
                </a:lnTo>
                <a:lnTo>
                  <a:pt x="14" y="4"/>
                </a:lnTo>
                <a:lnTo>
                  <a:pt x="14" y="5"/>
                </a:lnTo>
                <a:lnTo>
                  <a:pt x="14" y="7"/>
                </a:lnTo>
                <a:lnTo>
                  <a:pt x="14" y="7"/>
                </a:lnTo>
                <a:lnTo>
                  <a:pt x="13" y="7"/>
                </a:lnTo>
                <a:lnTo>
                  <a:pt x="12" y="7"/>
                </a:lnTo>
                <a:lnTo>
                  <a:pt x="12" y="7"/>
                </a:lnTo>
                <a:lnTo>
                  <a:pt x="12" y="8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2" y="11"/>
                </a:lnTo>
                <a:lnTo>
                  <a:pt x="12" y="12"/>
                </a:lnTo>
                <a:lnTo>
                  <a:pt x="12" y="12"/>
                </a:lnTo>
                <a:lnTo>
                  <a:pt x="12" y="12"/>
                </a:lnTo>
                <a:lnTo>
                  <a:pt x="12" y="12"/>
                </a:lnTo>
                <a:lnTo>
                  <a:pt x="12" y="11"/>
                </a:lnTo>
                <a:lnTo>
                  <a:pt x="13" y="9"/>
                </a:lnTo>
                <a:lnTo>
                  <a:pt x="14" y="9"/>
                </a:lnTo>
                <a:lnTo>
                  <a:pt x="14" y="9"/>
                </a:lnTo>
                <a:lnTo>
                  <a:pt x="15" y="9"/>
                </a:lnTo>
                <a:lnTo>
                  <a:pt x="17" y="9"/>
                </a:lnTo>
                <a:lnTo>
                  <a:pt x="17" y="9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8" name="Freeform 526" hidden="1">
            <a:extLst>
              <a:ext uri="{FF2B5EF4-FFF2-40B4-BE49-F238E27FC236}">
                <a16:creationId xmlns:a16="http://schemas.microsoft.com/office/drawing/2014/main" id="{118FC9DC-716F-4778-A3C2-A5F6468BA905}"/>
              </a:ext>
            </a:extLst>
          </p:cNvPr>
          <p:cNvSpPr>
            <a:spLocks/>
          </p:cNvSpPr>
          <p:nvPr/>
        </p:nvSpPr>
        <p:spPr bwMode="auto">
          <a:xfrm>
            <a:off x="15687442" y="4697788"/>
            <a:ext cx="854917" cy="832711"/>
          </a:xfrm>
          <a:custGeom>
            <a:avLst/>
            <a:gdLst>
              <a:gd name="T0" fmla="*/ 57 w 77"/>
              <a:gd name="T1" fmla="*/ 27 h 75"/>
              <a:gd name="T2" fmla="*/ 53 w 77"/>
              <a:gd name="T3" fmla="*/ 27 h 75"/>
              <a:gd name="T4" fmla="*/ 50 w 77"/>
              <a:gd name="T5" fmla="*/ 27 h 75"/>
              <a:gd name="T6" fmla="*/ 48 w 77"/>
              <a:gd name="T7" fmla="*/ 31 h 75"/>
              <a:gd name="T8" fmla="*/ 47 w 77"/>
              <a:gd name="T9" fmla="*/ 33 h 75"/>
              <a:gd name="T10" fmla="*/ 51 w 77"/>
              <a:gd name="T11" fmla="*/ 34 h 75"/>
              <a:gd name="T12" fmla="*/ 56 w 77"/>
              <a:gd name="T13" fmla="*/ 33 h 75"/>
              <a:gd name="T14" fmla="*/ 57 w 77"/>
              <a:gd name="T15" fmla="*/ 38 h 75"/>
              <a:gd name="T16" fmla="*/ 62 w 77"/>
              <a:gd name="T17" fmla="*/ 41 h 75"/>
              <a:gd name="T18" fmla="*/ 71 w 77"/>
              <a:gd name="T19" fmla="*/ 43 h 75"/>
              <a:gd name="T20" fmla="*/ 76 w 77"/>
              <a:gd name="T21" fmla="*/ 44 h 75"/>
              <a:gd name="T22" fmla="*/ 74 w 77"/>
              <a:gd name="T23" fmla="*/ 48 h 75"/>
              <a:gd name="T24" fmla="*/ 76 w 77"/>
              <a:gd name="T25" fmla="*/ 52 h 75"/>
              <a:gd name="T26" fmla="*/ 77 w 77"/>
              <a:gd name="T27" fmla="*/ 57 h 75"/>
              <a:gd name="T28" fmla="*/ 74 w 77"/>
              <a:gd name="T29" fmla="*/ 57 h 75"/>
              <a:gd name="T30" fmla="*/ 69 w 77"/>
              <a:gd name="T31" fmla="*/ 60 h 75"/>
              <a:gd name="T32" fmla="*/ 66 w 77"/>
              <a:gd name="T33" fmla="*/ 61 h 75"/>
              <a:gd name="T34" fmla="*/ 61 w 77"/>
              <a:gd name="T35" fmla="*/ 61 h 75"/>
              <a:gd name="T36" fmla="*/ 60 w 77"/>
              <a:gd name="T37" fmla="*/ 62 h 75"/>
              <a:gd name="T38" fmla="*/ 58 w 77"/>
              <a:gd name="T39" fmla="*/ 65 h 75"/>
              <a:gd name="T40" fmla="*/ 60 w 77"/>
              <a:gd name="T41" fmla="*/ 68 h 75"/>
              <a:gd name="T42" fmla="*/ 60 w 77"/>
              <a:gd name="T43" fmla="*/ 73 h 75"/>
              <a:gd name="T44" fmla="*/ 55 w 77"/>
              <a:gd name="T45" fmla="*/ 72 h 75"/>
              <a:gd name="T46" fmla="*/ 51 w 77"/>
              <a:gd name="T47" fmla="*/ 70 h 75"/>
              <a:gd name="T48" fmla="*/ 48 w 77"/>
              <a:gd name="T49" fmla="*/ 72 h 75"/>
              <a:gd name="T50" fmla="*/ 43 w 77"/>
              <a:gd name="T51" fmla="*/ 70 h 75"/>
              <a:gd name="T52" fmla="*/ 41 w 77"/>
              <a:gd name="T53" fmla="*/ 66 h 75"/>
              <a:gd name="T54" fmla="*/ 36 w 77"/>
              <a:gd name="T55" fmla="*/ 63 h 75"/>
              <a:gd name="T56" fmla="*/ 33 w 77"/>
              <a:gd name="T57" fmla="*/ 60 h 75"/>
              <a:gd name="T58" fmla="*/ 29 w 77"/>
              <a:gd name="T59" fmla="*/ 56 h 75"/>
              <a:gd name="T60" fmla="*/ 24 w 77"/>
              <a:gd name="T61" fmla="*/ 55 h 75"/>
              <a:gd name="T62" fmla="*/ 22 w 77"/>
              <a:gd name="T63" fmla="*/ 52 h 75"/>
              <a:gd name="T64" fmla="*/ 19 w 77"/>
              <a:gd name="T65" fmla="*/ 53 h 75"/>
              <a:gd name="T66" fmla="*/ 17 w 77"/>
              <a:gd name="T67" fmla="*/ 49 h 75"/>
              <a:gd name="T68" fmla="*/ 14 w 77"/>
              <a:gd name="T69" fmla="*/ 51 h 75"/>
              <a:gd name="T70" fmla="*/ 13 w 77"/>
              <a:gd name="T71" fmla="*/ 47 h 75"/>
              <a:gd name="T72" fmla="*/ 11 w 77"/>
              <a:gd name="T73" fmla="*/ 44 h 75"/>
              <a:gd name="T74" fmla="*/ 9 w 77"/>
              <a:gd name="T75" fmla="*/ 39 h 75"/>
              <a:gd name="T76" fmla="*/ 7 w 77"/>
              <a:gd name="T77" fmla="*/ 43 h 75"/>
              <a:gd name="T78" fmla="*/ 4 w 77"/>
              <a:gd name="T79" fmla="*/ 43 h 75"/>
              <a:gd name="T80" fmla="*/ 3 w 77"/>
              <a:gd name="T81" fmla="*/ 42 h 75"/>
              <a:gd name="T82" fmla="*/ 2 w 77"/>
              <a:gd name="T83" fmla="*/ 41 h 75"/>
              <a:gd name="T84" fmla="*/ 0 w 77"/>
              <a:gd name="T85" fmla="*/ 36 h 75"/>
              <a:gd name="T86" fmla="*/ 0 w 77"/>
              <a:gd name="T87" fmla="*/ 31 h 75"/>
              <a:gd name="T88" fmla="*/ 6 w 77"/>
              <a:gd name="T89" fmla="*/ 32 h 75"/>
              <a:gd name="T90" fmla="*/ 8 w 77"/>
              <a:gd name="T91" fmla="*/ 27 h 75"/>
              <a:gd name="T92" fmla="*/ 12 w 77"/>
              <a:gd name="T93" fmla="*/ 26 h 75"/>
              <a:gd name="T94" fmla="*/ 14 w 77"/>
              <a:gd name="T95" fmla="*/ 20 h 75"/>
              <a:gd name="T96" fmla="*/ 13 w 77"/>
              <a:gd name="T97" fmla="*/ 14 h 75"/>
              <a:gd name="T98" fmla="*/ 21 w 77"/>
              <a:gd name="T99" fmla="*/ 10 h 75"/>
              <a:gd name="T100" fmla="*/ 24 w 77"/>
              <a:gd name="T101" fmla="*/ 8 h 75"/>
              <a:gd name="T102" fmla="*/ 27 w 77"/>
              <a:gd name="T103" fmla="*/ 9 h 75"/>
              <a:gd name="T104" fmla="*/ 29 w 77"/>
              <a:gd name="T105" fmla="*/ 8 h 75"/>
              <a:gd name="T106" fmla="*/ 33 w 77"/>
              <a:gd name="T107" fmla="*/ 7 h 75"/>
              <a:gd name="T108" fmla="*/ 36 w 77"/>
              <a:gd name="T109" fmla="*/ 4 h 75"/>
              <a:gd name="T110" fmla="*/ 38 w 77"/>
              <a:gd name="T111" fmla="*/ 0 h 75"/>
              <a:gd name="T112" fmla="*/ 43 w 77"/>
              <a:gd name="T113" fmla="*/ 3 h 75"/>
              <a:gd name="T114" fmla="*/ 45 w 77"/>
              <a:gd name="T115" fmla="*/ 8 h 75"/>
              <a:gd name="T116" fmla="*/ 47 w 77"/>
              <a:gd name="T117" fmla="*/ 10 h 75"/>
              <a:gd name="T118" fmla="*/ 51 w 77"/>
              <a:gd name="T119" fmla="*/ 10 h 75"/>
              <a:gd name="T120" fmla="*/ 53 w 77"/>
              <a:gd name="T121" fmla="*/ 17 h 75"/>
              <a:gd name="T122" fmla="*/ 56 w 77"/>
              <a:gd name="T123" fmla="*/ 20 h 75"/>
              <a:gd name="T124" fmla="*/ 60 w 77"/>
              <a:gd name="T125" fmla="*/ 24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7" h="75">
                <a:moveTo>
                  <a:pt x="62" y="26"/>
                </a:moveTo>
                <a:lnTo>
                  <a:pt x="61" y="26"/>
                </a:lnTo>
                <a:lnTo>
                  <a:pt x="61" y="27"/>
                </a:lnTo>
                <a:lnTo>
                  <a:pt x="60" y="27"/>
                </a:lnTo>
                <a:lnTo>
                  <a:pt x="60" y="27"/>
                </a:lnTo>
                <a:lnTo>
                  <a:pt x="58" y="27"/>
                </a:lnTo>
                <a:lnTo>
                  <a:pt x="57" y="27"/>
                </a:lnTo>
                <a:lnTo>
                  <a:pt x="57" y="27"/>
                </a:lnTo>
                <a:lnTo>
                  <a:pt x="57" y="26"/>
                </a:lnTo>
                <a:lnTo>
                  <a:pt x="56" y="26"/>
                </a:lnTo>
                <a:lnTo>
                  <a:pt x="56" y="26"/>
                </a:lnTo>
                <a:lnTo>
                  <a:pt x="55" y="27"/>
                </a:lnTo>
                <a:lnTo>
                  <a:pt x="55" y="27"/>
                </a:lnTo>
                <a:lnTo>
                  <a:pt x="53" y="27"/>
                </a:lnTo>
                <a:lnTo>
                  <a:pt x="53" y="27"/>
                </a:lnTo>
                <a:lnTo>
                  <a:pt x="52" y="26"/>
                </a:lnTo>
                <a:lnTo>
                  <a:pt x="52" y="26"/>
                </a:lnTo>
                <a:lnTo>
                  <a:pt x="52" y="26"/>
                </a:lnTo>
                <a:lnTo>
                  <a:pt x="51" y="27"/>
                </a:lnTo>
                <a:lnTo>
                  <a:pt x="50" y="27"/>
                </a:lnTo>
                <a:lnTo>
                  <a:pt x="50" y="27"/>
                </a:lnTo>
                <a:lnTo>
                  <a:pt x="50" y="27"/>
                </a:lnTo>
                <a:lnTo>
                  <a:pt x="48" y="27"/>
                </a:lnTo>
                <a:lnTo>
                  <a:pt x="48" y="28"/>
                </a:lnTo>
                <a:lnTo>
                  <a:pt x="48" y="28"/>
                </a:lnTo>
                <a:lnTo>
                  <a:pt x="48" y="29"/>
                </a:lnTo>
                <a:lnTo>
                  <a:pt x="48" y="29"/>
                </a:lnTo>
                <a:lnTo>
                  <a:pt x="48" y="31"/>
                </a:lnTo>
                <a:lnTo>
                  <a:pt x="48" y="32"/>
                </a:lnTo>
                <a:lnTo>
                  <a:pt x="46" y="32"/>
                </a:lnTo>
                <a:lnTo>
                  <a:pt x="43" y="33"/>
                </a:lnTo>
                <a:lnTo>
                  <a:pt x="45" y="33"/>
                </a:lnTo>
                <a:lnTo>
                  <a:pt x="46" y="33"/>
                </a:lnTo>
                <a:lnTo>
                  <a:pt x="47" y="33"/>
                </a:lnTo>
                <a:lnTo>
                  <a:pt x="47" y="33"/>
                </a:lnTo>
                <a:lnTo>
                  <a:pt x="47" y="33"/>
                </a:lnTo>
                <a:lnTo>
                  <a:pt x="48" y="34"/>
                </a:lnTo>
                <a:lnTo>
                  <a:pt x="50" y="34"/>
                </a:lnTo>
                <a:lnTo>
                  <a:pt x="50" y="36"/>
                </a:lnTo>
                <a:lnTo>
                  <a:pt x="50" y="36"/>
                </a:lnTo>
                <a:lnTo>
                  <a:pt x="50" y="34"/>
                </a:lnTo>
                <a:lnTo>
                  <a:pt x="51" y="34"/>
                </a:lnTo>
                <a:lnTo>
                  <a:pt x="51" y="33"/>
                </a:lnTo>
                <a:lnTo>
                  <a:pt x="52" y="32"/>
                </a:lnTo>
                <a:lnTo>
                  <a:pt x="52" y="33"/>
                </a:lnTo>
                <a:lnTo>
                  <a:pt x="53" y="33"/>
                </a:lnTo>
                <a:lnTo>
                  <a:pt x="55" y="33"/>
                </a:lnTo>
                <a:lnTo>
                  <a:pt x="55" y="32"/>
                </a:lnTo>
                <a:lnTo>
                  <a:pt x="56" y="33"/>
                </a:lnTo>
                <a:lnTo>
                  <a:pt x="56" y="33"/>
                </a:lnTo>
                <a:lnTo>
                  <a:pt x="56" y="34"/>
                </a:lnTo>
                <a:lnTo>
                  <a:pt x="57" y="34"/>
                </a:lnTo>
                <a:lnTo>
                  <a:pt x="57" y="36"/>
                </a:lnTo>
                <a:lnTo>
                  <a:pt x="57" y="38"/>
                </a:lnTo>
                <a:lnTo>
                  <a:pt x="57" y="38"/>
                </a:lnTo>
                <a:lnTo>
                  <a:pt x="57" y="38"/>
                </a:lnTo>
                <a:lnTo>
                  <a:pt x="58" y="38"/>
                </a:lnTo>
                <a:lnTo>
                  <a:pt x="58" y="38"/>
                </a:lnTo>
                <a:lnTo>
                  <a:pt x="60" y="39"/>
                </a:lnTo>
                <a:lnTo>
                  <a:pt x="60" y="41"/>
                </a:lnTo>
                <a:lnTo>
                  <a:pt x="60" y="41"/>
                </a:lnTo>
                <a:lnTo>
                  <a:pt x="61" y="41"/>
                </a:lnTo>
                <a:lnTo>
                  <a:pt x="62" y="41"/>
                </a:lnTo>
                <a:lnTo>
                  <a:pt x="62" y="41"/>
                </a:lnTo>
                <a:lnTo>
                  <a:pt x="63" y="41"/>
                </a:lnTo>
                <a:lnTo>
                  <a:pt x="65" y="41"/>
                </a:lnTo>
                <a:lnTo>
                  <a:pt x="66" y="41"/>
                </a:lnTo>
                <a:lnTo>
                  <a:pt x="69" y="43"/>
                </a:lnTo>
                <a:lnTo>
                  <a:pt x="70" y="43"/>
                </a:lnTo>
                <a:lnTo>
                  <a:pt x="71" y="43"/>
                </a:lnTo>
                <a:lnTo>
                  <a:pt x="71" y="43"/>
                </a:lnTo>
                <a:lnTo>
                  <a:pt x="72" y="44"/>
                </a:lnTo>
                <a:lnTo>
                  <a:pt x="74" y="44"/>
                </a:lnTo>
                <a:lnTo>
                  <a:pt x="74" y="44"/>
                </a:lnTo>
                <a:lnTo>
                  <a:pt x="74" y="46"/>
                </a:lnTo>
                <a:lnTo>
                  <a:pt x="75" y="44"/>
                </a:lnTo>
                <a:lnTo>
                  <a:pt x="76" y="44"/>
                </a:lnTo>
                <a:lnTo>
                  <a:pt x="76" y="44"/>
                </a:lnTo>
                <a:lnTo>
                  <a:pt x="76" y="46"/>
                </a:lnTo>
                <a:lnTo>
                  <a:pt x="76" y="46"/>
                </a:lnTo>
                <a:lnTo>
                  <a:pt x="76" y="46"/>
                </a:lnTo>
                <a:lnTo>
                  <a:pt x="75" y="47"/>
                </a:lnTo>
                <a:lnTo>
                  <a:pt x="75" y="47"/>
                </a:lnTo>
                <a:lnTo>
                  <a:pt x="74" y="48"/>
                </a:lnTo>
                <a:lnTo>
                  <a:pt x="75" y="48"/>
                </a:lnTo>
                <a:lnTo>
                  <a:pt x="76" y="48"/>
                </a:lnTo>
                <a:lnTo>
                  <a:pt x="76" y="48"/>
                </a:lnTo>
                <a:lnTo>
                  <a:pt x="76" y="49"/>
                </a:lnTo>
                <a:lnTo>
                  <a:pt x="76" y="51"/>
                </a:lnTo>
                <a:lnTo>
                  <a:pt x="76" y="51"/>
                </a:lnTo>
                <a:lnTo>
                  <a:pt x="76" y="52"/>
                </a:lnTo>
                <a:lnTo>
                  <a:pt x="76" y="53"/>
                </a:lnTo>
                <a:lnTo>
                  <a:pt x="76" y="53"/>
                </a:lnTo>
                <a:lnTo>
                  <a:pt x="76" y="55"/>
                </a:lnTo>
                <a:lnTo>
                  <a:pt x="76" y="55"/>
                </a:lnTo>
                <a:lnTo>
                  <a:pt x="76" y="56"/>
                </a:lnTo>
                <a:lnTo>
                  <a:pt x="76" y="57"/>
                </a:lnTo>
                <a:lnTo>
                  <a:pt x="77" y="57"/>
                </a:lnTo>
                <a:lnTo>
                  <a:pt x="76" y="58"/>
                </a:lnTo>
                <a:lnTo>
                  <a:pt x="76" y="58"/>
                </a:lnTo>
                <a:lnTo>
                  <a:pt x="75" y="60"/>
                </a:lnTo>
                <a:lnTo>
                  <a:pt x="74" y="60"/>
                </a:lnTo>
                <a:lnTo>
                  <a:pt x="74" y="58"/>
                </a:lnTo>
                <a:lnTo>
                  <a:pt x="74" y="57"/>
                </a:lnTo>
                <a:lnTo>
                  <a:pt x="74" y="57"/>
                </a:lnTo>
                <a:lnTo>
                  <a:pt x="72" y="57"/>
                </a:lnTo>
                <a:lnTo>
                  <a:pt x="71" y="57"/>
                </a:lnTo>
                <a:lnTo>
                  <a:pt x="71" y="57"/>
                </a:lnTo>
                <a:lnTo>
                  <a:pt x="71" y="57"/>
                </a:lnTo>
                <a:lnTo>
                  <a:pt x="70" y="57"/>
                </a:lnTo>
                <a:lnTo>
                  <a:pt x="69" y="58"/>
                </a:lnTo>
                <a:lnTo>
                  <a:pt x="69" y="60"/>
                </a:lnTo>
                <a:lnTo>
                  <a:pt x="69" y="60"/>
                </a:lnTo>
                <a:lnTo>
                  <a:pt x="69" y="60"/>
                </a:lnTo>
                <a:lnTo>
                  <a:pt x="69" y="61"/>
                </a:lnTo>
                <a:lnTo>
                  <a:pt x="69" y="61"/>
                </a:lnTo>
                <a:lnTo>
                  <a:pt x="69" y="61"/>
                </a:lnTo>
                <a:lnTo>
                  <a:pt x="67" y="61"/>
                </a:lnTo>
                <a:lnTo>
                  <a:pt x="66" y="61"/>
                </a:lnTo>
                <a:lnTo>
                  <a:pt x="66" y="62"/>
                </a:lnTo>
                <a:lnTo>
                  <a:pt x="66" y="62"/>
                </a:lnTo>
                <a:lnTo>
                  <a:pt x="65" y="62"/>
                </a:lnTo>
                <a:lnTo>
                  <a:pt x="63" y="61"/>
                </a:lnTo>
                <a:lnTo>
                  <a:pt x="62" y="61"/>
                </a:lnTo>
                <a:lnTo>
                  <a:pt x="62" y="61"/>
                </a:lnTo>
                <a:lnTo>
                  <a:pt x="61" y="61"/>
                </a:lnTo>
                <a:lnTo>
                  <a:pt x="61" y="60"/>
                </a:lnTo>
                <a:lnTo>
                  <a:pt x="60" y="60"/>
                </a:lnTo>
                <a:lnTo>
                  <a:pt x="60" y="60"/>
                </a:lnTo>
                <a:lnTo>
                  <a:pt x="58" y="60"/>
                </a:lnTo>
                <a:lnTo>
                  <a:pt x="58" y="61"/>
                </a:lnTo>
                <a:lnTo>
                  <a:pt x="58" y="62"/>
                </a:lnTo>
                <a:lnTo>
                  <a:pt x="60" y="62"/>
                </a:lnTo>
                <a:lnTo>
                  <a:pt x="60" y="62"/>
                </a:lnTo>
                <a:lnTo>
                  <a:pt x="61" y="62"/>
                </a:lnTo>
                <a:lnTo>
                  <a:pt x="61" y="63"/>
                </a:lnTo>
                <a:lnTo>
                  <a:pt x="61" y="63"/>
                </a:lnTo>
                <a:lnTo>
                  <a:pt x="60" y="63"/>
                </a:lnTo>
                <a:lnTo>
                  <a:pt x="60" y="65"/>
                </a:lnTo>
                <a:lnTo>
                  <a:pt x="58" y="65"/>
                </a:lnTo>
                <a:lnTo>
                  <a:pt x="58" y="65"/>
                </a:lnTo>
                <a:lnTo>
                  <a:pt x="58" y="66"/>
                </a:lnTo>
                <a:lnTo>
                  <a:pt x="58" y="67"/>
                </a:lnTo>
                <a:lnTo>
                  <a:pt x="58" y="67"/>
                </a:lnTo>
                <a:lnTo>
                  <a:pt x="58" y="68"/>
                </a:lnTo>
                <a:lnTo>
                  <a:pt x="60" y="68"/>
                </a:lnTo>
                <a:lnTo>
                  <a:pt x="60" y="68"/>
                </a:lnTo>
                <a:lnTo>
                  <a:pt x="61" y="68"/>
                </a:lnTo>
                <a:lnTo>
                  <a:pt x="62" y="70"/>
                </a:lnTo>
                <a:lnTo>
                  <a:pt x="61" y="70"/>
                </a:lnTo>
                <a:lnTo>
                  <a:pt x="61" y="71"/>
                </a:lnTo>
                <a:lnTo>
                  <a:pt x="61" y="71"/>
                </a:lnTo>
                <a:lnTo>
                  <a:pt x="60" y="72"/>
                </a:lnTo>
                <a:lnTo>
                  <a:pt x="60" y="73"/>
                </a:lnTo>
                <a:lnTo>
                  <a:pt x="58" y="73"/>
                </a:lnTo>
                <a:lnTo>
                  <a:pt x="58" y="75"/>
                </a:lnTo>
                <a:lnTo>
                  <a:pt x="57" y="75"/>
                </a:lnTo>
                <a:lnTo>
                  <a:pt x="57" y="75"/>
                </a:lnTo>
                <a:lnTo>
                  <a:pt x="56" y="75"/>
                </a:lnTo>
                <a:lnTo>
                  <a:pt x="55" y="73"/>
                </a:lnTo>
                <a:lnTo>
                  <a:pt x="55" y="72"/>
                </a:lnTo>
                <a:lnTo>
                  <a:pt x="55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1"/>
                </a:lnTo>
                <a:lnTo>
                  <a:pt x="52" y="70"/>
                </a:lnTo>
                <a:lnTo>
                  <a:pt x="51" y="70"/>
                </a:lnTo>
                <a:lnTo>
                  <a:pt x="50" y="70"/>
                </a:lnTo>
                <a:lnTo>
                  <a:pt x="50" y="70"/>
                </a:lnTo>
                <a:lnTo>
                  <a:pt x="50" y="70"/>
                </a:lnTo>
                <a:lnTo>
                  <a:pt x="48" y="70"/>
                </a:lnTo>
                <a:lnTo>
                  <a:pt x="48" y="70"/>
                </a:lnTo>
                <a:lnTo>
                  <a:pt x="48" y="71"/>
                </a:lnTo>
                <a:lnTo>
                  <a:pt x="48" y="72"/>
                </a:lnTo>
                <a:lnTo>
                  <a:pt x="47" y="72"/>
                </a:lnTo>
                <a:lnTo>
                  <a:pt x="47" y="72"/>
                </a:lnTo>
                <a:lnTo>
                  <a:pt x="46" y="72"/>
                </a:lnTo>
                <a:lnTo>
                  <a:pt x="45" y="72"/>
                </a:lnTo>
                <a:lnTo>
                  <a:pt x="45" y="71"/>
                </a:lnTo>
                <a:lnTo>
                  <a:pt x="43" y="70"/>
                </a:lnTo>
                <a:lnTo>
                  <a:pt x="43" y="70"/>
                </a:lnTo>
                <a:lnTo>
                  <a:pt x="43" y="70"/>
                </a:lnTo>
                <a:lnTo>
                  <a:pt x="43" y="68"/>
                </a:lnTo>
                <a:lnTo>
                  <a:pt x="42" y="67"/>
                </a:lnTo>
                <a:lnTo>
                  <a:pt x="42" y="67"/>
                </a:lnTo>
                <a:lnTo>
                  <a:pt x="41" y="67"/>
                </a:lnTo>
                <a:lnTo>
                  <a:pt x="41" y="67"/>
                </a:lnTo>
                <a:lnTo>
                  <a:pt x="41" y="66"/>
                </a:lnTo>
                <a:lnTo>
                  <a:pt x="40" y="65"/>
                </a:lnTo>
                <a:lnTo>
                  <a:pt x="38" y="65"/>
                </a:lnTo>
                <a:lnTo>
                  <a:pt x="38" y="65"/>
                </a:lnTo>
                <a:lnTo>
                  <a:pt x="37" y="65"/>
                </a:lnTo>
                <a:lnTo>
                  <a:pt x="36" y="65"/>
                </a:lnTo>
                <a:lnTo>
                  <a:pt x="36" y="65"/>
                </a:lnTo>
                <a:lnTo>
                  <a:pt x="36" y="63"/>
                </a:lnTo>
                <a:lnTo>
                  <a:pt x="36" y="62"/>
                </a:lnTo>
                <a:lnTo>
                  <a:pt x="35" y="62"/>
                </a:lnTo>
                <a:lnTo>
                  <a:pt x="33" y="62"/>
                </a:lnTo>
                <a:lnTo>
                  <a:pt x="33" y="62"/>
                </a:lnTo>
                <a:lnTo>
                  <a:pt x="33" y="61"/>
                </a:lnTo>
                <a:lnTo>
                  <a:pt x="33" y="60"/>
                </a:lnTo>
                <a:lnTo>
                  <a:pt x="33" y="60"/>
                </a:lnTo>
                <a:lnTo>
                  <a:pt x="32" y="60"/>
                </a:lnTo>
                <a:lnTo>
                  <a:pt x="32" y="58"/>
                </a:lnTo>
                <a:lnTo>
                  <a:pt x="32" y="57"/>
                </a:lnTo>
                <a:lnTo>
                  <a:pt x="31" y="57"/>
                </a:lnTo>
                <a:lnTo>
                  <a:pt x="31" y="57"/>
                </a:lnTo>
                <a:lnTo>
                  <a:pt x="31" y="57"/>
                </a:lnTo>
                <a:lnTo>
                  <a:pt x="29" y="56"/>
                </a:lnTo>
                <a:lnTo>
                  <a:pt x="29" y="55"/>
                </a:lnTo>
                <a:lnTo>
                  <a:pt x="28" y="55"/>
                </a:lnTo>
                <a:lnTo>
                  <a:pt x="28" y="55"/>
                </a:lnTo>
                <a:lnTo>
                  <a:pt x="27" y="55"/>
                </a:lnTo>
                <a:lnTo>
                  <a:pt x="26" y="55"/>
                </a:lnTo>
                <a:lnTo>
                  <a:pt x="24" y="55"/>
                </a:lnTo>
                <a:lnTo>
                  <a:pt x="24" y="55"/>
                </a:lnTo>
                <a:lnTo>
                  <a:pt x="23" y="55"/>
                </a:lnTo>
                <a:lnTo>
                  <a:pt x="22" y="55"/>
                </a:lnTo>
                <a:lnTo>
                  <a:pt x="22" y="53"/>
                </a:lnTo>
                <a:lnTo>
                  <a:pt x="22" y="53"/>
                </a:lnTo>
                <a:lnTo>
                  <a:pt x="22" y="52"/>
                </a:lnTo>
                <a:lnTo>
                  <a:pt x="22" y="52"/>
                </a:lnTo>
                <a:lnTo>
                  <a:pt x="22" y="52"/>
                </a:lnTo>
                <a:lnTo>
                  <a:pt x="21" y="53"/>
                </a:lnTo>
                <a:lnTo>
                  <a:pt x="21" y="53"/>
                </a:lnTo>
                <a:lnTo>
                  <a:pt x="21" y="55"/>
                </a:lnTo>
                <a:lnTo>
                  <a:pt x="19" y="55"/>
                </a:lnTo>
                <a:lnTo>
                  <a:pt x="19" y="56"/>
                </a:lnTo>
                <a:lnTo>
                  <a:pt x="19" y="55"/>
                </a:lnTo>
                <a:lnTo>
                  <a:pt x="19" y="53"/>
                </a:lnTo>
                <a:lnTo>
                  <a:pt x="19" y="53"/>
                </a:lnTo>
                <a:lnTo>
                  <a:pt x="19" y="52"/>
                </a:lnTo>
                <a:lnTo>
                  <a:pt x="19" y="51"/>
                </a:lnTo>
                <a:lnTo>
                  <a:pt x="19" y="51"/>
                </a:lnTo>
                <a:lnTo>
                  <a:pt x="19" y="49"/>
                </a:lnTo>
                <a:lnTo>
                  <a:pt x="18" y="49"/>
                </a:lnTo>
                <a:lnTo>
                  <a:pt x="17" y="49"/>
                </a:lnTo>
                <a:lnTo>
                  <a:pt x="17" y="49"/>
                </a:lnTo>
                <a:lnTo>
                  <a:pt x="16" y="51"/>
                </a:lnTo>
                <a:lnTo>
                  <a:pt x="16" y="51"/>
                </a:lnTo>
                <a:lnTo>
                  <a:pt x="16" y="52"/>
                </a:lnTo>
                <a:lnTo>
                  <a:pt x="14" y="53"/>
                </a:lnTo>
                <a:lnTo>
                  <a:pt x="14" y="52"/>
                </a:lnTo>
                <a:lnTo>
                  <a:pt x="14" y="51"/>
                </a:lnTo>
                <a:lnTo>
                  <a:pt x="14" y="51"/>
                </a:lnTo>
                <a:lnTo>
                  <a:pt x="14" y="49"/>
                </a:lnTo>
                <a:lnTo>
                  <a:pt x="14" y="48"/>
                </a:lnTo>
                <a:lnTo>
                  <a:pt x="14" y="48"/>
                </a:lnTo>
                <a:lnTo>
                  <a:pt x="14" y="48"/>
                </a:lnTo>
                <a:lnTo>
                  <a:pt x="14" y="48"/>
                </a:lnTo>
                <a:lnTo>
                  <a:pt x="13" y="47"/>
                </a:lnTo>
                <a:lnTo>
                  <a:pt x="13" y="47"/>
                </a:lnTo>
                <a:lnTo>
                  <a:pt x="13" y="47"/>
                </a:lnTo>
                <a:lnTo>
                  <a:pt x="13" y="46"/>
                </a:lnTo>
                <a:lnTo>
                  <a:pt x="13" y="46"/>
                </a:lnTo>
                <a:lnTo>
                  <a:pt x="12" y="46"/>
                </a:lnTo>
                <a:lnTo>
                  <a:pt x="12" y="46"/>
                </a:lnTo>
                <a:lnTo>
                  <a:pt x="11" y="44"/>
                </a:lnTo>
                <a:lnTo>
                  <a:pt x="11" y="44"/>
                </a:lnTo>
                <a:lnTo>
                  <a:pt x="11" y="43"/>
                </a:lnTo>
                <a:lnTo>
                  <a:pt x="11" y="43"/>
                </a:lnTo>
                <a:lnTo>
                  <a:pt x="11" y="41"/>
                </a:lnTo>
                <a:lnTo>
                  <a:pt x="11" y="41"/>
                </a:lnTo>
                <a:lnTo>
                  <a:pt x="11" y="41"/>
                </a:lnTo>
                <a:lnTo>
                  <a:pt x="9" y="39"/>
                </a:lnTo>
                <a:lnTo>
                  <a:pt x="9" y="41"/>
                </a:lnTo>
                <a:lnTo>
                  <a:pt x="8" y="41"/>
                </a:lnTo>
                <a:lnTo>
                  <a:pt x="7" y="41"/>
                </a:lnTo>
                <a:lnTo>
                  <a:pt x="7" y="41"/>
                </a:lnTo>
                <a:lnTo>
                  <a:pt x="7" y="43"/>
                </a:lnTo>
                <a:lnTo>
                  <a:pt x="7" y="43"/>
                </a:lnTo>
                <a:lnTo>
                  <a:pt x="7" y="43"/>
                </a:lnTo>
                <a:lnTo>
                  <a:pt x="7" y="44"/>
                </a:lnTo>
                <a:lnTo>
                  <a:pt x="6" y="46"/>
                </a:lnTo>
                <a:lnTo>
                  <a:pt x="6" y="46"/>
                </a:lnTo>
                <a:lnTo>
                  <a:pt x="6" y="44"/>
                </a:lnTo>
                <a:lnTo>
                  <a:pt x="6" y="43"/>
                </a:lnTo>
                <a:lnTo>
                  <a:pt x="6" y="43"/>
                </a:lnTo>
                <a:lnTo>
                  <a:pt x="4" y="43"/>
                </a:lnTo>
                <a:lnTo>
                  <a:pt x="4" y="42"/>
                </a:lnTo>
                <a:lnTo>
                  <a:pt x="4" y="41"/>
                </a:lnTo>
                <a:lnTo>
                  <a:pt x="4" y="41"/>
                </a:lnTo>
                <a:lnTo>
                  <a:pt x="4" y="41"/>
                </a:lnTo>
                <a:lnTo>
                  <a:pt x="3" y="41"/>
                </a:lnTo>
                <a:lnTo>
                  <a:pt x="3" y="41"/>
                </a:lnTo>
                <a:lnTo>
                  <a:pt x="3" y="42"/>
                </a:lnTo>
                <a:lnTo>
                  <a:pt x="3" y="43"/>
                </a:lnTo>
                <a:lnTo>
                  <a:pt x="2" y="43"/>
                </a:lnTo>
                <a:lnTo>
                  <a:pt x="2" y="43"/>
                </a:lnTo>
                <a:lnTo>
                  <a:pt x="0" y="42"/>
                </a:lnTo>
                <a:lnTo>
                  <a:pt x="0" y="41"/>
                </a:lnTo>
                <a:lnTo>
                  <a:pt x="0" y="41"/>
                </a:lnTo>
                <a:lnTo>
                  <a:pt x="2" y="41"/>
                </a:lnTo>
                <a:lnTo>
                  <a:pt x="3" y="39"/>
                </a:lnTo>
                <a:lnTo>
                  <a:pt x="3" y="38"/>
                </a:lnTo>
                <a:lnTo>
                  <a:pt x="2" y="38"/>
                </a:lnTo>
                <a:lnTo>
                  <a:pt x="2" y="38"/>
                </a:lnTo>
                <a:lnTo>
                  <a:pt x="0" y="38"/>
                </a:lnTo>
                <a:lnTo>
                  <a:pt x="0" y="37"/>
                </a:lnTo>
                <a:lnTo>
                  <a:pt x="0" y="36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3"/>
                </a:lnTo>
                <a:lnTo>
                  <a:pt x="0" y="32"/>
                </a:lnTo>
                <a:lnTo>
                  <a:pt x="0" y="32"/>
                </a:lnTo>
                <a:lnTo>
                  <a:pt x="0" y="31"/>
                </a:lnTo>
                <a:lnTo>
                  <a:pt x="2" y="29"/>
                </a:lnTo>
                <a:lnTo>
                  <a:pt x="2" y="29"/>
                </a:lnTo>
                <a:lnTo>
                  <a:pt x="3" y="29"/>
                </a:lnTo>
                <a:lnTo>
                  <a:pt x="3" y="29"/>
                </a:lnTo>
                <a:lnTo>
                  <a:pt x="4" y="31"/>
                </a:lnTo>
                <a:lnTo>
                  <a:pt x="6" y="32"/>
                </a:lnTo>
                <a:lnTo>
                  <a:pt x="6" y="32"/>
                </a:lnTo>
                <a:lnTo>
                  <a:pt x="6" y="32"/>
                </a:lnTo>
                <a:lnTo>
                  <a:pt x="6" y="32"/>
                </a:lnTo>
                <a:lnTo>
                  <a:pt x="6" y="29"/>
                </a:lnTo>
                <a:lnTo>
                  <a:pt x="6" y="29"/>
                </a:lnTo>
                <a:lnTo>
                  <a:pt x="6" y="28"/>
                </a:lnTo>
                <a:lnTo>
                  <a:pt x="7" y="27"/>
                </a:lnTo>
                <a:lnTo>
                  <a:pt x="8" y="27"/>
                </a:lnTo>
                <a:lnTo>
                  <a:pt x="8" y="27"/>
                </a:lnTo>
                <a:lnTo>
                  <a:pt x="9" y="27"/>
                </a:lnTo>
                <a:lnTo>
                  <a:pt x="9" y="27"/>
                </a:lnTo>
                <a:lnTo>
                  <a:pt x="11" y="27"/>
                </a:lnTo>
                <a:lnTo>
                  <a:pt x="12" y="27"/>
                </a:lnTo>
                <a:lnTo>
                  <a:pt x="12" y="27"/>
                </a:lnTo>
                <a:lnTo>
                  <a:pt x="12" y="26"/>
                </a:lnTo>
                <a:lnTo>
                  <a:pt x="13" y="24"/>
                </a:lnTo>
                <a:lnTo>
                  <a:pt x="13" y="24"/>
                </a:lnTo>
                <a:lnTo>
                  <a:pt x="14" y="24"/>
                </a:lnTo>
                <a:lnTo>
                  <a:pt x="14" y="23"/>
                </a:lnTo>
                <a:lnTo>
                  <a:pt x="14" y="22"/>
                </a:lnTo>
                <a:lnTo>
                  <a:pt x="14" y="22"/>
                </a:lnTo>
                <a:lnTo>
                  <a:pt x="14" y="20"/>
                </a:lnTo>
                <a:lnTo>
                  <a:pt x="14" y="19"/>
                </a:lnTo>
                <a:lnTo>
                  <a:pt x="14" y="19"/>
                </a:lnTo>
                <a:lnTo>
                  <a:pt x="14" y="18"/>
                </a:lnTo>
                <a:lnTo>
                  <a:pt x="14" y="17"/>
                </a:lnTo>
                <a:lnTo>
                  <a:pt x="14" y="15"/>
                </a:lnTo>
                <a:lnTo>
                  <a:pt x="14" y="15"/>
                </a:lnTo>
                <a:lnTo>
                  <a:pt x="13" y="14"/>
                </a:lnTo>
                <a:lnTo>
                  <a:pt x="13" y="13"/>
                </a:lnTo>
                <a:lnTo>
                  <a:pt x="13" y="13"/>
                </a:lnTo>
                <a:lnTo>
                  <a:pt x="19" y="13"/>
                </a:lnTo>
                <a:lnTo>
                  <a:pt x="19" y="13"/>
                </a:lnTo>
                <a:lnTo>
                  <a:pt x="19" y="12"/>
                </a:lnTo>
                <a:lnTo>
                  <a:pt x="21" y="10"/>
                </a:lnTo>
                <a:lnTo>
                  <a:pt x="21" y="10"/>
                </a:lnTo>
                <a:lnTo>
                  <a:pt x="21" y="10"/>
                </a:lnTo>
                <a:lnTo>
                  <a:pt x="22" y="8"/>
                </a:lnTo>
                <a:lnTo>
                  <a:pt x="22" y="8"/>
                </a:lnTo>
                <a:lnTo>
                  <a:pt x="22" y="8"/>
                </a:lnTo>
                <a:lnTo>
                  <a:pt x="23" y="8"/>
                </a:lnTo>
                <a:lnTo>
                  <a:pt x="23" y="8"/>
                </a:lnTo>
                <a:lnTo>
                  <a:pt x="24" y="8"/>
                </a:lnTo>
                <a:lnTo>
                  <a:pt x="24" y="8"/>
                </a:lnTo>
                <a:lnTo>
                  <a:pt x="24" y="9"/>
                </a:lnTo>
                <a:lnTo>
                  <a:pt x="24" y="10"/>
                </a:lnTo>
                <a:lnTo>
                  <a:pt x="24" y="9"/>
                </a:lnTo>
                <a:lnTo>
                  <a:pt x="24" y="9"/>
                </a:lnTo>
                <a:lnTo>
                  <a:pt x="26" y="9"/>
                </a:lnTo>
                <a:lnTo>
                  <a:pt x="27" y="9"/>
                </a:lnTo>
                <a:lnTo>
                  <a:pt x="27" y="8"/>
                </a:lnTo>
                <a:lnTo>
                  <a:pt x="27" y="8"/>
                </a:lnTo>
                <a:lnTo>
                  <a:pt x="27" y="8"/>
                </a:lnTo>
                <a:lnTo>
                  <a:pt x="28" y="8"/>
                </a:lnTo>
                <a:lnTo>
                  <a:pt x="28" y="8"/>
                </a:lnTo>
                <a:lnTo>
                  <a:pt x="28" y="8"/>
                </a:lnTo>
                <a:lnTo>
                  <a:pt x="29" y="8"/>
                </a:lnTo>
                <a:lnTo>
                  <a:pt x="29" y="8"/>
                </a:lnTo>
                <a:lnTo>
                  <a:pt x="31" y="8"/>
                </a:lnTo>
                <a:lnTo>
                  <a:pt x="31" y="8"/>
                </a:lnTo>
                <a:lnTo>
                  <a:pt x="31" y="8"/>
                </a:lnTo>
                <a:lnTo>
                  <a:pt x="32" y="8"/>
                </a:lnTo>
                <a:lnTo>
                  <a:pt x="32" y="8"/>
                </a:lnTo>
                <a:lnTo>
                  <a:pt x="33" y="7"/>
                </a:lnTo>
                <a:lnTo>
                  <a:pt x="33" y="7"/>
                </a:lnTo>
                <a:lnTo>
                  <a:pt x="33" y="5"/>
                </a:lnTo>
                <a:lnTo>
                  <a:pt x="35" y="5"/>
                </a:lnTo>
                <a:lnTo>
                  <a:pt x="35" y="5"/>
                </a:lnTo>
                <a:lnTo>
                  <a:pt x="36" y="5"/>
                </a:lnTo>
                <a:lnTo>
                  <a:pt x="36" y="4"/>
                </a:lnTo>
                <a:lnTo>
                  <a:pt x="36" y="4"/>
                </a:lnTo>
                <a:lnTo>
                  <a:pt x="36" y="3"/>
                </a:lnTo>
                <a:lnTo>
                  <a:pt x="36" y="3"/>
                </a:lnTo>
                <a:lnTo>
                  <a:pt x="38" y="3"/>
                </a:lnTo>
                <a:lnTo>
                  <a:pt x="38" y="3"/>
                </a:lnTo>
                <a:lnTo>
                  <a:pt x="38" y="2"/>
                </a:lnTo>
                <a:lnTo>
                  <a:pt x="38" y="2"/>
                </a:lnTo>
                <a:lnTo>
                  <a:pt x="38" y="0"/>
                </a:lnTo>
                <a:lnTo>
                  <a:pt x="40" y="2"/>
                </a:lnTo>
                <a:lnTo>
                  <a:pt x="40" y="3"/>
                </a:lnTo>
                <a:lnTo>
                  <a:pt x="41" y="3"/>
                </a:lnTo>
                <a:lnTo>
                  <a:pt x="42" y="2"/>
                </a:lnTo>
                <a:lnTo>
                  <a:pt x="42" y="3"/>
                </a:lnTo>
                <a:lnTo>
                  <a:pt x="43" y="3"/>
                </a:lnTo>
                <a:lnTo>
                  <a:pt x="43" y="3"/>
                </a:lnTo>
                <a:lnTo>
                  <a:pt x="43" y="4"/>
                </a:lnTo>
                <a:lnTo>
                  <a:pt x="43" y="5"/>
                </a:lnTo>
                <a:lnTo>
                  <a:pt x="43" y="5"/>
                </a:lnTo>
                <a:lnTo>
                  <a:pt x="43" y="7"/>
                </a:lnTo>
                <a:lnTo>
                  <a:pt x="45" y="7"/>
                </a:lnTo>
                <a:lnTo>
                  <a:pt x="45" y="7"/>
                </a:lnTo>
                <a:lnTo>
                  <a:pt x="45" y="8"/>
                </a:lnTo>
                <a:lnTo>
                  <a:pt x="46" y="8"/>
                </a:lnTo>
                <a:lnTo>
                  <a:pt x="46" y="8"/>
                </a:lnTo>
                <a:lnTo>
                  <a:pt x="47" y="8"/>
                </a:lnTo>
                <a:lnTo>
                  <a:pt x="47" y="9"/>
                </a:lnTo>
                <a:lnTo>
                  <a:pt x="47" y="9"/>
                </a:lnTo>
                <a:lnTo>
                  <a:pt x="47" y="9"/>
                </a:lnTo>
                <a:lnTo>
                  <a:pt x="47" y="10"/>
                </a:lnTo>
                <a:lnTo>
                  <a:pt x="48" y="10"/>
                </a:lnTo>
                <a:lnTo>
                  <a:pt x="48" y="10"/>
                </a:lnTo>
                <a:lnTo>
                  <a:pt x="50" y="10"/>
                </a:lnTo>
                <a:lnTo>
                  <a:pt x="50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2"/>
                </a:lnTo>
                <a:lnTo>
                  <a:pt x="52" y="13"/>
                </a:lnTo>
                <a:lnTo>
                  <a:pt x="52" y="13"/>
                </a:lnTo>
                <a:lnTo>
                  <a:pt x="52" y="15"/>
                </a:lnTo>
                <a:lnTo>
                  <a:pt x="52" y="15"/>
                </a:lnTo>
                <a:lnTo>
                  <a:pt x="52" y="15"/>
                </a:lnTo>
                <a:lnTo>
                  <a:pt x="53" y="17"/>
                </a:lnTo>
                <a:lnTo>
                  <a:pt x="55" y="17"/>
                </a:lnTo>
                <a:lnTo>
                  <a:pt x="55" y="18"/>
                </a:lnTo>
                <a:lnTo>
                  <a:pt x="55" y="19"/>
                </a:lnTo>
                <a:lnTo>
                  <a:pt x="55" y="19"/>
                </a:lnTo>
                <a:lnTo>
                  <a:pt x="55" y="19"/>
                </a:lnTo>
                <a:lnTo>
                  <a:pt x="56" y="20"/>
                </a:lnTo>
                <a:lnTo>
                  <a:pt x="56" y="20"/>
                </a:lnTo>
                <a:lnTo>
                  <a:pt x="56" y="22"/>
                </a:lnTo>
                <a:lnTo>
                  <a:pt x="57" y="22"/>
                </a:lnTo>
                <a:lnTo>
                  <a:pt x="58" y="22"/>
                </a:lnTo>
                <a:lnTo>
                  <a:pt x="58" y="23"/>
                </a:lnTo>
                <a:lnTo>
                  <a:pt x="60" y="23"/>
                </a:lnTo>
                <a:lnTo>
                  <a:pt x="60" y="24"/>
                </a:lnTo>
                <a:lnTo>
                  <a:pt x="60" y="24"/>
                </a:lnTo>
                <a:lnTo>
                  <a:pt x="60" y="24"/>
                </a:lnTo>
                <a:lnTo>
                  <a:pt x="62" y="26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9" name="Freeform 527" hidden="1">
            <a:extLst>
              <a:ext uri="{FF2B5EF4-FFF2-40B4-BE49-F238E27FC236}">
                <a16:creationId xmlns:a16="http://schemas.microsoft.com/office/drawing/2014/main" id="{F1AE2091-55D0-4AC1-BEC8-C0A34A3791EB}"/>
              </a:ext>
            </a:extLst>
          </p:cNvPr>
          <p:cNvSpPr>
            <a:spLocks/>
          </p:cNvSpPr>
          <p:nvPr/>
        </p:nvSpPr>
        <p:spPr bwMode="auto">
          <a:xfrm>
            <a:off x="13622324" y="4608968"/>
            <a:ext cx="932633" cy="566245"/>
          </a:xfrm>
          <a:custGeom>
            <a:avLst/>
            <a:gdLst>
              <a:gd name="T0" fmla="*/ 57 w 84"/>
              <a:gd name="T1" fmla="*/ 12 h 51"/>
              <a:gd name="T2" fmla="*/ 61 w 84"/>
              <a:gd name="T3" fmla="*/ 13 h 51"/>
              <a:gd name="T4" fmla="*/ 66 w 84"/>
              <a:gd name="T5" fmla="*/ 16 h 51"/>
              <a:gd name="T6" fmla="*/ 68 w 84"/>
              <a:gd name="T7" fmla="*/ 20 h 51"/>
              <a:gd name="T8" fmla="*/ 72 w 84"/>
              <a:gd name="T9" fmla="*/ 23 h 51"/>
              <a:gd name="T10" fmla="*/ 77 w 84"/>
              <a:gd name="T11" fmla="*/ 23 h 51"/>
              <a:gd name="T12" fmla="*/ 82 w 84"/>
              <a:gd name="T13" fmla="*/ 23 h 51"/>
              <a:gd name="T14" fmla="*/ 84 w 84"/>
              <a:gd name="T15" fmla="*/ 27 h 51"/>
              <a:gd name="T16" fmla="*/ 82 w 84"/>
              <a:gd name="T17" fmla="*/ 30 h 51"/>
              <a:gd name="T18" fmla="*/ 83 w 84"/>
              <a:gd name="T19" fmla="*/ 31 h 51"/>
              <a:gd name="T20" fmla="*/ 81 w 84"/>
              <a:gd name="T21" fmla="*/ 34 h 51"/>
              <a:gd name="T22" fmla="*/ 79 w 84"/>
              <a:gd name="T23" fmla="*/ 34 h 51"/>
              <a:gd name="T24" fmla="*/ 76 w 84"/>
              <a:gd name="T25" fmla="*/ 35 h 51"/>
              <a:gd name="T26" fmla="*/ 74 w 84"/>
              <a:gd name="T27" fmla="*/ 32 h 51"/>
              <a:gd name="T28" fmla="*/ 72 w 84"/>
              <a:gd name="T29" fmla="*/ 31 h 51"/>
              <a:gd name="T30" fmla="*/ 69 w 84"/>
              <a:gd name="T31" fmla="*/ 34 h 51"/>
              <a:gd name="T32" fmla="*/ 68 w 84"/>
              <a:gd name="T33" fmla="*/ 39 h 51"/>
              <a:gd name="T34" fmla="*/ 67 w 84"/>
              <a:gd name="T35" fmla="*/ 41 h 51"/>
              <a:gd name="T36" fmla="*/ 66 w 84"/>
              <a:gd name="T37" fmla="*/ 42 h 51"/>
              <a:gd name="T38" fmla="*/ 63 w 84"/>
              <a:gd name="T39" fmla="*/ 46 h 51"/>
              <a:gd name="T40" fmla="*/ 61 w 84"/>
              <a:gd name="T41" fmla="*/ 50 h 51"/>
              <a:gd name="T42" fmla="*/ 54 w 84"/>
              <a:gd name="T43" fmla="*/ 50 h 51"/>
              <a:gd name="T44" fmla="*/ 49 w 84"/>
              <a:gd name="T45" fmla="*/ 49 h 51"/>
              <a:gd name="T46" fmla="*/ 48 w 84"/>
              <a:gd name="T47" fmla="*/ 45 h 51"/>
              <a:gd name="T48" fmla="*/ 43 w 84"/>
              <a:gd name="T49" fmla="*/ 45 h 51"/>
              <a:gd name="T50" fmla="*/ 38 w 84"/>
              <a:gd name="T51" fmla="*/ 45 h 51"/>
              <a:gd name="T52" fmla="*/ 35 w 84"/>
              <a:gd name="T53" fmla="*/ 42 h 51"/>
              <a:gd name="T54" fmla="*/ 32 w 84"/>
              <a:gd name="T55" fmla="*/ 41 h 51"/>
              <a:gd name="T56" fmla="*/ 29 w 84"/>
              <a:gd name="T57" fmla="*/ 42 h 51"/>
              <a:gd name="T58" fmla="*/ 26 w 84"/>
              <a:gd name="T59" fmla="*/ 40 h 51"/>
              <a:gd name="T60" fmla="*/ 23 w 84"/>
              <a:gd name="T61" fmla="*/ 39 h 51"/>
              <a:gd name="T62" fmla="*/ 19 w 84"/>
              <a:gd name="T63" fmla="*/ 37 h 51"/>
              <a:gd name="T64" fmla="*/ 15 w 84"/>
              <a:gd name="T65" fmla="*/ 40 h 51"/>
              <a:gd name="T66" fmla="*/ 11 w 84"/>
              <a:gd name="T67" fmla="*/ 37 h 51"/>
              <a:gd name="T68" fmla="*/ 6 w 84"/>
              <a:gd name="T69" fmla="*/ 37 h 51"/>
              <a:gd name="T70" fmla="*/ 3 w 84"/>
              <a:gd name="T71" fmla="*/ 40 h 51"/>
              <a:gd name="T72" fmla="*/ 0 w 84"/>
              <a:gd name="T73" fmla="*/ 37 h 51"/>
              <a:gd name="T74" fmla="*/ 3 w 84"/>
              <a:gd name="T75" fmla="*/ 35 h 51"/>
              <a:gd name="T76" fmla="*/ 4 w 84"/>
              <a:gd name="T77" fmla="*/ 31 h 51"/>
              <a:gd name="T78" fmla="*/ 6 w 84"/>
              <a:gd name="T79" fmla="*/ 27 h 51"/>
              <a:gd name="T80" fmla="*/ 6 w 84"/>
              <a:gd name="T81" fmla="*/ 23 h 51"/>
              <a:gd name="T82" fmla="*/ 6 w 84"/>
              <a:gd name="T83" fmla="*/ 20 h 51"/>
              <a:gd name="T84" fmla="*/ 9 w 84"/>
              <a:gd name="T85" fmla="*/ 22 h 51"/>
              <a:gd name="T86" fmla="*/ 11 w 84"/>
              <a:gd name="T87" fmla="*/ 20 h 51"/>
              <a:gd name="T88" fmla="*/ 14 w 84"/>
              <a:gd name="T89" fmla="*/ 21 h 51"/>
              <a:gd name="T90" fmla="*/ 14 w 84"/>
              <a:gd name="T91" fmla="*/ 16 h 51"/>
              <a:gd name="T92" fmla="*/ 15 w 84"/>
              <a:gd name="T93" fmla="*/ 13 h 51"/>
              <a:gd name="T94" fmla="*/ 13 w 84"/>
              <a:gd name="T95" fmla="*/ 12 h 51"/>
              <a:gd name="T96" fmla="*/ 14 w 84"/>
              <a:gd name="T97" fmla="*/ 8 h 51"/>
              <a:gd name="T98" fmla="*/ 18 w 84"/>
              <a:gd name="T99" fmla="*/ 6 h 51"/>
              <a:gd name="T100" fmla="*/ 20 w 84"/>
              <a:gd name="T101" fmla="*/ 3 h 51"/>
              <a:gd name="T102" fmla="*/ 23 w 84"/>
              <a:gd name="T103" fmla="*/ 7 h 51"/>
              <a:gd name="T104" fmla="*/ 26 w 84"/>
              <a:gd name="T105" fmla="*/ 8 h 51"/>
              <a:gd name="T106" fmla="*/ 30 w 84"/>
              <a:gd name="T107" fmla="*/ 11 h 51"/>
              <a:gd name="T108" fmla="*/ 34 w 84"/>
              <a:gd name="T109" fmla="*/ 8 h 51"/>
              <a:gd name="T110" fmla="*/ 38 w 84"/>
              <a:gd name="T111" fmla="*/ 6 h 51"/>
              <a:gd name="T112" fmla="*/ 40 w 84"/>
              <a:gd name="T113" fmla="*/ 2 h 51"/>
              <a:gd name="T114" fmla="*/ 44 w 84"/>
              <a:gd name="T115" fmla="*/ 0 h 51"/>
              <a:gd name="T116" fmla="*/ 48 w 84"/>
              <a:gd name="T117" fmla="*/ 2 h 51"/>
              <a:gd name="T118" fmla="*/ 52 w 84"/>
              <a:gd name="T119" fmla="*/ 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4" h="51">
                <a:moveTo>
                  <a:pt x="54" y="8"/>
                </a:moveTo>
                <a:lnTo>
                  <a:pt x="54" y="10"/>
                </a:lnTo>
                <a:lnTo>
                  <a:pt x="54" y="11"/>
                </a:lnTo>
                <a:lnTo>
                  <a:pt x="55" y="11"/>
                </a:lnTo>
                <a:lnTo>
                  <a:pt x="55" y="11"/>
                </a:lnTo>
                <a:lnTo>
                  <a:pt x="57" y="12"/>
                </a:lnTo>
                <a:lnTo>
                  <a:pt x="57" y="13"/>
                </a:lnTo>
                <a:lnTo>
                  <a:pt x="57" y="13"/>
                </a:lnTo>
                <a:lnTo>
                  <a:pt x="58" y="13"/>
                </a:lnTo>
                <a:lnTo>
                  <a:pt x="59" y="13"/>
                </a:lnTo>
                <a:lnTo>
                  <a:pt x="61" y="13"/>
                </a:lnTo>
                <a:lnTo>
                  <a:pt x="61" y="13"/>
                </a:lnTo>
                <a:lnTo>
                  <a:pt x="62" y="13"/>
                </a:lnTo>
                <a:lnTo>
                  <a:pt x="63" y="13"/>
                </a:lnTo>
                <a:lnTo>
                  <a:pt x="63" y="15"/>
                </a:lnTo>
                <a:lnTo>
                  <a:pt x="63" y="15"/>
                </a:lnTo>
                <a:lnTo>
                  <a:pt x="64" y="16"/>
                </a:lnTo>
                <a:lnTo>
                  <a:pt x="66" y="16"/>
                </a:lnTo>
                <a:lnTo>
                  <a:pt x="66" y="16"/>
                </a:lnTo>
                <a:lnTo>
                  <a:pt x="66" y="17"/>
                </a:lnTo>
                <a:lnTo>
                  <a:pt x="67" y="18"/>
                </a:lnTo>
                <a:lnTo>
                  <a:pt x="67" y="18"/>
                </a:lnTo>
                <a:lnTo>
                  <a:pt x="68" y="18"/>
                </a:lnTo>
                <a:lnTo>
                  <a:pt x="68" y="20"/>
                </a:lnTo>
                <a:lnTo>
                  <a:pt x="69" y="20"/>
                </a:lnTo>
                <a:lnTo>
                  <a:pt x="69" y="21"/>
                </a:lnTo>
                <a:lnTo>
                  <a:pt x="71" y="21"/>
                </a:lnTo>
                <a:lnTo>
                  <a:pt x="71" y="21"/>
                </a:lnTo>
                <a:lnTo>
                  <a:pt x="72" y="22"/>
                </a:lnTo>
                <a:lnTo>
                  <a:pt x="72" y="23"/>
                </a:lnTo>
                <a:lnTo>
                  <a:pt x="73" y="23"/>
                </a:lnTo>
                <a:lnTo>
                  <a:pt x="73" y="23"/>
                </a:lnTo>
                <a:lnTo>
                  <a:pt x="74" y="23"/>
                </a:lnTo>
                <a:lnTo>
                  <a:pt x="76" y="23"/>
                </a:lnTo>
                <a:lnTo>
                  <a:pt x="76" y="23"/>
                </a:lnTo>
                <a:lnTo>
                  <a:pt x="77" y="23"/>
                </a:lnTo>
                <a:lnTo>
                  <a:pt x="78" y="23"/>
                </a:lnTo>
                <a:lnTo>
                  <a:pt x="79" y="22"/>
                </a:lnTo>
                <a:lnTo>
                  <a:pt x="79" y="22"/>
                </a:lnTo>
                <a:lnTo>
                  <a:pt x="81" y="22"/>
                </a:lnTo>
                <a:lnTo>
                  <a:pt x="82" y="23"/>
                </a:lnTo>
                <a:lnTo>
                  <a:pt x="82" y="23"/>
                </a:lnTo>
                <a:lnTo>
                  <a:pt x="82" y="23"/>
                </a:lnTo>
                <a:lnTo>
                  <a:pt x="82" y="23"/>
                </a:lnTo>
                <a:lnTo>
                  <a:pt x="83" y="25"/>
                </a:lnTo>
                <a:lnTo>
                  <a:pt x="84" y="25"/>
                </a:lnTo>
                <a:lnTo>
                  <a:pt x="84" y="27"/>
                </a:lnTo>
                <a:lnTo>
                  <a:pt x="84" y="27"/>
                </a:lnTo>
                <a:lnTo>
                  <a:pt x="84" y="27"/>
                </a:lnTo>
                <a:lnTo>
                  <a:pt x="84" y="27"/>
                </a:lnTo>
                <a:lnTo>
                  <a:pt x="83" y="28"/>
                </a:lnTo>
                <a:lnTo>
                  <a:pt x="83" y="28"/>
                </a:lnTo>
                <a:lnTo>
                  <a:pt x="82" y="28"/>
                </a:lnTo>
                <a:lnTo>
                  <a:pt x="82" y="30"/>
                </a:lnTo>
                <a:lnTo>
                  <a:pt x="82" y="30"/>
                </a:lnTo>
                <a:lnTo>
                  <a:pt x="83" y="30"/>
                </a:lnTo>
                <a:lnTo>
                  <a:pt x="83" y="30"/>
                </a:lnTo>
                <a:lnTo>
                  <a:pt x="83" y="30"/>
                </a:lnTo>
                <a:lnTo>
                  <a:pt x="84" y="30"/>
                </a:lnTo>
                <a:lnTo>
                  <a:pt x="83" y="31"/>
                </a:lnTo>
                <a:lnTo>
                  <a:pt x="83" y="32"/>
                </a:lnTo>
                <a:lnTo>
                  <a:pt x="82" y="32"/>
                </a:lnTo>
                <a:lnTo>
                  <a:pt x="82" y="32"/>
                </a:lnTo>
                <a:lnTo>
                  <a:pt x="82" y="32"/>
                </a:lnTo>
                <a:lnTo>
                  <a:pt x="82" y="32"/>
                </a:lnTo>
                <a:lnTo>
                  <a:pt x="81" y="34"/>
                </a:lnTo>
                <a:lnTo>
                  <a:pt x="81" y="34"/>
                </a:lnTo>
                <a:lnTo>
                  <a:pt x="79" y="35"/>
                </a:lnTo>
                <a:lnTo>
                  <a:pt x="79" y="35"/>
                </a:lnTo>
                <a:lnTo>
                  <a:pt x="79" y="35"/>
                </a:lnTo>
                <a:lnTo>
                  <a:pt x="79" y="35"/>
                </a:lnTo>
                <a:lnTo>
                  <a:pt x="79" y="34"/>
                </a:lnTo>
                <a:lnTo>
                  <a:pt x="78" y="34"/>
                </a:lnTo>
                <a:lnTo>
                  <a:pt x="77" y="35"/>
                </a:lnTo>
                <a:lnTo>
                  <a:pt x="77" y="35"/>
                </a:lnTo>
                <a:lnTo>
                  <a:pt x="77" y="35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4" y="35"/>
                </a:lnTo>
                <a:lnTo>
                  <a:pt x="74" y="35"/>
                </a:lnTo>
                <a:lnTo>
                  <a:pt x="73" y="34"/>
                </a:lnTo>
                <a:lnTo>
                  <a:pt x="74" y="34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3" y="32"/>
                </a:lnTo>
                <a:lnTo>
                  <a:pt x="73" y="31"/>
                </a:lnTo>
                <a:lnTo>
                  <a:pt x="72" y="31"/>
                </a:lnTo>
                <a:lnTo>
                  <a:pt x="72" y="31"/>
                </a:lnTo>
                <a:lnTo>
                  <a:pt x="71" y="31"/>
                </a:lnTo>
                <a:lnTo>
                  <a:pt x="71" y="31"/>
                </a:lnTo>
                <a:lnTo>
                  <a:pt x="71" y="31"/>
                </a:lnTo>
                <a:lnTo>
                  <a:pt x="71" y="32"/>
                </a:lnTo>
                <a:lnTo>
                  <a:pt x="71" y="32"/>
                </a:lnTo>
                <a:lnTo>
                  <a:pt x="69" y="34"/>
                </a:lnTo>
                <a:lnTo>
                  <a:pt x="69" y="34"/>
                </a:lnTo>
                <a:lnTo>
                  <a:pt x="68" y="35"/>
                </a:lnTo>
                <a:lnTo>
                  <a:pt x="68" y="35"/>
                </a:lnTo>
                <a:lnTo>
                  <a:pt x="68" y="37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7" y="40"/>
                </a:lnTo>
                <a:lnTo>
                  <a:pt x="67" y="41"/>
                </a:lnTo>
                <a:lnTo>
                  <a:pt x="66" y="42"/>
                </a:lnTo>
                <a:lnTo>
                  <a:pt x="66" y="42"/>
                </a:lnTo>
                <a:lnTo>
                  <a:pt x="66" y="42"/>
                </a:lnTo>
                <a:lnTo>
                  <a:pt x="66" y="42"/>
                </a:lnTo>
                <a:lnTo>
                  <a:pt x="66" y="42"/>
                </a:lnTo>
                <a:lnTo>
                  <a:pt x="66" y="42"/>
                </a:lnTo>
                <a:lnTo>
                  <a:pt x="66" y="44"/>
                </a:lnTo>
                <a:lnTo>
                  <a:pt x="66" y="44"/>
                </a:lnTo>
                <a:lnTo>
                  <a:pt x="64" y="46"/>
                </a:lnTo>
                <a:lnTo>
                  <a:pt x="63" y="46"/>
                </a:lnTo>
                <a:lnTo>
                  <a:pt x="63" y="46"/>
                </a:lnTo>
                <a:lnTo>
                  <a:pt x="63" y="46"/>
                </a:lnTo>
                <a:lnTo>
                  <a:pt x="63" y="49"/>
                </a:lnTo>
                <a:lnTo>
                  <a:pt x="62" y="49"/>
                </a:lnTo>
                <a:lnTo>
                  <a:pt x="61" y="49"/>
                </a:lnTo>
                <a:lnTo>
                  <a:pt x="61" y="49"/>
                </a:lnTo>
                <a:lnTo>
                  <a:pt x="61" y="50"/>
                </a:lnTo>
                <a:lnTo>
                  <a:pt x="61" y="50"/>
                </a:lnTo>
                <a:lnTo>
                  <a:pt x="58" y="51"/>
                </a:lnTo>
                <a:lnTo>
                  <a:pt x="57" y="51"/>
                </a:lnTo>
                <a:lnTo>
                  <a:pt x="55" y="50"/>
                </a:lnTo>
                <a:lnTo>
                  <a:pt x="55" y="50"/>
                </a:lnTo>
                <a:lnTo>
                  <a:pt x="54" y="50"/>
                </a:lnTo>
                <a:lnTo>
                  <a:pt x="54" y="50"/>
                </a:lnTo>
                <a:lnTo>
                  <a:pt x="53" y="50"/>
                </a:lnTo>
                <a:lnTo>
                  <a:pt x="52" y="50"/>
                </a:lnTo>
                <a:lnTo>
                  <a:pt x="52" y="50"/>
                </a:lnTo>
                <a:lnTo>
                  <a:pt x="50" y="50"/>
                </a:lnTo>
                <a:lnTo>
                  <a:pt x="49" y="49"/>
                </a:lnTo>
                <a:lnTo>
                  <a:pt x="49" y="49"/>
                </a:lnTo>
                <a:lnTo>
                  <a:pt x="49" y="47"/>
                </a:lnTo>
                <a:lnTo>
                  <a:pt x="48" y="47"/>
                </a:lnTo>
                <a:lnTo>
                  <a:pt x="47" y="47"/>
                </a:lnTo>
                <a:lnTo>
                  <a:pt x="47" y="46"/>
                </a:lnTo>
                <a:lnTo>
                  <a:pt x="48" y="46"/>
                </a:lnTo>
                <a:lnTo>
                  <a:pt x="48" y="45"/>
                </a:lnTo>
                <a:lnTo>
                  <a:pt x="47" y="45"/>
                </a:lnTo>
                <a:lnTo>
                  <a:pt x="47" y="45"/>
                </a:lnTo>
                <a:lnTo>
                  <a:pt x="45" y="45"/>
                </a:lnTo>
                <a:lnTo>
                  <a:pt x="44" y="45"/>
                </a:lnTo>
                <a:lnTo>
                  <a:pt x="44" y="45"/>
                </a:lnTo>
                <a:lnTo>
                  <a:pt x="43" y="45"/>
                </a:lnTo>
                <a:lnTo>
                  <a:pt x="42" y="45"/>
                </a:lnTo>
                <a:lnTo>
                  <a:pt x="42" y="45"/>
                </a:lnTo>
                <a:lnTo>
                  <a:pt x="40" y="45"/>
                </a:lnTo>
                <a:lnTo>
                  <a:pt x="39" y="45"/>
                </a:lnTo>
                <a:lnTo>
                  <a:pt x="38" y="45"/>
                </a:lnTo>
                <a:lnTo>
                  <a:pt x="38" y="45"/>
                </a:lnTo>
                <a:lnTo>
                  <a:pt x="38" y="42"/>
                </a:lnTo>
                <a:lnTo>
                  <a:pt x="38" y="42"/>
                </a:lnTo>
                <a:lnTo>
                  <a:pt x="38" y="42"/>
                </a:lnTo>
                <a:lnTo>
                  <a:pt x="38" y="42"/>
                </a:lnTo>
                <a:lnTo>
                  <a:pt x="37" y="42"/>
                </a:lnTo>
                <a:lnTo>
                  <a:pt x="35" y="42"/>
                </a:lnTo>
                <a:lnTo>
                  <a:pt x="35" y="42"/>
                </a:lnTo>
                <a:lnTo>
                  <a:pt x="34" y="42"/>
                </a:lnTo>
                <a:lnTo>
                  <a:pt x="33" y="42"/>
                </a:lnTo>
                <a:lnTo>
                  <a:pt x="33" y="42"/>
                </a:lnTo>
                <a:lnTo>
                  <a:pt x="32" y="42"/>
                </a:lnTo>
                <a:lnTo>
                  <a:pt x="32" y="41"/>
                </a:lnTo>
                <a:lnTo>
                  <a:pt x="32" y="40"/>
                </a:lnTo>
                <a:lnTo>
                  <a:pt x="32" y="40"/>
                </a:lnTo>
                <a:lnTo>
                  <a:pt x="30" y="41"/>
                </a:lnTo>
                <a:lnTo>
                  <a:pt x="30" y="42"/>
                </a:lnTo>
                <a:lnTo>
                  <a:pt x="30" y="42"/>
                </a:lnTo>
                <a:lnTo>
                  <a:pt x="29" y="42"/>
                </a:lnTo>
                <a:lnTo>
                  <a:pt x="28" y="42"/>
                </a:lnTo>
                <a:lnTo>
                  <a:pt x="28" y="42"/>
                </a:lnTo>
                <a:lnTo>
                  <a:pt x="28" y="42"/>
                </a:lnTo>
                <a:lnTo>
                  <a:pt x="28" y="41"/>
                </a:lnTo>
                <a:lnTo>
                  <a:pt x="26" y="40"/>
                </a:lnTo>
                <a:lnTo>
                  <a:pt x="26" y="40"/>
                </a:lnTo>
                <a:lnTo>
                  <a:pt x="25" y="40"/>
                </a:lnTo>
                <a:lnTo>
                  <a:pt x="25" y="40"/>
                </a:lnTo>
                <a:lnTo>
                  <a:pt x="24" y="40"/>
                </a:lnTo>
                <a:lnTo>
                  <a:pt x="23" y="40"/>
                </a:lnTo>
                <a:lnTo>
                  <a:pt x="23" y="40"/>
                </a:lnTo>
                <a:lnTo>
                  <a:pt x="23" y="39"/>
                </a:lnTo>
                <a:lnTo>
                  <a:pt x="23" y="37"/>
                </a:lnTo>
                <a:lnTo>
                  <a:pt x="23" y="37"/>
                </a:lnTo>
                <a:lnTo>
                  <a:pt x="21" y="37"/>
                </a:lnTo>
                <a:lnTo>
                  <a:pt x="20" y="37"/>
                </a:lnTo>
                <a:lnTo>
                  <a:pt x="19" y="37"/>
                </a:lnTo>
                <a:lnTo>
                  <a:pt x="19" y="37"/>
                </a:lnTo>
                <a:lnTo>
                  <a:pt x="18" y="39"/>
                </a:lnTo>
                <a:lnTo>
                  <a:pt x="16" y="40"/>
                </a:lnTo>
                <a:lnTo>
                  <a:pt x="16" y="40"/>
                </a:lnTo>
                <a:lnTo>
                  <a:pt x="16" y="40"/>
                </a:lnTo>
                <a:lnTo>
                  <a:pt x="16" y="40"/>
                </a:lnTo>
                <a:lnTo>
                  <a:pt x="15" y="40"/>
                </a:lnTo>
                <a:lnTo>
                  <a:pt x="15" y="39"/>
                </a:lnTo>
                <a:lnTo>
                  <a:pt x="14" y="37"/>
                </a:lnTo>
                <a:lnTo>
                  <a:pt x="14" y="37"/>
                </a:lnTo>
                <a:lnTo>
                  <a:pt x="13" y="37"/>
                </a:lnTo>
                <a:lnTo>
                  <a:pt x="11" y="37"/>
                </a:lnTo>
                <a:lnTo>
                  <a:pt x="11" y="37"/>
                </a:lnTo>
                <a:lnTo>
                  <a:pt x="10" y="37"/>
                </a:lnTo>
                <a:lnTo>
                  <a:pt x="9" y="37"/>
                </a:lnTo>
                <a:lnTo>
                  <a:pt x="9" y="37"/>
                </a:lnTo>
                <a:lnTo>
                  <a:pt x="8" y="37"/>
                </a:lnTo>
                <a:lnTo>
                  <a:pt x="6" y="37"/>
                </a:lnTo>
                <a:lnTo>
                  <a:pt x="6" y="37"/>
                </a:lnTo>
                <a:lnTo>
                  <a:pt x="5" y="37"/>
                </a:lnTo>
                <a:lnTo>
                  <a:pt x="4" y="37"/>
                </a:lnTo>
                <a:lnTo>
                  <a:pt x="4" y="39"/>
                </a:lnTo>
                <a:lnTo>
                  <a:pt x="4" y="40"/>
                </a:lnTo>
                <a:lnTo>
                  <a:pt x="4" y="40"/>
                </a:lnTo>
                <a:lnTo>
                  <a:pt x="3" y="40"/>
                </a:lnTo>
                <a:lnTo>
                  <a:pt x="1" y="41"/>
                </a:lnTo>
                <a:lnTo>
                  <a:pt x="0" y="41"/>
                </a:lnTo>
                <a:lnTo>
                  <a:pt x="0" y="40"/>
                </a:lnTo>
                <a:lnTo>
                  <a:pt x="0" y="40"/>
                </a:lnTo>
                <a:lnTo>
                  <a:pt x="0" y="39"/>
                </a:lnTo>
                <a:lnTo>
                  <a:pt x="0" y="37"/>
                </a:lnTo>
                <a:lnTo>
                  <a:pt x="1" y="37"/>
                </a:lnTo>
                <a:lnTo>
                  <a:pt x="3" y="37"/>
                </a:lnTo>
                <a:lnTo>
                  <a:pt x="3" y="37"/>
                </a:lnTo>
                <a:lnTo>
                  <a:pt x="3" y="37"/>
                </a:lnTo>
                <a:lnTo>
                  <a:pt x="3" y="36"/>
                </a:lnTo>
                <a:lnTo>
                  <a:pt x="3" y="35"/>
                </a:lnTo>
                <a:lnTo>
                  <a:pt x="3" y="35"/>
                </a:lnTo>
                <a:lnTo>
                  <a:pt x="3" y="34"/>
                </a:lnTo>
                <a:lnTo>
                  <a:pt x="3" y="32"/>
                </a:lnTo>
                <a:lnTo>
                  <a:pt x="4" y="32"/>
                </a:lnTo>
                <a:lnTo>
                  <a:pt x="4" y="32"/>
                </a:lnTo>
                <a:lnTo>
                  <a:pt x="4" y="31"/>
                </a:lnTo>
                <a:lnTo>
                  <a:pt x="4" y="30"/>
                </a:lnTo>
                <a:lnTo>
                  <a:pt x="5" y="30"/>
                </a:lnTo>
                <a:lnTo>
                  <a:pt x="6" y="30"/>
                </a:lnTo>
                <a:lnTo>
                  <a:pt x="6" y="30"/>
                </a:lnTo>
                <a:lnTo>
                  <a:pt x="6" y="28"/>
                </a:lnTo>
                <a:lnTo>
                  <a:pt x="6" y="27"/>
                </a:lnTo>
                <a:lnTo>
                  <a:pt x="6" y="27"/>
                </a:lnTo>
                <a:lnTo>
                  <a:pt x="6" y="27"/>
                </a:lnTo>
                <a:lnTo>
                  <a:pt x="6" y="26"/>
                </a:lnTo>
                <a:lnTo>
                  <a:pt x="6" y="25"/>
                </a:lnTo>
                <a:lnTo>
                  <a:pt x="6" y="25"/>
                </a:lnTo>
                <a:lnTo>
                  <a:pt x="6" y="23"/>
                </a:lnTo>
                <a:lnTo>
                  <a:pt x="6" y="23"/>
                </a:lnTo>
                <a:lnTo>
                  <a:pt x="6" y="22"/>
                </a:lnTo>
                <a:lnTo>
                  <a:pt x="6" y="22"/>
                </a:lnTo>
                <a:lnTo>
                  <a:pt x="6" y="21"/>
                </a:lnTo>
                <a:lnTo>
                  <a:pt x="6" y="21"/>
                </a:lnTo>
                <a:lnTo>
                  <a:pt x="6" y="20"/>
                </a:lnTo>
                <a:lnTo>
                  <a:pt x="8" y="20"/>
                </a:lnTo>
                <a:lnTo>
                  <a:pt x="9" y="20"/>
                </a:lnTo>
                <a:lnTo>
                  <a:pt x="9" y="20"/>
                </a:lnTo>
                <a:lnTo>
                  <a:pt x="9" y="21"/>
                </a:lnTo>
                <a:lnTo>
                  <a:pt x="9" y="22"/>
                </a:lnTo>
                <a:lnTo>
                  <a:pt x="9" y="22"/>
                </a:lnTo>
                <a:lnTo>
                  <a:pt x="10" y="21"/>
                </a:lnTo>
                <a:lnTo>
                  <a:pt x="10" y="21"/>
                </a:lnTo>
                <a:lnTo>
                  <a:pt x="10" y="20"/>
                </a:lnTo>
                <a:lnTo>
                  <a:pt x="11" y="20"/>
                </a:lnTo>
                <a:lnTo>
                  <a:pt x="11" y="20"/>
                </a:lnTo>
                <a:lnTo>
                  <a:pt x="11" y="20"/>
                </a:lnTo>
                <a:lnTo>
                  <a:pt x="11" y="21"/>
                </a:lnTo>
                <a:lnTo>
                  <a:pt x="13" y="21"/>
                </a:lnTo>
                <a:lnTo>
                  <a:pt x="11" y="22"/>
                </a:lnTo>
                <a:lnTo>
                  <a:pt x="13" y="22"/>
                </a:lnTo>
                <a:lnTo>
                  <a:pt x="14" y="21"/>
                </a:lnTo>
                <a:lnTo>
                  <a:pt x="14" y="21"/>
                </a:lnTo>
                <a:lnTo>
                  <a:pt x="14" y="20"/>
                </a:lnTo>
                <a:lnTo>
                  <a:pt x="14" y="20"/>
                </a:lnTo>
                <a:lnTo>
                  <a:pt x="14" y="18"/>
                </a:lnTo>
                <a:lnTo>
                  <a:pt x="14" y="18"/>
                </a:lnTo>
                <a:lnTo>
                  <a:pt x="14" y="17"/>
                </a:lnTo>
                <a:lnTo>
                  <a:pt x="14" y="16"/>
                </a:lnTo>
                <a:lnTo>
                  <a:pt x="15" y="17"/>
                </a:lnTo>
                <a:lnTo>
                  <a:pt x="14" y="16"/>
                </a:lnTo>
                <a:lnTo>
                  <a:pt x="14" y="16"/>
                </a:lnTo>
                <a:lnTo>
                  <a:pt x="15" y="15"/>
                </a:lnTo>
                <a:lnTo>
                  <a:pt x="15" y="15"/>
                </a:lnTo>
                <a:lnTo>
                  <a:pt x="15" y="13"/>
                </a:lnTo>
                <a:lnTo>
                  <a:pt x="15" y="13"/>
                </a:lnTo>
                <a:lnTo>
                  <a:pt x="15" y="12"/>
                </a:lnTo>
                <a:lnTo>
                  <a:pt x="15" y="11"/>
                </a:lnTo>
                <a:lnTo>
                  <a:pt x="14" y="11"/>
                </a:lnTo>
                <a:lnTo>
                  <a:pt x="14" y="12"/>
                </a:lnTo>
                <a:lnTo>
                  <a:pt x="13" y="12"/>
                </a:lnTo>
                <a:lnTo>
                  <a:pt x="11" y="11"/>
                </a:lnTo>
                <a:lnTo>
                  <a:pt x="11" y="11"/>
                </a:lnTo>
                <a:lnTo>
                  <a:pt x="11" y="10"/>
                </a:lnTo>
                <a:lnTo>
                  <a:pt x="11" y="8"/>
                </a:lnTo>
                <a:lnTo>
                  <a:pt x="13" y="8"/>
                </a:lnTo>
                <a:lnTo>
                  <a:pt x="14" y="8"/>
                </a:lnTo>
                <a:lnTo>
                  <a:pt x="14" y="8"/>
                </a:lnTo>
                <a:lnTo>
                  <a:pt x="15" y="8"/>
                </a:lnTo>
                <a:lnTo>
                  <a:pt x="15" y="7"/>
                </a:lnTo>
                <a:lnTo>
                  <a:pt x="16" y="7"/>
                </a:lnTo>
                <a:lnTo>
                  <a:pt x="16" y="6"/>
                </a:lnTo>
                <a:lnTo>
                  <a:pt x="18" y="6"/>
                </a:lnTo>
                <a:lnTo>
                  <a:pt x="18" y="6"/>
                </a:lnTo>
                <a:lnTo>
                  <a:pt x="18" y="5"/>
                </a:lnTo>
                <a:lnTo>
                  <a:pt x="18" y="5"/>
                </a:lnTo>
                <a:lnTo>
                  <a:pt x="19" y="3"/>
                </a:lnTo>
                <a:lnTo>
                  <a:pt x="19" y="3"/>
                </a:lnTo>
                <a:lnTo>
                  <a:pt x="20" y="3"/>
                </a:lnTo>
                <a:lnTo>
                  <a:pt x="20" y="3"/>
                </a:lnTo>
                <a:lnTo>
                  <a:pt x="21" y="5"/>
                </a:lnTo>
                <a:lnTo>
                  <a:pt x="21" y="5"/>
                </a:lnTo>
                <a:lnTo>
                  <a:pt x="21" y="5"/>
                </a:lnTo>
                <a:lnTo>
                  <a:pt x="23" y="6"/>
                </a:lnTo>
                <a:lnTo>
                  <a:pt x="23" y="7"/>
                </a:lnTo>
                <a:lnTo>
                  <a:pt x="23" y="8"/>
                </a:lnTo>
                <a:lnTo>
                  <a:pt x="23" y="8"/>
                </a:lnTo>
                <a:lnTo>
                  <a:pt x="24" y="8"/>
                </a:lnTo>
                <a:lnTo>
                  <a:pt x="25" y="8"/>
                </a:lnTo>
                <a:lnTo>
                  <a:pt x="25" y="8"/>
                </a:lnTo>
                <a:lnTo>
                  <a:pt x="26" y="8"/>
                </a:lnTo>
                <a:lnTo>
                  <a:pt x="28" y="8"/>
                </a:lnTo>
                <a:lnTo>
                  <a:pt x="28" y="8"/>
                </a:lnTo>
                <a:lnTo>
                  <a:pt x="29" y="8"/>
                </a:lnTo>
                <a:lnTo>
                  <a:pt x="29" y="10"/>
                </a:lnTo>
                <a:lnTo>
                  <a:pt x="30" y="11"/>
                </a:lnTo>
                <a:lnTo>
                  <a:pt x="30" y="11"/>
                </a:lnTo>
                <a:lnTo>
                  <a:pt x="30" y="11"/>
                </a:lnTo>
                <a:lnTo>
                  <a:pt x="32" y="11"/>
                </a:lnTo>
                <a:lnTo>
                  <a:pt x="32" y="10"/>
                </a:lnTo>
                <a:lnTo>
                  <a:pt x="33" y="8"/>
                </a:lnTo>
                <a:lnTo>
                  <a:pt x="33" y="8"/>
                </a:lnTo>
                <a:lnTo>
                  <a:pt x="34" y="8"/>
                </a:lnTo>
                <a:lnTo>
                  <a:pt x="35" y="8"/>
                </a:lnTo>
                <a:lnTo>
                  <a:pt x="35" y="8"/>
                </a:lnTo>
                <a:lnTo>
                  <a:pt x="37" y="8"/>
                </a:lnTo>
                <a:lnTo>
                  <a:pt x="37" y="8"/>
                </a:lnTo>
                <a:lnTo>
                  <a:pt x="38" y="7"/>
                </a:lnTo>
                <a:lnTo>
                  <a:pt x="38" y="6"/>
                </a:lnTo>
                <a:lnTo>
                  <a:pt x="38" y="6"/>
                </a:lnTo>
                <a:lnTo>
                  <a:pt x="39" y="6"/>
                </a:lnTo>
                <a:lnTo>
                  <a:pt x="39" y="5"/>
                </a:lnTo>
                <a:lnTo>
                  <a:pt x="40" y="5"/>
                </a:lnTo>
                <a:lnTo>
                  <a:pt x="40" y="3"/>
                </a:lnTo>
                <a:lnTo>
                  <a:pt x="40" y="2"/>
                </a:lnTo>
                <a:lnTo>
                  <a:pt x="42" y="2"/>
                </a:lnTo>
                <a:lnTo>
                  <a:pt x="42" y="1"/>
                </a:lnTo>
                <a:lnTo>
                  <a:pt x="42" y="1"/>
                </a:lnTo>
                <a:lnTo>
                  <a:pt x="43" y="0"/>
                </a:lnTo>
                <a:lnTo>
                  <a:pt x="44" y="0"/>
                </a:lnTo>
                <a:lnTo>
                  <a:pt x="44" y="0"/>
                </a:lnTo>
                <a:lnTo>
                  <a:pt x="45" y="1"/>
                </a:lnTo>
                <a:lnTo>
                  <a:pt x="45" y="2"/>
                </a:lnTo>
                <a:lnTo>
                  <a:pt x="47" y="2"/>
                </a:lnTo>
                <a:lnTo>
                  <a:pt x="47" y="2"/>
                </a:lnTo>
                <a:lnTo>
                  <a:pt x="47" y="2"/>
                </a:lnTo>
                <a:lnTo>
                  <a:pt x="48" y="2"/>
                </a:lnTo>
                <a:lnTo>
                  <a:pt x="49" y="2"/>
                </a:lnTo>
                <a:lnTo>
                  <a:pt x="49" y="2"/>
                </a:lnTo>
                <a:lnTo>
                  <a:pt x="50" y="2"/>
                </a:lnTo>
                <a:lnTo>
                  <a:pt x="52" y="2"/>
                </a:lnTo>
                <a:lnTo>
                  <a:pt x="52" y="3"/>
                </a:lnTo>
                <a:lnTo>
                  <a:pt x="52" y="5"/>
                </a:lnTo>
                <a:lnTo>
                  <a:pt x="53" y="5"/>
                </a:lnTo>
                <a:lnTo>
                  <a:pt x="53" y="6"/>
                </a:lnTo>
                <a:lnTo>
                  <a:pt x="54" y="6"/>
                </a:lnTo>
                <a:lnTo>
                  <a:pt x="54" y="7"/>
                </a:lnTo>
                <a:lnTo>
                  <a:pt x="54" y="8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60" name="Freeform 528" hidden="1">
            <a:extLst>
              <a:ext uri="{FF2B5EF4-FFF2-40B4-BE49-F238E27FC236}">
                <a16:creationId xmlns:a16="http://schemas.microsoft.com/office/drawing/2014/main" id="{2392AB97-2924-4190-BA8C-16FD851C3B06}"/>
              </a:ext>
            </a:extLst>
          </p:cNvPr>
          <p:cNvSpPr>
            <a:spLocks/>
          </p:cNvSpPr>
          <p:nvPr/>
        </p:nvSpPr>
        <p:spPr bwMode="auto">
          <a:xfrm>
            <a:off x="14221874" y="4398011"/>
            <a:ext cx="910428" cy="621755"/>
          </a:xfrm>
          <a:custGeom>
            <a:avLst/>
            <a:gdLst>
              <a:gd name="T0" fmla="*/ 70 w 82"/>
              <a:gd name="T1" fmla="*/ 11 h 56"/>
              <a:gd name="T2" fmla="*/ 70 w 82"/>
              <a:gd name="T3" fmla="*/ 13 h 56"/>
              <a:gd name="T4" fmla="*/ 70 w 82"/>
              <a:gd name="T5" fmla="*/ 15 h 56"/>
              <a:gd name="T6" fmla="*/ 68 w 82"/>
              <a:gd name="T7" fmla="*/ 17 h 56"/>
              <a:gd name="T8" fmla="*/ 68 w 82"/>
              <a:gd name="T9" fmla="*/ 19 h 56"/>
              <a:gd name="T10" fmla="*/ 71 w 82"/>
              <a:gd name="T11" fmla="*/ 20 h 56"/>
              <a:gd name="T12" fmla="*/ 73 w 82"/>
              <a:gd name="T13" fmla="*/ 22 h 56"/>
              <a:gd name="T14" fmla="*/ 72 w 82"/>
              <a:gd name="T15" fmla="*/ 25 h 56"/>
              <a:gd name="T16" fmla="*/ 73 w 82"/>
              <a:gd name="T17" fmla="*/ 26 h 56"/>
              <a:gd name="T18" fmla="*/ 77 w 82"/>
              <a:gd name="T19" fmla="*/ 25 h 56"/>
              <a:gd name="T20" fmla="*/ 77 w 82"/>
              <a:gd name="T21" fmla="*/ 27 h 56"/>
              <a:gd name="T22" fmla="*/ 78 w 82"/>
              <a:gd name="T23" fmla="*/ 30 h 56"/>
              <a:gd name="T24" fmla="*/ 80 w 82"/>
              <a:gd name="T25" fmla="*/ 32 h 56"/>
              <a:gd name="T26" fmla="*/ 82 w 82"/>
              <a:gd name="T27" fmla="*/ 36 h 56"/>
              <a:gd name="T28" fmla="*/ 80 w 82"/>
              <a:gd name="T29" fmla="*/ 39 h 56"/>
              <a:gd name="T30" fmla="*/ 76 w 82"/>
              <a:gd name="T31" fmla="*/ 40 h 56"/>
              <a:gd name="T32" fmla="*/ 77 w 82"/>
              <a:gd name="T33" fmla="*/ 44 h 56"/>
              <a:gd name="T34" fmla="*/ 75 w 82"/>
              <a:gd name="T35" fmla="*/ 44 h 56"/>
              <a:gd name="T36" fmla="*/ 73 w 82"/>
              <a:gd name="T37" fmla="*/ 46 h 56"/>
              <a:gd name="T38" fmla="*/ 75 w 82"/>
              <a:gd name="T39" fmla="*/ 50 h 56"/>
              <a:gd name="T40" fmla="*/ 75 w 82"/>
              <a:gd name="T41" fmla="*/ 51 h 56"/>
              <a:gd name="T42" fmla="*/ 73 w 82"/>
              <a:gd name="T43" fmla="*/ 56 h 56"/>
              <a:gd name="T44" fmla="*/ 70 w 82"/>
              <a:gd name="T45" fmla="*/ 54 h 56"/>
              <a:gd name="T46" fmla="*/ 64 w 82"/>
              <a:gd name="T47" fmla="*/ 51 h 56"/>
              <a:gd name="T48" fmla="*/ 58 w 82"/>
              <a:gd name="T49" fmla="*/ 51 h 56"/>
              <a:gd name="T50" fmla="*/ 53 w 82"/>
              <a:gd name="T51" fmla="*/ 54 h 56"/>
              <a:gd name="T52" fmla="*/ 49 w 82"/>
              <a:gd name="T53" fmla="*/ 51 h 56"/>
              <a:gd name="T54" fmla="*/ 46 w 82"/>
              <a:gd name="T55" fmla="*/ 47 h 56"/>
              <a:gd name="T56" fmla="*/ 41 w 82"/>
              <a:gd name="T57" fmla="*/ 47 h 56"/>
              <a:gd name="T58" fmla="*/ 35 w 82"/>
              <a:gd name="T59" fmla="*/ 46 h 56"/>
              <a:gd name="T60" fmla="*/ 32 w 82"/>
              <a:gd name="T61" fmla="*/ 44 h 56"/>
              <a:gd name="T62" fmla="*/ 28 w 82"/>
              <a:gd name="T63" fmla="*/ 42 h 56"/>
              <a:gd name="T64" fmla="*/ 22 w 82"/>
              <a:gd name="T65" fmla="*/ 42 h 56"/>
              <a:gd name="T66" fmla="*/ 17 w 82"/>
              <a:gd name="T67" fmla="*/ 40 h 56"/>
              <a:gd name="T68" fmla="*/ 12 w 82"/>
              <a:gd name="T69" fmla="*/ 36 h 56"/>
              <a:gd name="T70" fmla="*/ 8 w 82"/>
              <a:gd name="T71" fmla="*/ 32 h 56"/>
              <a:gd name="T72" fmla="*/ 3 w 82"/>
              <a:gd name="T73" fmla="*/ 31 h 56"/>
              <a:gd name="T74" fmla="*/ 1 w 82"/>
              <a:gd name="T75" fmla="*/ 26 h 56"/>
              <a:gd name="T76" fmla="*/ 4 w 82"/>
              <a:gd name="T77" fmla="*/ 22 h 56"/>
              <a:gd name="T78" fmla="*/ 3 w 82"/>
              <a:gd name="T79" fmla="*/ 16 h 56"/>
              <a:gd name="T80" fmla="*/ 3 w 82"/>
              <a:gd name="T81" fmla="*/ 11 h 56"/>
              <a:gd name="T82" fmla="*/ 9 w 82"/>
              <a:gd name="T83" fmla="*/ 11 h 56"/>
              <a:gd name="T84" fmla="*/ 10 w 82"/>
              <a:gd name="T85" fmla="*/ 5 h 56"/>
              <a:gd name="T86" fmla="*/ 13 w 82"/>
              <a:gd name="T87" fmla="*/ 11 h 56"/>
              <a:gd name="T88" fmla="*/ 17 w 82"/>
              <a:gd name="T89" fmla="*/ 11 h 56"/>
              <a:gd name="T90" fmla="*/ 20 w 82"/>
              <a:gd name="T91" fmla="*/ 10 h 56"/>
              <a:gd name="T92" fmla="*/ 24 w 82"/>
              <a:gd name="T93" fmla="*/ 13 h 56"/>
              <a:gd name="T94" fmla="*/ 29 w 82"/>
              <a:gd name="T95" fmla="*/ 11 h 56"/>
              <a:gd name="T96" fmla="*/ 33 w 82"/>
              <a:gd name="T97" fmla="*/ 8 h 56"/>
              <a:gd name="T98" fmla="*/ 37 w 82"/>
              <a:gd name="T99" fmla="*/ 5 h 56"/>
              <a:gd name="T100" fmla="*/ 41 w 82"/>
              <a:gd name="T101" fmla="*/ 3 h 56"/>
              <a:gd name="T102" fmla="*/ 44 w 82"/>
              <a:gd name="T103" fmla="*/ 0 h 56"/>
              <a:gd name="T104" fmla="*/ 49 w 82"/>
              <a:gd name="T105" fmla="*/ 2 h 56"/>
              <a:gd name="T106" fmla="*/ 52 w 82"/>
              <a:gd name="T107" fmla="*/ 3 h 56"/>
              <a:gd name="T108" fmla="*/ 57 w 82"/>
              <a:gd name="T109" fmla="*/ 3 h 56"/>
              <a:gd name="T110" fmla="*/ 59 w 82"/>
              <a:gd name="T111" fmla="*/ 8 h 56"/>
              <a:gd name="T112" fmla="*/ 63 w 82"/>
              <a:gd name="T113" fmla="*/ 7 h 56"/>
              <a:gd name="T114" fmla="*/ 66 w 82"/>
              <a:gd name="T115" fmla="*/ 2 h 56"/>
              <a:gd name="T116" fmla="*/ 70 w 82"/>
              <a:gd name="T117" fmla="*/ 2 h 56"/>
              <a:gd name="T118" fmla="*/ 70 w 82"/>
              <a:gd name="T119" fmla="*/ 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2" h="56">
                <a:moveTo>
                  <a:pt x="71" y="8"/>
                </a:moveTo>
                <a:lnTo>
                  <a:pt x="71" y="10"/>
                </a:lnTo>
                <a:lnTo>
                  <a:pt x="68" y="10"/>
                </a:lnTo>
                <a:lnTo>
                  <a:pt x="68" y="11"/>
                </a:lnTo>
                <a:lnTo>
                  <a:pt x="68" y="11"/>
                </a:lnTo>
                <a:lnTo>
                  <a:pt x="70" y="11"/>
                </a:lnTo>
                <a:lnTo>
                  <a:pt x="70" y="11"/>
                </a:lnTo>
                <a:lnTo>
                  <a:pt x="70" y="11"/>
                </a:lnTo>
                <a:lnTo>
                  <a:pt x="71" y="11"/>
                </a:lnTo>
                <a:lnTo>
                  <a:pt x="71" y="11"/>
                </a:lnTo>
                <a:lnTo>
                  <a:pt x="71" y="11"/>
                </a:lnTo>
                <a:lnTo>
                  <a:pt x="71" y="12"/>
                </a:lnTo>
                <a:lnTo>
                  <a:pt x="71" y="13"/>
                </a:lnTo>
                <a:lnTo>
                  <a:pt x="70" y="13"/>
                </a:lnTo>
                <a:lnTo>
                  <a:pt x="70" y="13"/>
                </a:lnTo>
                <a:lnTo>
                  <a:pt x="70" y="13"/>
                </a:lnTo>
                <a:lnTo>
                  <a:pt x="70" y="13"/>
                </a:lnTo>
                <a:lnTo>
                  <a:pt x="71" y="13"/>
                </a:lnTo>
                <a:lnTo>
                  <a:pt x="71" y="15"/>
                </a:lnTo>
                <a:lnTo>
                  <a:pt x="71" y="15"/>
                </a:lnTo>
                <a:lnTo>
                  <a:pt x="70" y="15"/>
                </a:lnTo>
                <a:lnTo>
                  <a:pt x="68" y="16"/>
                </a:lnTo>
                <a:lnTo>
                  <a:pt x="68" y="16"/>
                </a:lnTo>
                <a:lnTo>
                  <a:pt x="68" y="16"/>
                </a:lnTo>
                <a:lnTo>
                  <a:pt x="68" y="16"/>
                </a:lnTo>
                <a:lnTo>
                  <a:pt x="68" y="16"/>
                </a:lnTo>
                <a:lnTo>
                  <a:pt x="68" y="17"/>
                </a:lnTo>
                <a:lnTo>
                  <a:pt x="68" y="17"/>
                </a:lnTo>
                <a:lnTo>
                  <a:pt x="67" y="17"/>
                </a:lnTo>
                <a:lnTo>
                  <a:pt x="67" y="17"/>
                </a:lnTo>
                <a:lnTo>
                  <a:pt x="66" y="17"/>
                </a:lnTo>
                <a:lnTo>
                  <a:pt x="66" y="19"/>
                </a:lnTo>
                <a:lnTo>
                  <a:pt x="66" y="19"/>
                </a:lnTo>
                <a:lnTo>
                  <a:pt x="67" y="19"/>
                </a:lnTo>
                <a:lnTo>
                  <a:pt x="68" y="19"/>
                </a:lnTo>
                <a:lnTo>
                  <a:pt x="68" y="19"/>
                </a:lnTo>
                <a:lnTo>
                  <a:pt x="68" y="19"/>
                </a:lnTo>
                <a:lnTo>
                  <a:pt x="68" y="19"/>
                </a:lnTo>
                <a:lnTo>
                  <a:pt x="70" y="20"/>
                </a:lnTo>
                <a:lnTo>
                  <a:pt x="70" y="21"/>
                </a:lnTo>
                <a:lnTo>
                  <a:pt x="71" y="21"/>
                </a:lnTo>
                <a:lnTo>
                  <a:pt x="71" y="20"/>
                </a:lnTo>
                <a:lnTo>
                  <a:pt x="71" y="20"/>
                </a:lnTo>
                <a:lnTo>
                  <a:pt x="71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3" y="21"/>
                </a:lnTo>
                <a:lnTo>
                  <a:pt x="73" y="22"/>
                </a:lnTo>
                <a:lnTo>
                  <a:pt x="72" y="22"/>
                </a:lnTo>
                <a:lnTo>
                  <a:pt x="72" y="24"/>
                </a:lnTo>
                <a:lnTo>
                  <a:pt x="72" y="24"/>
                </a:lnTo>
                <a:lnTo>
                  <a:pt x="72" y="24"/>
                </a:lnTo>
                <a:lnTo>
                  <a:pt x="72" y="24"/>
                </a:lnTo>
                <a:lnTo>
                  <a:pt x="72" y="25"/>
                </a:lnTo>
                <a:lnTo>
                  <a:pt x="72" y="25"/>
                </a:lnTo>
                <a:lnTo>
                  <a:pt x="72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5" y="25"/>
                </a:lnTo>
                <a:lnTo>
                  <a:pt x="75" y="26"/>
                </a:lnTo>
                <a:lnTo>
                  <a:pt x="76" y="26"/>
                </a:lnTo>
                <a:lnTo>
                  <a:pt x="77" y="24"/>
                </a:lnTo>
                <a:lnTo>
                  <a:pt x="77" y="25"/>
                </a:lnTo>
                <a:lnTo>
                  <a:pt x="77" y="26"/>
                </a:lnTo>
                <a:lnTo>
                  <a:pt x="77" y="26"/>
                </a:lnTo>
                <a:lnTo>
                  <a:pt x="76" y="26"/>
                </a:lnTo>
                <a:lnTo>
                  <a:pt x="76" y="29"/>
                </a:lnTo>
                <a:lnTo>
                  <a:pt x="76" y="29"/>
                </a:lnTo>
                <a:lnTo>
                  <a:pt x="76" y="29"/>
                </a:lnTo>
                <a:lnTo>
                  <a:pt x="77" y="27"/>
                </a:lnTo>
                <a:lnTo>
                  <a:pt x="78" y="29"/>
                </a:lnTo>
                <a:lnTo>
                  <a:pt x="78" y="29"/>
                </a:lnTo>
                <a:lnTo>
                  <a:pt x="78" y="29"/>
                </a:lnTo>
                <a:lnTo>
                  <a:pt x="78" y="29"/>
                </a:lnTo>
                <a:lnTo>
                  <a:pt x="78" y="30"/>
                </a:lnTo>
                <a:lnTo>
                  <a:pt x="78" y="30"/>
                </a:lnTo>
                <a:lnTo>
                  <a:pt x="78" y="30"/>
                </a:lnTo>
                <a:lnTo>
                  <a:pt x="80" y="30"/>
                </a:lnTo>
                <a:lnTo>
                  <a:pt x="78" y="30"/>
                </a:lnTo>
                <a:lnTo>
                  <a:pt x="80" y="30"/>
                </a:lnTo>
                <a:lnTo>
                  <a:pt x="80" y="30"/>
                </a:lnTo>
                <a:lnTo>
                  <a:pt x="81" y="30"/>
                </a:lnTo>
                <a:lnTo>
                  <a:pt x="81" y="31"/>
                </a:lnTo>
                <a:lnTo>
                  <a:pt x="80" y="32"/>
                </a:lnTo>
                <a:lnTo>
                  <a:pt x="81" y="32"/>
                </a:lnTo>
                <a:lnTo>
                  <a:pt x="81" y="32"/>
                </a:lnTo>
                <a:lnTo>
                  <a:pt x="82" y="34"/>
                </a:lnTo>
                <a:lnTo>
                  <a:pt x="82" y="35"/>
                </a:lnTo>
                <a:lnTo>
                  <a:pt x="82" y="35"/>
                </a:lnTo>
                <a:lnTo>
                  <a:pt x="82" y="36"/>
                </a:lnTo>
                <a:lnTo>
                  <a:pt x="82" y="36"/>
                </a:lnTo>
                <a:lnTo>
                  <a:pt x="82" y="36"/>
                </a:lnTo>
                <a:lnTo>
                  <a:pt x="81" y="36"/>
                </a:lnTo>
                <a:lnTo>
                  <a:pt x="81" y="37"/>
                </a:lnTo>
                <a:lnTo>
                  <a:pt x="81" y="37"/>
                </a:lnTo>
                <a:lnTo>
                  <a:pt x="82" y="39"/>
                </a:lnTo>
                <a:lnTo>
                  <a:pt x="81" y="39"/>
                </a:lnTo>
                <a:lnTo>
                  <a:pt x="80" y="39"/>
                </a:lnTo>
                <a:lnTo>
                  <a:pt x="80" y="39"/>
                </a:lnTo>
                <a:lnTo>
                  <a:pt x="80" y="37"/>
                </a:lnTo>
                <a:lnTo>
                  <a:pt x="78" y="37"/>
                </a:lnTo>
                <a:lnTo>
                  <a:pt x="78" y="39"/>
                </a:lnTo>
                <a:lnTo>
                  <a:pt x="77" y="39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1"/>
                </a:lnTo>
                <a:lnTo>
                  <a:pt x="76" y="41"/>
                </a:lnTo>
                <a:lnTo>
                  <a:pt x="76" y="42"/>
                </a:lnTo>
                <a:lnTo>
                  <a:pt x="77" y="42"/>
                </a:lnTo>
                <a:lnTo>
                  <a:pt x="77" y="42"/>
                </a:lnTo>
                <a:lnTo>
                  <a:pt x="77" y="44"/>
                </a:lnTo>
                <a:lnTo>
                  <a:pt x="77" y="45"/>
                </a:lnTo>
                <a:lnTo>
                  <a:pt x="77" y="45"/>
                </a:lnTo>
                <a:lnTo>
                  <a:pt x="76" y="44"/>
                </a:lnTo>
                <a:lnTo>
                  <a:pt x="76" y="42"/>
                </a:lnTo>
                <a:lnTo>
                  <a:pt x="75" y="42"/>
                </a:lnTo>
                <a:lnTo>
                  <a:pt x="75" y="42"/>
                </a:lnTo>
                <a:lnTo>
                  <a:pt x="75" y="44"/>
                </a:lnTo>
                <a:lnTo>
                  <a:pt x="75" y="44"/>
                </a:lnTo>
                <a:lnTo>
                  <a:pt x="75" y="44"/>
                </a:lnTo>
                <a:lnTo>
                  <a:pt x="75" y="44"/>
                </a:lnTo>
                <a:lnTo>
                  <a:pt x="73" y="45"/>
                </a:lnTo>
                <a:lnTo>
                  <a:pt x="73" y="46"/>
                </a:lnTo>
                <a:lnTo>
                  <a:pt x="73" y="46"/>
                </a:lnTo>
                <a:lnTo>
                  <a:pt x="73" y="46"/>
                </a:lnTo>
                <a:lnTo>
                  <a:pt x="73" y="46"/>
                </a:lnTo>
                <a:lnTo>
                  <a:pt x="73" y="47"/>
                </a:lnTo>
                <a:lnTo>
                  <a:pt x="73" y="49"/>
                </a:lnTo>
                <a:lnTo>
                  <a:pt x="73" y="49"/>
                </a:lnTo>
                <a:lnTo>
                  <a:pt x="75" y="49"/>
                </a:lnTo>
                <a:lnTo>
                  <a:pt x="75" y="49"/>
                </a:lnTo>
                <a:lnTo>
                  <a:pt x="75" y="50"/>
                </a:lnTo>
                <a:lnTo>
                  <a:pt x="76" y="50"/>
                </a:lnTo>
                <a:lnTo>
                  <a:pt x="76" y="51"/>
                </a:lnTo>
                <a:lnTo>
                  <a:pt x="76" y="51"/>
                </a:lnTo>
                <a:lnTo>
                  <a:pt x="76" y="51"/>
                </a:lnTo>
                <a:lnTo>
                  <a:pt x="76" y="53"/>
                </a:lnTo>
                <a:lnTo>
                  <a:pt x="75" y="51"/>
                </a:lnTo>
                <a:lnTo>
                  <a:pt x="75" y="51"/>
                </a:lnTo>
                <a:lnTo>
                  <a:pt x="75" y="53"/>
                </a:lnTo>
                <a:lnTo>
                  <a:pt x="75" y="53"/>
                </a:lnTo>
                <a:lnTo>
                  <a:pt x="75" y="54"/>
                </a:lnTo>
                <a:lnTo>
                  <a:pt x="76" y="56"/>
                </a:lnTo>
                <a:lnTo>
                  <a:pt x="75" y="56"/>
                </a:lnTo>
                <a:lnTo>
                  <a:pt x="73" y="56"/>
                </a:lnTo>
                <a:lnTo>
                  <a:pt x="73" y="56"/>
                </a:lnTo>
                <a:lnTo>
                  <a:pt x="73" y="55"/>
                </a:lnTo>
                <a:lnTo>
                  <a:pt x="72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0" y="54"/>
                </a:lnTo>
                <a:lnTo>
                  <a:pt x="68" y="54"/>
                </a:lnTo>
                <a:lnTo>
                  <a:pt x="68" y="54"/>
                </a:lnTo>
                <a:lnTo>
                  <a:pt x="67" y="54"/>
                </a:lnTo>
                <a:lnTo>
                  <a:pt x="66" y="54"/>
                </a:lnTo>
                <a:lnTo>
                  <a:pt x="66" y="53"/>
                </a:lnTo>
                <a:lnTo>
                  <a:pt x="66" y="53"/>
                </a:lnTo>
                <a:lnTo>
                  <a:pt x="64" y="51"/>
                </a:lnTo>
                <a:lnTo>
                  <a:pt x="63" y="51"/>
                </a:lnTo>
                <a:lnTo>
                  <a:pt x="63" y="51"/>
                </a:lnTo>
                <a:lnTo>
                  <a:pt x="62" y="51"/>
                </a:lnTo>
                <a:lnTo>
                  <a:pt x="61" y="51"/>
                </a:lnTo>
                <a:lnTo>
                  <a:pt x="59" y="51"/>
                </a:lnTo>
                <a:lnTo>
                  <a:pt x="59" y="51"/>
                </a:lnTo>
                <a:lnTo>
                  <a:pt x="58" y="51"/>
                </a:lnTo>
                <a:lnTo>
                  <a:pt x="57" y="51"/>
                </a:lnTo>
                <a:lnTo>
                  <a:pt x="57" y="51"/>
                </a:lnTo>
                <a:lnTo>
                  <a:pt x="56" y="51"/>
                </a:lnTo>
                <a:lnTo>
                  <a:pt x="54" y="51"/>
                </a:lnTo>
                <a:lnTo>
                  <a:pt x="54" y="51"/>
                </a:lnTo>
                <a:lnTo>
                  <a:pt x="54" y="53"/>
                </a:lnTo>
                <a:lnTo>
                  <a:pt x="53" y="54"/>
                </a:lnTo>
                <a:lnTo>
                  <a:pt x="52" y="54"/>
                </a:lnTo>
                <a:lnTo>
                  <a:pt x="52" y="54"/>
                </a:lnTo>
                <a:lnTo>
                  <a:pt x="52" y="54"/>
                </a:lnTo>
                <a:lnTo>
                  <a:pt x="51" y="54"/>
                </a:lnTo>
                <a:lnTo>
                  <a:pt x="51" y="53"/>
                </a:lnTo>
                <a:lnTo>
                  <a:pt x="49" y="51"/>
                </a:lnTo>
                <a:lnTo>
                  <a:pt x="49" y="51"/>
                </a:lnTo>
                <a:lnTo>
                  <a:pt x="49" y="50"/>
                </a:lnTo>
                <a:lnTo>
                  <a:pt x="49" y="49"/>
                </a:lnTo>
                <a:lnTo>
                  <a:pt x="48" y="49"/>
                </a:lnTo>
                <a:lnTo>
                  <a:pt x="47" y="49"/>
                </a:lnTo>
                <a:lnTo>
                  <a:pt x="47" y="49"/>
                </a:lnTo>
                <a:lnTo>
                  <a:pt x="47" y="49"/>
                </a:lnTo>
                <a:lnTo>
                  <a:pt x="46" y="47"/>
                </a:lnTo>
                <a:lnTo>
                  <a:pt x="44" y="46"/>
                </a:lnTo>
                <a:lnTo>
                  <a:pt x="44" y="46"/>
                </a:lnTo>
                <a:lnTo>
                  <a:pt x="43" y="46"/>
                </a:lnTo>
                <a:lnTo>
                  <a:pt x="43" y="46"/>
                </a:lnTo>
                <a:lnTo>
                  <a:pt x="41" y="46"/>
                </a:lnTo>
                <a:lnTo>
                  <a:pt x="41" y="46"/>
                </a:lnTo>
                <a:lnTo>
                  <a:pt x="41" y="47"/>
                </a:lnTo>
                <a:lnTo>
                  <a:pt x="39" y="49"/>
                </a:lnTo>
                <a:lnTo>
                  <a:pt x="39" y="49"/>
                </a:lnTo>
                <a:lnTo>
                  <a:pt x="38" y="49"/>
                </a:lnTo>
                <a:lnTo>
                  <a:pt x="38" y="49"/>
                </a:lnTo>
                <a:lnTo>
                  <a:pt x="38" y="49"/>
                </a:lnTo>
                <a:lnTo>
                  <a:pt x="37" y="47"/>
                </a:lnTo>
                <a:lnTo>
                  <a:pt x="35" y="46"/>
                </a:lnTo>
                <a:lnTo>
                  <a:pt x="35" y="46"/>
                </a:lnTo>
                <a:lnTo>
                  <a:pt x="35" y="46"/>
                </a:lnTo>
                <a:lnTo>
                  <a:pt x="34" y="45"/>
                </a:lnTo>
                <a:lnTo>
                  <a:pt x="33" y="44"/>
                </a:lnTo>
                <a:lnTo>
                  <a:pt x="33" y="44"/>
                </a:lnTo>
                <a:lnTo>
                  <a:pt x="33" y="44"/>
                </a:lnTo>
                <a:lnTo>
                  <a:pt x="32" y="44"/>
                </a:lnTo>
                <a:lnTo>
                  <a:pt x="30" y="44"/>
                </a:lnTo>
                <a:lnTo>
                  <a:pt x="30" y="44"/>
                </a:lnTo>
                <a:lnTo>
                  <a:pt x="29" y="44"/>
                </a:lnTo>
                <a:lnTo>
                  <a:pt x="28" y="42"/>
                </a:lnTo>
                <a:lnTo>
                  <a:pt x="28" y="42"/>
                </a:lnTo>
                <a:lnTo>
                  <a:pt x="28" y="42"/>
                </a:lnTo>
                <a:lnTo>
                  <a:pt x="28" y="42"/>
                </a:lnTo>
                <a:lnTo>
                  <a:pt x="27" y="41"/>
                </a:lnTo>
                <a:lnTo>
                  <a:pt x="25" y="41"/>
                </a:lnTo>
                <a:lnTo>
                  <a:pt x="25" y="41"/>
                </a:lnTo>
                <a:lnTo>
                  <a:pt x="24" y="42"/>
                </a:lnTo>
                <a:lnTo>
                  <a:pt x="23" y="42"/>
                </a:lnTo>
                <a:lnTo>
                  <a:pt x="22" y="42"/>
                </a:lnTo>
                <a:lnTo>
                  <a:pt x="22" y="42"/>
                </a:lnTo>
                <a:lnTo>
                  <a:pt x="20" y="42"/>
                </a:lnTo>
                <a:lnTo>
                  <a:pt x="19" y="42"/>
                </a:lnTo>
                <a:lnTo>
                  <a:pt x="19" y="42"/>
                </a:lnTo>
                <a:lnTo>
                  <a:pt x="18" y="42"/>
                </a:lnTo>
                <a:lnTo>
                  <a:pt x="18" y="41"/>
                </a:lnTo>
                <a:lnTo>
                  <a:pt x="17" y="40"/>
                </a:lnTo>
                <a:lnTo>
                  <a:pt x="17" y="40"/>
                </a:lnTo>
                <a:lnTo>
                  <a:pt x="15" y="40"/>
                </a:lnTo>
                <a:lnTo>
                  <a:pt x="15" y="39"/>
                </a:lnTo>
                <a:lnTo>
                  <a:pt x="14" y="39"/>
                </a:lnTo>
                <a:lnTo>
                  <a:pt x="14" y="37"/>
                </a:lnTo>
                <a:lnTo>
                  <a:pt x="13" y="37"/>
                </a:lnTo>
                <a:lnTo>
                  <a:pt x="13" y="37"/>
                </a:lnTo>
                <a:lnTo>
                  <a:pt x="12" y="36"/>
                </a:lnTo>
                <a:lnTo>
                  <a:pt x="12" y="35"/>
                </a:lnTo>
                <a:lnTo>
                  <a:pt x="12" y="35"/>
                </a:lnTo>
                <a:lnTo>
                  <a:pt x="10" y="35"/>
                </a:lnTo>
                <a:lnTo>
                  <a:pt x="9" y="34"/>
                </a:lnTo>
                <a:lnTo>
                  <a:pt x="9" y="34"/>
                </a:lnTo>
                <a:lnTo>
                  <a:pt x="9" y="32"/>
                </a:lnTo>
                <a:lnTo>
                  <a:pt x="8" y="32"/>
                </a:lnTo>
                <a:lnTo>
                  <a:pt x="7" y="32"/>
                </a:lnTo>
                <a:lnTo>
                  <a:pt x="7" y="32"/>
                </a:lnTo>
                <a:lnTo>
                  <a:pt x="5" y="32"/>
                </a:lnTo>
                <a:lnTo>
                  <a:pt x="4" y="32"/>
                </a:lnTo>
                <a:lnTo>
                  <a:pt x="3" y="32"/>
                </a:lnTo>
                <a:lnTo>
                  <a:pt x="3" y="32"/>
                </a:lnTo>
                <a:lnTo>
                  <a:pt x="3" y="31"/>
                </a:lnTo>
                <a:lnTo>
                  <a:pt x="1" y="30"/>
                </a:lnTo>
                <a:lnTo>
                  <a:pt x="1" y="30"/>
                </a:lnTo>
                <a:lnTo>
                  <a:pt x="0" y="30"/>
                </a:lnTo>
                <a:lnTo>
                  <a:pt x="0" y="29"/>
                </a:lnTo>
                <a:lnTo>
                  <a:pt x="0" y="27"/>
                </a:lnTo>
                <a:lnTo>
                  <a:pt x="1" y="27"/>
                </a:lnTo>
                <a:lnTo>
                  <a:pt x="1" y="26"/>
                </a:lnTo>
                <a:lnTo>
                  <a:pt x="1" y="25"/>
                </a:lnTo>
                <a:lnTo>
                  <a:pt x="1" y="24"/>
                </a:lnTo>
                <a:lnTo>
                  <a:pt x="3" y="24"/>
                </a:lnTo>
                <a:lnTo>
                  <a:pt x="3" y="24"/>
                </a:lnTo>
                <a:lnTo>
                  <a:pt x="4" y="24"/>
                </a:lnTo>
                <a:lnTo>
                  <a:pt x="4" y="24"/>
                </a:lnTo>
                <a:lnTo>
                  <a:pt x="4" y="22"/>
                </a:lnTo>
                <a:lnTo>
                  <a:pt x="3" y="21"/>
                </a:lnTo>
                <a:lnTo>
                  <a:pt x="3" y="21"/>
                </a:lnTo>
                <a:lnTo>
                  <a:pt x="3" y="20"/>
                </a:lnTo>
                <a:lnTo>
                  <a:pt x="3" y="19"/>
                </a:lnTo>
                <a:lnTo>
                  <a:pt x="3" y="19"/>
                </a:lnTo>
                <a:lnTo>
                  <a:pt x="3" y="17"/>
                </a:lnTo>
                <a:lnTo>
                  <a:pt x="3" y="16"/>
                </a:lnTo>
                <a:lnTo>
                  <a:pt x="3" y="16"/>
                </a:lnTo>
                <a:lnTo>
                  <a:pt x="3" y="15"/>
                </a:lnTo>
                <a:lnTo>
                  <a:pt x="3" y="13"/>
                </a:lnTo>
                <a:lnTo>
                  <a:pt x="3" y="13"/>
                </a:lnTo>
                <a:lnTo>
                  <a:pt x="3" y="12"/>
                </a:lnTo>
                <a:lnTo>
                  <a:pt x="3" y="11"/>
                </a:lnTo>
                <a:lnTo>
                  <a:pt x="3" y="11"/>
                </a:lnTo>
                <a:lnTo>
                  <a:pt x="3" y="11"/>
                </a:lnTo>
                <a:lnTo>
                  <a:pt x="4" y="11"/>
                </a:lnTo>
                <a:lnTo>
                  <a:pt x="5" y="11"/>
                </a:lnTo>
                <a:lnTo>
                  <a:pt x="7" y="11"/>
                </a:lnTo>
                <a:lnTo>
                  <a:pt x="7" y="11"/>
                </a:lnTo>
                <a:lnTo>
                  <a:pt x="8" y="11"/>
                </a:lnTo>
                <a:lnTo>
                  <a:pt x="9" y="11"/>
                </a:lnTo>
                <a:lnTo>
                  <a:pt x="9" y="10"/>
                </a:lnTo>
                <a:lnTo>
                  <a:pt x="9" y="8"/>
                </a:lnTo>
                <a:lnTo>
                  <a:pt x="9" y="8"/>
                </a:lnTo>
                <a:lnTo>
                  <a:pt x="9" y="8"/>
                </a:lnTo>
                <a:lnTo>
                  <a:pt x="9" y="7"/>
                </a:lnTo>
                <a:lnTo>
                  <a:pt x="10" y="6"/>
                </a:lnTo>
                <a:lnTo>
                  <a:pt x="10" y="5"/>
                </a:lnTo>
                <a:lnTo>
                  <a:pt x="12" y="5"/>
                </a:lnTo>
                <a:lnTo>
                  <a:pt x="12" y="6"/>
                </a:lnTo>
                <a:lnTo>
                  <a:pt x="12" y="7"/>
                </a:lnTo>
                <a:lnTo>
                  <a:pt x="12" y="8"/>
                </a:lnTo>
                <a:lnTo>
                  <a:pt x="12" y="8"/>
                </a:lnTo>
                <a:lnTo>
                  <a:pt x="13" y="10"/>
                </a:lnTo>
                <a:lnTo>
                  <a:pt x="13" y="11"/>
                </a:lnTo>
                <a:lnTo>
                  <a:pt x="13" y="11"/>
                </a:lnTo>
                <a:lnTo>
                  <a:pt x="14" y="11"/>
                </a:lnTo>
                <a:lnTo>
                  <a:pt x="14" y="11"/>
                </a:lnTo>
                <a:lnTo>
                  <a:pt x="15" y="11"/>
                </a:lnTo>
                <a:lnTo>
                  <a:pt x="17" y="11"/>
                </a:lnTo>
                <a:lnTo>
                  <a:pt x="17" y="11"/>
                </a:lnTo>
                <a:lnTo>
                  <a:pt x="17" y="11"/>
                </a:lnTo>
                <a:lnTo>
                  <a:pt x="18" y="10"/>
                </a:lnTo>
                <a:lnTo>
                  <a:pt x="18" y="8"/>
                </a:lnTo>
                <a:lnTo>
                  <a:pt x="18" y="8"/>
                </a:lnTo>
                <a:lnTo>
                  <a:pt x="19" y="8"/>
                </a:lnTo>
                <a:lnTo>
                  <a:pt x="19" y="8"/>
                </a:lnTo>
                <a:lnTo>
                  <a:pt x="19" y="8"/>
                </a:lnTo>
                <a:lnTo>
                  <a:pt x="20" y="10"/>
                </a:lnTo>
                <a:lnTo>
                  <a:pt x="20" y="11"/>
                </a:lnTo>
                <a:lnTo>
                  <a:pt x="22" y="11"/>
                </a:lnTo>
                <a:lnTo>
                  <a:pt x="22" y="11"/>
                </a:lnTo>
                <a:lnTo>
                  <a:pt x="23" y="11"/>
                </a:lnTo>
                <a:lnTo>
                  <a:pt x="23" y="12"/>
                </a:lnTo>
                <a:lnTo>
                  <a:pt x="24" y="13"/>
                </a:lnTo>
                <a:lnTo>
                  <a:pt x="24" y="13"/>
                </a:lnTo>
                <a:lnTo>
                  <a:pt x="25" y="13"/>
                </a:lnTo>
                <a:lnTo>
                  <a:pt x="25" y="13"/>
                </a:lnTo>
                <a:lnTo>
                  <a:pt x="27" y="13"/>
                </a:lnTo>
                <a:lnTo>
                  <a:pt x="28" y="13"/>
                </a:lnTo>
                <a:lnTo>
                  <a:pt x="28" y="13"/>
                </a:lnTo>
                <a:lnTo>
                  <a:pt x="29" y="12"/>
                </a:lnTo>
                <a:lnTo>
                  <a:pt x="29" y="11"/>
                </a:lnTo>
                <a:lnTo>
                  <a:pt x="29" y="11"/>
                </a:lnTo>
                <a:lnTo>
                  <a:pt x="30" y="10"/>
                </a:lnTo>
                <a:lnTo>
                  <a:pt x="30" y="11"/>
                </a:lnTo>
                <a:lnTo>
                  <a:pt x="32" y="10"/>
                </a:lnTo>
                <a:lnTo>
                  <a:pt x="33" y="10"/>
                </a:lnTo>
                <a:lnTo>
                  <a:pt x="33" y="8"/>
                </a:lnTo>
                <a:lnTo>
                  <a:pt x="33" y="8"/>
                </a:lnTo>
                <a:lnTo>
                  <a:pt x="34" y="8"/>
                </a:lnTo>
                <a:lnTo>
                  <a:pt x="35" y="7"/>
                </a:lnTo>
                <a:lnTo>
                  <a:pt x="35" y="7"/>
                </a:lnTo>
                <a:lnTo>
                  <a:pt x="35" y="7"/>
                </a:lnTo>
                <a:lnTo>
                  <a:pt x="37" y="6"/>
                </a:lnTo>
                <a:lnTo>
                  <a:pt x="37" y="5"/>
                </a:lnTo>
                <a:lnTo>
                  <a:pt x="37" y="5"/>
                </a:lnTo>
                <a:lnTo>
                  <a:pt x="38" y="5"/>
                </a:lnTo>
                <a:lnTo>
                  <a:pt x="38" y="5"/>
                </a:lnTo>
                <a:lnTo>
                  <a:pt x="39" y="5"/>
                </a:lnTo>
                <a:lnTo>
                  <a:pt x="41" y="5"/>
                </a:lnTo>
                <a:lnTo>
                  <a:pt x="41" y="5"/>
                </a:lnTo>
                <a:lnTo>
                  <a:pt x="41" y="3"/>
                </a:lnTo>
                <a:lnTo>
                  <a:pt x="41" y="3"/>
                </a:lnTo>
                <a:lnTo>
                  <a:pt x="41" y="2"/>
                </a:lnTo>
                <a:lnTo>
                  <a:pt x="41" y="2"/>
                </a:lnTo>
                <a:lnTo>
                  <a:pt x="42" y="2"/>
                </a:lnTo>
                <a:lnTo>
                  <a:pt x="43" y="2"/>
                </a:lnTo>
                <a:lnTo>
                  <a:pt x="43" y="1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1"/>
                </a:lnTo>
                <a:lnTo>
                  <a:pt x="46" y="2"/>
                </a:lnTo>
                <a:lnTo>
                  <a:pt x="47" y="2"/>
                </a:lnTo>
                <a:lnTo>
                  <a:pt x="47" y="2"/>
                </a:lnTo>
                <a:lnTo>
                  <a:pt x="48" y="2"/>
                </a:lnTo>
                <a:lnTo>
                  <a:pt x="49" y="2"/>
                </a:lnTo>
                <a:lnTo>
                  <a:pt x="49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3"/>
                </a:lnTo>
                <a:lnTo>
                  <a:pt x="52" y="5"/>
                </a:lnTo>
                <a:lnTo>
                  <a:pt x="53" y="5"/>
                </a:lnTo>
                <a:lnTo>
                  <a:pt x="54" y="5"/>
                </a:lnTo>
                <a:lnTo>
                  <a:pt x="54" y="5"/>
                </a:lnTo>
                <a:lnTo>
                  <a:pt x="56" y="5"/>
                </a:lnTo>
                <a:lnTo>
                  <a:pt x="57" y="3"/>
                </a:lnTo>
                <a:lnTo>
                  <a:pt x="57" y="3"/>
                </a:lnTo>
                <a:lnTo>
                  <a:pt x="58" y="3"/>
                </a:lnTo>
                <a:lnTo>
                  <a:pt x="59" y="5"/>
                </a:lnTo>
                <a:lnTo>
                  <a:pt x="59" y="5"/>
                </a:lnTo>
                <a:lnTo>
                  <a:pt x="59" y="6"/>
                </a:lnTo>
                <a:lnTo>
                  <a:pt x="59" y="7"/>
                </a:lnTo>
                <a:lnTo>
                  <a:pt x="59" y="7"/>
                </a:lnTo>
                <a:lnTo>
                  <a:pt x="59" y="8"/>
                </a:lnTo>
                <a:lnTo>
                  <a:pt x="61" y="8"/>
                </a:lnTo>
                <a:lnTo>
                  <a:pt x="61" y="10"/>
                </a:lnTo>
                <a:lnTo>
                  <a:pt x="62" y="8"/>
                </a:lnTo>
                <a:lnTo>
                  <a:pt x="63" y="10"/>
                </a:lnTo>
                <a:lnTo>
                  <a:pt x="63" y="8"/>
                </a:lnTo>
                <a:lnTo>
                  <a:pt x="63" y="8"/>
                </a:lnTo>
                <a:lnTo>
                  <a:pt x="63" y="7"/>
                </a:lnTo>
                <a:lnTo>
                  <a:pt x="64" y="6"/>
                </a:lnTo>
                <a:lnTo>
                  <a:pt x="64" y="6"/>
                </a:lnTo>
                <a:lnTo>
                  <a:pt x="64" y="5"/>
                </a:lnTo>
                <a:lnTo>
                  <a:pt x="64" y="5"/>
                </a:lnTo>
                <a:lnTo>
                  <a:pt x="66" y="3"/>
                </a:lnTo>
                <a:lnTo>
                  <a:pt x="66" y="3"/>
                </a:lnTo>
                <a:lnTo>
                  <a:pt x="66" y="2"/>
                </a:lnTo>
                <a:lnTo>
                  <a:pt x="66" y="2"/>
                </a:lnTo>
                <a:lnTo>
                  <a:pt x="67" y="1"/>
                </a:lnTo>
                <a:lnTo>
                  <a:pt x="68" y="1"/>
                </a:lnTo>
                <a:lnTo>
                  <a:pt x="68" y="1"/>
                </a:lnTo>
                <a:lnTo>
                  <a:pt x="70" y="1"/>
                </a:lnTo>
                <a:lnTo>
                  <a:pt x="70" y="2"/>
                </a:lnTo>
                <a:lnTo>
                  <a:pt x="70" y="2"/>
                </a:lnTo>
                <a:lnTo>
                  <a:pt x="71" y="3"/>
                </a:lnTo>
                <a:lnTo>
                  <a:pt x="71" y="5"/>
                </a:lnTo>
                <a:lnTo>
                  <a:pt x="71" y="5"/>
                </a:lnTo>
                <a:lnTo>
                  <a:pt x="71" y="6"/>
                </a:lnTo>
                <a:lnTo>
                  <a:pt x="70" y="6"/>
                </a:lnTo>
                <a:lnTo>
                  <a:pt x="70" y="7"/>
                </a:lnTo>
                <a:lnTo>
                  <a:pt x="70" y="8"/>
                </a:lnTo>
                <a:lnTo>
                  <a:pt x="71" y="8"/>
                </a:lnTo>
                <a:lnTo>
                  <a:pt x="71" y="8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61" name="Freeform 529" hidden="1">
            <a:extLst>
              <a:ext uri="{FF2B5EF4-FFF2-40B4-BE49-F238E27FC236}">
                <a16:creationId xmlns:a16="http://schemas.microsoft.com/office/drawing/2014/main" id="{D21CE8DF-9E60-4109-ABF8-805A92D1F894}"/>
              </a:ext>
            </a:extLst>
          </p:cNvPr>
          <p:cNvSpPr>
            <a:spLocks/>
          </p:cNvSpPr>
          <p:nvPr/>
        </p:nvSpPr>
        <p:spPr bwMode="auto">
          <a:xfrm>
            <a:off x="15221124" y="4364708"/>
            <a:ext cx="777194" cy="1010356"/>
          </a:xfrm>
          <a:custGeom>
            <a:avLst/>
            <a:gdLst>
              <a:gd name="T0" fmla="*/ 45 w 70"/>
              <a:gd name="T1" fmla="*/ 20 h 91"/>
              <a:gd name="T2" fmla="*/ 51 w 70"/>
              <a:gd name="T3" fmla="*/ 24 h 91"/>
              <a:gd name="T4" fmla="*/ 53 w 70"/>
              <a:gd name="T5" fmla="*/ 28 h 91"/>
              <a:gd name="T6" fmla="*/ 54 w 70"/>
              <a:gd name="T7" fmla="*/ 33 h 91"/>
              <a:gd name="T8" fmla="*/ 54 w 70"/>
              <a:gd name="T9" fmla="*/ 39 h 91"/>
              <a:gd name="T10" fmla="*/ 56 w 70"/>
              <a:gd name="T11" fmla="*/ 45 h 91"/>
              <a:gd name="T12" fmla="*/ 56 w 70"/>
              <a:gd name="T13" fmla="*/ 52 h 91"/>
              <a:gd name="T14" fmla="*/ 53 w 70"/>
              <a:gd name="T15" fmla="*/ 57 h 91"/>
              <a:gd name="T16" fmla="*/ 48 w 70"/>
              <a:gd name="T17" fmla="*/ 59 h 91"/>
              <a:gd name="T18" fmla="*/ 44 w 70"/>
              <a:gd name="T19" fmla="*/ 59 h 91"/>
              <a:gd name="T20" fmla="*/ 42 w 70"/>
              <a:gd name="T21" fmla="*/ 64 h 91"/>
              <a:gd name="T22" fmla="*/ 44 w 70"/>
              <a:gd name="T23" fmla="*/ 71 h 91"/>
              <a:gd name="T24" fmla="*/ 45 w 70"/>
              <a:gd name="T25" fmla="*/ 71 h 91"/>
              <a:gd name="T26" fmla="*/ 48 w 70"/>
              <a:gd name="T27" fmla="*/ 73 h 91"/>
              <a:gd name="T28" fmla="*/ 49 w 70"/>
              <a:gd name="T29" fmla="*/ 71 h 91"/>
              <a:gd name="T30" fmla="*/ 53 w 70"/>
              <a:gd name="T31" fmla="*/ 73 h 91"/>
              <a:gd name="T32" fmla="*/ 55 w 70"/>
              <a:gd name="T33" fmla="*/ 77 h 91"/>
              <a:gd name="T34" fmla="*/ 56 w 70"/>
              <a:gd name="T35" fmla="*/ 81 h 91"/>
              <a:gd name="T36" fmla="*/ 59 w 70"/>
              <a:gd name="T37" fmla="*/ 79 h 91"/>
              <a:gd name="T38" fmla="*/ 61 w 70"/>
              <a:gd name="T39" fmla="*/ 85 h 91"/>
              <a:gd name="T40" fmla="*/ 64 w 70"/>
              <a:gd name="T41" fmla="*/ 82 h 91"/>
              <a:gd name="T42" fmla="*/ 69 w 70"/>
              <a:gd name="T43" fmla="*/ 85 h 91"/>
              <a:gd name="T44" fmla="*/ 65 w 70"/>
              <a:gd name="T45" fmla="*/ 87 h 91"/>
              <a:gd name="T46" fmla="*/ 59 w 70"/>
              <a:gd name="T47" fmla="*/ 88 h 91"/>
              <a:gd name="T48" fmla="*/ 54 w 70"/>
              <a:gd name="T49" fmla="*/ 88 h 91"/>
              <a:gd name="T50" fmla="*/ 48 w 70"/>
              <a:gd name="T51" fmla="*/ 86 h 91"/>
              <a:gd name="T52" fmla="*/ 42 w 70"/>
              <a:gd name="T53" fmla="*/ 86 h 91"/>
              <a:gd name="T54" fmla="*/ 36 w 70"/>
              <a:gd name="T55" fmla="*/ 87 h 91"/>
              <a:gd name="T56" fmla="*/ 32 w 70"/>
              <a:gd name="T57" fmla="*/ 81 h 91"/>
              <a:gd name="T58" fmla="*/ 26 w 70"/>
              <a:gd name="T59" fmla="*/ 78 h 91"/>
              <a:gd name="T60" fmla="*/ 21 w 70"/>
              <a:gd name="T61" fmla="*/ 76 h 91"/>
              <a:gd name="T62" fmla="*/ 16 w 70"/>
              <a:gd name="T63" fmla="*/ 73 h 91"/>
              <a:gd name="T64" fmla="*/ 10 w 70"/>
              <a:gd name="T65" fmla="*/ 73 h 91"/>
              <a:gd name="T66" fmla="*/ 2 w 70"/>
              <a:gd name="T67" fmla="*/ 71 h 91"/>
              <a:gd name="T68" fmla="*/ 1 w 70"/>
              <a:gd name="T69" fmla="*/ 67 h 91"/>
              <a:gd name="T70" fmla="*/ 2 w 70"/>
              <a:gd name="T71" fmla="*/ 62 h 91"/>
              <a:gd name="T72" fmla="*/ 7 w 70"/>
              <a:gd name="T73" fmla="*/ 61 h 91"/>
              <a:gd name="T74" fmla="*/ 10 w 70"/>
              <a:gd name="T75" fmla="*/ 58 h 91"/>
              <a:gd name="T76" fmla="*/ 7 w 70"/>
              <a:gd name="T77" fmla="*/ 53 h 91"/>
              <a:gd name="T78" fmla="*/ 3 w 70"/>
              <a:gd name="T79" fmla="*/ 49 h 91"/>
              <a:gd name="T80" fmla="*/ 5 w 70"/>
              <a:gd name="T81" fmla="*/ 44 h 91"/>
              <a:gd name="T82" fmla="*/ 1 w 70"/>
              <a:gd name="T83" fmla="*/ 40 h 91"/>
              <a:gd name="T84" fmla="*/ 1 w 70"/>
              <a:gd name="T85" fmla="*/ 38 h 91"/>
              <a:gd name="T86" fmla="*/ 2 w 70"/>
              <a:gd name="T87" fmla="*/ 33 h 91"/>
              <a:gd name="T88" fmla="*/ 3 w 70"/>
              <a:gd name="T89" fmla="*/ 33 h 91"/>
              <a:gd name="T90" fmla="*/ 1 w 70"/>
              <a:gd name="T91" fmla="*/ 29 h 91"/>
              <a:gd name="T92" fmla="*/ 1 w 70"/>
              <a:gd name="T93" fmla="*/ 22 h 91"/>
              <a:gd name="T94" fmla="*/ 5 w 70"/>
              <a:gd name="T95" fmla="*/ 19 h 91"/>
              <a:gd name="T96" fmla="*/ 12 w 70"/>
              <a:gd name="T97" fmla="*/ 19 h 91"/>
              <a:gd name="T98" fmla="*/ 11 w 70"/>
              <a:gd name="T99" fmla="*/ 14 h 91"/>
              <a:gd name="T100" fmla="*/ 10 w 70"/>
              <a:gd name="T101" fmla="*/ 11 h 91"/>
              <a:gd name="T102" fmla="*/ 12 w 70"/>
              <a:gd name="T103" fmla="*/ 5 h 91"/>
              <a:gd name="T104" fmla="*/ 14 w 70"/>
              <a:gd name="T105" fmla="*/ 0 h 91"/>
              <a:gd name="T106" fmla="*/ 16 w 70"/>
              <a:gd name="T107" fmla="*/ 5 h 91"/>
              <a:gd name="T108" fmla="*/ 21 w 70"/>
              <a:gd name="T109" fmla="*/ 8 h 91"/>
              <a:gd name="T110" fmla="*/ 27 w 70"/>
              <a:gd name="T111" fmla="*/ 8 h 91"/>
              <a:gd name="T112" fmla="*/ 34 w 70"/>
              <a:gd name="T113" fmla="*/ 9 h 91"/>
              <a:gd name="T114" fmla="*/ 39 w 70"/>
              <a:gd name="T115" fmla="*/ 11 h 91"/>
              <a:gd name="T116" fmla="*/ 42 w 70"/>
              <a:gd name="T117" fmla="*/ 15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" h="91">
                <a:moveTo>
                  <a:pt x="45" y="15"/>
                </a:moveTo>
                <a:lnTo>
                  <a:pt x="45" y="16"/>
                </a:lnTo>
                <a:lnTo>
                  <a:pt x="45" y="16"/>
                </a:lnTo>
                <a:lnTo>
                  <a:pt x="45" y="18"/>
                </a:lnTo>
                <a:lnTo>
                  <a:pt x="45" y="19"/>
                </a:lnTo>
                <a:lnTo>
                  <a:pt x="45" y="19"/>
                </a:lnTo>
                <a:lnTo>
                  <a:pt x="45" y="19"/>
                </a:lnTo>
                <a:lnTo>
                  <a:pt x="45" y="20"/>
                </a:lnTo>
                <a:lnTo>
                  <a:pt x="46" y="20"/>
                </a:lnTo>
                <a:lnTo>
                  <a:pt x="46" y="22"/>
                </a:lnTo>
                <a:lnTo>
                  <a:pt x="48" y="22"/>
                </a:lnTo>
                <a:lnTo>
                  <a:pt x="48" y="22"/>
                </a:lnTo>
                <a:lnTo>
                  <a:pt x="48" y="23"/>
                </a:lnTo>
                <a:lnTo>
                  <a:pt x="49" y="23"/>
                </a:lnTo>
                <a:lnTo>
                  <a:pt x="50" y="23"/>
                </a:lnTo>
                <a:lnTo>
                  <a:pt x="51" y="24"/>
                </a:lnTo>
                <a:lnTo>
                  <a:pt x="51" y="24"/>
                </a:lnTo>
                <a:lnTo>
                  <a:pt x="51" y="25"/>
                </a:lnTo>
                <a:lnTo>
                  <a:pt x="53" y="24"/>
                </a:lnTo>
                <a:lnTo>
                  <a:pt x="53" y="25"/>
                </a:lnTo>
                <a:lnTo>
                  <a:pt x="54" y="27"/>
                </a:lnTo>
                <a:lnTo>
                  <a:pt x="54" y="27"/>
                </a:lnTo>
                <a:lnTo>
                  <a:pt x="54" y="28"/>
                </a:lnTo>
                <a:lnTo>
                  <a:pt x="53" y="28"/>
                </a:lnTo>
                <a:lnTo>
                  <a:pt x="53" y="29"/>
                </a:lnTo>
                <a:lnTo>
                  <a:pt x="53" y="30"/>
                </a:lnTo>
                <a:lnTo>
                  <a:pt x="53" y="30"/>
                </a:lnTo>
                <a:lnTo>
                  <a:pt x="54" y="30"/>
                </a:lnTo>
                <a:lnTo>
                  <a:pt x="54" y="30"/>
                </a:lnTo>
                <a:lnTo>
                  <a:pt x="54" y="30"/>
                </a:lnTo>
                <a:lnTo>
                  <a:pt x="54" y="32"/>
                </a:lnTo>
                <a:lnTo>
                  <a:pt x="54" y="33"/>
                </a:lnTo>
                <a:lnTo>
                  <a:pt x="54" y="33"/>
                </a:lnTo>
                <a:lnTo>
                  <a:pt x="54" y="34"/>
                </a:lnTo>
                <a:lnTo>
                  <a:pt x="54" y="35"/>
                </a:lnTo>
                <a:lnTo>
                  <a:pt x="55" y="35"/>
                </a:lnTo>
                <a:lnTo>
                  <a:pt x="55" y="37"/>
                </a:lnTo>
                <a:lnTo>
                  <a:pt x="54" y="38"/>
                </a:lnTo>
                <a:lnTo>
                  <a:pt x="54" y="38"/>
                </a:lnTo>
                <a:lnTo>
                  <a:pt x="54" y="39"/>
                </a:lnTo>
                <a:lnTo>
                  <a:pt x="54" y="40"/>
                </a:lnTo>
                <a:lnTo>
                  <a:pt x="54" y="40"/>
                </a:lnTo>
                <a:lnTo>
                  <a:pt x="55" y="40"/>
                </a:lnTo>
                <a:lnTo>
                  <a:pt x="55" y="42"/>
                </a:lnTo>
                <a:lnTo>
                  <a:pt x="55" y="43"/>
                </a:lnTo>
                <a:lnTo>
                  <a:pt x="55" y="43"/>
                </a:lnTo>
                <a:lnTo>
                  <a:pt x="55" y="44"/>
                </a:lnTo>
                <a:lnTo>
                  <a:pt x="56" y="45"/>
                </a:lnTo>
                <a:lnTo>
                  <a:pt x="56" y="45"/>
                </a:lnTo>
                <a:lnTo>
                  <a:pt x="56" y="47"/>
                </a:lnTo>
                <a:lnTo>
                  <a:pt x="56" y="48"/>
                </a:lnTo>
                <a:lnTo>
                  <a:pt x="56" y="49"/>
                </a:lnTo>
                <a:lnTo>
                  <a:pt x="56" y="49"/>
                </a:lnTo>
                <a:lnTo>
                  <a:pt x="56" y="50"/>
                </a:lnTo>
                <a:lnTo>
                  <a:pt x="56" y="52"/>
                </a:lnTo>
                <a:lnTo>
                  <a:pt x="56" y="52"/>
                </a:lnTo>
                <a:lnTo>
                  <a:pt x="56" y="53"/>
                </a:lnTo>
                <a:lnTo>
                  <a:pt x="56" y="54"/>
                </a:lnTo>
                <a:lnTo>
                  <a:pt x="55" y="54"/>
                </a:lnTo>
                <a:lnTo>
                  <a:pt x="55" y="54"/>
                </a:lnTo>
                <a:lnTo>
                  <a:pt x="54" y="56"/>
                </a:lnTo>
                <a:lnTo>
                  <a:pt x="54" y="57"/>
                </a:lnTo>
                <a:lnTo>
                  <a:pt x="54" y="57"/>
                </a:lnTo>
                <a:lnTo>
                  <a:pt x="53" y="57"/>
                </a:lnTo>
                <a:lnTo>
                  <a:pt x="51" y="57"/>
                </a:lnTo>
                <a:lnTo>
                  <a:pt x="51" y="57"/>
                </a:lnTo>
                <a:lnTo>
                  <a:pt x="50" y="57"/>
                </a:lnTo>
                <a:lnTo>
                  <a:pt x="50" y="57"/>
                </a:lnTo>
                <a:lnTo>
                  <a:pt x="49" y="57"/>
                </a:lnTo>
                <a:lnTo>
                  <a:pt x="48" y="58"/>
                </a:lnTo>
                <a:lnTo>
                  <a:pt x="48" y="59"/>
                </a:lnTo>
                <a:lnTo>
                  <a:pt x="48" y="59"/>
                </a:lnTo>
                <a:lnTo>
                  <a:pt x="48" y="62"/>
                </a:lnTo>
                <a:lnTo>
                  <a:pt x="48" y="62"/>
                </a:lnTo>
                <a:lnTo>
                  <a:pt x="48" y="62"/>
                </a:lnTo>
                <a:lnTo>
                  <a:pt x="48" y="62"/>
                </a:lnTo>
                <a:lnTo>
                  <a:pt x="46" y="61"/>
                </a:lnTo>
                <a:lnTo>
                  <a:pt x="45" y="59"/>
                </a:lnTo>
                <a:lnTo>
                  <a:pt x="45" y="59"/>
                </a:lnTo>
                <a:lnTo>
                  <a:pt x="44" y="59"/>
                </a:lnTo>
                <a:lnTo>
                  <a:pt x="44" y="59"/>
                </a:lnTo>
                <a:lnTo>
                  <a:pt x="42" y="61"/>
                </a:lnTo>
                <a:lnTo>
                  <a:pt x="42" y="62"/>
                </a:lnTo>
                <a:lnTo>
                  <a:pt x="42" y="62"/>
                </a:lnTo>
                <a:lnTo>
                  <a:pt x="42" y="63"/>
                </a:lnTo>
                <a:lnTo>
                  <a:pt x="42" y="64"/>
                </a:lnTo>
                <a:lnTo>
                  <a:pt x="42" y="64"/>
                </a:lnTo>
                <a:lnTo>
                  <a:pt x="42" y="64"/>
                </a:lnTo>
                <a:lnTo>
                  <a:pt x="42" y="66"/>
                </a:lnTo>
                <a:lnTo>
                  <a:pt x="42" y="67"/>
                </a:lnTo>
                <a:lnTo>
                  <a:pt x="42" y="68"/>
                </a:lnTo>
                <a:lnTo>
                  <a:pt x="44" y="68"/>
                </a:lnTo>
                <a:lnTo>
                  <a:pt x="44" y="68"/>
                </a:lnTo>
                <a:lnTo>
                  <a:pt x="45" y="68"/>
                </a:lnTo>
                <a:lnTo>
                  <a:pt x="45" y="69"/>
                </a:lnTo>
                <a:lnTo>
                  <a:pt x="44" y="71"/>
                </a:lnTo>
                <a:lnTo>
                  <a:pt x="42" y="71"/>
                </a:lnTo>
                <a:lnTo>
                  <a:pt x="42" y="71"/>
                </a:lnTo>
                <a:lnTo>
                  <a:pt x="42" y="72"/>
                </a:lnTo>
                <a:lnTo>
                  <a:pt x="44" y="73"/>
                </a:lnTo>
                <a:lnTo>
                  <a:pt x="44" y="73"/>
                </a:lnTo>
                <a:lnTo>
                  <a:pt x="45" y="73"/>
                </a:lnTo>
                <a:lnTo>
                  <a:pt x="45" y="72"/>
                </a:lnTo>
                <a:lnTo>
                  <a:pt x="45" y="71"/>
                </a:lnTo>
                <a:lnTo>
                  <a:pt x="45" y="71"/>
                </a:lnTo>
                <a:lnTo>
                  <a:pt x="46" y="71"/>
                </a:lnTo>
                <a:lnTo>
                  <a:pt x="46" y="71"/>
                </a:lnTo>
                <a:lnTo>
                  <a:pt x="46" y="71"/>
                </a:lnTo>
                <a:lnTo>
                  <a:pt x="46" y="72"/>
                </a:lnTo>
                <a:lnTo>
                  <a:pt x="46" y="73"/>
                </a:lnTo>
                <a:lnTo>
                  <a:pt x="48" y="73"/>
                </a:lnTo>
                <a:lnTo>
                  <a:pt x="48" y="73"/>
                </a:lnTo>
                <a:lnTo>
                  <a:pt x="48" y="74"/>
                </a:lnTo>
                <a:lnTo>
                  <a:pt x="48" y="76"/>
                </a:lnTo>
                <a:lnTo>
                  <a:pt x="48" y="76"/>
                </a:lnTo>
                <a:lnTo>
                  <a:pt x="49" y="74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1"/>
                </a:lnTo>
                <a:lnTo>
                  <a:pt x="49" y="71"/>
                </a:lnTo>
                <a:lnTo>
                  <a:pt x="50" y="71"/>
                </a:lnTo>
                <a:lnTo>
                  <a:pt x="51" y="71"/>
                </a:lnTo>
                <a:lnTo>
                  <a:pt x="51" y="69"/>
                </a:lnTo>
                <a:lnTo>
                  <a:pt x="53" y="71"/>
                </a:lnTo>
                <a:lnTo>
                  <a:pt x="53" y="71"/>
                </a:lnTo>
                <a:lnTo>
                  <a:pt x="53" y="71"/>
                </a:lnTo>
                <a:lnTo>
                  <a:pt x="53" y="73"/>
                </a:lnTo>
                <a:lnTo>
                  <a:pt x="53" y="73"/>
                </a:lnTo>
                <a:lnTo>
                  <a:pt x="53" y="74"/>
                </a:lnTo>
                <a:lnTo>
                  <a:pt x="53" y="74"/>
                </a:lnTo>
                <a:lnTo>
                  <a:pt x="54" y="76"/>
                </a:lnTo>
                <a:lnTo>
                  <a:pt x="54" y="76"/>
                </a:lnTo>
                <a:lnTo>
                  <a:pt x="55" y="76"/>
                </a:lnTo>
                <a:lnTo>
                  <a:pt x="55" y="76"/>
                </a:lnTo>
                <a:lnTo>
                  <a:pt x="55" y="77"/>
                </a:lnTo>
                <a:lnTo>
                  <a:pt x="55" y="77"/>
                </a:lnTo>
                <a:lnTo>
                  <a:pt x="55" y="77"/>
                </a:lnTo>
                <a:lnTo>
                  <a:pt x="56" y="78"/>
                </a:lnTo>
                <a:lnTo>
                  <a:pt x="56" y="78"/>
                </a:lnTo>
                <a:lnTo>
                  <a:pt x="56" y="78"/>
                </a:lnTo>
                <a:lnTo>
                  <a:pt x="56" y="78"/>
                </a:lnTo>
                <a:lnTo>
                  <a:pt x="56" y="79"/>
                </a:lnTo>
                <a:lnTo>
                  <a:pt x="56" y="81"/>
                </a:lnTo>
                <a:lnTo>
                  <a:pt x="56" y="81"/>
                </a:lnTo>
                <a:lnTo>
                  <a:pt x="56" y="82"/>
                </a:lnTo>
                <a:lnTo>
                  <a:pt x="56" y="83"/>
                </a:lnTo>
                <a:lnTo>
                  <a:pt x="58" y="82"/>
                </a:lnTo>
                <a:lnTo>
                  <a:pt x="58" y="81"/>
                </a:lnTo>
                <a:lnTo>
                  <a:pt x="58" y="81"/>
                </a:lnTo>
                <a:lnTo>
                  <a:pt x="59" y="79"/>
                </a:lnTo>
                <a:lnTo>
                  <a:pt x="59" y="79"/>
                </a:lnTo>
                <a:lnTo>
                  <a:pt x="60" y="79"/>
                </a:lnTo>
                <a:lnTo>
                  <a:pt x="61" y="79"/>
                </a:lnTo>
                <a:lnTo>
                  <a:pt x="61" y="81"/>
                </a:lnTo>
                <a:lnTo>
                  <a:pt x="61" y="81"/>
                </a:lnTo>
                <a:lnTo>
                  <a:pt x="61" y="82"/>
                </a:lnTo>
                <a:lnTo>
                  <a:pt x="61" y="83"/>
                </a:lnTo>
                <a:lnTo>
                  <a:pt x="61" y="83"/>
                </a:lnTo>
                <a:lnTo>
                  <a:pt x="61" y="85"/>
                </a:lnTo>
                <a:lnTo>
                  <a:pt x="61" y="86"/>
                </a:lnTo>
                <a:lnTo>
                  <a:pt x="61" y="85"/>
                </a:lnTo>
                <a:lnTo>
                  <a:pt x="63" y="85"/>
                </a:lnTo>
                <a:lnTo>
                  <a:pt x="63" y="83"/>
                </a:lnTo>
                <a:lnTo>
                  <a:pt x="63" y="83"/>
                </a:lnTo>
                <a:lnTo>
                  <a:pt x="64" y="82"/>
                </a:lnTo>
                <a:lnTo>
                  <a:pt x="64" y="82"/>
                </a:lnTo>
                <a:lnTo>
                  <a:pt x="64" y="82"/>
                </a:lnTo>
                <a:lnTo>
                  <a:pt x="64" y="83"/>
                </a:lnTo>
                <a:lnTo>
                  <a:pt x="64" y="83"/>
                </a:lnTo>
                <a:lnTo>
                  <a:pt x="64" y="85"/>
                </a:lnTo>
                <a:lnTo>
                  <a:pt x="65" y="85"/>
                </a:lnTo>
                <a:lnTo>
                  <a:pt x="66" y="85"/>
                </a:lnTo>
                <a:lnTo>
                  <a:pt x="66" y="85"/>
                </a:lnTo>
                <a:lnTo>
                  <a:pt x="68" y="85"/>
                </a:lnTo>
                <a:lnTo>
                  <a:pt x="69" y="85"/>
                </a:lnTo>
                <a:lnTo>
                  <a:pt x="70" y="85"/>
                </a:lnTo>
                <a:lnTo>
                  <a:pt x="70" y="86"/>
                </a:lnTo>
                <a:lnTo>
                  <a:pt x="69" y="87"/>
                </a:lnTo>
                <a:lnTo>
                  <a:pt x="68" y="87"/>
                </a:lnTo>
                <a:lnTo>
                  <a:pt x="66" y="87"/>
                </a:lnTo>
                <a:lnTo>
                  <a:pt x="66" y="87"/>
                </a:lnTo>
                <a:lnTo>
                  <a:pt x="66" y="87"/>
                </a:lnTo>
                <a:lnTo>
                  <a:pt x="65" y="87"/>
                </a:lnTo>
                <a:lnTo>
                  <a:pt x="64" y="87"/>
                </a:lnTo>
                <a:lnTo>
                  <a:pt x="64" y="87"/>
                </a:lnTo>
                <a:lnTo>
                  <a:pt x="63" y="87"/>
                </a:lnTo>
                <a:lnTo>
                  <a:pt x="61" y="87"/>
                </a:lnTo>
                <a:lnTo>
                  <a:pt x="61" y="87"/>
                </a:lnTo>
                <a:lnTo>
                  <a:pt x="60" y="87"/>
                </a:lnTo>
                <a:lnTo>
                  <a:pt x="59" y="87"/>
                </a:lnTo>
                <a:lnTo>
                  <a:pt x="59" y="88"/>
                </a:lnTo>
                <a:lnTo>
                  <a:pt x="58" y="90"/>
                </a:lnTo>
                <a:lnTo>
                  <a:pt x="58" y="90"/>
                </a:lnTo>
                <a:lnTo>
                  <a:pt x="56" y="90"/>
                </a:lnTo>
                <a:lnTo>
                  <a:pt x="56" y="91"/>
                </a:lnTo>
                <a:lnTo>
                  <a:pt x="56" y="90"/>
                </a:lnTo>
                <a:lnTo>
                  <a:pt x="55" y="90"/>
                </a:lnTo>
                <a:lnTo>
                  <a:pt x="55" y="88"/>
                </a:lnTo>
                <a:lnTo>
                  <a:pt x="54" y="88"/>
                </a:lnTo>
                <a:lnTo>
                  <a:pt x="54" y="88"/>
                </a:lnTo>
                <a:lnTo>
                  <a:pt x="53" y="88"/>
                </a:lnTo>
                <a:lnTo>
                  <a:pt x="51" y="88"/>
                </a:lnTo>
                <a:lnTo>
                  <a:pt x="51" y="87"/>
                </a:lnTo>
                <a:lnTo>
                  <a:pt x="51" y="87"/>
                </a:lnTo>
                <a:lnTo>
                  <a:pt x="50" y="86"/>
                </a:lnTo>
                <a:lnTo>
                  <a:pt x="49" y="86"/>
                </a:lnTo>
                <a:lnTo>
                  <a:pt x="48" y="86"/>
                </a:lnTo>
                <a:lnTo>
                  <a:pt x="48" y="86"/>
                </a:lnTo>
                <a:lnTo>
                  <a:pt x="46" y="86"/>
                </a:lnTo>
                <a:lnTo>
                  <a:pt x="45" y="86"/>
                </a:lnTo>
                <a:lnTo>
                  <a:pt x="45" y="86"/>
                </a:lnTo>
                <a:lnTo>
                  <a:pt x="44" y="86"/>
                </a:lnTo>
                <a:lnTo>
                  <a:pt x="44" y="86"/>
                </a:lnTo>
                <a:lnTo>
                  <a:pt x="42" y="86"/>
                </a:lnTo>
                <a:lnTo>
                  <a:pt x="42" y="86"/>
                </a:lnTo>
                <a:lnTo>
                  <a:pt x="41" y="86"/>
                </a:lnTo>
                <a:lnTo>
                  <a:pt x="40" y="86"/>
                </a:lnTo>
                <a:lnTo>
                  <a:pt x="40" y="86"/>
                </a:lnTo>
                <a:lnTo>
                  <a:pt x="40" y="86"/>
                </a:lnTo>
                <a:lnTo>
                  <a:pt x="39" y="86"/>
                </a:lnTo>
                <a:lnTo>
                  <a:pt x="37" y="86"/>
                </a:lnTo>
                <a:lnTo>
                  <a:pt x="37" y="87"/>
                </a:lnTo>
                <a:lnTo>
                  <a:pt x="36" y="87"/>
                </a:lnTo>
                <a:lnTo>
                  <a:pt x="35" y="86"/>
                </a:lnTo>
                <a:lnTo>
                  <a:pt x="35" y="85"/>
                </a:lnTo>
                <a:lnTo>
                  <a:pt x="35" y="83"/>
                </a:lnTo>
                <a:lnTo>
                  <a:pt x="35" y="83"/>
                </a:lnTo>
                <a:lnTo>
                  <a:pt x="34" y="82"/>
                </a:lnTo>
                <a:lnTo>
                  <a:pt x="34" y="82"/>
                </a:lnTo>
                <a:lnTo>
                  <a:pt x="32" y="81"/>
                </a:lnTo>
                <a:lnTo>
                  <a:pt x="32" y="81"/>
                </a:lnTo>
                <a:lnTo>
                  <a:pt x="32" y="79"/>
                </a:lnTo>
                <a:lnTo>
                  <a:pt x="31" y="78"/>
                </a:lnTo>
                <a:lnTo>
                  <a:pt x="31" y="78"/>
                </a:lnTo>
                <a:lnTo>
                  <a:pt x="30" y="78"/>
                </a:lnTo>
                <a:lnTo>
                  <a:pt x="29" y="78"/>
                </a:lnTo>
                <a:lnTo>
                  <a:pt x="29" y="78"/>
                </a:lnTo>
                <a:lnTo>
                  <a:pt x="27" y="78"/>
                </a:lnTo>
                <a:lnTo>
                  <a:pt x="26" y="78"/>
                </a:lnTo>
                <a:lnTo>
                  <a:pt x="26" y="78"/>
                </a:lnTo>
                <a:lnTo>
                  <a:pt x="25" y="78"/>
                </a:lnTo>
                <a:lnTo>
                  <a:pt x="25" y="77"/>
                </a:lnTo>
                <a:lnTo>
                  <a:pt x="24" y="76"/>
                </a:lnTo>
                <a:lnTo>
                  <a:pt x="24" y="76"/>
                </a:lnTo>
                <a:lnTo>
                  <a:pt x="24" y="76"/>
                </a:lnTo>
                <a:lnTo>
                  <a:pt x="22" y="76"/>
                </a:lnTo>
                <a:lnTo>
                  <a:pt x="21" y="76"/>
                </a:lnTo>
                <a:lnTo>
                  <a:pt x="21" y="76"/>
                </a:lnTo>
                <a:lnTo>
                  <a:pt x="20" y="76"/>
                </a:lnTo>
                <a:lnTo>
                  <a:pt x="20" y="74"/>
                </a:lnTo>
                <a:lnTo>
                  <a:pt x="19" y="73"/>
                </a:lnTo>
                <a:lnTo>
                  <a:pt x="19" y="73"/>
                </a:lnTo>
                <a:lnTo>
                  <a:pt x="17" y="73"/>
                </a:lnTo>
                <a:lnTo>
                  <a:pt x="16" y="73"/>
                </a:lnTo>
                <a:lnTo>
                  <a:pt x="16" y="73"/>
                </a:lnTo>
                <a:lnTo>
                  <a:pt x="15" y="73"/>
                </a:lnTo>
                <a:lnTo>
                  <a:pt x="14" y="73"/>
                </a:lnTo>
                <a:lnTo>
                  <a:pt x="14" y="73"/>
                </a:lnTo>
                <a:lnTo>
                  <a:pt x="12" y="73"/>
                </a:lnTo>
                <a:lnTo>
                  <a:pt x="11" y="73"/>
                </a:lnTo>
                <a:lnTo>
                  <a:pt x="11" y="73"/>
                </a:lnTo>
                <a:lnTo>
                  <a:pt x="10" y="73"/>
                </a:lnTo>
                <a:lnTo>
                  <a:pt x="10" y="73"/>
                </a:lnTo>
                <a:lnTo>
                  <a:pt x="8" y="73"/>
                </a:lnTo>
                <a:lnTo>
                  <a:pt x="7" y="73"/>
                </a:lnTo>
                <a:lnTo>
                  <a:pt x="7" y="73"/>
                </a:lnTo>
                <a:lnTo>
                  <a:pt x="5" y="73"/>
                </a:lnTo>
                <a:lnTo>
                  <a:pt x="5" y="73"/>
                </a:lnTo>
                <a:lnTo>
                  <a:pt x="5" y="72"/>
                </a:lnTo>
                <a:lnTo>
                  <a:pt x="3" y="72"/>
                </a:lnTo>
                <a:lnTo>
                  <a:pt x="2" y="71"/>
                </a:lnTo>
                <a:lnTo>
                  <a:pt x="2" y="72"/>
                </a:lnTo>
                <a:lnTo>
                  <a:pt x="1" y="71"/>
                </a:lnTo>
                <a:lnTo>
                  <a:pt x="1" y="71"/>
                </a:lnTo>
                <a:lnTo>
                  <a:pt x="0" y="69"/>
                </a:lnTo>
                <a:lnTo>
                  <a:pt x="0" y="69"/>
                </a:lnTo>
                <a:lnTo>
                  <a:pt x="0" y="68"/>
                </a:lnTo>
                <a:lnTo>
                  <a:pt x="1" y="68"/>
                </a:lnTo>
                <a:lnTo>
                  <a:pt x="1" y="67"/>
                </a:lnTo>
                <a:lnTo>
                  <a:pt x="1" y="66"/>
                </a:lnTo>
                <a:lnTo>
                  <a:pt x="0" y="66"/>
                </a:lnTo>
                <a:lnTo>
                  <a:pt x="0" y="64"/>
                </a:lnTo>
                <a:lnTo>
                  <a:pt x="0" y="64"/>
                </a:lnTo>
                <a:lnTo>
                  <a:pt x="0" y="63"/>
                </a:lnTo>
                <a:lnTo>
                  <a:pt x="1" y="63"/>
                </a:lnTo>
                <a:lnTo>
                  <a:pt x="2" y="62"/>
                </a:lnTo>
                <a:lnTo>
                  <a:pt x="2" y="62"/>
                </a:lnTo>
                <a:lnTo>
                  <a:pt x="2" y="62"/>
                </a:lnTo>
                <a:lnTo>
                  <a:pt x="3" y="61"/>
                </a:lnTo>
                <a:lnTo>
                  <a:pt x="5" y="61"/>
                </a:lnTo>
                <a:lnTo>
                  <a:pt x="5" y="61"/>
                </a:lnTo>
                <a:lnTo>
                  <a:pt x="5" y="61"/>
                </a:lnTo>
                <a:lnTo>
                  <a:pt x="6" y="61"/>
                </a:lnTo>
                <a:lnTo>
                  <a:pt x="7" y="61"/>
                </a:lnTo>
                <a:lnTo>
                  <a:pt x="7" y="61"/>
                </a:lnTo>
                <a:lnTo>
                  <a:pt x="8" y="61"/>
                </a:lnTo>
                <a:lnTo>
                  <a:pt x="10" y="61"/>
                </a:lnTo>
                <a:lnTo>
                  <a:pt x="11" y="61"/>
                </a:lnTo>
                <a:lnTo>
                  <a:pt x="11" y="59"/>
                </a:lnTo>
                <a:lnTo>
                  <a:pt x="11" y="59"/>
                </a:lnTo>
                <a:lnTo>
                  <a:pt x="12" y="58"/>
                </a:lnTo>
                <a:lnTo>
                  <a:pt x="11" y="58"/>
                </a:lnTo>
                <a:lnTo>
                  <a:pt x="10" y="58"/>
                </a:lnTo>
                <a:lnTo>
                  <a:pt x="8" y="58"/>
                </a:lnTo>
                <a:lnTo>
                  <a:pt x="7" y="58"/>
                </a:lnTo>
                <a:lnTo>
                  <a:pt x="7" y="57"/>
                </a:lnTo>
                <a:lnTo>
                  <a:pt x="7" y="57"/>
                </a:lnTo>
                <a:lnTo>
                  <a:pt x="7" y="56"/>
                </a:lnTo>
                <a:lnTo>
                  <a:pt x="7" y="54"/>
                </a:lnTo>
                <a:lnTo>
                  <a:pt x="7" y="54"/>
                </a:lnTo>
                <a:lnTo>
                  <a:pt x="7" y="53"/>
                </a:lnTo>
                <a:lnTo>
                  <a:pt x="6" y="53"/>
                </a:lnTo>
                <a:lnTo>
                  <a:pt x="6" y="53"/>
                </a:lnTo>
                <a:lnTo>
                  <a:pt x="6" y="52"/>
                </a:lnTo>
                <a:lnTo>
                  <a:pt x="6" y="50"/>
                </a:lnTo>
                <a:lnTo>
                  <a:pt x="5" y="50"/>
                </a:lnTo>
                <a:lnTo>
                  <a:pt x="5" y="50"/>
                </a:lnTo>
                <a:lnTo>
                  <a:pt x="3" y="50"/>
                </a:lnTo>
                <a:lnTo>
                  <a:pt x="3" y="49"/>
                </a:lnTo>
                <a:lnTo>
                  <a:pt x="3" y="49"/>
                </a:lnTo>
                <a:lnTo>
                  <a:pt x="3" y="48"/>
                </a:lnTo>
                <a:lnTo>
                  <a:pt x="3" y="48"/>
                </a:lnTo>
                <a:lnTo>
                  <a:pt x="5" y="47"/>
                </a:lnTo>
                <a:lnTo>
                  <a:pt x="5" y="45"/>
                </a:lnTo>
                <a:lnTo>
                  <a:pt x="5" y="45"/>
                </a:lnTo>
                <a:lnTo>
                  <a:pt x="5" y="45"/>
                </a:lnTo>
                <a:lnTo>
                  <a:pt x="5" y="44"/>
                </a:lnTo>
                <a:lnTo>
                  <a:pt x="3" y="43"/>
                </a:lnTo>
                <a:lnTo>
                  <a:pt x="3" y="43"/>
                </a:lnTo>
                <a:lnTo>
                  <a:pt x="2" y="43"/>
                </a:lnTo>
                <a:lnTo>
                  <a:pt x="2" y="43"/>
                </a:lnTo>
                <a:lnTo>
                  <a:pt x="2" y="42"/>
                </a:lnTo>
                <a:lnTo>
                  <a:pt x="2" y="40"/>
                </a:lnTo>
                <a:lnTo>
                  <a:pt x="2" y="40"/>
                </a:lnTo>
                <a:lnTo>
                  <a:pt x="1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1" y="38"/>
                </a:lnTo>
                <a:lnTo>
                  <a:pt x="2" y="37"/>
                </a:lnTo>
                <a:lnTo>
                  <a:pt x="2" y="35"/>
                </a:lnTo>
                <a:lnTo>
                  <a:pt x="2" y="35"/>
                </a:lnTo>
                <a:lnTo>
                  <a:pt x="2" y="34"/>
                </a:lnTo>
                <a:lnTo>
                  <a:pt x="2" y="33"/>
                </a:lnTo>
                <a:lnTo>
                  <a:pt x="2" y="33"/>
                </a:lnTo>
                <a:lnTo>
                  <a:pt x="2" y="33"/>
                </a:lnTo>
                <a:lnTo>
                  <a:pt x="2" y="33"/>
                </a:lnTo>
                <a:lnTo>
                  <a:pt x="3" y="33"/>
                </a:lnTo>
                <a:lnTo>
                  <a:pt x="3" y="35"/>
                </a:lnTo>
                <a:lnTo>
                  <a:pt x="5" y="35"/>
                </a:lnTo>
                <a:lnTo>
                  <a:pt x="5" y="34"/>
                </a:lnTo>
                <a:lnTo>
                  <a:pt x="5" y="33"/>
                </a:lnTo>
                <a:lnTo>
                  <a:pt x="5" y="33"/>
                </a:lnTo>
                <a:lnTo>
                  <a:pt x="5" y="33"/>
                </a:lnTo>
                <a:lnTo>
                  <a:pt x="3" y="33"/>
                </a:lnTo>
                <a:lnTo>
                  <a:pt x="3" y="32"/>
                </a:lnTo>
                <a:lnTo>
                  <a:pt x="3" y="30"/>
                </a:lnTo>
                <a:lnTo>
                  <a:pt x="3" y="30"/>
                </a:lnTo>
                <a:lnTo>
                  <a:pt x="2" y="30"/>
                </a:lnTo>
                <a:lnTo>
                  <a:pt x="2" y="30"/>
                </a:lnTo>
                <a:lnTo>
                  <a:pt x="1" y="30"/>
                </a:lnTo>
                <a:lnTo>
                  <a:pt x="1" y="29"/>
                </a:lnTo>
                <a:lnTo>
                  <a:pt x="1" y="29"/>
                </a:lnTo>
                <a:lnTo>
                  <a:pt x="1" y="27"/>
                </a:lnTo>
                <a:lnTo>
                  <a:pt x="1" y="27"/>
                </a:lnTo>
                <a:lnTo>
                  <a:pt x="1" y="25"/>
                </a:lnTo>
                <a:lnTo>
                  <a:pt x="1" y="24"/>
                </a:lnTo>
                <a:lnTo>
                  <a:pt x="1" y="24"/>
                </a:lnTo>
                <a:lnTo>
                  <a:pt x="1" y="24"/>
                </a:lnTo>
                <a:lnTo>
                  <a:pt x="1" y="23"/>
                </a:lnTo>
                <a:lnTo>
                  <a:pt x="1" y="22"/>
                </a:lnTo>
                <a:lnTo>
                  <a:pt x="2" y="22"/>
                </a:lnTo>
                <a:lnTo>
                  <a:pt x="2" y="22"/>
                </a:lnTo>
                <a:lnTo>
                  <a:pt x="2" y="22"/>
                </a:lnTo>
                <a:lnTo>
                  <a:pt x="2" y="20"/>
                </a:lnTo>
                <a:lnTo>
                  <a:pt x="2" y="19"/>
                </a:lnTo>
                <a:lnTo>
                  <a:pt x="3" y="19"/>
                </a:lnTo>
                <a:lnTo>
                  <a:pt x="5" y="19"/>
                </a:lnTo>
                <a:lnTo>
                  <a:pt x="5" y="19"/>
                </a:lnTo>
                <a:lnTo>
                  <a:pt x="6" y="19"/>
                </a:lnTo>
                <a:lnTo>
                  <a:pt x="7" y="19"/>
                </a:lnTo>
                <a:lnTo>
                  <a:pt x="7" y="19"/>
                </a:lnTo>
                <a:lnTo>
                  <a:pt x="8" y="19"/>
                </a:lnTo>
                <a:lnTo>
                  <a:pt x="10" y="19"/>
                </a:lnTo>
                <a:lnTo>
                  <a:pt x="11" y="19"/>
                </a:lnTo>
                <a:lnTo>
                  <a:pt x="11" y="19"/>
                </a:lnTo>
                <a:lnTo>
                  <a:pt x="12" y="19"/>
                </a:lnTo>
                <a:lnTo>
                  <a:pt x="12" y="18"/>
                </a:lnTo>
                <a:lnTo>
                  <a:pt x="12" y="16"/>
                </a:lnTo>
                <a:lnTo>
                  <a:pt x="12" y="16"/>
                </a:lnTo>
                <a:lnTo>
                  <a:pt x="11" y="16"/>
                </a:lnTo>
                <a:lnTo>
                  <a:pt x="11" y="16"/>
                </a:lnTo>
                <a:lnTo>
                  <a:pt x="11" y="15"/>
                </a:lnTo>
                <a:lnTo>
                  <a:pt x="11" y="14"/>
                </a:lnTo>
                <a:lnTo>
                  <a:pt x="11" y="14"/>
                </a:lnTo>
                <a:lnTo>
                  <a:pt x="11" y="14"/>
                </a:lnTo>
                <a:lnTo>
                  <a:pt x="12" y="14"/>
                </a:lnTo>
                <a:lnTo>
                  <a:pt x="12" y="13"/>
                </a:lnTo>
                <a:lnTo>
                  <a:pt x="12" y="11"/>
                </a:lnTo>
                <a:lnTo>
                  <a:pt x="12" y="11"/>
                </a:lnTo>
                <a:lnTo>
                  <a:pt x="11" y="11"/>
                </a:lnTo>
                <a:lnTo>
                  <a:pt x="11" y="11"/>
                </a:lnTo>
                <a:lnTo>
                  <a:pt x="10" y="11"/>
                </a:lnTo>
                <a:lnTo>
                  <a:pt x="10" y="11"/>
                </a:lnTo>
                <a:lnTo>
                  <a:pt x="10" y="10"/>
                </a:lnTo>
                <a:lnTo>
                  <a:pt x="10" y="9"/>
                </a:lnTo>
                <a:lnTo>
                  <a:pt x="11" y="8"/>
                </a:lnTo>
                <a:lnTo>
                  <a:pt x="11" y="8"/>
                </a:lnTo>
                <a:lnTo>
                  <a:pt x="11" y="6"/>
                </a:lnTo>
                <a:lnTo>
                  <a:pt x="11" y="5"/>
                </a:lnTo>
                <a:lnTo>
                  <a:pt x="12" y="5"/>
                </a:lnTo>
                <a:lnTo>
                  <a:pt x="12" y="5"/>
                </a:lnTo>
                <a:lnTo>
                  <a:pt x="12" y="4"/>
                </a:lnTo>
                <a:lnTo>
                  <a:pt x="12" y="3"/>
                </a:lnTo>
                <a:lnTo>
                  <a:pt x="12" y="3"/>
                </a:lnTo>
                <a:lnTo>
                  <a:pt x="12" y="1"/>
                </a:lnTo>
                <a:lnTo>
                  <a:pt x="14" y="0"/>
                </a:lnTo>
                <a:lnTo>
                  <a:pt x="14" y="0"/>
                </a:lnTo>
                <a:lnTo>
                  <a:pt x="14" y="0"/>
                </a:lnTo>
                <a:lnTo>
                  <a:pt x="14" y="0"/>
                </a:lnTo>
                <a:lnTo>
                  <a:pt x="14" y="1"/>
                </a:lnTo>
                <a:lnTo>
                  <a:pt x="14" y="3"/>
                </a:lnTo>
                <a:lnTo>
                  <a:pt x="15" y="3"/>
                </a:lnTo>
                <a:lnTo>
                  <a:pt x="15" y="3"/>
                </a:lnTo>
                <a:lnTo>
                  <a:pt x="15" y="5"/>
                </a:lnTo>
                <a:lnTo>
                  <a:pt x="16" y="5"/>
                </a:lnTo>
                <a:lnTo>
                  <a:pt x="16" y="5"/>
                </a:lnTo>
                <a:lnTo>
                  <a:pt x="16" y="5"/>
                </a:lnTo>
                <a:lnTo>
                  <a:pt x="17" y="5"/>
                </a:lnTo>
                <a:lnTo>
                  <a:pt x="19" y="5"/>
                </a:lnTo>
                <a:lnTo>
                  <a:pt x="19" y="5"/>
                </a:lnTo>
                <a:lnTo>
                  <a:pt x="20" y="5"/>
                </a:lnTo>
                <a:lnTo>
                  <a:pt x="21" y="5"/>
                </a:lnTo>
                <a:lnTo>
                  <a:pt x="21" y="6"/>
                </a:lnTo>
                <a:lnTo>
                  <a:pt x="21" y="8"/>
                </a:lnTo>
                <a:lnTo>
                  <a:pt x="21" y="8"/>
                </a:lnTo>
                <a:lnTo>
                  <a:pt x="22" y="8"/>
                </a:lnTo>
                <a:lnTo>
                  <a:pt x="24" y="8"/>
                </a:lnTo>
                <a:lnTo>
                  <a:pt x="24" y="8"/>
                </a:lnTo>
                <a:lnTo>
                  <a:pt x="25" y="8"/>
                </a:lnTo>
                <a:lnTo>
                  <a:pt x="26" y="8"/>
                </a:lnTo>
                <a:lnTo>
                  <a:pt x="26" y="8"/>
                </a:lnTo>
                <a:lnTo>
                  <a:pt x="27" y="8"/>
                </a:lnTo>
                <a:lnTo>
                  <a:pt x="29" y="8"/>
                </a:lnTo>
                <a:lnTo>
                  <a:pt x="29" y="8"/>
                </a:lnTo>
                <a:lnTo>
                  <a:pt x="30" y="8"/>
                </a:lnTo>
                <a:lnTo>
                  <a:pt x="31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4" y="9"/>
                </a:lnTo>
                <a:lnTo>
                  <a:pt x="34" y="10"/>
                </a:lnTo>
                <a:lnTo>
                  <a:pt x="35" y="10"/>
                </a:lnTo>
                <a:lnTo>
                  <a:pt x="35" y="10"/>
                </a:lnTo>
                <a:lnTo>
                  <a:pt x="36" y="10"/>
                </a:lnTo>
                <a:lnTo>
                  <a:pt x="37" y="10"/>
                </a:lnTo>
                <a:lnTo>
                  <a:pt x="37" y="10"/>
                </a:lnTo>
                <a:lnTo>
                  <a:pt x="37" y="11"/>
                </a:lnTo>
                <a:lnTo>
                  <a:pt x="39" y="11"/>
                </a:lnTo>
                <a:lnTo>
                  <a:pt x="39" y="13"/>
                </a:lnTo>
                <a:lnTo>
                  <a:pt x="40" y="13"/>
                </a:lnTo>
                <a:lnTo>
                  <a:pt x="40" y="13"/>
                </a:lnTo>
                <a:lnTo>
                  <a:pt x="41" y="14"/>
                </a:lnTo>
                <a:lnTo>
                  <a:pt x="41" y="14"/>
                </a:lnTo>
                <a:lnTo>
                  <a:pt x="42" y="15"/>
                </a:lnTo>
                <a:lnTo>
                  <a:pt x="42" y="15"/>
                </a:lnTo>
                <a:lnTo>
                  <a:pt x="42" y="15"/>
                </a:lnTo>
                <a:lnTo>
                  <a:pt x="44" y="15"/>
                </a:lnTo>
                <a:lnTo>
                  <a:pt x="45" y="15"/>
                </a:lnTo>
                <a:lnTo>
                  <a:pt x="45" y="15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62" name="Freeform 530" hidden="1">
            <a:extLst>
              <a:ext uri="{FF2B5EF4-FFF2-40B4-BE49-F238E27FC236}">
                <a16:creationId xmlns:a16="http://schemas.microsoft.com/office/drawing/2014/main" id="{A36C2073-DCAB-45C6-8633-5C975F577016}"/>
              </a:ext>
            </a:extLst>
          </p:cNvPr>
          <p:cNvSpPr>
            <a:spLocks/>
          </p:cNvSpPr>
          <p:nvPr/>
        </p:nvSpPr>
        <p:spPr bwMode="auto">
          <a:xfrm>
            <a:off x="14954659" y="4309189"/>
            <a:ext cx="399700" cy="821605"/>
          </a:xfrm>
          <a:custGeom>
            <a:avLst/>
            <a:gdLst>
              <a:gd name="T0" fmla="*/ 35 w 36"/>
              <a:gd name="T1" fmla="*/ 11 h 74"/>
              <a:gd name="T2" fmla="*/ 35 w 36"/>
              <a:gd name="T3" fmla="*/ 16 h 74"/>
              <a:gd name="T4" fmla="*/ 35 w 36"/>
              <a:gd name="T5" fmla="*/ 19 h 74"/>
              <a:gd name="T6" fmla="*/ 36 w 36"/>
              <a:gd name="T7" fmla="*/ 23 h 74"/>
              <a:gd name="T8" fmla="*/ 31 w 36"/>
              <a:gd name="T9" fmla="*/ 24 h 74"/>
              <a:gd name="T10" fmla="*/ 26 w 36"/>
              <a:gd name="T11" fmla="*/ 27 h 74"/>
              <a:gd name="T12" fmla="*/ 25 w 36"/>
              <a:gd name="T13" fmla="*/ 29 h 74"/>
              <a:gd name="T14" fmla="*/ 26 w 36"/>
              <a:gd name="T15" fmla="*/ 35 h 74"/>
              <a:gd name="T16" fmla="*/ 29 w 36"/>
              <a:gd name="T17" fmla="*/ 38 h 74"/>
              <a:gd name="T18" fmla="*/ 26 w 36"/>
              <a:gd name="T19" fmla="*/ 38 h 74"/>
              <a:gd name="T20" fmla="*/ 25 w 36"/>
              <a:gd name="T21" fmla="*/ 43 h 74"/>
              <a:gd name="T22" fmla="*/ 24 w 36"/>
              <a:gd name="T23" fmla="*/ 45 h 74"/>
              <a:gd name="T24" fmla="*/ 27 w 36"/>
              <a:gd name="T25" fmla="*/ 48 h 74"/>
              <a:gd name="T26" fmla="*/ 27 w 36"/>
              <a:gd name="T27" fmla="*/ 53 h 74"/>
              <a:gd name="T28" fmla="*/ 30 w 36"/>
              <a:gd name="T29" fmla="*/ 55 h 74"/>
              <a:gd name="T30" fmla="*/ 31 w 36"/>
              <a:gd name="T31" fmla="*/ 61 h 74"/>
              <a:gd name="T32" fmla="*/ 36 w 36"/>
              <a:gd name="T33" fmla="*/ 63 h 74"/>
              <a:gd name="T34" fmla="*/ 31 w 36"/>
              <a:gd name="T35" fmla="*/ 66 h 74"/>
              <a:gd name="T36" fmla="*/ 26 w 36"/>
              <a:gd name="T37" fmla="*/ 67 h 74"/>
              <a:gd name="T38" fmla="*/ 25 w 36"/>
              <a:gd name="T39" fmla="*/ 71 h 74"/>
              <a:gd name="T40" fmla="*/ 22 w 36"/>
              <a:gd name="T41" fmla="*/ 73 h 74"/>
              <a:gd name="T42" fmla="*/ 19 w 36"/>
              <a:gd name="T43" fmla="*/ 71 h 74"/>
              <a:gd name="T44" fmla="*/ 14 w 36"/>
              <a:gd name="T45" fmla="*/ 68 h 74"/>
              <a:gd name="T46" fmla="*/ 10 w 36"/>
              <a:gd name="T47" fmla="*/ 64 h 74"/>
              <a:gd name="T48" fmla="*/ 10 w 36"/>
              <a:gd name="T49" fmla="*/ 59 h 74"/>
              <a:gd name="T50" fmla="*/ 7 w 36"/>
              <a:gd name="T51" fmla="*/ 57 h 74"/>
              <a:gd name="T52" fmla="*/ 7 w 36"/>
              <a:gd name="T53" fmla="*/ 53 h 74"/>
              <a:gd name="T54" fmla="*/ 10 w 36"/>
              <a:gd name="T55" fmla="*/ 50 h 74"/>
              <a:gd name="T56" fmla="*/ 10 w 36"/>
              <a:gd name="T57" fmla="*/ 50 h 74"/>
              <a:gd name="T58" fmla="*/ 12 w 36"/>
              <a:gd name="T59" fmla="*/ 47 h 74"/>
              <a:gd name="T60" fmla="*/ 15 w 36"/>
              <a:gd name="T61" fmla="*/ 45 h 74"/>
              <a:gd name="T62" fmla="*/ 16 w 36"/>
              <a:gd name="T63" fmla="*/ 43 h 74"/>
              <a:gd name="T64" fmla="*/ 14 w 36"/>
              <a:gd name="T65" fmla="*/ 38 h 74"/>
              <a:gd name="T66" fmla="*/ 12 w 36"/>
              <a:gd name="T67" fmla="*/ 37 h 74"/>
              <a:gd name="T68" fmla="*/ 10 w 36"/>
              <a:gd name="T69" fmla="*/ 37 h 74"/>
              <a:gd name="T70" fmla="*/ 9 w 36"/>
              <a:gd name="T71" fmla="*/ 34 h 74"/>
              <a:gd name="T72" fmla="*/ 7 w 36"/>
              <a:gd name="T73" fmla="*/ 34 h 74"/>
              <a:gd name="T74" fmla="*/ 6 w 36"/>
              <a:gd name="T75" fmla="*/ 32 h 74"/>
              <a:gd name="T76" fmla="*/ 6 w 36"/>
              <a:gd name="T77" fmla="*/ 29 h 74"/>
              <a:gd name="T78" fmla="*/ 4 w 36"/>
              <a:gd name="T79" fmla="*/ 28 h 74"/>
              <a:gd name="T80" fmla="*/ 0 w 36"/>
              <a:gd name="T81" fmla="*/ 27 h 74"/>
              <a:gd name="T82" fmla="*/ 2 w 36"/>
              <a:gd name="T83" fmla="*/ 24 h 74"/>
              <a:gd name="T84" fmla="*/ 5 w 36"/>
              <a:gd name="T85" fmla="*/ 21 h 74"/>
              <a:gd name="T86" fmla="*/ 5 w 36"/>
              <a:gd name="T87" fmla="*/ 19 h 74"/>
              <a:gd name="T88" fmla="*/ 2 w 36"/>
              <a:gd name="T89" fmla="*/ 19 h 74"/>
              <a:gd name="T90" fmla="*/ 6 w 36"/>
              <a:gd name="T91" fmla="*/ 20 h 74"/>
              <a:gd name="T92" fmla="*/ 11 w 36"/>
              <a:gd name="T93" fmla="*/ 21 h 74"/>
              <a:gd name="T94" fmla="*/ 12 w 36"/>
              <a:gd name="T95" fmla="*/ 18 h 74"/>
              <a:gd name="T96" fmla="*/ 16 w 36"/>
              <a:gd name="T97" fmla="*/ 13 h 74"/>
              <a:gd name="T98" fmla="*/ 21 w 36"/>
              <a:gd name="T99" fmla="*/ 10 h 74"/>
              <a:gd name="T100" fmla="*/ 21 w 36"/>
              <a:gd name="T101" fmla="*/ 5 h 74"/>
              <a:gd name="T102" fmla="*/ 25 w 36"/>
              <a:gd name="T103" fmla="*/ 4 h 74"/>
              <a:gd name="T104" fmla="*/ 27 w 36"/>
              <a:gd name="T105" fmla="*/ 3 h 74"/>
              <a:gd name="T106" fmla="*/ 27 w 36"/>
              <a:gd name="T107" fmla="*/ 8 h 74"/>
              <a:gd name="T108" fmla="*/ 32 w 36"/>
              <a:gd name="T109" fmla="*/ 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6" h="74">
                <a:moveTo>
                  <a:pt x="36" y="8"/>
                </a:moveTo>
                <a:lnTo>
                  <a:pt x="36" y="8"/>
                </a:lnTo>
                <a:lnTo>
                  <a:pt x="36" y="9"/>
                </a:lnTo>
                <a:lnTo>
                  <a:pt x="36" y="10"/>
                </a:lnTo>
                <a:lnTo>
                  <a:pt x="36" y="10"/>
                </a:lnTo>
                <a:lnTo>
                  <a:pt x="35" y="10"/>
                </a:lnTo>
                <a:lnTo>
                  <a:pt x="35" y="11"/>
                </a:lnTo>
                <a:lnTo>
                  <a:pt x="35" y="13"/>
                </a:lnTo>
                <a:lnTo>
                  <a:pt x="35" y="13"/>
                </a:lnTo>
                <a:lnTo>
                  <a:pt x="34" y="14"/>
                </a:lnTo>
                <a:lnTo>
                  <a:pt x="34" y="15"/>
                </a:lnTo>
                <a:lnTo>
                  <a:pt x="34" y="16"/>
                </a:lnTo>
                <a:lnTo>
                  <a:pt x="34" y="16"/>
                </a:lnTo>
                <a:lnTo>
                  <a:pt x="35" y="16"/>
                </a:lnTo>
                <a:lnTo>
                  <a:pt x="35" y="16"/>
                </a:lnTo>
                <a:lnTo>
                  <a:pt x="36" y="16"/>
                </a:lnTo>
                <a:lnTo>
                  <a:pt x="36" y="16"/>
                </a:lnTo>
                <a:lnTo>
                  <a:pt x="36" y="18"/>
                </a:lnTo>
                <a:lnTo>
                  <a:pt x="36" y="19"/>
                </a:lnTo>
                <a:lnTo>
                  <a:pt x="35" y="19"/>
                </a:lnTo>
                <a:lnTo>
                  <a:pt x="35" y="19"/>
                </a:lnTo>
                <a:lnTo>
                  <a:pt x="35" y="19"/>
                </a:lnTo>
                <a:lnTo>
                  <a:pt x="35" y="20"/>
                </a:lnTo>
                <a:lnTo>
                  <a:pt x="35" y="21"/>
                </a:lnTo>
                <a:lnTo>
                  <a:pt x="35" y="21"/>
                </a:lnTo>
                <a:lnTo>
                  <a:pt x="36" y="21"/>
                </a:lnTo>
                <a:lnTo>
                  <a:pt x="36" y="21"/>
                </a:lnTo>
                <a:lnTo>
                  <a:pt x="36" y="23"/>
                </a:lnTo>
                <a:lnTo>
                  <a:pt x="36" y="24"/>
                </a:lnTo>
                <a:lnTo>
                  <a:pt x="35" y="24"/>
                </a:lnTo>
                <a:lnTo>
                  <a:pt x="35" y="24"/>
                </a:lnTo>
                <a:lnTo>
                  <a:pt x="34" y="24"/>
                </a:lnTo>
                <a:lnTo>
                  <a:pt x="32" y="24"/>
                </a:lnTo>
                <a:lnTo>
                  <a:pt x="31" y="24"/>
                </a:lnTo>
                <a:lnTo>
                  <a:pt x="31" y="24"/>
                </a:lnTo>
                <a:lnTo>
                  <a:pt x="30" y="24"/>
                </a:lnTo>
                <a:lnTo>
                  <a:pt x="29" y="24"/>
                </a:lnTo>
                <a:lnTo>
                  <a:pt x="29" y="24"/>
                </a:lnTo>
                <a:lnTo>
                  <a:pt x="27" y="24"/>
                </a:lnTo>
                <a:lnTo>
                  <a:pt x="26" y="24"/>
                </a:lnTo>
                <a:lnTo>
                  <a:pt x="26" y="25"/>
                </a:lnTo>
                <a:lnTo>
                  <a:pt x="26" y="27"/>
                </a:lnTo>
                <a:lnTo>
                  <a:pt x="26" y="27"/>
                </a:lnTo>
                <a:lnTo>
                  <a:pt x="26" y="27"/>
                </a:lnTo>
                <a:lnTo>
                  <a:pt x="25" y="27"/>
                </a:lnTo>
                <a:lnTo>
                  <a:pt x="25" y="28"/>
                </a:lnTo>
                <a:lnTo>
                  <a:pt x="25" y="29"/>
                </a:lnTo>
                <a:lnTo>
                  <a:pt x="25" y="29"/>
                </a:lnTo>
                <a:lnTo>
                  <a:pt x="25" y="29"/>
                </a:lnTo>
                <a:lnTo>
                  <a:pt x="25" y="30"/>
                </a:lnTo>
                <a:lnTo>
                  <a:pt x="25" y="32"/>
                </a:lnTo>
                <a:lnTo>
                  <a:pt x="25" y="32"/>
                </a:lnTo>
                <a:lnTo>
                  <a:pt x="25" y="34"/>
                </a:lnTo>
                <a:lnTo>
                  <a:pt x="25" y="34"/>
                </a:lnTo>
                <a:lnTo>
                  <a:pt x="25" y="35"/>
                </a:lnTo>
                <a:lnTo>
                  <a:pt x="26" y="35"/>
                </a:lnTo>
                <a:lnTo>
                  <a:pt x="26" y="35"/>
                </a:lnTo>
                <a:lnTo>
                  <a:pt x="27" y="35"/>
                </a:lnTo>
                <a:lnTo>
                  <a:pt x="27" y="35"/>
                </a:lnTo>
                <a:lnTo>
                  <a:pt x="27" y="37"/>
                </a:lnTo>
                <a:lnTo>
                  <a:pt x="27" y="38"/>
                </a:lnTo>
                <a:lnTo>
                  <a:pt x="29" y="38"/>
                </a:lnTo>
                <a:lnTo>
                  <a:pt x="29" y="38"/>
                </a:lnTo>
                <a:lnTo>
                  <a:pt x="29" y="38"/>
                </a:lnTo>
                <a:lnTo>
                  <a:pt x="29" y="39"/>
                </a:lnTo>
                <a:lnTo>
                  <a:pt x="29" y="40"/>
                </a:lnTo>
                <a:lnTo>
                  <a:pt x="27" y="40"/>
                </a:lnTo>
                <a:lnTo>
                  <a:pt x="27" y="38"/>
                </a:lnTo>
                <a:lnTo>
                  <a:pt x="26" y="38"/>
                </a:lnTo>
                <a:lnTo>
                  <a:pt x="26" y="38"/>
                </a:lnTo>
                <a:lnTo>
                  <a:pt x="26" y="38"/>
                </a:lnTo>
                <a:lnTo>
                  <a:pt x="26" y="38"/>
                </a:lnTo>
                <a:lnTo>
                  <a:pt x="26" y="39"/>
                </a:lnTo>
                <a:lnTo>
                  <a:pt x="26" y="40"/>
                </a:lnTo>
                <a:lnTo>
                  <a:pt x="26" y="40"/>
                </a:lnTo>
                <a:lnTo>
                  <a:pt x="26" y="42"/>
                </a:lnTo>
                <a:lnTo>
                  <a:pt x="25" y="43"/>
                </a:lnTo>
                <a:lnTo>
                  <a:pt x="24" y="43"/>
                </a:lnTo>
                <a:lnTo>
                  <a:pt x="24" y="43"/>
                </a:lnTo>
                <a:lnTo>
                  <a:pt x="24" y="43"/>
                </a:lnTo>
                <a:lnTo>
                  <a:pt x="24" y="44"/>
                </a:lnTo>
                <a:lnTo>
                  <a:pt x="24" y="45"/>
                </a:lnTo>
                <a:lnTo>
                  <a:pt x="24" y="45"/>
                </a:lnTo>
                <a:lnTo>
                  <a:pt x="24" y="45"/>
                </a:lnTo>
                <a:lnTo>
                  <a:pt x="25" y="45"/>
                </a:lnTo>
                <a:lnTo>
                  <a:pt x="26" y="45"/>
                </a:lnTo>
                <a:lnTo>
                  <a:pt x="26" y="45"/>
                </a:lnTo>
                <a:lnTo>
                  <a:pt x="26" y="47"/>
                </a:lnTo>
                <a:lnTo>
                  <a:pt x="26" y="48"/>
                </a:lnTo>
                <a:lnTo>
                  <a:pt x="26" y="48"/>
                </a:lnTo>
                <a:lnTo>
                  <a:pt x="27" y="48"/>
                </a:lnTo>
                <a:lnTo>
                  <a:pt x="27" y="48"/>
                </a:lnTo>
                <a:lnTo>
                  <a:pt x="29" y="49"/>
                </a:lnTo>
                <a:lnTo>
                  <a:pt x="29" y="50"/>
                </a:lnTo>
                <a:lnTo>
                  <a:pt x="29" y="50"/>
                </a:lnTo>
                <a:lnTo>
                  <a:pt x="29" y="50"/>
                </a:lnTo>
                <a:lnTo>
                  <a:pt x="29" y="52"/>
                </a:lnTo>
                <a:lnTo>
                  <a:pt x="27" y="53"/>
                </a:lnTo>
                <a:lnTo>
                  <a:pt x="27" y="53"/>
                </a:lnTo>
                <a:lnTo>
                  <a:pt x="27" y="54"/>
                </a:lnTo>
                <a:lnTo>
                  <a:pt x="27" y="54"/>
                </a:lnTo>
                <a:lnTo>
                  <a:pt x="27" y="55"/>
                </a:lnTo>
                <a:lnTo>
                  <a:pt x="29" y="55"/>
                </a:lnTo>
                <a:lnTo>
                  <a:pt x="29" y="55"/>
                </a:lnTo>
                <a:lnTo>
                  <a:pt x="30" y="55"/>
                </a:lnTo>
                <a:lnTo>
                  <a:pt x="30" y="57"/>
                </a:lnTo>
                <a:lnTo>
                  <a:pt x="30" y="58"/>
                </a:lnTo>
                <a:lnTo>
                  <a:pt x="30" y="58"/>
                </a:lnTo>
                <a:lnTo>
                  <a:pt x="31" y="58"/>
                </a:lnTo>
                <a:lnTo>
                  <a:pt x="31" y="59"/>
                </a:lnTo>
                <a:lnTo>
                  <a:pt x="31" y="59"/>
                </a:lnTo>
                <a:lnTo>
                  <a:pt x="31" y="61"/>
                </a:lnTo>
                <a:lnTo>
                  <a:pt x="31" y="62"/>
                </a:lnTo>
                <a:lnTo>
                  <a:pt x="31" y="62"/>
                </a:lnTo>
                <a:lnTo>
                  <a:pt x="31" y="63"/>
                </a:lnTo>
                <a:lnTo>
                  <a:pt x="32" y="63"/>
                </a:lnTo>
                <a:lnTo>
                  <a:pt x="34" y="63"/>
                </a:lnTo>
                <a:lnTo>
                  <a:pt x="35" y="63"/>
                </a:lnTo>
                <a:lnTo>
                  <a:pt x="36" y="63"/>
                </a:lnTo>
                <a:lnTo>
                  <a:pt x="35" y="64"/>
                </a:lnTo>
                <a:lnTo>
                  <a:pt x="35" y="64"/>
                </a:lnTo>
                <a:lnTo>
                  <a:pt x="35" y="66"/>
                </a:lnTo>
                <a:lnTo>
                  <a:pt x="34" y="66"/>
                </a:lnTo>
                <a:lnTo>
                  <a:pt x="32" y="66"/>
                </a:lnTo>
                <a:lnTo>
                  <a:pt x="31" y="66"/>
                </a:lnTo>
                <a:lnTo>
                  <a:pt x="31" y="66"/>
                </a:lnTo>
                <a:lnTo>
                  <a:pt x="30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7" y="66"/>
                </a:lnTo>
                <a:lnTo>
                  <a:pt x="26" y="67"/>
                </a:lnTo>
                <a:lnTo>
                  <a:pt x="26" y="67"/>
                </a:lnTo>
                <a:lnTo>
                  <a:pt x="26" y="67"/>
                </a:lnTo>
                <a:lnTo>
                  <a:pt x="25" y="68"/>
                </a:lnTo>
                <a:lnTo>
                  <a:pt x="24" y="68"/>
                </a:lnTo>
                <a:lnTo>
                  <a:pt x="24" y="69"/>
                </a:lnTo>
                <a:lnTo>
                  <a:pt x="24" y="69"/>
                </a:lnTo>
                <a:lnTo>
                  <a:pt x="24" y="71"/>
                </a:lnTo>
                <a:lnTo>
                  <a:pt x="25" y="71"/>
                </a:lnTo>
                <a:lnTo>
                  <a:pt x="25" y="72"/>
                </a:lnTo>
                <a:lnTo>
                  <a:pt x="25" y="73"/>
                </a:lnTo>
                <a:lnTo>
                  <a:pt x="24" y="73"/>
                </a:lnTo>
                <a:lnTo>
                  <a:pt x="24" y="74"/>
                </a:lnTo>
                <a:lnTo>
                  <a:pt x="24" y="74"/>
                </a:lnTo>
                <a:lnTo>
                  <a:pt x="24" y="74"/>
                </a:lnTo>
                <a:lnTo>
                  <a:pt x="22" y="73"/>
                </a:lnTo>
                <a:lnTo>
                  <a:pt x="22" y="73"/>
                </a:lnTo>
                <a:lnTo>
                  <a:pt x="21" y="72"/>
                </a:lnTo>
                <a:lnTo>
                  <a:pt x="21" y="71"/>
                </a:lnTo>
                <a:lnTo>
                  <a:pt x="21" y="72"/>
                </a:lnTo>
                <a:lnTo>
                  <a:pt x="20" y="72"/>
                </a:lnTo>
                <a:lnTo>
                  <a:pt x="19" y="71"/>
                </a:lnTo>
                <a:lnTo>
                  <a:pt x="19" y="71"/>
                </a:lnTo>
                <a:lnTo>
                  <a:pt x="19" y="69"/>
                </a:lnTo>
                <a:lnTo>
                  <a:pt x="17" y="69"/>
                </a:lnTo>
                <a:lnTo>
                  <a:pt x="16" y="69"/>
                </a:lnTo>
                <a:lnTo>
                  <a:pt x="16" y="69"/>
                </a:lnTo>
                <a:lnTo>
                  <a:pt x="15" y="69"/>
                </a:lnTo>
                <a:lnTo>
                  <a:pt x="14" y="69"/>
                </a:lnTo>
                <a:lnTo>
                  <a:pt x="14" y="68"/>
                </a:lnTo>
                <a:lnTo>
                  <a:pt x="12" y="67"/>
                </a:lnTo>
                <a:lnTo>
                  <a:pt x="12" y="67"/>
                </a:lnTo>
                <a:lnTo>
                  <a:pt x="12" y="66"/>
                </a:lnTo>
                <a:lnTo>
                  <a:pt x="11" y="66"/>
                </a:lnTo>
                <a:lnTo>
                  <a:pt x="11" y="64"/>
                </a:lnTo>
                <a:lnTo>
                  <a:pt x="10" y="64"/>
                </a:lnTo>
                <a:lnTo>
                  <a:pt x="10" y="64"/>
                </a:lnTo>
                <a:lnTo>
                  <a:pt x="9" y="62"/>
                </a:lnTo>
                <a:lnTo>
                  <a:pt x="9" y="61"/>
                </a:lnTo>
                <a:lnTo>
                  <a:pt x="9" y="61"/>
                </a:lnTo>
                <a:lnTo>
                  <a:pt x="9" y="59"/>
                </a:lnTo>
                <a:lnTo>
                  <a:pt x="9" y="59"/>
                </a:lnTo>
                <a:lnTo>
                  <a:pt x="10" y="61"/>
                </a:lnTo>
                <a:lnTo>
                  <a:pt x="10" y="59"/>
                </a:lnTo>
                <a:lnTo>
                  <a:pt x="10" y="59"/>
                </a:lnTo>
                <a:lnTo>
                  <a:pt x="10" y="59"/>
                </a:lnTo>
                <a:lnTo>
                  <a:pt x="10" y="58"/>
                </a:lnTo>
                <a:lnTo>
                  <a:pt x="9" y="58"/>
                </a:lnTo>
                <a:lnTo>
                  <a:pt x="9" y="57"/>
                </a:lnTo>
                <a:lnTo>
                  <a:pt x="9" y="57"/>
                </a:lnTo>
                <a:lnTo>
                  <a:pt x="7" y="57"/>
                </a:lnTo>
                <a:lnTo>
                  <a:pt x="7" y="57"/>
                </a:lnTo>
                <a:lnTo>
                  <a:pt x="7" y="55"/>
                </a:lnTo>
                <a:lnTo>
                  <a:pt x="7" y="54"/>
                </a:lnTo>
                <a:lnTo>
                  <a:pt x="7" y="54"/>
                </a:lnTo>
                <a:lnTo>
                  <a:pt x="7" y="54"/>
                </a:lnTo>
                <a:lnTo>
                  <a:pt x="7" y="54"/>
                </a:lnTo>
                <a:lnTo>
                  <a:pt x="7" y="53"/>
                </a:lnTo>
                <a:lnTo>
                  <a:pt x="9" y="52"/>
                </a:lnTo>
                <a:lnTo>
                  <a:pt x="9" y="52"/>
                </a:lnTo>
                <a:lnTo>
                  <a:pt x="9" y="52"/>
                </a:lnTo>
                <a:lnTo>
                  <a:pt x="9" y="52"/>
                </a:lnTo>
                <a:lnTo>
                  <a:pt x="9" y="50"/>
                </a:lnTo>
                <a:lnTo>
                  <a:pt x="9" y="50"/>
                </a:lnTo>
                <a:lnTo>
                  <a:pt x="10" y="50"/>
                </a:lnTo>
                <a:lnTo>
                  <a:pt x="10" y="52"/>
                </a:lnTo>
                <a:lnTo>
                  <a:pt x="11" y="53"/>
                </a:lnTo>
                <a:lnTo>
                  <a:pt x="11" y="53"/>
                </a:lnTo>
                <a:lnTo>
                  <a:pt x="11" y="52"/>
                </a:lnTo>
                <a:lnTo>
                  <a:pt x="11" y="50"/>
                </a:lnTo>
                <a:lnTo>
                  <a:pt x="11" y="50"/>
                </a:lnTo>
                <a:lnTo>
                  <a:pt x="10" y="50"/>
                </a:lnTo>
                <a:lnTo>
                  <a:pt x="10" y="49"/>
                </a:lnTo>
                <a:lnTo>
                  <a:pt x="10" y="49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1" y="47"/>
                </a:lnTo>
                <a:lnTo>
                  <a:pt x="12" y="47"/>
                </a:lnTo>
                <a:lnTo>
                  <a:pt x="12" y="45"/>
                </a:lnTo>
                <a:lnTo>
                  <a:pt x="14" y="45"/>
                </a:lnTo>
                <a:lnTo>
                  <a:pt x="14" y="47"/>
                </a:lnTo>
                <a:lnTo>
                  <a:pt x="14" y="47"/>
                </a:lnTo>
                <a:lnTo>
                  <a:pt x="15" y="47"/>
                </a:lnTo>
                <a:lnTo>
                  <a:pt x="16" y="47"/>
                </a:lnTo>
                <a:lnTo>
                  <a:pt x="15" y="45"/>
                </a:lnTo>
                <a:lnTo>
                  <a:pt x="15" y="45"/>
                </a:lnTo>
                <a:lnTo>
                  <a:pt x="15" y="44"/>
                </a:lnTo>
                <a:lnTo>
                  <a:pt x="16" y="44"/>
                </a:lnTo>
                <a:lnTo>
                  <a:pt x="16" y="44"/>
                </a:lnTo>
                <a:lnTo>
                  <a:pt x="16" y="44"/>
                </a:lnTo>
                <a:lnTo>
                  <a:pt x="16" y="43"/>
                </a:lnTo>
                <a:lnTo>
                  <a:pt x="16" y="43"/>
                </a:lnTo>
                <a:lnTo>
                  <a:pt x="16" y="42"/>
                </a:lnTo>
                <a:lnTo>
                  <a:pt x="15" y="40"/>
                </a:lnTo>
                <a:lnTo>
                  <a:pt x="15" y="40"/>
                </a:lnTo>
                <a:lnTo>
                  <a:pt x="14" y="40"/>
                </a:lnTo>
                <a:lnTo>
                  <a:pt x="15" y="39"/>
                </a:lnTo>
                <a:lnTo>
                  <a:pt x="15" y="38"/>
                </a:lnTo>
                <a:lnTo>
                  <a:pt x="14" y="38"/>
                </a:lnTo>
                <a:lnTo>
                  <a:pt x="14" y="38"/>
                </a:lnTo>
                <a:lnTo>
                  <a:pt x="12" y="38"/>
                </a:lnTo>
                <a:lnTo>
                  <a:pt x="14" y="38"/>
                </a:lnTo>
                <a:lnTo>
                  <a:pt x="12" y="38"/>
                </a:lnTo>
                <a:lnTo>
                  <a:pt x="12" y="38"/>
                </a:lnTo>
                <a:lnTo>
                  <a:pt x="12" y="38"/>
                </a:lnTo>
                <a:lnTo>
                  <a:pt x="12" y="37"/>
                </a:lnTo>
                <a:lnTo>
                  <a:pt x="12" y="37"/>
                </a:lnTo>
                <a:lnTo>
                  <a:pt x="12" y="37"/>
                </a:lnTo>
                <a:lnTo>
                  <a:pt x="12" y="37"/>
                </a:lnTo>
                <a:lnTo>
                  <a:pt x="11" y="35"/>
                </a:lnTo>
                <a:lnTo>
                  <a:pt x="10" y="37"/>
                </a:lnTo>
                <a:lnTo>
                  <a:pt x="10" y="37"/>
                </a:lnTo>
                <a:lnTo>
                  <a:pt x="10" y="37"/>
                </a:lnTo>
                <a:lnTo>
                  <a:pt x="10" y="34"/>
                </a:lnTo>
                <a:lnTo>
                  <a:pt x="11" y="34"/>
                </a:lnTo>
                <a:lnTo>
                  <a:pt x="11" y="34"/>
                </a:lnTo>
                <a:lnTo>
                  <a:pt x="11" y="33"/>
                </a:lnTo>
                <a:lnTo>
                  <a:pt x="11" y="32"/>
                </a:lnTo>
                <a:lnTo>
                  <a:pt x="10" y="34"/>
                </a:lnTo>
                <a:lnTo>
                  <a:pt x="9" y="34"/>
                </a:lnTo>
                <a:lnTo>
                  <a:pt x="9" y="33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6" y="34"/>
                </a:lnTo>
                <a:lnTo>
                  <a:pt x="6" y="33"/>
                </a:lnTo>
                <a:lnTo>
                  <a:pt x="6" y="33"/>
                </a:lnTo>
                <a:lnTo>
                  <a:pt x="6" y="32"/>
                </a:lnTo>
                <a:lnTo>
                  <a:pt x="6" y="32"/>
                </a:lnTo>
                <a:lnTo>
                  <a:pt x="6" y="32"/>
                </a:lnTo>
                <a:lnTo>
                  <a:pt x="6" y="32"/>
                </a:lnTo>
                <a:lnTo>
                  <a:pt x="6" y="30"/>
                </a:lnTo>
                <a:lnTo>
                  <a:pt x="7" y="30"/>
                </a:lnTo>
                <a:lnTo>
                  <a:pt x="7" y="29"/>
                </a:lnTo>
                <a:lnTo>
                  <a:pt x="6" y="29"/>
                </a:lnTo>
                <a:lnTo>
                  <a:pt x="6" y="29"/>
                </a:lnTo>
                <a:lnTo>
                  <a:pt x="6" y="29"/>
                </a:lnTo>
                <a:lnTo>
                  <a:pt x="5" y="29"/>
                </a:lnTo>
                <a:lnTo>
                  <a:pt x="5" y="28"/>
                </a:lnTo>
                <a:lnTo>
                  <a:pt x="5" y="28"/>
                </a:lnTo>
                <a:lnTo>
                  <a:pt x="5" y="29"/>
                </a:lnTo>
                <a:lnTo>
                  <a:pt x="4" y="29"/>
                </a:lnTo>
                <a:lnTo>
                  <a:pt x="4" y="28"/>
                </a:lnTo>
                <a:lnTo>
                  <a:pt x="2" y="27"/>
                </a:lnTo>
                <a:lnTo>
                  <a:pt x="2" y="27"/>
                </a:lnTo>
                <a:lnTo>
                  <a:pt x="2" y="27"/>
                </a:lnTo>
                <a:lnTo>
                  <a:pt x="2" y="27"/>
                </a:lnTo>
                <a:lnTo>
                  <a:pt x="1" y="27"/>
                </a:lnTo>
                <a:lnTo>
                  <a:pt x="0" y="27"/>
                </a:lnTo>
                <a:lnTo>
                  <a:pt x="0" y="27"/>
                </a:lnTo>
                <a:lnTo>
                  <a:pt x="0" y="25"/>
                </a:lnTo>
                <a:lnTo>
                  <a:pt x="1" y="25"/>
                </a:lnTo>
                <a:lnTo>
                  <a:pt x="1" y="25"/>
                </a:lnTo>
                <a:lnTo>
                  <a:pt x="2" y="25"/>
                </a:lnTo>
                <a:lnTo>
                  <a:pt x="2" y="25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4" y="23"/>
                </a:lnTo>
                <a:lnTo>
                  <a:pt x="5" y="23"/>
                </a:lnTo>
                <a:lnTo>
                  <a:pt x="5" y="23"/>
                </a:lnTo>
                <a:lnTo>
                  <a:pt x="5" y="21"/>
                </a:lnTo>
                <a:lnTo>
                  <a:pt x="4" y="21"/>
                </a:lnTo>
                <a:lnTo>
                  <a:pt x="4" y="21"/>
                </a:lnTo>
                <a:lnTo>
                  <a:pt x="4" y="21"/>
                </a:lnTo>
                <a:lnTo>
                  <a:pt x="4" y="21"/>
                </a:lnTo>
                <a:lnTo>
                  <a:pt x="5" y="21"/>
                </a:lnTo>
                <a:lnTo>
                  <a:pt x="5" y="20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4" y="19"/>
                </a:lnTo>
                <a:lnTo>
                  <a:pt x="4" y="19"/>
                </a:lnTo>
                <a:lnTo>
                  <a:pt x="4" y="19"/>
                </a:lnTo>
                <a:lnTo>
                  <a:pt x="2" y="19"/>
                </a:lnTo>
                <a:lnTo>
                  <a:pt x="2" y="19"/>
                </a:lnTo>
                <a:lnTo>
                  <a:pt x="2" y="18"/>
                </a:lnTo>
                <a:lnTo>
                  <a:pt x="5" y="18"/>
                </a:lnTo>
                <a:lnTo>
                  <a:pt x="5" y="16"/>
                </a:lnTo>
                <a:lnTo>
                  <a:pt x="5" y="18"/>
                </a:lnTo>
                <a:lnTo>
                  <a:pt x="6" y="19"/>
                </a:lnTo>
                <a:lnTo>
                  <a:pt x="6" y="19"/>
                </a:lnTo>
                <a:lnTo>
                  <a:pt x="6" y="20"/>
                </a:lnTo>
                <a:lnTo>
                  <a:pt x="7" y="21"/>
                </a:lnTo>
                <a:lnTo>
                  <a:pt x="7" y="21"/>
                </a:lnTo>
                <a:lnTo>
                  <a:pt x="7" y="21"/>
                </a:lnTo>
                <a:lnTo>
                  <a:pt x="7" y="21"/>
                </a:lnTo>
                <a:lnTo>
                  <a:pt x="10" y="21"/>
                </a:lnTo>
                <a:lnTo>
                  <a:pt x="10" y="21"/>
                </a:lnTo>
                <a:lnTo>
                  <a:pt x="11" y="21"/>
                </a:lnTo>
                <a:lnTo>
                  <a:pt x="11" y="21"/>
                </a:lnTo>
                <a:lnTo>
                  <a:pt x="11" y="21"/>
                </a:lnTo>
                <a:lnTo>
                  <a:pt x="12" y="20"/>
                </a:lnTo>
                <a:lnTo>
                  <a:pt x="12" y="19"/>
                </a:lnTo>
                <a:lnTo>
                  <a:pt x="12" y="19"/>
                </a:lnTo>
                <a:lnTo>
                  <a:pt x="12" y="19"/>
                </a:lnTo>
                <a:lnTo>
                  <a:pt x="12" y="18"/>
                </a:lnTo>
                <a:lnTo>
                  <a:pt x="14" y="16"/>
                </a:lnTo>
                <a:lnTo>
                  <a:pt x="14" y="16"/>
                </a:lnTo>
                <a:lnTo>
                  <a:pt x="14" y="15"/>
                </a:lnTo>
                <a:lnTo>
                  <a:pt x="15" y="14"/>
                </a:lnTo>
                <a:lnTo>
                  <a:pt x="15" y="14"/>
                </a:lnTo>
                <a:lnTo>
                  <a:pt x="16" y="14"/>
                </a:lnTo>
                <a:lnTo>
                  <a:pt x="16" y="13"/>
                </a:lnTo>
                <a:lnTo>
                  <a:pt x="17" y="13"/>
                </a:lnTo>
                <a:lnTo>
                  <a:pt x="19" y="13"/>
                </a:lnTo>
                <a:lnTo>
                  <a:pt x="19" y="11"/>
                </a:lnTo>
                <a:lnTo>
                  <a:pt x="19" y="10"/>
                </a:lnTo>
                <a:lnTo>
                  <a:pt x="20" y="10"/>
                </a:lnTo>
                <a:lnTo>
                  <a:pt x="21" y="10"/>
                </a:lnTo>
                <a:lnTo>
                  <a:pt x="21" y="10"/>
                </a:lnTo>
                <a:lnTo>
                  <a:pt x="21" y="10"/>
                </a:lnTo>
                <a:lnTo>
                  <a:pt x="22" y="9"/>
                </a:lnTo>
                <a:lnTo>
                  <a:pt x="22" y="8"/>
                </a:lnTo>
                <a:lnTo>
                  <a:pt x="22" y="8"/>
                </a:lnTo>
                <a:lnTo>
                  <a:pt x="21" y="8"/>
                </a:lnTo>
                <a:lnTo>
                  <a:pt x="21" y="6"/>
                </a:lnTo>
                <a:lnTo>
                  <a:pt x="21" y="5"/>
                </a:lnTo>
                <a:lnTo>
                  <a:pt x="22" y="5"/>
                </a:lnTo>
                <a:lnTo>
                  <a:pt x="24" y="5"/>
                </a:lnTo>
                <a:lnTo>
                  <a:pt x="24" y="5"/>
                </a:lnTo>
                <a:lnTo>
                  <a:pt x="25" y="5"/>
                </a:lnTo>
                <a:lnTo>
                  <a:pt x="26" y="5"/>
                </a:lnTo>
                <a:lnTo>
                  <a:pt x="25" y="5"/>
                </a:lnTo>
                <a:lnTo>
                  <a:pt x="25" y="4"/>
                </a:lnTo>
                <a:lnTo>
                  <a:pt x="26" y="3"/>
                </a:lnTo>
                <a:lnTo>
                  <a:pt x="26" y="3"/>
                </a:lnTo>
                <a:lnTo>
                  <a:pt x="26" y="3"/>
                </a:lnTo>
                <a:lnTo>
                  <a:pt x="27" y="1"/>
                </a:lnTo>
                <a:lnTo>
                  <a:pt x="27" y="0"/>
                </a:lnTo>
                <a:lnTo>
                  <a:pt x="27" y="1"/>
                </a:lnTo>
                <a:lnTo>
                  <a:pt x="27" y="3"/>
                </a:lnTo>
                <a:lnTo>
                  <a:pt x="27" y="3"/>
                </a:lnTo>
                <a:lnTo>
                  <a:pt x="29" y="4"/>
                </a:lnTo>
                <a:lnTo>
                  <a:pt x="29" y="5"/>
                </a:lnTo>
                <a:lnTo>
                  <a:pt x="29" y="5"/>
                </a:lnTo>
                <a:lnTo>
                  <a:pt x="29" y="5"/>
                </a:lnTo>
                <a:lnTo>
                  <a:pt x="27" y="6"/>
                </a:lnTo>
                <a:lnTo>
                  <a:pt x="27" y="8"/>
                </a:lnTo>
                <a:lnTo>
                  <a:pt x="27" y="8"/>
                </a:lnTo>
                <a:lnTo>
                  <a:pt x="29" y="8"/>
                </a:lnTo>
                <a:lnTo>
                  <a:pt x="29" y="8"/>
                </a:lnTo>
                <a:lnTo>
                  <a:pt x="30" y="8"/>
                </a:lnTo>
                <a:lnTo>
                  <a:pt x="31" y="8"/>
                </a:lnTo>
                <a:lnTo>
                  <a:pt x="31" y="8"/>
                </a:lnTo>
                <a:lnTo>
                  <a:pt x="32" y="8"/>
                </a:lnTo>
                <a:lnTo>
                  <a:pt x="34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6" y="8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63" name="Freeform 531" hidden="1">
            <a:extLst>
              <a:ext uri="{FF2B5EF4-FFF2-40B4-BE49-F238E27FC236}">
                <a16:creationId xmlns:a16="http://schemas.microsoft.com/office/drawing/2014/main" id="{EE7B7B71-E200-439F-ACCB-D95554F2FF80}"/>
              </a:ext>
            </a:extLst>
          </p:cNvPr>
          <p:cNvSpPr>
            <a:spLocks/>
          </p:cNvSpPr>
          <p:nvPr/>
        </p:nvSpPr>
        <p:spPr bwMode="auto">
          <a:xfrm>
            <a:off x="12345509" y="4242570"/>
            <a:ext cx="777194" cy="832711"/>
          </a:xfrm>
          <a:custGeom>
            <a:avLst/>
            <a:gdLst>
              <a:gd name="T0" fmla="*/ 61 w 70"/>
              <a:gd name="T1" fmla="*/ 67 h 75"/>
              <a:gd name="T2" fmla="*/ 56 w 70"/>
              <a:gd name="T3" fmla="*/ 70 h 75"/>
              <a:gd name="T4" fmla="*/ 53 w 70"/>
              <a:gd name="T5" fmla="*/ 74 h 75"/>
              <a:gd name="T6" fmla="*/ 51 w 70"/>
              <a:gd name="T7" fmla="*/ 73 h 75"/>
              <a:gd name="T8" fmla="*/ 46 w 70"/>
              <a:gd name="T9" fmla="*/ 73 h 75"/>
              <a:gd name="T10" fmla="*/ 43 w 70"/>
              <a:gd name="T11" fmla="*/ 68 h 75"/>
              <a:gd name="T12" fmla="*/ 39 w 70"/>
              <a:gd name="T13" fmla="*/ 65 h 75"/>
              <a:gd name="T14" fmla="*/ 34 w 70"/>
              <a:gd name="T15" fmla="*/ 63 h 75"/>
              <a:gd name="T16" fmla="*/ 34 w 70"/>
              <a:gd name="T17" fmla="*/ 60 h 75"/>
              <a:gd name="T18" fmla="*/ 31 w 70"/>
              <a:gd name="T19" fmla="*/ 58 h 75"/>
              <a:gd name="T20" fmla="*/ 26 w 70"/>
              <a:gd name="T21" fmla="*/ 58 h 75"/>
              <a:gd name="T22" fmla="*/ 22 w 70"/>
              <a:gd name="T23" fmla="*/ 56 h 75"/>
              <a:gd name="T24" fmla="*/ 18 w 70"/>
              <a:gd name="T25" fmla="*/ 56 h 75"/>
              <a:gd name="T26" fmla="*/ 18 w 70"/>
              <a:gd name="T27" fmla="*/ 53 h 75"/>
              <a:gd name="T28" fmla="*/ 17 w 70"/>
              <a:gd name="T29" fmla="*/ 48 h 75"/>
              <a:gd name="T30" fmla="*/ 22 w 70"/>
              <a:gd name="T31" fmla="*/ 46 h 75"/>
              <a:gd name="T32" fmla="*/ 21 w 70"/>
              <a:gd name="T33" fmla="*/ 44 h 75"/>
              <a:gd name="T34" fmla="*/ 17 w 70"/>
              <a:gd name="T35" fmla="*/ 39 h 75"/>
              <a:gd name="T36" fmla="*/ 15 w 70"/>
              <a:gd name="T37" fmla="*/ 34 h 75"/>
              <a:gd name="T38" fmla="*/ 13 w 70"/>
              <a:gd name="T39" fmla="*/ 33 h 75"/>
              <a:gd name="T40" fmla="*/ 9 w 70"/>
              <a:gd name="T41" fmla="*/ 33 h 75"/>
              <a:gd name="T42" fmla="*/ 7 w 70"/>
              <a:gd name="T43" fmla="*/ 29 h 75"/>
              <a:gd name="T44" fmla="*/ 5 w 70"/>
              <a:gd name="T45" fmla="*/ 25 h 75"/>
              <a:gd name="T46" fmla="*/ 0 w 70"/>
              <a:gd name="T47" fmla="*/ 27 h 75"/>
              <a:gd name="T48" fmla="*/ 2 w 70"/>
              <a:gd name="T49" fmla="*/ 22 h 75"/>
              <a:gd name="T50" fmla="*/ 5 w 70"/>
              <a:gd name="T51" fmla="*/ 19 h 75"/>
              <a:gd name="T52" fmla="*/ 2 w 70"/>
              <a:gd name="T53" fmla="*/ 16 h 75"/>
              <a:gd name="T54" fmla="*/ 5 w 70"/>
              <a:gd name="T55" fmla="*/ 14 h 75"/>
              <a:gd name="T56" fmla="*/ 9 w 70"/>
              <a:gd name="T57" fmla="*/ 11 h 75"/>
              <a:gd name="T58" fmla="*/ 12 w 70"/>
              <a:gd name="T59" fmla="*/ 10 h 75"/>
              <a:gd name="T60" fmla="*/ 15 w 70"/>
              <a:gd name="T61" fmla="*/ 12 h 75"/>
              <a:gd name="T62" fmla="*/ 18 w 70"/>
              <a:gd name="T63" fmla="*/ 10 h 75"/>
              <a:gd name="T64" fmla="*/ 23 w 70"/>
              <a:gd name="T65" fmla="*/ 9 h 75"/>
              <a:gd name="T66" fmla="*/ 26 w 70"/>
              <a:gd name="T67" fmla="*/ 7 h 75"/>
              <a:gd name="T68" fmla="*/ 31 w 70"/>
              <a:gd name="T69" fmla="*/ 9 h 75"/>
              <a:gd name="T70" fmla="*/ 34 w 70"/>
              <a:gd name="T71" fmla="*/ 6 h 75"/>
              <a:gd name="T72" fmla="*/ 37 w 70"/>
              <a:gd name="T73" fmla="*/ 4 h 75"/>
              <a:gd name="T74" fmla="*/ 41 w 70"/>
              <a:gd name="T75" fmla="*/ 1 h 75"/>
              <a:gd name="T76" fmla="*/ 46 w 70"/>
              <a:gd name="T77" fmla="*/ 2 h 75"/>
              <a:gd name="T78" fmla="*/ 48 w 70"/>
              <a:gd name="T79" fmla="*/ 5 h 75"/>
              <a:gd name="T80" fmla="*/ 51 w 70"/>
              <a:gd name="T81" fmla="*/ 7 h 75"/>
              <a:gd name="T82" fmla="*/ 48 w 70"/>
              <a:gd name="T83" fmla="*/ 10 h 75"/>
              <a:gd name="T84" fmla="*/ 44 w 70"/>
              <a:gd name="T85" fmla="*/ 12 h 75"/>
              <a:gd name="T86" fmla="*/ 46 w 70"/>
              <a:gd name="T87" fmla="*/ 14 h 75"/>
              <a:gd name="T88" fmla="*/ 46 w 70"/>
              <a:gd name="T89" fmla="*/ 17 h 75"/>
              <a:gd name="T90" fmla="*/ 50 w 70"/>
              <a:gd name="T91" fmla="*/ 20 h 75"/>
              <a:gd name="T92" fmla="*/ 53 w 70"/>
              <a:gd name="T93" fmla="*/ 22 h 75"/>
              <a:gd name="T94" fmla="*/ 53 w 70"/>
              <a:gd name="T95" fmla="*/ 27 h 75"/>
              <a:gd name="T96" fmla="*/ 57 w 70"/>
              <a:gd name="T97" fmla="*/ 30 h 75"/>
              <a:gd name="T98" fmla="*/ 57 w 70"/>
              <a:gd name="T99" fmla="*/ 36 h 75"/>
              <a:gd name="T100" fmla="*/ 62 w 70"/>
              <a:gd name="T101" fmla="*/ 38 h 75"/>
              <a:gd name="T102" fmla="*/ 62 w 70"/>
              <a:gd name="T103" fmla="*/ 44 h 75"/>
              <a:gd name="T104" fmla="*/ 67 w 70"/>
              <a:gd name="T105" fmla="*/ 44 h 75"/>
              <a:gd name="T106" fmla="*/ 67 w 70"/>
              <a:gd name="T107" fmla="*/ 46 h 75"/>
              <a:gd name="T108" fmla="*/ 67 w 70"/>
              <a:gd name="T109" fmla="*/ 51 h 75"/>
              <a:gd name="T110" fmla="*/ 67 w 70"/>
              <a:gd name="T111" fmla="*/ 55 h 75"/>
              <a:gd name="T112" fmla="*/ 65 w 70"/>
              <a:gd name="T113" fmla="*/ 6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0" h="75">
                <a:moveTo>
                  <a:pt x="65" y="65"/>
                </a:moveTo>
                <a:lnTo>
                  <a:pt x="65" y="65"/>
                </a:lnTo>
                <a:lnTo>
                  <a:pt x="63" y="65"/>
                </a:lnTo>
                <a:lnTo>
                  <a:pt x="62" y="65"/>
                </a:lnTo>
                <a:lnTo>
                  <a:pt x="62" y="65"/>
                </a:lnTo>
                <a:lnTo>
                  <a:pt x="62" y="65"/>
                </a:lnTo>
                <a:lnTo>
                  <a:pt x="61" y="67"/>
                </a:lnTo>
                <a:lnTo>
                  <a:pt x="61" y="68"/>
                </a:lnTo>
                <a:lnTo>
                  <a:pt x="60" y="68"/>
                </a:lnTo>
                <a:lnTo>
                  <a:pt x="58" y="68"/>
                </a:lnTo>
                <a:lnTo>
                  <a:pt x="58" y="68"/>
                </a:lnTo>
                <a:lnTo>
                  <a:pt x="58" y="68"/>
                </a:lnTo>
                <a:lnTo>
                  <a:pt x="57" y="69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3"/>
                </a:lnTo>
                <a:lnTo>
                  <a:pt x="56" y="73"/>
                </a:lnTo>
                <a:lnTo>
                  <a:pt x="55" y="73"/>
                </a:lnTo>
                <a:lnTo>
                  <a:pt x="55" y="73"/>
                </a:lnTo>
                <a:lnTo>
                  <a:pt x="53" y="74"/>
                </a:lnTo>
                <a:lnTo>
                  <a:pt x="53" y="75"/>
                </a:lnTo>
                <a:lnTo>
                  <a:pt x="53" y="75"/>
                </a:lnTo>
                <a:lnTo>
                  <a:pt x="53" y="75"/>
                </a:lnTo>
                <a:lnTo>
                  <a:pt x="52" y="75"/>
                </a:lnTo>
                <a:lnTo>
                  <a:pt x="51" y="75"/>
                </a:lnTo>
                <a:lnTo>
                  <a:pt x="51" y="74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48" y="73"/>
                </a:lnTo>
                <a:lnTo>
                  <a:pt x="48" y="73"/>
                </a:lnTo>
                <a:lnTo>
                  <a:pt x="47" y="73"/>
                </a:lnTo>
                <a:lnTo>
                  <a:pt x="46" y="73"/>
                </a:lnTo>
                <a:lnTo>
                  <a:pt x="46" y="73"/>
                </a:lnTo>
                <a:lnTo>
                  <a:pt x="46" y="72"/>
                </a:lnTo>
                <a:lnTo>
                  <a:pt x="44" y="72"/>
                </a:lnTo>
                <a:lnTo>
                  <a:pt x="44" y="70"/>
                </a:lnTo>
                <a:lnTo>
                  <a:pt x="43" y="70"/>
                </a:lnTo>
                <a:lnTo>
                  <a:pt x="43" y="69"/>
                </a:lnTo>
                <a:lnTo>
                  <a:pt x="43" y="68"/>
                </a:lnTo>
                <a:lnTo>
                  <a:pt x="43" y="68"/>
                </a:lnTo>
                <a:lnTo>
                  <a:pt x="42" y="68"/>
                </a:lnTo>
                <a:lnTo>
                  <a:pt x="41" y="68"/>
                </a:lnTo>
                <a:lnTo>
                  <a:pt x="39" y="68"/>
                </a:lnTo>
                <a:lnTo>
                  <a:pt x="39" y="67"/>
                </a:lnTo>
                <a:lnTo>
                  <a:pt x="39" y="65"/>
                </a:lnTo>
                <a:lnTo>
                  <a:pt x="39" y="65"/>
                </a:lnTo>
                <a:lnTo>
                  <a:pt x="38" y="65"/>
                </a:lnTo>
                <a:lnTo>
                  <a:pt x="37" y="65"/>
                </a:lnTo>
                <a:lnTo>
                  <a:pt x="37" y="65"/>
                </a:lnTo>
                <a:lnTo>
                  <a:pt x="37" y="64"/>
                </a:lnTo>
                <a:lnTo>
                  <a:pt x="37" y="63"/>
                </a:lnTo>
                <a:lnTo>
                  <a:pt x="36" y="63"/>
                </a:lnTo>
                <a:lnTo>
                  <a:pt x="34" y="63"/>
                </a:lnTo>
                <a:lnTo>
                  <a:pt x="34" y="63"/>
                </a:lnTo>
                <a:lnTo>
                  <a:pt x="34" y="63"/>
                </a:lnTo>
                <a:lnTo>
                  <a:pt x="34" y="61"/>
                </a:lnTo>
                <a:lnTo>
                  <a:pt x="34" y="60"/>
                </a:lnTo>
                <a:lnTo>
                  <a:pt x="34" y="60"/>
                </a:lnTo>
                <a:lnTo>
                  <a:pt x="34" y="60"/>
                </a:lnTo>
                <a:lnTo>
                  <a:pt x="34" y="60"/>
                </a:lnTo>
                <a:lnTo>
                  <a:pt x="34" y="59"/>
                </a:lnTo>
                <a:lnTo>
                  <a:pt x="34" y="58"/>
                </a:lnTo>
                <a:lnTo>
                  <a:pt x="34" y="58"/>
                </a:lnTo>
                <a:lnTo>
                  <a:pt x="33" y="58"/>
                </a:lnTo>
                <a:lnTo>
                  <a:pt x="32" y="58"/>
                </a:lnTo>
                <a:lnTo>
                  <a:pt x="32" y="58"/>
                </a:lnTo>
                <a:lnTo>
                  <a:pt x="31" y="58"/>
                </a:lnTo>
                <a:lnTo>
                  <a:pt x="29" y="58"/>
                </a:lnTo>
                <a:lnTo>
                  <a:pt x="29" y="58"/>
                </a:lnTo>
                <a:lnTo>
                  <a:pt x="28" y="58"/>
                </a:lnTo>
                <a:lnTo>
                  <a:pt x="27" y="58"/>
                </a:lnTo>
                <a:lnTo>
                  <a:pt x="27" y="58"/>
                </a:lnTo>
                <a:lnTo>
                  <a:pt x="26" y="58"/>
                </a:lnTo>
                <a:lnTo>
                  <a:pt x="26" y="58"/>
                </a:lnTo>
                <a:lnTo>
                  <a:pt x="24" y="58"/>
                </a:lnTo>
                <a:lnTo>
                  <a:pt x="24" y="58"/>
                </a:lnTo>
                <a:lnTo>
                  <a:pt x="23" y="58"/>
                </a:lnTo>
                <a:lnTo>
                  <a:pt x="23" y="56"/>
                </a:lnTo>
                <a:lnTo>
                  <a:pt x="23" y="55"/>
                </a:lnTo>
                <a:lnTo>
                  <a:pt x="23" y="55"/>
                </a:lnTo>
                <a:lnTo>
                  <a:pt x="22" y="56"/>
                </a:lnTo>
                <a:lnTo>
                  <a:pt x="22" y="56"/>
                </a:lnTo>
                <a:lnTo>
                  <a:pt x="21" y="58"/>
                </a:lnTo>
                <a:lnTo>
                  <a:pt x="21" y="58"/>
                </a:lnTo>
                <a:lnTo>
                  <a:pt x="19" y="58"/>
                </a:lnTo>
                <a:lnTo>
                  <a:pt x="18" y="58"/>
                </a:lnTo>
                <a:lnTo>
                  <a:pt x="18" y="58"/>
                </a:lnTo>
                <a:lnTo>
                  <a:pt x="18" y="56"/>
                </a:lnTo>
                <a:lnTo>
                  <a:pt x="18" y="56"/>
                </a:lnTo>
                <a:lnTo>
                  <a:pt x="18" y="55"/>
                </a:lnTo>
                <a:lnTo>
                  <a:pt x="17" y="55"/>
                </a:lnTo>
                <a:lnTo>
                  <a:pt x="17" y="55"/>
                </a:lnTo>
                <a:lnTo>
                  <a:pt x="17" y="54"/>
                </a:lnTo>
                <a:lnTo>
                  <a:pt x="17" y="54"/>
                </a:lnTo>
                <a:lnTo>
                  <a:pt x="18" y="53"/>
                </a:lnTo>
                <a:lnTo>
                  <a:pt x="18" y="51"/>
                </a:lnTo>
                <a:lnTo>
                  <a:pt x="18" y="51"/>
                </a:lnTo>
                <a:lnTo>
                  <a:pt x="18" y="50"/>
                </a:lnTo>
                <a:lnTo>
                  <a:pt x="17" y="50"/>
                </a:lnTo>
                <a:lnTo>
                  <a:pt x="17" y="49"/>
                </a:lnTo>
                <a:lnTo>
                  <a:pt x="17" y="49"/>
                </a:lnTo>
                <a:lnTo>
                  <a:pt x="17" y="48"/>
                </a:lnTo>
                <a:lnTo>
                  <a:pt x="18" y="48"/>
                </a:lnTo>
                <a:lnTo>
                  <a:pt x="18" y="48"/>
                </a:lnTo>
                <a:lnTo>
                  <a:pt x="19" y="48"/>
                </a:lnTo>
                <a:lnTo>
                  <a:pt x="21" y="46"/>
                </a:lnTo>
                <a:lnTo>
                  <a:pt x="21" y="46"/>
                </a:lnTo>
                <a:lnTo>
                  <a:pt x="22" y="48"/>
                </a:lnTo>
                <a:lnTo>
                  <a:pt x="22" y="46"/>
                </a:lnTo>
                <a:lnTo>
                  <a:pt x="22" y="46"/>
                </a:lnTo>
                <a:lnTo>
                  <a:pt x="23" y="45"/>
                </a:lnTo>
                <a:lnTo>
                  <a:pt x="22" y="45"/>
                </a:lnTo>
                <a:lnTo>
                  <a:pt x="21" y="45"/>
                </a:lnTo>
                <a:lnTo>
                  <a:pt x="21" y="45"/>
                </a:lnTo>
                <a:lnTo>
                  <a:pt x="19" y="44"/>
                </a:lnTo>
                <a:lnTo>
                  <a:pt x="21" y="44"/>
                </a:lnTo>
                <a:lnTo>
                  <a:pt x="21" y="43"/>
                </a:lnTo>
                <a:lnTo>
                  <a:pt x="19" y="41"/>
                </a:lnTo>
                <a:lnTo>
                  <a:pt x="19" y="41"/>
                </a:lnTo>
                <a:lnTo>
                  <a:pt x="18" y="41"/>
                </a:lnTo>
                <a:lnTo>
                  <a:pt x="18" y="40"/>
                </a:lnTo>
                <a:lnTo>
                  <a:pt x="18" y="40"/>
                </a:lnTo>
                <a:lnTo>
                  <a:pt x="17" y="39"/>
                </a:lnTo>
                <a:lnTo>
                  <a:pt x="17" y="38"/>
                </a:lnTo>
                <a:lnTo>
                  <a:pt x="17" y="38"/>
                </a:lnTo>
                <a:lnTo>
                  <a:pt x="15" y="36"/>
                </a:lnTo>
                <a:lnTo>
                  <a:pt x="15" y="35"/>
                </a:lnTo>
                <a:lnTo>
                  <a:pt x="15" y="35"/>
                </a:lnTo>
                <a:lnTo>
                  <a:pt x="17" y="35"/>
                </a:lnTo>
                <a:lnTo>
                  <a:pt x="15" y="34"/>
                </a:lnTo>
                <a:lnTo>
                  <a:pt x="15" y="33"/>
                </a:lnTo>
                <a:lnTo>
                  <a:pt x="15" y="33"/>
                </a:lnTo>
                <a:lnTo>
                  <a:pt x="15" y="33"/>
                </a:lnTo>
                <a:lnTo>
                  <a:pt x="14" y="33"/>
                </a:lnTo>
                <a:lnTo>
                  <a:pt x="14" y="33"/>
                </a:lnTo>
                <a:lnTo>
                  <a:pt x="14" y="33"/>
                </a:lnTo>
                <a:lnTo>
                  <a:pt x="13" y="33"/>
                </a:lnTo>
                <a:lnTo>
                  <a:pt x="13" y="33"/>
                </a:lnTo>
                <a:lnTo>
                  <a:pt x="13" y="33"/>
                </a:lnTo>
                <a:lnTo>
                  <a:pt x="13" y="33"/>
                </a:lnTo>
                <a:lnTo>
                  <a:pt x="12" y="33"/>
                </a:lnTo>
                <a:lnTo>
                  <a:pt x="10" y="33"/>
                </a:lnTo>
                <a:lnTo>
                  <a:pt x="10" y="33"/>
                </a:lnTo>
                <a:lnTo>
                  <a:pt x="9" y="33"/>
                </a:lnTo>
                <a:lnTo>
                  <a:pt x="8" y="33"/>
                </a:lnTo>
                <a:lnTo>
                  <a:pt x="8" y="31"/>
                </a:lnTo>
                <a:lnTo>
                  <a:pt x="8" y="30"/>
                </a:lnTo>
                <a:lnTo>
                  <a:pt x="8" y="30"/>
                </a:lnTo>
                <a:lnTo>
                  <a:pt x="7" y="30"/>
                </a:lnTo>
                <a:lnTo>
                  <a:pt x="5" y="30"/>
                </a:lnTo>
                <a:lnTo>
                  <a:pt x="7" y="29"/>
                </a:lnTo>
                <a:lnTo>
                  <a:pt x="7" y="27"/>
                </a:lnTo>
                <a:lnTo>
                  <a:pt x="7" y="27"/>
                </a:lnTo>
                <a:lnTo>
                  <a:pt x="7" y="26"/>
                </a:lnTo>
                <a:lnTo>
                  <a:pt x="7" y="25"/>
                </a:lnTo>
                <a:lnTo>
                  <a:pt x="7" y="25"/>
                </a:lnTo>
                <a:lnTo>
                  <a:pt x="5" y="25"/>
                </a:lnTo>
                <a:lnTo>
                  <a:pt x="5" y="25"/>
                </a:lnTo>
                <a:lnTo>
                  <a:pt x="5" y="26"/>
                </a:lnTo>
                <a:lnTo>
                  <a:pt x="5" y="27"/>
                </a:lnTo>
                <a:lnTo>
                  <a:pt x="4" y="27"/>
                </a:lnTo>
                <a:lnTo>
                  <a:pt x="3" y="27"/>
                </a:lnTo>
                <a:lnTo>
                  <a:pt x="2" y="27"/>
                </a:lnTo>
                <a:lnTo>
                  <a:pt x="2" y="27"/>
                </a:lnTo>
                <a:lnTo>
                  <a:pt x="0" y="27"/>
                </a:lnTo>
                <a:lnTo>
                  <a:pt x="0" y="26"/>
                </a:lnTo>
                <a:lnTo>
                  <a:pt x="0" y="25"/>
                </a:lnTo>
                <a:lnTo>
                  <a:pt x="2" y="25"/>
                </a:lnTo>
                <a:lnTo>
                  <a:pt x="2" y="25"/>
                </a:lnTo>
                <a:lnTo>
                  <a:pt x="2" y="24"/>
                </a:lnTo>
                <a:lnTo>
                  <a:pt x="2" y="22"/>
                </a:lnTo>
                <a:lnTo>
                  <a:pt x="2" y="22"/>
                </a:lnTo>
                <a:lnTo>
                  <a:pt x="3" y="22"/>
                </a:lnTo>
                <a:lnTo>
                  <a:pt x="4" y="22"/>
                </a:lnTo>
                <a:lnTo>
                  <a:pt x="5" y="22"/>
                </a:lnTo>
                <a:lnTo>
                  <a:pt x="5" y="22"/>
                </a:lnTo>
                <a:lnTo>
                  <a:pt x="5" y="21"/>
                </a:lnTo>
                <a:lnTo>
                  <a:pt x="5" y="20"/>
                </a:lnTo>
                <a:lnTo>
                  <a:pt x="5" y="19"/>
                </a:lnTo>
                <a:lnTo>
                  <a:pt x="4" y="19"/>
                </a:lnTo>
                <a:lnTo>
                  <a:pt x="3" y="19"/>
                </a:lnTo>
                <a:lnTo>
                  <a:pt x="2" y="19"/>
                </a:lnTo>
                <a:lnTo>
                  <a:pt x="2" y="19"/>
                </a:lnTo>
                <a:lnTo>
                  <a:pt x="2" y="19"/>
                </a:lnTo>
                <a:lnTo>
                  <a:pt x="2" y="17"/>
                </a:lnTo>
                <a:lnTo>
                  <a:pt x="2" y="16"/>
                </a:lnTo>
                <a:lnTo>
                  <a:pt x="3" y="16"/>
                </a:lnTo>
                <a:lnTo>
                  <a:pt x="4" y="16"/>
                </a:lnTo>
                <a:lnTo>
                  <a:pt x="3" y="15"/>
                </a:lnTo>
                <a:lnTo>
                  <a:pt x="3" y="14"/>
                </a:lnTo>
                <a:lnTo>
                  <a:pt x="3" y="14"/>
                </a:lnTo>
                <a:lnTo>
                  <a:pt x="4" y="14"/>
                </a:lnTo>
                <a:lnTo>
                  <a:pt x="5" y="14"/>
                </a:lnTo>
                <a:lnTo>
                  <a:pt x="5" y="14"/>
                </a:lnTo>
                <a:lnTo>
                  <a:pt x="7" y="14"/>
                </a:lnTo>
                <a:lnTo>
                  <a:pt x="8" y="14"/>
                </a:lnTo>
                <a:lnTo>
                  <a:pt x="8" y="14"/>
                </a:lnTo>
                <a:lnTo>
                  <a:pt x="8" y="12"/>
                </a:lnTo>
                <a:lnTo>
                  <a:pt x="8" y="11"/>
                </a:lnTo>
                <a:lnTo>
                  <a:pt x="9" y="11"/>
                </a:lnTo>
                <a:lnTo>
                  <a:pt x="10" y="11"/>
                </a:lnTo>
                <a:lnTo>
                  <a:pt x="10" y="11"/>
                </a:lnTo>
                <a:lnTo>
                  <a:pt x="10" y="10"/>
                </a:lnTo>
                <a:lnTo>
                  <a:pt x="10" y="9"/>
                </a:lnTo>
                <a:lnTo>
                  <a:pt x="10" y="9"/>
                </a:lnTo>
                <a:lnTo>
                  <a:pt x="10" y="9"/>
                </a:lnTo>
                <a:lnTo>
                  <a:pt x="12" y="10"/>
                </a:lnTo>
                <a:lnTo>
                  <a:pt x="12" y="11"/>
                </a:lnTo>
                <a:lnTo>
                  <a:pt x="13" y="11"/>
                </a:lnTo>
                <a:lnTo>
                  <a:pt x="13" y="11"/>
                </a:lnTo>
                <a:lnTo>
                  <a:pt x="14" y="11"/>
                </a:lnTo>
                <a:lnTo>
                  <a:pt x="15" y="11"/>
                </a:lnTo>
                <a:lnTo>
                  <a:pt x="15" y="11"/>
                </a:lnTo>
                <a:lnTo>
                  <a:pt x="15" y="12"/>
                </a:lnTo>
                <a:lnTo>
                  <a:pt x="15" y="14"/>
                </a:lnTo>
                <a:lnTo>
                  <a:pt x="17" y="14"/>
                </a:lnTo>
                <a:lnTo>
                  <a:pt x="17" y="14"/>
                </a:lnTo>
                <a:lnTo>
                  <a:pt x="17" y="12"/>
                </a:lnTo>
                <a:lnTo>
                  <a:pt x="17" y="11"/>
                </a:lnTo>
                <a:lnTo>
                  <a:pt x="18" y="11"/>
                </a:lnTo>
                <a:lnTo>
                  <a:pt x="18" y="10"/>
                </a:lnTo>
                <a:lnTo>
                  <a:pt x="18" y="9"/>
                </a:lnTo>
                <a:lnTo>
                  <a:pt x="18" y="9"/>
                </a:lnTo>
                <a:lnTo>
                  <a:pt x="19" y="9"/>
                </a:lnTo>
                <a:lnTo>
                  <a:pt x="21" y="9"/>
                </a:lnTo>
                <a:lnTo>
                  <a:pt x="21" y="9"/>
                </a:lnTo>
                <a:lnTo>
                  <a:pt x="22" y="9"/>
                </a:lnTo>
                <a:lnTo>
                  <a:pt x="23" y="9"/>
                </a:lnTo>
                <a:lnTo>
                  <a:pt x="23" y="7"/>
                </a:lnTo>
                <a:lnTo>
                  <a:pt x="23" y="6"/>
                </a:lnTo>
                <a:lnTo>
                  <a:pt x="23" y="6"/>
                </a:lnTo>
                <a:lnTo>
                  <a:pt x="24" y="6"/>
                </a:lnTo>
                <a:lnTo>
                  <a:pt x="24" y="6"/>
                </a:lnTo>
                <a:lnTo>
                  <a:pt x="26" y="6"/>
                </a:lnTo>
                <a:lnTo>
                  <a:pt x="26" y="7"/>
                </a:lnTo>
                <a:lnTo>
                  <a:pt x="26" y="9"/>
                </a:lnTo>
                <a:lnTo>
                  <a:pt x="27" y="9"/>
                </a:lnTo>
                <a:lnTo>
                  <a:pt x="27" y="9"/>
                </a:lnTo>
                <a:lnTo>
                  <a:pt x="28" y="9"/>
                </a:lnTo>
                <a:lnTo>
                  <a:pt x="29" y="9"/>
                </a:lnTo>
                <a:lnTo>
                  <a:pt x="29" y="9"/>
                </a:lnTo>
                <a:lnTo>
                  <a:pt x="31" y="9"/>
                </a:lnTo>
                <a:lnTo>
                  <a:pt x="31" y="7"/>
                </a:lnTo>
                <a:lnTo>
                  <a:pt x="31" y="7"/>
                </a:lnTo>
                <a:lnTo>
                  <a:pt x="32" y="6"/>
                </a:lnTo>
                <a:lnTo>
                  <a:pt x="32" y="6"/>
                </a:lnTo>
                <a:lnTo>
                  <a:pt x="32" y="6"/>
                </a:lnTo>
                <a:lnTo>
                  <a:pt x="33" y="6"/>
                </a:lnTo>
                <a:lnTo>
                  <a:pt x="34" y="6"/>
                </a:lnTo>
                <a:lnTo>
                  <a:pt x="34" y="6"/>
                </a:lnTo>
                <a:lnTo>
                  <a:pt x="34" y="5"/>
                </a:lnTo>
                <a:lnTo>
                  <a:pt x="34" y="4"/>
                </a:lnTo>
                <a:lnTo>
                  <a:pt x="36" y="4"/>
                </a:lnTo>
                <a:lnTo>
                  <a:pt x="36" y="2"/>
                </a:lnTo>
                <a:lnTo>
                  <a:pt x="37" y="2"/>
                </a:lnTo>
                <a:lnTo>
                  <a:pt x="37" y="4"/>
                </a:lnTo>
                <a:lnTo>
                  <a:pt x="38" y="2"/>
                </a:lnTo>
                <a:lnTo>
                  <a:pt x="38" y="1"/>
                </a:lnTo>
                <a:lnTo>
                  <a:pt x="38" y="1"/>
                </a:lnTo>
                <a:lnTo>
                  <a:pt x="39" y="0"/>
                </a:lnTo>
                <a:lnTo>
                  <a:pt x="39" y="0"/>
                </a:lnTo>
                <a:lnTo>
                  <a:pt x="39" y="1"/>
                </a:lnTo>
                <a:lnTo>
                  <a:pt x="41" y="1"/>
                </a:lnTo>
                <a:lnTo>
                  <a:pt x="41" y="2"/>
                </a:lnTo>
                <a:lnTo>
                  <a:pt x="41" y="2"/>
                </a:lnTo>
                <a:lnTo>
                  <a:pt x="42" y="2"/>
                </a:lnTo>
                <a:lnTo>
                  <a:pt x="43" y="2"/>
                </a:lnTo>
                <a:lnTo>
                  <a:pt x="43" y="2"/>
                </a:lnTo>
                <a:lnTo>
                  <a:pt x="44" y="2"/>
                </a:lnTo>
                <a:lnTo>
                  <a:pt x="46" y="2"/>
                </a:lnTo>
                <a:lnTo>
                  <a:pt x="46" y="2"/>
                </a:lnTo>
                <a:lnTo>
                  <a:pt x="47" y="2"/>
                </a:lnTo>
                <a:lnTo>
                  <a:pt x="48" y="2"/>
                </a:lnTo>
                <a:lnTo>
                  <a:pt x="48" y="4"/>
                </a:lnTo>
                <a:lnTo>
                  <a:pt x="48" y="4"/>
                </a:lnTo>
                <a:lnTo>
                  <a:pt x="48" y="5"/>
                </a:lnTo>
                <a:lnTo>
                  <a:pt x="48" y="5"/>
                </a:lnTo>
                <a:lnTo>
                  <a:pt x="48" y="6"/>
                </a:lnTo>
                <a:lnTo>
                  <a:pt x="48" y="6"/>
                </a:lnTo>
                <a:lnTo>
                  <a:pt x="48" y="7"/>
                </a:lnTo>
                <a:lnTo>
                  <a:pt x="50" y="7"/>
                </a:lnTo>
                <a:lnTo>
                  <a:pt x="51" y="7"/>
                </a:lnTo>
                <a:lnTo>
                  <a:pt x="51" y="7"/>
                </a:lnTo>
                <a:lnTo>
                  <a:pt x="51" y="7"/>
                </a:lnTo>
                <a:lnTo>
                  <a:pt x="52" y="9"/>
                </a:lnTo>
                <a:lnTo>
                  <a:pt x="52" y="9"/>
                </a:lnTo>
                <a:lnTo>
                  <a:pt x="52" y="10"/>
                </a:lnTo>
                <a:lnTo>
                  <a:pt x="51" y="10"/>
                </a:lnTo>
                <a:lnTo>
                  <a:pt x="51" y="10"/>
                </a:lnTo>
                <a:lnTo>
                  <a:pt x="50" y="10"/>
                </a:lnTo>
                <a:lnTo>
                  <a:pt x="48" y="10"/>
                </a:lnTo>
                <a:lnTo>
                  <a:pt x="48" y="10"/>
                </a:lnTo>
                <a:lnTo>
                  <a:pt x="47" y="10"/>
                </a:lnTo>
                <a:lnTo>
                  <a:pt x="46" y="10"/>
                </a:lnTo>
                <a:lnTo>
                  <a:pt x="46" y="10"/>
                </a:lnTo>
                <a:lnTo>
                  <a:pt x="44" y="11"/>
                </a:lnTo>
                <a:lnTo>
                  <a:pt x="44" y="11"/>
                </a:lnTo>
                <a:lnTo>
                  <a:pt x="44" y="12"/>
                </a:lnTo>
                <a:lnTo>
                  <a:pt x="43" y="14"/>
                </a:lnTo>
                <a:lnTo>
                  <a:pt x="43" y="14"/>
                </a:lnTo>
                <a:lnTo>
                  <a:pt x="44" y="15"/>
                </a:lnTo>
                <a:lnTo>
                  <a:pt x="44" y="15"/>
                </a:lnTo>
                <a:lnTo>
                  <a:pt x="46" y="15"/>
                </a:lnTo>
                <a:lnTo>
                  <a:pt x="46" y="14"/>
                </a:lnTo>
                <a:lnTo>
                  <a:pt x="46" y="14"/>
                </a:lnTo>
                <a:lnTo>
                  <a:pt x="46" y="12"/>
                </a:lnTo>
                <a:lnTo>
                  <a:pt x="46" y="14"/>
                </a:lnTo>
                <a:lnTo>
                  <a:pt x="46" y="14"/>
                </a:lnTo>
                <a:lnTo>
                  <a:pt x="46" y="15"/>
                </a:lnTo>
                <a:lnTo>
                  <a:pt x="46" y="16"/>
                </a:lnTo>
                <a:lnTo>
                  <a:pt x="46" y="16"/>
                </a:lnTo>
                <a:lnTo>
                  <a:pt x="46" y="17"/>
                </a:lnTo>
                <a:lnTo>
                  <a:pt x="47" y="19"/>
                </a:lnTo>
                <a:lnTo>
                  <a:pt x="47" y="19"/>
                </a:lnTo>
                <a:lnTo>
                  <a:pt x="47" y="20"/>
                </a:lnTo>
                <a:lnTo>
                  <a:pt x="48" y="21"/>
                </a:lnTo>
                <a:lnTo>
                  <a:pt x="48" y="21"/>
                </a:lnTo>
                <a:lnTo>
                  <a:pt x="50" y="21"/>
                </a:lnTo>
                <a:lnTo>
                  <a:pt x="50" y="20"/>
                </a:lnTo>
                <a:lnTo>
                  <a:pt x="50" y="21"/>
                </a:lnTo>
                <a:lnTo>
                  <a:pt x="51" y="21"/>
                </a:lnTo>
                <a:lnTo>
                  <a:pt x="51" y="22"/>
                </a:lnTo>
                <a:lnTo>
                  <a:pt x="51" y="22"/>
                </a:lnTo>
                <a:lnTo>
                  <a:pt x="51" y="24"/>
                </a:lnTo>
                <a:lnTo>
                  <a:pt x="52" y="22"/>
                </a:lnTo>
                <a:lnTo>
                  <a:pt x="53" y="22"/>
                </a:lnTo>
                <a:lnTo>
                  <a:pt x="52" y="24"/>
                </a:lnTo>
                <a:lnTo>
                  <a:pt x="52" y="25"/>
                </a:lnTo>
                <a:lnTo>
                  <a:pt x="52" y="25"/>
                </a:lnTo>
                <a:lnTo>
                  <a:pt x="52" y="26"/>
                </a:lnTo>
                <a:lnTo>
                  <a:pt x="52" y="26"/>
                </a:lnTo>
                <a:lnTo>
                  <a:pt x="53" y="26"/>
                </a:lnTo>
                <a:lnTo>
                  <a:pt x="53" y="27"/>
                </a:lnTo>
                <a:lnTo>
                  <a:pt x="53" y="27"/>
                </a:lnTo>
                <a:lnTo>
                  <a:pt x="55" y="29"/>
                </a:lnTo>
                <a:lnTo>
                  <a:pt x="56" y="27"/>
                </a:lnTo>
                <a:lnTo>
                  <a:pt x="56" y="29"/>
                </a:lnTo>
                <a:lnTo>
                  <a:pt x="56" y="29"/>
                </a:lnTo>
                <a:lnTo>
                  <a:pt x="57" y="30"/>
                </a:lnTo>
                <a:lnTo>
                  <a:pt x="57" y="30"/>
                </a:lnTo>
                <a:lnTo>
                  <a:pt x="56" y="31"/>
                </a:lnTo>
                <a:lnTo>
                  <a:pt x="56" y="33"/>
                </a:lnTo>
                <a:lnTo>
                  <a:pt x="56" y="33"/>
                </a:lnTo>
                <a:lnTo>
                  <a:pt x="56" y="34"/>
                </a:lnTo>
                <a:lnTo>
                  <a:pt x="56" y="35"/>
                </a:lnTo>
                <a:lnTo>
                  <a:pt x="56" y="35"/>
                </a:lnTo>
                <a:lnTo>
                  <a:pt x="57" y="36"/>
                </a:lnTo>
                <a:lnTo>
                  <a:pt x="57" y="36"/>
                </a:lnTo>
                <a:lnTo>
                  <a:pt x="58" y="36"/>
                </a:lnTo>
                <a:lnTo>
                  <a:pt x="58" y="38"/>
                </a:lnTo>
                <a:lnTo>
                  <a:pt x="58" y="38"/>
                </a:lnTo>
                <a:lnTo>
                  <a:pt x="60" y="39"/>
                </a:lnTo>
                <a:lnTo>
                  <a:pt x="61" y="39"/>
                </a:lnTo>
                <a:lnTo>
                  <a:pt x="62" y="38"/>
                </a:lnTo>
                <a:lnTo>
                  <a:pt x="62" y="39"/>
                </a:lnTo>
                <a:lnTo>
                  <a:pt x="62" y="40"/>
                </a:lnTo>
                <a:lnTo>
                  <a:pt x="63" y="41"/>
                </a:lnTo>
                <a:lnTo>
                  <a:pt x="63" y="41"/>
                </a:lnTo>
                <a:lnTo>
                  <a:pt x="63" y="41"/>
                </a:lnTo>
                <a:lnTo>
                  <a:pt x="62" y="44"/>
                </a:lnTo>
                <a:lnTo>
                  <a:pt x="62" y="44"/>
                </a:lnTo>
                <a:lnTo>
                  <a:pt x="63" y="44"/>
                </a:lnTo>
                <a:lnTo>
                  <a:pt x="65" y="44"/>
                </a:lnTo>
                <a:lnTo>
                  <a:pt x="65" y="44"/>
                </a:lnTo>
                <a:lnTo>
                  <a:pt x="66" y="44"/>
                </a:lnTo>
                <a:lnTo>
                  <a:pt x="66" y="44"/>
                </a:lnTo>
                <a:lnTo>
                  <a:pt x="67" y="44"/>
                </a:lnTo>
                <a:lnTo>
                  <a:pt x="67" y="44"/>
                </a:lnTo>
                <a:lnTo>
                  <a:pt x="68" y="44"/>
                </a:lnTo>
                <a:lnTo>
                  <a:pt x="70" y="44"/>
                </a:lnTo>
                <a:lnTo>
                  <a:pt x="70" y="44"/>
                </a:lnTo>
                <a:lnTo>
                  <a:pt x="70" y="45"/>
                </a:lnTo>
                <a:lnTo>
                  <a:pt x="68" y="46"/>
                </a:lnTo>
                <a:lnTo>
                  <a:pt x="67" y="46"/>
                </a:lnTo>
                <a:lnTo>
                  <a:pt x="67" y="46"/>
                </a:lnTo>
                <a:lnTo>
                  <a:pt x="67" y="48"/>
                </a:lnTo>
                <a:lnTo>
                  <a:pt x="67" y="49"/>
                </a:lnTo>
                <a:lnTo>
                  <a:pt x="67" y="49"/>
                </a:lnTo>
                <a:lnTo>
                  <a:pt x="67" y="49"/>
                </a:lnTo>
                <a:lnTo>
                  <a:pt x="67" y="49"/>
                </a:lnTo>
                <a:lnTo>
                  <a:pt x="67" y="50"/>
                </a:lnTo>
                <a:lnTo>
                  <a:pt x="67" y="51"/>
                </a:lnTo>
                <a:lnTo>
                  <a:pt x="68" y="51"/>
                </a:lnTo>
                <a:lnTo>
                  <a:pt x="70" y="51"/>
                </a:lnTo>
                <a:lnTo>
                  <a:pt x="68" y="53"/>
                </a:lnTo>
                <a:lnTo>
                  <a:pt x="68" y="54"/>
                </a:lnTo>
                <a:lnTo>
                  <a:pt x="68" y="54"/>
                </a:lnTo>
                <a:lnTo>
                  <a:pt x="67" y="55"/>
                </a:lnTo>
                <a:lnTo>
                  <a:pt x="67" y="55"/>
                </a:lnTo>
                <a:lnTo>
                  <a:pt x="67" y="56"/>
                </a:lnTo>
                <a:lnTo>
                  <a:pt x="66" y="56"/>
                </a:lnTo>
                <a:lnTo>
                  <a:pt x="66" y="58"/>
                </a:lnTo>
                <a:lnTo>
                  <a:pt x="65" y="59"/>
                </a:lnTo>
                <a:lnTo>
                  <a:pt x="65" y="60"/>
                </a:lnTo>
                <a:lnTo>
                  <a:pt x="65" y="60"/>
                </a:lnTo>
                <a:lnTo>
                  <a:pt x="65" y="60"/>
                </a:lnTo>
                <a:lnTo>
                  <a:pt x="65" y="61"/>
                </a:lnTo>
                <a:lnTo>
                  <a:pt x="66" y="63"/>
                </a:lnTo>
                <a:lnTo>
                  <a:pt x="65" y="63"/>
                </a:lnTo>
                <a:lnTo>
                  <a:pt x="65" y="63"/>
                </a:lnTo>
                <a:lnTo>
                  <a:pt x="65" y="64"/>
                </a:lnTo>
                <a:lnTo>
                  <a:pt x="65" y="65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64" name="Freeform 532" hidden="1">
            <a:extLst>
              <a:ext uri="{FF2B5EF4-FFF2-40B4-BE49-F238E27FC236}">
                <a16:creationId xmlns:a16="http://schemas.microsoft.com/office/drawing/2014/main" id="{CCB8A524-5A56-4589-858F-029F53710A30}"/>
              </a:ext>
            </a:extLst>
          </p:cNvPr>
          <p:cNvSpPr>
            <a:spLocks/>
          </p:cNvSpPr>
          <p:nvPr/>
        </p:nvSpPr>
        <p:spPr bwMode="auto">
          <a:xfrm>
            <a:off x="12778514" y="3998312"/>
            <a:ext cx="1054768" cy="1054768"/>
          </a:xfrm>
          <a:custGeom>
            <a:avLst/>
            <a:gdLst>
              <a:gd name="T0" fmla="*/ 52 w 95"/>
              <a:gd name="T1" fmla="*/ 8 h 95"/>
              <a:gd name="T2" fmla="*/ 52 w 95"/>
              <a:gd name="T3" fmla="*/ 15 h 95"/>
              <a:gd name="T4" fmla="*/ 52 w 95"/>
              <a:gd name="T5" fmla="*/ 23 h 95"/>
              <a:gd name="T6" fmla="*/ 55 w 95"/>
              <a:gd name="T7" fmla="*/ 29 h 95"/>
              <a:gd name="T8" fmla="*/ 60 w 95"/>
              <a:gd name="T9" fmla="*/ 34 h 95"/>
              <a:gd name="T10" fmla="*/ 66 w 95"/>
              <a:gd name="T11" fmla="*/ 36 h 95"/>
              <a:gd name="T12" fmla="*/ 71 w 95"/>
              <a:gd name="T13" fmla="*/ 36 h 95"/>
              <a:gd name="T14" fmla="*/ 74 w 95"/>
              <a:gd name="T15" fmla="*/ 42 h 95"/>
              <a:gd name="T16" fmla="*/ 79 w 95"/>
              <a:gd name="T17" fmla="*/ 44 h 95"/>
              <a:gd name="T18" fmla="*/ 82 w 95"/>
              <a:gd name="T19" fmla="*/ 48 h 95"/>
              <a:gd name="T20" fmla="*/ 86 w 95"/>
              <a:gd name="T21" fmla="*/ 53 h 95"/>
              <a:gd name="T22" fmla="*/ 92 w 95"/>
              <a:gd name="T23" fmla="*/ 57 h 95"/>
              <a:gd name="T24" fmla="*/ 92 w 95"/>
              <a:gd name="T25" fmla="*/ 61 h 95"/>
              <a:gd name="T26" fmla="*/ 87 w 95"/>
              <a:gd name="T27" fmla="*/ 66 h 95"/>
              <a:gd name="T28" fmla="*/ 91 w 95"/>
              <a:gd name="T29" fmla="*/ 70 h 95"/>
              <a:gd name="T30" fmla="*/ 90 w 95"/>
              <a:gd name="T31" fmla="*/ 75 h 95"/>
              <a:gd name="T32" fmla="*/ 87 w 95"/>
              <a:gd name="T33" fmla="*/ 75 h 95"/>
              <a:gd name="T34" fmla="*/ 85 w 95"/>
              <a:gd name="T35" fmla="*/ 75 h 95"/>
              <a:gd name="T36" fmla="*/ 82 w 95"/>
              <a:gd name="T37" fmla="*/ 80 h 95"/>
              <a:gd name="T38" fmla="*/ 81 w 95"/>
              <a:gd name="T39" fmla="*/ 85 h 95"/>
              <a:gd name="T40" fmla="*/ 76 w 95"/>
              <a:gd name="T41" fmla="*/ 87 h 95"/>
              <a:gd name="T42" fmla="*/ 74 w 95"/>
              <a:gd name="T43" fmla="*/ 87 h 95"/>
              <a:gd name="T44" fmla="*/ 76 w 95"/>
              <a:gd name="T45" fmla="*/ 82 h 95"/>
              <a:gd name="T46" fmla="*/ 68 w 95"/>
              <a:gd name="T47" fmla="*/ 82 h 95"/>
              <a:gd name="T48" fmla="*/ 65 w 95"/>
              <a:gd name="T49" fmla="*/ 78 h 95"/>
              <a:gd name="T50" fmla="*/ 63 w 95"/>
              <a:gd name="T51" fmla="*/ 85 h 95"/>
              <a:gd name="T52" fmla="*/ 62 w 95"/>
              <a:gd name="T53" fmla="*/ 91 h 95"/>
              <a:gd name="T54" fmla="*/ 61 w 95"/>
              <a:gd name="T55" fmla="*/ 91 h 95"/>
              <a:gd name="T56" fmla="*/ 55 w 95"/>
              <a:gd name="T57" fmla="*/ 89 h 95"/>
              <a:gd name="T58" fmla="*/ 48 w 95"/>
              <a:gd name="T59" fmla="*/ 90 h 95"/>
              <a:gd name="T60" fmla="*/ 43 w 95"/>
              <a:gd name="T61" fmla="*/ 92 h 95"/>
              <a:gd name="T62" fmla="*/ 38 w 95"/>
              <a:gd name="T63" fmla="*/ 94 h 95"/>
              <a:gd name="T64" fmla="*/ 33 w 95"/>
              <a:gd name="T65" fmla="*/ 87 h 95"/>
              <a:gd name="T66" fmla="*/ 26 w 95"/>
              <a:gd name="T67" fmla="*/ 87 h 95"/>
              <a:gd name="T68" fmla="*/ 26 w 95"/>
              <a:gd name="T69" fmla="*/ 81 h 95"/>
              <a:gd name="T70" fmla="*/ 31 w 95"/>
              <a:gd name="T71" fmla="*/ 73 h 95"/>
              <a:gd name="T72" fmla="*/ 28 w 95"/>
              <a:gd name="T73" fmla="*/ 68 h 95"/>
              <a:gd name="T74" fmla="*/ 27 w 95"/>
              <a:gd name="T75" fmla="*/ 66 h 95"/>
              <a:gd name="T76" fmla="*/ 24 w 95"/>
              <a:gd name="T77" fmla="*/ 63 h 95"/>
              <a:gd name="T78" fmla="*/ 18 w 95"/>
              <a:gd name="T79" fmla="*/ 58 h 95"/>
              <a:gd name="T80" fmla="*/ 18 w 95"/>
              <a:gd name="T81" fmla="*/ 52 h 95"/>
              <a:gd name="T82" fmla="*/ 13 w 95"/>
              <a:gd name="T83" fmla="*/ 48 h 95"/>
              <a:gd name="T84" fmla="*/ 12 w 95"/>
              <a:gd name="T85" fmla="*/ 43 h 95"/>
              <a:gd name="T86" fmla="*/ 7 w 95"/>
              <a:gd name="T87" fmla="*/ 39 h 95"/>
              <a:gd name="T88" fmla="*/ 7 w 95"/>
              <a:gd name="T89" fmla="*/ 37 h 95"/>
              <a:gd name="T90" fmla="*/ 7 w 95"/>
              <a:gd name="T91" fmla="*/ 32 h 95"/>
              <a:gd name="T92" fmla="*/ 13 w 95"/>
              <a:gd name="T93" fmla="*/ 31 h 95"/>
              <a:gd name="T94" fmla="*/ 9 w 95"/>
              <a:gd name="T95" fmla="*/ 27 h 95"/>
              <a:gd name="T96" fmla="*/ 4 w 95"/>
              <a:gd name="T97" fmla="*/ 24 h 95"/>
              <a:gd name="T98" fmla="*/ 0 w 95"/>
              <a:gd name="T99" fmla="*/ 19 h 95"/>
              <a:gd name="T100" fmla="*/ 4 w 95"/>
              <a:gd name="T101" fmla="*/ 15 h 95"/>
              <a:gd name="T102" fmla="*/ 9 w 95"/>
              <a:gd name="T103" fmla="*/ 14 h 95"/>
              <a:gd name="T104" fmla="*/ 16 w 95"/>
              <a:gd name="T105" fmla="*/ 15 h 95"/>
              <a:gd name="T106" fmla="*/ 19 w 95"/>
              <a:gd name="T107" fmla="*/ 12 h 95"/>
              <a:gd name="T108" fmla="*/ 26 w 95"/>
              <a:gd name="T109" fmla="*/ 10 h 95"/>
              <a:gd name="T110" fmla="*/ 28 w 95"/>
              <a:gd name="T111" fmla="*/ 10 h 95"/>
              <a:gd name="T112" fmla="*/ 32 w 95"/>
              <a:gd name="T113" fmla="*/ 7 h 95"/>
              <a:gd name="T114" fmla="*/ 36 w 95"/>
              <a:gd name="T115" fmla="*/ 0 h 95"/>
              <a:gd name="T116" fmla="*/ 39 w 95"/>
              <a:gd name="T117" fmla="*/ 4 h 95"/>
              <a:gd name="T118" fmla="*/ 42 w 95"/>
              <a:gd name="T119" fmla="*/ 10 h 95"/>
              <a:gd name="T120" fmla="*/ 45 w 95"/>
              <a:gd name="T121" fmla="*/ 5 h 95"/>
              <a:gd name="T122" fmla="*/ 50 w 95"/>
              <a:gd name="T123" fmla="*/ 2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5" h="95">
                <a:moveTo>
                  <a:pt x="50" y="2"/>
                </a:moveTo>
                <a:lnTo>
                  <a:pt x="50" y="3"/>
                </a:lnTo>
                <a:lnTo>
                  <a:pt x="51" y="4"/>
                </a:lnTo>
                <a:lnTo>
                  <a:pt x="51" y="4"/>
                </a:lnTo>
                <a:lnTo>
                  <a:pt x="51" y="4"/>
                </a:lnTo>
                <a:lnTo>
                  <a:pt x="51" y="7"/>
                </a:lnTo>
                <a:lnTo>
                  <a:pt x="52" y="7"/>
                </a:lnTo>
                <a:lnTo>
                  <a:pt x="52" y="7"/>
                </a:lnTo>
                <a:lnTo>
                  <a:pt x="52" y="8"/>
                </a:lnTo>
                <a:lnTo>
                  <a:pt x="51" y="9"/>
                </a:lnTo>
                <a:lnTo>
                  <a:pt x="51" y="9"/>
                </a:lnTo>
                <a:lnTo>
                  <a:pt x="51" y="10"/>
                </a:lnTo>
                <a:lnTo>
                  <a:pt x="52" y="12"/>
                </a:lnTo>
                <a:lnTo>
                  <a:pt x="52" y="12"/>
                </a:lnTo>
                <a:lnTo>
                  <a:pt x="52" y="13"/>
                </a:lnTo>
                <a:lnTo>
                  <a:pt x="52" y="14"/>
                </a:lnTo>
                <a:lnTo>
                  <a:pt x="52" y="14"/>
                </a:lnTo>
                <a:lnTo>
                  <a:pt x="52" y="15"/>
                </a:lnTo>
                <a:lnTo>
                  <a:pt x="52" y="17"/>
                </a:lnTo>
                <a:lnTo>
                  <a:pt x="52" y="17"/>
                </a:lnTo>
                <a:lnTo>
                  <a:pt x="52" y="18"/>
                </a:lnTo>
                <a:lnTo>
                  <a:pt x="52" y="19"/>
                </a:lnTo>
                <a:lnTo>
                  <a:pt x="51" y="19"/>
                </a:lnTo>
                <a:lnTo>
                  <a:pt x="51" y="21"/>
                </a:lnTo>
                <a:lnTo>
                  <a:pt x="51" y="22"/>
                </a:lnTo>
                <a:lnTo>
                  <a:pt x="51" y="23"/>
                </a:lnTo>
                <a:lnTo>
                  <a:pt x="52" y="23"/>
                </a:lnTo>
                <a:lnTo>
                  <a:pt x="52" y="24"/>
                </a:lnTo>
                <a:lnTo>
                  <a:pt x="52" y="26"/>
                </a:lnTo>
                <a:lnTo>
                  <a:pt x="52" y="26"/>
                </a:lnTo>
                <a:lnTo>
                  <a:pt x="53" y="26"/>
                </a:lnTo>
                <a:lnTo>
                  <a:pt x="53" y="27"/>
                </a:lnTo>
                <a:lnTo>
                  <a:pt x="53" y="28"/>
                </a:lnTo>
                <a:lnTo>
                  <a:pt x="55" y="28"/>
                </a:lnTo>
                <a:lnTo>
                  <a:pt x="55" y="28"/>
                </a:lnTo>
                <a:lnTo>
                  <a:pt x="55" y="29"/>
                </a:lnTo>
                <a:lnTo>
                  <a:pt x="55" y="31"/>
                </a:lnTo>
                <a:lnTo>
                  <a:pt x="56" y="31"/>
                </a:lnTo>
                <a:lnTo>
                  <a:pt x="56" y="32"/>
                </a:lnTo>
                <a:lnTo>
                  <a:pt x="56" y="33"/>
                </a:lnTo>
                <a:lnTo>
                  <a:pt x="57" y="33"/>
                </a:lnTo>
                <a:lnTo>
                  <a:pt x="57" y="33"/>
                </a:lnTo>
                <a:lnTo>
                  <a:pt x="58" y="33"/>
                </a:lnTo>
                <a:lnTo>
                  <a:pt x="60" y="33"/>
                </a:lnTo>
                <a:lnTo>
                  <a:pt x="60" y="34"/>
                </a:lnTo>
                <a:lnTo>
                  <a:pt x="61" y="34"/>
                </a:lnTo>
                <a:lnTo>
                  <a:pt x="61" y="36"/>
                </a:lnTo>
                <a:lnTo>
                  <a:pt x="61" y="36"/>
                </a:lnTo>
                <a:lnTo>
                  <a:pt x="62" y="36"/>
                </a:lnTo>
                <a:lnTo>
                  <a:pt x="63" y="36"/>
                </a:lnTo>
                <a:lnTo>
                  <a:pt x="63" y="36"/>
                </a:lnTo>
                <a:lnTo>
                  <a:pt x="65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7" y="38"/>
                </a:lnTo>
                <a:lnTo>
                  <a:pt x="68" y="38"/>
                </a:lnTo>
                <a:lnTo>
                  <a:pt x="68" y="38"/>
                </a:lnTo>
                <a:lnTo>
                  <a:pt x="68" y="37"/>
                </a:lnTo>
                <a:lnTo>
                  <a:pt x="70" y="36"/>
                </a:lnTo>
                <a:lnTo>
                  <a:pt x="70" y="36"/>
                </a:lnTo>
                <a:lnTo>
                  <a:pt x="71" y="36"/>
                </a:lnTo>
                <a:lnTo>
                  <a:pt x="71" y="36"/>
                </a:lnTo>
                <a:lnTo>
                  <a:pt x="72" y="36"/>
                </a:lnTo>
                <a:lnTo>
                  <a:pt x="72" y="37"/>
                </a:lnTo>
                <a:lnTo>
                  <a:pt x="72" y="38"/>
                </a:lnTo>
                <a:lnTo>
                  <a:pt x="74" y="38"/>
                </a:lnTo>
                <a:lnTo>
                  <a:pt x="74" y="39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2"/>
                </a:lnTo>
                <a:lnTo>
                  <a:pt x="74" y="43"/>
                </a:lnTo>
                <a:lnTo>
                  <a:pt x="75" y="44"/>
                </a:lnTo>
                <a:lnTo>
                  <a:pt x="76" y="44"/>
                </a:lnTo>
                <a:lnTo>
                  <a:pt x="76" y="44"/>
                </a:lnTo>
                <a:lnTo>
                  <a:pt x="76" y="46"/>
                </a:lnTo>
                <a:lnTo>
                  <a:pt x="77" y="46"/>
                </a:lnTo>
                <a:lnTo>
                  <a:pt x="79" y="46"/>
                </a:lnTo>
                <a:lnTo>
                  <a:pt x="79" y="44"/>
                </a:lnTo>
                <a:lnTo>
                  <a:pt x="79" y="44"/>
                </a:lnTo>
                <a:lnTo>
                  <a:pt x="80" y="43"/>
                </a:lnTo>
                <a:lnTo>
                  <a:pt x="80" y="43"/>
                </a:lnTo>
                <a:lnTo>
                  <a:pt x="81" y="44"/>
                </a:lnTo>
                <a:lnTo>
                  <a:pt x="81" y="44"/>
                </a:lnTo>
                <a:lnTo>
                  <a:pt x="81" y="44"/>
                </a:lnTo>
                <a:lnTo>
                  <a:pt x="82" y="46"/>
                </a:lnTo>
                <a:lnTo>
                  <a:pt x="82" y="47"/>
                </a:lnTo>
                <a:lnTo>
                  <a:pt x="82" y="47"/>
                </a:lnTo>
                <a:lnTo>
                  <a:pt x="82" y="48"/>
                </a:lnTo>
                <a:lnTo>
                  <a:pt x="82" y="49"/>
                </a:lnTo>
                <a:lnTo>
                  <a:pt x="82" y="49"/>
                </a:lnTo>
                <a:lnTo>
                  <a:pt x="82" y="51"/>
                </a:lnTo>
                <a:lnTo>
                  <a:pt x="82" y="52"/>
                </a:lnTo>
                <a:lnTo>
                  <a:pt x="84" y="52"/>
                </a:lnTo>
                <a:lnTo>
                  <a:pt x="84" y="52"/>
                </a:lnTo>
                <a:lnTo>
                  <a:pt x="85" y="53"/>
                </a:lnTo>
                <a:lnTo>
                  <a:pt x="85" y="53"/>
                </a:lnTo>
                <a:lnTo>
                  <a:pt x="86" y="53"/>
                </a:lnTo>
                <a:lnTo>
                  <a:pt x="87" y="55"/>
                </a:lnTo>
                <a:lnTo>
                  <a:pt x="87" y="55"/>
                </a:lnTo>
                <a:lnTo>
                  <a:pt x="87" y="56"/>
                </a:lnTo>
                <a:lnTo>
                  <a:pt x="87" y="56"/>
                </a:lnTo>
                <a:lnTo>
                  <a:pt x="89" y="56"/>
                </a:lnTo>
                <a:lnTo>
                  <a:pt x="90" y="56"/>
                </a:lnTo>
                <a:lnTo>
                  <a:pt x="90" y="56"/>
                </a:lnTo>
                <a:lnTo>
                  <a:pt x="91" y="57"/>
                </a:lnTo>
                <a:lnTo>
                  <a:pt x="92" y="57"/>
                </a:lnTo>
                <a:lnTo>
                  <a:pt x="92" y="57"/>
                </a:lnTo>
                <a:lnTo>
                  <a:pt x="92" y="58"/>
                </a:lnTo>
                <a:lnTo>
                  <a:pt x="94" y="58"/>
                </a:lnTo>
                <a:lnTo>
                  <a:pt x="95" y="58"/>
                </a:lnTo>
                <a:lnTo>
                  <a:pt x="94" y="60"/>
                </a:lnTo>
                <a:lnTo>
                  <a:pt x="94" y="60"/>
                </a:lnTo>
                <a:lnTo>
                  <a:pt x="94" y="61"/>
                </a:lnTo>
                <a:lnTo>
                  <a:pt x="94" y="61"/>
                </a:lnTo>
                <a:lnTo>
                  <a:pt x="92" y="61"/>
                </a:lnTo>
                <a:lnTo>
                  <a:pt x="92" y="62"/>
                </a:lnTo>
                <a:lnTo>
                  <a:pt x="91" y="62"/>
                </a:lnTo>
                <a:lnTo>
                  <a:pt x="91" y="63"/>
                </a:lnTo>
                <a:lnTo>
                  <a:pt x="90" y="63"/>
                </a:lnTo>
                <a:lnTo>
                  <a:pt x="90" y="63"/>
                </a:lnTo>
                <a:lnTo>
                  <a:pt x="89" y="63"/>
                </a:lnTo>
                <a:lnTo>
                  <a:pt x="87" y="63"/>
                </a:lnTo>
                <a:lnTo>
                  <a:pt x="87" y="65"/>
                </a:lnTo>
                <a:lnTo>
                  <a:pt x="87" y="66"/>
                </a:lnTo>
                <a:lnTo>
                  <a:pt x="87" y="66"/>
                </a:lnTo>
                <a:lnTo>
                  <a:pt x="89" y="67"/>
                </a:lnTo>
                <a:lnTo>
                  <a:pt x="90" y="67"/>
                </a:lnTo>
                <a:lnTo>
                  <a:pt x="90" y="66"/>
                </a:lnTo>
                <a:lnTo>
                  <a:pt x="91" y="66"/>
                </a:lnTo>
                <a:lnTo>
                  <a:pt x="91" y="67"/>
                </a:lnTo>
                <a:lnTo>
                  <a:pt x="91" y="68"/>
                </a:lnTo>
                <a:lnTo>
                  <a:pt x="91" y="68"/>
                </a:lnTo>
                <a:lnTo>
                  <a:pt x="91" y="70"/>
                </a:lnTo>
                <a:lnTo>
                  <a:pt x="91" y="70"/>
                </a:lnTo>
                <a:lnTo>
                  <a:pt x="90" y="71"/>
                </a:lnTo>
                <a:lnTo>
                  <a:pt x="90" y="71"/>
                </a:lnTo>
                <a:lnTo>
                  <a:pt x="91" y="72"/>
                </a:lnTo>
                <a:lnTo>
                  <a:pt x="90" y="71"/>
                </a:lnTo>
                <a:lnTo>
                  <a:pt x="90" y="72"/>
                </a:lnTo>
                <a:lnTo>
                  <a:pt x="90" y="73"/>
                </a:lnTo>
                <a:lnTo>
                  <a:pt x="90" y="73"/>
                </a:lnTo>
                <a:lnTo>
                  <a:pt x="90" y="75"/>
                </a:lnTo>
                <a:lnTo>
                  <a:pt x="90" y="75"/>
                </a:lnTo>
                <a:lnTo>
                  <a:pt x="90" y="76"/>
                </a:lnTo>
                <a:lnTo>
                  <a:pt x="90" y="76"/>
                </a:lnTo>
                <a:lnTo>
                  <a:pt x="89" y="77"/>
                </a:lnTo>
                <a:lnTo>
                  <a:pt x="87" y="77"/>
                </a:lnTo>
                <a:lnTo>
                  <a:pt x="89" y="76"/>
                </a:lnTo>
                <a:lnTo>
                  <a:pt x="87" y="76"/>
                </a:lnTo>
                <a:lnTo>
                  <a:pt x="87" y="75"/>
                </a:lnTo>
                <a:lnTo>
                  <a:pt x="87" y="75"/>
                </a:lnTo>
                <a:lnTo>
                  <a:pt x="87" y="75"/>
                </a:lnTo>
                <a:lnTo>
                  <a:pt x="86" y="75"/>
                </a:lnTo>
                <a:lnTo>
                  <a:pt x="86" y="76"/>
                </a:lnTo>
                <a:lnTo>
                  <a:pt x="86" y="76"/>
                </a:lnTo>
                <a:lnTo>
                  <a:pt x="85" y="77"/>
                </a:lnTo>
                <a:lnTo>
                  <a:pt x="85" y="77"/>
                </a:lnTo>
                <a:lnTo>
                  <a:pt x="85" y="76"/>
                </a:lnTo>
                <a:lnTo>
                  <a:pt x="85" y="75"/>
                </a:lnTo>
                <a:lnTo>
                  <a:pt x="85" y="75"/>
                </a:lnTo>
                <a:lnTo>
                  <a:pt x="84" y="75"/>
                </a:lnTo>
                <a:lnTo>
                  <a:pt x="82" y="75"/>
                </a:lnTo>
                <a:lnTo>
                  <a:pt x="82" y="76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82" y="78"/>
                </a:lnTo>
                <a:lnTo>
                  <a:pt x="82" y="80"/>
                </a:lnTo>
                <a:lnTo>
                  <a:pt x="82" y="80"/>
                </a:lnTo>
                <a:lnTo>
                  <a:pt x="82" y="81"/>
                </a:lnTo>
                <a:lnTo>
                  <a:pt x="82" y="82"/>
                </a:lnTo>
                <a:lnTo>
                  <a:pt x="82" y="82"/>
                </a:lnTo>
                <a:lnTo>
                  <a:pt x="82" y="82"/>
                </a:lnTo>
                <a:lnTo>
                  <a:pt x="82" y="83"/>
                </a:lnTo>
                <a:lnTo>
                  <a:pt x="82" y="85"/>
                </a:lnTo>
                <a:lnTo>
                  <a:pt x="82" y="85"/>
                </a:lnTo>
                <a:lnTo>
                  <a:pt x="81" y="85"/>
                </a:lnTo>
                <a:lnTo>
                  <a:pt x="80" y="85"/>
                </a:lnTo>
                <a:lnTo>
                  <a:pt x="80" y="86"/>
                </a:lnTo>
                <a:lnTo>
                  <a:pt x="80" y="87"/>
                </a:lnTo>
                <a:lnTo>
                  <a:pt x="80" y="87"/>
                </a:lnTo>
                <a:lnTo>
                  <a:pt x="79" y="87"/>
                </a:lnTo>
                <a:lnTo>
                  <a:pt x="79" y="87"/>
                </a:lnTo>
                <a:lnTo>
                  <a:pt x="77" y="87"/>
                </a:lnTo>
                <a:lnTo>
                  <a:pt x="76" y="87"/>
                </a:lnTo>
                <a:lnTo>
                  <a:pt x="76" y="87"/>
                </a:lnTo>
                <a:lnTo>
                  <a:pt x="75" y="87"/>
                </a:lnTo>
                <a:lnTo>
                  <a:pt x="74" y="89"/>
                </a:lnTo>
                <a:lnTo>
                  <a:pt x="74" y="90"/>
                </a:lnTo>
                <a:lnTo>
                  <a:pt x="74" y="90"/>
                </a:lnTo>
                <a:lnTo>
                  <a:pt x="74" y="90"/>
                </a:lnTo>
                <a:lnTo>
                  <a:pt x="74" y="90"/>
                </a:lnTo>
                <a:lnTo>
                  <a:pt x="74" y="89"/>
                </a:lnTo>
                <a:lnTo>
                  <a:pt x="74" y="87"/>
                </a:lnTo>
                <a:lnTo>
                  <a:pt x="74" y="87"/>
                </a:lnTo>
                <a:lnTo>
                  <a:pt x="74" y="87"/>
                </a:lnTo>
                <a:lnTo>
                  <a:pt x="74" y="86"/>
                </a:lnTo>
                <a:lnTo>
                  <a:pt x="74" y="85"/>
                </a:lnTo>
                <a:lnTo>
                  <a:pt x="74" y="85"/>
                </a:lnTo>
                <a:lnTo>
                  <a:pt x="75" y="85"/>
                </a:lnTo>
                <a:lnTo>
                  <a:pt x="76" y="85"/>
                </a:lnTo>
                <a:lnTo>
                  <a:pt x="76" y="85"/>
                </a:lnTo>
                <a:lnTo>
                  <a:pt x="76" y="83"/>
                </a:lnTo>
                <a:lnTo>
                  <a:pt x="76" y="82"/>
                </a:lnTo>
                <a:lnTo>
                  <a:pt x="75" y="82"/>
                </a:lnTo>
                <a:lnTo>
                  <a:pt x="74" y="82"/>
                </a:lnTo>
                <a:lnTo>
                  <a:pt x="74" y="82"/>
                </a:lnTo>
                <a:lnTo>
                  <a:pt x="72" y="82"/>
                </a:lnTo>
                <a:lnTo>
                  <a:pt x="71" y="82"/>
                </a:lnTo>
                <a:lnTo>
                  <a:pt x="71" y="82"/>
                </a:lnTo>
                <a:lnTo>
                  <a:pt x="70" y="83"/>
                </a:lnTo>
                <a:lnTo>
                  <a:pt x="68" y="83"/>
                </a:lnTo>
                <a:lnTo>
                  <a:pt x="68" y="82"/>
                </a:lnTo>
                <a:lnTo>
                  <a:pt x="68" y="82"/>
                </a:lnTo>
                <a:lnTo>
                  <a:pt x="68" y="81"/>
                </a:lnTo>
                <a:lnTo>
                  <a:pt x="67" y="80"/>
                </a:lnTo>
                <a:lnTo>
                  <a:pt x="66" y="81"/>
                </a:lnTo>
                <a:lnTo>
                  <a:pt x="66" y="80"/>
                </a:lnTo>
                <a:lnTo>
                  <a:pt x="66" y="78"/>
                </a:lnTo>
                <a:lnTo>
                  <a:pt x="66" y="78"/>
                </a:lnTo>
                <a:lnTo>
                  <a:pt x="66" y="78"/>
                </a:lnTo>
                <a:lnTo>
                  <a:pt x="65" y="78"/>
                </a:lnTo>
                <a:lnTo>
                  <a:pt x="65" y="80"/>
                </a:lnTo>
                <a:lnTo>
                  <a:pt x="65" y="81"/>
                </a:lnTo>
                <a:lnTo>
                  <a:pt x="63" y="81"/>
                </a:lnTo>
                <a:lnTo>
                  <a:pt x="63" y="81"/>
                </a:lnTo>
                <a:lnTo>
                  <a:pt x="63" y="82"/>
                </a:lnTo>
                <a:lnTo>
                  <a:pt x="63" y="82"/>
                </a:lnTo>
                <a:lnTo>
                  <a:pt x="63" y="83"/>
                </a:lnTo>
                <a:lnTo>
                  <a:pt x="63" y="85"/>
                </a:lnTo>
                <a:lnTo>
                  <a:pt x="63" y="85"/>
                </a:lnTo>
                <a:lnTo>
                  <a:pt x="65" y="86"/>
                </a:lnTo>
                <a:lnTo>
                  <a:pt x="65" y="86"/>
                </a:lnTo>
                <a:lnTo>
                  <a:pt x="65" y="86"/>
                </a:lnTo>
                <a:lnTo>
                  <a:pt x="63" y="87"/>
                </a:lnTo>
                <a:lnTo>
                  <a:pt x="63" y="87"/>
                </a:lnTo>
                <a:lnTo>
                  <a:pt x="63" y="89"/>
                </a:lnTo>
                <a:lnTo>
                  <a:pt x="62" y="90"/>
                </a:lnTo>
                <a:lnTo>
                  <a:pt x="62" y="90"/>
                </a:lnTo>
                <a:lnTo>
                  <a:pt x="62" y="91"/>
                </a:lnTo>
                <a:lnTo>
                  <a:pt x="63" y="91"/>
                </a:lnTo>
                <a:lnTo>
                  <a:pt x="63" y="92"/>
                </a:lnTo>
                <a:lnTo>
                  <a:pt x="62" y="92"/>
                </a:lnTo>
                <a:lnTo>
                  <a:pt x="62" y="94"/>
                </a:lnTo>
                <a:lnTo>
                  <a:pt x="61" y="94"/>
                </a:lnTo>
                <a:lnTo>
                  <a:pt x="61" y="94"/>
                </a:lnTo>
                <a:lnTo>
                  <a:pt x="61" y="92"/>
                </a:lnTo>
                <a:lnTo>
                  <a:pt x="61" y="92"/>
                </a:lnTo>
                <a:lnTo>
                  <a:pt x="61" y="91"/>
                </a:lnTo>
                <a:lnTo>
                  <a:pt x="60" y="91"/>
                </a:lnTo>
                <a:lnTo>
                  <a:pt x="58" y="91"/>
                </a:lnTo>
                <a:lnTo>
                  <a:pt x="57" y="91"/>
                </a:lnTo>
                <a:lnTo>
                  <a:pt x="57" y="91"/>
                </a:lnTo>
                <a:lnTo>
                  <a:pt x="56" y="91"/>
                </a:lnTo>
                <a:lnTo>
                  <a:pt x="55" y="91"/>
                </a:lnTo>
                <a:lnTo>
                  <a:pt x="55" y="90"/>
                </a:lnTo>
                <a:lnTo>
                  <a:pt x="55" y="90"/>
                </a:lnTo>
                <a:lnTo>
                  <a:pt x="55" y="89"/>
                </a:lnTo>
                <a:lnTo>
                  <a:pt x="53" y="89"/>
                </a:lnTo>
                <a:lnTo>
                  <a:pt x="52" y="90"/>
                </a:lnTo>
                <a:lnTo>
                  <a:pt x="52" y="90"/>
                </a:lnTo>
                <a:lnTo>
                  <a:pt x="52" y="91"/>
                </a:lnTo>
                <a:lnTo>
                  <a:pt x="51" y="91"/>
                </a:lnTo>
                <a:lnTo>
                  <a:pt x="50" y="92"/>
                </a:lnTo>
                <a:lnTo>
                  <a:pt x="50" y="91"/>
                </a:lnTo>
                <a:lnTo>
                  <a:pt x="50" y="91"/>
                </a:lnTo>
                <a:lnTo>
                  <a:pt x="48" y="90"/>
                </a:lnTo>
                <a:lnTo>
                  <a:pt x="47" y="90"/>
                </a:lnTo>
                <a:lnTo>
                  <a:pt x="47" y="89"/>
                </a:lnTo>
                <a:lnTo>
                  <a:pt x="47" y="90"/>
                </a:lnTo>
                <a:lnTo>
                  <a:pt x="47" y="90"/>
                </a:lnTo>
                <a:lnTo>
                  <a:pt x="46" y="90"/>
                </a:lnTo>
                <a:lnTo>
                  <a:pt x="45" y="91"/>
                </a:lnTo>
                <a:lnTo>
                  <a:pt x="45" y="92"/>
                </a:lnTo>
                <a:lnTo>
                  <a:pt x="43" y="91"/>
                </a:lnTo>
                <a:lnTo>
                  <a:pt x="43" y="92"/>
                </a:lnTo>
                <a:lnTo>
                  <a:pt x="42" y="92"/>
                </a:lnTo>
                <a:lnTo>
                  <a:pt x="42" y="92"/>
                </a:lnTo>
                <a:lnTo>
                  <a:pt x="42" y="92"/>
                </a:lnTo>
                <a:lnTo>
                  <a:pt x="42" y="94"/>
                </a:lnTo>
                <a:lnTo>
                  <a:pt x="41" y="95"/>
                </a:lnTo>
                <a:lnTo>
                  <a:pt x="39" y="95"/>
                </a:lnTo>
                <a:lnTo>
                  <a:pt x="38" y="95"/>
                </a:lnTo>
                <a:lnTo>
                  <a:pt x="38" y="95"/>
                </a:lnTo>
                <a:lnTo>
                  <a:pt x="38" y="94"/>
                </a:lnTo>
                <a:lnTo>
                  <a:pt x="37" y="92"/>
                </a:lnTo>
                <a:lnTo>
                  <a:pt x="37" y="92"/>
                </a:lnTo>
                <a:lnTo>
                  <a:pt x="36" y="91"/>
                </a:lnTo>
                <a:lnTo>
                  <a:pt x="36" y="91"/>
                </a:lnTo>
                <a:lnTo>
                  <a:pt x="36" y="90"/>
                </a:lnTo>
                <a:lnTo>
                  <a:pt x="34" y="90"/>
                </a:lnTo>
                <a:lnTo>
                  <a:pt x="34" y="89"/>
                </a:lnTo>
                <a:lnTo>
                  <a:pt x="33" y="87"/>
                </a:lnTo>
                <a:lnTo>
                  <a:pt x="33" y="87"/>
                </a:lnTo>
                <a:lnTo>
                  <a:pt x="33" y="87"/>
                </a:lnTo>
                <a:lnTo>
                  <a:pt x="32" y="87"/>
                </a:lnTo>
                <a:lnTo>
                  <a:pt x="31" y="87"/>
                </a:lnTo>
                <a:lnTo>
                  <a:pt x="31" y="87"/>
                </a:lnTo>
                <a:lnTo>
                  <a:pt x="29" y="87"/>
                </a:lnTo>
                <a:lnTo>
                  <a:pt x="28" y="87"/>
                </a:lnTo>
                <a:lnTo>
                  <a:pt x="28" y="87"/>
                </a:lnTo>
                <a:lnTo>
                  <a:pt x="27" y="87"/>
                </a:lnTo>
                <a:lnTo>
                  <a:pt x="26" y="87"/>
                </a:lnTo>
                <a:lnTo>
                  <a:pt x="26" y="86"/>
                </a:lnTo>
                <a:lnTo>
                  <a:pt x="26" y="85"/>
                </a:lnTo>
                <a:lnTo>
                  <a:pt x="26" y="85"/>
                </a:lnTo>
                <a:lnTo>
                  <a:pt x="27" y="85"/>
                </a:lnTo>
                <a:lnTo>
                  <a:pt x="26" y="83"/>
                </a:lnTo>
                <a:lnTo>
                  <a:pt x="26" y="82"/>
                </a:lnTo>
                <a:lnTo>
                  <a:pt x="26" y="82"/>
                </a:lnTo>
                <a:lnTo>
                  <a:pt x="26" y="82"/>
                </a:lnTo>
                <a:lnTo>
                  <a:pt x="26" y="81"/>
                </a:lnTo>
                <a:lnTo>
                  <a:pt x="27" y="80"/>
                </a:lnTo>
                <a:lnTo>
                  <a:pt x="27" y="78"/>
                </a:lnTo>
                <a:lnTo>
                  <a:pt x="28" y="78"/>
                </a:lnTo>
                <a:lnTo>
                  <a:pt x="28" y="77"/>
                </a:lnTo>
                <a:lnTo>
                  <a:pt x="28" y="77"/>
                </a:lnTo>
                <a:lnTo>
                  <a:pt x="29" y="76"/>
                </a:lnTo>
                <a:lnTo>
                  <a:pt x="29" y="76"/>
                </a:lnTo>
                <a:lnTo>
                  <a:pt x="29" y="75"/>
                </a:lnTo>
                <a:lnTo>
                  <a:pt x="31" y="73"/>
                </a:lnTo>
                <a:lnTo>
                  <a:pt x="29" y="73"/>
                </a:lnTo>
                <a:lnTo>
                  <a:pt x="28" y="73"/>
                </a:lnTo>
                <a:lnTo>
                  <a:pt x="28" y="72"/>
                </a:lnTo>
                <a:lnTo>
                  <a:pt x="28" y="71"/>
                </a:lnTo>
                <a:lnTo>
                  <a:pt x="28" y="71"/>
                </a:lnTo>
                <a:lnTo>
                  <a:pt x="28" y="71"/>
                </a:lnTo>
                <a:lnTo>
                  <a:pt x="28" y="71"/>
                </a:lnTo>
                <a:lnTo>
                  <a:pt x="28" y="70"/>
                </a:lnTo>
                <a:lnTo>
                  <a:pt x="28" y="68"/>
                </a:lnTo>
                <a:lnTo>
                  <a:pt x="28" y="68"/>
                </a:lnTo>
                <a:lnTo>
                  <a:pt x="29" y="68"/>
                </a:lnTo>
                <a:lnTo>
                  <a:pt x="31" y="67"/>
                </a:lnTo>
                <a:lnTo>
                  <a:pt x="31" y="66"/>
                </a:lnTo>
                <a:lnTo>
                  <a:pt x="31" y="66"/>
                </a:lnTo>
                <a:lnTo>
                  <a:pt x="29" y="66"/>
                </a:lnTo>
                <a:lnTo>
                  <a:pt x="28" y="66"/>
                </a:lnTo>
                <a:lnTo>
                  <a:pt x="28" y="66"/>
                </a:lnTo>
                <a:lnTo>
                  <a:pt x="27" y="66"/>
                </a:lnTo>
                <a:lnTo>
                  <a:pt x="27" y="66"/>
                </a:lnTo>
                <a:lnTo>
                  <a:pt x="26" y="66"/>
                </a:lnTo>
                <a:lnTo>
                  <a:pt x="26" y="66"/>
                </a:lnTo>
                <a:lnTo>
                  <a:pt x="24" y="66"/>
                </a:lnTo>
                <a:lnTo>
                  <a:pt x="23" y="66"/>
                </a:lnTo>
                <a:lnTo>
                  <a:pt x="23" y="66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3" y="62"/>
                </a:lnTo>
                <a:lnTo>
                  <a:pt x="23" y="61"/>
                </a:lnTo>
                <a:lnTo>
                  <a:pt x="23" y="60"/>
                </a:lnTo>
                <a:lnTo>
                  <a:pt x="22" y="61"/>
                </a:lnTo>
                <a:lnTo>
                  <a:pt x="21" y="61"/>
                </a:lnTo>
                <a:lnTo>
                  <a:pt x="19" y="60"/>
                </a:lnTo>
                <a:lnTo>
                  <a:pt x="19" y="60"/>
                </a:lnTo>
                <a:lnTo>
                  <a:pt x="19" y="58"/>
                </a:lnTo>
                <a:lnTo>
                  <a:pt x="18" y="58"/>
                </a:lnTo>
                <a:lnTo>
                  <a:pt x="18" y="58"/>
                </a:lnTo>
                <a:lnTo>
                  <a:pt x="17" y="57"/>
                </a:lnTo>
                <a:lnTo>
                  <a:pt x="17" y="57"/>
                </a:lnTo>
                <a:lnTo>
                  <a:pt x="17" y="56"/>
                </a:lnTo>
                <a:lnTo>
                  <a:pt x="17" y="55"/>
                </a:lnTo>
                <a:lnTo>
                  <a:pt x="17" y="55"/>
                </a:lnTo>
                <a:lnTo>
                  <a:pt x="17" y="53"/>
                </a:lnTo>
                <a:lnTo>
                  <a:pt x="18" y="52"/>
                </a:lnTo>
                <a:lnTo>
                  <a:pt x="18" y="52"/>
                </a:lnTo>
                <a:lnTo>
                  <a:pt x="17" y="51"/>
                </a:lnTo>
                <a:lnTo>
                  <a:pt x="17" y="51"/>
                </a:lnTo>
                <a:lnTo>
                  <a:pt x="17" y="49"/>
                </a:lnTo>
                <a:lnTo>
                  <a:pt x="16" y="51"/>
                </a:lnTo>
                <a:lnTo>
                  <a:pt x="14" y="49"/>
                </a:lnTo>
                <a:lnTo>
                  <a:pt x="14" y="49"/>
                </a:lnTo>
                <a:lnTo>
                  <a:pt x="14" y="48"/>
                </a:lnTo>
                <a:lnTo>
                  <a:pt x="13" y="48"/>
                </a:lnTo>
                <a:lnTo>
                  <a:pt x="13" y="48"/>
                </a:lnTo>
                <a:lnTo>
                  <a:pt x="13" y="47"/>
                </a:lnTo>
                <a:lnTo>
                  <a:pt x="13" y="47"/>
                </a:lnTo>
                <a:lnTo>
                  <a:pt x="13" y="46"/>
                </a:lnTo>
                <a:lnTo>
                  <a:pt x="14" y="44"/>
                </a:lnTo>
                <a:lnTo>
                  <a:pt x="13" y="44"/>
                </a:lnTo>
                <a:lnTo>
                  <a:pt x="12" y="46"/>
                </a:lnTo>
                <a:lnTo>
                  <a:pt x="12" y="44"/>
                </a:lnTo>
                <a:lnTo>
                  <a:pt x="12" y="44"/>
                </a:lnTo>
                <a:lnTo>
                  <a:pt x="12" y="43"/>
                </a:lnTo>
                <a:lnTo>
                  <a:pt x="11" y="43"/>
                </a:lnTo>
                <a:lnTo>
                  <a:pt x="11" y="42"/>
                </a:lnTo>
                <a:lnTo>
                  <a:pt x="11" y="43"/>
                </a:lnTo>
                <a:lnTo>
                  <a:pt x="9" y="43"/>
                </a:lnTo>
                <a:lnTo>
                  <a:pt x="9" y="43"/>
                </a:lnTo>
                <a:lnTo>
                  <a:pt x="8" y="42"/>
                </a:lnTo>
                <a:lnTo>
                  <a:pt x="8" y="41"/>
                </a:lnTo>
                <a:lnTo>
                  <a:pt x="8" y="41"/>
                </a:lnTo>
                <a:lnTo>
                  <a:pt x="7" y="39"/>
                </a:lnTo>
                <a:lnTo>
                  <a:pt x="7" y="38"/>
                </a:lnTo>
                <a:lnTo>
                  <a:pt x="7" y="38"/>
                </a:lnTo>
                <a:lnTo>
                  <a:pt x="7" y="37"/>
                </a:lnTo>
                <a:lnTo>
                  <a:pt x="7" y="36"/>
                </a:lnTo>
                <a:lnTo>
                  <a:pt x="7" y="36"/>
                </a:lnTo>
                <a:lnTo>
                  <a:pt x="7" y="34"/>
                </a:lnTo>
                <a:lnTo>
                  <a:pt x="7" y="36"/>
                </a:lnTo>
                <a:lnTo>
                  <a:pt x="7" y="36"/>
                </a:lnTo>
                <a:lnTo>
                  <a:pt x="7" y="37"/>
                </a:lnTo>
                <a:lnTo>
                  <a:pt x="5" y="37"/>
                </a:lnTo>
                <a:lnTo>
                  <a:pt x="5" y="37"/>
                </a:lnTo>
                <a:lnTo>
                  <a:pt x="4" y="36"/>
                </a:lnTo>
                <a:lnTo>
                  <a:pt x="4" y="36"/>
                </a:lnTo>
                <a:lnTo>
                  <a:pt x="5" y="34"/>
                </a:lnTo>
                <a:lnTo>
                  <a:pt x="5" y="33"/>
                </a:lnTo>
                <a:lnTo>
                  <a:pt x="5" y="33"/>
                </a:lnTo>
                <a:lnTo>
                  <a:pt x="7" y="32"/>
                </a:lnTo>
                <a:lnTo>
                  <a:pt x="7" y="32"/>
                </a:lnTo>
                <a:lnTo>
                  <a:pt x="8" y="32"/>
                </a:lnTo>
                <a:lnTo>
                  <a:pt x="9" y="32"/>
                </a:lnTo>
                <a:lnTo>
                  <a:pt x="9" y="32"/>
                </a:lnTo>
                <a:lnTo>
                  <a:pt x="11" y="32"/>
                </a:lnTo>
                <a:lnTo>
                  <a:pt x="12" y="32"/>
                </a:lnTo>
                <a:lnTo>
                  <a:pt x="12" y="32"/>
                </a:lnTo>
                <a:lnTo>
                  <a:pt x="13" y="32"/>
                </a:lnTo>
                <a:lnTo>
                  <a:pt x="13" y="31"/>
                </a:lnTo>
                <a:lnTo>
                  <a:pt x="13" y="31"/>
                </a:lnTo>
                <a:lnTo>
                  <a:pt x="12" y="29"/>
                </a:lnTo>
                <a:lnTo>
                  <a:pt x="12" y="29"/>
                </a:lnTo>
                <a:lnTo>
                  <a:pt x="12" y="29"/>
                </a:lnTo>
                <a:lnTo>
                  <a:pt x="11" y="29"/>
                </a:lnTo>
                <a:lnTo>
                  <a:pt x="9" y="29"/>
                </a:lnTo>
                <a:lnTo>
                  <a:pt x="9" y="28"/>
                </a:lnTo>
                <a:lnTo>
                  <a:pt x="9" y="28"/>
                </a:lnTo>
                <a:lnTo>
                  <a:pt x="9" y="27"/>
                </a:lnTo>
                <a:lnTo>
                  <a:pt x="9" y="27"/>
                </a:lnTo>
                <a:lnTo>
                  <a:pt x="9" y="26"/>
                </a:lnTo>
                <a:lnTo>
                  <a:pt x="9" y="26"/>
                </a:lnTo>
                <a:lnTo>
                  <a:pt x="9" y="24"/>
                </a:lnTo>
                <a:lnTo>
                  <a:pt x="8" y="24"/>
                </a:lnTo>
                <a:lnTo>
                  <a:pt x="7" y="24"/>
                </a:lnTo>
                <a:lnTo>
                  <a:pt x="7" y="24"/>
                </a:lnTo>
                <a:lnTo>
                  <a:pt x="5" y="24"/>
                </a:lnTo>
                <a:lnTo>
                  <a:pt x="4" y="24"/>
                </a:lnTo>
                <a:lnTo>
                  <a:pt x="4" y="24"/>
                </a:lnTo>
                <a:lnTo>
                  <a:pt x="3" y="24"/>
                </a:lnTo>
                <a:lnTo>
                  <a:pt x="2" y="24"/>
                </a:lnTo>
                <a:lnTo>
                  <a:pt x="2" y="24"/>
                </a:lnTo>
                <a:lnTo>
                  <a:pt x="2" y="23"/>
                </a:lnTo>
                <a:lnTo>
                  <a:pt x="0" y="23"/>
                </a:lnTo>
                <a:lnTo>
                  <a:pt x="0" y="22"/>
                </a:lnTo>
                <a:lnTo>
                  <a:pt x="0" y="22"/>
                </a:lnTo>
                <a:lnTo>
                  <a:pt x="0" y="21"/>
                </a:lnTo>
                <a:lnTo>
                  <a:pt x="0" y="19"/>
                </a:lnTo>
                <a:lnTo>
                  <a:pt x="0" y="19"/>
                </a:lnTo>
                <a:lnTo>
                  <a:pt x="0" y="19"/>
                </a:lnTo>
                <a:lnTo>
                  <a:pt x="0" y="18"/>
                </a:lnTo>
                <a:lnTo>
                  <a:pt x="0" y="17"/>
                </a:lnTo>
                <a:lnTo>
                  <a:pt x="0" y="17"/>
                </a:lnTo>
                <a:lnTo>
                  <a:pt x="2" y="17"/>
                </a:lnTo>
                <a:lnTo>
                  <a:pt x="3" y="17"/>
                </a:lnTo>
                <a:lnTo>
                  <a:pt x="4" y="17"/>
                </a:lnTo>
                <a:lnTo>
                  <a:pt x="4" y="15"/>
                </a:lnTo>
                <a:lnTo>
                  <a:pt x="4" y="14"/>
                </a:lnTo>
                <a:lnTo>
                  <a:pt x="4" y="14"/>
                </a:lnTo>
                <a:lnTo>
                  <a:pt x="4" y="14"/>
                </a:lnTo>
                <a:lnTo>
                  <a:pt x="7" y="14"/>
                </a:lnTo>
                <a:lnTo>
                  <a:pt x="7" y="14"/>
                </a:lnTo>
                <a:lnTo>
                  <a:pt x="7" y="14"/>
                </a:lnTo>
                <a:lnTo>
                  <a:pt x="8" y="14"/>
                </a:lnTo>
                <a:lnTo>
                  <a:pt x="9" y="14"/>
                </a:lnTo>
                <a:lnTo>
                  <a:pt x="9" y="14"/>
                </a:lnTo>
                <a:lnTo>
                  <a:pt x="11" y="14"/>
                </a:lnTo>
                <a:lnTo>
                  <a:pt x="11" y="15"/>
                </a:lnTo>
                <a:lnTo>
                  <a:pt x="12" y="17"/>
                </a:lnTo>
                <a:lnTo>
                  <a:pt x="12" y="17"/>
                </a:lnTo>
                <a:lnTo>
                  <a:pt x="13" y="17"/>
                </a:lnTo>
                <a:lnTo>
                  <a:pt x="14" y="17"/>
                </a:lnTo>
                <a:lnTo>
                  <a:pt x="14" y="17"/>
                </a:lnTo>
                <a:lnTo>
                  <a:pt x="16" y="17"/>
                </a:lnTo>
                <a:lnTo>
                  <a:pt x="16" y="15"/>
                </a:lnTo>
                <a:lnTo>
                  <a:pt x="16" y="14"/>
                </a:lnTo>
                <a:lnTo>
                  <a:pt x="16" y="14"/>
                </a:lnTo>
                <a:lnTo>
                  <a:pt x="17" y="14"/>
                </a:lnTo>
                <a:lnTo>
                  <a:pt x="17" y="13"/>
                </a:lnTo>
                <a:lnTo>
                  <a:pt x="17" y="12"/>
                </a:lnTo>
                <a:lnTo>
                  <a:pt x="17" y="12"/>
                </a:lnTo>
                <a:lnTo>
                  <a:pt x="17" y="12"/>
                </a:lnTo>
                <a:lnTo>
                  <a:pt x="18" y="12"/>
                </a:lnTo>
                <a:lnTo>
                  <a:pt x="19" y="12"/>
                </a:lnTo>
                <a:lnTo>
                  <a:pt x="19" y="10"/>
                </a:lnTo>
                <a:lnTo>
                  <a:pt x="19" y="10"/>
                </a:lnTo>
                <a:lnTo>
                  <a:pt x="21" y="10"/>
                </a:lnTo>
                <a:lnTo>
                  <a:pt x="22" y="10"/>
                </a:lnTo>
                <a:lnTo>
                  <a:pt x="23" y="10"/>
                </a:lnTo>
                <a:lnTo>
                  <a:pt x="23" y="10"/>
                </a:lnTo>
                <a:lnTo>
                  <a:pt x="24" y="10"/>
                </a:lnTo>
                <a:lnTo>
                  <a:pt x="26" y="10"/>
                </a:lnTo>
                <a:lnTo>
                  <a:pt x="26" y="10"/>
                </a:lnTo>
                <a:lnTo>
                  <a:pt x="26" y="12"/>
                </a:lnTo>
                <a:lnTo>
                  <a:pt x="26" y="12"/>
                </a:lnTo>
                <a:lnTo>
                  <a:pt x="26" y="13"/>
                </a:lnTo>
                <a:lnTo>
                  <a:pt x="27" y="13"/>
                </a:lnTo>
                <a:lnTo>
                  <a:pt x="28" y="13"/>
                </a:lnTo>
                <a:lnTo>
                  <a:pt x="28" y="13"/>
                </a:lnTo>
                <a:lnTo>
                  <a:pt x="28" y="12"/>
                </a:lnTo>
                <a:lnTo>
                  <a:pt x="28" y="12"/>
                </a:lnTo>
                <a:lnTo>
                  <a:pt x="28" y="10"/>
                </a:lnTo>
                <a:lnTo>
                  <a:pt x="29" y="10"/>
                </a:lnTo>
                <a:lnTo>
                  <a:pt x="31" y="10"/>
                </a:lnTo>
                <a:lnTo>
                  <a:pt x="31" y="9"/>
                </a:lnTo>
                <a:lnTo>
                  <a:pt x="31" y="9"/>
                </a:lnTo>
                <a:lnTo>
                  <a:pt x="31" y="8"/>
                </a:lnTo>
                <a:lnTo>
                  <a:pt x="31" y="8"/>
                </a:lnTo>
                <a:lnTo>
                  <a:pt x="31" y="8"/>
                </a:lnTo>
                <a:lnTo>
                  <a:pt x="32" y="7"/>
                </a:lnTo>
                <a:lnTo>
                  <a:pt x="32" y="7"/>
                </a:lnTo>
                <a:lnTo>
                  <a:pt x="32" y="5"/>
                </a:lnTo>
                <a:lnTo>
                  <a:pt x="33" y="4"/>
                </a:lnTo>
                <a:lnTo>
                  <a:pt x="33" y="4"/>
                </a:lnTo>
                <a:lnTo>
                  <a:pt x="33" y="3"/>
                </a:lnTo>
                <a:lnTo>
                  <a:pt x="33" y="3"/>
                </a:lnTo>
                <a:lnTo>
                  <a:pt x="34" y="3"/>
                </a:lnTo>
                <a:lnTo>
                  <a:pt x="36" y="3"/>
                </a:lnTo>
                <a:lnTo>
                  <a:pt x="36" y="2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2"/>
                </a:lnTo>
                <a:lnTo>
                  <a:pt x="38" y="3"/>
                </a:lnTo>
                <a:lnTo>
                  <a:pt x="39" y="4"/>
                </a:lnTo>
                <a:lnTo>
                  <a:pt x="39" y="4"/>
                </a:lnTo>
                <a:lnTo>
                  <a:pt x="39" y="5"/>
                </a:lnTo>
                <a:lnTo>
                  <a:pt x="39" y="7"/>
                </a:lnTo>
                <a:lnTo>
                  <a:pt x="39" y="7"/>
                </a:lnTo>
                <a:lnTo>
                  <a:pt x="39" y="8"/>
                </a:lnTo>
                <a:lnTo>
                  <a:pt x="39" y="9"/>
                </a:lnTo>
                <a:lnTo>
                  <a:pt x="39" y="9"/>
                </a:lnTo>
                <a:lnTo>
                  <a:pt x="41" y="10"/>
                </a:lnTo>
                <a:lnTo>
                  <a:pt x="42" y="10"/>
                </a:lnTo>
                <a:lnTo>
                  <a:pt x="42" y="10"/>
                </a:lnTo>
                <a:lnTo>
                  <a:pt x="43" y="10"/>
                </a:lnTo>
                <a:lnTo>
                  <a:pt x="45" y="10"/>
                </a:lnTo>
                <a:lnTo>
                  <a:pt x="45" y="9"/>
                </a:lnTo>
                <a:lnTo>
                  <a:pt x="45" y="9"/>
                </a:lnTo>
                <a:lnTo>
                  <a:pt x="45" y="8"/>
                </a:lnTo>
                <a:lnTo>
                  <a:pt x="45" y="7"/>
                </a:lnTo>
                <a:lnTo>
                  <a:pt x="45" y="7"/>
                </a:lnTo>
                <a:lnTo>
                  <a:pt x="45" y="5"/>
                </a:lnTo>
                <a:lnTo>
                  <a:pt x="46" y="5"/>
                </a:lnTo>
                <a:lnTo>
                  <a:pt x="46" y="4"/>
                </a:lnTo>
                <a:lnTo>
                  <a:pt x="47" y="4"/>
                </a:lnTo>
                <a:lnTo>
                  <a:pt x="47" y="3"/>
                </a:lnTo>
                <a:lnTo>
                  <a:pt x="47" y="2"/>
                </a:lnTo>
                <a:lnTo>
                  <a:pt x="48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20" name="Freeform 533" hidden="1">
            <a:extLst>
              <a:ext uri="{FF2B5EF4-FFF2-40B4-BE49-F238E27FC236}">
                <a16:creationId xmlns:a16="http://schemas.microsoft.com/office/drawing/2014/main" id="{505D6EAA-0FB9-4E4C-AA79-289D47B9372C}"/>
              </a:ext>
            </a:extLst>
          </p:cNvPr>
          <p:cNvSpPr>
            <a:spLocks/>
          </p:cNvSpPr>
          <p:nvPr/>
        </p:nvSpPr>
        <p:spPr bwMode="auto">
          <a:xfrm>
            <a:off x="15720754" y="3887281"/>
            <a:ext cx="1076974" cy="1099178"/>
          </a:xfrm>
          <a:custGeom>
            <a:avLst/>
            <a:gdLst>
              <a:gd name="T0" fmla="*/ 53 w 97"/>
              <a:gd name="T1" fmla="*/ 95 h 99"/>
              <a:gd name="T2" fmla="*/ 49 w 97"/>
              <a:gd name="T3" fmla="*/ 88 h 99"/>
              <a:gd name="T4" fmla="*/ 47 w 97"/>
              <a:gd name="T5" fmla="*/ 83 h 99"/>
              <a:gd name="T6" fmla="*/ 43 w 97"/>
              <a:gd name="T7" fmla="*/ 81 h 99"/>
              <a:gd name="T8" fmla="*/ 40 w 97"/>
              <a:gd name="T9" fmla="*/ 76 h 99"/>
              <a:gd name="T10" fmla="*/ 35 w 97"/>
              <a:gd name="T11" fmla="*/ 75 h 99"/>
              <a:gd name="T12" fmla="*/ 32 w 97"/>
              <a:gd name="T13" fmla="*/ 78 h 99"/>
              <a:gd name="T14" fmla="*/ 26 w 97"/>
              <a:gd name="T15" fmla="*/ 81 h 99"/>
              <a:gd name="T16" fmla="*/ 23 w 97"/>
              <a:gd name="T17" fmla="*/ 82 h 99"/>
              <a:gd name="T18" fmla="*/ 19 w 97"/>
              <a:gd name="T19" fmla="*/ 81 h 99"/>
              <a:gd name="T20" fmla="*/ 10 w 97"/>
              <a:gd name="T21" fmla="*/ 86 h 99"/>
              <a:gd name="T22" fmla="*/ 10 w 97"/>
              <a:gd name="T23" fmla="*/ 78 h 99"/>
              <a:gd name="T24" fmla="*/ 8 w 97"/>
              <a:gd name="T25" fmla="*/ 73 h 99"/>
              <a:gd name="T26" fmla="*/ 6 w 97"/>
              <a:gd name="T27" fmla="*/ 68 h 99"/>
              <a:gd name="T28" fmla="*/ 1 w 97"/>
              <a:gd name="T29" fmla="*/ 63 h 99"/>
              <a:gd name="T30" fmla="*/ 1 w 97"/>
              <a:gd name="T31" fmla="*/ 58 h 99"/>
              <a:gd name="T32" fmla="*/ 6 w 97"/>
              <a:gd name="T33" fmla="*/ 52 h 99"/>
              <a:gd name="T34" fmla="*/ 13 w 97"/>
              <a:gd name="T35" fmla="*/ 49 h 99"/>
              <a:gd name="T36" fmla="*/ 16 w 97"/>
              <a:gd name="T37" fmla="*/ 49 h 99"/>
              <a:gd name="T38" fmla="*/ 21 w 97"/>
              <a:gd name="T39" fmla="*/ 47 h 99"/>
              <a:gd name="T40" fmla="*/ 21 w 97"/>
              <a:gd name="T41" fmla="*/ 41 h 99"/>
              <a:gd name="T42" fmla="*/ 23 w 97"/>
              <a:gd name="T43" fmla="*/ 37 h 99"/>
              <a:gd name="T44" fmla="*/ 25 w 97"/>
              <a:gd name="T45" fmla="*/ 33 h 99"/>
              <a:gd name="T46" fmla="*/ 28 w 97"/>
              <a:gd name="T47" fmla="*/ 27 h 99"/>
              <a:gd name="T48" fmla="*/ 25 w 97"/>
              <a:gd name="T49" fmla="*/ 23 h 99"/>
              <a:gd name="T50" fmla="*/ 29 w 97"/>
              <a:gd name="T51" fmla="*/ 20 h 99"/>
              <a:gd name="T52" fmla="*/ 28 w 97"/>
              <a:gd name="T53" fmla="*/ 15 h 99"/>
              <a:gd name="T54" fmla="*/ 37 w 97"/>
              <a:gd name="T55" fmla="*/ 5 h 99"/>
              <a:gd name="T56" fmla="*/ 42 w 97"/>
              <a:gd name="T57" fmla="*/ 3 h 99"/>
              <a:gd name="T58" fmla="*/ 40 w 97"/>
              <a:gd name="T59" fmla="*/ 8 h 99"/>
              <a:gd name="T60" fmla="*/ 40 w 97"/>
              <a:gd name="T61" fmla="*/ 10 h 99"/>
              <a:gd name="T62" fmla="*/ 44 w 97"/>
              <a:gd name="T63" fmla="*/ 10 h 99"/>
              <a:gd name="T64" fmla="*/ 40 w 97"/>
              <a:gd name="T65" fmla="*/ 15 h 99"/>
              <a:gd name="T66" fmla="*/ 45 w 97"/>
              <a:gd name="T67" fmla="*/ 24 h 99"/>
              <a:gd name="T68" fmla="*/ 44 w 97"/>
              <a:gd name="T69" fmla="*/ 32 h 99"/>
              <a:gd name="T70" fmla="*/ 50 w 97"/>
              <a:gd name="T71" fmla="*/ 34 h 99"/>
              <a:gd name="T72" fmla="*/ 55 w 97"/>
              <a:gd name="T73" fmla="*/ 36 h 99"/>
              <a:gd name="T74" fmla="*/ 58 w 97"/>
              <a:gd name="T75" fmla="*/ 41 h 99"/>
              <a:gd name="T76" fmla="*/ 60 w 97"/>
              <a:gd name="T77" fmla="*/ 47 h 99"/>
              <a:gd name="T78" fmla="*/ 58 w 97"/>
              <a:gd name="T79" fmla="*/ 52 h 99"/>
              <a:gd name="T80" fmla="*/ 60 w 97"/>
              <a:gd name="T81" fmla="*/ 57 h 99"/>
              <a:gd name="T82" fmla="*/ 66 w 97"/>
              <a:gd name="T83" fmla="*/ 59 h 99"/>
              <a:gd name="T84" fmla="*/ 68 w 97"/>
              <a:gd name="T85" fmla="*/ 61 h 99"/>
              <a:gd name="T86" fmla="*/ 72 w 97"/>
              <a:gd name="T87" fmla="*/ 65 h 99"/>
              <a:gd name="T88" fmla="*/ 76 w 97"/>
              <a:gd name="T89" fmla="*/ 59 h 99"/>
              <a:gd name="T90" fmla="*/ 78 w 97"/>
              <a:gd name="T91" fmla="*/ 65 h 99"/>
              <a:gd name="T92" fmla="*/ 82 w 97"/>
              <a:gd name="T93" fmla="*/ 70 h 99"/>
              <a:gd name="T94" fmla="*/ 78 w 97"/>
              <a:gd name="T95" fmla="*/ 76 h 99"/>
              <a:gd name="T96" fmla="*/ 84 w 97"/>
              <a:gd name="T97" fmla="*/ 76 h 99"/>
              <a:gd name="T98" fmla="*/ 87 w 97"/>
              <a:gd name="T99" fmla="*/ 81 h 99"/>
              <a:gd name="T100" fmla="*/ 93 w 97"/>
              <a:gd name="T101" fmla="*/ 83 h 99"/>
              <a:gd name="T102" fmla="*/ 97 w 97"/>
              <a:gd name="T103" fmla="*/ 87 h 99"/>
              <a:gd name="T104" fmla="*/ 92 w 97"/>
              <a:gd name="T105" fmla="*/ 88 h 99"/>
              <a:gd name="T106" fmla="*/ 86 w 97"/>
              <a:gd name="T107" fmla="*/ 88 h 99"/>
              <a:gd name="T108" fmla="*/ 79 w 97"/>
              <a:gd name="T109" fmla="*/ 91 h 99"/>
              <a:gd name="T110" fmla="*/ 73 w 97"/>
              <a:gd name="T111" fmla="*/ 90 h 99"/>
              <a:gd name="T112" fmla="*/ 68 w 97"/>
              <a:gd name="T113" fmla="*/ 88 h 99"/>
              <a:gd name="T114" fmla="*/ 63 w 97"/>
              <a:gd name="T115" fmla="*/ 88 h 99"/>
              <a:gd name="T116" fmla="*/ 60 w 97"/>
              <a:gd name="T117" fmla="*/ 95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7" h="99">
                <a:moveTo>
                  <a:pt x="59" y="99"/>
                </a:moveTo>
                <a:lnTo>
                  <a:pt x="57" y="97"/>
                </a:lnTo>
                <a:lnTo>
                  <a:pt x="57" y="97"/>
                </a:lnTo>
                <a:lnTo>
                  <a:pt x="57" y="97"/>
                </a:lnTo>
                <a:lnTo>
                  <a:pt x="57" y="96"/>
                </a:lnTo>
                <a:lnTo>
                  <a:pt x="55" y="96"/>
                </a:lnTo>
                <a:lnTo>
                  <a:pt x="55" y="95"/>
                </a:lnTo>
                <a:lnTo>
                  <a:pt x="54" y="95"/>
                </a:lnTo>
                <a:lnTo>
                  <a:pt x="53" y="95"/>
                </a:lnTo>
                <a:lnTo>
                  <a:pt x="53" y="93"/>
                </a:lnTo>
                <a:lnTo>
                  <a:pt x="53" y="93"/>
                </a:lnTo>
                <a:lnTo>
                  <a:pt x="52" y="92"/>
                </a:lnTo>
                <a:lnTo>
                  <a:pt x="52" y="92"/>
                </a:lnTo>
                <a:lnTo>
                  <a:pt x="52" y="92"/>
                </a:lnTo>
                <a:lnTo>
                  <a:pt x="52" y="91"/>
                </a:lnTo>
                <a:lnTo>
                  <a:pt x="52" y="90"/>
                </a:lnTo>
                <a:lnTo>
                  <a:pt x="50" y="90"/>
                </a:lnTo>
                <a:lnTo>
                  <a:pt x="49" y="88"/>
                </a:lnTo>
                <a:lnTo>
                  <a:pt x="49" y="88"/>
                </a:lnTo>
                <a:lnTo>
                  <a:pt x="49" y="88"/>
                </a:lnTo>
                <a:lnTo>
                  <a:pt x="49" y="86"/>
                </a:lnTo>
                <a:lnTo>
                  <a:pt x="49" y="86"/>
                </a:lnTo>
                <a:lnTo>
                  <a:pt x="48" y="85"/>
                </a:lnTo>
                <a:lnTo>
                  <a:pt x="48" y="83"/>
                </a:lnTo>
                <a:lnTo>
                  <a:pt x="48" y="83"/>
                </a:lnTo>
                <a:lnTo>
                  <a:pt x="48" y="83"/>
                </a:lnTo>
                <a:lnTo>
                  <a:pt x="47" y="83"/>
                </a:lnTo>
                <a:lnTo>
                  <a:pt x="47" y="83"/>
                </a:lnTo>
                <a:lnTo>
                  <a:pt x="45" y="83"/>
                </a:lnTo>
                <a:lnTo>
                  <a:pt x="45" y="83"/>
                </a:lnTo>
                <a:lnTo>
                  <a:pt x="44" y="83"/>
                </a:lnTo>
                <a:lnTo>
                  <a:pt x="44" y="82"/>
                </a:lnTo>
                <a:lnTo>
                  <a:pt x="44" y="82"/>
                </a:lnTo>
                <a:lnTo>
                  <a:pt x="44" y="82"/>
                </a:lnTo>
                <a:lnTo>
                  <a:pt x="44" y="81"/>
                </a:lnTo>
                <a:lnTo>
                  <a:pt x="43" y="81"/>
                </a:lnTo>
                <a:lnTo>
                  <a:pt x="43" y="81"/>
                </a:lnTo>
                <a:lnTo>
                  <a:pt x="42" y="81"/>
                </a:lnTo>
                <a:lnTo>
                  <a:pt x="42" y="80"/>
                </a:lnTo>
                <a:lnTo>
                  <a:pt x="42" y="80"/>
                </a:lnTo>
                <a:lnTo>
                  <a:pt x="40" y="80"/>
                </a:lnTo>
                <a:lnTo>
                  <a:pt x="40" y="78"/>
                </a:lnTo>
                <a:lnTo>
                  <a:pt x="40" y="78"/>
                </a:lnTo>
                <a:lnTo>
                  <a:pt x="40" y="77"/>
                </a:lnTo>
                <a:lnTo>
                  <a:pt x="40" y="76"/>
                </a:lnTo>
                <a:lnTo>
                  <a:pt x="40" y="76"/>
                </a:lnTo>
                <a:lnTo>
                  <a:pt x="39" y="76"/>
                </a:lnTo>
                <a:lnTo>
                  <a:pt x="39" y="75"/>
                </a:lnTo>
                <a:lnTo>
                  <a:pt x="38" y="76"/>
                </a:lnTo>
                <a:lnTo>
                  <a:pt x="37" y="76"/>
                </a:lnTo>
                <a:lnTo>
                  <a:pt x="37" y="75"/>
                </a:lnTo>
                <a:lnTo>
                  <a:pt x="35" y="73"/>
                </a:lnTo>
                <a:lnTo>
                  <a:pt x="35" y="75"/>
                </a:lnTo>
                <a:lnTo>
                  <a:pt x="35" y="75"/>
                </a:lnTo>
                <a:lnTo>
                  <a:pt x="35" y="76"/>
                </a:lnTo>
                <a:lnTo>
                  <a:pt x="35" y="76"/>
                </a:lnTo>
                <a:lnTo>
                  <a:pt x="33" y="76"/>
                </a:lnTo>
                <a:lnTo>
                  <a:pt x="33" y="76"/>
                </a:lnTo>
                <a:lnTo>
                  <a:pt x="33" y="77"/>
                </a:lnTo>
                <a:lnTo>
                  <a:pt x="33" y="77"/>
                </a:lnTo>
                <a:lnTo>
                  <a:pt x="33" y="78"/>
                </a:lnTo>
                <a:lnTo>
                  <a:pt x="32" y="78"/>
                </a:lnTo>
                <a:lnTo>
                  <a:pt x="32" y="78"/>
                </a:lnTo>
                <a:lnTo>
                  <a:pt x="30" y="78"/>
                </a:lnTo>
                <a:lnTo>
                  <a:pt x="30" y="80"/>
                </a:lnTo>
                <a:lnTo>
                  <a:pt x="30" y="80"/>
                </a:lnTo>
                <a:lnTo>
                  <a:pt x="29" y="81"/>
                </a:lnTo>
                <a:lnTo>
                  <a:pt x="29" y="81"/>
                </a:lnTo>
                <a:lnTo>
                  <a:pt x="28" y="81"/>
                </a:lnTo>
                <a:lnTo>
                  <a:pt x="28" y="81"/>
                </a:lnTo>
                <a:lnTo>
                  <a:pt x="28" y="81"/>
                </a:lnTo>
                <a:lnTo>
                  <a:pt x="26" y="81"/>
                </a:lnTo>
                <a:lnTo>
                  <a:pt x="26" y="81"/>
                </a:lnTo>
                <a:lnTo>
                  <a:pt x="25" y="81"/>
                </a:lnTo>
                <a:lnTo>
                  <a:pt x="25" y="81"/>
                </a:lnTo>
                <a:lnTo>
                  <a:pt x="25" y="81"/>
                </a:lnTo>
                <a:lnTo>
                  <a:pt x="24" y="81"/>
                </a:lnTo>
                <a:lnTo>
                  <a:pt x="24" y="81"/>
                </a:lnTo>
                <a:lnTo>
                  <a:pt x="24" y="81"/>
                </a:lnTo>
                <a:lnTo>
                  <a:pt x="24" y="82"/>
                </a:lnTo>
                <a:lnTo>
                  <a:pt x="23" y="82"/>
                </a:lnTo>
                <a:lnTo>
                  <a:pt x="21" y="82"/>
                </a:lnTo>
                <a:lnTo>
                  <a:pt x="21" y="82"/>
                </a:lnTo>
                <a:lnTo>
                  <a:pt x="21" y="83"/>
                </a:lnTo>
                <a:lnTo>
                  <a:pt x="21" y="82"/>
                </a:lnTo>
                <a:lnTo>
                  <a:pt x="21" y="81"/>
                </a:lnTo>
                <a:lnTo>
                  <a:pt x="21" y="81"/>
                </a:lnTo>
                <a:lnTo>
                  <a:pt x="20" y="81"/>
                </a:lnTo>
                <a:lnTo>
                  <a:pt x="20" y="81"/>
                </a:lnTo>
                <a:lnTo>
                  <a:pt x="19" y="81"/>
                </a:lnTo>
                <a:lnTo>
                  <a:pt x="19" y="81"/>
                </a:lnTo>
                <a:lnTo>
                  <a:pt x="19" y="81"/>
                </a:lnTo>
                <a:lnTo>
                  <a:pt x="18" y="83"/>
                </a:lnTo>
                <a:lnTo>
                  <a:pt x="18" y="83"/>
                </a:lnTo>
                <a:lnTo>
                  <a:pt x="18" y="83"/>
                </a:lnTo>
                <a:lnTo>
                  <a:pt x="16" y="85"/>
                </a:lnTo>
                <a:lnTo>
                  <a:pt x="16" y="86"/>
                </a:lnTo>
                <a:lnTo>
                  <a:pt x="16" y="86"/>
                </a:lnTo>
                <a:lnTo>
                  <a:pt x="10" y="86"/>
                </a:lnTo>
                <a:lnTo>
                  <a:pt x="10" y="85"/>
                </a:lnTo>
                <a:lnTo>
                  <a:pt x="10" y="83"/>
                </a:lnTo>
                <a:lnTo>
                  <a:pt x="9" y="83"/>
                </a:lnTo>
                <a:lnTo>
                  <a:pt x="9" y="83"/>
                </a:lnTo>
                <a:lnTo>
                  <a:pt x="9" y="82"/>
                </a:lnTo>
                <a:lnTo>
                  <a:pt x="9" y="81"/>
                </a:lnTo>
                <a:lnTo>
                  <a:pt x="9" y="81"/>
                </a:lnTo>
                <a:lnTo>
                  <a:pt x="10" y="80"/>
                </a:lnTo>
                <a:lnTo>
                  <a:pt x="10" y="78"/>
                </a:lnTo>
                <a:lnTo>
                  <a:pt x="9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3"/>
                </a:lnTo>
                <a:lnTo>
                  <a:pt x="9" y="73"/>
                </a:lnTo>
                <a:lnTo>
                  <a:pt x="9" y="73"/>
                </a:lnTo>
                <a:lnTo>
                  <a:pt x="8" y="73"/>
                </a:lnTo>
                <a:lnTo>
                  <a:pt x="8" y="73"/>
                </a:lnTo>
                <a:lnTo>
                  <a:pt x="8" y="72"/>
                </a:lnTo>
                <a:lnTo>
                  <a:pt x="8" y="71"/>
                </a:lnTo>
                <a:lnTo>
                  <a:pt x="9" y="71"/>
                </a:lnTo>
                <a:lnTo>
                  <a:pt x="9" y="70"/>
                </a:lnTo>
                <a:lnTo>
                  <a:pt x="9" y="70"/>
                </a:lnTo>
                <a:lnTo>
                  <a:pt x="8" y="68"/>
                </a:lnTo>
                <a:lnTo>
                  <a:pt x="8" y="67"/>
                </a:lnTo>
                <a:lnTo>
                  <a:pt x="6" y="68"/>
                </a:lnTo>
                <a:lnTo>
                  <a:pt x="6" y="67"/>
                </a:lnTo>
                <a:lnTo>
                  <a:pt x="6" y="67"/>
                </a:lnTo>
                <a:lnTo>
                  <a:pt x="5" y="66"/>
                </a:lnTo>
                <a:lnTo>
                  <a:pt x="4" y="66"/>
                </a:lnTo>
                <a:lnTo>
                  <a:pt x="3" y="66"/>
                </a:lnTo>
                <a:lnTo>
                  <a:pt x="3" y="65"/>
                </a:lnTo>
                <a:lnTo>
                  <a:pt x="3" y="65"/>
                </a:lnTo>
                <a:lnTo>
                  <a:pt x="1" y="65"/>
                </a:lnTo>
                <a:lnTo>
                  <a:pt x="1" y="63"/>
                </a:lnTo>
                <a:lnTo>
                  <a:pt x="0" y="63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0" y="61"/>
                </a:lnTo>
                <a:lnTo>
                  <a:pt x="0" y="59"/>
                </a:lnTo>
                <a:lnTo>
                  <a:pt x="0" y="59"/>
                </a:lnTo>
                <a:lnTo>
                  <a:pt x="0" y="58"/>
                </a:lnTo>
                <a:lnTo>
                  <a:pt x="1" y="58"/>
                </a:lnTo>
                <a:lnTo>
                  <a:pt x="3" y="57"/>
                </a:lnTo>
                <a:lnTo>
                  <a:pt x="3" y="57"/>
                </a:lnTo>
                <a:lnTo>
                  <a:pt x="3" y="56"/>
                </a:lnTo>
                <a:lnTo>
                  <a:pt x="3" y="54"/>
                </a:lnTo>
                <a:lnTo>
                  <a:pt x="4" y="54"/>
                </a:lnTo>
                <a:lnTo>
                  <a:pt x="4" y="54"/>
                </a:lnTo>
                <a:lnTo>
                  <a:pt x="5" y="53"/>
                </a:lnTo>
                <a:lnTo>
                  <a:pt x="5" y="52"/>
                </a:lnTo>
                <a:lnTo>
                  <a:pt x="6" y="52"/>
                </a:lnTo>
                <a:lnTo>
                  <a:pt x="6" y="52"/>
                </a:lnTo>
                <a:lnTo>
                  <a:pt x="8" y="52"/>
                </a:lnTo>
                <a:lnTo>
                  <a:pt x="9" y="52"/>
                </a:lnTo>
                <a:lnTo>
                  <a:pt x="9" y="52"/>
                </a:lnTo>
                <a:lnTo>
                  <a:pt x="10" y="51"/>
                </a:lnTo>
                <a:lnTo>
                  <a:pt x="11" y="51"/>
                </a:lnTo>
                <a:lnTo>
                  <a:pt x="11" y="51"/>
                </a:lnTo>
                <a:lnTo>
                  <a:pt x="11" y="49"/>
                </a:lnTo>
                <a:lnTo>
                  <a:pt x="13" y="49"/>
                </a:lnTo>
                <a:lnTo>
                  <a:pt x="13" y="51"/>
                </a:lnTo>
                <a:lnTo>
                  <a:pt x="14" y="51"/>
                </a:lnTo>
                <a:lnTo>
                  <a:pt x="14" y="52"/>
                </a:lnTo>
                <a:lnTo>
                  <a:pt x="14" y="52"/>
                </a:lnTo>
                <a:lnTo>
                  <a:pt x="14" y="51"/>
                </a:lnTo>
                <a:lnTo>
                  <a:pt x="15" y="51"/>
                </a:lnTo>
                <a:lnTo>
                  <a:pt x="15" y="49"/>
                </a:lnTo>
                <a:lnTo>
                  <a:pt x="16" y="49"/>
                </a:lnTo>
                <a:lnTo>
                  <a:pt x="16" y="49"/>
                </a:lnTo>
                <a:lnTo>
                  <a:pt x="18" y="49"/>
                </a:lnTo>
                <a:lnTo>
                  <a:pt x="19" y="49"/>
                </a:lnTo>
                <a:lnTo>
                  <a:pt x="19" y="49"/>
                </a:lnTo>
                <a:lnTo>
                  <a:pt x="20" y="48"/>
                </a:lnTo>
                <a:lnTo>
                  <a:pt x="20" y="48"/>
                </a:lnTo>
                <a:lnTo>
                  <a:pt x="19" y="47"/>
                </a:lnTo>
                <a:lnTo>
                  <a:pt x="19" y="46"/>
                </a:lnTo>
                <a:lnTo>
                  <a:pt x="20" y="46"/>
                </a:lnTo>
                <a:lnTo>
                  <a:pt x="21" y="47"/>
                </a:lnTo>
                <a:lnTo>
                  <a:pt x="23" y="47"/>
                </a:lnTo>
                <a:lnTo>
                  <a:pt x="23" y="46"/>
                </a:lnTo>
                <a:lnTo>
                  <a:pt x="23" y="46"/>
                </a:lnTo>
                <a:lnTo>
                  <a:pt x="23" y="44"/>
                </a:lnTo>
                <a:lnTo>
                  <a:pt x="21" y="43"/>
                </a:lnTo>
                <a:lnTo>
                  <a:pt x="21" y="43"/>
                </a:lnTo>
                <a:lnTo>
                  <a:pt x="21" y="43"/>
                </a:lnTo>
                <a:lnTo>
                  <a:pt x="21" y="42"/>
                </a:lnTo>
                <a:lnTo>
                  <a:pt x="21" y="41"/>
                </a:lnTo>
                <a:lnTo>
                  <a:pt x="20" y="41"/>
                </a:lnTo>
                <a:lnTo>
                  <a:pt x="20" y="41"/>
                </a:lnTo>
                <a:lnTo>
                  <a:pt x="19" y="39"/>
                </a:lnTo>
                <a:lnTo>
                  <a:pt x="19" y="38"/>
                </a:lnTo>
                <a:lnTo>
                  <a:pt x="20" y="38"/>
                </a:lnTo>
                <a:lnTo>
                  <a:pt x="21" y="38"/>
                </a:lnTo>
                <a:lnTo>
                  <a:pt x="21" y="38"/>
                </a:lnTo>
                <a:lnTo>
                  <a:pt x="23" y="38"/>
                </a:lnTo>
                <a:lnTo>
                  <a:pt x="23" y="37"/>
                </a:lnTo>
                <a:lnTo>
                  <a:pt x="23" y="36"/>
                </a:lnTo>
                <a:lnTo>
                  <a:pt x="21" y="36"/>
                </a:lnTo>
                <a:lnTo>
                  <a:pt x="21" y="36"/>
                </a:lnTo>
                <a:lnTo>
                  <a:pt x="21" y="36"/>
                </a:lnTo>
                <a:lnTo>
                  <a:pt x="21" y="34"/>
                </a:lnTo>
                <a:lnTo>
                  <a:pt x="21" y="33"/>
                </a:lnTo>
                <a:lnTo>
                  <a:pt x="23" y="33"/>
                </a:lnTo>
                <a:lnTo>
                  <a:pt x="24" y="33"/>
                </a:lnTo>
                <a:lnTo>
                  <a:pt x="25" y="33"/>
                </a:lnTo>
                <a:lnTo>
                  <a:pt x="25" y="33"/>
                </a:lnTo>
                <a:lnTo>
                  <a:pt x="25" y="32"/>
                </a:lnTo>
                <a:lnTo>
                  <a:pt x="25" y="31"/>
                </a:lnTo>
                <a:lnTo>
                  <a:pt x="25" y="29"/>
                </a:lnTo>
                <a:lnTo>
                  <a:pt x="25" y="29"/>
                </a:lnTo>
                <a:lnTo>
                  <a:pt x="25" y="28"/>
                </a:lnTo>
                <a:lnTo>
                  <a:pt x="25" y="28"/>
                </a:lnTo>
                <a:lnTo>
                  <a:pt x="28" y="28"/>
                </a:lnTo>
                <a:lnTo>
                  <a:pt x="28" y="27"/>
                </a:lnTo>
                <a:lnTo>
                  <a:pt x="28" y="27"/>
                </a:lnTo>
                <a:lnTo>
                  <a:pt x="28" y="25"/>
                </a:lnTo>
                <a:lnTo>
                  <a:pt x="28" y="25"/>
                </a:lnTo>
                <a:lnTo>
                  <a:pt x="26" y="25"/>
                </a:lnTo>
                <a:lnTo>
                  <a:pt x="25" y="25"/>
                </a:lnTo>
                <a:lnTo>
                  <a:pt x="25" y="25"/>
                </a:lnTo>
                <a:lnTo>
                  <a:pt x="25" y="24"/>
                </a:lnTo>
                <a:lnTo>
                  <a:pt x="25" y="24"/>
                </a:lnTo>
                <a:lnTo>
                  <a:pt x="25" y="23"/>
                </a:lnTo>
                <a:lnTo>
                  <a:pt x="25" y="23"/>
                </a:lnTo>
                <a:lnTo>
                  <a:pt x="25" y="22"/>
                </a:lnTo>
                <a:lnTo>
                  <a:pt x="25" y="22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8" y="20"/>
                </a:lnTo>
                <a:lnTo>
                  <a:pt x="28" y="20"/>
                </a:lnTo>
                <a:lnTo>
                  <a:pt x="29" y="20"/>
                </a:lnTo>
                <a:lnTo>
                  <a:pt x="29" y="19"/>
                </a:lnTo>
                <a:lnTo>
                  <a:pt x="29" y="19"/>
                </a:lnTo>
                <a:lnTo>
                  <a:pt x="29" y="18"/>
                </a:lnTo>
                <a:lnTo>
                  <a:pt x="28" y="17"/>
                </a:lnTo>
                <a:lnTo>
                  <a:pt x="28" y="18"/>
                </a:lnTo>
                <a:lnTo>
                  <a:pt x="26" y="18"/>
                </a:lnTo>
                <a:lnTo>
                  <a:pt x="28" y="17"/>
                </a:lnTo>
                <a:lnTo>
                  <a:pt x="28" y="17"/>
                </a:lnTo>
                <a:lnTo>
                  <a:pt x="28" y="15"/>
                </a:lnTo>
                <a:lnTo>
                  <a:pt x="28" y="14"/>
                </a:lnTo>
                <a:lnTo>
                  <a:pt x="28" y="14"/>
                </a:lnTo>
                <a:lnTo>
                  <a:pt x="29" y="13"/>
                </a:lnTo>
                <a:lnTo>
                  <a:pt x="29" y="12"/>
                </a:lnTo>
                <a:lnTo>
                  <a:pt x="30" y="10"/>
                </a:lnTo>
                <a:lnTo>
                  <a:pt x="30" y="10"/>
                </a:lnTo>
                <a:lnTo>
                  <a:pt x="30" y="9"/>
                </a:lnTo>
                <a:lnTo>
                  <a:pt x="33" y="8"/>
                </a:lnTo>
                <a:lnTo>
                  <a:pt x="37" y="5"/>
                </a:lnTo>
                <a:lnTo>
                  <a:pt x="38" y="3"/>
                </a:lnTo>
                <a:lnTo>
                  <a:pt x="38" y="0"/>
                </a:lnTo>
                <a:lnTo>
                  <a:pt x="39" y="0"/>
                </a:lnTo>
                <a:lnTo>
                  <a:pt x="40" y="0"/>
                </a:lnTo>
                <a:lnTo>
                  <a:pt x="40" y="2"/>
                </a:lnTo>
                <a:lnTo>
                  <a:pt x="40" y="2"/>
                </a:lnTo>
                <a:lnTo>
                  <a:pt x="42" y="2"/>
                </a:lnTo>
                <a:lnTo>
                  <a:pt x="42" y="2"/>
                </a:lnTo>
                <a:lnTo>
                  <a:pt x="42" y="3"/>
                </a:lnTo>
                <a:lnTo>
                  <a:pt x="42" y="3"/>
                </a:lnTo>
                <a:lnTo>
                  <a:pt x="42" y="4"/>
                </a:lnTo>
                <a:lnTo>
                  <a:pt x="43" y="5"/>
                </a:lnTo>
                <a:lnTo>
                  <a:pt x="42" y="5"/>
                </a:lnTo>
                <a:lnTo>
                  <a:pt x="42" y="5"/>
                </a:lnTo>
                <a:lnTo>
                  <a:pt x="40" y="5"/>
                </a:lnTo>
                <a:lnTo>
                  <a:pt x="40" y="7"/>
                </a:lnTo>
                <a:lnTo>
                  <a:pt x="39" y="7"/>
                </a:lnTo>
                <a:lnTo>
                  <a:pt x="40" y="8"/>
                </a:lnTo>
                <a:lnTo>
                  <a:pt x="39" y="8"/>
                </a:lnTo>
                <a:lnTo>
                  <a:pt x="38" y="8"/>
                </a:lnTo>
                <a:lnTo>
                  <a:pt x="38" y="8"/>
                </a:lnTo>
                <a:lnTo>
                  <a:pt x="37" y="8"/>
                </a:lnTo>
                <a:lnTo>
                  <a:pt x="38" y="9"/>
                </a:lnTo>
                <a:lnTo>
                  <a:pt x="38" y="9"/>
                </a:lnTo>
                <a:lnTo>
                  <a:pt x="39" y="9"/>
                </a:lnTo>
                <a:lnTo>
                  <a:pt x="39" y="10"/>
                </a:lnTo>
                <a:lnTo>
                  <a:pt x="40" y="10"/>
                </a:lnTo>
                <a:lnTo>
                  <a:pt x="40" y="10"/>
                </a:lnTo>
                <a:lnTo>
                  <a:pt x="42" y="9"/>
                </a:lnTo>
                <a:lnTo>
                  <a:pt x="43" y="9"/>
                </a:lnTo>
                <a:lnTo>
                  <a:pt x="43" y="9"/>
                </a:lnTo>
                <a:lnTo>
                  <a:pt x="44" y="8"/>
                </a:lnTo>
                <a:lnTo>
                  <a:pt x="44" y="8"/>
                </a:lnTo>
                <a:lnTo>
                  <a:pt x="45" y="9"/>
                </a:lnTo>
                <a:lnTo>
                  <a:pt x="45" y="10"/>
                </a:lnTo>
                <a:lnTo>
                  <a:pt x="44" y="10"/>
                </a:lnTo>
                <a:lnTo>
                  <a:pt x="44" y="10"/>
                </a:lnTo>
                <a:lnTo>
                  <a:pt x="44" y="12"/>
                </a:lnTo>
                <a:lnTo>
                  <a:pt x="44" y="13"/>
                </a:lnTo>
                <a:lnTo>
                  <a:pt x="44" y="13"/>
                </a:lnTo>
                <a:lnTo>
                  <a:pt x="43" y="13"/>
                </a:lnTo>
                <a:lnTo>
                  <a:pt x="42" y="13"/>
                </a:lnTo>
                <a:lnTo>
                  <a:pt x="40" y="14"/>
                </a:lnTo>
                <a:lnTo>
                  <a:pt x="40" y="14"/>
                </a:lnTo>
                <a:lnTo>
                  <a:pt x="40" y="15"/>
                </a:lnTo>
                <a:lnTo>
                  <a:pt x="40" y="15"/>
                </a:lnTo>
                <a:lnTo>
                  <a:pt x="40" y="17"/>
                </a:lnTo>
                <a:lnTo>
                  <a:pt x="40" y="17"/>
                </a:lnTo>
                <a:lnTo>
                  <a:pt x="42" y="18"/>
                </a:lnTo>
                <a:lnTo>
                  <a:pt x="43" y="19"/>
                </a:lnTo>
                <a:lnTo>
                  <a:pt x="44" y="22"/>
                </a:lnTo>
                <a:lnTo>
                  <a:pt x="47" y="22"/>
                </a:lnTo>
                <a:lnTo>
                  <a:pt x="45" y="23"/>
                </a:lnTo>
                <a:lnTo>
                  <a:pt x="45" y="24"/>
                </a:lnTo>
                <a:lnTo>
                  <a:pt x="45" y="24"/>
                </a:lnTo>
                <a:lnTo>
                  <a:pt x="44" y="25"/>
                </a:lnTo>
                <a:lnTo>
                  <a:pt x="44" y="27"/>
                </a:lnTo>
                <a:lnTo>
                  <a:pt x="44" y="27"/>
                </a:lnTo>
                <a:lnTo>
                  <a:pt x="44" y="28"/>
                </a:lnTo>
                <a:lnTo>
                  <a:pt x="44" y="29"/>
                </a:lnTo>
                <a:lnTo>
                  <a:pt x="44" y="29"/>
                </a:lnTo>
                <a:lnTo>
                  <a:pt x="44" y="31"/>
                </a:lnTo>
                <a:lnTo>
                  <a:pt x="44" y="32"/>
                </a:lnTo>
                <a:lnTo>
                  <a:pt x="47" y="33"/>
                </a:lnTo>
                <a:lnTo>
                  <a:pt x="47" y="33"/>
                </a:lnTo>
                <a:lnTo>
                  <a:pt x="48" y="33"/>
                </a:lnTo>
                <a:lnTo>
                  <a:pt x="49" y="33"/>
                </a:lnTo>
                <a:lnTo>
                  <a:pt x="50" y="32"/>
                </a:lnTo>
                <a:lnTo>
                  <a:pt x="50" y="32"/>
                </a:lnTo>
                <a:lnTo>
                  <a:pt x="50" y="33"/>
                </a:lnTo>
                <a:lnTo>
                  <a:pt x="50" y="33"/>
                </a:lnTo>
                <a:lnTo>
                  <a:pt x="50" y="34"/>
                </a:lnTo>
                <a:lnTo>
                  <a:pt x="50" y="36"/>
                </a:lnTo>
                <a:lnTo>
                  <a:pt x="50" y="36"/>
                </a:lnTo>
                <a:lnTo>
                  <a:pt x="50" y="36"/>
                </a:lnTo>
                <a:lnTo>
                  <a:pt x="52" y="36"/>
                </a:lnTo>
                <a:lnTo>
                  <a:pt x="52" y="36"/>
                </a:lnTo>
                <a:lnTo>
                  <a:pt x="53" y="36"/>
                </a:lnTo>
                <a:lnTo>
                  <a:pt x="54" y="36"/>
                </a:lnTo>
                <a:lnTo>
                  <a:pt x="54" y="36"/>
                </a:lnTo>
                <a:lnTo>
                  <a:pt x="55" y="36"/>
                </a:lnTo>
                <a:lnTo>
                  <a:pt x="55" y="37"/>
                </a:lnTo>
                <a:lnTo>
                  <a:pt x="55" y="37"/>
                </a:lnTo>
                <a:lnTo>
                  <a:pt x="55" y="38"/>
                </a:lnTo>
                <a:lnTo>
                  <a:pt x="55" y="38"/>
                </a:lnTo>
                <a:lnTo>
                  <a:pt x="55" y="39"/>
                </a:lnTo>
                <a:lnTo>
                  <a:pt x="55" y="41"/>
                </a:lnTo>
                <a:lnTo>
                  <a:pt x="57" y="41"/>
                </a:lnTo>
                <a:lnTo>
                  <a:pt x="57" y="41"/>
                </a:lnTo>
                <a:lnTo>
                  <a:pt x="58" y="41"/>
                </a:lnTo>
                <a:lnTo>
                  <a:pt x="58" y="42"/>
                </a:lnTo>
                <a:lnTo>
                  <a:pt x="58" y="43"/>
                </a:lnTo>
                <a:lnTo>
                  <a:pt x="59" y="43"/>
                </a:lnTo>
                <a:lnTo>
                  <a:pt x="59" y="43"/>
                </a:lnTo>
                <a:lnTo>
                  <a:pt x="60" y="43"/>
                </a:lnTo>
                <a:lnTo>
                  <a:pt x="60" y="44"/>
                </a:lnTo>
                <a:lnTo>
                  <a:pt x="60" y="46"/>
                </a:lnTo>
                <a:lnTo>
                  <a:pt x="60" y="46"/>
                </a:lnTo>
                <a:lnTo>
                  <a:pt x="60" y="47"/>
                </a:lnTo>
                <a:lnTo>
                  <a:pt x="60" y="48"/>
                </a:lnTo>
                <a:lnTo>
                  <a:pt x="60" y="48"/>
                </a:lnTo>
                <a:lnTo>
                  <a:pt x="60" y="49"/>
                </a:lnTo>
                <a:lnTo>
                  <a:pt x="60" y="51"/>
                </a:lnTo>
                <a:lnTo>
                  <a:pt x="60" y="51"/>
                </a:lnTo>
                <a:lnTo>
                  <a:pt x="60" y="51"/>
                </a:lnTo>
                <a:lnTo>
                  <a:pt x="59" y="52"/>
                </a:lnTo>
                <a:lnTo>
                  <a:pt x="59" y="52"/>
                </a:lnTo>
                <a:lnTo>
                  <a:pt x="58" y="52"/>
                </a:lnTo>
                <a:lnTo>
                  <a:pt x="58" y="52"/>
                </a:lnTo>
                <a:lnTo>
                  <a:pt x="59" y="53"/>
                </a:lnTo>
                <a:lnTo>
                  <a:pt x="59" y="53"/>
                </a:lnTo>
                <a:lnTo>
                  <a:pt x="60" y="54"/>
                </a:lnTo>
                <a:lnTo>
                  <a:pt x="60" y="54"/>
                </a:lnTo>
                <a:lnTo>
                  <a:pt x="60" y="54"/>
                </a:lnTo>
                <a:lnTo>
                  <a:pt x="60" y="56"/>
                </a:lnTo>
                <a:lnTo>
                  <a:pt x="60" y="57"/>
                </a:lnTo>
                <a:lnTo>
                  <a:pt x="60" y="57"/>
                </a:lnTo>
                <a:lnTo>
                  <a:pt x="60" y="58"/>
                </a:lnTo>
                <a:lnTo>
                  <a:pt x="60" y="59"/>
                </a:lnTo>
                <a:lnTo>
                  <a:pt x="62" y="59"/>
                </a:lnTo>
                <a:lnTo>
                  <a:pt x="63" y="59"/>
                </a:lnTo>
                <a:lnTo>
                  <a:pt x="63" y="59"/>
                </a:lnTo>
                <a:lnTo>
                  <a:pt x="64" y="59"/>
                </a:lnTo>
                <a:lnTo>
                  <a:pt x="66" y="59"/>
                </a:lnTo>
                <a:lnTo>
                  <a:pt x="66" y="59"/>
                </a:lnTo>
                <a:lnTo>
                  <a:pt x="66" y="59"/>
                </a:lnTo>
                <a:lnTo>
                  <a:pt x="66" y="58"/>
                </a:lnTo>
                <a:lnTo>
                  <a:pt x="66" y="58"/>
                </a:lnTo>
                <a:lnTo>
                  <a:pt x="67" y="58"/>
                </a:lnTo>
                <a:lnTo>
                  <a:pt x="68" y="58"/>
                </a:lnTo>
                <a:lnTo>
                  <a:pt x="68" y="58"/>
                </a:lnTo>
                <a:lnTo>
                  <a:pt x="68" y="58"/>
                </a:lnTo>
                <a:lnTo>
                  <a:pt x="68" y="59"/>
                </a:lnTo>
                <a:lnTo>
                  <a:pt x="68" y="59"/>
                </a:lnTo>
                <a:lnTo>
                  <a:pt x="68" y="61"/>
                </a:lnTo>
                <a:lnTo>
                  <a:pt x="68" y="62"/>
                </a:lnTo>
                <a:lnTo>
                  <a:pt x="68" y="62"/>
                </a:lnTo>
                <a:lnTo>
                  <a:pt x="68" y="63"/>
                </a:lnTo>
                <a:lnTo>
                  <a:pt x="68" y="65"/>
                </a:lnTo>
                <a:lnTo>
                  <a:pt x="69" y="65"/>
                </a:lnTo>
                <a:lnTo>
                  <a:pt x="69" y="65"/>
                </a:lnTo>
                <a:lnTo>
                  <a:pt x="71" y="65"/>
                </a:lnTo>
                <a:lnTo>
                  <a:pt x="71" y="65"/>
                </a:lnTo>
                <a:lnTo>
                  <a:pt x="72" y="65"/>
                </a:lnTo>
                <a:lnTo>
                  <a:pt x="73" y="65"/>
                </a:lnTo>
                <a:lnTo>
                  <a:pt x="73" y="63"/>
                </a:lnTo>
                <a:lnTo>
                  <a:pt x="73" y="63"/>
                </a:lnTo>
                <a:lnTo>
                  <a:pt x="73" y="62"/>
                </a:lnTo>
                <a:lnTo>
                  <a:pt x="73" y="62"/>
                </a:lnTo>
                <a:lnTo>
                  <a:pt x="74" y="61"/>
                </a:lnTo>
                <a:lnTo>
                  <a:pt x="76" y="61"/>
                </a:lnTo>
                <a:lnTo>
                  <a:pt x="76" y="61"/>
                </a:lnTo>
                <a:lnTo>
                  <a:pt x="76" y="59"/>
                </a:lnTo>
                <a:lnTo>
                  <a:pt x="76" y="59"/>
                </a:lnTo>
                <a:lnTo>
                  <a:pt x="77" y="59"/>
                </a:lnTo>
                <a:lnTo>
                  <a:pt x="78" y="59"/>
                </a:lnTo>
                <a:lnTo>
                  <a:pt x="78" y="59"/>
                </a:lnTo>
                <a:lnTo>
                  <a:pt x="78" y="61"/>
                </a:lnTo>
                <a:lnTo>
                  <a:pt x="78" y="62"/>
                </a:lnTo>
                <a:lnTo>
                  <a:pt x="78" y="62"/>
                </a:lnTo>
                <a:lnTo>
                  <a:pt x="78" y="63"/>
                </a:lnTo>
                <a:lnTo>
                  <a:pt x="78" y="65"/>
                </a:lnTo>
                <a:lnTo>
                  <a:pt x="78" y="65"/>
                </a:lnTo>
                <a:lnTo>
                  <a:pt x="78" y="65"/>
                </a:lnTo>
                <a:lnTo>
                  <a:pt x="79" y="66"/>
                </a:lnTo>
                <a:lnTo>
                  <a:pt x="81" y="66"/>
                </a:lnTo>
                <a:lnTo>
                  <a:pt x="82" y="67"/>
                </a:lnTo>
                <a:lnTo>
                  <a:pt x="82" y="67"/>
                </a:lnTo>
                <a:lnTo>
                  <a:pt x="82" y="67"/>
                </a:lnTo>
                <a:lnTo>
                  <a:pt x="82" y="68"/>
                </a:lnTo>
                <a:lnTo>
                  <a:pt x="82" y="70"/>
                </a:lnTo>
                <a:lnTo>
                  <a:pt x="81" y="70"/>
                </a:lnTo>
                <a:lnTo>
                  <a:pt x="79" y="70"/>
                </a:lnTo>
                <a:lnTo>
                  <a:pt x="78" y="70"/>
                </a:lnTo>
                <a:lnTo>
                  <a:pt x="78" y="71"/>
                </a:lnTo>
                <a:lnTo>
                  <a:pt x="78" y="72"/>
                </a:lnTo>
                <a:lnTo>
                  <a:pt x="78" y="73"/>
                </a:lnTo>
                <a:lnTo>
                  <a:pt x="78" y="73"/>
                </a:lnTo>
                <a:lnTo>
                  <a:pt x="78" y="75"/>
                </a:lnTo>
                <a:lnTo>
                  <a:pt x="78" y="76"/>
                </a:lnTo>
                <a:lnTo>
                  <a:pt x="78" y="76"/>
                </a:lnTo>
                <a:lnTo>
                  <a:pt x="78" y="76"/>
                </a:lnTo>
                <a:lnTo>
                  <a:pt x="79" y="76"/>
                </a:lnTo>
                <a:lnTo>
                  <a:pt x="81" y="76"/>
                </a:lnTo>
                <a:lnTo>
                  <a:pt x="82" y="76"/>
                </a:lnTo>
                <a:lnTo>
                  <a:pt x="82" y="76"/>
                </a:lnTo>
                <a:lnTo>
                  <a:pt x="82" y="76"/>
                </a:lnTo>
                <a:lnTo>
                  <a:pt x="83" y="76"/>
                </a:lnTo>
                <a:lnTo>
                  <a:pt x="84" y="76"/>
                </a:lnTo>
                <a:lnTo>
                  <a:pt x="84" y="76"/>
                </a:lnTo>
                <a:lnTo>
                  <a:pt x="87" y="76"/>
                </a:lnTo>
                <a:lnTo>
                  <a:pt x="87" y="76"/>
                </a:lnTo>
                <a:lnTo>
                  <a:pt x="87" y="77"/>
                </a:lnTo>
                <a:lnTo>
                  <a:pt x="87" y="78"/>
                </a:lnTo>
                <a:lnTo>
                  <a:pt x="87" y="78"/>
                </a:lnTo>
                <a:lnTo>
                  <a:pt x="87" y="80"/>
                </a:lnTo>
                <a:lnTo>
                  <a:pt x="87" y="81"/>
                </a:lnTo>
                <a:lnTo>
                  <a:pt x="87" y="81"/>
                </a:lnTo>
                <a:lnTo>
                  <a:pt x="87" y="81"/>
                </a:lnTo>
                <a:lnTo>
                  <a:pt x="87" y="82"/>
                </a:lnTo>
                <a:lnTo>
                  <a:pt x="88" y="82"/>
                </a:lnTo>
                <a:lnTo>
                  <a:pt x="89" y="82"/>
                </a:lnTo>
                <a:lnTo>
                  <a:pt x="89" y="82"/>
                </a:lnTo>
                <a:lnTo>
                  <a:pt x="91" y="82"/>
                </a:lnTo>
                <a:lnTo>
                  <a:pt x="92" y="82"/>
                </a:lnTo>
                <a:lnTo>
                  <a:pt x="92" y="83"/>
                </a:lnTo>
                <a:lnTo>
                  <a:pt x="93" y="83"/>
                </a:lnTo>
                <a:lnTo>
                  <a:pt x="93" y="83"/>
                </a:lnTo>
                <a:lnTo>
                  <a:pt x="95" y="83"/>
                </a:lnTo>
                <a:lnTo>
                  <a:pt x="95" y="83"/>
                </a:lnTo>
                <a:lnTo>
                  <a:pt x="96" y="83"/>
                </a:lnTo>
                <a:lnTo>
                  <a:pt x="97" y="83"/>
                </a:lnTo>
                <a:lnTo>
                  <a:pt x="97" y="85"/>
                </a:lnTo>
                <a:lnTo>
                  <a:pt x="97" y="86"/>
                </a:lnTo>
                <a:lnTo>
                  <a:pt x="97" y="86"/>
                </a:lnTo>
                <a:lnTo>
                  <a:pt x="97" y="87"/>
                </a:lnTo>
                <a:lnTo>
                  <a:pt x="97" y="88"/>
                </a:lnTo>
                <a:lnTo>
                  <a:pt x="97" y="88"/>
                </a:lnTo>
                <a:lnTo>
                  <a:pt x="96" y="88"/>
                </a:lnTo>
                <a:lnTo>
                  <a:pt x="95" y="88"/>
                </a:lnTo>
                <a:lnTo>
                  <a:pt x="95" y="88"/>
                </a:lnTo>
                <a:lnTo>
                  <a:pt x="93" y="88"/>
                </a:lnTo>
                <a:lnTo>
                  <a:pt x="92" y="88"/>
                </a:lnTo>
                <a:lnTo>
                  <a:pt x="92" y="88"/>
                </a:lnTo>
                <a:lnTo>
                  <a:pt x="92" y="88"/>
                </a:lnTo>
                <a:lnTo>
                  <a:pt x="91" y="88"/>
                </a:lnTo>
                <a:lnTo>
                  <a:pt x="89" y="88"/>
                </a:lnTo>
                <a:lnTo>
                  <a:pt x="89" y="88"/>
                </a:lnTo>
                <a:lnTo>
                  <a:pt x="89" y="88"/>
                </a:lnTo>
                <a:lnTo>
                  <a:pt x="88" y="88"/>
                </a:lnTo>
                <a:lnTo>
                  <a:pt x="87" y="88"/>
                </a:lnTo>
                <a:lnTo>
                  <a:pt x="87" y="88"/>
                </a:lnTo>
                <a:lnTo>
                  <a:pt x="87" y="88"/>
                </a:lnTo>
                <a:lnTo>
                  <a:pt x="86" y="88"/>
                </a:lnTo>
                <a:lnTo>
                  <a:pt x="84" y="88"/>
                </a:lnTo>
                <a:lnTo>
                  <a:pt x="84" y="88"/>
                </a:lnTo>
                <a:lnTo>
                  <a:pt x="84" y="90"/>
                </a:lnTo>
                <a:lnTo>
                  <a:pt x="84" y="91"/>
                </a:lnTo>
                <a:lnTo>
                  <a:pt x="83" y="91"/>
                </a:lnTo>
                <a:lnTo>
                  <a:pt x="82" y="91"/>
                </a:lnTo>
                <a:lnTo>
                  <a:pt x="82" y="91"/>
                </a:lnTo>
                <a:lnTo>
                  <a:pt x="81" y="91"/>
                </a:lnTo>
                <a:lnTo>
                  <a:pt x="79" y="91"/>
                </a:lnTo>
                <a:lnTo>
                  <a:pt x="78" y="91"/>
                </a:lnTo>
                <a:lnTo>
                  <a:pt x="78" y="91"/>
                </a:lnTo>
                <a:lnTo>
                  <a:pt x="77" y="91"/>
                </a:lnTo>
                <a:lnTo>
                  <a:pt x="76" y="91"/>
                </a:lnTo>
                <a:lnTo>
                  <a:pt x="76" y="90"/>
                </a:lnTo>
                <a:lnTo>
                  <a:pt x="76" y="90"/>
                </a:lnTo>
                <a:lnTo>
                  <a:pt x="76" y="90"/>
                </a:lnTo>
                <a:lnTo>
                  <a:pt x="74" y="90"/>
                </a:lnTo>
                <a:lnTo>
                  <a:pt x="73" y="90"/>
                </a:lnTo>
                <a:lnTo>
                  <a:pt x="73" y="90"/>
                </a:lnTo>
                <a:lnTo>
                  <a:pt x="73" y="90"/>
                </a:lnTo>
                <a:lnTo>
                  <a:pt x="72" y="90"/>
                </a:lnTo>
                <a:lnTo>
                  <a:pt x="71" y="88"/>
                </a:lnTo>
                <a:lnTo>
                  <a:pt x="71" y="88"/>
                </a:lnTo>
                <a:lnTo>
                  <a:pt x="71" y="88"/>
                </a:lnTo>
                <a:lnTo>
                  <a:pt x="69" y="88"/>
                </a:lnTo>
                <a:lnTo>
                  <a:pt x="68" y="88"/>
                </a:lnTo>
                <a:lnTo>
                  <a:pt x="68" y="88"/>
                </a:lnTo>
                <a:lnTo>
                  <a:pt x="68" y="88"/>
                </a:lnTo>
                <a:lnTo>
                  <a:pt x="67" y="88"/>
                </a:lnTo>
                <a:lnTo>
                  <a:pt x="66" y="88"/>
                </a:lnTo>
                <a:lnTo>
                  <a:pt x="66" y="88"/>
                </a:lnTo>
                <a:lnTo>
                  <a:pt x="64" y="88"/>
                </a:lnTo>
                <a:lnTo>
                  <a:pt x="63" y="88"/>
                </a:lnTo>
                <a:lnTo>
                  <a:pt x="63" y="88"/>
                </a:lnTo>
                <a:lnTo>
                  <a:pt x="63" y="88"/>
                </a:lnTo>
                <a:lnTo>
                  <a:pt x="63" y="88"/>
                </a:lnTo>
                <a:lnTo>
                  <a:pt x="63" y="90"/>
                </a:lnTo>
                <a:lnTo>
                  <a:pt x="63" y="91"/>
                </a:lnTo>
                <a:lnTo>
                  <a:pt x="63" y="92"/>
                </a:lnTo>
                <a:lnTo>
                  <a:pt x="63" y="92"/>
                </a:lnTo>
                <a:lnTo>
                  <a:pt x="63" y="93"/>
                </a:lnTo>
                <a:lnTo>
                  <a:pt x="63" y="95"/>
                </a:lnTo>
                <a:lnTo>
                  <a:pt x="62" y="95"/>
                </a:lnTo>
                <a:lnTo>
                  <a:pt x="60" y="95"/>
                </a:lnTo>
                <a:lnTo>
                  <a:pt x="60" y="95"/>
                </a:lnTo>
                <a:lnTo>
                  <a:pt x="60" y="96"/>
                </a:lnTo>
                <a:lnTo>
                  <a:pt x="60" y="97"/>
                </a:lnTo>
                <a:lnTo>
                  <a:pt x="60" y="97"/>
                </a:lnTo>
                <a:lnTo>
                  <a:pt x="60" y="97"/>
                </a:lnTo>
                <a:lnTo>
                  <a:pt x="59" y="97"/>
                </a:lnTo>
                <a:lnTo>
                  <a:pt x="59" y="99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48" name="Freeform 534" hidden="1">
            <a:extLst>
              <a:ext uri="{FF2B5EF4-FFF2-40B4-BE49-F238E27FC236}">
                <a16:creationId xmlns:a16="http://schemas.microsoft.com/office/drawing/2014/main" id="{F979597D-3028-4B0C-BDC5-72028FDF0B37}"/>
              </a:ext>
            </a:extLst>
          </p:cNvPr>
          <p:cNvSpPr>
            <a:spLocks/>
          </p:cNvSpPr>
          <p:nvPr/>
        </p:nvSpPr>
        <p:spPr bwMode="auto">
          <a:xfrm>
            <a:off x="13455787" y="3865078"/>
            <a:ext cx="1254617" cy="866017"/>
          </a:xfrm>
          <a:custGeom>
            <a:avLst/>
            <a:gdLst>
              <a:gd name="T0" fmla="*/ 103 w 113"/>
              <a:gd name="T1" fmla="*/ 15 h 78"/>
              <a:gd name="T2" fmla="*/ 104 w 113"/>
              <a:gd name="T3" fmla="*/ 21 h 78"/>
              <a:gd name="T4" fmla="*/ 107 w 113"/>
              <a:gd name="T5" fmla="*/ 26 h 78"/>
              <a:gd name="T6" fmla="*/ 110 w 113"/>
              <a:gd name="T7" fmla="*/ 30 h 78"/>
              <a:gd name="T8" fmla="*/ 103 w 113"/>
              <a:gd name="T9" fmla="*/ 27 h 78"/>
              <a:gd name="T10" fmla="*/ 98 w 113"/>
              <a:gd name="T11" fmla="*/ 31 h 78"/>
              <a:gd name="T12" fmla="*/ 104 w 113"/>
              <a:gd name="T13" fmla="*/ 34 h 78"/>
              <a:gd name="T14" fmla="*/ 110 w 113"/>
              <a:gd name="T15" fmla="*/ 39 h 78"/>
              <a:gd name="T16" fmla="*/ 112 w 113"/>
              <a:gd name="T17" fmla="*/ 45 h 78"/>
              <a:gd name="T18" fmla="*/ 110 w 113"/>
              <a:gd name="T19" fmla="*/ 50 h 78"/>
              <a:gd name="T20" fmla="*/ 106 w 113"/>
              <a:gd name="T21" fmla="*/ 53 h 78"/>
              <a:gd name="T22" fmla="*/ 99 w 113"/>
              <a:gd name="T23" fmla="*/ 59 h 78"/>
              <a:gd name="T24" fmla="*/ 93 w 113"/>
              <a:gd name="T25" fmla="*/ 61 h 78"/>
              <a:gd name="T26" fmla="*/ 88 w 113"/>
              <a:gd name="T27" fmla="*/ 56 h 78"/>
              <a:gd name="T28" fmla="*/ 82 w 113"/>
              <a:gd name="T29" fmla="*/ 59 h 78"/>
              <a:gd name="T30" fmla="*/ 78 w 113"/>
              <a:gd name="T31" fmla="*/ 55 h 78"/>
              <a:gd name="T32" fmla="*/ 73 w 113"/>
              <a:gd name="T33" fmla="*/ 59 h 78"/>
              <a:gd name="T34" fmla="*/ 72 w 113"/>
              <a:gd name="T35" fmla="*/ 65 h 78"/>
              <a:gd name="T36" fmla="*/ 72 w 113"/>
              <a:gd name="T37" fmla="*/ 72 h 78"/>
              <a:gd name="T38" fmla="*/ 67 w 113"/>
              <a:gd name="T39" fmla="*/ 72 h 78"/>
              <a:gd name="T40" fmla="*/ 60 w 113"/>
              <a:gd name="T41" fmla="*/ 69 h 78"/>
              <a:gd name="T42" fmla="*/ 55 w 113"/>
              <a:gd name="T43" fmla="*/ 72 h 78"/>
              <a:gd name="T44" fmla="*/ 49 w 113"/>
              <a:gd name="T45" fmla="*/ 75 h 78"/>
              <a:gd name="T46" fmla="*/ 43 w 113"/>
              <a:gd name="T47" fmla="*/ 75 h 78"/>
              <a:gd name="T48" fmla="*/ 36 w 113"/>
              <a:gd name="T49" fmla="*/ 72 h 78"/>
              <a:gd name="T50" fmla="*/ 31 w 113"/>
              <a:gd name="T51" fmla="*/ 69 h 78"/>
              <a:gd name="T52" fmla="*/ 24 w 113"/>
              <a:gd name="T53" fmla="*/ 65 h 78"/>
              <a:gd name="T54" fmla="*/ 21 w 113"/>
              <a:gd name="T55" fmla="*/ 59 h 78"/>
              <a:gd name="T56" fmla="*/ 16 w 113"/>
              <a:gd name="T57" fmla="*/ 58 h 78"/>
              <a:gd name="T58" fmla="*/ 13 w 113"/>
              <a:gd name="T59" fmla="*/ 51 h 78"/>
              <a:gd name="T60" fmla="*/ 7 w 113"/>
              <a:gd name="T61" fmla="*/ 50 h 78"/>
              <a:gd name="T62" fmla="*/ 0 w 113"/>
              <a:gd name="T63" fmla="*/ 48 h 78"/>
              <a:gd name="T64" fmla="*/ 7 w 113"/>
              <a:gd name="T65" fmla="*/ 38 h 78"/>
              <a:gd name="T66" fmla="*/ 13 w 113"/>
              <a:gd name="T67" fmla="*/ 35 h 78"/>
              <a:gd name="T68" fmla="*/ 16 w 113"/>
              <a:gd name="T69" fmla="*/ 29 h 78"/>
              <a:gd name="T70" fmla="*/ 19 w 113"/>
              <a:gd name="T71" fmla="*/ 24 h 78"/>
              <a:gd name="T72" fmla="*/ 21 w 113"/>
              <a:gd name="T73" fmla="*/ 17 h 78"/>
              <a:gd name="T74" fmla="*/ 24 w 113"/>
              <a:gd name="T75" fmla="*/ 12 h 78"/>
              <a:gd name="T76" fmla="*/ 29 w 113"/>
              <a:gd name="T77" fmla="*/ 16 h 78"/>
              <a:gd name="T78" fmla="*/ 33 w 113"/>
              <a:gd name="T79" fmla="*/ 21 h 78"/>
              <a:gd name="T80" fmla="*/ 38 w 113"/>
              <a:gd name="T81" fmla="*/ 15 h 78"/>
              <a:gd name="T82" fmla="*/ 43 w 113"/>
              <a:gd name="T83" fmla="*/ 16 h 78"/>
              <a:gd name="T84" fmla="*/ 45 w 113"/>
              <a:gd name="T85" fmla="*/ 10 h 78"/>
              <a:gd name="T86" fmla="*/ 45 w 113"/>
              <a:gd name="T87" fmla="*/ 4 h 78"/>
              <a:gd name="T88" fmla="*/ 52 w 113"/>
              <a:gd name="T89" fmla="*/ 2 h 78"/>
              <a:gd name="T90" fmla="*/ 59 w 113"/>
              <a:gd name="T91" fmla="*/ 5 h 78"/>
              <a:gd name="T92" fmla="*/ 62 w 113"/>
              <a:gd name="T93" fmla="*/ 4 h 78"/>
              <a:gd name="T94" fmla="*/ 63 w 113"/>
              <a:gd name="T95" fmla="*/ 7 h 78"/>
              <a:gd name="T96" fmla="*/ 65 w 113"/>
              <a:gd name="T97" fmla="*/ 10 h 78"/>
              <a:gd name="T98" fmla="*/ 67 w 113"/>
              <a:gd name="T99" fmla="*/ 12 h 78"/>
              <a:gd name="T100" fmla="*/ 70 w 113"/>
              <a:gd name="T101" fmla="*/ 14 h 78"/>
              <a:gd name="T102" fmla="*/ 74 w 113"/>
              <a:gd name="T103" fmla="*/ 15 h 78"/>
              <a:gd name="T104" fmla="*/ 73 w 113"/>
              <a:gd name="T105" fmla="*/ 9 h 78"/>
              <a:gd name="T106" fmla="*/ 79 w 113"/>
              <a:gd name="T107" fmla="*/ 7 h 78"/>
              <a:gd name="T108" fmla="*/ 86 w 113"/>
              <a:gd name="T109" fmla="*/ 2 h 78"/>
              <a:gd name="T110" fmla="*/ 87 w 113"/>
              <a:gd name="T111" fmla="*/ 5 h 78"/>
              <a:gd name="T112" fmla="*/ 92 w 113"/>
              <a:gd name="T113" fmla="*/ 5 h 78"/>
              <a:gd name="T114" fmla="*/ 97 w 113"/>
              <a:gd name="T115" fmla="*/ 7 h 78"/>
              <a:gd name="T116" fmla="*/ 103 w 113"/>
              <a:gd name="T117" fmla="*/ 1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3" h="78">
                <a:moveTo>
                  <a:pt x="103" y="11"/>
                </a:moveTo>
                <a:lnTo>
                  <a:pt x="103" y="11"/>
                </a:lnTo>
                <a:lnTo>
                  <a:pt x="104" y="11"/>
                </a:lnTo>
                <a:lnTo>
                  <a:pt x="104" y="12"/>
                </a:lnTo>
                <a:lnTo>
                  <a:pt x="104" y="12"/>
                </a:lnTo>
                <a:lnTo>
                  <a:pt x="104" y="14"/>
                </a:lnTo>
                <a:lnTo>
                  <a:pt x="104" y="14"/>
                </a:lnTo>
                <a:lnTo>
                  <a:pt x="104" y="14"/>
                </a:lnTo>
                <a:lnTo>
                  <a:pt x="103" y="14"/>
                </a:lnTo>
                <a:lnTo>
                  <a:pt x="103" y="15"/>
                </a:lnTo>
                <a:lnTo>
                  <a:pt x="102" y="16"/>
                </a:lnTo>
                <a:lnTo>
                  <a:pt x="102" y="16"/>
                </a:lnTo>
                <a:lnTo>
                  <a:pt x="102" y="16"/>
                </a:lnTo>
                <a:lnTo>
                  <a:pt x="103" y="16"/>
                </a:lnTo>
                <a:lnTo>
                  <a:pt x="104" y="17"/>
                </a:lnTo>
                <a:lnTo>
                  <a:pt x="104" y="17"/>
                </a:lnTo>
                <a:lnTo>
                  <a:pt x="104" y="19"/>
                </a:lnTo>
                <a:lnTo>
                  <a:pt x="104" y="19"/>
                </a:lnTo>
                <a:lnTo>
                  <a:pt x="104" y="20"/>
                </a:lnTo>
                <a:lnTo>
                  <a:pt x="104" y="21"/>
                </a:lnTo>
                <a:lnTo>
                  <a:pt x="106" y="21"/>
                </a:lnTo>
                <a:lnTo>
                  <a:pt x="107" y="21"/>
                </a:lnTo>
                <a:lnTo>
                  <a:pt x="107" y="22"/>
                </a:lnTo>
                <a:lnTo>
                  <a:pt x="107" y="24"/>
                </a:lnTo>
                <a:lnTo>
                  <a:pt x="106" y="24"/>
                </a:lnTo>
                <a:lnTo>
                  <a:pt x="106" y="25"/>
                </a:lnTo>
                <a:lnTo>
                  <a:pt x="104" y="25"/>
                </a:lnTo>
                <a:lnTo>
                  <a:pt x="106" y="26"/>
                </a:lnTo>
                <a:lnTo>
                  <a:pt x="106" y="26"/>
                </a:lnTo>
                <a:lnTo>
                  <a:pt x="107" y="26"/>
                </a:lnTo>
                <a:lnTo>
                  <a:pt x="107" y="27"/>
                </a:lnTo>
                <a:lnTo>
                  <a:pt x="108" y="27"/>
                </a:lnTo>
                <a:lnTo>
                  <a:pt x="108" y="27"/>
                </a:lnTo>
                <a:lnTo>
                  <a:pt x="110" y="27"/>
                </a:lnTo>
                <a:lnTo>
                  <a:pt x="110" y="26"/>
                </a:lnTo>
                <a:lnTo>
                  <a:pt x="110" y="27"/>
                </a:lnTo>
                <a:lnTo>
                  <a:pt x="110" y="29"/>
                </a:lnTo>
                <a:lnTo>
                  <a:pt x="110" y="29"/>
                </a:lnTo>
                <a:lnTo>
                  <a:pt x="110" y="30"/>
                </a:lnTo>
                <a:lnTo>
                  <a:pt x="110" y="30"/>
                </a:lnTo>
                <a:lnTo>
                  <a:pt x="108" y="30"/>
                </a:lnTo>
                <a:lnTo>
                  <a:pt x="107" y="30"/>
                </a:lnTo>
                <a:lnTo>
                  <a:pt x="107" y="30"/>
                </a:lnTo>
                <a:lnTo>
                  <a:pt x="106" y="30"/>
                </a:lnTo>
                <a:lnTo>
                  <a:pt x="106" y="29"/>
                </a:lnTo>
                <a:lnTo>
                  <a:pt x="106" y="29"/>
                </a:lnTo>
                <a:lnTo>
                  <a:pt x="106" y="27"/>
                </a:lnTo>
                <a:lnTo>
                  <a:pt x="104" y="26"/>
                </a:lnTo>
                <a:lnTo>
                  <a:pt x="104" y="27"/>
                </a:lnTo>
                <a:lnTo>
                  <a:pt x="103" y="27"/>
                </a:lnTo>
                <a:lnTo>
                  <a:pt x="102" y="27"/>
                </a:lnTo>
                <a:lnTo>
                  <a:pt x="102" y="27"/>
                </a:lnTo>
                <a:lnTo>
                  <a:pt x="101" y="27"/>
                </a:lnTo>
                <a:lnTo>
                  <a:pt x="99" y="27"/>
                </a:lnTo>
                <a:lnTo>
                  <a:pt x="99" y="29"/>
                </a:lnTo>
                <a:lnTo>
                  <a:pt x="99" y="29"/>
                </a:lnTo>
                <a:lnTo>
                  <a:pt x="99" y="30"/>
                </a:lnTo>
                <a:lnTo>
                  <a:pt x="98" y="30"/>
                </a:lnTo>
                <a:lnTo>
                  <a:pt x="98" y="30"/>
                </a:lnTo>
                <a:lnTo>
                  <a:pt x="98" y="31"/>
                </a:lnTo>
                <a:lnTo>
                  <a:pt x="98" y="31"/>
                </a:lnTo>
                <a:lnTo>
                  <a:pt x="98" y="33"/>
                </a:lnTo>
                <a:lnTo>
                  <a:pt x="99" y="33"/>
                </a:lnTo>
                <a:lnTo>
                  <a:pt x="99" y="33"/>
                </a:lnTo>
                <a:lnTo>
                  <a:pt x="101" y="33"/>
                </a:lnTo>
                <a:lnTo>
                  <a:pt x="102" y="33"/>
                </a:lnTo>
                <a:lnTo>
                  <a:pt x="102" y="33"/>
                </a:lnTo>
                <a:lnTo>
                  <a:pt x="103" y="33"/>
                </a:lnTo>
                <a:lnTo>
                  <a:pt x="104" y="33"/>
                </a:lnTo>
                <a:lnTo>
                  <a:pt x="104" y="34"/>
                </a:lnTo>
                <a:lnTo>
                  <a:pt x="106" y="34"/>
                </a:lnTo>
                <a:lnTo>
                  <a:pt x="106" y="35"/>
                </a:lnTo>
                <a:lnTo>
                  <a:pt x="107" y="35"/>
                </a:lnTo>
                <a:lnTo>
                  <a:pt x="107" y="36"/>
                </a:lnTo>
                <a:lnTo>
                  <a:pt x="107" y="38"/>
                </a:lnTo>
                <a:lnTo>
                  <a:pt x="107" y="38"/>
                </a:lnTo>
                <a:lnTo>
                  <a:pt x="108" y="38"/>
                </a:lnTo>
                <a:lnTo>
                  <a:pt x="110" y="38"/>
                </a:lnTo>
                <a:lnTo>
                  <a:pt x="110" y="38"/>
                </a:lnTo>
                <a:lnTo>
                  <a:pt x="110" y="39"/>
                </a:lnTo>
                <a:lnTo>
                  <a:pt x="110" y="40"/>
                </a:lnTo>
                <a:lnTo>
                  <a:pt x="110" y="40"/>
                </a:lnTo>
                <a:lnTo>
                  <a:pt x="111" y="40"/>
                </a:lnTo>
                <a:lnTo>
                  <a:pt x="112" y="40"/>
                </a:lnTo>
                <a:lnTo>
                  <a:pt x="112" y="41"/>
                </a:lnTo>
                <a:lnTo>
                  <a:pt x="112" y="43"/>
                </a:lnTo>
                <a:lnTo>
                  <a:pt x="112" y="43"/>
                </a:lnTo>
                <a:lnTo>
                  <a:pt x="111" y="43"/>
                </a:lnTo>
                <a:lnTo>
                  <a:pt x="112" y="44"/>
                </a:lnTo>
                <a:lnTo>
                  <a:pt x="112" y="45"/>
                </a:lnTo>
                <a:lnTo>
                  <a:pt x="112" y="45"/>
                </a:lnTo>
                <a:lnTo>
                  <a:pt x="113" y="45"/>
                </a:lnTo>
                <a:lnTo>
                  <a:pt x="113" y="45"/>
                </a:lnTo>
                <a:lnTo>
                  <a:pt x="113" y="46"/>
                </a:lnTo>
                <a:lnTo>
                  <a:pt x="113" y="48"/>
                </a:lnTo>
                <a:lnTo>
                  <a:pt x="113" y="48"/>
                </a:lnTo>
                <a:lnTo>
                  <a:pt x="112" y="49"/>
                </a:lnTo>
                <a:lnTo>
                  <a:pt x="112" y="50"/>
                </a:lnTo>
                <a:lnTo>
                  <a:pt x="111" y="50"/>
                </a:lnTo>
                <a:lnTo>
                  <a:pt x="110" y="50"/>
                </a:lnTo>
                <a:lnTo>
                  <a:pt x="110" y="50"/>
                </a:lnTo>
                <a:lnTo>
                  <a:pt x="110" y="51"/>
                </a:lnTo>
                <a:lnTo>
                  <a:pt x="110" y="51"/>
                </a:lnTo>
                <a:lnTo>
                  <a:pt x="110" y="53"/>
                </a:lnTo>
                <a:lnTo>
                  <a:pt x="110" y="53"/>
                </a:lnTo>
                <a:lnTo>
                  <a:pt x="108" y="53"/>
                </a:lnTo>
                <a:lnTo>
                  <a:pt x="107" y="53"/>
                </a:lnTo>
                <a:lnTo>
                  <a:pt x="107" y="53"/>
                </a:lnTo>
                <a:lnTo>
                  <a:pt x="106" y="53"/>
                </a:lnTo>
                <a:lnTo>
                  <a:pt x="106" y="53"/>
                </a:lnTo>
                <a:lnTo>
                  <a:pt x="106" y="54"/>
                </a:lnTo>
                <a:lnTo>
                  <a:pt x="104" y="55"/>
                </a:lnTo>
                <a:lnTo>
                  <a:pt x="104" y="55"/>
                </a:lnTo>
                <a:lnTo>
                  <a:pt x="104" y="55"/>
                </a:lnTo>
                <a:lnTo>
                  <a:pt x="103" y="56"/>
                </a:lnTo>
                <a:lnTo>
                  <a:pt x="102" y="56"/>
                </a:lnTo>
                <a:lnTo>
                  <a:pt x="102" y="56"/>
                </a:lnTo>
                <a:lnTo>
                  <a:pt x="102" y="58"/>
                </a:lnTo>
                <a:lnTo>
                  <a:pt x="101" y="58"/>
                </a:lnTo>
                <a:lnTo>
                  <a:pt x="99" y="59"/>
                </a:lnTo>
                <a:lnTo>
                  <a:pt x="99" y="58"/>
                </a:lnTo>
                <a:lnTo>
                  <a:pt x="98" y="59"/>
                </a:lnTo>
                <a:lnTo>
                  <a:pt x="98" y="59"/>
                </a:lnTo>
                <a:lnTo>
                  <a:pt x="98" y="60"/>
                </a:lnTo>
                <a:lnTo>
                  <a:pt x="97" y="61"/>
                </a:lnTo>
                <a:lnTo>
                  <a:pt x="97" y="61"/>
                </a:lnTo>
                <a:lnTo>
                  <a:pt x="96" y="61"/>
                </a:lnTo>
                <a:lnTo>
                  <a:pt x="94" y="61"/>
                </a:lnTo>
                <a:lnTo>
                  <a:pt x="94" y="61"/>
                </a:lnTo>
                <a:lnTo>
                  <a:pt x="93" y="61"/>
                </a:lnTo>
                <a:lnTo>
                  <a:pt x="93" y="61"/>
                </a:lnTo>
                <a:lnTo>
                  <a:pt x="92" y="60"/>
                </a:lnTo>
                <a:lnTo>
                  <a:pt x="92" y="59"/>
                </a:lnTo>
                <a:lnTo>
                  <a:pt x="91" y="59"/>
                </a:lnTo>
                <a:lnTo>
                  <a:pt x="91" y="59"/>
                </a:lnTo>
                <a:lnTo>
                  <a:pt x="89" y="59"/>
                </a:lnTo>
                <a:lnTo>
                  <a:pt x="89" y="58"/>
                </a:lnTo>
                <a:lnTo>
                  <a:pt x="88" y="56"/>
                </a:lnTo>
                <a:lnTo>
                  <a:pt x="88" y="56"/>
                </a:lnTo>
                <a:lnTo>
                  <a:pt x="88" y="56"/>
                </a:lnTo>
                <a:lnTo>
                  <a:pt x="87" y="56"/>
                </a:lnTo>
                <a:lnTo>
                  <a:pt x="87" y="56"/>
                </a:lnTo>
                <a:lnTo>
                  <a:pt x="87" y="58"/>
                </a:lnTo>
                <a:lnTo>
                  <a:pt x="86" y="59"/>
                </a:lnTo>
                <a:lnTo>
                  <a:pt x="86" y="59"/>
                </a:lnTo>
                <a:lnTo>
                  <a:pt x="86" y="59"/>
                </a:lnTo>
                <a:lnTo>
                  <a:pt x="84" y="59"/>
                </a:lnTo>
                <a:lnTo>
                  <a:pt x="83" y="59"/>
                </a:lnTo>
                <a:lnTo>
                  <a:pt x="83" y="59"/>
                </a:lnTo>
                <a:lnTo>
                  <a:pt x="82" y="59"/>
                </a:lnTo>
                <a:lnTo>
                  <a:pt x="82" y="59"/>
                </a:lnTo>
                <a:lnTo>
                  <a:pt x="82" y="58"/>
                </a:lnTo>
                <a:lnTo>
                  <a:pt x="81" y="56"/>
                </a:lnTo>
                <a:lnTo>
                  <a:pt x="81" y="56"/>
                </a:lnTo>
                <a:lnTo>
                  <a:pt x="81" y="55"/>
                </a:lnTo>
                <a:lnTo>
                  <a:pt x="81" y="54"/>
                </a:lnTo>
                <a:lnTo>
                  <a:pt x="81" y="53"/>
                </a:lnTo>
                <a:lnTo>
                  <a:pt x="79" y="53"/>
                </a:lnTo>
                <a:lnTo>
                  <a:pt x="79" y="54"/>
                </a:lnTo>
                <a:lnTo>
                  <a:pt x="78" y="55"/>
                </a:lnTo>
                <a:lnTo>
                  <a:pt x="78" y="56"/>
                </a:lnTo>
                <a:lnTo>
                  <a:pt x="78" y="56"/>
                </a:lnTo>
                <a:lnTo>
                  <a:pt x="78" y="56"/>
                </a:lnTo>
                <a:lnTo>
                  <a:pt x="78" y="58"/>
                </a:lnTo>
                <a:lnTo>
                  <a:pt x="78" y="59"/>
                </a:lnTo>
                <a:lnTo>
                  <a:pt x="77" y="59"/>
                </a:lnTo>
                <a:lnTo>
                  <a:pt x="76" y="59"/>
                </a:lnTo>
                <a:lnTo>
                  <a:pt x="76" y="59"/>
                </a:lnTo>
                <a:lnTo>
                  <a:pt x="74" y="59"/>
                </a:lnTo>
                <a:lnTo>
                  <a:pt x="73" y="59"/>
                </a:lnTo>
                <a:lnTo>
                  <a:pt x="72" y="59"/>
                </a:lnTo>
                <a:lnTo>
                  <a:pt x="72" y="59"/>
                </a:lnTo>
                <a:lnTo>
                  <a:pt x="72" y="59"/>
                </a:lnTo>
                <a:lnTo>
                  <a:pt x="72" y="60"/>
                </a:lnTo>
                <a:lnTo>
                  <a:pt x="72" y="61"/>
                </a:lnTo>
                <a:lnTo>
                  <a:pt x="72" y="61"/>
                </a:lnTo>
                <a:lnTo>
                  <a:pt x="72" y="63"/>
                </a:lnTo>
                <a:lnTo>
                  <a:pt x="72" y="64"/>
                </a:lnTo>
                <a:lnTo>
                  <a:pt x="72" y="64"/>
                </a:lnTo>
                <a:lnTo>
                  <a:pt x="72" y="65"/>
                </a:lnTo>
                <a:lnTo>
                  <a:pt x="72" y="67"/>
                </a:lnTo>
                <a:lnTo>
                  <a:pt x="72" y="67"/>
                </a:lnTo>
                <a:lnTo>
                  <a:pt x="72" y="68"/>
                </a:lnTo>
                <a:lnTo>
                  <a:pt x="72" y="69"/>
                </a:lnTo>
                <a:lnTo>
                  <a:pt x="72" y="69"/>
                </a:lnTo>
                <a:lnTo>
                  <a:pt x="73" y="70"/>
                </a:lnTo>
                <a:lnTo>
                  <a:pt x="73" y="72"/>
                </a:lnTo>
                <a:lnTo>
                  <a:pt x="73" y="72"/>
                </a:lnTo>
                <a:lnTo>
                  <a:pt x="72" y="72"/>
                </a:lnTo>
                <a:lnTo>
                  <a:pt x="72" y="72"/>
                </a:lnTo>
                <a:lnTo>
                  <a:pt x="70" y="72"/>
                </a:lnTo>
                <a:lnTo>
                  <a:pt x="70" y="73"/>
                </a:lnTo>
                <a:lnTo>
                  <a:pt x="70" y="74"/>
                </a:lnTo>
                <a:lnTo>
                  <a:pt x="70" y="75"/>
                </a:lnTo>
                <a:lnTo>
                  <a:pt x="69" y="75"/>
                </a:lnTo>
                <a:lnTo>
                  <a:pt x="69" y="74"/>
                </a:lnTo>
                <a:lnTo>
                  <a:pt x="69" y="73"/>
                </a:lnTo>
                <a:lnTo>
                  <a:pt x="68" y="73"/>
                </a:lnTo>
                <a:lnTo>
                  <a:pt x="68" y="72"/>
                </a:lnTo>
                <a:lnTo>
                  <a:pt x="67" y="72"/>
                </a:lnTo>
                <a:lnTo>
                  <a:pt x="67" y="70"/>
                </a:lnTo>
                <a:lnTo>
                  <a:pt x="67" y="69"/>
                </a:lnTo>
                <a:lnTo>
                  <a:pt x="65" y="69"/>
                </a:lnTo>
                <a:lnTo>
                  <a:pt x="64" y="69"/>
                </a:lnTo>
                <a:lnTo>
                  <a:pt x="64" y="69"/>
                </a:lnTo>
                <a:lnTo>
                  <a:pt x="63" y="69"/>
                </a:lnTo>
                <a:lnTo>
                  <a:pt x="62" y="69"/>
                </a:lnTo>
                <a:lnTo>
                  <a:pt x="62" y="69"/>
                </a:lnTo>
                <a:lnTo>
                  <a:pt x="62" y="69"/>
                </a:lnTo>
                <a:lnTo>
                  <a:pt x="60" y="69"/>
                </a:lnTo>
                <a:lnTo>
                  <a:pt x="60" y="68"/>
                </a:lnTo>
                <a:lnTo>
                  <a:pt x="59" y="67"/>
                </a:lnTo>
                <a:lnTo>
                  <a:pt x="59" y="67"/>
                </a:lnTo>
                <a:lnTo>
                  <a:pt x="58" y="67"/>
                </a:lnTo>
                <a:lnTo>
                  <a:pt x="57" y="68"/>
                </a:lnTo>
                <a:lnTo>
                  <a:pt x="57" y="68"/>
                </a:lnTo>
                <a:lnTo>
                  <a:pt x="57" y="69"/>
                </a:lnTo>
                <a:lnTo>
                  <a:pt x="55" y="69"/>
                </a:lnTo>
                <a:lnTo>
                  <a:pt x="55" y="70"/>
                </a:lnTo>
                <a:lnTo>
                  <a:pt x="55" y="72"/>
                </a:lnTo>
                <a:lnTo>
                  <a:pt x="54" y="72"/>
                </a:lnTo>
                <a:lnTo>
                  <a:pt x="54" y="73"/>
                </a:lnTo>
                <a:lnTo>
                  <a:pt x="53" y="73"/>
                </a:lnTo>
                <a:lnTo>
                  <a:pt x="53" y="73"/>
                </a:lnTo>
                <a:lnTo>
                  <a:pt x="53" y="74"/>
                </a:lnTo>
                <a:lnTo>
                  <a:pt x="52" y="75"/>
                </a:lnTo>
                <a:lnTo>
                  <a:pt x="52" y="75"/>
                </a:lnTo>
                <a:lnTo>
                  <a:pt x="50" y="75"/>
                </a:lnTo>
                <a:lnTo>
                  <a:pt x="50" y="75"/>
                </a:lnTo>
                <a:lnTo>
                  <a:pt x="49" y="75"/>
                </a:lnTo>
                <a:lnTo>
                  <a:pt x="48" y="75"/>
                </a:lnTo>
                <a:lnTo>
                  <a:pt x="48" y="75"/>
                </a:lnTo>
                <a:lnTo>
                  <a:pt x="47" y="77"/>
                </a:lnTo>
                <a:lnTo>
                  <a:pt x="47" y="78"/>
                </a:lnTo>
                <a:lnTo>
                  <a:pt x="45" y="78"/>
                </a:lnTo>
                <a:lnTo>
                  <a:pt x="45" y="78"/>
                </a:lnTo>
                <a:lnTo>
                  <a:pt x="45" y="78"/>
                </a:lnTo>
                <a:lnTo>
                  <a:pt x="44" y="77"/>
                </a:lnTo>
                <a:lnTo>
                  <a:pt x="44" y="75"/>
                </a:lnTo>
                <a:lnTo>
                  <a:pt x="43" y="75"/>
                </a:lnTo>
                <a:lnTo>
                  <a:pt x="43" y="75"/>
                </a:lnTo>
                <a:lnTo>
                  <a:pt x="41" y="75"/>
                </a:lnTo>
                <a:lnTo>
                  <a:pt x="40" y="75"/>
                </a:lnTo>
                <a:lnTo>
                  <a:pt x="40" y="75"/>
                </a:lnTo>
                <a:lnTo>
                  <a:pt x="39" y="75"/>
                </a:lnTo>
                <a:lnTo>
                  <a:pt x="38" y="75"/>
                </a:lnTo>
                <a:lnTo>
                  <a:pt x="38" y="75"/>
                </a:lnTo>
                <a:lnTo>
                  <a:pt x="38" y="74"/>
                </a:lnTo>
                <a:lnTo>
                  <a:pt x="38" y="73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5" y="70"/>
                </a:lnTo>
                <a:lnTo>
                  <a:pt x="35" y="70"/>
                </a:lnTo>
                <a:lnTo>
                  <a:pt x="34" y="70"/>
                </a:lnTo>
                <a:lnTo>
                  <a:pt x="34" y="70"/>
                </a:lnTo>
                <a:lnTo>
                  <a:pt x="33" y="70"/>
                </a:lnTo>
                <a:lnTo>
                  <a:pt x="31" y="70"/>
                </a:lnTo>
                <a:lnTo>
                  <a:pt x="31" y="69"/>
                </a:lnTo>
                <a:lnTo>
                  <a:pt x="31" y="69"/>
                </a:lnTo>
                <a:lnTo>
                  <a:pt x="30" y="69"/>
                </a:lnTo>
                <a:lnTo>
                  <a:pt x="29" y="68"/>
                </a:lnTo>
                <a:lnTo>
                  <a:pt x="29" y="68"/>
                </a:lnTo>
                <a:lnTo>
                  <a:pt x="28" y="68"/>
                </a:lnTo>
                <a:lnTo>
                  <a:pt x="26" y="68"/>
                </a:lnTo>
                <a:lnTo>
                  <a:pt x="26" y="68"/>
                </a:lnTo>
                <a:lnTo>
                  <a:pt x="26" y="67"/>
                </a:lnTo>
                <a:lnTo>
                  <a:pt x="26" y="67"/>
                </a:lnTo>
                <a:lnTo>
                  <a:pt x="25" y="65"/>
                </a:lnTo>
                <a:lnTo>
                  <a:pt x="24" y="65"/>
                </a:lnTo>
                <a:lnTo>
                  <a:pt x="24" y="65"/>
                </a:lnTo>
                <a:lnTo>
                  <a:pt x="23" y="64"/>
                </a:lnTo>
                <a:lnTo>
                  <a:pt x="23" y="64"/>
                </a:lnTo>
                <a:lnTo>
                  <a:pt x="21" y="64"/>
                </a:lnTo>
                <a:lnTo>
                  <a:pt x="21" y="63"/>
                </a:lnTo>
                <a:lnTo>
                  <a:pt x="21" y="61"/>
                </a:lnTo>
                <a:lnTo>
                  <a:pt x="21" y="61"/>
                </a:lnTo>
                <a:lnTo>
                  <a:pt x="21" y="60"/>
                </a:lnTo>
                <a:lnTo>
                  <a:pt x="21" y="59"/>
                </a:lnTo>
                <a:lnTo>
                  <a:pt x="21" y="59"/>
                </a:lnTo>
                <a:lnTo>
                  <a:pt x="21" y="58"/>
                </a:lnTo>
                <a:lnTo>
                  <a:pt x="20" y="56"/>
                </a:lnTo>
                <a:lnTo>
                  <a:pt x="20" y="56"/>
                </a:lnTo>
                <a:lnTo>
                  <a:pt x="20" y="56"/>
                </a:lnTo>
                <a:lnTo>
                  <a:pt x="19" y="55"/>
                </a:lnTo>
                <a:lnTo>
                  <a:pt x="19" y="55"/>
                </a:lnTo>
                <a:lnTo>
                  <a:pt x="18" y="56"/>
                </a:lnTo>
                <a:lnTo>
                  <a:pt x="18" y="56"/>
                </a:lnTo>
                <a:lnTo>
                  <a:pt x="18" y="58"/>
                </a:lnTo>
                <a:lnTo>
                  <a:pt x="16" y="58"/>
                </a:lnTo>
                <a:lnTo>
                  <a:pt x="15" y="58"/>
                </a:lnTo>
                <a:lnTo>
                  <a:pt x="15" y="56"/>
                </a:lnTo>
                <a:lnTo>
                  <a:pt x="15" y="56"/>
                </a:lnTo>
                <a:lnTo>
                  <a:pt x="14" y="56"/>
                </a:lnTo>
                <a:lnTo>
                  <a:pt x="13" y="55"/>
                </a:lnTo>
                <a:lnTo>
                  <a:pt x="13" y="54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3" y="51"/>
                </a:lnTo>
                <a:lnTo>
                  <a:pt x="13" y="50"/>
                </a:lnTo>
                <a:lnTo>
                  <a:pt x="11" y="50"/>
                </a:lnTo>
                <a:lnTo>
                  <a:pt x="11" y="49"/>
                </a:lnTo>
                <a:lnTo>
                  <a:pt x="11" y="48"/>
                </a:lnTo>
                <a:lnTo>
                  <a:pt x="10" y="48"/>
                </a:lnTo>
                <a:lnTo>
                  <a:pt x="10" y="48"/>
                </a:lnTo>
                <a:lnTo>
                  <a:pt x="9" y="48"/>
                </a:lnTo>
                <a:lnTo>
                  <a:pt x="9" y="48"/>
                </a:lnTo>
                <a:lnTo>
                  <a:pt x="7" y="49"/>
                </a:lnTo>
                <a:lnTo>
                  <a:pt x="7" y="50"/>
                </a:lnTo>
                <a:lnTo>
                  <a:pt x="7" y="50"/>
                </a:lnTo>
                <a:lnTo>
                  <a:pt x="6" y="50"/>
                </a:lnTo>
                <a:lnTo>
                  <a:pt x="5" y="48"/>
                </a:lnTo>
                <a:lnTo>
                  <a:pt x="5" y="48"/>
                </a:lnTo>
                <a:lnTo>
                  <a:pt x="5" y="48"/>
                </a:lnTo>
                <a:lnTo>
                  <a:pt x="4" y="48"/>
                </a:lnTo>
                <a:lnTo>
                  <a:pt x="2" y="48"/>
                </a:lnTo>
                <a:lnTo>
                  <a:pt x="2" y="48"/>
                </a:lnTo>
                <a:lnTo>
                  <a:pt x="1" y="48"/>
                </a:lnTo>
                <a:lnTo>
                  <a:pt x="0" y="48"/>
                </a:lnTo>
                <a:lnTo>
                  <a:pt x="2" y="43"/>
                </a:lnTo>
                <a:lnTo>
                  <a:pt x="4" y="43"/>
                </a:lnTo>
                <a:lnTo>
                  <a:pt x="5" y="43"/>
                </a:lnTo>
                <a:lnTo>
                  <a:pt x="5" y="43"/>
                </a:lnTo>
                <a:lnTo>
                  <a:pt x="5" y="41"/>
                </a:lnTo>
                <a:lnTo>
                  <a:pt x="5" y="40"/>
                </a:lnTo>
                <a:lnTo>
                  <a:pt x="5" y="40"/>
                </a:lnTo>
                <a:lnTo>
                  <a:pt x="5" y="40"/>
                </a:lnTo>
                <a:lnTo>
                  <a:pt x="6" y="39"/>
                </a:lnTo>
                <a:lnTo>
                  <a:pt x="7" y="38"/>
                </a:lnTo>
                <a:lnTo>
                  <a:pt x="7" y="38"/>
                </a:lnTo>
                <a:lnTo>
                  <a:pt x="7" y="38"/>
                </a:lnTo>
                <a:lnTo>
                  <a:pt x="9" y="38"/>
                </a:lnTo>
                <a:lnTo>
                  <a:pt x="10" y="38"/>
                </a:lnTo>
                <a:lnTo>
                  <a:pt x="10" y="38"/>
                </a:lnTo>
                <a:lnTo>
                  <a:pt x="11" y="38"/>
                </a:lnTo>
                <a:lnTo>
                  <a:pt x="13" y="36"/>
                </a:lnTo>
                <a:lnTo>
                  <a:pt x="13" y="35"/>
                </a:lnTo>
                <a:lnTo>
                  <a:pt x="13" y="35"/>
                </a:lnTo>
                <a:lnTo>
                  <a:pt x="13" y="35"/>
                </a:lnTo>
                <a:lnTo>
                  <a:pt x="14" y="35"/>
                </a:lnTo>
                <a:lnTo>
                  <a:pt x="14" y="34"/>
                </a:lnTo>
                <a:lnTo>
                  <a:pt x="14" y="33"/>
                </a:lnTo>
                <a:lnTo>
                  <a:pt x="15" y="31"/>
                </a:lnTo>
                <a:lnTo>
                  <a:pt x="15" y="31"/>
                </a:lnTo>
                <a:lnTo>
                  <a:pt x="15" y="31"/>
                </a:lnTo>
                <a:lnTo>
                  <a:pt x="15" y="30"/>
                </a:lnTo>
                <a:lnTo>
                  <a:pt x="15" y="29"/>
                </a:lnTo>
                <a:lnTo>
                  <a:pt x="15" y="29"/>
                </a:lnTo>
                <a:lnTo>
                  <a:pt x="16" y="29"/>
                </a:lnTo>
                <a:lnTo>
                  <a:pt x="16" y="29"/>
                </a:lnTo>
                <a:lnTo>
                  <a:pt x="16" y="27"/>
                </a:lnTo>
                <a:lnTo>
                  <a:pt x="16" y="26"/>
                </a:lnTo>
                <a:lnTo>
                  <a:pt x="18" y="26"/>
                </a:lnTo>
                <a:lnTo>
                  <a:pt x="19" y="26"/>
                </a:lnTo>
                <a:lnTo>
                  <a:pt x="19" y="26"/>
                </a:lnTo>
                <a:lnTo>
                  <a:pt x="19" y="25"/>
                </a:lnTo>
                <a:lnTo>
                  <a:pt x="19" y="24"/>
                </a:lnTo>
                <a:lnTo>
                  <a:pt x="19" y="24"/>
                </a:lnTo>
                <a:lnTo>
                  <a:pt x="19" y="24"/>
                </a:lnTo>
                <a:lnTo>
                  <a:pt x="20" y="24"/>
                </a:lnTo>
                <a:lnTo>
                  <a:pt x="20" y="24"/>
                </a:lnTo>
                <a:lnTo>
                  <a:pt x="20" y="22"/>
                </a:lnTo>
                <a:lnTo>
                  <a:pt x="20" y="21"/>
                </a:lnTo>
                <a:lnTo>
                  <a:pt x="21" y="21"/>
                </a:lnTo>
                <a:lnTo>
                  <a:pt x="21" y="20"/>
                </a:lnTo>
                <a:lnTo>
                  <a:pt x="21" y="19"/>
                </a:lnTo>
                <a:lnTo>
                  <a:pt x="21" y="19"/>
                </a:lnTo>
                <a:lnTo>
                  <a:pt x="21" y="19"/>
                </a:lnTo>
                <a:lnTo>
                  <a:pt x="21" y="17"/>
                </a:lnTo>
                <a:lnTo>
                  <a:pt x="21" y="16"/>
                </a:lnTo>
                <a:lnTo>
                  <a:pt x="20" y="16"/>
                </a:lnTo>
                <a:lnTo>
                  <a:pt x="21" y="16"/>
                </a:lnTo>
                <a:lnTo>
                  <a:pt x="21" y="16"/>
                </a:lnTo>
                <a:lnTo>
                  <a:pt x="23" y="16"/>
                </a:lnTo>
                <a:lnTo>
                  <a:pt x="23" y="15"/>
                </a:lnTo>
                <a:lnTo>
                  <a:pt x="23" y="14"/>
                </a:lnTo>
                <a:lnTo>
                  <a:pt x="23" y="12"/>
                </a:lnTo>
                <a:lnTo>
                  <a:pt x="24" y="12"/>
                </a:lnTo>
                <a:lnTo>
                  <a:pt x="24" y="12"/>
                </a:lnTo>
                <a:lnTo>
                  <a:pt x="24" y="12"/>
                </a:lnTo>
                <a:lnTo>
                  <a:pt x="24" y="12"/>
                </a:lnTo>
                <a:lnTo>
                  <a:pt x="25" y="12"/>
                </a:lnTo>
                <a:lnTo>
                  <a:pt x="26" y="12"/>
                </a:lnTo>
                <a:lnTo>
                  <a:pt x="26" y="12"/>
                </a:lnTo>
                <a:lnTo>
                  <a:pt x="28" y="14"/>
                </a:lnTo>
                <a:lnTo>
                  <a:pt x="28" y="15"/>
                </a:lnTo>
                <a:lnTo>
                  <a:pt x="28" y="16"/>
                </a:lnTo>
                <a:lnTo>
                  <a:pt x="29" y="16"/>
                </a:lnTo>
                <a:lnTo>
                  <a:pt x="29" y="16"/>
                </a:lnTo>
                <a:lnTo>
                  <a:pt x="30" y="16"/>
                </a:lnTo>
                <a:lnTo>
                  <a:pt x="29" y="17"/>
                </a:lnTo>
                <a:lnTo>
                  <a:pt x="29" y="19"/>
                </a:lnTo>
                <a:lnTo>
                  <a:pt x="30" y="19"/>
                </a:lnTo>
                <a:lnTo>
                  <a:pt x="31" y="19"/>
                </a:lnTo>
                <a:lnTo>
                  <a:pt x="31" y="19"/>
                </a:lnTo>
                <a:lnTo>
                  <a:pt x="31" y="19"/>
                </a:lnTo>
                <a:lnTo>
                  <a:pt x="31" y="20"/>
                </a:lnTo>
                <a:lnTo>
                  <a:pt x="31" y="21"/>
                </a:lnTo>
                <a:lnTo>
                  <a:pt x="33" y="21"/>
                </a:lnTo>
                <a:lnTo>
                  <a:pt x="34" y="21"/>
                </a:lnTo>
                <a:lnTo>
                  <a:pt x="34" y="21"/>
                </a:lnTo>
                <a:lnTo>
                  <a:pt x="34" y="20"/>
                </a:lnTo>
                <a:lnTo>
                  <a:pt x="34" y="19"/>
                </a:lnTo>
                <a:lnTo>
                  <a:pt x="35" y="19"/>
                </a:lnTo>
                <a:lnTo>
                  <a:pt x="35" y="17"/>
                </a:lnTo>
                <a:lnTo>
                  <a:pt x="35" y="16"/>
                </a:lnTo>
                <a:lnTo>
                  <a:pt x="36" y="16"/>
                </a:lnTo>
                <a:lnTo>
                  <a:pt x="36" y="16"/>
                </a:lnTo>
                <a:lnTo>
                  <a:pt x="38" y="15"/>
                </a:lnTo>
                <a:lnTo>
                  <a:pt x="38" y="14"/>
                </a:lnTo>
                <a:lnTo>
                  <a:pt x="38" y="12"/>
                </a:lnTo>
                <a:lnTo>
                  <a:pt x="38" y="12"/>
                </a:lnTo>
                <a:lnTo>
                  <a:pt x="40" y="12"/>
                </a:lnTo>
                <a:lnTo>
                  <a:pt x="40" y="12"/>
                </a:lnTo>
                <a:lnTo>
                  <a:pt x="40" y="14"/>
                </a:lnTo>
                <a:lnTo>
                  <a:pt x="40" y="15"/>
                </a:lnTo>
                <a:lnTo>
                  <a:pt x="41" y="16"/>
                </a:lnTo>
                <a:lnTo>
                  <a:pt x="43" y="16"/>
                </a:lnTo>
                <a:lnTo>
                  <a:pt x="43" y="16"/>
                </a:lnTo>
                <a:lnTo>
                  <a:pt x="44" y="16"/>
                </a:lnTo>
                <a:lnTo>
                  <a:pt x="45" y="16"/>
                </a:lnTo>
                <a:lnTo>
                  <a:pt x="45" y="16"/>
                </a:lnTo>
                <a:lnTo>
                  <a:pt x="45" y="15"/>
                </a:lnTo>
                <a:lnTo>
                  <a:pt x="45" y="14"/>
                </a:lnTo>
                <a:lnTo>
                  <a:pt x="45" y="12"/>
                </a:lnTo>
                <a:lnTo>
                  <a:pt x="45" y="12"/>
                </a:lnTo>
                <a:lnTo>
                  <a:pt x="45" y="11"/>
                </a:lnTo>
                <a:lnTo>
                  <a:pt x="45" y="10"/>
                </a:lnTo>
                <a:lnTo>
                  <a:pt x="45" y="10"/>
                </a:lnTo>
                <a:lnTo>
                  <a:pt x="45" y="9"/>
                </a:lnTo>
                <a:lnTo>
                  <a:pt x="45" y="7"/>
                </a:lnTo>
                <a:lnTo>
                  <a:pt x="45" y="7"/>
                </a:lnTo>
                <a:lnTo>
                  <a:pt x="47" y="7"/>
                </a:lnTo>
                <a:lnTo>
                  <a:pt x="47" y="7"/>
                </a:lnTo>
                <a:lnTo>
                  <a:pt x="47" y="6"/>
                </a:lnTo>
                <a:lnTo>
                  <a:pt x="47" y="5"/>
                </a:lnTo>
                <a:lnTo>
                  <a:pt x="45" y="5"/>
                </a:lnTo>
                <a:lnTo>
                  <a:pt x="45" y="5"/>
                </a:lnTo>
                <a:lnTo>
                  <a:pt x="45" y="4"/>
                </a:lnTo>
                <a:lnTo>
                  <a:pt x="45" y="2"/>
                </a:lnTo>
                <a:lnTo>
                  <a:pt x="45" y="2"/>
                </a:lnTo>
                <a:lnTo>
                  <a:pt x="45" y="2"/>
                </a:lnTo>
                <a:lnTo>
                  <a:pt x="47" y="2"/>
                </a:lnTo>
                <a:lnTo>
                  <a:pt x="48" y="2"/>
                </a:lnTo>
                <a:lnTo>
                  <a:pt x="48" y="2"/>
                </a:lnTo>
                <a:lnTo>
                  <a:pt x="49" y="2"/>
                </a:lnTo>
                <a:lnTo>
                  <a:pt x="50" y="2"/>
                </a:lnTo>
                <a:lnTo>
                  <a:pt x="50" y="2"/>
                </a:lnTo>
                <a:lnTo>
                  <a:pt x="52" y="2"/>
                </a:lnTo>
                <a:lnTo>
                  <a:pt x="52" y="4"/>
                </a:lnTo>
                <a:lnTo>
                  <a:pt x="53" y="5"/>
                </a:lnTo>
                <a:lnTo>
                  <a:pt x="53" y="5"/>
                </a:lnTo>
                <a:lnTo>
                  <a:pt x="53" y="5"/>
                </a:lnTo>
                <a:lnTo>
                  <a:pt x="54" y="5"/>
                </a:lnTo>
                <a:lnTo>
                  <a:pt x="55" y="5"/>
                </a:lnTo>
                <a:lnTo>
                  <a:pt x="57" y="5"/>
                </a:lnTo>
                <a:lnTo>
                  <a:pt x="57" y="5"/>
                </a:lnTo>
                <a:lnTo>
                  <a:pt x="58" y="5"/>
                </a:lnTo>
                <a:lnTo>
                  <a:pt x="59" y="5"/>
                </a:lnTo>
                <a:lnTo>
                  <a:pt x="59" y="5"/>
                </a:lnTo>
                <a:lnTo>
                  <a:pt x="59" y="4"/>
                </a:lnTo>
                <a:lnTo>
                  <a:pt x="59" y="4"/>
                </a:lnTo>
                <a:lnTo>
                  <a:pt x="60" y="5"/>
                </a:lnTo>
                <a:lnTo>
                  <a:pt x="60" y="5"/>
                </a:lnTo>
                <a:lnTo>
                  <a:pt x="60" y="5"/>
                </a:lnTo>
                <a:lnTo>
                  <a:pt x="60" y="5"/>
                </a:lnTo>
                <a:lnTo>
                  <a:pt x="62" y="4"/>
                </a:lnTo>
                <a:lnTo>
                  <a:pt x="62" y="4"/>
                </a:lnTo>
                <a:lnTo>
                  <a:pt x="62" y="4"/>
                </a:lnTo>
                <a:lnTo>
                  <a:pt x="62" y="4"/>
                </a:lnTo>
                <a:lnTo>
                  <a:pt x="62" y="5"/>
                </a:lnTo>
                <a:lnTo>
                  <a:pt x="62" y="5"/>
                </a:lnTo>
                <a:lnTo>
                  <a:pt x="62" y="5"/>
                </a:lnTo>
                <a:lnTo>
                  <a:pt x="62" y="6"/>
                </a:lnTo>
                <a:lnTo>
                  <a:pt x="62" y="6"/>
                </a:lnTo>
                <a:lnTo>
                  <a:pt x="62" y="7"/>
                </a:lnTo>
                <a:lnTo>
                  <a:pt x="62" y="7"/>
                </a:lnTo>
                <a:lnTo>
                  <a:pt x="62" y="7"/>
                </a:lnTo>
                <a:lnTo>
                  <a:pt x="63" y="7"/>
                </a:lnTo>
                <a:lnTo>
                  <a:pt x="63" y="7"/>
                </a:lnTo>
                <a:lnTo>
                  <a:pt x="64" y="7"/>
                </a:lnTo>
                <a:lnTo>
                  <a:pt x="64" y="7"/>
                </a:lnTo>
                <a:lnTo>
                  <a:pt x="64" y="7"/>
                </a:lnTo>
                <a:lnTo>
                  <a:pt x="64" y="7"/>
                </a:lnTo>
                <a:lnTo>
                  <a:pt x="64" y="9"/>
                </a:lnTo>
                <a:lnTo>
                  <a:pt x="64" y="10"/>
                </a:lnTo>
                <a:lnTo>
                  <a:pt x="64" y="10"/>
                </a:lnTo>
                <a:lnTo>
                  <a:pt x="65" y="10"/>
                </a:lnTo>
                <a:lnTo>
                  <a:pt x="65" y="10"/>
                </a:lnTo>
                <a:lnTo>
                  <a:pt x="65" y="10"/>
                </a:lnTo>
                <a:lnTo>
                  <a:pt x="64" y="11"/>
                </a:lnTo>
                <a:lnTo>
                  <a:pt x="64" y="11"/>
                </a:lnTo>
                <a:lnTo>
                  <a:pt x="65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8" y="12"/>
                </a:lnTo>
                <a:lnTo>
                  <a:pt x="68" y="12"/>
                </a:lnTo>
                <a:lnTo>
                  <a:pt x="68" y="12"/>
                </a:lnTo>
                <a:lnTo>
                  <a:pt x="69" y="12"/>
                </a:lnTo>
                <a:lnTo>
                  <a:pt x="69" y="12"/>
                </a:lnTo>
                <a:lnTo>
                  <a:pt x="69" y="12"/>
                </a:lnTo>
                <a:lnTo>
                  <a:pt x="69" y="12"/>
                </a:lnTo>
                <a:lnTo>
                  <a:pt x="69" y="12"/>
                </a:lnTo>
                <a:lnTo>
                  <a:pt x="69" y="14"/>
                </a:lnTo>
                <a:lnTo>
                  <a:pt x="70" y="14"/>
                </a:lnTo>
                <a:lnTo>
                  <a:pt x="72" y="14"/>
                </a:lnTo>
                <a:lnTo>
                  <a:pt x="72" y="14"/>
                </a:lnTo>
                <a:lnTo>
                  <a:pt x="72" y="14"/>
                </a:lnTo>
                <a:lnTo>
                  <a:pt x="72" y="15"/>
                </a:lnTo>
                <a:lnTo>
                  <a:pt x="70" y="15"/>
                </a:lnTo>
                <a:lnTo>
                  <a:pt x="72" y="16"/>
                </a:lnTo>
                <a:lnTo>
                  <a:pt x="72" y="16"/>
                </a:lnTo>
                <a:lnTo>
                  <a:pt x="73" y="16"/>
                </a:lnTo>
                <a:lnTo>
                  <a:pt x="74" y="15"/>
                </a:lnTo>
                <a:lnTo>
                  <a:pt x="74" y="15"/>
                </a:lnTo>
                <a:lnTo>
                  <a:pt x="74" y="14"/>
                </a:lnTo>
                <a:lnTo>
                  <a:pt x="74" y="12"/>
                </a:lnTo>
                <a:lnTo>
                  <a:pt x="74" y="12"/>
                </a:lnTo>
                <a:lnTo>
                  <a:pt x="76" y="12"/>
                </a:lnTo>
                <a:lnTo>
                  <a:pt x="76" y="11"/>
                </a:lnTo>
                <a:lnTo>
                  <a:pt x="76" y="11"/>
                </a:lnTo>
                <a:lnTo>
                  <a:pt x="73" y="10"/>
                </a:lnTo>
                <a:lnTo>
                  <a:pt x="73" y="10"/>
                </a:lnTo>
                <a:lnTo>
                  <a:pt x="72" y="10"/>
                </a:lnTo>
                <a:lnTo>
                  <a:pt x="73" y="9"/>
                </a:lnTo>
                <a:lnTo>
                  <a:pt x="74" y="7"/>
                </a:lnTo>
                <a:lnTo>
                  <a:pt x="74" y="7"/>
                </a:lnTo>
                <a:lnTo>
                  <a:pt x="76" y="10"/>
                </a:lnTo>
                <a:lnTo>
                  <a:pt x="76" y="10"/>
                </a:lnTo>
                <a:lnTo>
                  <a:pt x="76" y="10"/>
                </a:lnTo>
                <a:lnTo>
                  <a:pt x="77" y="9"/>
                </a:lnTo>
                <a:lnTo>
                  <a:pt x="77" y="9"/>
                </a:lnTo>
                <a:lnTo>
                  <a:pt x="78" y="9"/>
                </a:lnTo>
                <a:lnTo>
                  <a:pt x="78" y="9"/>
                </a:lnTo>
                <a:lnTo>
                  <a:pt x="79" y="7"/>
                </a:lnTo>
                <a:lnTo>
                  <a:pt x="81" y="6"/>
                </a:lnTo>
                <a:lnTo>
                  <a:pt x="83" y="4"/>
                </a:lnTo>
                <a:lnTo>
                  <a:pt x="83" y="2"/>
                </a:lnTo>
                <a:lnTo>
                  <a:pt x="83" y="2"/>
                </a:lnTo>
                <a:lnTo>
                  <a:pt x="83" y="1"/>
                </a:lnTo>
                <a:lnTo>
                  <a:pt x="83" y="1"/>
                </a:lnTo>
                <a:lnTo>
                  <a:pt x="83" y="0"/>
                </a:lnTo>
                <a:lnTo>
                  <a:pt x="83" y="0"/>
                </a:lnTo>
                <a:lnTo>
                  <a:pt x="84" y="1"/>
                </a:lnTo>
                <a:lnTo>
                  <a:pt x="86" y="2"/>
                </a:lnTo>
                <a:lnTo>
                  <a:pt x="86" y="2"/>
                </a:lnTo>
                <a:lnTo>
                  <a:pt x="86" y="2"/>
                </a:lnTo>
                <a:lnTo>
                  <a:pt x="87" y="2"/>
                </a:lnTo>
                <a:lnTo>
                  <a:pt x="86" y="4"/>
                </a:lnTo>
                <a:lnTo>
                  <a:pt x="86" y="5"/>
                </a:lnTo>
                <a:lnTo>
                  <a:pt x="86" y="5"/>
                </a:lnTo>
                <a:lnTo>
                  <a:pt x="86" y="5"/>
                </a:lnTo>
                <a:lnTo>
                  <a:pt x="86" y="5"/>
                </a:lnTo>
                <a:lnTo>
                  <a:pt x="87" y="5"/>
                </a:lnTo>
                <a:lnTo>
                  <a:pt x="87" y="5"/>
                </a:lnTo>
                <a:lnTo>
                  <a:pt x="88" y="5"/>
                </a:lnTo>
                <a:lnTo>
                  <a:pt x="88" y="5"/>
                </a:lnTo>
                <a:lnTo>
                  <a:pt x="88" y="5"/>
                </a:lnTo>
                <a:lnTo>
                  <a:pt x="88" y="6"/>
                </a:lnTo>
                <a:lnTo>
                  <a:pt x="88" y="6"/>
                </a:lnTo>
                <a:lnTo>
                  <a:pt x="89" y="6"/>
                </a:lnTo>
                <a:lnTo>
                  <a:pt x="89" y="6"/>
                </a:lnTo>
                <a:lnTo>
                  <a:pt x="91" y="5"/>
                </a:lnTo>
                <a:lnTo>
                  <a:pt x="91" y="5"/>
                </a:lnTo>
                <a:lnTo>
                  <a:pt x="92" y="5"/>
                </a:lnTo>
                <a:lnTo>
                  <a:pt x="92" y="5"/>
                </a:lnTo>
                <a:lnTo>
                  <a:pt x="92" y="6"/>
                </a:lnTo>
                <a:lnTo>
                  <a:pt x="92" y="7"/>
                </a:lnTo>
                <a:lnTo>
                  <a:pt x="93" y="7"/>
                </a:lnTo>
                <a:lnTo>
                  <a:pt x="94" y="7"/>
                </a:lnTo>
                <a:lnTo>
                  <a:pt x="94" y="6"/>
                </a:lnTo>
                <a:lnTo>
                  <a:pt x="94" y="7"/>
                </a:lnTo>
                <a:lnTo>
                  <a:pt x="96" y="7"/>
                </a:lnTo>
                <a:lnTo>
                  <a:pt x="96" y="7"/>
                </a:lnTo>
                <a:lnTo>
                  <a:pt x="97" y="7"/>
                </a:lnTo>
                <a:lnTo>
                  <a:pt x="97" y="7"/>
                </a:lnTo>
                <a:lnTo>
                  <a:pt x="97" y="7"/>
                </a:lnTo>
                <a:lnTo>
                  <a:pt x="97" y="9"/>
                </a:lnTo>
                <a:lnTo>
                  <a:pt x="97" y="10"/>
                </a:lnTo>
                <a:lnTo>
                  <a:pt x="97" y="10"/>
                </a:lnTo>
                <a:lnTo>
                  <a:pt x="98" y="10"/>
                </a:lnTo>
                <a:lnTo>
                  <a:pt x="99" y="10"/>
                </a:lnTo>
                <a:lnTo>
                  <a:pt x="99" y="10"/>
                </a:lnTo>
                <a:lnTo>
                  <a:pt x="99" y="11"/>
                </a:lnTo>
                <a:lnTo>
                  <a:pt x="103" y="11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49" name="Freeform 535" hidden="1">
            <a:extLst>
              <a:ext uri="{FF2B5EF4-FFF2-40B4-BE49-F238E27FC236}">
                <a16:creationId xmlns:a16="http://schemas.microsoft.com/office/drawing/2014/main" id="{14DAE482-E7D8-478D-AFD7-4FDE0613153A}"/>
              </a:ext>
            </a:extLst>
          </p:cNvPr>
          <p:cNvSpPr>
            <a:spLocks/>
          </p:cNvSpPr>
          <p:nvPr/>
        </p:nvSpPr>
        <p:spPr bwMode="auto">
          <a:xfrm>
            <a:off x="15343260" y="3787359"/>
            <a:ext cx="799400" cy="743890"/>
          </a:xfrm>
          <a:custGeom>
            <a:avLst/>
            <a:gdLst>
              <a:gd name="T0" fmla="*/ 64 w 72"/>
              <a:gd name="T1" fmla="*/ 19 h 67"/>
              <a:gd name="T2" fmla="*/ 62 w 72"/>
              <a:gd name="T3" fmla="*/ 24 h 67"/>
              <a:gd name="T4" fmla="*/ 63 w 72"/>
              <a:gd name="T5" fmla="*/ 27 h 67"/>
              <a:gd name="T6" fmla="*/ 60 w 72"/>
              <a:gd name="T7" fmla="*/ 29 h 67"/>
              <a:gd name="T8" fmla="*/ 59 w 72"/>
              <a:gd name="T9" fmla="*/ 32 h 67"/>
              <a:gd name="T10" fmla="*/ 62 w 72"/>
              <a:gd name="T11" fmla="*/ 34 h 67"/>
              <a:gd name="T12" fmla="*/ 59 w 72"/>
              <a:gd name="T13" fmla="*/ 37 h 67"/>
              <a:gd name="T14" fmla="*/ 59 w 72"/>
              <a:gd name="T15" fmla="*/ 42 h 67"/>
              <a:gd name="T16" fmla="*/ 55 w 72"/>
              <a:gd name="T17" fmla="*/ 45 h 67"/>
              <a:gd name="T18" fmla="*/ 55 w 72"/>
              <a:gd name="T19" fmla="*/ 47 h 67"/>
              <a:gd name="T20" fmla="*/ 55 w 72"/>
              <a:gd name="T21" fmla="*/ 50 h 67"/>
              <a:gd name="T22" fmla="*/ 57 w 72"/>
              <a:gd name="T23" fmla="*/ 55 h 67"/>
              <a:gd name="T24" fmla="*/ 53 w 72"/>
              <a:gd name="T25" fmla="*/ 56 h 67"/>
              <a:gd name="T26" fmla="*/ 50 w 72"/>
              <a:gd name="T27" fmla="*/ 58 h 67"/>
              <a:gd name="T28" fmla="*/ 48 w 72"/>
              <a:gd name="T29" fmla="*/ 61 h 67"/>
              <a:gd name="T30" fmla="*/ 45 w 72"/>
              <a:gd name="T31" fmla="*/ 60 h 67"/>
              <a:gd name="T32" fmla="*/ 40 w 72"/>
              <a:gd name="T33" fmla="*/ 61 h 67"/>
              <a:gd name="T34" fmla="*/ 37 w 72"/>
              <a:gd name="T35" fmla="*/ 65 h 67"/>
              <a:gd name="T36" fmla="*/ 33 w 72"/>
              <a:gd name="T37" fmla="*/ 67 h 67"/>
              <a:gd name="T38" fmla="*/ 29 w 72"/>
              <a:gd name="T39" fmla="*/ 65 h 67"/>
              <a:gd name="T40" fmla="*/ 26 w 72"/>
              <a:gd name="T41" fmla="*/ 62 h 67"/>
              <a:gd name="T42" fmla="*/ 21 w 72"/>
              <a:gd name="T43" fmla="*/ 60 h 67"/>
              <a:gd name="T44" fmla="*/ 18 w 72"/>
              <a:gd name="T45" fmla="*/ 60 h 67"/>
              <a:gd name="T46" fmla="*/ 13 w 72"/>
              <a:gd name="T47" fmla="*/ 60 h 67"/>
              <a:gd name="T48" fmla="*/ 9 w 72"/>
              <a:gd name="T49" fmla="*/ 57 h 67"/>
              <a:gd name="T50" fmla="*/ 5 w 72"/>
              <a:gd name="T51" fmla="*/ 57 h 67"/>
              <a:gd name="T52" fmla="*/ 3 w 72"/>
              <a:gd name="T53" fmla="*/ 52 h 67"/>
              <a:gd name="T54" fmla="*/ 3 w 72"/>
              <a:gd name="T55" fmla="*/ 50 h 67"/>
              <a:gd name="T56" fmla="*/ 1 w 72"/>
              <a:gd name="T57" fmla="*/ 46 h 67"/>
              <a:gd name="T58" fmla="*/ 1 w 72"/>
              <a:gd name="T59" fmla="*/ 42 h 67"/>
              <a:gd name="T60" fmla="*/ 0 w 72"/>
              <a:gd name="T61" fmla="*/ 38 h 67"/>
              <a:gd name="T62" fmla="*/ 3 w 72"/>
              <a:gd name="T63" fmla="*/ 37 h 67"/>
              <a:gd name="T64" fmla="*/ 5 w 72"/>
              <a:gd name="T65" fmla="*/ 34 h 67"/>
              <a:gd name="T66" fmla="*/ 5 w 72"/>
              <a:gd name="T67" fmla="*/ 31 h 67"/>
              <a:gd name="T68" fmla="*/ 5 w 72"/>
              <a:gd name="T69" fmla="*/ 28 h 67"/>
              <a:gd name="T70" fmla="*/ 9 w 72"/>
              <a:gd name="T71" fmla="*/ 26 h 67"/>
              <a:gd name="T72" fmla="*/ 11 w 72"/>
              <a:gd name="T73" fmla="*/ 22 h 67"/>
              <a:gd name="T74" fmla="*/ 14 w 72"/>
              <a:gd name="T75" fmla="*/ 19 h 67"/>
              <a:gd name="T76" fmla="*/ 15 w 72"/>
              <a:gd name="T77" fmla="*/ 16 h 67"/>
              <a:gd name="T78" fmla="*/ 20 w 72"/>
              <a:gd name="T79" fmla="*/ 17 h 67"/>
              <a:gd name="T80" fmla="*/ 24 w 72"/>
              <a:gd name="T81" fmla="*/ 14 h 67"/>
              <a:gd name="T82" fmla="*/ 26 w 72"/>
              <a:gd name="T83" fmla="*/ 11 h 67"/>
              <a:gd name="T84" fmla="*/ 26 w 72"/>
              <a:gd name="T85" fmla="*/ 7 h 67"/>
              <a:gd name="T86" fmla="*/ 26 w 72"/>
              <a:gd name="T87" fmla="*/ 2 h 67"/>
              <a:gd name="T88" fmla="*/ 29 w 72"/>
              <a:gd name="T89" fmla="*/ 0 h 67"/>
              <a:gd name="T90" fmla="*/ 34 w 72"/>
              <a:gd name="T91" fmla="*/ 0 h 67"/>
              <a:gd name="T92" fmla="*/ 39 w 72"/>
              <a:gd name="T93" fmla="*/ 0 h 67"/>
              <a:gd name="T94" fmla="*/ 44 w 72"/>
              <a:gd name="T95" fmla="*/ 0 h 67"/>
              <a:gd name="T96" fmla="*/ 49 w 72"/>
              <a:gd name="T97" fmla="*/ 0 h 67"/>
              <a:gd name="T98" fmla="*/ 53 w 72"/>
              <a:gd name="T99" fmla="*/ 2 h 67"/>
              <a:gd name="T100" fmla="*/ 58 w 72"/>
              <a:gd name="T101" fmla="*/ 4 h 67"/>
              <a:gd name="T102" fmla="*/ 63 w 72"/>
              <a:gd name="T103" fmla="*/ 7 h 67"/>
              <a:gd name="T104" fmla="*/ 68 w 72"/>
              <a:gd name="T105" fmla="*/ 7 h 67"/>
              <a:gd name="T106" fmla="*/ 72 w 72"/>
              <a:gd name="T107" fmla="*/ 9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2" h="67">
                <a:moveTo>
                  <a:pt x="72" y="9"/>
                </a:moveTo>
                <a:lnTo>
                  <a:pt x="72" y="12"/>
                </a:lnTo>
                <a:lnTo>
                  <a:pt x="71" y="14"/>
                </a:lnTo>
                <a:lnTo>
                  <a:pt x="67" y="17"/>
                </a:lnTo>
                <a:lnTo>
                  <a:pt x="64" y="18"/>
                </a:lnTo>
                <a:lnTo>
                  <a:pt x="64" y="19"/>
                </a:lnTo>
                <a:lnTo>
                  <a:pt x="64" y="19"/>
                </a:lnTo>
                <a:lnTo>
                  <a:pt x="63" y="21"/>
                </a:lnTo>
                <a:lnTo>
                  <a:pt x="63" y="22"/>
                </a:lnTo>
                <a:lnTo>
                  <a:pt x="62" y="23"/>
                </a:lnTo>
                <a:lnTo>
                  <a:pt x="62" y="23"/>
                </a:lnTo>
                <a:lnTo>
                  <a:pt x="62" y="24"/>
                </a:lnTo>
                <a:lnTo>
                  <a:pt x="62" y="26"/>
                </a:lnTo>
                <a:lnTo>
                  <a:pt x="62" y="26"/>
                </a:lnTo>
                <a:lnTo>
                  <a:pt x="60" y="27"/>
                </a:lnTo>
                <a:lnTo>
                  <a:pt x="62" y="27"/>
                </a:lnTo>
                <a:lnTo>
                  <a:pt x="62" y="26"/>
                </a:lnTo>
                <a:lnTo>
                  <a:pt x="63" y="27"/>
                </a:lnTo>
                <a:lnTo>
                  <a:pt x="63" y="28"/>
                </a:lnTo>
                <a:lnTo>
                  <a:pt x="63" y="28"/>
                </a:lnTo>
                <a:lnTo>
                  <a:pt x="63" y="29"/>
                </a:lnTo>
                <a:lnTo>
                  <a:pt x="62" y="29"/>
                </a:lnTo>
                <a:lnTo>
                  <a:pt x="62" y="29"/>
                </a:lnTo>
                <a:lnTo>
                  <a:pt x="60" y="29"/>
                </a:lnTo>
                <a:lnTo>
                  <a:pt x="59" y="29"/>
                </a:lnTo>
                <a:lnTo>
                  <a:pt x="59" y="29"/>
                </a:lnTo>
                <a:lnTo>
                  <a:pt x="59" y="31"/>
                </a:lnTo>
                <a:lnTo>
                  <a:pt x="59" y="31"/>
                </a:lnTo>
                <a:lnTo>
                  <a:pt x="59" y="32"/>
                </a:lnTo>
                <a:lnTo>
                  <a:pt x="59" y="32"/>
                </a:lnTo>
                <a:lnTo>
                  <a:pt x="59" y="33"/>
                </a:lnTo>
                <a:lnTo>
                  <a:pt x="59" y="33"/>
                </a:lnTo>
                <a:lnTo>
                  <a:pt x="59" y="34"/>
                </a:lnTo>
                <a:lnTo>
                  <a:pt x="59" y="34"/>
                </a:lnTo>
                <a:lnTo>
                  <a:pt x="60" y="34"/>
                </a:lnTo>
                <a:lnTo>
                  <a:pt x="62" y="34"/>
                </a:lnTo>
                <a:lnTo>
                  <a:pt x="62" y="34"/>
                </a:lnTo>
                <a:lnTo>
                  <a:pt x="62" y="36"/>
                </a:lnTo>
                <a:lnTo>
                  <a:pt x="62" y="36"/>
                </a:lnTo>
                <a:lnTo>
                  <a:pt x="62" y="37"/>
                </a:lnTo>
                <a:lnTo>
                  <a:pt x="59" y="37"/>
                </a:lnTo>
                <a:lnTo>
                  <a:pt x="59" y="37"/>
                </a:lnTo>
                <a:lnTo>
                  <a:pt x="59" y="38"/>
                </a:lnTo>
                <a:lnTo>
                  <a:pt x="59" y="38"/>
                </a:lnTo>
                <a:lnTo>
                  <a:pt x="59" y="40"/>
                </a:lnTo>
                <a:lnTo>
                  <a:pt x="59" y="41"/>
                </a:lnTo>
                <a:lnTo>
                  <a:pt x="59" y="42"/>
                </a:lnTo>
                <a:lnTo>
                  <a:pt x="59" y="42"/>
                </a:lnTo>
                <a:lnTo>
                  <a:pt x="58" y="42"/>
                </a:lnTo>
                <a:lnTo>
                  <a:pt x="57" y="42"/>
                </a:lnTo>
                <a:lnTo>
                  <a:pt x="55" y="42"/>
                </a:lnTo>
                <a:lnTo>
                  <a:pt x="55" y="43"/>
                </a:lnTo>
                <a:lnTo>
                  <a:pt x="55" y="45"/>
                </a:lnTo>
                <a:lnTo>
                  <a:pt x="55" y="45"/>
                </a:lnTo>
                <a:lnTo>
                  <a:pt x="55" y="45"/>
                </a:lnTo>
                <a:lnTo>
                  <a:pt x="57" y="45"/>
                </a:lnTo>
                <a:lnTo>
                  <a:pt x="57" y="46"/>
                </a:lnTo>
                <a:lnTo>
                  <a:pt x="57" y="47"/>
                </a:lnTo>
                <a:lnTo>
                  <a:pt x="55" y="47"/>
                </a:lnTo>
                <a:lnTo>
                  <a:pt x="55" y="47"/>
                </a:lnTo>
                <a:lnTo>
                  <a:pt x="54" y="47"/>
                </a:lnTo>
                <a:lnTo>
                  <a:pt x="53" y="47"/>
                </a:lnTo>
                <a:lnTo>
                  <a:pt x="53" y="48"/>
                </a:lnTo>
                <a:lnTo>
                  <a:pt x="54" y="50"/>
                </a:lnTo>
                <a:lnTo>
                  <a:pt x="54" y="50"/>
                </a:lnTo>
                <a:lnTo>
                  <a:pt x="55" y="50"/>
                </a:lnTo>
                <a:lnTo>
                  <a:pt x="55" y="51"/>
                </a:lnTo>
                <a:lnTo>
                  <a:pt x="55" y="52"/>
                </a:lnTo>
                <a:lnTo>
                  <a:pt x="55" y="52"/>
                </a:lnTo>
                <a:lnTo>
                  <a:pt x="55" y="52"/>
                </a:lnTo>
                <a:lnTo>
                  <a:pt x="57" y="53"/>
                </a:lnTo>
                <a:lnTo>
                  <a:pt x="57" y="55"/>
                </a:lnTo>
                <a:lnTo>
                  <a:pt x="57" y="55"/>
                </a:lnTo>
                <a:lnTo>
                  <a:pt x="57" y="56"/>
                </a:lnTo>
                <a:lnTo>
                  <a:pt x="55" y="56"/>
                </a:lnTo>
                <a:lnTo>
                  <a:pt x="54" y="55"/>
                </a:lnTo>
                <a:lnTo>
                  <a:pt x="53" y="55"/>
                </a:lnTo>
                <a:lnTo>
                  <a:pt x="53" y="56"/>
                </a:lnTo>
                <a:lnTo>
                  <a:pt x="54" y="57"/>
                </a:lnTo>
                <a:lnTo>
                  <a:pt x="54" y="57"/>
                </a:lnTo>
                <a:lnTo>
                  <a:pt x="53" y="58"/>
                </a:lnTo>
                <a:lnTo>
                  <a:pt x="53" y="58"/>
                </a:lnTo>
                <a:lnTo>
                  <a:pt x="52" y="58"/>
                </a:lnTo>
                <a:lnTo>
                  <a:pt x="50" y="58"/>
                </a:lnTo>
                <a:lnTo>
                  <a:pt x="50" y="58"/>
                </a:lnTo>
                <a:lnTo>
                  <a:pt x="49" y="58"/>
                </a:lnTo>
                <a:lnTo>
                  <a:pt x="49" y="60"/>
                </a:lnTo>
                <a:lnTo>
                  <a:pt x="48" y="60"/>
                </a:lnTo>
                <a:lnTo>
                  <a:pt x="48" y="61"/>
                </a:lnTo>
                <a:lnTo>
                  <a:pt x="48" y="61"/>
                </a:lnTo>
                <a:lnTo>
                  <a:pt x="48" y="60"/>
                </a:lnTo>
                <a:lnTo>
                  <a:pt x="47" y="60"/>
                </a:lnTo>
                <a:lnTo>
                  <a:pt x="47" y="58"/>
                </a:lnTo>
                <a:lnTo>
                  <a:pt x="45" y="58"/>
                </a:lnTo>
                <a:lnTo>
                  <a:pt x="45" y="60"/>
                </a:lnTo>
                <a:lnTo>
                  <a:pt x="45" y="60"/>
                </a:lnTo>
                <a:lnTo>
                  <a:pt x="44" y="60"/>
                </a:lnTo>
                <a:lnTo>
                  <a:pt x="43" y="61"/>
                </a:lnTo>
                <a:lnTo>
                  <a:pt x="43" y="61"/>
                </a:lnTo>
                <a:lnTo>
                  <a:pt x="42" y="61"/>
                </a:lnTo>
                <a:lnTo>
                  <a:pt x="40" y="61"/>
                </a:lnTo>
                <a:lnTo>
                  <a:pt x="40" y="61"/>
                </a:lnTo>
                <a:lnTo>
                  <a:pt x="39" y="61"/>
                </a:lnTo>
                <a:lnTo>
                  <a:pt x="39" y="62"/>
                </a:lnTo>
                <a:lnTo>
                  <a:pt x="38" y="63"/>
                </a:lnTo>
                <a:lnTo>
                  <a:pt x="38" y="63"/>
                </a:lnTo>
                <a:lnTo>
                  <a:pt x="37" y="63"/>
                </a:lnTo>
                <a:lnTo>
                  <a:pt x="37" y="65"/>
                </a:lnTo>
                <a:lnTo>
                  <a:pt x="37" y="66"/>
                </a:lnTo>
                <a:lnTo>
                  <a:pt x="37" y="66"/>
                </a:lnTo>
                <a:lnTo>
                  <a:pt x="35" y="67"/>
                </a:lnTo>
                <a:lnTo>
                  <a:pt x="34" y="67"/>
                </a:lnTo>
                <a:lnTo>
                  <a:pt x="34" y="67"/>
                </a:lnTo>
                <a:lnTo>
                  <a:pt x="33" y="67"/>
                </a:lnTo>
                <a:lnTo>
                  <a:pt x="31" y="67"/>
                </a:lnTo>
                <a:lnTo>
                  <a:pt x="31" y="67"/>
                </a:lnTo>
                <a:lnTo>
                  <a:pt x="31" y="67"/>
                </a:lnTo>
                <a:lnTo>
                  <a:pt x="30" y="66"/>
                </a:lnTo>
                <a:lnTo>
                  <a:pt x="30" y="66"/>
                </a:lnTo>
                <a:lnTo>
                  <a:pt x="29" y="65"/>
                </a:lnTo>
                <a:lnTo>
                  <a:pt x="29" y="65"/>
                </a:lnTo>
                <a:lnTo>
                  <a:pt x="28" y="65"/>
                </a:lnTo>
                <a:lnTo>
                  <a:pt x="28" y="63"/>
                </a:lnTo>
                <a:lnTo>
                  <a:pt x="26" y="63"/>
                </a:lnTo>
                <a:lnTo>
                  <a:pt x="26" y="62"/>
                </a:lnTo>
                <a:lnTo>
                  <a:pt x="26" y="62"/>
                </a:lnTo>
                <a:lnTo>
                  <a:pt x="25" y="62"/>
                </a:lnTo>
                <a:lnTo>
                  <a:pt x="24" y="62"/>
                </a:lnTo>
                <a:lnTo>
                  <a:pt x="24" y="62"/>
                </a:lnTo>
                <a:lnTo>
                  <a:pt x="23" y="62"/>
                </a:lnTo>
                <a:lnTo>
                  <a:pt x="23" y="61"/>
                </a:lnTo>
                <a:lnTo>
                  <a:pt x="21" y="60"/>
                </a:lnTo>
                <a:lnTo>
                  <a:pt x="21" y="60"/>
                </a:lnTo>
                <a:lnTo>
                  <a:pt x="21" y="60"/>
                </a:lnTo>
                <a:lnTo>
                  <a:pt x="20" y="60"/>
                </a:lnTo>
                <a:lnTo>
                  <a:pt x="19" y="60"/>
                </a:lnTo>
                <a:lnTo>
                  <a:pt x="18" y="60"/>
                </a:lnTo>
                <a:lnTo>
                  <a:pt x="18" y="60"/>
                </a:lnTo>
                <a:lnTo>
                  <a:pt x="16" y="60"/>
                </a:lnTo>
                <a:lnTo>
                  <a:pt x="15" y="60"/>
                </a:lnTo>
                <a:lnTo>
                  <a:pt x="15" y="60"/>
                </a:lnTo>
                <a:lnTo>
                  <a:pt x="14" y="60"/>
                </a:lnTo>
                <a:lnTo>
                  <a:pt x="13" y="60"/>
                </a:lnTo>
                <a:lnTo>
                  <a:pt x="13" y="60"/>
                </a:lnTo>
                <a:lnTo>
                  <a:pt x="11" y="60"/>
                </a:lnTo>
                <a:lnTo>
                  <a:pt x="10" y="60"/>
                </a:lnTo>
                <a:lnTo>
                  <a:pt x="10" y="60"/>
                </a:lnTo>
                <a:lnTo>
                  <a:pt x="10" y="58"/>
                </a:lnTo>
                <a:lnTo>
                  <a:pt x="10" y="57"/>
                </a:lnTo>
                <a:lnTo>
                  <a:pt x="9" y="57"/>
                </a:lnTo>
                <a:lnTo>
                  <a:pt x="8" y="57"/>
                </a:lnTo>
                <a:lnTo>
                  <a:pt x="8" y="57"/>
                </a:lnTo>
                <a:lnTo>
                  <a:pt x="6" y="57"/>
                </a:lnTo>
                <a:lnTo>
                  <a:pt x="5" y="57"/>
                </a:lnTo>
                <a:lnTo>
                  <a:pt x="5" y="57"/>
                </a:lnTo>
                <a:lnTo>
                  <a:pt x="5" y="57"/>
                </a:lnTo>
                <a:lnTo>
                  <a:pt x="4" y="57"/>
                </a:lnTo>
                <a:lnTo>
                  <a:pt x="4" y="55"/>
                </a:lnTo>
                <a:lnTo>
                  <a:pt x="4" y="55"/>
                </a:lnTo>
                <a:lnTo>
                  <a:pt x="3" y="55"/>
                </a:lnTo>
                <a:lnTo>
                  <a:pt x="3" y="53"/>
                </a:lnTo>
                <a:lnTo>
                  <a:pt x="3" y="52"/>
                </a:lnTo>
                <a:lnTo>
                  <a:pt x="3" y="52"/>
                </a:lnTo>
                <a:lnTo>
                  <a:pt x="3" y="52"/>
                </a:lnTo>
                <a:lnTo>
                  <a:pt x="3" y="51"/>
                </a:lnTo>
                <a:lnTo>
                  <a:pt x="3" y="51"/>
                </a:lnTo>
                <a:lnTo>
                  <a:pt x="3" y="50"/>
                </a:lnTo>
                <a:lnTo>
                  <a:pt x="3" y="50"/>
                </a:lnTo>
                <a:lnTo>
                  <a:pt x="3" y="48"/>
                </a:lnTo>
                <a:lnTo>
                  <a:pt x="3" y="48"/>
                </a:lnTo>
                <a:lnTo>
                  <a:pt x="1" y="48"/>
                </a:lnTo>
                <a:lnTo>
                  <a:pt x="1" y="47"/>
                </a:lnTo>
                <a:lnTo>
                  <a:pt x="1" y="47"/>
                </a:lnTo>
                <a:lnTo>
                  <a:pt x="1" y="46"/>
                </a:lnTo>
                <a:lnTo>
                  <a:pt x="1" y="45"/>
                </a:lnTo>
                <a:lnTo>
                  <a:pt x="1" y="45"/>
                </a:lnTo>
                <a:lnTo>
                  <a:pt x="1" y="43"/>
                </a:lnTo>
                <a:lnTo>
                  <a:pt x="0" y="43"/>
                </a:lnTo>
                <a:lnTo>
                  <a:pt x="0" y="42"/>
                </a:lnTo>
                <a:lnTo>
                  <a:pt x="1" y="42"/>
                </a:lnTo>
                <a:lnTo>
                  <a:pt x="1" y="41"/>
                </a:lnTo>
                <a:lnTo>
                  <a:pt x="0" y="41"/>
                </a:lnTo>
                <a:lnTo>
                  <a:pt x="0" y="40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6"/>
                </a:lnTo>
                <a:lnTo>
                  <a:pt x="1" y="36"/>
                </a:lnTo>
                <a:lnTo>
                  <a:pt x="1" y="36"/>
                </a:lnTo>
                <a:lnTo>
                  <a:pt x="3" y="36"/>
                </a:lnTo>
                <a:lnTo>
                  <a:pt x="3" y="37"/>
                </a:lnTo>
                <a:lnTo>
                  <a:pt x="3" y="38"/>
                </a:lnTo>
                <a:lnTo>
                  <a:pt x="4" y="38"/>
                </a:lnTo>
                <a:lnTo>
                  <a:pt x="4" y="37"/>
                </a:lnTo>
                <a:lnTo>
                  <a:pt x="5" y="36"/>
                </a:lnTo>
                <a:lnTo>
                  <a:pt x="5" y="36"/>
                </a:lnTo>
                <a:lnTo>
                  <a:pt x="5" y="34"/>
                </a:lnTo>
                <a:lnTo>
                  <a:pt x="5" y="33"/>
                </a:lnTo>
                <a:lnTo>
                  <a:pt x="4" y="33"/>
                </a:lnTo>
                <a:lnTo>
                  <a:pt x="4" y="33"/>
                </a:lnTo>
                <a:lnTo>
                  <a:pt x="5" y="33"/>
                </a:lnTo>
                <a:lnTo>
                  <a:pt x="5" y="32"/>
                </a:lnTo>
                <a:lnTo>
                  <a:pt x="5" y="31"/>
                </a:lnTo>
                <a:lnTo>
                  <a:pt x="4" y="31"/>
                </a:lnTo>
                <a:lnTo>
                  <a:pt x="4" y="29"/>
                </a:lnTo>
                <a:lnTo>
                  <a:pt x="4" y="28"/>
                </a:lnTo>
                <a:lnTo>
                  <a:pt x="4" y="28"/>
                </a:lnTo>
                <a:lnTo>
                  <a:pt x="5" y="28"/>
                </a:lnTo>
                <a:lnTo>
                  <a:pt x="5" y="28"/>
                </a:lnTo>
                <a:lnTo>
                  <a:pt x="6" y="28"/>
                </a:lnTo>
                <a:lnTo>
                  <a:pt x="8" y="28"/>
                </a:lnTo>
                <a:lnTo>
                  <a:pt x="8" y="28"/>
                </a:lnTo>
                <a:lnTo>
                  <a:pt x="9" y="28"/>
                </a:lnTo>
                <a:lnTo>
                  <a:pt x="9" y="27"/>
                </a:lnTo>
                <a:lnTo>
                  <a:pt x="9" y="26"/>
                </a:lnTo>
                <a:lnTo>
                  <a:pt x="9" y="26"/>
                </a:lnTo>
                <a:lnTo>
                  <a:pt x="10" y="24"/>
                </a:lnTo>
                <a:lnTo>
                  <a:pt x="10" y="24"/>
                </a:lnTo>
                <a:lnTo>
                  <a:pt x="10" y="23"/>
                </a:lnTo>
                <a:lnTo>
                  <a:pt x="11" y="23"/>
                </a:lnTo>
                <a:lnTo>
                  <a:pt x="11" y="22"/>
                </a:lnTo>
                <a:lnTo>
                  <a:pt x="11" y="21"/>
                </a:lnTo>
                <a:lnTo>
                  <a:pt x="11" y="19"/>
                </a:lnTo>
                <a:lnTo>
                  <a:pt x="11" y="19"/>
                </a:lnTo>
                <a:lnTo>
                  <a:pt x="13" y="19"/>
                </a:lnTo>
                <a:lnTo>
                  <a:pt x="13" y="19"/>
                </a:lnTo>
                <a:lnTo>
                  <a:pt x="14" y="19"/>
                </a:lnTo>
                <a:lnTo>
                  <a:pt x="14" y="18"/>
                </a:lnTo>
                <a:lnTo>
                  <a:pt x="15" y="17"/>
                </a:lnTo>
                <a:lnTo>
                  <a:pt x="15" y="17"/>
                </a:lnTo>
                <a:lnTo>
                  <a:pt x="15" y="17"/>
                </a:lnTo>
                <a:lnTo>
                  <a:pt x="15" y="16"/>
                </a:lnTo>
                <a:lnTo>
                  <a:pt x="15" y="16"/>
                </a:lnTo>
                <a:lnTo>
                  <a:pt x="16" y="17"/>
                </a:lnTo>
                <a:lnTo>
                  <a:pt x="18" y="17"/>
                </a:lnTo>
                <a:lnTo>
                  <a:pt x="18" y="17"/>
                </a:lnTo>
                <a:lnTo>
                  <a:pt x="18" y="17"/>
                </a:lnTo>
                <a:lnTo>
                  <a:pt x="19" y="17"/>
                </a:lnTo>
                <a:lnTo>
                  <a:pt x="20" y="17"/>
                </a:lnTo>
                <a:lnTo>
                  <a:pt x="21" y="17"/>
                </a:lnTo>
                <a:lnTo>
                  <a:pt x="23" y="17"/>
                </a:lnTo>
                <a:lnTo>
                  <a:pt x="23" y="17"/>
                </a:lnTo>
                <a:lnTo>
                  <a:pt x="24" y="16"/>
                </a:lnTo>
                <a:lnTo>
                  <a:pt x="24" y="14"/>
                </a:lnTo>
                <a:lnTo>
                  <a:pt x="24" y="14"/>
                </a:lnTo>
                <a:lnTo>
                  <a:pt x="24" y="14"/>
                </a:lnTo>
                <a:lnTo>
                  <a:pt x="25" y="14"/>
                </a:lnTo>
                <a:lnTo>
                  <a:pt x="26" y="13"/>
                </a:lnTo>
                <a:lnTo>
                  <a:pt x="26" y="12"/>
                </a:lnTo>
                <a:lnTo>
                  <a:pt x="26" y="12"/>
                </a:lnTo>
                <a:lnTo>
                  <a:pt x="26" y="11"/>
                </a:lnTo>
                <a:lnTo>
                  <a:pt x="26" y="9"/>
                </a:lnTo>
                <a:lnTo>
                  <a:pt x="26" y="9"/>
                </a:lnTo>
                <a:lnTo>
                  <a:pt x="26" y="9"/>
                </a:lnTo>
                <a:lnTo>
                  <a:pt x="28" y="9"/>
                </a:lnTo>
                <a:lnTo>
                  <a:pt x="28" y="7"/>
                </a:lnTo>
                <a:lnTo>
                  <a:pt x="26" y="7"/>
                </a:lnTo>
                <a:lnTo>
                  <a:pt x="26" y="7"/>
                </a:lnTo>
                <a:lnTo>
                  <a:pt x="28" y="6"/>
                </a:lnTo>
                <a:lnTo>
                  <a:pt x="28" y="4"/>
                </a:lnTo>
                <a:lnTo>
                  <a:pt x="28" y="4"/>
                </a:lnTo>
                <a:lnTo>
                  <a:pt x="28" y="3"/>
                </a:lnTo>
                <a:lnTo>
                  <a:pt x="26" y="2"/>
                </a:lnTo>
                <a:lnTo>
                  <a:pt x="26" y="0"/>
                </a:lnTo>
                <a:lnTo>
                  <a:pt x="26" y="0"/>
                </a:lnTo>
                <a:lnTo>
                  <a:pt x="26" y="0"/>
                </a:lnTo>
                <a:lnTo>
                  <a:pt x="26" y="0"/>
                </a:lnTo>
                <a:lnTo>
                  <a:pt x="28" y="0"/>
                </a:lnTo>
                <a:lnTo>
                  <a:pt x="29" y="0"/>
                </a:lnTo>
                <a:lnTo>
                  <a:pt x="29" y="0"/>
                </a:lnTo>
                <a:lnTo>
                  <a:pt x="30" y="0"/>
                </a:lnTo>
                <a:lnTo>
                  <a:pt x="31" y="0"/>
                </a:lnTo>
                <a:lnTo>
                  <a:pt x="31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7" y="0"/>
                </a:lnTo>
                <a:lnTo>
                  <a:pt x="37" y="0"/>
                </a:lnTo>
                <a:lnTo>
                  <a:pt x="38" y="0"/>
                </a:lnTo>
                <a:lnTo>
                  <a:pt x="39" y="0"/>
                </a:lnTo>
                <a:lnTo>
                  <a:pt x="40" y="0"/>
                </a:lnTo>
                <a:lnTo>
                  <a:pt x="40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5" y="0"/>
                </a:lnTo>
                <a:lnTo>
                  <a:pt x="45" y="0"/>
                </a:lnTo>
                <a:lnTo>
                  <a:pt x="47" y="0"/>
                </a:lnTo>
                <a:lnTo>
                  <a:pt x="48" y="0"/>
                </a:lnTo>
                <a:lnTo>
                  <a:pt x="48" y="0"/>
                </a:lnTo>
                <a:lnTo>
                  <a:pt x="49" y="0"/>
                </a:lnTo>
                <a:lnTo>
                  <a:pt x="50" y="0"/>
                </a:lnTo>
                <a:lnTo>
                  <a:pt x="50" y="0"/>
                </a:lnTo>
                <a:lnTo>
                  <a:pt x="52" y="0"/>
                </a:lnTo>
                <a:lnTo>
                  <a:pt x="53" y="0"/>
                </a:lnTo>
                <a:lnTo>
                  <a:pt x="53" y="0"/>
                </a:lnTo>
                <a:lnTo>
                  <a:pt x="53" y="2"/>
                </a:lnTo>
                <a:lnTo>
                  <a:pt x="54" y="2"/>
                </a:lnTo>
                <a:lnTo>
                  <a:pt x="55" y="3"/>
                </a:lnTo>
                <a:lnTo>
                  <a:pt x="55" y="3"/>
                </a:lnTo>
                <a:lnTo>
                  <a:pt x="57" y="4"/>
                </a:lnTo>
                <a:lnTo>
                  <a:pt x="58" y="4"/>
                </a:lnTo>
                <a:lnTo>
                  <a:pt x="58" y="4"/>
                </a:lnTo>
                <a:lnTo>
                  <a:pt x="59" y="4"/>
                </a:lnTo>
                <a:lnTo>
                  <a:pt x="59" y="4"/>
                </a:lnTo>
                <a:lnTo>
                  <a:pt x="60" y="6"/>
                </a:lnTo>
                <a:lnTo>
                  <a:pt x="62" y="6"/>
                </a:lnTo>
                <a:lnTo>
                  <a:pt x="62" y="6"/>
                </a:lnTo>
                <a:lnTo>
                  <a:pt x="63" y="7"/>
                </a:lnTo>
                <a:lnTo>
                  <a:pt x="64" y="7"/>
                </a:lnTo>
                <a:lnTo>
                  <a:pt x="64" y="7"/>
                </a:lnTo>
                <a:lnTo>
                  <a:pt x="66" y="7"/>
                </a:lnTo>
                <a:lnTo>
                  <a:pt x="67" y="7"/>
                </a:lnTo>
                <a:lnTo>
                  <a:pt x="67" y="7"/>
                </a:lnTo>
                <a:lnTo>
                  <a:pt x="68" y="7"/>
                </a:lnTo>
                <a:lnTo>
                  <a:pt x="69" y="7"/>
                </a:lnTo>
                <a:lnTo>
                  <a:pt x="69" y="8"/>
                </a:lnTo>
                <a:lnTo>
                  <a:pt x="69" y="8"/>
                </a:lnTo>
                <a:lnTo>
                  <a:pt x="71" y="9"/>
                </a:lnTo>
                <a:lnTo>
                  <a:pt x="72" y="9"/>
                </a:lnTo>
                <a:lnTo>
                  <a:pt x="72" y="9"/>
                </a:lnTo>
                <a:lnTo>
                  <a:pt x="72" y="9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52" name="Freeform 536" hidden="1">
            <a:extLst>
              <a:ext uri="{FF2B5EF4-FFF2-40B4-BE49-F238E27FC236}">
                <a16:creationId xmlns:a16="http://schemas.microsoft.com/office/drawing/2014/main" id="{EEBD784A-CA81-4A0B-B0DD-EAF5117DCA44}"/>
              </a:ext>
            </a:extLst>
          </p:cNvPr>
          <p:cNvSpPr>
            <a:spLocks/>
          </p:cNvSpPr>
          <p:nvPr/>
        </p:nvSpPr>
        <p:spPr bwMode="auto">
          <a:xfrm>
            <a:off x="14543860" y="3765154"/>
            <a:ext cx="965945" cy="777194"/>
          </a:xfrm>
          <a:custGeom>
            <a:avLst/>
            <a:gdLst>
              <a:gd name="T0" fmla="*/ 85 w 87"/>
              <a:gd name="T1" fmla="*/ 21 h 70"/>
              <a:gd name="T2" fmla="*/ 82 w 87"/>
              <a:gd name="T3" fmla="*/ 25 h 70"/>
              <a:gd name="T4" fmla="*/ 80 w 87"/>
              <a:gd name="T5" fmla="*/ 30 h 70"/>
              <a:gd name="T6" fmla="*/ 76 w 87"/>
              <a:gd name="T7" fmla="*/ 31 h 70"/>
              <a:gd name="T8" fmla="*/ 77 w 87"/>
              <a:gd name="T9" fmla="*/ 35 h 70"/>
              <a:gd name="T10" fmla="*/ 75 w 87"/>
              <a:gd name="T11" fmla="*/ 39 h 70"/>
              <a:gd name="T12" fmla="*/ 72 w 87"/>
              <a:gd name="T13" fmla="*/ 40 h 70"/>
              <a:gd name="T14" fmla="*/ 72 w 87"/>
              <a:gd name="T15" fmla="*/ 45 h 70"/>
              <a:gd name="T16" fmla="*/ 73 w 87"/>
              <a:gd name="T17" fmla="*/ 50 h 70"/>
              <a:gd name="T18" fmla="*/ 75 w 87"/>
              <a:gd name="T19" fmla="*/ 54 h 70"/>
              <a:gd name="T20" fmla="*/ 72 w 87"/>
              <a:gd name="T21" fmla="*/ 57 h 70"/>
              <a:gd name="T22" fmla="*/ 66 w 87"/>
              <a:gd name="T23" fmla="*/ 57 h 70"/>
              <a:gd name="T24" fmla="*/ 66 w 87"/>
              <a:gd name="T25" fmla="*/ 54 h 70"/>
              <a:gd name="T26" fmla="*/ 63 w 87"/>
              <a:gd name="T27" fmla="*/ 52 h 70"/>
              <a:gd name="T28" fmla="*/ 61 w 87"/>
              <a:gd name="T29" fmla="*/ 54 h 70"/>
              <a:gd name="T30" fmla="*/ 59 w 87"/>
              <a:gd name="T31" fmla="*/ 57 h 70"/>
              <a:gd name="T32" fmla="*/ 56 w 87"/>
              <a:gd name="T33" fmla="*/ 60 h 70"/>
              <a:gd name="T34" fmla="*/ 51 w 87"/>
              <a:gd name="T35" fmla="*/ 64 h 70"/>
              <a:gd name="T36" fmla="*/ 49 w 87"/>
              <a:gd name="T37" fmla="*/ 69 h 70"/>
              <a:gd name="T38" fmla="*/ 44 w 87"/>
              <a:gd name="T39" fmla="*/ 70 h 70"/>
              <a:gd name="T40" fmla="*/ 42 w 87"/>
              <a:gd name="T41" fmla="*/ 65 h 70"/>
              <a:gd name="T42" fmla="*/ 42 w 87"/>
              <a:gd name="T43" fmla="*/ 62 h 70"/>
              <a:gd name="T44" fmla="*/ 38 w 87"/>
              <a:gd name="T45" fmla="*/ 58 h 70"/>
              <a:gd name="T46" fmla="*/ 35 w 87"/>
              <a:gd name="T47" fmla="*/ 63 h 70"/>
              <a:gd name="T48" fmla="*/ 32 w 87"/>
              <a:gd name="T49" fmla="*/ 67 h 70"/>
              <a:gd name="T50" fmla="*/ 30 w 87"/>
              <a:gd name="T51" fmla="*/ 62 h 70"/>
              <a:gd name="T52" fmla="*/ 24 w 87"/>
              <a:gd name="T53" fmla="*/ 62 h 70"/>
              <a:gd name="T54" fmla="*/ 22 w 87"/>
              <a:gd name="T55" fmla="*/ 59 h 70"/>
              <a:gd name="T56" fmla="*/ 15 w 87"/>
              <a:gd name="T57" fmla="*/ 58 h 70"/>
              <a:gd name="T58" fmla="*/ 14 w 87"/>
              <a:gd name="T59" fmla="*/ 54 h 70"/>
              <a:gd name="T60" fmla="*/ 13 w 87"/>
              <a:gd name="T61" fmla="*/ 49 h 70"/>
              <a:gd name="T62" fmla="*/ 9 w 87"/>
              <a:gd name="T63" fmla="*/ 47 h 70"/>
              <a:gd name="T64" fmla="*/ 6 w 87"/>
              <a:gd name="T65" fmla="*/ 42 h 70"/>
              <a:gd name="T66" fmla="*/ 0 w 87"/>
              <a:gd name="T67" fmla="*/ 42 h 70"/>
              <a:gd name="T68" fmla="*/ 1 w 87"/>
              <a:gd name="T69" fmla="*/ 38 h 70"/>
              <a:gd name="T70" fmla="*/ 6 w 87"/>
              <a:gd name="T71" fmla="*/ 35 h 70"/>
              <a:gd name="T72" fmla="*/ 10 w 87"/>
              <a:gd name="T73" fmla="*/ 39 h 70"/>
              <a:gd name="T74" fmla="*/ 12 w 87"/>
              <a:gd name="T75" fmla="*/ 36 h 70"/>
              <a:gd name="T76" fmla="*/ 6 w 87"/>
              <a:gd name="T77" fmla="*/ 34 h 70"/>
              <a:gd name="T78" fmla="*/ 6 w 87"/>
              <a:gd name="T79" fmla="*/ 30 h 70"/>
              <a:gd name="T80" fmla="*/ 4 w 87"/>
              <a:gd name="T81" fmla="*/ 25 h 70"/>
              <a:gd name="T82" fmla="*/ 6 w 87"/>
              <a:gd name="T83" fmla="*/ 23 h 70"/>
              <a:gd name="T84" fmla="*/ 5 w 87"/>
              <a:gd name="T85" fmla="*/ 19 h 70"/>
              <a:gd name="T86" fmla="*/ 9 w 87"/>
              <a:gd name="T87" fmla="*/ 16 h 70"/>
              <a:gd name="T88" fmla="*/ 12 w 87"/>
              <a:gd name="T89" fmla="*/ 11 h 70"/>
              <a:gd name="T90" fmla="*/ 15 w 87"/>
              <a:gd name="T91" fmla="*/ 13 h 70"/>
              <a:gd name="T92" fmla="*/ 20 w 87"/>
              <a:gd name="T93" fmla="*/ 13 h 70"/>
              <a:gd name="T94" fmla="*/ 27 w 87"/>
              <a:gd name="T95" fmla="*/ 13 h 70"/>
              <a:gd name="T96" fmla="*/ 33 w 87"/>
              <a:gd name="T97" fmla="*/ 13 h 70"/>
              <a:gd name="T98" fmla="*/ 29 w 87"/>
              <a:gd name="T99" fmla="*/ 9 h 70"/>
              <a:gd name="T100" fmla="*/ 29 w 87"/>
              <a:gd name="T101" fmla="*/ 2 h 70"/>
              <a:gd name="T102" fmla="*/ 32 w 87"/>
              <a:gd name="T103" fmla="*/ 1 h 70"/>
              <a:gd name="T104" fmla="*/ 38 w 87"/>
              <a:gd name="T105" fmla="*/ 1 h 70"/>
              <a:gd name="T106" fmla="*/ 44 w 87"/>
              <a:gd name="T107" fmla="*/ 1 h 70"/>
              <a:gd name="T108" fmla="*/ 49 w 87"/>
              <a:gd name="T109" fmla="*/ 1 h 70"/>
              <a:gd name="T110" fmla="*/ 53 w 87"/>
              <a:gd name="T111" fmla="*/ 4 h 70"/>
              <a:gd name="T112" fmla="*/ 58 w 87"/>
              <a:gd name="T113" fmla="*/ 5 h 70"/>
              <a:gd name="T114" fmla="*/ 63 w 87"/>
              <a:gd name="T115" fmla="*/ 6 h 70"/>
              <a:gd name="T116" fmla="*/ 69 w 87"/>
              <a:gd name="T117" fmla="*/ 6 h 70"/>
              <a:gd name="T118" fmla="*/ 76 w 87"/>
              <a:gd name="T119" fmla="*/ 6 h 70"/>
              <a:gd name="T120" fmla="*/ 81 w 87"/>
              <a:gd name="T121" fmla="*/ 6 h 70"/>
              <a:gd name="T122" fmla="*/ 85 w 87"/>
              <a:gd name="T123" fmla="*/ 11 h 70"/>
              <a:gd name="T124" fmla="*/ 87 w 87"/>
              <a:gd name="T125" fmla="*/ 16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7" h="70">
                <a:moveTo>
                  <a:pt x="87" y="18"/>
                </a:moveTo>
                <a:lnTo>
                  <a:pt x="87" y="19"/>
                </a:lnTo>
                <a:lnTo>
                  <a:pt x="87" y="19"/>
                </a:lnTo>
                <a:lnTo>
                  <a:pt x="87" y="19"/>
                </a:lnTo>
                <a:lnTo>
                  <a:pt x="86" y="20"/>
                </a:lnTo>
                <a:lnTo>
                  <a:pt x="86" y="21"/>
                </a:lnTo>
                <a:lnTo>
                  <a:pt x="85" y="21"/>
                </a:lnTo>
                <a:lnTo>
                  <a:pt x="85" y="21"/>
                </a:lnTo>
                <a:lnTo>
                  <a:pt x="83" y="21"/>
                </a:lnTo>
                <a:lnTo>
                  <a:pt x="83" y="21"/>
                </a:lnTo>
                <a:lnTo>
                  <a:pt x="83" y="23"/>
                </a:lnTo>
                <a:lnTo>
                  <a:pt x="83" y="24"/>
                </a:lnTo>
                <a:lnTo>
                  <a:pt x="83" y="25"/>
                </a:lnTo>
                <a:lnTo>
                  <a:pt x="82" y="25"/>
                </a:lnTo>
                <a:lnTo>
                  <a:pt x="82" y="26"/>
                </a:lnTo>
                <a:lnTo>
                  <a:pt x="82" y="26"/>
                </a:lnTo>
                <a:lnTo>
                  <a:pt x="81" y="28"/>
                </a:lnTo>
                <a:lnTo>
                  <a:pt x="81" y="28"/>
                </a:lnTo>
                <a:lnTo>
                  <a:pt x="81" y="29"/>
                </a:lnTo>
                <a:lnTo>
                  <a:pt x="81" y="30"/>
                </a:lnTo>
                <a:lnTo>
                  <a:pt x="80" y="30"/>
                </a:lnTo>
                <a:lnTo>
                  <a:pt x="80" y="30"/>
                </a:lnTo>
                <a:lnTo>
                  <a:pt x="78" y="30"/>
                </a:lnTo>
                <a:lnTo>
                  <a:pt x="77" y="30"/>
                </a:lnTo>
                <a:lnTo>
                  <a:pt x="77" y="30"/>
                </a:lnTo>
                <a:lnTo>
                  <a:pt x="76" y="30"/>
                </a:lnTo>
                <a:lnTo>
                  <a:pt x="76" y="30"/>
                </a:lnTo>
                <a:lnTo>
                  <a:pt x="76" y="31"/>
                </a:lnTo>
                <a:lnTo>
                  <a:pt x="76" y="33"/>
                </a:lnTo>
                <a:lnTo>
                  <a:pt x="77" y="33"/>
                </a:lnTo>
                <a:lnTo>
                  <a:pt x="77" y="34"/>
                </a:lnTo>
                <a:lnTo>
                  <a:pt x="77" y="35"/>
                </a:lnTo>
                <a:lnTo>
                  <a:pt x="76" y="35"/>
                </a:lnTo>
                <a:lnTo>
                  <a:pt x="76" y="35"/>
                </a:lnTo>
                <a:lnTo>
                  <a:pt x="77" y="35"/>
                </a:lnTo>
                <a:lnTo>
                  <a:pt x="77" y="36"/>
                </a:lnTo>
                <a:lnTo>
                  <a:pt x="77" y="38"/>
                </a:lnTo>
                <a:lnTo>
                  <a:pt x="77" y="38"/>
                </a:lnTo>
                <a:lnTo>
                  <a:pt x="76" y="39"/>
                </a:lnTo>
                <a:lnTo>
                  <a:pt x="76" y="40"/>
                </a:lnTo>
                <a:lnTo>
                  <a:pt x="75" y="40"/>
                </a:lnTo>
                <a:lnTo>
                  <a:pt x="75" y="39"/>
                </a:lnTo>
                <a:lnTo>
                  <a:pt x="75" y="38"/>
                </a:lnTo>
                <a:lnTo>
                  <a:pt x="73" y="38"/>
                </a:lnTo>
                <a:lnTo>
                  <a:pt x="73" y="38"/>
                </a:lnTo>
                <a:lnTo>
                  <a:pt x="72" y="38"/>
                </a:lnTo>
                <a:lnTo>
                  <a:pt x="72" y="39"/>
                </a:lnTo>
                <a:lnTo>
                  <a:pt x="72" y="40"/>
                </a:lnTo>
                <a:lnTo>
                  <a:pt x="72" y="40"/>
                </a:lnTo>
                <a:lnTo>
                  <a:pt x="72" y="40"/>
                </a:lnTo>
                <a:lnTo>
                  <a:pt x="72" y="42"/>
                </a:lnTo>
                <a:lnTo>
                  <a:pt x="72" y="43"/>
                </a:lnTo>
                <a:lnTo>
                  <a:pt x="73" y="43"/>
                </a:lnTo>
                <a:lnTo>
                  <a:pt x="73" y="44"/>
                </a:lnTo>
                <a:lnTo>
                  <a:pt x="72" y="44"/>
                </a:lnTo>
                <a:lnTo>
                  <a:pt x="72" y="45"/>
                </a:lnTo>
                <a:lnTo>
                  <a:pt x="73" y="45"/>
                </a:lnTo>
                <a:lnTo>
                  <a:pt x="73" y="47"/>
                </a:lnTo>
                <a:lnTo>
                  <a:pt x="73" y="47"/>
                </a:lnTo>
                <a:lnTo>
                  <a:pt x="73" y="48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5" y="50"/>
                </a:lnTo>
                <a:lnTo>
                  <a:pt x="75" y="50"/>
                </a:lnTo>
                <a:lnTo>
                  <a:pt x="75" y="52"/>
                </a:lnTo>
                <a:lnTo>
                  <a:pt x="75" y="52"/>
                </a:lnTo>
                <a:lnTo>
                  <a:pt x="75" y="53"/>
                </a:lnTo>
                <a:lnTo>
                  <a:pt x="75" y="53"/>
                </a:lnTo>
                <a:lnTo>
                  <a:pt x="75" y="54"/>
                </a:lnTo>
                <a:lnTo>
                  <a:pt x="75" y="54"/>
                </a:lnTo>
                <a:lnTo>
                  <a:pt x="75" y="54"/>
                </a:lnTo>
                <a:lnTo>
                  <a:pt x="75" y="54"/>
                </a:lnTo>
                <a:lnTo>
                  <a:pt x="73" y="55"/>
                </a:lnTo>
                <a:lnTo>
                  <a:pt x="73" y="57"/>
                </a:lnTo>
                <a:lnTo>
                  <a:pt x="72" y="57"/>
                </a:lnTo>
                <a:lnTo>
                  <a:pt x="72" y="57"/>
                </a:lnTo>
                <a:lnTo>
                  <a:pt x="72" y="57"/>
                </a:lnTo>
                <a:lnTo>
                  <a:pt x="71" y="57"/>
                </a:lnTo>
                <a:lnTo>
                  <a:pt x="69" y="57"/>
                </a:lnTo>
                <a:lnTo>
                  <a:pt x="68" y="57"/>
                </a:lnTo>
                <a:lnTo>
                  <a:pt x="68" y="57"/>
                </a:lnTo>
                <a:lnTo>
                  <a:pt x="67" y="57"/>
                </a:lnTo>
                <a:lnTo>
                  <a:pt x="66" y="57"/>
                </a:lnTo>
                <a:lnTo>
                  <a:pt x="66" y="57"/>
                </a:lnTo>
                <a:lnTo>
                  <a:pt x="64" y="57"/>
                </a:lnTo>
                <a:lnTo>
                  <a:pt x="64" y="57"/>
                </a:lnTo>
                <a:lnTo>
                  <a:pt x="64" y="55"/>
                </a:lnTo>
                <a:lnTo>
                  <a:pt x="66" y="54"/>
                </a:lnTo>
                <a:lnTo>
                  <a:pt x="66" y="54"/>
                </a:lnTo>
                <a:lnTo>
                  <a:pt x="66" y="54"/>
                </a:lnTo>
                <a:lnTo>
                  <a:pt x="66" y="53"/>
                </a:lnTo>
                <a:lnTo>
                  <a:pt x="64" y="52"/>
                </a:lnTo>
                <a:lnTo>
                  <a:pt x="64" y="52"/>
                </a:lnTo>
                <a:lnTo>
                  <a:pt x="64" y="50"/>
                </a:lnTo>
                <a:lnTo>
                  <a:pt x="64" y="49"/>
                </a:lnTo>
                <a:lnTo>
                  <a:pt x="64" y="50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2" y="53"/>
                </a:lnTo>
                <a:lnTo>
                  <a:pt x="62" y="54"/>
                </a:lnTo>
                <a:lnTo>
                  <a:pt x="63" y="54"/>
                </a:lnTo>
                <a:lnTo>
                  <a:pt x="62" y="54"/>
                </a:lnTo>
                <a:lnTo>
                  <a:pt x="61" y="54"/>
                </a:lnTo>
                <a:lnTo>
                  <a:pt x="61" y="54"/>
                </a:lnTo>
                <a:lnTo>
                  <a:pt x="59" y="54"/>
                </a:lnTo>
                <a:lnTo>
                  <a:pt x="58" y="54"/>
                </a:lnTo>
                <a:lnTo>
                  <a:pt x="58" y="55"/>
                </a:lnTo>
                <a:lnTo>
                  <a:pt x="58" y="57"/>
                </a:lnTo>
                <a:lnTo>
                  <a:pt x="59" y="57"/>
                </a:lnTo>
                <a:lnTo>
                  <a:pt x="59" y="57"/>
                </a:lnTo>
                <a:lnTo>
                  <a:pt x="59" y="58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7" y="59"/>
                </a:lnTo>
                <a:lnTo>
                  <a:pt x="56" y="59"/>
                </a:lnTo>
                <a:lnTo>
                  <a:pt x="56" y="60"/>
                </a:lnTo>
                <a:lnTo>
                  <a:pt x="56" y="62"/>
                </a:lnTo>
                <a:lnTo>
                  <a:pt x="54" y="62"/>
                </a:lnTo>
                <a:lnTo>
                  <a:pt x="53" y="62"/>
                </a:lnTo>
                <a:lnTo>
                  <a:pt x="53" y="63"/>
                </a:lnTo>
                <a:lnTo>
                  <a:pt x="52" y="63"/>
                </a:lnTo>
                <a:lnTo>
                  <a:pt x="52" y="63"/>
                </a:lnTo>
                <a:lnTo>
                  <a:pt x="51" y="64"/>
                </a:lnTo>
                <a:lnTo>
                  <a:pt x="51" y="65"/>
                </a:lnTo>
                <a:lnTo>
                  <a:pt x="51" y="65"/>
                </a:lnTo>
                <a:lnTo>
                  <a:pt x="49" y="67"/>
                </a:lnTo>
                <a:lnTo>
                  <a:pt x="49" y="68"/>
                </a:lnTo>
                <a:lnTo>
                  <a:pt x="49" y="68"/>
                </a:lnTo>
                <a:lnTo>
                  <a:pt x="49" y="68"/>
                </a:lnTo>
                <a:lnTo>
                  <a:pt x="49" y="69"/>
                </a:lnTo>
                <a:lnTo>
                  <a:pt x="48" y="70"/>
                </a:lnTo>
                <a:lnTo>
                  <a:pt x="48" y="70"/>
                </a:lnTo>
                <a:lnTo>
                  <a:pt x="48" y="70"/>
                </a:lnTo>
                <a:lnTo>
                  <a:pt x="47" y="70"/>
                </a:lnTo>
                <a:lnTo>
                  <a:pt x="47" y="70"/>
                </a:lnTo>
                <a:lnTo>
                  <a:pt x="44" y="70"/>
                </a:lnTo>
                <a:lnTo>
                  <a:pt x="44" y="70"/>
                </a:lnTo>
                <a:lnTo>
                  <a:pt x="44" y="70"/>
                </a:lnTo>
                <a:lnTo>
                  <a:pt x="44" y="70"/>
                </a:lnTo>
                <a:lnTo>
                  <a:pt x="43" y="69"/>
                </a:lnTo>
                <a:lnTo>
                  <a:pt x="43" y="68"/>
                </a:lnTo>
                <a:lnTo>
                  <a:pt x="43" y="68"/>
                </a:lnTo>
                <a:lnTo>
                  <a:pt x="42" y="67"/>
                </a:lnTo>
                <a:lnTo>
                  <a:pt x="42" y="65"/>
                </a:lnTo>
                <a:lnTo>
                  <a:pt x="42" y="65"/>
                </a:lnTo>
                <a:lnTo>
                  <a:pt x="41" y="65"/>
                </a:lnTo>
                <a:lnTo>
                  <a:pt x="41" y="64"/>
                </a:lnTo>
                <a:lnTo>
                  <a:pt x="41" y="63"/>
                </a:lnTo>
                <a:lnTo>
                  <a:pt x="42" y="63"/>
                </a:lnTo>
                <a:lnTo>
                  <a:pt x="42" y="62"/>
                </a:lnTo>
                <a:lnTo>
                  <a:pt x="42" y="62"/>
                </a:lnTo>
                <a:lnTo>
                  <a:pt x="42" y="60"/>
                </a:lnTo>
                <a:lnTo>
                  <a:pt x="41" y="59"/>
                </a:lnTo>
                <a:lnTo>
                  <a:pt x="41" y="59"/>
                </a:lnTo>
                <a:lnTo>
                  <a:pt x="41" y="58"/>
                </a:lnTo>
                <a:lnTo>
                  <a:pt x="39" y="58"/>
                </a:lnTo>
                <a:lnTo>
                  <a:pt x="39" y="58"/>
                </a:lnTo>
                <a:lnTo>
                  <a:pt x="38" y="58"/>
                </a:lnTo>
                <a:lnTo>
                  <a:pt x="37" y="59"/>
                </a:lnTo>
                <a:lnTo>
                  <a:pt x="37" y="59"/>
                </a:lnTo>
                <a:lnTo>
                  <a:pt x="37" y="60"/>
                </a:lnTo>
                <a:lnTo>
                  <a:pt x="37" y="60"/>
                </a:lnTo>
                <a:lnTo>
                  <a:pt x="35" y="62"/>
                </a:lnTo>
                <a:lnTo>
                  <a:pt x="35" y="62"/>
                </a:lnTo>
                <a:lnTo>
                  <a:pt x="35" y="63"/>
                </a:lnTo>
                <a:lnTo>
                  <a:pt x="35" y="63"/>
                </a:lnTo>
                <a:lnTo>
                  <a:pt x="34" y="64"/>
                </a:lnTo>
                <a:lnTo>
                  <a:pt x="34" y="65"/>
                </a:lnTo>
                <a:lnTo>
                  <a:pt x="34" y="65"/>
                </a:lnTo>
                <a:lnTo>
                  <a:pt x="34" y="67"/>
                </a:lnTo>
                <a:lnTo>
                  <a:pt x="33" y="65"/>
                </a:lnTo>
                <a:lnTo>
                  <a:pt x="32" y="67"/>
                </a:lnTo>
                <a:lnTo>
                  <a:pt x="32" y="65"/>
                </a:lnTo>
                <a:lnTo>
                  <a:pt x="30" y="65"/>
                </a:lnTo>
                <a:lnTo>
                  <a:pt x="30" y="64"/>
                </a:lnTo>
                <a:lnTo>
                  <a:pt x="30" y="64"/>
                </a:lnTo>
                <a:lnTo>
                  <a:pt x="30" y="63"/>
                </a:lnTo>
                <a:lnTo>
                  <a:pt x="30" y="62"/>
                </a:lnTo>
                <a:lnTo>
                  <a:pt x="30" y="62"/>
                </a:lnTo>
                <a:lnTo>
                  <a:pt x="29" y="60"/>
                </a:lnTo>
                <a:lnTo>
                  <a:pt x="28" y="60"/>
                </a:lnTo>
                <a:lnTo>
                  <a:pt x="28" y="60"/>
                </a:lnTo>
                <a:lnTo>
                  <a:pt x="27" y="62"/>
                </a:lnTo>
                <a:lnTo>
                  <a:pt x="25" y="62"/>
                </a:lnTo>
                <a:lnTo>
                  <a:pt x="25" y="62"/>
                </a:lnTo>
                <a:lnTo>
                  <a:pt x="24" y="62"/>
                </a:lnTo>
                <a:lnTo>
                  <a:pt x="23" y="62"/>
                </a:lnTo>
                <a:lnTo>
                  <a:pt x="23" y="60"/>
                </a:lnTo>
                <a:lnTo>
                  <a:pt x="23" y="59"/>
                </a:lnTo>
                <a:lnTo>
                  <a:pt x="23" y="59"/>
                </a:lnTo>
                <a:lnTo>
                  <a:pt x="23" y="59"/>
                </a:lnTo>
                <a:lnTo>
                  <a:pt x="22" y="59"/>
                </a:lnTo>
                <a:lnTo>
                  <a:pt x="22" y="59"/>
                </a:lnTo>
                <a:lnTo>
                  <a:pt x="20" y="59"/>
                </a:lnTo>
                <a:lnTo>
                  <a:pt x="20" y="59"/>
                </a:lnTo>
                <a:lnTo>
                  <a:pt x="19" y="59"/>
                </a:lnTo>
                <a:lnTo>
                  <a:pt x="18" y="59"/>
                </a:lnTo>
                <a:lnTo>
                  <a:pt x="18" y="59"/>
                </a:lnTo>
                <a:lnTo>
                  <a:pt x="17" y="59"/>
                </a:lnTo>
                <a:lnTo>
                  <a:pt x="15" y="58"/>
                </a:lnTo>
                <a:lnTo>
                  <a:pt x="15" y="57"/>
                </a:lnTo>
                <a:lnTo>
                  <a:pt x="15" y="57"/>
                </a:lnTo>
                <a:lnTo>
                  <a:pt x="15" y="55"/>
                </a:lnTo>
                <a:lnTo>
                  <a:pt x="15" y="54"/>
                </a:lnTo>
                <a:lnTo>
                  <a:pt x="15" y="54"/>
                </a:lnTo>
                <a:lnTo>
                  <a:pt x="14" y="54"/>
                </a:lnTo>
                <a:lnTo>
                  <a:pt x="14" y="54"/>
                </a:lnTo>
                <a:lnTo>
                  <a:pt x="14" y="53"/>
                </a:lnTo>
                <a:lnTo>
                  <a:pt x="13" y="52"/>
                </a:lnTo>
                <a:lnTo>
                  <a:pt x="14" y="52"/>
                </a:lnTo>
                <a:lnTo>
                  <a:pt x="14" y="52"/>
                </a:lnTo>
                <a:lnTo>
                  <a:pt x="14" y="50"/>
                </a:lnTo>
                <a:lnTo>
                  <a:pt x="14" y="49"/>
                </a:lnTo>
                <a:lnTo>
                  <a:pt x="13" y="49"/>
                </a:lnTo>
                <a:lnTo>
                  <a:pt x="12" y="49"/>
                </a:lnTo>
                <a:lnTo>
                  <a:pt x="12" y="49"/>
                </a:lnTo>
                <a:lnTo>
                  <a:pt x="12" y="48"/>
                </a:lnTo>
                <a:lnTo>
                  <a:pt x="12" y="47"/>
                </a:lnTo>
                <a:lnTo>
                  <a:pt x="12" y="47"/>
                </a:lnTo>
                <a:lnTo>
                  <a:pt x="10" y="47"/>
                </a:lnTo>
                <a:lnTo>
                  <a:pt x="9" y="47"/>
                </a:lnTo>
                <a:lnTo>
                  <a:pt x="9" y="47"/>
                </a:lnTo>
                <a:lnTo>
                  <a:pt x="9" y="45"/>
                </a:lnTo>
                <a:lnTo>
                  <a:pt x="9" y="44"/>
                </a:lnTo>
                <a:lnTo>
                  <a:pt x="8" y="44"/>
                </a:lnTo>
                <a:lnTo>
                  <a:pt x="8" y="43"/>
                </a:lnTo>
                <a:lnTo>
                  <a:pt x="6" y="43"/>
                </a:lnTo>
                <a:lnTo>
                  <a:pt x="6" y="42"/>
                </a:lnTo>
                <a:lnTo>
                  <a:pt x="5" y="42"/>
                </a:lnTo>
                <a:lnTo>
                  <a:pt x="4" y="42"/>
                </a:lnTo>
                <a:lnTo>
                  <a:pt x="4" y="42"/>
                </a:lnTo>
                <a:lnTo>
                  <a:pt x="3" y="42"/>
                </a:lnTo>
                <a:lnTo>
                  <a:pt x="1" y="42"/>
                </a:lnTo>
                <a:lnTo>
                  <a:pt x="1" y="42"/>
                </a:lnTo>
                <a:lnTo>
                  <a:pt x="0" y="42"/>
                </a:lnTo>
                <a:lnTo>
                  <a:pt x="0" y="40"/>
                </a:lnTo>
                <a:lnTo>
                  <a:pt x="0" y="40"/>
                </a:lnTo>
                <a:lnTo>
                  <a:pt x="0" y="39"/>
                </a:lnTo>
                <a:lnTo>
                  <a:pt x="0" y="39"/>
                </a:lnTo>
                <a:lnTo>
                  <a:pt x="1" y="39"/>
                </a:lnTo>
                <a:lnTo>
                  <a:pt x="1" y="38"/>
                </a:lnTo>
                <a:lnTo>
                  <a:pt x="1" y="38"/>
                </a:lnTo>
                <a:lnTo>
                  <a:pt x="1" y="36"/>
                </a:lnTo>
                <a:lnTo>
                  <a:pt x="3" y="36"/>
                </a:lnTo>
                <a:lnTo>
                  <a:pt x="4" y="36"/>
                </a:lnTo>
                <a:lnTo>
                  <a:pt x="4" y="36"/>
                </a:lnTo>
                <a:lnTo>
                  <a:pt x="5" y="36"/>
                </a:lnTo>
                <a:lnTo>
                  <a:pt x="6" y="36"/>
                </a:lnTo>
                <a:lnTo>
                  <a:pt x="6" y="35"/>
                </a:lnTo>
                <a:lnTo>
                  <a:pt x="8" y="36"/>
                </a:lnTo>
                <a:lnTo>
                  <a:pt x="8" y="38"/>
                </a:lnTo>
                <a:lnTo>
                  <a:pt x="8" y="38"/>
                </a:lnTo>
                <a:lnTo>
                  <a:pt x="8" y="39"/>
                </a:lnTo>
                <a:lnTo>
                  <a:pt x="9" y="39"/>
                </a:lnTo>
                <a:lnTo>
                  <a:pt x="9" y="39"/>
                </a:lnTo>
                <a:lnTo>
                  <a:pt x="10" y="39"/>
                </a:lnTo>
                <a:lnTo>
                  <a:pt x="12" y="39"/>
                </a:lnTo>
                <a:lnTo>
                  <a:pt x="12" y="39"/>
                </a:lnTo>
                <a:lnTo>
                  <a:pt x="12" y="38"/>
                </a:lnTo>
                <a:lnTo>
                  <a:pt x="12" y="38"/>
                </a:lnTo>
                <a:lnTo>
                  <a:pt x="12" y="36"/>
                </a:lnTo>
                <a:lnTo>
                  <a:pt x="12" y="35"/>
                </a:lnTo>
                <a:lnTo>
                  <a:pt x="12" y="36"/>
                </a:lnTo>
                <a:lnTo>
                  <a:pt x="10" y="36"/>
                </a:lnTo>
                <a:lnTo>
                  <a:pt x="10" y="36"/>
                </a:lnTo>
                <a:lnTo>
                  <a:pt x="9" y="36"/>
                </a:lnTo>
                <a:lnTo>
                  <a:pt x="9" y="35"/>
                </a:lnTo>
                <a:lnTo>
                  <a:pt x="8" y="35"/>
                </a:lnTo>
                <a:lnTo>
                  <a:pt x="8" y="35"/>
                </a:lnTo>
                <a:lnTo>
                  <a:pt x="6" y="34"/>
                </a:lnTo>
                <a:lnTo>
                  <a:pt x="8" y="34"/>
                </a:lnTo>
                <a:lnTo>
                  <a:pt x="8" y="33"/>
                </a:lnTo>
                <a:lnTo>
                  <a:pt x="9" y="33"/>
                </a:lnTo>
                <a:lnTo>
                  <a:pt x="9" y="31"/>
                </a:lnTo>
                <a:lnTo>
                  <a:pt x="9" y="30"/>
                </a:lnTo>
                <a:lnTo>
                  <a:pt x="8" y="30"/>
                </a:lnTo>
                <a:lnTo>
                  <a:pt x="6" y="30"/>
                </a:lnTo>
                <a:lnTo>
                  <a:pt x="6" y="29"/>
                </a:lnTo>
                <a:lnTo>
                  <a:pt x="6" y="28"/>
                </a:lnTo>
                <a:lnTo>
                  <a:pt x="6" y="28"/>
                </a:lnTo>
                <a:lnTo>
                  <a:pt x="6" y="26"/>
                </a:lnTo>
                <a:lnTo>
                  <a:pt x="6" y="26"/>
                </a:lnTo>
                <a:lnTo>
                  <a:pt x="5" y="25"/>
                </a:lnTo>
                <a:lnTo>
                  <a:pt x="4" y="25"/>
                </a:lnTo>
                <a:lnTo>
                  <a:pt x="4" y="25"/>
                </a:lnTo>
                <a:lnTo>
                  <a:pt x="4" y="25"/>
                </a:lnTo>
                <a:lnTo>
                  <a:pt x="5" y="24"/>
                </a:lnTo>
                <a:lnTo>
                  <a:pt x="5" y="23"/>
                </a:lnTo>
                <a:lnTo>
                  <a:pt x="6" y="23"/>
                </a:lnTo>
                <a:lnTo>
                  <a:pt x="6" y="23"/>
                </a:lnTo>
                <a:lnTo>
                  <a:pt x="6" y="23"/>
                </a:lnTo>
                <a:lnTo>
                  <a:pt x="6" y="21"/>
                </a:lnTo>
                <a:lnTo>
                  <a:pt x="6" y="21"/>
                </a:lnTo>
                <a:lnTo>
                  <a:pt x="6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6" y="19"/>
                </a:lnTo>
                <a:lnTo>
                  <a:pt x="6" y="18"/>
                </a:lnTo>
                <a:lnTo>
                  <a:pt x="6" y="18"/>
                </a:lnTo>
                <a:lnTo>
                  <a:pt x="9" y="18"/>
                </a:lnTo>
                <a:lnTo>
                  <a:pt x="9" y="18"/>
                </a:lnTo>
                <a:lnTo>
                  <a:pt x="9" y="16"/>
                </a:lnTo>
                <a:lnTo>
                  <a:pt x="9" y="16"/>
                </a:lnTo>
                <a:lnTo>
                  <a:pt x="10" y="15"/>
                </a:lnTo>
                <a:lnTo>
                  <a:pt x="12" y="15"/>
                </a:lnTo>
                <a:lnTo>
                  <a:pt x="12" y="14"/>
                </a:lnTo>
                <a:lnTo>
                  <a:pt x="12" y="14"/>
                </a:lnTo>
                <a:lnTo>
                  <a:pt x="12" y="13"/>
                </a:lnTo>
                <a:lnTo>
                  <a:pt x="12" y="13"/>
                </a:lnTo>
                <a:lnTo>
                  <a:pt x="12" y="11"/>
                </a:lnTo>
                <a:lnTo>
                  <a:pt x="12" y="11"/>
                </a:lnTo>
                <a:lnTo>
                  <a:pt x="13" y="10"/>
                </a:lnTo>
                <a:lnTo>
                  <a:pt x="13" y="10"/>
                </a:lnTo>
                <a:lnTo>
                  <a:pt x="14" y="11"/>
                </a:lnTo>
                <a:lnTo>
                  <a:pt x="14" y="11"/>
                </a:lnTo>
                <a:lnTo>
                  <a:pt x="15" y="11"/>
                </a:lnTo>
                <a:lnTo>
                  <a:pt x="15" y="13"/>
                </a:lnTo>
                <a:lnTo>
                  <a:pt x="17" y="13"/>
                </a:lnTo>
                <a:lnTo>
                  <a:pt x="18" y="13"/>
                </a:lnTo>
                <a:lnTo>
                  <a:pt x="18" y="13"/>
                </a:lnTo>
                <a:lnTo>
                  <a:pt x="19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2" y="13"/>
                </a:lnTo>
                <a:lnTo>
                  <a:pt x="23" y="13"/>
                </a:lnTo>
                <a:lnTo>
                  <a:pt x="23" y="13"/>
                </a:lnTo>
                <a:lnTo>
                  <a:pt x="24" y="13"/>
                </a:lnTo>
                <a:lnTo>
                  <a:pt x="25" y="13"/>
                </a:lnTo>
                <a:lnTo>
                  <a:pt x="25" y="13"/>
                </a:lnTo>
                <a:lnTo>
                  <a:pt x="27" y="13"/>
                </a:lnTo>
                <a:lnTo>
                  <a:pt x="28" y="13"/>
                </a:lnTo>
                <a:lnTo>
                  <a:pt x="28" y="13"/>
                </a:lnTo>
                <a:lnTo>
                  <a:pt x="29" y="13"/>
                </a:lnTo>
                <a:lnTo>
                  <a:pt x="30" y="13"/>
                </a:lnTo>
                <a:lnTo>
                  <a:pt x="30" y="11"/>
                </a:lnTo>
                <a:lnTo>
                  <a:pt x="32" y="11"/>
                </a:lnTo>
                <a:lnTo>
                  <a:pt x="33" y="13"/>
                </a:lnTo>
                <a:lnTo>
                  <a:pt x="33" y="11"/>
                </a:lnTo>
                <a:lnTo>
                  <a:pt x="33" y="11"/>
                </a:lnTo>
                <a:lnTo>
                  <a:pt x="32" y="10"/>
                </a:lnTo>
                <a:lnTo>
                  <a:pt x="32" y="9"/>
                </a:lnTo>
                <a:lnTo>
                  <a:pt x="30" y="10"/>
                </a:lnTo>
                <a:lnTo>
                  <a:pt x="30" y="9"/>
                </a:lnTo>
                <a:lnTo>
                  <a:pt x="29" y="9"/>
                </a:lnTo>
                <a:lnTo>
                  <a:pt x="29" y="8"/>
                </a:lnTo>
                <a:lnTo>
                  <a:pt x="29" y="6"/>
                </a:lnTo>
                <a:lnTo>
                  <a:pt x="28" y="6"/>
                </a:lnTo>
                <a:lnTo>
                  <a:pt x="29" y="5"/>
                </a:lnTo>
                <a:lnTo>
                  <a:pt x="29" y="4"/>
                </a:lnTo>
                <a:lnTo>
                  <a:pt x="29" y="4"/>
                </a:lnTo>
                <a:lnTo>
                  <a:pt x="29" y="2"/>
                </a:lnTo>
                <a:lnTo>
                  <a:pt x="30" y="2"/>
                </a:lnTo>
                <a:lnTo>
                  <a:pt x="30" y="1"/>
                </a:lnTo>
                <a:lnTo>
                  <a:pt x="30" y="0"/>
                </a:lnTo>
                <a:lnTo>
                  <a:pt x="30" y="0"/>
                </a:lnTo>
                <a:lnTo>
                  <a:pt x="30" y="0"/>
                </a:lnTo>
                <a:lnTo>
                  <a:pt x="32" y="0"/>
                </a:lnTo>
                <a:lnTo>
                  <a:pt x="32" y="1"/>
                </a:lnTo>
                <a:lnTo>
                  <a:pt x="33" y="2"/>
                </a:lnTo>
                <a:lnTo>
                  <a:pt x="34" y="1"/>
                </a:lnTo>
                <a:lnTo>
                  <a:pt x="34" y="1"/>
                </a:lnTo>
                <a:lnTo>
                  <a:pt x="35" y="1"/>
                </a:lnTo>
                <a:lnTo>
                  <a:pt x="37" y="1"/>
                </a:lnTo>
                <a:lnTo>
                  <a:pt x="37" y="1"/>
                </a:lnTo>
                <a:lnTo>
                  <a:pt x="38" y="1"/>
                </a:lnTo>
                <a:lnTo>
                  <a:pt x="39" y="1"/>
                </a:lnTo>
                <a:lnTo>
                  <a:pt x="39" y="1"/>
                </a:lnTo>
                <a:lnTo>
                  <a:pt x="41" y="1"/>
                </a:lnTo>
                <a:lnTo>
                  <a:pt x="42" y="1"/>
                </a:lnTo>
                <a:lnTo>
                  <a:pt x="42" y="1"/>
                </a:lnTo>
                <a:lnTo>
                  <a:pt x="43" y="1"/>
                </a:lnTo>
                <a:lnTo>
                  <a:pt x="44" y="1"/>
                </a:lnTo>
                <a:lnTo>
                  <a:pt x="44" y="1"/>
                </a:lnTo>
                <a:lnTo>
                  <a:pt x="46" y="1"/>
                </a:lnTo>
                <a:lnTo>
                  <a:pt x="47" y="1"/>
                </a:lnTo>
                <a:lnTo>
                  <a:pt x="47" y="1"/>
                </a:lnTo>
                <a:lnTo>
                  <a:pt x="48" y="1"/>
                </a:lnTo>
                <a:lnTo>
                  <a:pt x="49" y="1"/>
                </a:lnTo>
                <a:lnTo>
                  <a:pt x="49" y="1"/>
                </a:lnTo>
                <a:lnTo>
                  <a:pt x="51" y="1"/>
                </a:lnTo>
                <a:lnTo>
                  <a:pt x="52" y="1"/>
                </a:lnTo>
                <a:lnTo>
                  <a:pt x="52" y="1"/>
                </a:lnTo>
                <a:lnTo>
                  <a:pt x="53" y="2"/>
                </a:lnTo>
                <a:lnTo>
                  <a:pt x="53" y="2"/>
                </a:lnTo>
                <a:lnTo>
                  <a:pt x="53" y="4"/>
                </a:lnTo>
                <a:lnTo>
                  <a:pt x="53" y="4"/>
                </a:lnTo>
                <a:lnTo>
                  <a:pt x="53" y="4"/>
                </a:lnTo>
                <a:lnTo>
                  <a:pt x="54" y="4"/>
                </a:lnTo>
                <a:lnTo>
                  <a:pt x="56" y="4"/>
                </a:lnTo>
                <a:lnTo>
                  <a:pt x="56" y="4"/>
                </a:lnTo>
                <a:lnTo>
                  <a:pt x="57" y="4"/>
                </a:lnTo>
                <a:lnTo>
                  <a:pt x="58" y="5"/>
                </a:lnTo>
                <a:lnTo>
                  <a:pt x="58" y="5"/>
                </a:lnTo>
                <a:lnTo>
                  <a:pt x="58" y="6"/>
                </a:lnTo>
                <a:lnTo>
                  <a:pt x="59" y="6"/>
                </a:lnTo>
                <a:lnTo>
                  <a:pt x="61" y="6"/>
                </a:lnTo>
                <a:lnTo>
                  <a:pt x="61" y="6"/>
                </a:lnTo>
                <a:lnTo>
                  <a:pt x="62" y="6"/>
                </a:lnTo>
                <a:lnTo>
                  <a:pt x="63" y="6"/>
                </a:lnTo>
                <a:lnTo>
                  <a:pt x="63" y="6"/>
                </a:lnTo>
                <a:lnTo>
                  <a:pt x="64" y="6"/>
                </a:lnTo>
                <a:lnTo>
                  <a:pt x="66" y="6"/>
                </a:lnTo>
                <a:lnTo>
                  <a:pt x="66" y="6"/>
                </a:lnTo>
                <a:lnTo>
                  <a:pt x="67" y="6"/>
                </a:lnTo>
                <a:lnTo>
                  <a:pt x="68" y="6"/>
                </a:lnTo>
                <a:lnTo>
                  <a:pt x="68" y="6"/>
                </a:lnTo>
                <a:lnTo>
                  <a:pt x="69" y="6"/>
                </a:lnTo>
                <a:lnTo>
                  <a:pt x="71" y="6"/>
                </a:lnTo>
                <a:lnTo>
                  <a:pt x="72" y="6"/>
                </a:lnTo>
                <a:lnTo>
                  <a:pt x="72" y="6"/>
                </a:lnTo>
                <a:lnTo>
                  <a:pt x="73" y="6"/>
                </a:lnTo>
                <a:lnTo>
                  <a:pt x="75" y="6"/>
                </a:lnTo>
                <a:lnTo>
                  <a:pt x="75" y="6"/>
                </a:lnTo>
                <a:lnTo>
                  <a:pt x="76" y="6"/>
                </a:lnTo>
                <a:lnTo>
                  <a:pt x="77" y="6"/>
                </a:lnTo>
                <a:lnTo>
                  <a:pt x="77" y="6"/>
                </a:lnTo>
                <a:lnTo>
                  <a:pt x="78" y="6"/>
                </a:lnTo>
                <a:lnTo>
                  <a:pt x="80" y="6"/>
                </a:lnTo>
                <a:lnTo>
                  <a:pt x="80" y="6"/>
                </a:lnTo>
                <a:lnTo>
                  <a:pt x="80" y="6"/>
                </a:lnTo>
                <a:lnTo>
                  <a:pt x="81" y="6"/>
                </a:lnTo>
                <a:lnTo>
                  <a:pt x="81" y="8"/>
                </a:lnTo>
                <a:lnTo>
                  <a:pt x="81" y="9"/>
                </a:lnTo>
                <a:lnTo>
                  <a:pt x="82" y="9"/>
                </a:lnTo>
                <a:lnTo>
                  <a:pt x="82" y="9"/>
                </a:lnTo>
                <a:lnTo>
                  <a:pt x="83" y="9"/>
                </a:lnTo>
                <a:lnTo>
                  <a:pt x="83" y="10"/>
                </a:lnTo>
                <a:lnTo>
                  <a:pt x="85" y="11"/>
                </a:lnTo>
                <a:lnTo>
                  <a:pt x="85" y="11"/>
                </a:lnTo>
                <a:lnTo>
                  <a:pt x="85" y="11"/>
                </a:lnTo>
                <a:lnTo>
                  <a:pt x="86" y="13"/>
                </a:lnTo>
                <a:lnTo>
                  <a:pt x="86" y="14"/>
                </a:lnTo>
                <a:lnTo>
                  <a:pt x="87" y="14"/>
                </a:lnTo>
                <a:lnTo>
                  <a:pt x="87" y="15"/>
                </a:lnTo>
                <a:lnTo>
                  <a:pt x="87" y="16"/>
                </a:lnTo>
                <a:lnTo>
                  <a:pt x="87" y="16"/>
                </a:lnTo>
                <a:lnTo>
                  <a:pt x="87" y="18"/>
                </a:lnTo>
                <a:lnTo>
                  <a:pt x="87" y="18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53" name="Freeform 537" hidden="1">
            <a:extLst>
              <a:ext uri="{FF2B5EF4-FFF2-40B4-BE49-F238E27FC236}">
                <a16:creationId xmlns:a16="http://schemas.microsoft.com/office/drawing/2014/main" id="{3D0D11BF-FBD6-4930-BF39-294C18C28FF4}"/>
              </a:ext>
            </a:extLst>
          </p:cNvPr>
          <p:cNvSpPr>
            <a:spLocks/>
          </p:cNvSpPr>
          <p:nvPr/>
        </p:nvSpPr>
        <p:spPr bwMode="auto">
          <a:xfrm>
            <a:off x="14055337" y="3354347"/>
            <a:ext cx="854917" cy="688373"/>
          </a:xfrm>
          <a:custGeom>
            <a:avLst/>
            <a:gdLst>
              <a:gd name="T0" fmla="*/ 22 w 77"/>
              <a:gd name="T1" fmla="*/ 2 h 62"/>
              <a:gd name="T2" fmla="*/ 27 w 77"/>
              <a:gd name="T3" fmla="*/ 5 h 62"/>
              <a:gd name="T4" fmla="*/ 29 w 77"/>
              <a:gd name="T5" fmla="*/ 8 h 62"/>
              <a:gd name="T6" fmla="*/ 34 w 77"/>
              <a:gd name="T7" fmla="*/ 11 h 62"/>
              <a:gd name="T8" fmla="*/ 37 w 77"/>
              <a:gd name="T9" fmla="*/ 13 h 62"/>
              <a:gd name="T10" fmla="*/ 42 w 77"/>
              <a:gd name="T11" fmla="*/ 16 h 62"/>
              <a:gd name="T12" fmla="*/ 45 w 77"/>
              <a:gd name="T13" fmla="*/ 18 h 62"/>
              <a:gd name="T14" fmla="*/ 49 w 77"/>
              <a:gd name="T15" fmla="*/ 18 h 62"/>
              <a:gd name="T16" fmla="*/ 54 w 77"/>
              <a:gd name="T17" fmla="*/ 18 h 62"/>
              <a:gd name="T18" fmla="*/ 59 w 77"/>
              <a:gd name="T19" fmla="*/ 16 h 62"/>
              <a:gd name="T20" fmla="*/ 64 w 77"/>
              <a:gd name="T21" fmla="*/ 16 h 62"/>
              <a:gd name="T22" fmla="*/ 67 w 77"/>
              <a:gd name="T23" fmla="*/ 13 h 62"/>
              <a:gd name="T24" fmla="*/ 72 w 77"/>
              <a:gd name="T25" fmla="*/ 14 h 62"/>
              <a:gd name="T26" fmla="*/ 72 w 77"/>
              <a:gd name="T27" fmla="*/ 19 h 62"/>
              <a:gd name="T28" fmla="*/ 73 w 77"/>
              <a:gd name="T29" fmla="*/ 24 h 62"/>
              <a:gd name="T30" fmla="*/ 74 w 77"/>
              <a:gd name="T31" fmla="*/ 27 h 62"/>
              <a:gd name="T32" fmla="*/ 74 w 77"/>
              <a:gd name="T33" fmla="*/ 32 h 62"/>
              <a:gd name="T34" fmla="*/ 74 w 77"/>
              <a:gd name="T35" fmla="*/ 37 h 62"/>
              <a:gd name="T36" fmla="*/ 73 w 77"/>
              <a:gd name="T37" fmla="*/ 41 h 62"/>
              <a:gd name="T38" fmla="*/ 74 w 77"/>
              <a:gd name="T39" fmla="*/ 46 h 62"/>
              <a:gd name="T40" fmla="*/ 77 w 77"/>
              <a:gd name="T41" fmla="*/ 50 h 62"/>
              <a:gd name="T42" fmla="*/ 72 w 77"/>
              <a:gd name="T43" fmla="*/ 50 h 62"/>
              <a:gd name="T44" fmla="*/ 67 w 77"/>
              <a:gd name="T45" fmla="*/ 50 h 62"/>
              <a:gd name="T46" fmla="*/ 62 w 77"/>
              <a:gd name="T47" fmla="*/ 50 h 62"/>
              <a:gd name="T48" fmla="*/ 58 w 77"/>
              <a:gd name="T49" fmla="*/ 48 h 62"/>
              <a:gd name="T50" fmla="*/ 56 w 77"/>
              <a:gd name="T51" fmla="*/ 50 h 62"/>
              <a:gd name="T52" fmla="*/ 53 w 77"/>
              <a:gd name="T53" fmla="*/ 53 h 62"/>
              <a:gd name="T54" fmla="*/ 49 w 77"/>
              <a:gd name="T55" fmla="*/ 56 h 62"/>
              <a:gd name="T56" fmla="*/ 44 w 77"/>
              <a:gd name="T57" fmla="*/ 56 h 62"/>
              <a:gd name="T58" fmla="*/ 43 w 77"/>
              <a:gd name="T59" fmla="*/ 53 h 62"/>
              <a:gd name="T60" fmla="*/ 39 w 77"/>
              <a:gd name="T61" fmla="*/ 53 h 62"/>
              <a:gd name="T62" fmla="*/ 37 w 77"/>
              <a:gd name="T63" fmla="*/ 51 h 62"/>
              <a:gd name="T64" fmla="*/ 34 w 77"/>
              <a:gd name="T65" fmla="*/ 51 h 62"/>
              <a:gd name="T66" fmla="*/ 32 w 77"/>
              <a:gd name="T67" fmla="*/ 51 h 62"/>
              <a:gd name="T68" fmla="*/ 32 w 77"/>
              <a:gd name="T69" fmla="*/ 48 h 62"/>
              <a:gd name="T70" fmla="*/ 29 w 77"/>
              <a:gd name="T71" fmla="*/ 48 h 62"/>
              <a:gd name="T72" fmla="*/ 24 w 77"/>
              <a:gd name="T73" fmla="*/ 55 h 62"/>
              <a:gd name="T74" fmla="*/ 20 w 77"/>
              <a:gd name="T75" fmla="*/ 53 h 62"/>
              <a:gd name="T76" fmla="*/ 22 w 77"/>
              <a:gd name="T77" fmla="*/ 57 h 62"/>
              <a:gd name="T78" fmla="*/ 20 w 77"/>
              <a:gd name="T79" fmla="*/ 61 h 62"/>
              <a:gd name="T80" fmla="*/ 18 w 77"/>
              <a:gd name="T81" fmla="*/ 61 h 62"/>
              <a:gd name="T82" fmla="*/ 15 w 77"/>
              <a:gd name="T83" fmla="*/ 58 h 62"/>
              <a:gd name="T84" fmla="*/ 14 w 77"/>
              <a:gd name="T85" fmla="*/ 58 h 62"/>
              <a:gd name="T86" fmla="*/ 13 w 77"/>
              <a:gd name="T87" fmla="*/ 58 h 62"/>
              <a:gd name="T88" fmla="*/ 11 w 77"/>
              <a:gd name="T89" fmla="*/ 56 h 62"/>
              <a:gd name="T90" fmla="*/ 10 w 77"/>
              <a:gd name="T91" fmla="*/ 53 h 62"/>
              <a:gd name="T92" fmla="*/ 8 w 77"/>
              <a:gd name="T93" fmla="*/ 53 h 62"/>
              <a:gd name="T94" fmla="*/ 8 w 77"/>
              <a:gd name="T95" fmla="*/ 51 h 62"/>
              <a:gd name="T96" fmla="*/ 6 w 77"/>
              <a:gd name="T97" fmla="*/ 51 h 62"/>
              <a:gd name="T98" fmla="*/ 5 w 77"/>
              <a:gd name="T99" fmla="*/ 50 h 62"/>
              <a:gd name="T100" fmla="*/ 4 w 77"/>
              <a:gd name="T101" fmla="*/ 46 h 62"/>
              <a:gd name="T102" fmla="*/ 4 w 77"/>
              <a:gd name="T103" fmla="*/ 39 h 62"/>
              <a:gd name="T104" fmla="*/ 4 w 77"/>
              <a:gd name="T105" fmla="*/ 34 h 62"/>
              <a:gd name="T106" fmla="*/ 1 w 77"/>
              <a:gd name="T107" fmla="*/ 33 h 62"/>
              <a:gd name="T108" fmla="*/ 0 w 77"/>
              <a:gd name="T109" fmla="*/ 29 h 62"/>
              <a:gd name="T110" fmla="*/ 3 w 77"/>
              <a:gd name="T111" fmla="*/ 27 h 62"/>
              <a:gd name="T112" fmla="*/ 6 w 77"/>
              <a:gd name="T113" fmla="*/ 24 h 62"/>
              <a:gd name="T114" fmla="*/ 8 w 77"/>
              <a:gd name="T115" fmla="*/ 19 h 62"/>
              <a:gd name="T116" fmla="*/ 10 w 77"/>
              <a:gd name="T117" fmla="*/ 16 h 62"/>
              <a:gd name="T118" fmla="*/ 11 w 77"/>
              <a:gd name="T119" fmla="*/ 13 h 62"/>
              <a:gd name="T120" fmla="*/ 13 w 77"/>
              <a:gd name="T121" fmla="*/ 8 h 62"/>
              <a:gd name="T122" fmla="*/ 15 w 77"/>
              <a:gd name="T123" fmla="*/ 5 h 62"/>
              <a:gd name="T124" fmla="*/ 18 w 77"/>
              <a:gd name="T125" fmla="*/ 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7" h="62">
                <a:moveTo>
                  <a:pt x="19" y="0"/>
                </a:moveTo>
                <a:lnTo>
                  <a:pt x="20" y="0"/>
                </a:lnTo>
                <a:lnTo>
                  <a:pt x="20" y="2"/>
                </a:lnTo>
                <a:lnTo>
                  <a:pt x="22" y="2"/>
                </a:lnTo>
                <a:lnTo>
                  <a:pt x="22" y="2"/>
                </a:lnTo>
                <a:lnTo>
                  <a:pt x="22" y="2"/>
                </a:lnTo>
                <a:lnTo>
                  <a:pt x="23" y="3"/>
                </a:lnTo>
                <a:lnTo>
                  <a:pt x="24" y="4"/>
                </a:lnTo>
                <a:lnTo>
                  <a:pt x="24" y="5"/>
                </a:lnTo>
                <a:lnTo>
                  <a:pt x="24" y="5"/>
                </a:lnTo>
                <a:lnTo>
                  <a:pt x="25" y="5"/>
                </a:lnTo>
                <a:lnTo>
                  <a:pt x="27" y="5"/>
                </a:lnTo>
                <a:lnTo>
                  <a:pt x="27" y="5"/>
                </a:lnTo>
                <a:lnTo>
                  <a:pt x="28" y="5"/>
                </a:lnTo>
                <a:lnTo>
                  <a:pt x="28" y="5"/>
                </a:lnTo>
                <a:lnTo>
                  <a:pt x="29" y="7"/>
                </a:lnTo>
                <a:lnTo>
                  <a:pt x="29" y="8"/>
                </a:lnTo>
                <a:lnTo>
                  <a:pt x="29" y="8"/>
                </a:lnTo>
                <a:lnTo>
                  <a:pt x="30" y="8"/>
                </a:lnTo>
                <a:lnTo>
                  <a:pt x="32" y="8"/>
                </a:lnTo>
                <a:lnTo>
                  <a:pt x="32" y="8"/>
                </a:lnTo>
                <a:lnTo>
                  <a:pt x="33" y="8"/>
                </a:lnTo>
                <a:lnTo>
                  <a:pt x="34" y="9"/>
                </a:lnTo>
                <a:lnTo>
                  <a:pt x="34" y="11"/>
                </a:lnTo>
                <a:lnTo>
                  <a:pt x="34" y="11"/>
                </a:lnTo>
                <a:lnTo>
                  <a:pt x="35" y="11"/>
                </a:lnTo>
                <a:lnTo>
                  <a:pt x="35" y="12"/>
                </a:lnTo>
                <a:lnTo>
                  <a:pt x="37" y="12"/>
                </a:lnTo>
                <a:lnTo>
                  <a:pt x="37" y="13"/>
                </a:lnTo>
                <a:lnTo>
                  <a:pt x="37" y="13"/>
                </a:lnTo>
                <a:lnTo>
                  <a:pt x="38" y="14"/>
                </a:lnTo>
                <a:lnTo>
                  <a:pt x="38" y="16"/>
                </a:lnTo>
                <a:lnTo>
                  <a:pt x="39" y="16"/>
                </a:lnTo>
                <a:lnTo>
                  <a:pt x="40" y="16"/>
                </a:lnTo>
                <a:lnTo>
                  <a:pt x="40" y="16"/>
                </a:lnTo>
                <a:lnTo>
                  <a:pt x="42" y="16"/>
                </a:lnTo>
                <a:lnTo>
                  <a:pt x="42" y="16"/>
                </a:lnTo>
                <a:lnTo>
                  <a:pt x="43" y="17"/>
                </a:lnTo>
                <a:lnTo>
                  <a:pt x="43" y="17"/>
                </a:lnTo>
                <a:lnTo>
                  <a:pt x="44" y="18"/>
                </a:lnTo>
                <a:lnTo>
                  <a:pt x="45" y="18"/>
                </a:lnTo>
                <a:lnTo>
                  <a:pt x="45" y="18"/>
                </a:lnTo>
                <a:lnTo>
                  <a:pt x="45" y="18"/>
                </a:lnTo>
                <a:lnTo>
                  <a:pt x="47" y="18"/>
                </a:lnTo>
                <a:lnTo>
                  <a:pt x="48" y="18"/>
                </a:lnTo>
                <a:lnTo>
                  <a:pt x="48" y="18"/>
                </a:lnTo>
                <a:lnTo>
                  <a:pt x="48" y="18"/>
                </a:lnTo>
                <a:lnTo>
                  <a:pt x="49" y="18"/>
                </a:lnTo>
                <a:lnTo>
                  <a:pt x="50" y="18"/>
                </a:lnTo>
                <a:lnTo>
                  <a:pt x="50" y="18"/>
                </a:lnTo>
                <a:lnTo>
                  <a:pt x="52" y="18"/>
                </a:lnTo>
                <a:lnTo>
                  <a:pt x="53" y="18"/>
                </a:lnTo>
                <a:lnTo>
                  <a:pt x="53" y="18"/>
                </a:lnTo>
                <a:lnTo>
                  <a:pt x="54" y="18"/>
                </a:lnTo>
                <a:lnTo>
                  <a:pt x="56" y="18"/>
                </a:lnTo>
                <a:lnTo>
                  <a:pt x="56" y="17"/>
                </a:lnTo>
                <a:lnTo>
                  <a:pt x="56" y="16"/>
                </a:lnTo>
                <a:lnTo>
                  <a:pt x="57" y="16"/>
                </a:lnTo>
                <a:lnTo>
                  <a:pt x="58" y="16"/>
                </a:lnTo>
                <a:lnTo>
                  <a:pt x="59" y="16"/>
                </a:lnTo>
                <a:lnTo>
                  <a:pt x="59" y="16"/>
                </a:lnTo>
                <a:lnTo>
                  <a:pt x="61" y="16"/>
                </a:lnTo>
                <a:lnTo>
                  <a:pt x="62" y="16"/>
                </a:lnTo>
                <a:lnTo>
                  <a:pt x="62" y="16"/>
                </a:lnTo>
                <a:lnTo>
                  <a:pt x="63" y="16"/>
                </a:lnTo>
                <a:lnTo>
                  <a:pt x="64" y="16"/>
                </a:lnTo>
                <a:lnTo>
                  <a:pt x="64" y="16"/>
                </a:lnTo>
                <a:lnTo>
                  <a:pt x="64" y="14"/>
                </a:lnTo>
                <a:lnTo>
                  <a:pt x="66" y="13"/>
                </a:lnTo>
                <a:lnTo>
                  <a:pt x="66" y="13"/>
                </a:lnTo>
                <a:lnTo>
                  <a:pt x="67" y="13"/>
                </a:lnTo>
                <a:lnTo>
                  <a:pt x="67" y="13"/>
                </a:lnTo>
                <a:lnTo>
                  <a:pt x="68" y="13"/>
                </a:lnTo>
                <a:lnTo>
                  <a:pt x="69" y="13"/>
                </a:lnTo>
                <a:lnTo>
                  <a:pt x="69" y="13"/>
                </a:lnTo>
                <a:lnTo>
                  <a:pt x="71" y="13"/>
                </a:lnTo>
                <a:lnTo>
                  <a:pt x="71" y="13"/>
                </a:lnTo>
                <a:lnTo>
                  <a:pt x="72" y="14"/>
                </a:lnTo>
                <a:lnTo>
                  <a:pt x="72" y="16"/>
                </a:lnTo>
                <a:lnTo>
                  <a:pt x="72" y="16"/>
                </a:lnTo>
                <a:lnTo>
                  <a:pt x="72" y="17"/>
                </a:lnTo>
                <a:lnTo>
                  <a:pt x="72" y="18"/>
                </a:lnTo>
                <a:lnTo>
                  <a:pt x="72" y="18"/>
                </a:lnTo>
                <a:lnTo>
                  <a:pt x="72" y="19"/>
                </a:lnTo>
                <a:lnTo>
                  <a:pt x="72" y="21"/>
                </a:lnTo>
                <a:lnTo>
                  <a:pt x="73" y="21"/>
                </a:lnTo>
                <a:lnTo>
                  <a:pt x="73" y="21"/>
                </a:lnTo>
                <a:lnTo>
                  <a:pt x="73" y="22"/>
                </a:lnTo>
                <a:lnTo>
                  <a:pt x="73" y="23"/>
                </a:lnTo>
                <a:lnTo>
                  <a:pt x="73" y="24"/>
                </a:lnTo>
                <a:lnTo>
                  <a:pt x="73" y="24"/>
                </a:lnTo>
                <a:lnTo>
                  <a:pt x="73" y="26"/>
                </a:lnTo>
                <a:lnTo>
                  <a:pt x="74" y="26"/>
                </a:lnTo>
                <a:lnTo>
                  <a:pt x="74" y="26"/>
                </a:lnTo>
                <a:lnTo>
                  <a:pt x="74" y="27"/>
                </a:lnTo>
                <a:lnTo>
                  <a:pt x="74" y="27"/>
                </a:lnTo>
                <a:lnTo>
                  <a:pt x="74" y="28"/>
                </a:lnTo>
                <a:lnTo>
                  <a:pt x="74" y="29"/>
                </a:lnTo>
                <a:lnTo>
                  <a:pt x="74" y="29"/>
                </a:lnTo>
                <a:lnTo>
                  <a:pt x="74" y="31"/>
                </a:lnTo>
                <a:lnTo>
                  <a:pt x="74" y="32"/>
                </a:lnTo>
                <a:lnTo>
                  <a:pt x="74" y="32"/>
                </a:lnTo>
                <a:lnTo>
                  <a:pt x="74" y="33"/>
                </a:lnTo>
                <a:lnTo>
                  <a:pt x="74" y="34"/>
                </a:lnTo>
                <a:lnTo>
                  <a:pt x="74" y="34"/>
                </a:lnTo>
                <a:lnTo>
                  <a:pt x="74" y="36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8"/>
                </a:lnTo>
                <a:lnTo>
                  <a:pt x="74" y="39"/>
                </a:lnTo>
                <a:lnTo>
                  <a:pt x="73" y="39"/>
                </a:lnTo>
                <a:lnTo>
                  <a:pt x="73" y="41"/>
                </a:lnTo>
                <a:lnTo>
                  <a:pt x="73" y="41"/>
                </a:lnTo>
                <a:lnTo>
                  <a:pt x="73" y="42"/>
                </a:lnTo>
                <a:lnTo>
                  <a:pt x="72" y="43"/>
                </a:lnTo>
                <a:lnTo>
                  <a:pt x="73" y="43"/>
                </a:lnTo>
                <a:lnTo>
                  <a:pt x="73" y="45"/>
                </a:lnTo>
                <a:lnTo>
                  <a:pt x="73" y="46"/>
                </a:lnTo>
                <a:lnTo>
                  <a:pt x="74" y="46"/>
                </a:lnTo>
                <a:lnTo>
                  <a:pt x="74" y="47"/>
                </a:lnTo>
                <a:lnTo>
                  <a:pt x="76" y="46"/>
                </a:lnTo>
                <a:lnTo>
                  <a:pt x="76" y="47"/>
                </a:lnTo>
                <a:lnTo>
                  <a:pt x="77" y="48"/>
                </a:lnTo>
                <a:lnTo>
                  <a:pt x="77" y="48"/>
                </a:lnTo>
                <a:lnTo>
                  <a:pt x="77" y="50"/>
                </a:lnTo>
                <a:lnTo>
                  <a:pt x="76" y="48"/>
                </a:lnTo>
                <a:lnTo>
                  <a:pt x="74" y="48"/>
                </a:lnTo>
                <a:lnTo>
                  <a:pt x="74" y="50"/>
                </a:lnTo>
                <a:lnTo>
                  <a:pt x="73" y="50"/>
                </a:lnTo>
                <a:lnTo>
                  <a:pt x="72" y="50"/>
                </a:lnTo>
                <a:lnTo>
                  <a:pt x="72" y="50"/>
                </a:lnTo>
                <a:lnTo>
                  <a:pt x="71" y="50"/>
                </a:lnTo>
                <a:lnTo>
                  <a:pt x="69" y="50"/>
                </a:lnTo>
                <a:lnTo>
                  <a:pt x="69" y="50"/>
                </a:lnTo>
                <a:lnTo>
                  <a:pt x="68" y="50"/>
                </a:lnTo>
                <a:lnTo>
                  <a:pt x="67" y="50"/>
                </a:lnTo>
                <a:lnTo>
                  <a:pt x="67" y="50"/>
                </a:lnTo>
                <a:lnTo>
                  <a:pt x="66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3" y="50"/>
                </a:lnTo>
                <a:lnTo>
                  <a:pt x="62" y="50"/>
                </a:lnTo>
                <a:lnTo>
                  <a:pt x="62" y="50"/>
                </a:lnTo>
                <a:lnTo>
                  <a:pt x="61" y="50"/>
                </a:lnTo>
                <a:lnTo>
                  <a:pt x="59" y="50"/>
                </a:lnTo>
                <a:lnTo>
                  <a:pt x="59" y="48"/>
                </a:lnTo>
                <a:lnTo>
                  <a:pt x="58" y="48"/>
                </a:lnTo>
                <a:lnTo>
                  <a:pt x="58" y="48"/>
                </a:lnTo>
                <a:lnTo>
                  <a:pt x="57" y="47"/>
                </a:lnTo>
                <a:lnTo>
                  <a:pt x="57" y="47"/>
                </a:lnTo>
                <a:lnTo>
                  <a:pt x="56" y="48"/>
                </a:lnTo>
                <a:lnTo>
                  <a:pt x="56" y="48"/>
                </a:lnTo>
                <a:lnTo>
                  <a:pt x="56" y="50"/>
                </a:lnTo>
                <a:lnTo>
                  <a:pt x="56" y="50"/>
                </a:lnTo>
                <a:lnTo>
                  <a:pt x="56" y="51"/>
                </a:lnTo>
                <a:lnTo>
                  <a:pt x="56" y="51"/>
                </a:lnTo>
                <a:lnTo>
                  <a:pt x="56" y="52"/>
                </a:lnTo>
                <a:lnTo>
                  <a:pt x="54" y="52"/>
                </a:lnTo>
                <a:lnTo>
                  <a:pt x="53" y="53"/>
                </a:lnTo>
                <a:lnTo>
                  <a:pt x="53" y="53"/>
                </a:lnTo>
                <a:lnTo>
                  <a:pt x="53" y="55"/>
                </a:lnTo>
                <a:lnTo>
                  <a:pt x="53" y="55"/>
                </a:lnTo>
                <a:lnTo>
                  <a:pt x="50" y="55"/>
                </a:lnTo>
                <a:lnTo>
                  <a:pt x="50" y="55"/>
                </a:lnTo>
                <a:lnTo>
                  <a:pt x="50" y="56"/>
                </a:lnTo>
                <a:lnTo>
                  <a:pt x="49" y="56"/>
                </a:lnTo>
                <a:lnTo>
                  <a:pt x="49" y="57"/>
                </a:lnTo>
                <a:lnTo>
                  <a:pt x="49" y="57"/>
                </a:lnTo>
                <a:lnTo>
                  <a:pt x="45" y="57"/>
                </a:lnTo>
                <a:lnTo>
                  <a:pt x="45" y="56"/>
                </a:lnTo>
                <a:lnTo>
                  <a:pt x="45" y="56"/>
                </a:lnTo>
                <a:lnTo>
                  <a:pt x="44" y="56"/>
                </a:lnTo>
                <a:lnTo>
                  <a:pt x="43" y="56"/>
                </a:lnTo>
                <a:lnTo>
                  <a:pt x="43" y="56"/>
                </a:lnTo>
                <a:lnTo>
                  <a:pt x="43" y="55"/>
                </a:lnTo>
                <a:lnTo>
                  <a:pt x="43" y="53"/>
                </a:lnTo>
                <a:lnTo>
                  <a:pt x="43" y="53"/>
                </a:lnTo>
                <a:lnTo>
                  <a:pt x="43" y="53"/>
                </a:lnTo>
                <a:lnTo>
                  <a:pt x="42" y="53"/>
                </a:lnTo>
                <a:lnTo>
                  <a:pt x="42" y="53"/>
                </a:lnTo>
                <a:lnTo>
                  <a:pt x="40" y="53"/>
                </a:lnTo>
                <a:lnTo>
                  <a:pt x="40" y="52"/>
                </a:lnTo>
                <a:lnTo>
                  <a:pt x="40" y="53"/>
                </a:lnTo>
                <a:lnTo>
                  <a:pt x="39" y="53"/>
                </a:lnTo>
                <a:lnTo>
                  <a:pt x="38" y="53"/>
                </a:lnTo>
                <a:lnTo>
                  <a:pt x="38" y="52"/>
                </a:lnTo>
                <a:lnTo>
                  <a:pt x="38" y="51"/>
                </a:lnTo>
                <a:lnTo>
                  <a:pt x="38" y="51"/>
                </a:lnTo>
                <a:lnTo>
                  <a:pt x="37" y="51"/>
                </a:lnTo>
                <a:lnTo>
                  <a:pt x="37" y="51"/>
                </a:lnTo>
                <a:lnTo>
                  <a:pt x="35" y="52"/>
                </a:lnTo>
                <a:lnTo>
                  <a:pt x="35" y="52"/>
                </a:lnTo>
                <a:lnTo>
                  <a:pt x="34" y="52"/>
                </a:lnTo>
                <a:lnTo>
                  <a:pt x="34" y="52"/>
                </a:lnTo>
                <a:lnTo>
                  <a:pt x="34" y="51"/>
                </a:lnTo>
                <a:lnTo>
                  <a:pt x="34" y="51"/>
                </a:lnTo>
                <a:lnTo>
                  <a:pt x="34" y="51"/>
                </a:lnTo>
                <a:lnTo>
                  <a:pt x="33" y="51"/>
                </a:lnTo>
                <a:lnTo>
                  <a:pt x="33" y="51"/>
                </a:lnTo>
                <a:lnTo>
                  <a:pt x="32" y="51"/>
                </a:lnTo>
                <a:lnTo>
                  <a:pt x="32" y="51"/>
                </a:lnTo>
                <a:lnTo>
                  <a:pt x="32" y="51"/>
                </a:lnTo>
                <a:lnTo>
                  <a:pt x="32" y="51"/>
                </a:lnTo>
                <a:lnTo>
                  <a:pt x="32" y="50"/>
                </a:lnTo>
                <a:lnTo>
                  <a:pt x="33" y="48"/>
                </a:lnTo>
                <a:lnTo>
                  <a:pt x="32" y="48"/>
                </a:lnTo>
                <a:lnTo>
                  <a:pt x="32" y="48"/>
                </a:lnTo>
                <a:lnTo>
                  <a:pt x="32" y="48"/>
                </a:lnTo>
                <a:lnTo>
                  <a:pt x="30" y="47"/>
                </a:lnTo>
                <a:lnTo>
                  <a:pt x="29" y="46"/>
                </a:lnTo>
                <a:lnTo>
                  <a:pt x="29" y="46"/>
                </a:lnTo>
                <a:lnTo>
                  <a:pt x="29" y="47"/>
                </a:lnTo>
                <a:lnTo>
                  <a:pt x="29" y="47"/>
                </a:lnTo>
                <a:lnTo>
                  <a:pt x="29" y="48"/>
                </a:lnTo>
                <a:lnTo>
                  <a:pt x="29" y="48"/>
                </a:lnTo>
                <a:lnTo>
                  <a:pt x="29" y="50"/>
                </a:lnTo>
                <a:lnTo>
                  <a:pt x="27" y="52"/>
                </a:lnTo>
                <a:lnTo>
                  <a:pt x="25" y="53"/>
                </a:lnTo>
                <a:lnTo>
                  <a:pt x="24" y="55"/>
                </a:lnTo>
                <a:lnTo>
                  <a:pt x="24" y="55"/>
                </a:lnTo>
                <a:lnTo>
                  <a:pt x="23" y="55"/>
                </a:lnTo>
                <a:lnTo>
                  <a:pt x="23" y="55"/>
                </a:lnTo>
                <a:lnTo>
                  <a:pt x="22" y="56"/>
                </a:lnTo>
                <a:lnTo>
                  <a:pt x="22" y="56"/>
                </a:lnTo>
                <a:lnTo>
                  <a:pt x="22" y="56"/>
                </a:lnTo>
                <a:lnTo>
                  <a:pt x="20" y="53"/>
                </a:lnTo>
                <a:lnTo>
                  <a:pt x="20" y="53"/>
                </a:lnTo>
                <a:lnTo>
                  <a:pt x="19" y="55"/>
                </a:lnTo>
                <a:lnTo>
                  <a:pt x="18" y="56"/>
                </a:lnTo>
                <a:lnTo>
                  <a:pt x="19" y="56"/>
                </a:lnTo>
                <a:lnTo>
                  <a:pt x="19" y="56"/>
                </a:lnTo>
                <a:lnTo>
                  <a:pt x="22" y="57"/>
                </a:lnTo>
                <a:lnTo>
                  <a:pt x="22" y="57"/>
                </a:lnTo>
                <a:lnTo>
                  <a:pt x="22" y="58"/>
                </a:lnTo>
                <a:lnTo>
                  <a:pt x="20" y="58"/>
                </a:lnTo>
                <a:lnTo>
                  <a:pt x="20" y="58"/>
                </a:lnTo>
                <a:lnTo>
                  <a:pt x="20" y="60"/>
                </a:lnTo>
                <a:lnTo>
                  <a:pt x="20" y="61"/>
                </a:lnTo>
                <a:lnTo>
                  <a:pt x="20" y="61"/>
                </a:lnTo>
                <a:lnTo>
                  <a:pt x="19" y="62"/>
                </a:lnTo>
                <a:lnTo>
                  <a:pt x="18" y="62"/>
                </a:lnTo>
                <a:lnTo>
                  <a:pt x="18" y="62"/>
                </a:lnTo>
                <a:lnTo>
                  <a:pt x="16" y="61"/>
                </a:lnTo>
                <a:lnTo>
                  <a:pt x="18" y="61"/>
                </a:lnTo>
                <a:lnTo>
                  <a:pt x="18" y="60"/>
                </a:lnTo>
                <a:lnTo>
                  <a:pt x="18" y="60"/>
                </a:lnTo>
                <a:lnTo>
                  <a:pt x="18" y="60"/>
                </a:lnTo>
                <a:lnTo>
                  <a:pt x="16" y="60"/>
                </a:lnTo>
                <a:lnTo>
                  <a:pt x="15" y="60"/>
                </a:lnTo>
                <a:lnTo>
                  <a:pt x="15" y="58"/>
                </a:lnTo>
                <a:lnTo>
                  <a:pt x="15" y="58"/>
                </a:lnTo>
                <a:lnTo>
                  <a:pt x="15" y="58"/>
                </a:lnTo>
                <a:lnTo>
                  <a:pt x="15" y="58"/>
                </a:lnTo>
                <a:lnTo>
                  <a:pt x="15" y="58"/>
                </a:lnTo>
                <a:lnTo>
                  <a:pt x="14" y="58"/>
                </a:lnTo>
                <a:lnTo>
                  <a:pt x="14" y="58"/>
                </a:lnTo>
                <a:lnTo>
                  <a:pt x="14" y="58"/>
                </a:lnTo>
                <a:lnTo>
                  <a:pt x="13" y="58"/>
                </a:lnTo>
                <a:lnTo>
                  <a:pt x="13" y="58"/>
                </a:lnTo>
                <a:lnTo>
                  <a:pt x="13" y="58"/>
                </a:lnTo>
                <a:lnTo>
                  <a:pt x="13" y="58"/>
                </a:lnTo>
                <a:lnTo>
                  <a:pt x="13" y="58"/>
                </a:lnTo>
                <a:lnTo>
                  <a:pt x="13" y="58"/>
                </a:lnTo>
                <a:lnTo>
                  <a:pt x="11" y="58"/>
                </a:lnTo>
                <a:lnTo>
                  <a:pt x="10" y="57"/>
                </a:lnTo>
                <a:lnTo>
                  <a:pt x="10" y="57"/>
                </a:lnTo>
                <a:lnTo>
                  <a:pt x="11" y="56"/>
                </a:lnTo>
                <a:lnTo>
                  <a:pt x="11" y="56"/>
                </a:lnTo>
                <a:lnTo>
                  <a:pt x="11" y="56"/>
                </a:lnTo>
                <a:lnTo>
                  <a:pt x="10" y="56"/>
                </a:lnTo>
                <a:lnTo>
                  <a:pt x="10" y="56"/>
                </a:lnTo>
                <a:lnTo>
                  <a:pt x="10" y="55"/>
                </a:lnTo>
                <a:lnTo>
                  <a:pt x="10" y="53"/>
                </a:lnTo>
                <a:lnTo>
                  <a:pt x="10" y="53"/>
                </a:lnTo>
                <a:lnTo>
                  <a:pt x="10" y="53"/>
                </a:lnTo>
                <a:lnTo>
                  <a:pt x="10" y="53"/>
                </a:lnTo>
                <a:lnTo>
                  <a:pt x="9" y="53"/>
                </a:lnTo>
                <a:lnTo>
                  <a:pt x="9" y="53"/>
                </a:lnTo>
                <a:lnTo>
                  <a:pt x="8" y="53"/>
                </a:lnTo>
                <a:lnTo>
                  <a:pt x="8" y="53"/>
                </a:lnTo>
                <a:lnTo>
                  <a:pt x="8" y="53"/>
                </a:lnTo>
                <a:lnTo>
                  <a:pt x="8" y="52"/>
                </a:lnTo>
                <a:lnTo>
                  <a:pt x="8" y="52"/>
                </a:lnTo>
                <a:lnTo>
                  <a:pt x="8" y="51"/>
                </a:lnTo>
                <a:lnTo>
                  <a:pt x="8" y="51"/>
                </a:lnTo>
                <a:lnTo>
                  <a:pt x="8" y="51"/>
                </a:lnTo>
                <a:lnTo>
                  <a:pt x="8" y="50"/>
                </a:lnTo>
                <a:lnTo>
                  <a:pt x="8" y="50"/>
                </a:lnTo>
                <a:lnTo>
                  <a:pt x="8" y="50"/>
                </a:lnTo>
                <a:lnTo>
                  <a:pt x="8" y="50"/>
                </a:lnTo>
                <a:lnTo>
                  <a:pt x="6" y="51"/>
                </a:lnTo>
                <a:lnTo>
                  <a:pt x="6" y="51"/>
                </a:lnTo>
                <a:lnTo>
                  <a:pt x="6" y="51"/>
                </a:lnTo>
                <a:lnTo>
                  <a:pt x="6" y="51"/>
                </a:lnTo>
                <a:lnTo>
                  <a:pt x="5" y="50"/>
                </a:lnTo>
                <a:lnTo>
                  <a:pt x="5" y="50"/>
                </a:lnTo>
                <a:lnTo>
                  <a:pt x="5" y="51"/>
                </a:lnTo>
                <a:lnTo>
                  <a:pt x="5" y="50"/>
                </a:lnTo>
                <a:lnTo>
                  <a:pt x="5" y="48"/>
                </a:lnTo>
                <a:lnTo>
                  <a:pt x="5" y="48"/>
                </a:lnTo>
                <a:lnTo>
                  <a:pt x="5" y="47"/>
                </a:lnTo>
                <a:lnTo>
                  <a:pt x="5" y="46"/>
                </a:lnTo>
                <a:lnTo>
                  <a:pt x="5" y="46"/>
                </a:lnTo>
                <a:lnTo>
                  <a:pt x="4" y="46"/>
                </a:lnTo>
                <a:lnTo>
                  <a:pt x="4" y="45"/>
                </a:lnTo>
                <a:lnTo>
                  <a:pt x="4" y="43"/>
                </a:lnTo>
                <a:lnTo>
                  <a:pt x="4" y="43"/>
                </a:lnTo>
                <a:lnTo>
                  <a:pt x="4" y="42"/>
                </a:lnTo>
                <a:lnTo>
                  <a:pt x="4" y="41"/>
                </a:lnTo>
                <a:lnTo>
                  <a:pt x="4" y="39"/>
                </a:lnTo>
                <a:lnTo>
                  <a:pt x="4" y="39"/>
                </a:lnTo>
                <a:lnTo>
                  <a:pt x="4" y="38"/>
                </a:lnTo>
                <a:lnTo>
                  <a:pt x="4" y="37"/>
                </a:lnTo>
                <a:lnTo>
                  <a:pt x="4" y="37"/>
                </a:lnTo>
                <a:lnTo>
                  <a:pt x="4" y="36"/>
                </a:lnTo>
                <a:lnTo>
                  <a:pt x="4" y="34"/>
                </a:lnTo>
                <a:lnTo>
                  <a:pt x="3" y="34"/>
                </a:lnTo>
                <a:lnTo>
                  <a:pt x="3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3"/>
                </a:lnTo>
                <a:lnTo>
                  <a:pt x="1" y="32"/>
                </a:lnTo>
                <a:lnTo>
                  <a:pt x="0" y="32"/>
                </a:lnTo>
                <a:lnTo>
                  <a:pt x="0" y="31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1" y="28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4" y="26"/>
                </a:lnTo>
                <a:lnTo>
                  <a:pt x="4" y="24"/>
                </a:lnTo>
                <a:lnTo>
                  <a:pt x="5" y="24"/>
                </a:lnTo>
                <a:lnTo>
                  <a:pt x="5" y="24"/>
                </a:lnTo>
                <a:lnTo>
                  <a:pt x="6" y="24"/>
                </a:lnTo>
                <a:lnTo>
                  <a:pt x="6" y="24"/>
                </a:lnTo>
                <a:lnTo>
                  <a:pt x="6" y="23"/>
                </a:lnTo>
                <a:lnTo>
                  <a:pt x="6" y="22"/>
                </a:lnTo>
                <a:lnTo>
                  <a:pt x="8" y="21"/>
                </a:lnTo>
                <a:lnTo>
                  <a:pt x="8" y="21"/>
                </a:lnTo>
                <a:lnTo>
                  <a:pt x="8" y="19"/>
                </a:lnTo>
                <a:lnTo>
                  <a:pt x="8" y="18"/>
                </a:lnTo>
                <a:lnTo>
                  <a:pt x="9" y="19"/>
                </a:lnTo>
                <a:lnTo>
                  <a:pt x="9" y="18"/>
                </a:lnTo>
                <a:lnTo>
                  <a:pt x="10" y="18"/>
                </a:lnTo>
                <a:lnTo>
                  <a:pt x="10" y="17"/>
                </a:lnTo>
                <a:lnTo>
                  <a:pt x="10" y="16"/>
                </a:lnTo>
                <a:lnTo>
                  <a:pt x="11" y="16"/>
                </a:lnTo>
                <a:lnTo>
                  <a:pt x="11" y="16"/>
                </a:lnTo>
                <a:lnTo>
                  <a:pt x="11" y="16"/>
                </a:lnTo>
                <a:lnTo>
                  <a:pt x="11" y="14"/>
                </a:lnTo>
                <a:lnTo>
                  <a:pt x="11" y="13"/>
                </a:lnTo>
                <a:lnTo>
                  <a:pt x="11" y="13"/>
                </a:lnTo>
                <a:lnTo>
                  <a:pt x="11" y="12"/>
                </a:lnTo>
                <a:lnTo>
                  <a:pt x="11" y="11"/>
                </a:lnTo>
                <a:lnTo>
                  <a:pt x="13" y="11"/>
                </a:lnTo>
                <a:lnTo>
                  <a:pt x="13" y="9"/>
                </a:lnTo>
                <a:lnTo>
                  <a:pt x="13" y="8"/>
                </a:lnTo>
                <a:lnTo>
                  <a:pt x="13" y="8"/>
                </a:lnTo>
                <a:lnTo>
                  <a:pt x="13" y="8"/>
                </a:lnTo>
                <a:lnTo>
                  <a:pt x="14" y="7"/>
                </a:lnTo>
                <a:lnTo>
                  <a:pt x="14" y="5"/>
                </a:lnTo>
                <a:lnTo>
                  <a:pt x="14" y="5"/>
                </a:lnTo>
                <a:lnTo>
                  <a:pt x="15" y="5"/>
                </a:lnTo>
                <a:lnTo>
                  <a:pt x="15" y="5"/>
                </a:lnTo>
                <a:lnTo>
                  <a:pt x="15" y="4"/>
                </a:lnTo>
                <a:lnTo>
                  <a:pt x="16" y="3"/>
                </a:lnTo>
                <a:lnTo>
                  <a:pt x="16" y="3"/>
                </a:lnTo>
                <a:lnTo>
                  <a:pt x="18" y="3"/>
                </a:lnTo>
                <a:lnTo>
                  <a:pt x="18" y="3"/>
                </a:lnTo>
                <a:lnTo>
                  <a:pt x="18" y="2"/>
                </a:lnTo>
                <a:lnTo>
                  <a:pt x="18" y="0"/>
                </a:lnTo>
                <a:lnTo>
                  <a:pt x="19" y="0"/>
                </a:lnTo>
                <a:lnTo>
                  <a:pt x="19" y="0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54" name="Freeform 538" hidden="1">
            <a:extLst>
              <a:ext uri="{FF2B5EF4-FFF2-40B4-BE49-F238E27FC236}">
                <a16:creationId xmlns:a16="http://schemas.microsoft.com/office/drawing/2014/main" id="{CF012F9D-68B6-4809-B5D5-13286F776A50}"/>
              </a:ext>
            </a:extLst>
          </p:cNvPr>
          <p:cNvSpPr>
            <a:spLocks/>
          </p:cNvSpPr>
          <p:nvPr/>
        </p:nvSpPr>
        <p:spPr bwMode="auto">
          <a:xfrm>
            <a:off x="11458336" y="3287731"/>
            <a:ext cx="1265717" cy="1032562"/>
          </a:xfrm>
          <a:custGeom>
            <a:avLst/>
            <a:gdLst>
              <a:gd name="T0" fmla="*/ 106 w 114"/>
              <a:gd name="T1" fmla="*/ 34 h 93"/>
              <a:gd name="T2" fmla="*/ 106 w 114"/>
              <a:gd name="T3" fmla="*/ 40 h 93"/>
              <a:gd name="T4" fmla="*/ 106 w 114"/>
              <a:gd name="T5" fmla="*/ 49 h 93"/>
              <a:gd name="T6" fmla="*/ 109 w 114"/>
              <a:gd name="T7" fmla="*/ 54 h 93"/>
              <a:gd name="T8" fmla="*/ 112 w 114"/>
              <a:gd name="T9" fmla="*/ 58 h 93"/>
              <a:gd name="T10" fmla="*/ 114 w 114"/>
              <a:gd name="T11" fmla="*/ 66 h 93"/>
              <a:gd name="T12" fmla="*/ 109 w 114"/>
              <a:gd name="T13" fmla="*/ 69 h 93"/>
              <a:gd name="T14" fmla="*/ 106 w 114"/>
              <a:gd name="T15" fmla="*/ 74 h 93"/>
              <a:gd name="T16" fmla="*/ 103 w 114"/>
              <a:gd name="T17" fmla="*/ 68 h 93"/>
              <a:gd name="T18" fmla="*/ 100 w 114"/>
              <a:gd name="T19" fmla="*/ 64 h 93"/>
              <a:gd name="T20" fmla="*/ 96 w 114"/>
              <a:gd name="T21" fmla="*/ 71 h 93"/>
              <a:gd name="T22" fmla="*/ 92 w 114"/>
              <a:gd name="T23" fmla="*/ 74 h 93"/>
              <a:gd name="T24" fmla="*/ 90 w 114"/>
              <a:gd name="T25" fmla="*/ 74 h 93"/>
              <a:gd name="T26" fmla="*/ 83 w 114"/>
              <a:gd name="T27" fmla="*/ 76 h 93"/>
              <a:gd name="T28" fmla="*/ 80 w 114"/>
              <a:gd name="T29" fmla="*/ 79 h 93"/>
              <a:gd name="T30" fmla="*/ 73 w 114"/>
              <a:gd name="T31" fmla="*/ 78 h 93"/>
              <a:gd name="T32" fmla="*/ 68 w 114"/>
              <a:gd name="T33" fmla="*/ 79 h 93"/>
              <a:gd name="T34" fmla="*/ 64 w 114"/>
              <a:gd name="T35" fmla="*/ 83 h 93"/>
              <a:gd name="T36" fmla="*/ 61 w 114"/>
              <a:gd name="T37" fmla="*/ 90 h 93"/>
              <a:gd name="T38" fmla="*/ 56 w 114"/>
              <a:gd name="T39" fmla="*/ 93 h 93"/>
              <a:gd name="T40" fmla="*/ 54 w 114"/>
              <a:gd name="T41" fmla="*/ 87 h 93"/>
              <a:gd name="T42" fmla="*/ 52 w 114"/>
              <a:gd name="T43" fmla="*/ 82 h 93"/>
              <a:gd name="T44" fmla="*/ 46 w 114"/>
              <a:gd name="T45" fmla="*/ 81 h 93"/>
              <a:gd name="T46" fmla="*/ 38 w 114"/>
              <a:gd name="T47" fmla="*/ 79 h 93"/>
              <a:gd name="T48" fmla="*/ 35 w 114"/>
              <a:gd name="T49" fmla="*/ 76 h 93"/>
              <a:gd name="T50" fmla="*/ 29 w 114"/>
              <a:gd name="T51" fmla="*/ 73 h 93"/>
              <a:gd name="T52" fmla="*/ 24 w 114"/>
              <a:gd name="T53" fmla="*/ 76 h 93"/>
              <a:gd name="T54" fmla="*/ 22 w 114"/>
              <a:gd name="T55" fmla="*/ 71 h 93"/>
              <a:gd name="T56" fmla="*/ 18 w 114"/>
              <a:gd name="T57" fmla="*/ 64 h 93"/>
              <a:gd name="T58" fmla="*/ 14 w 114"/>
              <a:gd name="T59" fmla="*/ 59 h 93"/>
              <a:gd name="T60" fmla="*/ 10 w 114"/>
              <a:gd name="T61" fmla="*/ 54 h 93"/>
              <a:gd name="T62" fmla="*/ 5 w 114"/>
              <a:gd name="T63" fmla="*/ 49 h 93"/>
              <a:gd name="T64" fmla="*/ 3 w 114"/>
              <a:gd name="T65" fmla="*/ 44 h 93"/>
              <a:gd name="T66" fmla="*/ 1 w 114"/>
              <a:gd name="T67" fmla="*/ 37 h 93"/>
              <a:gd name="T68" fmla="*/ 0 w 114"/>
              <a:gd name="T69" fmla="*/ 30 h 93"/>
              <a:gd name="T70" fmla="*/ 3 w 114"/>
              <a:gd name="T71" fmla="*/ 24 h 93"/>
              <a:gd name="T72" fmla="*/ 10 w 114"/>
              <a:gd name="T73" fmla="*/ 20 h 93"/>
              <a:gd name="T74" fmla="*/ 17 w 114"/>
              <a:gd name="T75" fmla="*/ 18 h 93"/>
              <a:gd name="T76" fmla="*/ 22 w 114"/>
              <a:gd name="T77" fmla="*/ 15 h 93"/>
              <a:gd name="T78" fmla="*/ 25 w 114"/>
              <a:gd name="T79" fmla="*/ 14 h 93"/>
              <a:gd name="T80" fmla="*/ 29 w 114"/>
              <a:gd name="T81" fmla="*/ 19 h 93"/>
              <a:gd name="T82" fmla="*/ 33 w 114"/>
              <a:gd name="T83" fmla="*/ 14 h 93"/>
              <a:gd name="T84" fmla="*/ 35 w 114"/>
              <a:gd name="T85" fmla="*/ 9 h 93"/>
              <a:gd name="T86" fmla="*/ 40 w 114"/>
              <a:gd name="T87" fmla="*/ 11 h 93"/>
              <a:gd name="T88" fmla="*/ 49 w 114"/>
              <a:gd name="T89" fmla="*/ 11 h 93"/>
              <a:gd name="T90" fmla="*/ 54 w 114"/>
              <a:gd name="T91" fmla="*/ 14 h 93"/>
              <a:gd name="T92" fmla="*/ 58 w 114"/>
              <a:gd name="T93" fmla="*/ 10 h 93"/>
              <a:gd name="T94" fmla="*/ 64 w 114"/>
              <a:gd name="T95" fmla="*/ 9 h 93"/>
              <a:gd name="T96" fmla="*/ 68 w 114"/>
              <a:gd name="T97" fmla="*/ 3 h 93"/>
              <a:gd name="T98" fmla="*/ 71 w 114"/>
              <a:gd name="T99" fmla="*/ 3 h 93"/>
              <a:gd name="T100" fmla="*/ 72 w 114"/>
              <a:gd name="T101" fmla="*/ 8 h 93"/>
              <a:gd name="T102" fmla="*/ 77 w 114"/>
              <a:gd name="T103" fmla="*/ 11 h 93"/>
              <a:gd name="T104" fmla="*/ 82 w 114"/>
              <a:gd name="T105" fmla="*/ 14 h 93"/>
              <a:gd name="T106" fmla="*/ 87 w 114"/>
              <a:gd name="T107" fmla="*/ 14 h 93"/>
              <a:gd name="T108" fmla="*/ 92 w 114"/>
              <a:gd name="T109" fmla="*/ 17 h 93"/>
              <a:gd name="T110" fmla="*/ 97 w 114"/>
              <a:gd name="T111" fmla="*/ 19 h 93"/>
              <a:gd name="T112" fmla="*/ 93 w 114"/>
              <a:gd name="T113" fmla="*/ 22 h 93"/>
              <a:gd name="T114" fmla="*/ 100 w 114"/>
              <a:gd name="T115" fmla="*/ 22 h 93"/>
              <a:gd name="T116" fmla="*/ 102 w 114"/>
              <a:gd name="T117" fmla="*/ 29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4" h="93">
                <a:moveTo>
                  <a:pt x="102" y="29"/>
                </a:moveTo>
                <a:lnTo>
                  <a:pt x="102" y="29"/>
                </a:lnTo>
                <a:lnTo>
                  <a:pt x="103" y="30"/>
                </a:lnTo>
                <a:lnTo>
                  <a:pt x="103" y="30"/>
                </a:lnTo>
                <a:lnTo>
                  <a:pt x="105" y="32"/>
                </a:lnTo>
                <a:lnTo>
                  <a:pt x="105" y="32"/>
                </a:lnTo>
                <a:lnTo>
                  <a:pt x="106" y="33"/>
                </a:lnTo>
                <a:lnTo>
                  <a:pt x="106" y="33"/>
                </a:lnTo>
                <a:lnTo>
                  <a:pt x="106" y="34"/>
                </a:lnTo>
                <a:lnTo>
                  <a:pt x="106" y="35"/>
                </a:lnTo>
                <a:lnTo>
                  <a:pt x="106" y="35"/>
                </a:lnTo>
                <a:lnTo>
                  <a:pt x="106" y="37"/>
                </a:lnTo>
                <a:lnTo>
                  <a:pt x="106" y="38"/>
                </a:lnTo>
                <a:lnTo>
                  <a:pt x="106" y="38"/>
                </a:lnTo>
                <a:lnTo>
                  <a:pt x="106" y="39"/>
                </a:lnTo>
                <a:lnTo>
                  <a:pt x="106" y="40"/>
                </a:lnTo>
                <a:lnTo>
                  <a:pt x="106" y="40"/>
                </a:lnTo>
                <a:lnTo>
                  <a:pt x="106" y="40"/>
                </a:lnTo>
                <a:lnTo>
                  <a:pt x="106" y="42"/>
                </a:lnTo>
                <a:lnTo>
                  <a:pt x="106" y="43"/>
                </a:lnTo>
                <a:lnTo>
                  <a:pt x="106" y="43"/>
                </a:lnTo>
                <a:lnTo>
                  <a:pt x="106" y="44"/>
                </a:lnTo>
                <a:lnTo>
                  <a:pt x="106" y="45"/>
                </a:lnTo>
                <a:lnTo>
                  <a:pt x="106" y="45"/>
                </a:lnTo>
                <a:lnTo>
                  <a:pt x="106" y="47"/>
                </a:lnTo>
                <a:lnTo>
                  <a:pt x="106" y="48"/>
                </a:lnTo>
                <a:lnTo>
                  <a:pt x="106" y="49"/>
                </a:lnTo>
                <a:lnTo>
                  <a:pt x="106" y="49"/>
                </a:lnTo>
                <a:lnTo>
                  <a:pt x="106" y="51"/>
                </a:lnTo>
                <a:lnTo>
                  <a:pt x="107" y="52"/>
                </a:lnTo>
                <a:lnTo>
                  <a:pt x="107" y="52"/>
                </a:lnTo>
                <a:lnTo>
                  <a:pt x="107" y="53"/>
                </a:lnTo>
                <a:lnTo>
                  <a:pt x="107" y="53"/>
                </a:lnTo>
                <a:lnTo>
                  <a:pt x="107" y="53"/>
                </a:lnTo>
                <a:lnTo>
                  <a:pt x="107" y="54"/>
                </a:lnTo>
                <a:lnTo>
                  <a:pt x="109" y="54"/>
                </a:lnTo>
                <a:lnTo>
                  <a:pt x="109" y="56"/>
                </a:lnTo>
                <a:lnTo>
                  <a:pt x="109" y="56"/>
                </a:lnTo>
                <a:lnTo>
                  <a:pt x="110" y="56"/>
                </a:lnTo>
                <a:lnTo>
                  <a:pt x="111" y="56"/>
                </a:lnTo>
                <a:lnTo>
                  <a:pt x="111" y="56"/>
                </a:lnTo>
                <a:lnTo>
                  <a:pt x="112" y="56"/>
                </a:lnTo>
                <a:lnTo>
                  <a:pt x="112" y="57"/>
                </a:lnTo>
                <a:lnTo>
                  <a:pt x="112" y="57"/>
                </a:lnTo>
                <a:lnTo>
                  <a:pt x="112" y="58"/>
                </a:lnTo>
                <a:lnTo>
                  <a:pt x="112" y="59"/>
                </a:lnTo>
                <a:lnTo>
                  <a:pt x="112" y="59"/>
                </a:lnTo>
                <a:lnTo>
                  <a:pt x="112" y="61"/>
                </a:lnTo>
                <a:lnTo>
                  <a:pt x="112" y="62"/>
                </a:lnTo>
                <a:lnTo>
                  <a:pt x="114" y="62"/>
                </a:lnTo>
                <a:lnTo>
                  <a:pt x="114" y="63"/>
                </a:lnTo>
                <a:lnTo>
                  <a:pt x="114" y="64"/>
                </a:lnTo>
                <a:lnTo>
                  <a:pt x="114" y="64"/>
                </a:lnTo>
                <a:lnTo>
                  <a:pt x="114" y="66"/>
                </a:lnTo>
                <a:lnTo>
                  <a:pt x="114" y="66"/>
                </a:lnTo>
                <a:lnTo>
                  <a:pt x="114" y="66"/>
                </a:lnTo>
                <a:lnTo>
                  <a:pt x="112" y="66"/>
                </a:lnTo>
                <a:lnTo>
                  <a:pt x="111" y="66"/>
                </a:lnTo>
                <a:lnTo>
                  <a:pt x="111" y="67"/>
                </a:lnTo>
                <a:lnTo>
                  <a:pt x="111" y="68"/>
                </a:lnTo>
                <a:lnTo>
                  <a:pt x="110" y="68"/>
                </a:lnTo>
                <a:lnTo>
                  <a:pt x="110" y="69"/>
                </a:lnTo>
                <a:lnTo>
                  <a:pt x="109" y="69"/>
                </a:lnTo>
                <a:lnTo>
                  <a:pt x="109" y="71"/>
                </a:lnTo>
                <a:lnTo>
                  <a:pt x="109" y="71"/>
                </a:lnTo>
                <a:lnTo>
                  <a:pt x="109" y="72"/>
                </a:lnTo>
                <a:lnTo>
                  <a:pt x="109" y="73"/>
                </a:lnTo>
                <a:lnTo>
                  <a:pt x="109" y="73"/>
                </a:lnTo>
                <a:lnTo>
                  <a:pt x="109" y="74"/>
                </a:lnTo>
                <a:lnTo>
                  <a:pt x="107" y="74"/>
                </a:lnTo>
                <a:lnTo>
                  <a:pt x="106" y="74"/>
                </a:lnTo>
                <a:lnTo>
                  <a:pt x="106" y="74"/>
                </a:lnTo>
                <a:lnTo>
                  <a:pt x="105" y="74"/>
                </a:lnTo>
                <a:lnTo>
                  <a:pt x="103" y="73"/>
                </a:lnTo>
                <a:lnTo>
                  <a:pt x="103" y="73"/>
                </a:lnTo>
                <a:lnTo>
                  <a:pt x="103" y="72"/>
                </a:lnTo>
                <a:lnTo>
                  <a:pt x="103" y="71"/>
                </a:lnTo>
                <a:lnTo>
                  <a:pt x="103" y="71"/>
                </a:lnTo>
                <a:lnTo>
                  <a:pt x="103" y="69"/>
                </a:lnTo>
                <a:lnTo>
                  <a:pt x="103" y="68"/>
                </a:lnTo>
                <a:lnTo>
                  <a:pt x="103" y="68"/>
                </a:lnTo>
                <a:lnTo>
                  <a:pt x="102" y="67"/>
                </a:lnTo>
                <a:lnTo>
                  <a:pt x="102" y="66"/>
                </a:lnTo>
                <a:lnTo>
                  <a:pt x="102" y="64"/>
                </a:lnTo>
                <a:lnTo>
                  <a:pt x="102" y="64"/>
                </a:lnTo>
                <a:lnTo>
                  <a:pt x="102" y="64"/>
                </a:lnTo>
                <a:lnTo>
                  <a:pt x="102" y="64"/>
                </a:lnTo>
                <a:lnTo>
                  <a:pt x="101" y="64"/>
                </a:lnTo>
                <a:lnTo>
                  <a:pt x="100" y="64"/>
                </a:lnTo>
                <a:lnTo>
                  <a:pt x="100" y="64"/>
                </a:lnTo>
                <a:lnTo>
                  <a:pt x="100" y="66"/>
                </a:lnTo>
                <a:lnTo>
                  <a:pt x="100" y="67"/>
                </a:lnTo>
                <a:lnTo>
                  <a:pt x="98" y="67"/>
                </a:lnTo>
                <a:lnTo>
                  <a:pt x="97" y="67"/>
                </a:lnTo>
                <a:lnTo>
                  <a:pt x="97" y="67"/>
                </a:lnTo>
                <a:lnTo>
                  <a:pt x="97" y="68"/>
                </a:lnTo>
                <a:lnTo>
                  <a:pt x="97" y="68"/>
                </a:lnTo>
                <a:lnTo>
                  <a:pt x="96" y="69"/>
                </a:lnTo>
                <a:lnTo>
                  <a:pt x="96" y="71"/>
                </a:lnTo>
                <a:lnTo>
                  <a:pt x="96" y="71"/>
                </a:lnTo>
                <a:lnTo>
                  <a:pt x="95" y="72"/>
                </a:lnTo>
                <a:lnTo>
                  <a:pt x="95" y="72"/>
                </a:lnTo>
                <a:lnTo>
                  <a:pt x="95" y="72"/>
                </a:lnTo>
                <a:lnTo>
                  <a:pt x="95" y="73"/>
                </a:lnTo>
                <a:lnTo>
                  <a:pt x="95" y="73"/>
                </a:lnTo>
                <a:lnTo>
                  <a:pt x="95" y="74"/>
                </a:lnTo>
                <a:lnTo>
                  <a:pt x="93" y="74"/>
                </a:lnTo>
                <a:lnTo>
                  <a:pt x="92" y="74"/>
                </a:lnTo>
                <a:lnTo>
                  <a:pt x="92" y="76"/>
                </a:lnTo>
                <a:lnTo>
                  <a:pt x="92" y="76"/>
                </a:lnTo>
                <a:lnTo>
                  <a:pt x="92" y="77"/>
                </a:lnTo>
                <a:lnTo>
                  <a:pt x="92" y="77"/>
                </a:lnTo>
                <a:lnTo>
                  <a:pt x="91" y="77"/>
                </a:lnTo>
                <a:lnTo>
                  <a:pt x="90" y="77"/>
                </a:lnTo>
                <a:lnTo>
                  <a:pt x="90" y="76"/>
                </a:lnTo>
                <a:lnTo>
                  <a:pt x="90" y="76"/>
                </a:lnTo>
                <a:lnTo>
                  <a:pt x="90" y="74"/>
                </a:lnTo>
                <a:lnTo>
                  <a:pt x="90" y="74"/>
                </a:lnTo>
                <a:lnTo>
                  <a:pt x="88" y="74"/>
                </a:lnTo>
                <a:lnTo>
                  <a:pt x="87" y="74"/>
                </a:lnTo>
                <a:lnTo>
                  <a:pt x="87" y="74"/>
                </a:lnTo>
                <a:lnTo>
                  <a:pt x="86" y="74"/>
                </a:lnTo>
                <a:lnTo>
                  <a:pt x="85" y="74"/>
                </a:lnTo>
                <a:lnTo>
                  <a:pt x="83" y="74"/>
                </a:lnTo>
                <a:lnTo>
                  <a:pt x="83" y="74"/>
                </a:lnTo>
                <a:lnTo>
                  <a:pt x="83" y="76"/>
                </a:lnTo>
                <a:lnTo>
                  <a:pt x="82" y="76"/>
                </a:lnTo>
                <a:lnTo>
                  <a:pt x="81" y="76"/>
                </a:lnTo>
                <a:lnTo>
                  <a:pt x="81" y="76"/>
                </a:lnTo>
                <a:lnTo>
                  <a:pt x="81" y="76"/>
                </a:lnTo>
                <a:lnTo>
                  <a:pt x="81" y="77"/>
                </a:lnTo>
                <a:lnTo>
                  <a:pt x="81" y="78"/>
                </a:lnTo>
                <a:lnTo>
                  <a:pt x="80" y="78"/>
                </a:lnTo>
                <a:lnTo>
                  <a:pt x="80" y="78"/>
                </a:lnTo>
                <a:lnTo>
                  <a:pt x="80" y="79"/>
                </a:lnTo>
                <a:lnTo>
                  <a:pt x="80" y="81"/>
                </a:lnTo>
                <a:lnTo>
                  <a:pt x="78" y="81"/>
                </a:lnTo>
                <a:lnTo>
                  <a:pt x="78" y="81"/>
                </a:lnTo>
                <a:lnTo>
                  <a:pt x="77" y="81"/>
                </a:lnTo>
                <a:lnTo>
                  <a:pt x="76" y="81"/>
                </a:lnTo>
                <a:lnTo>
                  <a:pt x="76" y="81"/>
                </a:lnTo>
                <a:lnTo>
                  <a:pt x="75" y="79"/>
                </a:lnTo>
                <a:lnTo>
                  <a:pt x="75" y="78"/>
                </a:lnTo>
                <a:lnTo>
                  <a:pt x="73" y="78"/>
                </a:lnTo>
                <a:lnTo>
                  <a:pt x="73" y="78"/>
                </a:lnTo>
                <a:lnTo>
                  <a:pt x="72" y="78"/>
                </a:lnTo>
                <a:lnTo>
                  <a:pt x="71" y="78"/>
                </a:lnTo>
                <a:lnTo>
                  <a:pt x="71" y="78"/>
                </a:lnTo>
                <a:lnTo>
                  <a:pt x="71" y="78"/>
                </a:lnTo>
                <a:lnTo>
                  <a:pt x="68" y="78"/>
                </a:lnTo>
                <a:lnTo>
                  <a:pt x="68" y="78"/>
                </a:lnTo>
                <a:lnTo>
                  <a:pt x="68" y="78"/>
                </a:lnTo>
                <a:lnTo>
                  <a:pt x="68" y="79"/>
                </a:lnTo>
                <a:lnTo>
                  <a:pt x="68" y="81"/>
                </a:lnTo>
                <a:lnTo>
                  <a:pt x="67" y="81"/>
                </a:lnTo>
                <a:lnTo>
                  <a:pt x="66" y="81"/>
                </a:lnTo>
                <a:lnTo>
                  <a:pt x="64" y="81"/>
                </a:lnTo>
                <a:lnTo>
                  <a:pt x="64" y="81"/>
                </a:lnTo>
                <a:lnTo>
                  <a:pt x="64" y="82"/>
                </a:lnTo>
                <a:lnTo>
                  <a:pt x="64" y="83"/>
                </a:lnTo>
                <a:lnTo>
                  <a:pt x="64" y="83"/>
                </a:lnTo>
                <a:lnTo>
                  <a:pt x="64" y="83"/>
                </a:lnTo>
                <a:lnTo>
                  <a:pt x="64" y="85"/>
                </a:lnTo>
                <a:lnTo>
                  <a:pt x="64" y="86"/>
                </a:lnTo>
                <a:lnTo>
                  <a:pt x="63" y="87"/>
                </a:lnTo>
                <a:lnTo>
                  <a:pt x="63" y="87"/>
                </a:lnTo>
                <a:lnTo>
                  <a:pt x="63" y="88"/>
                </a:lnTo>
                <a:lnTo>
                  <a:pt x="62" y="90"/>
                </a:lnTo>
                <a:lnTo>
                  <a:pt x="62" y="88"/>
                </a:lnTo>
                <a:lnTo>
                  <a:pt x="61" y="88"/>
                </a:lnTo>
                <a:lnTo>
                  <a:pt x="61" y="90"/>
                </a:lnTo>
                <a:lnTo>
                  <a:pt x="59" y="90"/>
                </a:lnTo>
                <a:lnTo>
                  <a:pt x="59" y="91"/>
                </a:lnTo>
                <a:lnTo>
                  <a:pt x="59" y="92"/>
                </a:lnTo>
                <a:lnTo>
                  <a:pt x="59" y="92"/>
                </a:lnTo>
                <a:lnTo>
                  <a:pt x="58" y="92"/>
                </a:lnTo>
                <a:lnTo>
                  <a:pt x="57" y="92"/>
                </a:lnTo>
                <a:lnTo>
                  <a:pt x="57" y="92"/>
                </a:lnTo>
                <a:lnTo>
                  <a:pt x="57" y="92"/>
                </a:lnTo>
                <a:lnTo>
                  <a:pt x="56" y="93"/>
                </a:lnTo>
                <a:lnTo>
                  <a:pt x="56" y="92"/>
                </a:lnTo>
                <a:lnTo>
                  <a:pt x="54" y="92"/>
                </a:lnTo>
                <a:lnTo>
                  <a:pt x="54" y="91"/>
                </a:lnTo>
                <a:lnTo>
                  <a:pt x="54" y="91"/>
                </a:lnTo>
                <a:lnTo>
                  <a:pt x="54" y="90"/>
                </a:lnTo>
                <a:lnTo>
                  <a:pt x="56" y="90"/>
                </a:lnTo>
                <a:lnTo>
                  <a:pt x="56" y="88"/>
                </a:lnTo>
                <a:lnTo>
                  <a:pt x="56" y="87"/>
                </a:lnTo>
                <a:lnTo>
                  <a:pt x="54" y="87"/>
                </a:lnTo>
                <a:lnTo>
                  <a:pt x="54" y="87"/>
                </a:lnTo>
                <a:lnTo>
                  <a:pt x="54" y="86"/>
                </a:lnTo>
                <a:lnTo>
                  <a:pt x="54" y="86"/>
                </a:lnTo>
                <a:lnTo>
                  <a:pt x="53" y="85"/>
                </a:lnTo>
                <a:lnTo>
                  <a:pt x="53" y="85"/>
                </a:lnTo>
                <a:lnTo>
                  <a:pt x="53" y="83"/>
                </a:lnTo>
                <a:lnTo>
                  <a:pt x="53" y="83"/>
                </a:lnTo>
                <a:lnTo>
                  <a:pt x="53" y="82"/>
                </a:lnTo>
                <a:lnTo>
                  <a:pt x="52" y="82"/>
                </a:lnTo>
                <a:lnTo>
                  <a:pt x="51" y="83"/>
                </a:lnTo>
                <a:lnTo>
                  <a:pt x="49" y="83"/>
                </a:lnTo>
                <a:lnTo>
                  <a:pt x="49" y="82"/>
                </a:lnTo>
                <a:lnTo>
                  <a:pt x="49" y="81"/>
                </a:lnTo>
                <a:lnTo>
                  <a:pt x="49" y="81"/>
                </a:lnTo>
                <a:lnTo>
                  <a:pt x="49" y="79"/>
                </a:lnTo>
                <a:lnTo>
                  <a:pt x="48" y="81"/>
                </a:lnTo>
                <a:lnTo>
                  <a:pt x="47" y="81"/>
                </a:lnTo>
                <a:lnTo>
                  <a:pt x="46" y="81"/>
                </a:lnTo>
                <a:lnTo>
                  <a:pt x="46" y="81"/>
                </a:lnTo>
                <a:lnTo>
                  <a:pt x="44" y="81"/>
                </a:lnTo>
                <a:lnTo>
                  <a:pt x="43" y="81"/>
                </a:lnTo>
                <a:lnTo>
                  <a:pt x="43" y="81"/>
                </a:lnTo>
                <a:lnTo>
                  <a:pt x="42" y="81"/>
                </a:lnTo>
                <a:lnTo>
                  <a:pt x="40" y="81"/>
                </a:lnTo>
                <a:lnTo>
                  <a:pt x="40" y="81"/>
                </a:lnTo>
                <a:lnTo>
                  <a:pt x="39" y="81"/>
                </a:lnTo>
                <a:lnTo>
                  <a:pt x="38" y="79"/>
                </a:lnTo>
                <a:lnTo>
                  <a:pt x="38" y="79"/>
                </a:lnTo>
                <a:lnTo>
                  <a:pt x="38" y="78"/>
                </a:lnTo>
                <a:lnTo>
                  <a:pt x="38" y="78"/>
                </a:lnTo>
                <a:lnTo>
                  <a:pt x="37" y="78"/>
                </a:lnTo>
                <a:lnTo>
                  <a:pt x="37" y="77"/>
                </a:lnTo>
                <a:lnTo>
                  <a:pt x="37" y="76"/>
                </a:lnTo>
                <a:lnTo>
                  <a:pt x="37" y="76"/>
                </a:lnTo>
                <a:lnTo>
                  <a:pt x="35" y="76"/>
                </a:lnTo>
                <a:lnTo>
                  <a:pt x="35" y="76"/>
                </a:lnTo>
                <a:lnTo>
                  <a:pt x="34" y="76"/>
                </a:lnTo>
                <a:lnTo>
                  <a:pt x="33" y="76"/>
                </a:lnTo>
                <a:lnTo>
                  <a:pt x="33" y="76"/>
                </a:lnTo>
                <a:lnTo>
                  <a:pt x="32" y="76"/>
                </a:lnTo>
                <a:lnTo>
                  <a:pt x="30" y="76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29" y="73"/>
                </a:lnTo>
                <a:lnTo>
                  <a:pt x="28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4"/>
                </a:lnTo>
                <a:lnTo>
                  <a:pt x="25" y="76"/>
                </a:lnTo>
                <a:lnTo>
                  <a:pt x="25" y="76"/>
                </a:lnTo>
                <a:lnTo>
                  <a:pt x="24" y="76"/>
                </a:lnTo>
                <a:lnTo>
                  <a:pt x="24" y="76"/>
                </a:lnTo>
                <a:lnTo>
                  <a:pt x="23" y="76"/>
                </a:lnTo>
                <a:lnTo>
                  <a:pt x="22" y="76"/>
                </a:lnTo>
                <a:lnTo>
                  <a:pt x="22" y="76"/>
                </a:lnTo>
                <a:lnTo>
                  <a:pt x="22" y="74"/>
                </a:lnTo>
                <a:lnTo>
                  <a:pt x="22" y="73"/>
                </a:lnTo>
                <a:lnTo>
                  <a:pt x="22" y="73"/>
                </a:lnTo>
                <a:lnTo>
                  <a:pt x="22" y="72"/>
                </a:lnTo>
                <a:lnTo>
                  <a:pt x="22" y="71"/>
                </a:lnTo>
                <a:lnTo>
                  <a:pt x="22" y="71"/>
                </a:lnTo>
                <a:lnTo>
                  <a:pt x="20" y="71"/>
                </a:lnTo>
                <a:lnTo>
                  <a:pt x="20" y="69"/>
                </a:lnTo>
                <a:lnTo>
                  <a:pt x="20" y="68"/>
                </a:lnTo>
                <a:lnTo>
                  <a:pt x="20" y="68"/>
                </a:lnTo>
                <a:lnTo>
                  <a:pt x="19" y="68"/>
                </a:lnTo>
                <a:lnTo>
                  <a:pt x="19" y="67"/>
                </a:lnTo>
                <a:lnTo>
                  <a:pt x="19" y="66"/>
                </a:lnTo>
                <a:lnTo>
                  <a:pt x="19" y="64"/>
                </a:lnTo>
                <a:lnTo>
                  <a:pt x="18" y="64"/>
                </a:lnTo>
                <a:lnTo>
                  <a:pt x="17" y="64"/>
                </a:lnTo>
                <a:lnTo>
                  <a:pt x="17" y="64"/>
                </a:lnTo>
                <a:lnTo>
                  <a:pt x="17" y="63"/>
                </a:lnTo>
                <a:lnTo>
                  <a:pt x="17" y="62"/>
                </a:lnTo>
                <a:lnTo>
                  <a:pt x="17" y="62"/>
                </a:lnTo>
                <a:lnTo>
                  <a:pt x="17" y="61"/>
                </a:lnTo>
                <a:lnTo>
                  <a:pt x="17" y="59"/>
                </a:lnTo>
                <a:lnTo>
                  <a:pt x="15" y="59"/>
                </a:lnTo>
                <a:lnTo>
                  <a:pt x="14" y="59"/>
                </a:lnTo>
                <a:lnTo>
                  <a:pt x="14" y="59"/>
                </a:lnTo>
                <a:lnTo>
                  <a:pt x="14" y="59"/>
                </a:lnTo>
                <a:lnTo>
                  <a:pt x="13" y="58"/>
                </a:lnTo>
                <a:lnTo>
                  <a:pt x="13" y="57"/>
                </a:lnTo>
                <a:lnTo>
                  <a:pt x="12" y="57"/>
                </a:lnTo>
                <a:lnTo>
                  <a:pt x="12" y="57"/>
                </a:lnTo>
                <a:lnTo>
                  <a:pt x="12" y="56"/>
                </a:lnTo>
                <a:lnTo>
                  <a:pt x="12" y="54"/>
                </a:lnTo>
                <a:lnTo>
                  <a:pt x="10" y="54"/>
                </a:lnTo>
                <a:lnTo>
                  <a:pt x="10" y="54"/>
                </a:lnTo>
                <a:lnTo>
                  <a:pt x="10" y="53"/>
                </a:lnTo>
                <a:lnTo>
                  <a:pt x="9" y="52"/>
                </a:lnTo>
                <a:lnTo>
                  <a:pt x="8" y="52"/>
                </a:lnTo>
                <a:lnTo>
                  <a:pt x="8" y="52"/>
                </a:lnTo>
                <a:lnTo>
                  <a:pt x="6" y="52"/>
                </a:lnTo>
                <a:lnTo>
                  <a:pt x="6" y="52"/>
                </a:lnTo>
                <a:lnTo>
                  <a:pt x="5" y="51"/>
                </a:lnTo>
                <a:lnTo>
                  <a:pt x="5" y="49"/>
                </a:lnTo>
                <a:lnTo>
                  <a:pt x="5" y="49"/>
                </a:lnTo>
                <a:lnTo>
                  <a:pt x="5" y="49"/>
                </a:lnTo>
                <a:lnTo>
                  <a:pt x="4" y="48"/>
                </a:lnTo>
                <a:lnTo>
                  <a:pt x="4" y="47"/>
                </a:lnTo>
                <a:lnTo>
                  <a:pt x="4" y="47"/>
                </a:lnTo>
                <a:lnTo>
                  <a:pt x="3" y="45"/>
                </a:lnTo>
                <a:lnTo>
                  <a:pt x="3" y="45"/>
                </a:lnTo>
                <a:lnTo>
                  <a:pt x="3" y="45"/>
                </a:lnTo>
                <a:lnTo>
                  <a:pt x="3" y="44"/>
                </a:lnTo>
                <a:lnTo>
                  <a:pt x="3" y="43"/>
                </a:lnTo>
                <a:lnTo>
                  <a:pt x="1" y="43"/>
                </a:lnTo>
                <a:lnTo>
                  <a:pt x="1" y="42"/>
                </a:lnTo>
                <a:lnTo>
                  <a:pt x="1" y="40"/>
                </a:lnTo>
                <a:lnTo>
                  <a:pt x="1" y="40"/>
                </a:lnTo>
                <a:lnTo>
                  <a:pt x="1" y="39"/>
                </a:lnTo>
                <a:lnTo>
                  <a:pt x="1" y="38"/>
                </a:lnTo>
                <a:lnTo>
                  <a:pt x="1" y="38"/>
                </a:lnTo>
                <a:lnTo>
                  <a:pt x="1" y="37"/>
                </a:lnTo>
                <a:lnTo>
                  <a:pt x="1" y="35"/>
                </a:lnTo>
                <a:lnTo>
                  <a:pt x="1" y="35"/>
                </a:lnTo>
                <a:lnTo>
                  <a:pt x="0" y="35"/>
                </a:lnTo>
                <a:lnTo>
                  <a:pt x="0" y="34"/>
                </a:lnTo>
                <a:lnTo>
                  <a:pt x="0" y="33"/>
                </a:lnTo>
                <a:lnTo>
                  <a:pt x="0" y="33"/>
                </a:lnTo>
                <a:lnTo>
                  <a:pt x="0" y="32"/>
                </a:lnTo>
                <a:lnTo>
                  <a:pt x="0" y="30"/>
                </a:lnTo>
                <a:lnTo>
                  <a:pt x="0" y="30"/>
                </a:lnTo>
                <a:lnTo>
                  <a:pt x="0" y="29"/>
                </a:lnTo>
                <a:lnTo>
                  <a:pt x="0" y="28"/>
                </a:lnTo>
                <a:lnTo>
                  <a:pt x="0" y="27"/>
                </a:lnTo>
                <a:lnTo>
                  <a:pt x="0" y="27"/>
                </a:lnTo>
                <a:lnTo>
                  <a:pt x="0" y="25"/>
                </a:lnTo>
                <a:lnTo>
                  <a:pt x="1" y="25"/>
                </a:lnTo>
                <a:lnTo>
                  <a:pt x="3" y="24"/>
                </a:lnTo>
                <a:lnTo>
                  <a:pt x="3" y="24"/>
                </a:lnTo>
                <a:lnTo>
                  <a:pt x="3" y="24"/>
                </a:lnTo>
                <a:lnTo>
                  <a:pt x="4" y="24"/>
                </a:lnTo>
                <a:lnTo>
                  <a:pt x="5" y="23"/>
                </a:lnTo>
                <a:lnTo>
                  <a:pt x="5" y="23"/>
                </a:lnTo>
                <a:lnTo>
                  <a:pt x="6" y="22"/>
                </a:lnTo>
                <a:lnTo>
                  <a:pt x="8" y="22"/>
                </a:lnTo>
                <a:lnTo>
                  <a:pt x="8" y="22"/>
                </a:lnTo>
                <a:lnTo>
                  <a:pt x="8" y="22"/>
                </a:lnTo>
                <a:lnTo>
                  <a:pt x="9" y="22"/>
                </a:lnTo>
                <a:lnTo>
                  <a:pt x="10" y="20"/>
                </a:lnTo>
                <a:lnTo>
                  <a:pt x="12" y="20"/>
                </a:lnTo>
                <a:lnTo>
                  <a:pt x="12" y="20"/>
                </a:lnTo>
                <a:lnTo>
                  <a:pt x="13" y="20"/>
                </a:lnTo>
                <a:lnTo>
                  <a:pt x="14" y="19"/>
                </a:lnTo>
                <a:lnTo>
                  <a:pt x="14" y="19"/>
                </a:lnTo>
                <a:lnTo>
                  <a:pt x="14" y="18"/>
                </a:lnTo>
                <a:lnTo>
                  <a:pt x="14" y="18"/>
                </a:lnTo>
                <a:lnTo>
                  <a:pt x="15" y="18"/>
                </a:lnTo>
                <a:lnTo>
                  <a:pt x="17" y="18"/>
                </a:lnTo>
                <a:lnTo>
                  <a:pt x="17" y="18"/>
                </a:lnTo>
                <a:lnTo>
                  <a:pt x="17" y="17"/>
                </a:lnTo>
                <a:lnTo>
                  <a:pt x="18" y="17"/>
                </a:lnTo>
                <a:lnTo>
                  <a:pt x="18" y="15"/>
                </a:lnTo>
                <a:lnTo>
                  <a:pt x="18" y="15"/>
                </a:lnTo>
                <a:lnTo>
                  <a:pt x="19" y="15"/>
                </a:lnTo>
                <a:lnTo>
                  <a:pt x="19" y="15"/>
                </a:lnTo>
                <a:lnTo>
                  <a:pt x="20" y="15"/>
                </a:lnTo>
                <a:lnTo>
                  <a:pt x="22" y="15"/>
                </a:lnTo>
                <a:lnTo>
                  <a:pt x="22" y="14"/>
                </a:lnTo>
                <a:lnTo>
                  <a:pt x="23" y="14"/>
                </a:lnTo>
                <a:lnTo>
                  <a:pt x="23" y="13"/>
                </a:lnTo>
                <a:lnTo>
                  <a:pt x="23" y="13"/>
                </a:lnTo>
                <a:lnTo>
                  <a:pt x="24" y="11"/>
                </a:lnTo>
                <a:lnTo>
                  <a:pt x="24" y="11"/>
                </a:lnTo>
                <a:lnTo>
                  <a:pt x="24" y="13"/>
                </a:lnTo>
                <a:lnTo>
                  <a:pt x="25" y="14"/>
                </a:lnTo>
                <a:lnTo>
                  <a:pt x="25" y="14"/>
                </a:lnTo>
                <a:lnTo>
                  <a:pt x="25" y="15"/>
                </a:lnTo>
                <a:lnTo>
                  <a:pt x="27" y="17"/>
                </a:lnTo>
                <a:lnTo>
                  <a:pt x="27" y="17"/>
                </a:lnTo>
                <a:lnTo>
                  <a:pt x="27" y="17"/>
                </a:lnTo>
                <a:lnTo>
                  <a:pt x="27" y="18"/>
                </a:lnTo>
                <a:lnTo>
                  <a:pt x="28" y="18"/>
                </a:lnTo>
                <a:lnTo>
                  <a:pt x="28" y="19"/>
                </a:lnTo>
                <a:lnTo>
                  <a:pt x="29" y="19"/>
                </a:lnTo>
                <a:lnTo>
                  <a:pt x="29" y="19"/>
                </a:lnTo>
                <a:lnTo>
                  <a:pt x="30" y="20"/>
                </a:lnTo>
                <a:lnTo>
                  <a:pt x="30" y="20"/>
                </a:lnTo>
                <a:lnTo>
                  <a:pt x="32" y="19"/>
                </a:lnTo>
                <a:lnTo>
                  <a:pt x="32" y="19"/>
                </a:lnTo>
                <a:lnTo>
                  <a:pt x="32" y="18"/>
                </a:lnTo>
                <a:lnTo>
                  <a:pt x="32" y="17"/>
                </a:lnTo>
                <a:lnTo>
                  <a:pt x="33" y="17"/>
                </a:lnTo>
                <a:lnTo>
                  <a:pt x="33" y="15"/>
                </a:lnTo>
                <a:lnTo>
                  <a:pt x="33" y="14"/>
                </a:lnTo>
                <a:lnTo>
                  <a:pt x="33" y="14"/>
                </a:lnTo>
                <a:lnTo>
                  <a:pt x="33" y="14"/>
                </a:lnTo>
                <a:lnTo>
                  <a:pt x="33" y="13"/>
                </a:lnTo>
                <a:lnTo>
                  <a:pt x="33" y="11"/>
                </a:lnTo>
                <a:lnTo>
                  <a:pt x="33" y="11"/>
                </a:lnTo>
                <a:lnTo>
                  <a:pt x="34" y="11"/>
                </a:lnTo>
                <a:lnTo>
                  <a:pt x="34" y="10"/>
                </a:lnTo>
                <a:lnTo>
                  <a:pt x="35" y="9"/>
                </a:lnTo>
                <a:lnTo>
                  <a:pt x="35" y="9"/>
                </a:lnTo>
                <a:lnTo>
                  <a:pt x="35" y="9"/>
                </a:lnTo>
                <a:lnTo>
                  <a:pt x="37" y="9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9" y="10"/>
                </a:lnTo>
                <a:lnTo>
                  <a:pt x="40" y="11"/>
                </a:lnTo>
                <a:lnTo>
                  <a:pt x="40" y="11"/>
                </a:lnTo>
                <a:lnTo>
                  <a:pt x="40" y="11"/>
                </a:lnTo>
                <a:lnTo>
                  <a:pt x="42" y="11"/>
                </a:lnTo>
                <a:lnTo>
                  <a:pt x="43" y="11"/>
                </a:lnTo>
                <a:lnTo>
                  <a:pt x="43" y="11"/>
                </a:lnTo>
                <a:lnTo>
                  <a:pt x="44" y="11"/>
                </a:lnTo>
                <a:lnTo>
                  <a:pt x="46" y="11"/>
                </a:lnTo>
                <a:lnTo>
                  <a:pt x="46" y="11"/>
                </a:lnTo>
                <a:lnTo>
                  <a:pt x="47" y="11"/>
                </a:lnTo>
                <a:lnTo>
                  <a:pt x="48" y="11"/>
                </a:lnTo>
                <a:lnTo>
                  <a:pt x="49" y="11"/>
                </a:lnTo>
                <a:lnTo>
                  <a:pt x="49" y="11"/>
                </a:lnTo>
                <a:lnTo>
                  <a:pt x="51" y="11"/>
                </a:lnTo>
                <a:lnTo>
                  <a:pt x="52" y="11"/>
                </a:lnTo>
                <a:lnTo>
                  <a:pt x="52" y="13"/>
                </a:lnTo>
                <a:lnTo>
                  <a:pt x="52" y="14"/>
                </a:lnTo>
                <a:lnTo>
                  <a:pt x="52" y="14"/>
                </a:lnTo>
                <a:lnTo>
                  <a:pt x="53" y="14"/>
                </a:lnTo>
                <a:lnTo>
                  <a:pt x="54" y="14"/>
                </a:lnTo>
                <a:lnTo>
                  <a:pt x="54" y="14"/>
                </a:lnTo>
                <a:lnTo>
                  <a:pt x="56" y="14"/>
                </a:lnTo>
                <a:lnTo>
                  <a:pt x="56" y="14"/>
                </a:lnTo>
                <a:lnTo>
                  <a:pt x="56" y="13"/>
                </a:lnTo>
                <a:lnTo>
                  <a:pt x="56" y="11"/>
                </a:lnTo>
                <a:lnTo>
                  <a:pt x="57" y="11"/>
                </a:lnTo>
                <a:lnTo>
                  <a:pt x="57" y="11"/>
                </a:lnTo>
                <a:lnTo>
                  <a:pt x="58" y="11"/>
                </a:lnTo>
                <a:lnTo>
                  <a:pt x="58" y="11"/>
                </a:lnTo>
                <a:lnTo>
                  <a:pt x="58" y="10"/>
                </a:lnTo>
                <a:lnTo>
                  <a:pt x="59" y="9"/>
                </a:lnTo>
                <a:lnTo>
                  <a:pt x="59" y="9"/>
                </a:lnTo>
                <a:lnTo>
                  <a:pt x="59" y="9"/>
                </a:lnTo>
                <a:lnTo>
                  <a:pt x="61" y="9"/>
                </a:lnTo>
                <a:lnTo>
                  <a:pt x="61" y="9"/>
                </a:lnTo>
                <a:lnTo>
                  <a:pt x="62" y="9"/>
                </a:lnTo>
                <a:lnTo>
                  <a:pt x="62" y="9"/>
                </a:lnTo>
                <a:lnTo>
                  <a:pt x="63" y="9"/>
                </a:lnTo>
                <a:lnTo>
                  <a:pt x="64" y="9"/>
                </a:lnTo>
                <a:lnTo>
                  <a:pt x="64" y="8"/>
                </a:lnTo>
                <a:lnTo>
                  <a:pt x="64" y="8"/>
                </a:lnTo>
                <a:lnTo>
                  <a:pt x="64" y="6"/>
                </a:lnTo>
                <a:lnTo>
                  <a:pt x="66" y="6"/>
                </a:lnTo>
                <a:lnTo>
                  <a:pt x="66" y="5"/>
                </a:lnTo>
                <a:lnTo>
                  <a:pt x="66" y="5"/>
                </a:lnTo>
                <a:lnTo>
                  <a:pt x="67" y="4"/>
                </a:lnTo>
                <a:lnTo>
                  <a:pt x="67" y="3"/>
                </a:lnTo>
                <a:lnTo>
                  <a:pt x="68" y="3"/>
                </a:lnTo>
                <a:lnTo>
                  <a:pt x="68" y="4"/>
                </a:lnTo>
                <a:lnTo>
                  <a:pt x="69" y="3"/>
                </a:lnTo>
                <a:lnTo>
                  <a:pt x="69" y="3"/>
                </a:lnTo>
                <a:lnTo>
                  <a:pt x="69" y="1"/>
                </a:lnTo>
                <a:lnTo>
                  <a:pt x="71" y="0"/>
                </a:lnTo>
                <a:lnTo>
                  <a:pt x="71" y="0"/>
                </a:lnTo>
                <a:lnTo>
                  <a:pt x="71" y="1"/>
                </a:lnTo>
                <a:lnTo>
                  <a:pt x="71" y="3"/>
                </a:lnTo>
                <a:lnTo>
                  <a:pt x="71" y="3"/>
                </a:lnTo>
                <a:lnTo>
                  <a:pt x="72" y="4"/>
                </a:lnTo>
                <a:lnTo>
                  <a:pt x="73" y="3"/>
                </a:lnTo>
                <a:lnTo>
                  <a:pt x="73" y="4"/>
                </a:lnTo>
                <a:lnTo>
                  <a:pt x="73" y="5"/>
                </a:lnTo>
                <a:lnTo>
                  <a:pt x="73" y="5"/>
                </a:lnTo>
                <a:lnTo>
                  <a:pt x="72" y="6"/>
                </a:lnTo>
                <a:lnTo>
                  <a:pt x="72" y="6"/>
                </a:lnTo>
                <a:lnTo>
                  <a:pt x="72" y="8"/>
                </a:lnTo>
                <a:lnTo>
                  <a:pt x="72" y="8"/>
                </a:lnTo>
                <a:lnTo>
                  <a:pt x="72" y="8"/>
                </a:lnTo>
                <a:lnTo>
                  <a:pt x="73" y="9"/>
                </a:lnTo>
                <a:lnTo>
                  <a:pt x="73" y="10"/>
                </a:lnTo>
                <a:lnTo>
                  <a:pt x="73" y="11"/>
                </a:lnTo>
                <a:lnTo>
                  <a:pt x="73" y="11"/>
                </a:lnTo>
                <a:lnTo>
                  <a:pt x="75" y="11"/>
                </a:lnTo>
                <a:lnTo>
                  <a:pt x="76" y="11"/>
                </a:lnTo>
                <a:lnTo>
                  <a:pt x="76" y="11"/>
                </a:lnTo>
                <a:lnTo>
                  <a:pt x="77" y="11"/>
                </a:lnTo>
                <a:lnTo>
                  <a:pt x="78" y="11"/>
                </a:lnTo>
                <a:lnTo>
                  <a:pt x="78" y="11"/>
                </a:lnTo>
                <a:lnTo>
                  <a:pt x="80" y="11"/>
                </a:lnTo>
                <a:lnTo>
                  <a:pt x="81" y="11"/>
                </a:lnTo>
                <a:lnTo>
                  <a:pt x="81" y="11"/>
                </a:lnTo>
                <a:lnTo>
                  <a:pt x="82" y="11"/>
                </a:lnTo>
                <a:lnTo>
                  <a:pt x="82" y="13"/>
                </a:lnTo>
                <a:lnTo>
                  <a:pt x="82" y="14"/>
                </a:lnTo>
                <a:lnTo>
                  <a:pt x="82" y="14"/>
                </a:lnTo>
                <a:lnTo>
                  <a:pt x="83" y="14"/>
                </a:lnTo>
                <a:lnTo>
                  <a:pt x="83" y="14"/>
                </a:lnTo>
                <a:lnTo>
                  <a:pt x="85" y="14"/>
                </a:lnTo>
                <a:lnTo>
                  <a:pt x="86" y="13"/>
                </a:lnTo>
                <a:lnTo>
                  <a:pt x="86" y="11"/>
                </a:lnTo>
                <a:lnTo>
                  <a:pt x="87" y="11"/>
                </a:lnTo>
                <a:lnTo>
                  <a:pt x="87" y="11"/>
                </a:lnTo>
                <a:lnTo>
                  <a:pt x="87" y="11"/>
                </a:lnTo>
                <a:lnTo>
                  <a:pt x="87" y="14"/>
                </a:lnTo>
                <a:lnTo>
                  <a:pt x="87" y="14"/>
                </a:lnTo>
                <a:lnTo>
                  <a:pt x="88" y="14"/>
                </a:lnTo>
                <a:lnTo>
                  <a:pt x="88" y="15"/>
                </a:lnTo>
                <a:lnTo>
                  <a:pt x="88" y="17"/>
                </a:lnTo>
                <a:lnTo>
                  <a:pt x="88" y="17"/>
                </a:lnTo>
                <a:lnTo>
                  <a:pt x="90" y="17"/>
                </a:lnTo>
                <a:lnTo>
                  <a:pt x="90" y="17"/>
                </a:lnTo>
                <a:lnTo>
                  <a:pt x="91" y="17"/>
                </a:lnTo>
                <a:lnTo>
                  <a:pt x="92" y="17"/>
                </a:lnTo>
                <a:lnTo>
                  <a:pt x="92" y="17"/>
                </a:lnTo>
                <a:lnTo>
                  <a:pt x="93" y="17"/>
                </a:lnTo>
                <a:lnTo>
                  <a:pt x="95" y="17"/>
                </a:lnTo>
                <a:lnTo>
                  <a:pt x="95" y="17"/>
                </a:lnTo>
                <a:lnTo>
                  <a:pt x="96" y="17"/>
                </a:lnTo>
                <a:lnTo>
                  <a:pt x="97" y="17"/>
                </a:lnTo>
                <a:lnTo>
                  <a:pt x="97" y="17"/>
                </a:lnTo>
                <a:lnTo>
                  <a:pt x="97" y="18"/>
                </a:lnTo>
                <a:lnTo>
                  <a:pt x="97" y="19"/>
                </a:lnTo>
                <a:lnTo>
                  <a:pt x="96" y="19"/>
                </a:lnTo>
                <a:lnTo>
                  <a:pt x="95" y="19"/>
                </a:lnTo>
                <a:lnTo>
                  <a:pt x="95" y="19"/>
                </a:lnTo>
                <a:lnTo>
                  <a:pt x="93" y="19"/>
                </a:lnTo>
                <a:lnTo>
                  <a:pt x="93" y="19"/>
                </a:lnTo>
                <a:lnTo>
                  <a:pt x="93" y="20"/>
                </a:lnTo>
                <a:lnTo>
                  <a:pt x="93" y="22"/>
                </a:lnTo>
                <a:lnTo>
                  <a:pt x="92" y="22"/>
                </a:lnTo>
                <a:lnTo>
                  <a:pt x="93" y="22"/>
                </a:lnTo>
                <a:lnTo>
                  <a:pt x="95" y="22"/>
                </a:lnTo>
                <a:lnTo>
                  <a:pt x="95" y="22"/>
                </a:lnTo>
                <a:lnTo>
                  <a:pt x="96" y="22"/>
                </a:lnTo>
                <a:lnTo>
                  <a:pt x="97" y="22"/>
                </a:lnTo>
                <a:lnTo>
                  <a:pt x="97" y="22"/>
                </a:lnTo>
                <a:lnTo>
                  <a:pt x="97" y="22"/>
                </a:lnTo>
                <a:lnTo>
                  <a:pt x="98" y="22"/>
                </a:lnTo>
                <a:lnTo>
                  <a:pt x="100" y="22"/>
                </a:lnTo>
                <a:lnTo>
                  <a:pt x="100" y="22"/>
                </a:lnTo>
                <a:lnTo>
                  <a:pt x="100" y="23"/>
                </a:lnTo>
                <a:lnTo>
                  <a:pt x="100" y="24"/>
                </a:lnTo>
                <a:lnTo>
                  <a:pt x="100" y="24"/>
                </a:lnTo>
                <a:lnTo>
                  <a:pt x="100" y="25"/>
                </a:lnTo>
                <a:lnTo>
                  <a:pt x="100" y="27"/>
                </a:lnTo>
                <a:lnTo>
                  <a:pt x="100" y="27"/>
                </a:lnTo>
                <a:lnTo>
                  <a:pt x="100" y="28"/>
                </a:lnTo>
                <a:lnTo>
                  <a:pt x="101" y="29"/>
                </a:lnTo>
                <a:lnTo>
                  <a:pt x="102" y="29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56" name="Freeform 539" hidden="1">
            <a:extLst>
              <a:ext uri="{FF2B5EF4-FFF2-40B4-BE49-F238E27FC236}">
                <a16:creationId xmlns:a16="http://schemas.microsoft.com/office/drawing/2014/main" id="{FDE972A6-6596-4019-8C5A-080D228199E5}"/>
              </a:ext>
            </a:extLst>
          </p:cNvPr>
          <p:cNvSpPr>
            <a:spLocks/>
          </p:cNvSpPr>
          <p:nvPr/>
        </p:nvSpPr>
        <p:spPr bwMode="auto">
          <a:xfrm>
            <a:off x="13389169" y="3243322"/>
            <a:ext cx="877123" cy="854917"/>
          </a:xfrm>
          <a:custGeom>
            <a:avLst/>
            <a:gdLst>
              <a:gd name="T0" fmla="*/ 75 w 79"/>
              <a:gd name="T1" fmla="*/ 14 h 77"/>
              <a:gd name="T2" fmla="*/ 73 w 79"/>
              <a:gd name="T3" fmla="*/ 19 h 77"/>
              <a:gd name="T4" fmla="*/ 71 w 79"/>
              <a:gd name="T5" fmla="*/ 26 h 77"/>
              <a:gd name="T6" fmla="*/ 68 w 79"/>
              <a:gd name="T7" fmla="*/ 31 h 77"/>
              <a:gd name="T8" fmla="*/ 63 w 79"/>
              <a:gd name="T9" fmla="*/ 37 h 77"/>
              <a:gd name="T10" fmla="*/ 60 w 79"/>
              <a:gd name="T11" fmla="*/ 39 h 77"/>
              <a:gd name="T12" fmla="*/ 63 w 79"/>
              <a:gd name="T13" fmla="*/ 44 h 77"/>
              <a:gd name="T14" fmla="*/ 64 w 79"/>
              <a:gd name="T15" fmla="*/ 52 h 77"/>
              <a:gd name="T16" fmla="*/ 65 w 79"/>
              <a:gd name="T17" fmla="*/ 58 h 77"/>
              <a:gd name="T18" fmla="*/ 59 w 79"/>
              <a:gd name="T19" fmla="*/ 61 h 77"/>
              <a:gd name="T20" fmla="*/ 54 w 79"/>
              <a:gd name="T21" fmla="*/ 58 h 77"/>
              <a:gd name="T22" fmla="*/ 53 w 79"/>
              <a:gd name="T23" fmla="*/ 62 h 77"/>
              <a:gd name="T24" fmla="*/ 51 w 79"/>
              <a:gd name="T25" fmla="*/ 68 h 77"/>
              <a:gd name="T26" fmla="*/ 47 w 79"/>
              <a:gd name="T27" fmla="*/ 72 h 77"/>
              <a:gd name="T28" fmla="*/ 42 w 79"/>
              <a:gd name="T29" fmla="*/ 72 h 77"/>
              <a:gd name="T30" fmla="*/ 39 w 79"/>
              <a:gd name="T31" fmla="*/ 77 h 77"/>
              <a:gd name="T32" fmla="*/ 36 w 79"/>
              <a:gd name="T33" fmla="*/ 72 h 77"/>
              <a:gd name="T34" fmla="*/ 30 w 79"/>
              <a:gd name="T35" fmla="*/ 68 h 77"/>
              <a:gd name="T36" fmla="*/ 27 w 79"/>
              <a:gd name="T37" fmla="*/ 72 h 77"/>
              <a:gd name="T38" fmla="*/ 25 w 79"/>
              <a:gd name="T39" fmla="*/ 70 h 77"/>
              <a:gd name="T40" fmla="*/ 25 w 79"/>
              <a:gd name="T41" fmla="*/ 66 h 77"/>
              <a:gd name="T42" fmla="*/ 30 w 79"/>
              <a:gd name="T43" fmla="*/ 65 h 77"/>
              <a:gd name="T44" fmla="*/ 30 w 79"/>
              <a:gd name="T45" fmla="*/ 63 h 77"/>
              <a:gd name="T46" fmla="*/ 25 w 79"/>
              <a:gd name="T47" fmla="*/ 62 h 77"/>
              <a:gd name="T48" fmla="*/ 26 w 79"/>
              <a:gd name="T49" fmla="*/ 55 h 77"/>
              <a:gd name="T50" fmla="*/ 24 w 79"/>
              <a:gd name="T51" fmla="*/ 48 h 77"/>
              <a:gd name="T52" fmla="*/ 21 w 79"/>
              <a:gd name="T53" fmla="*/ 47 h 77"/>
              <a:gd name="T54" fmla="*/ 19 w 79"/>
              <a:gd name="T55" fmla="*/ 44 h 77"/>
              <a:gd name="T56" fmla="*/ 13 w 79"/>
              <a:gd name="T57" fmla="*/ 43 h 77"/>
              <a:gd name="T58" fmla="*/ 13 w 79"/>
              <a:gd name="T59" fmla="*/ 39 h 77"/>
              <a:gd name="T60" fmla="*/ 11 w 79"/>
              <a:gd name="T61" fmla="*/ 37 h 77"/>
              <a:gd name="T62" fmla="*/ 8 w 79"/>
              <a:gd name="T63" fmla="*/ 34 h 77"/>
              <a:gd name="T64" fmla="*/ 6 w 79"/>
              <a:gd name="T65" fmla="*/ 31 h 77"/>
              <a:gd name="T66" fmla="*/ 1 w 79"/>
              <a:gd name="T67" fmla="*/ 31 h 77"/>
              <a:gd name="T68" fmla="*/ 1 w 79"/>
              <a:gd name="T69" fmla="*/ 28 h 77"/>
              <a:gd name="T70" fmla="*/ 2 w 79"/>
              <a:gd name="T71" fmla="*/ 26 h 77"/>
              <a:gd name="T72" fmla="*/ 5 w 79"/>
              <a:gd name="T73" fmla="*/ 26 h 77"/>
              <a:gd name="T74" fmla="*/ 5 w 79"/>
              <a:gd name="T75" fmla="*/ 24 h 77"/>
              <a:gd name="T76" fmla="*/ 11 w 79"/>
              <a:gd name="T77" fmla="*/ 24 h 77"/>
              <a:gd name="T78" fmla="*/ 10 w 79"/>
              <a:gd name="T79" fmla="*/ 27 h 77"/>
              <a:gd name="T80" fmla="*/ 12 w 79"/>
              <a:gd name="T81" fmla="*/ 31 h 77"/>
              <a:gd name="T82" fmla="*/ 19 w 79"/>
              <a:gd name="T83" fmla="*/ 27 h 77"/>
              <a:gd name="T84" fmla="*/ 21 w 79"/>
              <a:gd name="T85" fmla="*/ 28 h 77"/>
              <a:gd name="T86" fmla="*/ 27 w 79"/>
              <a:gd name="T87" fmla="*/ 26 h 77"/>
              <a:gd name="T88" fmla="*/ 30 w 79"/>
              <a:gd name="T89" fmla="*/ 26 h 77"/>
              <a:gd name="T90" fmla="*/ 32 w 79"/>
              <a:gd name="T91" fmla="*/ 27 h 77"/>
              <a:gd name="T92" fmla="*/ 34 w 79"/>
              <a:gd name="T93" fmla="*/ 24 h 77"/>
              <a:gd name="T94" fmla="*/ 35 w 79"/>
              <a:gd name="T95" fmla="*/ 17 h 77"/>
              <a:gd name="T96" fmla="*/ 36 w 79"/>
              <a:gd name="T97" fmla="*/ 8 h 77"/>
              <a:gd name="T98" fmla="*/ 35 w 79"/>
              <a:gd name="T99" fmla="*/ 2 h 77"/>
              <a:gd name="T100" fmla="*/ 40 w 79"/>
              <a:gd name="T101" fmla="*/ 7 h 77"/>
              <a:gd name="T102" fmla="*/ 47 w 79"/>
              <a:gd name="T103" fmla="*/ 8 h 77"/>
              <a:gd name="T104" fmla="*/ 51 w 79"/>
              <a:gd name="T105" fmla="*/ 4 h 77"/>
              <a:gd name="T106" fmla="*/ 56 w 79"/>
              <a:gd name="T107" fmla="*/ 0 h 77"/>
              <a:gd name="T108" fmla="*/ 64 w 79"/>
              <a:gd name="T109" fmla="*/ 2 h 77"/>
              <a:gd name="T110" fmla="*/ 69 w 79"/>
              <a:gd name="T111" fmla="*/ 5 h 77"/>
              <a:gd name="T112" fmla="*/ 75 w 79"/>
              <a:gd name="T113" fmla="*/ 8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9" h="77">
                <a:moveTo>
                  <a:pt x="79" y="10"/>
                </a:moveTo>
                <a:lnTo>
                  <a:pt x="79" y="10"/>
                </a:lnTo>
                <a:lnTo>
                  <a:pt x="78" y="10"/>
                </a:lnTo>
                <a:lnTo>
                  <a:pt x="78" y="12"/>
                </a:lnTo>
                <a:lnTo>
                  <a:pt x="78" y="13"/>
                </a:lnTo>
                <a:lnTo>
                  <a:pt x="78" y="13"/>
                </a:lnTo>
                <a:lnTo>
                  <a:pt x="76" y="13"/>
                </a:lnTo>
                <a:lnTo>
                  <a:pt x="76" y="13"/>
                </a:lnTo>
                <a:lnTo>
                  <a:pt x="75" y="14"/>
                </a:lnTo>
                <a:lnTo>
                  <a:pt x="75" y="15"/>
                </a:lnTo>
                <a:lnTo>
                  <a:pt x="75" y="15"/>
                </a:lnTo>
                <a:lnTo>
                  <a:pt x="74" y="15"/>
                </a:lnTo>
                <a:lnTo>
                  <a:pt x="74" y="15"/>
                </a:lnTo>
                <a:lnTo>
                  <a:pt x="74" y="17"/>
                </a:lnTo>
                <a:lnTo>
                  <a:pt x="73" y="18"/>
                </a:lnTo>
                <a:lnTo>
                  <a:pt x="73" y="18"/>
                </a:lnTo>
                <a:lnTo>
                  <a:pt x="73" y="18"/>
                </a:lnTo>
                <a:lnTo>
                  <a:pt x="73" y="19"/>
                </a:lnTo>
                <a:lnTo>
                  <a:pt x="73" y="21"/>
                </a:lnTo>
                <a:lnTo>
                  <a:pt x="71" y="21"/>
                </a:lnTo>
                <a:lnTo>
                  <a:pt x="71" y="22"/>
                </a:lnTo>
                <a:lnTo>
                  <a:pt x="71" y="23"/>
                </a:lnTo>
                <a:lnTo>
                  <a:pt x="71" y="23"/>
                </a:lnTo>
                <a:lnTo>
                  <a:pt x="71" y="24"/>
                </a:lnTo>
                <a:lnTo>
                  <a:pt x="71" y="26"/>
                </a:lnTo>
                <a:lnTo>
                  <a:pt x="71" y="26"/>
                </a:lnTo>
                <a:lnTo>
                  <a:pt x="71" y="26"/>
                </a:lnTo>
                <a:lnTo>
                  <a:pt x="70" y="26"/>
                </a:lnTo>
                <a:lnTo>
                  <a:pt x="70" y="27"/>
                </a:lnTo>
                <a:lnTo>
                  <a:pt x="70" y="28"/>
                </a:lnTo>
                <a:lnTo>
                  <a:pt x="69" y="28"/>
                </a:lnTo>
                <a:lnTo>
                  <a:pt x="69" y="29"/>
                </a:lnTo>
                <a:lnTo>
                  <a:pt x="68" y="28"/>
                </a:lnTo>
                <a:lnTo>
                  <a:pt x="68" y="29"/>
                </a:lnTo>
                <a:lnTo>
                  <a:pt x="68" y="31"/>
                </a:lnTo>
                <a:lnTo>
                  <a:pt x="68" y="31"/>
                </a:lnTo>
                <a:lnTo>
                  <a:pt x="66" y="32"/>
                </a:lnTo>
                <a:lnTo>
                  <a:pt x="66" y="33"/>
                </a:lnTo>
                <a:lnTo>
                  <a:pt x="66" y="34"/>
                </a:lnTo>
                <a:lnTo>
                  <a:pt x="66" y="34"/>
                </a:lnTo>
                <a:lnTo>
                  <a:pt x="65" y="34"/>
                </a:lnTo>
                <a:lnTo>
                  <a:pt x="65" y="34"/>
                </a:lnTo>
                <a:lnTo>
                  <a:pt x="64" y="34"/>
                </a:lnTo>
                <a:lnTo>
                  <a:pt x="64" y="36"/>
                </a:lnTo>
                <a:lnTo>
                  <a:pt x="63" y="37"/>
                </a:lnTo>
                <a:lnTo>
                  <a:pt x="63" y="37"/>
                </a:lnTo>
                <a:lnTo>
                  <a:pt x="63" y="37"/>
                </a:lnTo>
                <a:lnTo>
                  <a:pt x="61" y="37"/>
                </a:lnTo>
                <a:lnTo>
                  <a:pt x="61" y="37"/>
                </a:lnTo>
                <a:lnTo>
                  <a:pt x="61" y="37"/>
                </a:lnTo>
                <a:lnTo>
                  <a:pt x="61" y="38"/>
                </a:lnTo>
                <a:lnTo>
                  <a:pt x="60" y="39"/>
                </a:lnTo>
                <a:lnTo>
                  <a:pt x="60" y="39"/>
                </a:lnTo>
                <a:lnTo>
                  <a:pt x="60" y="39"/>
                </a:lnTo>
                <a:lnTo>
                  <a:pt x="60" y="41"/>
                </a:lnTo>
                <a:lnTo>
                  <a:pt x="60" y="42"/>
                </a:lnTo>
                <a:lnTo>
                  <a:pt x="61" y="42"/>
                </a:lnTo>
                <a:lnTo>
                  <a:pt x="61" y="43"/>
                </a:lnTo>
                <a:lnTo>
                  <a:pt x="61" y="44"/>
                </a:lnTo>
                <a:lnTo>
                  <a:pt x="61" y="44"/>
                </a:lnTo>
                <a:lnTo>
                  <a:pt x="61" y="44"/>
                </a:lnTo>
                <a:lnTo>
                  <a:pt x="63" y="44"/>
                </a:lnTo>
                <a:lnTo>
                  <a:pt x="63" y="44"/>
                </a:lnTo>
                <a:lnTo>
                  <a:pt x="64" y="44"/>
                </a:lnTo>
                <a:lnTo>
                  <a:pt x="64" y="46"/>
                </a:lnTo>
                <a:lnTo>
                  <a:pt x="64" y="47"/>
                </a:lnTo>
                <a:lnTo>
                  <a:pt x="64" y="47"/>
                </a:lnTo>
                <a:lnTo>
                  <a:pt x="64" y="48"/>
                </a:lnTo>
                <a:lnTo>
                  <a:pt x="64" y="49"/>
                </a:lnTo>
                <a:lnTo>
                  <a:pt x="64" y="49"/>
                </a:lnTo>
                <a:lnTo>
                  <a:pt x="64" y="51"/>
                </a:lnTo>
                <a:lnTo>
                  <a:pt x="64" y="52"/>
                </a:lnTo>
                <a:lnTo>
                  <a:pt x="64" y="53"/>
                </a:lnTo>
                <a:lnTo>
                  <a:pt x="64" y="53"/>
                </a:lnTo>
                <a:lnTo>
                  <a:pt x="64" y="55"/>
                </a:lnTo>
                <a:lnTo>
                  <a:pt x="64" y="56"/>
                </a:lnTo>
                <a:lnTo>
                  <a:pt x="65" y="56"/>
                </a:lnTo>
                <a:lnTo>
                  <a:pt x="65" y="56"/>
                </a:lnTo>
                <a:lnTo>
                  <a:pt x="65" y="57"/>
                </a:lnTo>
                <a:lnTo>
                  <a:pt x="65" y="58"/>
                </a:lnTo>
                <a:lnTo>
                  <a:pt x="65" y="58"/>
                </a:lnTo>
                <a:lnTo>
                  <a:pt x="65" y="60"/>
                </a:lnTo>
                <a:lnTo>
                  <a:pt x="65" y="61"/>
                </a:lnTo>
                <a:lnTo>
                  <a:pt x="65" y="61"/>
                </a:lnTo>
                <a:lnTo>
                  <a:pt x="64" y="61"/>
                </a:lnTo>
                <a:lnTo>
                  <a:pt x="63" y="61"/>
                </a:lnTo>
                <a:lnTo>
                  <a:pt x="63" y="61"/>
                </a:lnTo>
                <a:lnTo>
                  <a:pt x="61" y="61"/>
                </a:lnTo>
                <a:lnTo>
                  <a:pt x="60" y="61"/>
                </a:lnTo>
                <a:lnTo>
                  <a:pt x="59" y="61"/>
                </a:lnTo>
                <a:lnTo>
                  <a:pt x="59" y="61"/>
                </a:lnTo>
                <a:lnTo>
                  <a:pt x="59" y="61"/>
                </a:lnTo>
                <a:lnTo>
                  <a:pt x="58" y="60"/>
                </a:lnTo>
                <a:lnTo>
                  <a:pt x="58" y="58"/>
                </a:lnTo>
                <a:lnTo>
                  <a:pt x="56" y="58"/>
                </a:lnTo>
                <a:lnTo>
                  <a:pt x="56" y="58"/>
                </a:lnTo>
                <a:lnTo>
                  <a:pt x="55" y="58"/>
                </a:lnTo>
                <a:lnTo>
                  <a:pt x="54" y="58"/>
                </a:lnTo>
                <a:lnTo>
                  <a:pt x="54" y="58"/>
                </a:lnTo>
                <a:lnTo>
                  <a:pt x="53" y="58"/>
                </a:lnTo>
                <a:lnTo>
                  <a:pt x="51" y="58"/>
                </a:lnTo>
                <a:lnTo>
                  <a:pt x="51" y="58"/>
                </a:lnTo>
                <a:lnTo>
                  <a:pt x="51" y="58"/>
                </a:lnTo>
                <a:lnTo>
                  <a:pt x="51" y="60"/>
                </a:lnTo>
                <a:lnTo>
                  <a:pt x="51" y="61"/>
                </a:lnTo>
                <a:lnTo>
                  <a:pt x="51" y="61"/>
                </a:lnTo>
                <a:lnTo>
                  <a:pt x="53" y="61"/>
                </a:lnTo>
                <a:lnTo>
                  <a:pt x="53" y="62"/>
                </a:lnTo>
                <a:lnTo>
                  <a:pt x="53" y="63"/>
                </a:lnTo>
                <a:lnTo>
                  <a:pt x="53" y="63"/>
                </a:lnTo>
                <a:lnTo>
                  <a:pt x="51" y="63"/>
                </a:lnTo>
                <a:lnTo>
                  <a:pt x="51" y="63"/>
                </a:lnTo>
                <a:lnTo>
                  <a:pt x="51" y="65"/>
                </a:lnTo>
                <a:lnTo>
                  <a:pt x="51" y="66"/>
                </a:lnTo>
                <a:lnTo>
                  <a:pt x="51" y="66"/>
                </a:lnTo>
                <a:lnTo>
                  <a:pt x="51" y="67"/>
                </a:lnTo>
                <a:lnTo>
                  <a:pt x="51" y="68"/>
                </a:lnTo>
                <a:lnTo>
                  <a:pt x="51" y="68"/>
                </a:lnTo>
                <a:lnTo>
                  <a:pt x="51" y="70"/>
                </a:lnTo>
                <a:lnTo>
                  <a:pt x="51" y="71"/>
                </a:lnTo>
                <a:lnTo>
                  <a:pt x="51" y="72"/>
                </a:lnTo>
                <a:lnTo>
                  <a:pt x="51" y="72"/>
                </a:lnTo>
                <a:lnTo>
                  <a:pt x="50" y="72"/>
                </a:lnTo>
                <a:lnTo>
                  <a:pt x="49" y="72"/>
                </a:lnTo>
                <a:lnTo>
                  <a:pt x="49" y="72"/>
                </a:lnTo>
                <a:lnTo>
                  <a:pt x="47" y="72"/>
                </a:lnTo>
                <a:lnTo>
                  <a:pt x="46" y="71"/>
                </a:lnTo>
                <a:lnTo>
                  <a:pt x="46" y="70"/>
                </a:lnTo>
                <a:lnTo>
                  <a:pt x="46" y="68"/>
                </a:lnTo>
                <a:lnTo>
                  <a:pt x="46" y="68"/>
                </a:lnTo>
                <a:lnTo>
                  <a:pt x="44" y="68"/>
                </a:lnTo>
                <a:lnTo>
                  <a:pt x="44" y="68"/>
                </a:lnTo>
                <a:lnTo>
                  <a:pt x="44" y="70"/>
                </a:lnTo>
                <a:lnTo>
                  <a:pt x="44" y="71"/>
                </a:lnTo>
                <a:lnTo>
                  <a:pt x="42" y="72"/>
                </a:lnTo>
                <a:lnTo>
                  <a:pt x="42" y="72"/>
                </a:lnTo>
                <a:lnTo>
                  <a:pt x="41" y="72"/>
                </a:lnTo>
                <a:lnTo>
                  <a:pt x="41" y="73"/>
                </a:lnTo>
                <a:lnTo>
                  <a:pt x="41" y="75"/>
                </a:lnTo>
                <a:lnTo>
                  <a:pt x="40" y="75"/>
                </a:lnTo>
                <a:lnTo>
                  <a:pt x="40" y="76"/>
                </a:lnTo>
                <a:lnTo>
                  <a:pt x="40" y="77"/>
                </a:lnTo>
                <a:lnTo>
                  <a:pt x="40" y="77"/>
                </a:lnTo>
                <a:lnTo>
                  <a:pt x="39" y="77"/>
                </a:lnTo>
                <a:lnTo>
                  <a:pt x="37" y="77"/>
                </a:lnTo>
                <a:lnTo>
                  <a:pt x="37" y="76"/>
                </a:lnTo>
                <a:lnTo>
                  <a:pt x="37" y="75"/>
                </a:lnTo>
                <a:lnTo>
                  <a:pt x="37" y="75"/>
                </a:lnTo>
                <a:lnTo>
                  <a:pt x="37" y="75"/>
                </a:lnTo>
                <a:lnTo>
                  <a:pt x="36" y="75"/>
                </a:lnTo>
                <a:lnTo>
                  <a:pt x="35" y="75"/>
                </a:lnTo>
                <a:lnTo>
                  <a:pt x="35" y="73"/>
                </a:lnTo>
                <a:lnTo>
                  <a:pt x="36" y="72"/>
                </a:lnTo>
                <a:lnTo>
                  <a:pt x="35" y="72"/>
                </a:lnTo>
                <a:lnTo>
                  <a:pt x="35" y="72"/>
                </a:lnTo>
                <a:lnTo>
                  <a:pt x="34" y="72"/>
                </a:lnTo>
                <a:lnTo>
                  <a:pt x="34" y="71"/>
                </a:lnTo>
                <a:lnTo>
                  <a:pt x="34" y="70"/>
                </a:lnTo>
                <a:lnTo>
                  <a:pt x="32" y="68"/>
                </a:lnTo>
                <a:lnTo>
                  <a:pt x="32" y="68"/>
                </a:lnTo>
                <a:lnTo>
                  <a:pt x="31" y="68"/>
                </a:lnTo>
                <a:lnTo>
                  <a:pt x="30" y="68"/>
                </a:lnTo>
                <a:lnTo>
                  <a:pt x="30" y="68"/>
                </a:lnTo>
                <a:lnTo>
                  <a:pt x="30" y="68"/>
                </a:lnTo>
                <a:lnTo>
                  <a:pt x="30" y="68"/>
                </a:lnTo>
                <a:lnTo>
                  <a:pt x="29" y="68"/>
                </a:lnTo>
                <a:lnTo>
                  <a:pt x="29" y="70"/>
                </a:lnTo>
                <a:lnTo>
                  <a:pt x="29" y="71"/>
                </a:lnTo>
                <a:lnTo>
                  <a:pt x="29" y="72"/>
                </a:lnTo>
                <a:lnTo>
                  <a:pt x="27" y="72"/>
                </a:lnTo>
                <a:lnTo>
                  <a:pt x="27" y="72"/>
                </a:lnTo>
                <a:lnTo>
                  <a:pt x="26" y="72"/>
                </a:lnTo>
                <a:lnTo>
                  <a:pt x="24" y="72"/>
                </a:lnTo>
                <a:lnTo>
                  <a:pt x="24" y="72"/>
                </a:lnTo>
                <a:lnTo>
                  <a:pt x="24" y="71"/>
                </a:lnTo>
                <a:lnTo>
                  <a:pt x="24" y="70"/>
                </a:lnTo>
                <a:lnTo>
                  <a:pt x="24" y="70"/>
                </a:lnTo>
                <a:lnTo>
                  <a:pt x="25" y="70"/>
                </a:lnTo>
                <a:lnTo>
                  <a:pt x="25" y="68"/>
                </a:lnTo>
                <a:lnTo>
                  <a:pt x="25" y="70"/>
                </a:lnTo>
                <a:lnTo>
                  <a:pt x="27" y="70"/>
                </a:lnTo>
                <a:lnTo>
                  <a:pt x="27" y="68"/>
                </a:lnTo>
                <a:lnTo>
                  <a:pt x="27" y="68"/>
                </a:lnTo>
                <a:lnTo>
                  <a:pt x="27" y="68"/>
                </a:lnTo>
                <a:lnTo>
                  <a:pt x="27" y="68"/>
                </a:lnTo>
                <a:lnTo>
                  <a:pt x="27" y="68"/>
                </a:lnTo>
                <a:lnTo>
                  <a:pt x="27" y="68"/>
                </a:lnTo>
                <a:lnTo>
                  <a:pt x="25" y="67"/>
                </a:lnTo>
                <a:lnTo>
                  <a:pt x="25" y="66"/>
                </a:lnTo>
                <a:lnTo>
                  <a:pt x="25" y="66"/>
                </a:lnTo>
                <a:lnTo>
                  <a:pt x="25" y="66"/>
                </a:lnTo>
                <a:lnTo>
                  <a:pt x="25" y="66"/>
                </a:lnTo>
                <a:lnTo>
                  <a:pt x="26" y="66"/>
                </a:lnTo>
                <a:lnTo>
                  <a:pt x="27" y="65"/>
                </a:lnTo>
                <a:lnTo>
                  <a:pt x="27" y="65"/>
                </a:lnTo>
                <a:lnTo>
                  <a:pt x="29" y="65"/>
                </a:lnTo>
                <a:lnTo>
                  <a:pt x="29" y="65"/>
                </a:lnTo>
                <a:lnTo>
                  <a:pt x="30" y="65"/>
                </a:lnTo>
                <a:lnTo>
                  <a:pt x="30" y="65"/>
                </a:lnTo>
                <a:lnTo>
                  <a:pt x="31" y="65"/>
                </a:lnTo>
                <a:lnTo>
                  <a:pt x="32" y="66"/>
                </a:lnTo>
                <a:lnTo>
                  <a:pt x="32" y="65"/>
                </a:lnTo>
                <a:lnTo>
                  <a:pt x="32" y="65"/>
                </a:lnTo>
                <a:lnTo>
                  <a:pt x="32" y="63"/>
                </a:lnTo>
                <a:lnTo>
                  <a:pt x="32" y="63"/>
                </a:lnTo>
                <a:lnTo>
                  <a:pt x="30" y="63"/>
                </a:lnTo>
                <a:lnTo>
                  <a:pt x="30" y="63"/>
                </a:lnTo>
                <a:lnTo>
                  <a:pt x="29" y="62"/>
                </a:lnTo>
                <a:lnTo>
                  <a:pt x="27" y="62"/>
                </a:lnTo>
                <a:lnTo>
                  <a:pt x="27" y="61"/>
                </a:lnTo>
                <a:lnTo>
                  <a:pt x="27" y="61"/>
                </a:lnTo>
                <a:lnTo>
                  <a:pt x="27" y="61"/>
                </a:lnTo>
                <a:lnTo>
                  <a:pt x="26" y="62"/>
                </a:lnTo>
                <a:lnTo>
                  <a:pt x="26" y="62"/>
                </a:lnTo>
                <a:lnTo>
                  <a:pt x="25" y="62"/>
                </a:lnTo>
                <a:lnTo>
                  <a:pt x="25" y="62"/>
                </a:lnTo>
                <a:lnTo>
                  <a:pt x="25" y="61"/>
                </a:lnTo>
                <a:lnTo>
                  <a:pt x="25" y="61"/>
                </a:lnTo>
                <a:lnTo>
                  <a:pt x="25" y="60"/>
                </a:lnTo>
                <a:lnTo>
                  <a:pt x="25" y="60"/>
                </a:lnTo>
                <a:lnTo>
                  <a:pt x="25" y="58"/>
                </a:lnTo>
                <a:lnTo>
                  <a:pt x="25" y="57"/>
                </a:lnTo>
                <a:lnTo>
                  <a:pt x="25" y="57"/>
                </a:lnTo>
                <a:lnTo>
                  <a:pt x="25" y="56"/>
                </a:lnTo>
                <a:lnTo>
                  <a:pt x="26" y="55"/>
                </a:lnTo>
                <a:lnTo>
                  <a:pt x="26" y="53"/>
                </a:lnTo>
                <a:lnTo>
                  <a:pt x="25" y="53"/>
                </a:lnTo>
                <a:lnTo>
                  <a:pt x="25" y="52"/>
                </a:lnTo>
                <a:lnTo>
                  <a:pt x="25" y="51"/>
                </a:lnTo>
                <a:lnTo>
                  <a:pt x="25" y="51"/>
                </a:lnTo>
                <a:lnTo>
                  <a:pt x="25" y="49"/>
                </a:lnTo>
                <a:lnTo>
                  <a:pt x="25" y="49"/>
                </a:lnTo>
                <a:lnTo>
                  <a:pt x="25" y="49"/>
                </a:lnTo>
                <a:lnTo>
                  <a:pt x="24" y="48"/>
                </a:lnTo>
                <a:lnTo>
                  <a:pt x="24" y="48"/>
                </a:lnTo>
                <a:lnTo>
                  <a:pt x="22" y="48"/>
                </a:lnTo>
                <a:lnTo>
                  <a:pt x="22" y="48"/>
                </a:lnTo>
                <a:lnTo>
                  <a:pt x="22" y="49"/>
                </a:lnTo>
                <a:lnTo>
                  <a:pt x="21" y="49"/>
                </a:lnTo>
                <a:lnTo>
                  <a:pt x="21" y="49"/>
                </a:lnTo>
                <a:lnTo>
                  <a:pt x="21" y="48"/>
                </a:lnTo>
                <a:lnTo>
                  <a:pt x="21" y="47"/>
                </a:lnTo>
                <a:lnTo>
                  <a:pt x="21" y="47"/>
                </a:lnTo>
                <a:lnTo>
                  <a:pt x="20" y="47"/>
                </a:lnTo>
                <a:lnTo>
                  <a:pt x="19" y="47"/>
                </a:lnTo>
                <a:lnTo>
                  <a:pt x="20" y="46"/>
                </a:lnTo>
                <a:lnTo>
                  <a:pt x="20" y="46"/>
                </a:lnTo>
                <a:lnTo>
                  <a:pt x="20" y="44"/>
                </a:lnTo>
                <a:lnTo>
                  <a:pt x="20" y="44"/>
                </a:lnTo>
                <a:lnTo>
                  <a:pt x="19" y="44"/>
                </a:lnTo>
                <a:lnTo>
                  <a:pt x="19" y="44"/>
                </a:lnTo>
                <a:lnTo>
                  <a:pt x="19" y="44"/>
                </a:lnTo>
                <a:lnTo>
                  <a:pt x="19" y="44"/>
                </a:lnTo>
                <a:lnTo>
                  <a:pt x="17" y="44"/>
                </a:lnTo>
                <a:lnTo>
                  <a:pt x="16" y="43"/>
                </a:lnTo>
                <a:lnTo>
                  <a:pt x="16" y="43"/>
                </a:lnTo>
                <a:lnTo>
                  <a:pt x="16" y="43"/>
                </a:lnTo>
                <a:lnTo>
                  <a:pt x="16" y="43"/>
                </a:lnTo>
                <a:lnTo>
                  <a:pt x="16" y="42"/>
                </a:lnTo>
                <a:lnTo>
                  <a:pt x="15" y="42"/>
                </a:lnTo>
                <a:lnTo>
                  <a:pt x="13" y="43"/>
                </a:lnTo>
                <a:lnTo>
                  <a:pt x="13" y="42"/>
                </a:lnTo>
                <a:lnTo>
                  <a:pt x="13" y="42"/>
                </a:lnTo>
                <a:lnTo>
                  <a:pt x="13" y="42"/>
                </a:lnTo>
                <a:lnTo>
                  <a:pt x="13" y="42"/>
                </a:lnTo>
                <a:lnTo>
                  <a:pt x="13" y="42"/>
                </a:lnTo>
                <a:lnTo>
                  <a:pt x="13" y="42"/>
                </a:lnTo>
                <a:lnTo>
                  <a:pt x="13" y="41"/>
                </a:lnTo>
                <a:lnTo>
                  <a:pt x="13" y="41"/>
                </a:lnTo>
                <a:lnTo>
                  <a:pt x="13" y="39"/>
                </a:lnTo>
                <a:lnTo>
                  <a:pt x="12" y="39"/>
                </a:lnTo>
                <a:lnTo>
                  <a:pt x="11" y="41"/>
                </a:lnTo>
                <a:lnTo>
                  <a:pt x="11" y="39"/>
                </a:lnTo>
                <a:lnTo>
                  <a:pt x="11" y="38"/>
                </a:lnTo>
                <a:lnTo>
                  <a:pt x="11" y="37"/>
                </a:lnTo>
                <a:lnTo>
                  <a:pt x="11" y="37"/>
                </a:lnTo>
                <a:lnTo>
                  <a:pt x="11" y="37"/>
                </a:lnTo>
                <a:lnTo>
                  <a:pt x="11" y="37"/>
                </a:lnTo>
                <a:lnTo>
                  <a:pt x="11" y="37"/>
                </a:lnTo>
                <a:lnTo>
                  <a:pt x="11" y="36"/>
                </a:lnTo>
                <a:lnTo>
                  <a:pt x="11" y="34"/>
                </a:lnTo>
                <a:lnTo>
                  <a:pt x="11" y="34"/>
                </a:lnTo>
                <a:lnTo>
                  <a:pt x="11" y="34"/>
                </a:lnTo>
                <a:lnTo>
                  <a:pt x="11" y="34"/>
                </a:lnTo>
                <a:lnTo>
                  <a:pt x="10" y="34"/>
                </a:lnTo>
                <a:lnTo>
                  <a:pt x="10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7" y="34"/>
                </a:lnTo>
                <a:lnTo>
                  <a:pt x="8" y="33"/>
                </a:lnTo>
                <a:lnTo>
                  <a:pt x="7" y="33"/>
                </a:lnTo>
                <a:lnTo>
                  <a:pt x="6" y="32"/>
                </a:lnTo>
                <a:lnTo>
                  <a:pt x="6" y="32"/>
                </a:lnTo>
                <a:lnTo>
                  <a:pt x="6" y="31"/>
                </a:lnTo>
                <a:lnTo>
                  <a:pt x="6" y="31"/>
                </a:lnTo>
                <a:lnTo>
                  <a:pt x="6" y="31"/>
                </a:lnTo>
                <a:lnTo>
                  <a:pt x="5" y="31"/>
                </a:lnTo>
                <a:lnTo>
                  <a:pt x="5" y="31"/>
                </a:lnTo>
                <a:lnTo>
                  <a:pt x="3" y="32"/>
                </a:lnTo>
                <a:lnTo>
                  <a:pt x="3" y="31"/>
                </a:lnTo>
                <a:lnTo>
                  <a:pt x="2" y="31"/>
                </a:lnTo>
                <a:lnTo>
                  <a:pt x="2" y="31"/>
                </a:lnTo>
                <a:lnTo>
                  <a:pt x="2" y="31"/>
                </a:lnTo>
                <a:lnTo>
                  <a:pt x="2" y="31"/>
                </a:lnTo>
                <a:lnTo>
                  <a:pt x="1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29"/>
                </a:lnTo>
                <a:lnTo>
                  <a:pt x="0" y="28"/>
                </a:lnTo>
                <a:lnTo>
                  <a:pt x="0" y="28"/>
                </a:lnTo>
                <a:lnTo>
                  <a:pt x="0" y="28"/>
                </a:lnTo>
                <a:lnTo>
                  <a:pt x="1" y="28"/>
                </a:lnTo>
                <a:lnTo>
                  <a:pt x="1" y="28"/>
                </a:lnTo>
                <a:lnTo>
                  <a:pt x="1" y="27"/>
                </a:lnTo>
                <a:lnTo>
                  <a:pt x="1" y="27"/>
                </a:lnTo>
                <a:lnTo>
                  <a:pt x="2" y="27"/>
                </a:lnTo>
                <a:lnTo>
                  <a:pt x="2" y="27"/>
                </a:lnTo>
                <a:lnTo>
                  <a:pt x="2" y="26"/>
                </a:lnTo>
                <a:lnTo>
                  <a:pt x="2" y="26"/>
                </a:lnTo>
                <a:lnTo>
                  <a:pt x="2" y="26"/>
                </a:lnTo>
                <a:lnTo>
                  <a:pt x="2" y="26"/>
                </a:lnTo>
                <a:lnTo>
                  <a:pt x="2" y="26"/>
                </a:lnTo>
                <a:lnTo>
                  <a:pt x="2" y="24"/>
                </a:lnTo>
                <a:lnTo>
                  <a:pt x="3" y="24"/>
                </a:lnTo>
                <a:lnTo>
                  <a:pt x="3" y="26"/>
                </a:lnTo>
                <a:lnTo>
                  <a:pt x="2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5" y="26"/>
                </a:lnTo>
                <a:lnTo>
                  <a:pt x="5" y="26"/>
                </a:lnTo>
                <a:lnTo>
                  <a:pt x="5" y="26"/>
                </a:lnTo>
                <a:lnTo>
                  <a:pt x="5" y="26"/>
                </a:lnTo>
                <a:lnTo>
                  <a:pt x="5" y="26"/>
                </a:lnTo>
                <a:lnTo>
                  <a:pt x="5" y="26"/>
                </a:lnTo>
                <a:lnTo>
                  <a:pt x="5" y="24"/>
                </a:lnTo>
                <a:lnTo>
                  <a:pt x="3" y="24"/>
                </a:lnTo>
                <a:lnTo>
                  <a:pt x="5" y="24"/>
                </a:lnTo>
                <a:lnTo>
                  <a:pt x="5" y="24"/>
                </a:lnTo>
                <a:lnTo>
                  <a:pt x="6" y="26"/>
                </a:lnTo>
                <a:lnTo>
                  <a:pt x="6" y="26"/>
                </a:lnTo>
                <a:lnTo>
                  <a:pt x="6" y="24"/>
                </a:lnTo>
                <a:lnTo>
                  <a:pt x="7" y="23"/>
                </a:lnTo>
                <a:lnTo>
                  <a:pt x="8" y="23"/>
                </a:lnTo>
                <a:lnTo>
                  <a:pt x="8" y="24"/>
                </a:lnTo>
                <a:lnTo>
                  <a:pt x="8" y="24"/>
                </a:lnTo>
                <a:lnTo>
                  <a:pt x="10" y="24"/>
                </a:lnTo>
                <a:lnTo>
                  <a:pt x="11" y="24"/>
                </a:lnTo>
                <a:lnTo>
                  <a:pt x="11" y="24"/>
                </a:lnTo>
                <a:lnTo>
                  <a:pt x="10" y="26"/>
                </a:lnTo>
                <a:lnTo>
                  <a:pt x="11" y="26"/>
                </a:lnTo>
                <a:lnTo>
                  <a:pt x="11" y="26"/>
                </a:lnTo>
                <a:lnTo>
                  <a:pt x="11" y="26"/>
                </a:lnTo>
                <a:lnTo>
                  <a:pt x="11" y="27"/>
                </a:lnTo>
                <a:lnTo>
                  <a:pt x="11" y="27"/>
                </a:lnTo>
                <a:lnTo>
                  <a:pt x="10" y="27"/>
                </a:lnTo>
                <a:lnTo>
                  <a:pt x="10" y="27"/>
                </a:lnTo>
                <a:lnTo>
                  <a:pt x="8" y="28"/>
                </a:lnTo>
                <a:lnTo>
                  <a:pt x="8" y="28"/>
                </a:lnTo>
                <a:lnTo>
                  <a:pt x="8" y="28"/>
                </a:lnTo>
                <a:lnTo>
                  <a:pt x="10" y="28"/>
                </a:lnTo>
                <a:lnTo>
                  <a:pt x="11" y="28"/>
                </a:lnTo>
                <a:lnTo>
                  <a:pt x="11" y="31"/>
                </a:lnTo>
                <a:lnTo>
                  <a:pt x="11" y="31"/>
                </a:lnTo>
                <a:lnTo>
                  <a:pt x="11" y="31"/>
                </a:lnTo>
                <a:lnTo>
                  <a:pt x="12" y="31"/>
                </a:lnTo>
                <a:lnTo>
                  <a:pt x="13" y="31"/>
                </a:lnTo>
                <a:lnTo>
                  <a:pt x="13" y="28"/>
                </a:lnTo>
                <a:lnTo>
                  <a:pt x="15" y="28"/>
                </a:lnTo>
                <a:lnTo>
                  <a:pt x="16" y="28"/>
                </a:lnTo>
                <a:lnTo>
                  <a:pt x="16" y="28"/>
                </a:lnTo>
                <a:lnTo>
                  <a:pt x="16" y="27"/>
                </a:lnTo>
                <a:lnTo>
                  <a:pt x="16" y="26"/>
                </a:lnTo>
                <a:lnTo>
                  <a:pt x="16" y="26"/>
                </a:lnTo>
                <a:lnTo>
                  <a:pt x="19" y="27"/>
                </a:lnTo>
                <a:lnTo>
                  <a:pt x="19" y="27"/>
                </a:lnTo>
                <a:lnTo>
                  <a:pt x="19" y="28"/>
                </a:lnTo>
                <a:lnTo>
                  <a:pt x="19" y="28"/>
                </a:lnTo>
                <a:lnTo>
                  <a:pt x="19" y="28"/>
                </a:lnTo>
                <a:lnTo>
                  <a:pt x="19" y="29"/>
                </a:lnTo>
                <a:lnTo>
                  <a:pt x="20" y="29"/>
                </a:lnTo>
                <a:lnTo>
                  <a:pt x="20" y="28"/>
                </a:lnTo>
                <a:lnTo>
                  <a:pt x="21" y="28"/>
                </a:lnTo>
                <a:lnTo>
                  <a:pt x="21" y="28"/>
                </a:lnTo>
                <a:lnTo>
                  <a:pt x="21" y="28"/>
                </a:lnTo>
                <a:lnTo>
                  <a:pt x="21" y="28"/>
                </a:lnTo>
                <a:lnTo>
                  <a:pt x="22" y="28"/>
                </a:lnTo>
                <a:lnTo>
                  <a:pt x="22" y="28"/>
                </a:lnTo>
                <a:lnTo>
                  <a:pt x="25" y="26"/>
                </a:lnTo>
                <a:lnTo>
                  <a:pt x="25" y="26"/>
                </a:lnTo>
                <a:lnTo>
                  <a:pt x="25" y="26"/>
                </a:lnTo>
                <a:lnTo>
                  <a:pt x="26" y="26"/>
                </a:lnTo>
                <a:lnTo>
                  <a:pt x="27" y="26"/>
                </a:lnTo>
                <a:lnTo>
                  <a:pt x="27" y="26"/>
                </a:lnTo>
                <a:lnTo>
                  <a:pt x="27" y="26"/>
                </a:lnTo>
                <a:lnTo>
                  <a:pt x="27" y="27"/>
                </a:lnTo>
                <a:lnTo>
                  <a:pt x="27" y="27"/>
                </a:lnTo>
                <a:lnTo>
                  <a:pt x="27" y="28"/>
                </a:lnTo>
                <a:lnTo>
                  <a:pt x="29" y="28"/>
                </a:lnTo>
                <a:lnTo>
                  <a:pt x="29" y="27"/>
                </a:lnTo>
                <a:lnTo>
                  <a:pt x="30" y="28"/>
                </a:lnTo>
                <a:lnTo>
                  <a:pt x="30" y="26"/>
                </a:lnTo>
                <a:lnTo>
                  <a:pt x="30" y="26"/>
                </a:lnTo>
                <a:lnTo>
                  <a:pt x="30" y="26"/>
                </a:lnTo>
                <a:lnTo>
                  <a:pt x="31" y="27"/>
                </a:lnTo>
                <a:lnTo>
                  <a:pt x="32" y="27"/>
                </a:lnTo>
                <a:lnTo>
                  <a:pt x="31" y="28"/>
                </a:lnTo>
                <a:lnTo>
                  <a:pt x="32" y="28"/>
                </a:lnTo>
                <a:lnTo>
                  <a:pt x="32" y="28"/>
                </a:lnTo>
                <a:lnTo>
                  <a:pt x="32" y="27"/>
                </a:lnTo>
                <a:lnTo>
                  <a:pt x="32" y="27"/>
                </a:lnTo>
                <a:lnTo>
                  <a:pt x="32" y="26"/>
                </a:lnTo>
                <a:lnTo>
                  <a:pt x="34" y="27"/>
                </a:lnTo>
                <a:lnTo>
                  <a:pt x="34" y="27"/>
                </a:lnTo>
                <a:lnTo>
                  <a:pt x="35" y="27"/>
                </a:lnTo>
                <a:lnTo>
                  <a:pt x="35" y="26"/>
                </a:lnTo>
                <a:lnTo>
                  <a:pt x="34" y="26"/>
                </a:lnTo>
                <a:lnTo>
                  <a:pt x="34" y="26"/>
                </a:lnTo>
                <a:lnTo>
                  <a:pt x="34" y="26"/>
                </a:lnTo>
                <a:lnTo>
                  <a:pt x="34" y="24"/>
                </a:lnTo>
                <a:lnTo>
                  <a:pt x="34" y="23"/>
                </a:lnTo>
                <a:lnTo>
                  <a:pt x="34" y="23"/>
                </a:lnTo>
                <a:lnTo>
                  <a:pt x="34" y="23"/>
                </a:lnTo>
                <a:lnTo>
                  <a:pt x="34" y="23"/>
                </a:lnTo>
                <a:lnTo>
                  <a:pt x="35" y="21"/>
                </a:lnTo>
                <a:lnTo>
                  <a:pt x="35" y="21"/>
                </a:lnTo>
                <a:lnTo>
                  <a:pt x="35" y="21"/>
                </a:lnTo>
                <a:lnTo>
                  <a:pt x="35" y="18"/>
                </a:lnTo>
                <a:lnTo>
                  <a:pt x="35" y="17"/>
                </a:lnTo>
                <a:lnTo>
                  <a:pt x="35" y="15"/>
                </a:lnTo>
                <a:lnTo>
                  <a:pt x="35" y="13"/>
                </a:lnTo>
                <a:lnTo>
                  <a:pt x="35" y="12"/>
                </a:lnTo>
                <a:lnTo>
                  <a:pt x="35" y="12"/>
                </a:lnTo>
                <a:lnTo>
                  <a:pt x="37" y="12"/>
                </a:lnTo>
                <a:lnTo>
                  <a:pt x="37" y="12"/>
                </a:lnTo>
                <a:lnTo>
                  <a:pt x="37" y="10"/>
                </a:lnTo>
                <a:lnTo>
                  <a:pt x="37" y="8"/>
                </a:lnTo>
                <a:lnTo>
                  <a:pt x="36" y="8"/>
                </a:lnTo>
                <a:lnTo>
                  <a:pt x="35" y="7"/>
                </a:lnTo>
                <a:lnTo>
                  <a:pt x="35" y="7"/>
                </a:lnTo>
                <a:lnTo>
                  <a:pt x="34" y="5"/>
                </a:lnTo>
                <a:lnTo>
                  <a:pt x="34" y="5"/>
                </a:lnTo>
                <a:lnTo>
                  <a:pt x="34" y="4"/>
                </a:lnTo>
                <a:lnTo>
                  <a:pt x="35" y="4"/>
                </a:lnTo>
                <a:lnTo>
                  <a:pt x="35" y="3"/>
                </a:lnTo>
                <a:lnTo>
                  <a:pt x="35" y="2"/>
                </a:lnTo>
                <a:lnTo>
                  <a:pt x="35" y="2"/>
                </a:lnTo>
                <a:lnTo>
                  <a:pt x="36" y="3"/>
                </a:lnTo>
                <a:lnTo>
                  <a:pt x="36" y="4"/>
                </a:lnTo>
                <a:lnTo>
                  <a:pt x="37" y="4"/>
                </a:lnTo>
                <a:lnTo>
                  <a:pt x="37" y="3"/>
                </a:lnTo>
                <a:lnTo>
                  <a:pt x="39" y="4"/>
                </a:lnTo>
                <a:lnTo>
                  <a:pt x="40" y="4"/>
                </a:lnTo>
                <a:lnTo>
                  <a:pt x="40" y="4"/>
                </a:lnTo>
                <a:lnTo>
                  <a:pt x="40" y="5"/>
                </a:lnTo>
                <a:lnTo>
                  <a:pt x="40" y="7"/>
                </a:lnTo>
                <a:lnTo>
                  <a:pt x="41" y="7"/>
                </a:lnTo>
                <a:lnTo>
                  <a:pt x="42" y="7"/>
                </a:lnTo>
                <a:lnTo>
                  <a:pt x="42" y="8"/>
                </a:lnTo>
                <a:lnTo>
                  <a:pt x="44" y="9"/>
                </a:lnTo>
                <a:lnTo>
                  <a:pt x="44" y="9"/>
                </a:lnTo>
                <a:lnTo>
                  <a:pt x="45" y="9"/>
                </a:lnTo>
                <a:lnTo>
                  <a:pt x="46" y="9"/>
                </a:lnTo>
                <a:lnTo>
                  <a:pt x="46" y="9"/>
                </a:lnTo>
                <a:lnTo>
                  <a:pt x="47" y="8"/>
                </a:lnTo>
                <a:lnTo>
                  <a:pt x="49" y="8"/>
                </a:lnTo>
                <a:lnTo>
                  <a:pt x="49" y="8"/>
                </a:lnTo>
                <a:lnTo>
                  <a:pt x="50" y="8"/>
                </a:lnTo>
                <a:lnTo>
                  <a:pt x="51" y="9"/>
                </a:lnTo>
                <a:lnTo>
                  <a:pt x="51" y="8"/>
                </a:lnTo>
                <a:lnTo>
                  <a:pt x="51" y="7"/>
                </a:lnTo>
                <a:lnTo>
                  <a:pt x="51" y="7"/>
                </a:lnTo>
                <a:lnTo>
                  <a:pt x="51" y="5"/>
                </a:lnTo>
                <a:lnTo>
                  <a:pt x="51" y="4"/>
                </a:lnTo>
                <a:lnTo>
                  <a:pt x="53" y="4"/>
                </a:lnTo>
                <a:lnTo>
                  <a:pt x="53" y="3"/>
                </a:lnTo>
                <a:lnTo>
                  <a:pt x="54" y="2"/>
                </a:lnTo>
                <a:lnTo>
                  <a:pt x="54" y="2"/>
                </a:lnTo>
                <a:lnTo>
                  <a:pt x="54" y="2"/>
                </a:lnTo>
                <a:lnTo>
                  <a:pt x="54" y="0"/>
                </a:lnTo>
                <a:lnTo>
                  <a:pt x="55" y="0"/>
                </a:lnTo>
                <a:lnTo>
                  <a:pt x="56" y="0"/>
                </a:lnTo>
                <a:lnTo>
                  <a:pt x="56" y="0"/>
                </a:lnTo>
                <a:lnTo>
                  <a:pt x="58" y="0"/>
                </a:lnTo>
                <a:lnTo>
                  <a:pt x="59" y="0"/>
                </a:lnTo>
                <a:lnTo>
                  <a:pt x="59" y="0"/>
                </a:lnTo>
                <a:lnTo>
                  <a:pt x="60" y="0"/>
                </a:lnTo>
                <a:lnTo>
                  <a:pt x="61" y="0"/>
                </a:lnTo>
                <a:lnTo>
                  <a:pt x="63" y="0"/>
                </a:lnTo>
                <a:lnTo>
                  <a:pt x="63" y="0"/>
                </a:lnTo>
                <a:lnTo>
                  <a:pt x="64" y="0"/>
                </a:lnTo>
                <a:lnTo>
                  <a:pt x="64" y="2"/>
                </a:lnTo>
                <a:lnTo>
                  <a:pt x="65" y="2"/>
                </a:lnTo>
                <a:lnTo>
                  <a:pt x="65" y="3"/>
                </a:lnTo>
                <a:lnTo>
                  <a:pt x="65" y="3"/>
                </a:lnTo>
                <a:lnTo>
                  <a:pt x="66" y="3"/>
                </a:lnTo>
                <a:lnTo>
                  <a:pt x="66" y="4"/>
                </a:lnTo>
                <a:lnTo>
                  <a:pt x="68" y="4"/>
                </a:lnTo>
                <a:lnTo>
                  <a:pt x="68" y="5"/>
                </a:lnTo>
                <a:lnTo>
                  <a:pt x="68" y="5"/>
                </a:lnTo>
                <a:lnTo>
                  <a:pt x="69" y="5"/>
                </a:lnTo>
                <a:lnTo>
                  <a:pt x="70" y="5"/>
                </a:lnTo>
                <a:lnTo>
                  <a:pt x="70" y="7"/>
                </a:lnTo>
                <a:lnTo>
                  <a:pt x="70" y="7"/>
                </a:lnTo>
                <a:lnTo>
                  <a:pt x="71" y="8"/>
                </a:lnTo>
                <a:lnTo>
                  <a:pt x="71" y="8"/>
                </a:lnTo>
                <a:lnTo>
                  <a:pt x="73" y="8"/>
                </a:lnTo>
                <a:lnTo>
                  <a:pt x="73" y="8"/>
                </a:lnTo>
                <a:lnTo>
                  <a:pt x="74" y="8"/>
                </a:lnTo>
                <a:lnTo>
                  <a:pt x="75" y="8"/>
                </a:lnTo>
                <a:lnTo>
                  <a:pt x="75" y="8"/>
                </a:lnTo>
                <a:lnTo>
                  <a:pt x="76" y="8"/>
                </a:lnTo>
                <a:lnTo>
                  <a:pt x="78" y="8"/>
                </a:lnTo>
                <a:lnTo>
                  <a:pt x="78" y="8"/>
                </a:lnTo>
                <a:lnTo>
                  <a:pt x="79" y="9"/>
                </a:lnTo>
                <a:lnTo>
                  <a:pt x="79" y="9"/>
                </a:lnTo>
                <a:lnTo>
                  <a:pt x="79" y="10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58" name="Freeform 540" hidden="1">
            <a:extLst>
              <a:ext uri="{FF2B5EF4-FFF2-40B4-BE49-F238E27FC236}">
                <a16:creationId xmlns:a16="http://schemas.microsoft.com/office/drawing/2014/main" id="{0D5D1183-5550-4D5E-9EF7-C632D65B908F}"/>
              </a:ext>
            </a:extLst>
          </p:cNvPr>
          <p:cNvSpPr>
            <a:spLocks/>
          </p:cNvSpPr>
          <p:nvPr/>
        </p:nvSpPr>
        <p:spPr bwMode="auto">
          <a:xfrm>
            <a:off x="12911748" y="2654880"/>
            <a:ext cx="888222" cy="1743140"/>
          </a:xfrm>
          <a:custGeom>
            <a:avLst/>
            <a:gdLst>
              <a:gd name="T0" fmla="*/ 80 w 80"/>
              <a:gd name="T1" fmla="*/ 63 h 157"/>
              <a:gd name="T2" fmla="*/ 77 w 80"/>
              <a:gd name="T3" fmla="*/ 76 h 157"/>
              <a:gd name="T4" fmla="*/ 75 w 80"/>
              <a:gd name="T5" fmla="*/ 79 h 157"/>
              <a:gd name="T6" fmla="*/ 72 w 80"/>
              <a:gd name="T7" fmla="*/ 80 h 157"/>
              <a:gd name="T8" fmla="*/ 65 w 80"/>
              <a:gd name="T9" fmla="*/ 81 h 157"/>
              <a:gd name="T10" fmla="*/ 62 w 80"/>
              <a:gd name="T11" fmla="*/ 80 h 157"/>
              <a:gd name="T12" fmla="*/ 54 w 80"/>
              <a:gd name="T13" fmla="*/ 84 h 157"/>
              <a:gd name="T14" fmla="*/ 54 w 80"/>
              <a:gd name="T15" fmla="*/ 79 h 157"/>
              <a:gd name="T16" fmla="*/ 49 w 80"/>
              <a:gd name="T17" fmla="*/ 79 h 157"/>
              <a:gd name="T18" fmla="*/ 46 w 80"/>
              <a:gd name="T19" fmla="*/ 79 h 157"/>
              <a:gd name="T20" fmla="*/ 45 w 80"/>
              <a:gd name="T21" fmla="*/ 80 h 157"/>
              <a:gd name="T22" fmla="*/ 43 w 80"/>
              <a:gd name="T23" fmla="*/ 84 h 157"/>
              <a:gd name="T24" fmla="*/ 49 w 80"/>
              <a:gd name="T25" fmla="*/ 84 h 157"/>
              <a:gd name="T26" fmla="*/ 54 w 80"/>
              <a:gd name="T27" fmla="*/ 87 h 157"/>
              <a:gd name="T28" fmla="*/ 55 w 80"/>
              <a:gd name="T29" fmla="*/ 92 h 157"/>
              <a:gd name="T30" fmla="*/ 59 w 80"/>
              <a:gd name="T31" fmla="*/ 95 h 157"/>
              <a:gd name="T32" fmla="*/ 63 w 80"/>
              <a:gd name="T33" fmla="*/ 99 h 157"/>
              <a:gd name="T34" fmla="*/ 67 w 80"/>
              <a:gd name="T35" fmla="*/ 101 h 157"/>
              <a:gd name="T36" fmla="*/ 68 w 80"/>
              <a:gd name="T37" fmla="*/ 110 h 157"/>
              <a:gd name="T38" fmla="*/ 70 w 80"/>
              <a:gd name="T39" fmla="*/ 114 h 157"/>
              <a:gd name="T40" fmla="*/ 73 w 80"/>
              <a:gd name="T41" fmla="*/ 118 h 157"/>
              <a:gd name="T42" fmla="*/ 70 w 80"/>
              <a:gd name="T43" fmla="*/ 121 h 157"/>
              <a:gd name="T44" fmla="*/ 67 w 80"/>
              <a:gd name="T45" fmla="*/ 124 h 157"/>
              <a:gd name="T46" fmla="*/ 69 w 80"/>
              <a:gd name="T47" fmla="*/ 131 h 157"/>
              <a:gd name="T48" fmla="*/ 65 w 80"/>
              <a:gd name="T49" fmla="*/ 138 h 157"/>
              <a:gd name="T50" fmla="*/ 62 w 80"/>
              <a:gd name="T51" fmla="*/ 144 h 157"/>
              <a:gd name="T52" fmla="*/ 54 w 80"/>
              <a:gd name="T53" fmla="*/ 149 h 157"/>
              <a:gd name="T54" fmla="*/ 46 w 80"/>
              <a:gd name="T55" fmla="*/ 154 h 157"/>
              <a:gd name="T56" fmla="*/ 41 w 80"/>
              <a:gd name="T57" fmla="*/ 147 h 157"/>
              <a:gd name="T58" fmla="*/ 40 w 80"/>
              <a:gd name="T59" fmla="*/ 138 h 157"/>
              <a:gd name="T60" fmla="*/ 40 w 80"/>
              <a:gd name="T61" fmla="*/ 128 h 157"/>
              <a:gd name="T62" fmla="*/ 36 w 80"/>
              <a:gd name="T63" fmla="*/ 118 h 157"/>
              <a:gd name="T64" fmla="*/ 33 w 80"/>
              <a:gd name="T65" fmla="*/ 111 h 157"/>
              <a:gd name="T66" fmla="*/ 30 w 80"/>
              <a:gd name="T67" fmla="*/ 102 h 157"/>
              <a:gd name="T68" fmla="*/ 30 w 80"/>
              <a:gd name="T69" fmla="*/ 94 h 157"/>
              <a:gd name="T70" fmla="*/ 26 w 80"/>
              <a:gd name="T71" fmla="*/ 86 h 157"/>
              <a:gd name="T72" fmla="*/ 26 w 80"/>
              <a:gd name="T73" fmla="*/ 77 h 157"/>
              <a:gd name="T74" fmla="*/ 26 w 80"/>
              <a:gd name="T75" fmla="*/ 68 h 157"/>
              <a:gd name="T76" fmla="*/ 26 w 80"/>
              <a:gd name="T77" fmla="*/ 58 h 157"/>
              <a:gd name="T78" fmla="*/ 22 w 80"/>
              <a:gd name="T79" fmla="*/ 52 h 157"/>
              <a:gd name="T80" fmla="*/ 16 w 80"/>
              <a:gd name="T81" fmla="*/ 46 h 157"/>
              <a:gd name="T82" fmla="*/ 16 w 80"/>
              <a:gd name="T83" fmla="*/ 36 h 157"/>
              <a:gd name="T84" fmla="*/ 11 w 80"/>
              <a:gd name="T85" fmla="*/ 29 h 157"/>
              <a:gd name="T86" fmla="*/ 11 w 80"/>
              <a:gd name="T87" fmla="*/ 21 h 157"/>
              <a:gd name="T88" fmla="*/ 4 w 80"/>
              <a:gd name="T89" fmla="*/ 17 h 157"/>
              <a:gd name="T90" fmla="*/ 2 w 80"/>
              <a:gd name="T91" fmla="*/ 9 h 157"/>
              <a:gd name="T92" fmla="*/ 0 w 80"/>
              <a:gd name="T93" fmla="*/ 0 h 157"/>
              <a:gd name="T94" fmla="*/ 9 w 80"/>
              <a:gd name="T95" fmla="*/ 3 h 157"/>
              <a:gd name="T96" fmla="*/ 19 w 80"/>
              <a:gd name="T97" fmla="*/ 5 h 157"/>
              <a:gd name="T98" fmla="*/ 21 w 80"/>
              <a:gd name="T99" fmla="*/ 14 h 157"/>
              <a:gd name="T100" fmla="*/ 29 w 80"/>
              <a:gd name="T101" fmla="*/ 21 h 157"/>
              <a:gd name="T102" fmla="*/ 30 w 80"/>
              <a:gd name="T103" fmla="*/ 28 h 157"/>
              <a:gd name="T104" fmla="*/ 35 w 80"/>
              <a:gd name="T105" fmla="*/ 28 h 157"/>
              <a:gd name="T106" fmla="*/ 41 w 80"/>
              <a:gd name="T107" fmla="*/ 27 h 157"/>
              <a:gd name="T108" fmla="*/ 48 w 80"/>
              <a:gd name="T109" fmla="*/ 36 h 157"/>
              <a:gd name="T110" fmla="*/ 54 w 80"/>
              <a:gd name="T111" fmla="*/ 41 h 157"/>
              <a:gd name="T112" fmla="*/ 62 w 80"/>
              <a:gd name="T113" fmla="*/ 46 h 157"/>
              <a:gd name="T114" fmla="*/ 70 w 80"/>
              <a:gd name="T115" fmla="*/ 50 h 157"/>
              <a:gd name="T116" fmla="*/ 78 w 80"/>
              <a:gd name="T117" fmla="*/ 55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" h="157">
                <a:moveTo>
                  <a:pt x="78" y="55"/>
                </a:moveTo>
                <a:lnTo>
                  <a:pt x="78" y="55"/>
                </a:lnTo>
                <a:lnTo>
                  <a:pt x="78" y="56"/>
                </a:lnTo>
                <a:lnTo>
                  <a:pt x="78" y="57"/>
                </a:lnTo>
                <a:lnTo>
                  <a:pt x="77" y="57"/>
                </a:lnTo>
                <a:lnTo>
                  <a:pt x="77" y="58"/>
                </a:lnTo>
                <a:lnTo>
                  <a:pt x="77" y="58"/>
                </a:lnTo>
                <a:lnTo>
                  <a:pt x="78" y="60"/>
                </a:lnTo>
                <a:lnTo>
                  <a:pt x="78" y="60"/>
                </a:lnTo>
                <a:lnTo>
                  <a:pt x="79" y="61"/>
                </a:lnTo>
                <a:lnTo>
                  <a:pt x="80" y="61"/>
                </a:lnTo>
                <a:lnTo>
                  <a:pt x="80" y="63"/>
                </a:lnTo>
                <a:lnTo>
                  <a:pt x="80" y="65"/>
                </a:lnTo>
                <a:lnTo>
                  <a:pt x="80" y="65"/>
                </a:lnTo>
                <a:lnTo>
                  <a:pt x="78" y="65"/>
                </a:lnTo>
                <a:lnTo>
                  <a:pt x="78" y="65"/>
                </a:lnTo>
                <a:lnTo>
                  <a:pt x="78" y="66"/>
                </a:lnTo>
                <a:lnTo>
                  <a:pt x="78" y="68"/>
                </a:lnTo>
                <a:lnTo>
                  <a:pt x="78" y="70"/>
                </a:lnTo>
                <a:lnTo>
                  <a:pt x="78" y="71"/>
                </a:lnTo>
                <a:lnTo>
                  <a:pt x="78" y="74"/>
                </a:lnTo>
                <a:lnTo>
                  <a:pt x="78" y="74"/>
                </a:lnTo>
                <a:lnTo>
                  <a:pt x="78" y="74"/>
                </a:lnTo>
                <a:lnTo>
                  <a:pt x="77" y="76"/>
                </a:lnTo>
                <a:lnTo>
                  <a:pt x="77" y="76"/>
                </a:lnTo>
                <a:lnTo>
                  <a:pt x="77" y="76"/>
                </a:lnTo>
                <a:lnTo>
                  <a:pt x="77" y="76"/>
                </a:lnTo>
                <a:lnTo>
                  <a:pt x="77" y="77"/>
                </a:lnTo>
                <a:lnTo>
                  <a:pt x="77" y="79"/>
                </a:lnTo>
                <a:lnTo>
                  <a:pt x="77" y="79"/>
                </a:lnTo>
                <a:lnTo>
                  <a:pt x="77" y="79"/>
                </a:lnTo>
                <a:lnTo>
                  <a:pt x="78" y="79"/>
                </a:lnTo>
                <a:lnTo>
                  <a:pt x="78" y="80"/>
                </a:lnTo>
                <a:lnTo>
                  <a:pt x="77" y="80"/>
                </a:lnTo>
                <a:lnTo>
                  <a:pt x="77" y="80"/>
                </a:lnTo>
                <a:lnTo>
                  <a:pt x="75" y="79"/>
                </a:lnTo>
                <a:lnTo>
                  <a:pt x="75" y="80"/>
                </a:lnTo>
                <a:lnTo>
                  <a:pt x="75" y="80"/>
                </a:lnTo>
                <a:lnTo>
                  <a:pt x="75" y="81"/>
                </a:lnTo>
                <a:lnTo>
                  <a:pt x="75" y="81"/>
                </a:lnTo>
                <a:lnTo>
                  <a:pt x="74" y="81"/>
                </a:lnTo>
                <a:lnTo>
                  <a:pt x="75" y="80"/>
                </a:lnTo>
                <a:lnTo>
                  <a:pt x="74" y="80"/>
                </a:lnTo>
                <a:lnTo>
                  <a:pt x="73" y="79"/>
                </a:lnTo>
                <a:lnTo>
                  <a:pt x="73" y="79"/>
                </a:lnTo>
                <a:lnTo>
                  <a:pt x="73" y="79"/>
                </a:lnTo>
                <a:lnTo>
                  <a:pt x="73" y="81"/>
                </a:lnTo>
                <a:lnTo>
                  <a:pt x="72" y="80"/>
                </a:lnTo>
                <a:lnTo>
                  <a:pt x="72" y="81"/>
                </a:lnTo>
                <a:lnTo>
                  <a:pt x="70" y="81"/>
                </a:lnTo>
                <a:lnTo>
                  <a:pt x="70" y="80"/>
                </a:lnTo>
                <a:lnTo>
                  <a:pt x="70" y="80"/>
                </a:lnTo>
                <a:lnTo>
                  <a:pt x="70" y="79"/>
                </a:lnTo>
                <a:lnTo>
                  <a:pt x="70" y="79"/>
                </a:lnTo>
                <a:lnTo>
                  <a:pt x="70" y="79"/>
                </a:lnTo>
                <a:lnTo>
                  <a:pt x="69" y="79"/>
                </a:lnTo>
                <a:lnTo>
                  <a:pt x="68" y="79"/>
                </a:lnTo>
                <a:lnTo>
                  <a:pt x="68" y="79"/>
                </a:lnTo>
                <a:lnTo>
                  <a:pt x="68" y="79"/>
                </a:lnTo>
                <a:lnTo>
                  <a:pt x="65" y="81"/>
                </a:lnTo>
                <a:lnTo>
                  <a:pt x="65" y="81"/>
                </a:lnTo>
                <a:lnTo>
                  <a:pt x="64" y="81"/>
                </a:lnTo>
                <a:lnTo>
                  <a:pt x="64" y="81"/>
                </a:lnTo>
                <a:lnTo>
                  <a:pt x="64" y="81"/>
                </a:lnTo>
                <a:lnTo>
                  <a:pt x="64" y="81"/>
                </a:lnTo>
                <a:lnTo>
                  <a:pt x="63" y="81"/>
                </a:lnTo>
                <a:lnTo>
                  <a:pt x="63" y="82"/>
                </a:lnTo>
                <a:lnTo>
                  <a:pt x="62" y="82"/>
                </a:lnTo>
                <a:lnTo>
                  <a:pt x="62" y="81"/>
                </a:lnTo>
                <a:lnTo>
                  <a:pt x="62" y="81"/>
                </a:lnTo>
                <a:lnTo>
                  <a:pt x="62" y="81"/>
                </a:lnTo>
                <a:lnTo>
                  <a:pt x="62" y="80"/>
                </a:lnTo>
                <a:lnTo>
                  <a:pt x="62" y="80"/>
                </a:lnTo>
                <a:lnTo>
                  <a:pt x="59" y="79"/>
                </a:lnTo>
                <a:lnTo>
                  <a:pt x="59" y="79"/>
                </a:lnTo>
                <a:lnTo>
                  <a:pt x="59" y="80"/>
                </a:lnTo>
                <a:lnTo>
                  <a:pt x="59" y="81"/>
                </a:lnTo>
                <a:lnTo>
                  <a:pt x="59" y="81"/>
                </a:lnTo>
                <a:lnTo>
                  <a:pt x="58" y="81"/>
                </a:lnTo>
                <a:lnTo>
                  <a:pt x="56" y="81"/>
                </a:lnTo>
                <a:lnTo>
                  <a:pt x="56" y="84"/>
                </a:lnTo>
                <a:lnTo>
                  <a:pt x="55" y="84"/>
                </a:lnTo>
                <a:lnTo>
                  <a:pt x="54" y="84"/>
                </a:lnTo>
                <a:lnTo>
                  <a:pt x="54" y="84"/>
                </a:lnTo>
                <a:lnTo>
                  <a:pt x="54" y="84"/>
                </a:lnTo>
                <a:lnTo>
                  <a:pt x="54" y="81"/>
                </a:lnTo>
                <a:lnTo>
                  <a:pt x="53" y="81"/>
                </a:lnTo>
                <a:lnTo>
                  <a:pt x="51" y="81"/>
                </a:lnTo>
                <a:lnTo>
                  <a:pt x="51" y="81"/>
                </a:lnTo>
                <a:lnTo>
                  <a:pt x="51" y="81"/>
                </a:lnTo>
                <a:lnTo>
                  <a:pt x="53" y="80"/>
                </a:lnTo>
                <a:lnTo>
                  <a:pt x="53" y="80"/>
                </a:lnTo>
                <a:lnTo>
                  <a:pt x="54" y="80"/>
                </a:lnTo>
                <a:lnTo>
                  <a:pt x="54" y="80"/>
                </a:lnTo>
                <a:lnTo>
                  <a:pt x="54" y="79"/>
                </a:lnTo>
                <a:lnTo>
                  <a:pt x="54" y="79"/>
                </a:lnTo>
                <a:lnTo>
                  <a:pt x="54" y="79"/>
                </a:lnTo>
                <a:lnTo>
                  <a:pt x="53" y="79"/>
                </a:lnTo>
                <a:lnTo>
                  <a:pt x="54" y="77"/>
                </a:lnTo>
                <a:lnTo>
                  <a:pt x="54" y="77"/>
                </a:lnTo>
                <a:lnTo>
                  <a:pt x="53" y="77"/>
                </a:lnTo>
                <a:lnTo>
                  <a:pt x="51" y="77"/>
                </a:lnTo>
                <a:lnTo>
                  <a:pt x="51" y="77"/>
                </a:lnTo>
                <a:lnTo>
                  <a:pt x="51" y="76"/>
                </a:lnTo>
                <a:lnTo>
                  <a:pt x="50" y="76"/>
                </a:lnTo>
                <a:lnTo>
                  <a:pt x="49" y="77"/>
                </a:lnTo>
                <a:lnTo>
                  <a:pt x="49" y="79"/>
                </a:lnTo>
                <a:lnTo>
                  <a:pt x="49" y="79"/>
                </a:lnTo>
                <a:lnTo>
                  <a:pt x="48" y="77"/>
                </a:lnTo>
                <a:lnTo>
                  <a:pt x="48" y="77"/>
                </a:lnTo>
                <a:lnTo>
                  <a:pt x="46" y="77"/>
                </a:lnTo>
                <a:lnTo>
                  <a:pt x="48" y="77"/>
                </a:lnTo>
                <a:lnTo>
                  <a:pt x="48" y="79"/>
                </a:lnTo>
                <a:lnTo>
                  <a:pt x="48" y="79"/>
                </a:lnTo>
                <a:lnTo>
                  <a:pt x="48" y="79"/>
                </a:lnTo>
                <a:lnTo>
                  <a:pt x="48" y="79"/>
                </a:lnTo>
                <a:lnTo>
                  <a:pt x="48" y="79"/>
                </a:lnTo>
                <a:lnTo>
                  <a:pt x="48" y="79"/>
                </a:lnTo>
                <a:lnTo>
                  <a:pt x="46" y="79"/>
                </a:lnTo>
                <a:lnTo>
                  <a:pt x="46" y="79"/>
                </a:lnTo>
                <a:lnTo>
                  <a:pt x="46" y="79"/>
                </a:lnTo>
                <a:lnTo>
                  <a:pt x="45" y="79"/>
                </a:lnTo>
                <a:lnTo>
                  <a:pt x="46" y="79"/>
                </a:lnTo>
                <a:lnTo>
                  <a:pt x="46" y="77"/>
                </a:lnTo>
                <a:lnTo>
                  <a:pt x="45" y="77"/>
                </a:lnTo>
                <a:lnTo>
                  <a:pt x="45" y="79"/>
                </a:lnTo>
                <a:lnTo>
                  <a:pt x="45" y="79"/>
                </a:lnTo>
                <a:lnTo>
                  <a:pt x="45" y="79"/>
                </a:lnTo>
                <a:lnTo>
                  <a:pt x="45" y="79"/>
                </a:lnTo>
                <a:lnTo>
                  <a:pt x="45" y="79"/>
                </a:lnTo>
                <a:lnTo>
                  <a:pt x="45" y="80"/>
                </a:lnTo>
                <a:lnTo>
                  <a:pt x="45" y="80"/>
                </a:lnTo>
                <a:lnTo>
                  <a:pt x="44" y="80"/>
                </a:lnTo>
                <a:lnTo>
                  <a:pt x="44" y="80"/>
                </a:lnTo>
                <a:lnTo>
                  <a:pt x="44" y="81"/>
                </a:lnTo>
                <a:lnTo>
                  <a:pt x="44" y="81"/>
                </a:lnTo>
                <a:lnTo>
                  <a:pt x="43" y="81"/>
                </a:lnTo>
                <a:lnTo>
                  <a:pt x="43" y="81"/>
                </a:lnTo>
                <a:lnTo>
                  <a:pt x="43" y="81"/>
                </a:lnTo>
                <a:lnTo>
                  <a:pt x="43" y="82"/>
                </a:lnTo>
                <a:lnTo>
                  <a:pt x="43" y="84"/>
                </a:lnTo>
                <a:lnTo>
                  <a:pt x="43" y="84"/>
                </a:lnTo>
                <a:lnTo>
                  <a:pt x="43" y="84"/>
                </a:lnTo>
                <a:lnTo>
                  <a:pt x="43" y="84"/>
                </a:lnTo>
                <a:lnTo>
                  <a:pt x="44" y="84"/>
                </a:lnTo>
                <a:lnTo>
                  <a:pt x="45" y="84"/>
                </a:lnTo>
                <a:lnTo>
                  <a:pt x="45" y="84"/>
                </a:lnTo>
                <a:lnTo>
                  <a:pt x="45" y="84"/>
                </a:lnTo>
                <a:lnTo>
                  <a:pt x="45" y="84"/>
                </a:lnTo>
                <a:lnTo>
                  <a:pt x="46" y="84"/>
                </a:lnTo>
                <a:lnTo>
                  <a:pt x="46" y="85"/>
                </a:lnTo>
                <a:lnTo>
                  <a:pt x="48" y="84"/>
                </a:lnTo>
                <a:lnTo>
                  <a:pt x="48" y="84"/>
                </a:lnTo>
                <a:lnTo>
                  <a:pt x="49" y="84"/>
                </a:lnTo>
                <a:lnTo>
                  <a:pt x="49" y="84"/>
                </a:lnTo>
                <a:lnTo>
                  <a:pt x="49" y="84"/>
                </a:lnTo>
                <a:lnTo>
                  <a:pt x="49" y="85"/>
                </a:lnTo>
                <a:lnTo>
                  <a:pt x="49" y="85"/>
                </a:lnTo>
                <a:lnTo>
                  <a:pt x="50" y="86"/>
                </a:lnTo>
                <a:lnTo>
                  <a:pt x="51" y="86"/>
                </a:lnTo>
                <a:lnTo>
                  <a:pt x="50" y="87"/>
                </a:lnTo>
                <a:lnTo>
                  <a:pt x="51" y="87"/>
                </a:lnTo>
                <a:lnTo>
                  <a:pt x="51" y="87"/>
                </a:lnTo>
                <a:lnTo>
                  <a:pt x="51" y="87"/>
                </a:lnTo>
                <a:lnTo>
                  <a:pt x="53" y="87"/>
                </a:lnTo>
                <a:lnTo>
                  <a:pt x="53" y="87"/>
                </a:lnTo>
                <a:lnTo>
                  <a:pt x="54" y="87"/>
                </a:lnTo>
                <a:lnTo>
                  <a:pt x="54" y="87"/>
                </a:lnTo>
                <a:lnTo>
                  <a:pt x="54" y="87"/>
                </a:lnTo>
                <a:lnTo>
                  <a:pt x="54" y="87"/>
                </a:lnTo>
                <a:lnTo>
                  <a:pt x="54" y="89"/>
                </a:lnTo>
                <a:lnTo>
                  <a:pt x="54" y="90"/>
                </a:lnTo>
                <a:lnTo>
                  <a:pt x="54" y="90"/>
                </a:lnTo>
                <a:lnTo>
                  <a:pt x="54" y="90"/>
                </a:lnTo>
                <a:lnTo>
                  <a:pt x="54" y="90"/>
                </a:lnTo>
                <a:lnTo>
                  <a:pt x="54" y="90"/>
                </a:lnTo>
                <a:lnTo>
                  <a:pt x="54" y="91"/>
                </a:lnTo>
                <a:lnTo>
                  <a:pt x="54" y="92"/>
                </a:lnTo>
                <a:lnTo>
                  <a:pt x="54" y="94"/>
                </a:lnTo>
                <a:lnTo>
                  <a:pt x="55" y="92"/>
                </a:lnTo>
                <a:lnTo>
                  <a:pt x="56" y="92"/>
                </a:lnTo>
                <a:lnTo>
                  <a:pt x="56" y="94"/>
                </a:lnTo>
                <a:lnTo>
                  <a:pt x="56" y="94"/>
                </a:lnTo>
                <a:lnTo>
                  <a:pt x="56" y="95"/>
                </a:lnTo>
                <a:lnTo>
                  <a:pt x="56" y="95"/>
                </a:lnTo>
                <a:lnTo>
                  <a:pt x="56" y="95"/>
                </a:lnTo>
                <a:lnTo>
                  <a:pt x="56" y="95"/>
                </a:lnTo>
                <a:lnTo>
                  <a:pt x="56" y="95"/>
                </a:lnTo>
                <a:lnTo>
                  <a:pt x="56" y="95"/>
                </a:lnTo>
                <a:lnTo>
                  <a:pt x="56" y="96"/>
                </a:lnTo>
                <a:lnTo>
                  <a:pt x="58" y="95"/>
                </a:lnTo>
                <a:lnTo>
                  <a:pt x="59" y="95"/>
                </a:lnTo>
                <a:lnTo>
                  <a:pt x="59" y="96"/>
                </a:lnTo>
                <a:lnTo>
                  <a:pt x="59" y="96"/>
                </a:lnTo>
                <a:lnTo>
                  <a:pt x="59" y="96"/>
                </a:lnTo>
                <a:lnTo>
                  <a:pt x="59" y="96"/>
                </a:lnTo>
                <a:lnTo>
                  <a:pt x="60" y="97"/>
                </a:lnTo>
                <a:lnTo>
                  <a:pt x="62" y="97"/>
                </a:lnTo>
                <a:lnTo>
                  <a:pt x="62" y="97"/>
                </a:lnTo>
                <a:lnTo>
                  <a:pt x="62" y="97"/>
                </a:lnTo>
                <a:lnTo>
                  <a:pt x="62" y="97"/>
                </a:lnTo>
                <a:lnTo>
                  <a:pt x="63" y="97"/>
                </a:lnTo>
                <a:lnTo>
                  <a:pt x="63" y="97"/>
                </a:lnTo>
                <a:lnTo>
                  <a:pt x="63" y="99"/>
                </a:lnTo>
                <a:lnTo>
                  <a:pt x="63" y="99"/>
                </a:lnTo>
                <a:lnTo>
                  <a:pt x="62" y="100"/>
                </a:lnTo>
                <a:lnTo>
                  <a:pt x="63" y="100"/>
                </a:lnTo>
                <a:lnTo>
                  <a:pt x="64" y="100"/>
                </a:lnTo>
                <a:lnTo>
                  <a:pt x="64" y="100"/>
                </a:lnTo>
                <a:lnTo>
                  <a:pt x="64" y="101"/>
                </a:lnTo>
                <a:lnTo>
                  <a:pt x="64" y="102"/>
                </a:lnTo>
                <a:lnTo>
                  <a:pt x="64" y="102"/>
                </a:lnTo>
                <a:lnTo>
                  <a:pt x="65" y="102"/>
                </a:lnTo>
                <a:lnTo>
                  <a:pt x="65" y="101"/>
                </a:lnTo>
                <a:lnTo>
                  <a:pt x="65" y="101"/>
                </a:lnTo>
                <a:lnTo>
                  <a:pt x="67" y="101"/>
                </a:lnTo>
                <a:lnTo>
                  <a:pt x="67" y="101"/>
                </a:lnTo>
                <a:lnTo>
                  <a:pt x="68" y="102"/>
                </a:lnTo>
                <a:lnTo>
                  <a:pt x="68" y="102"/>
                </a:lnTo>
                <a:lnTo>
                  <a:pt x="68" y="102"/>
                </a:lnTo>
                <a:lnTo>
                  <a:pt x="68" y="104"/>
                </a:lnTo>
                <a:lnTo>
                  <a:pt x="68" y="104"/>
                </a:lnTo>
                <a:lnTo>
                  <a:pt x="68" y="105"/>
                </a:lnTo>
                <a:lnTo>
                  <a:pt x="68" y="106"/>
                </a:lnTo>
                <a:lnTo>
                  <a:pt x="69" y="106"/>
                </a:lnTo>
                <a:lnTo>
                  <a:pt x="69" y="108"/>
                </a:lnTo>
                <a:lnTo>
                  <a:pt x="68" y="109"/>
                </a:lnTo>
                <a:lnTo>
                  <a:pt x="68" y="110"/>
                </a:lnTo>
                <a:lnTo>
                  <a:pt x="68" y="110"/>
                </a:lnTo>
                <a:lnTo>
                  <a:pt x="68" y="111"/>
                </a:lnTo>
                <a:lnTo>
                  <a:pt x="68" y="113"/>
                </a:lnTo>
                <a:lnTo>
                  <a:pt x="68" y="113"/>
                </a:lnTo>
                <a:lnTo>
                  <a:pt x="68" y="114"/>
                </a:lnTo>
                <a:lnTo>
                  <a:pt x="68" y="114"/>
                </a:lnTo>
                <a:lnTo>
                  <a:pt x="68" y="115"/>
                </a:lnTo>
                <a:lnTo>
                  <a:pt x="68" y="115"/>
                </a:lnTo>
                <a:lnTo>
                  <a:pt x="69" y="115"/>
                </a:lnTo>
                <a:lnTo>
                  <a:pt x="69" y="115"/>
                </a:lnTo>
                <a:lnTo>
                  <a:pt x="70" y="114"/>
                </a:lnTo>
                <a:lnTo>
                  <a:pt x="70" y="114"/>
                </a:lnTo>
                <a:lnTo>
                  <a:pt x="70" y="114"/>
                </a:lnTo>
                <a:lnTo>
                  <a:pt x="70" y="115"/>
                </a:lnTo>
                <a:lnTo>
                  <a:pt x="72" y="115"/>
                </a:lnTo>
                <a:lnTo>
                  <a:pt x="73" y="116"/>
                </a:lnTo>
                <a:lnTo>
                  <a:pt x="73" y="116"/>
                </a:lnTo>
                <a:lnTo>
                  <a:pt x="75" y="116"/>
                </a:lnTo>
                <a:lnTo>
                  <a:pt x="75" y="116"/>
                </a:lnTo>
                <a:lnTo>
                  <a:pt x="75" y="118"/>
                </a:lnTo>
                <a:lnTo>
                  <a:pt x="75" y="118"/>
                </a:lnTo>
                <a:lnTo>
                  <a:pt x="75" y="119"/>
                </a:lnTo>
                <a:lnTo>
                  <a:pt x="74" y="118"/>
                </a:lnTo>
                <a:lnTo>
                  <a:pt x="73" y="118"/>
                </a:lnTo>
                <a:lnTo>
                  <a:pt x="73" y="118"/>
                </a:lnTo>
                <a:lnTo>
                  <a:pt x="72" y="118"/>
                </a:lnTo>
                <a:lnTo>
                  <a:pt x="72" y="118"/>
                </a:lnTo>
                <a:lnTo>
                  <a:pt x="70" y="118"/>
                </a:lnTo>
                <a:lnTo>
                  <a:pt x="70" y="118"/>
                </a:lnTo>
                <a:lnTo>
                  <a:pt x="69" y="119"/>
                </a:lnTo>
                <a:lnTo>
                  <a:pt x="68" y="119"/>
                </a:lnTo>
                <a:lnTo>
                  <a:pt x="68" y="119"/>
                </a:lnTo>
                <a:lnTo>
                  <a:pt x="68" y="119"/>
                </a:lnTo>
                <a:lnTo>
                  <a:pt x="68" y="119"/>
                </a:lnTo>
                <a:lnTo>
                  <a:pt x="68" y="120"/>
                </a:lnTo>
                <a:lnTo>
                  <a:pt x="70" y="121"/>
                </a:lnTo>
                <a:lnTo>
                  <a:pt x="70" y="121"/>
                </a:lnTo>
                <a:lnTo>
                  <a:pt x="70" y="121"/>
                </a:lnTo>
                <a:lnTo>
                  <a:pt x="70" y="121"/>
                </a:lnTo>
                <a:lnTo>
                  <a:pt x="70" y="121"/>
                </a:lnTo>
                <a:lnTo>
                  <a:pt x="70" y="121"/>
                </a:lnTo>
                <a:lnTo>
                  <a:pt x="70" y="123"/>
                </a:lnTo>
                <a:lnTo>
                  <a:pt x="68" y="123"/>
                </a:lnTo>
                <a:lnTo>
                  <a:pt x="68" y="121"/>
                </a:lnTo>
                <a:lnTo>
                  <a:pt x="68" y="123"/>
                </a:lnTo>
                <a:lnTo>
                  <a:pt x="67" y="123"/>
                </a:lnTo>
                <a:lnTo>
                  <a:pt x="67" y="123"/>
                </a:lnTo>
                <a:lnTo>
                  <a:pt x="67" y="124"/>
                </a:lnTo>
                <a:lnTo>
                  <a:pt x="67" y="125"/>
                </a:lnTo>
                <a:lnTo>
                  <a:pt x="67" y="125"/>
                </a:lnTo>
                <a:lnTo>
                  <a:pt x="69" y="125"/>
                </a:lnTo>
                <a:lnTo>
                  <a:pt x="70" y="125"/>
                </a:lnTo>
                <a:lnTo>
                  <a:pt x="70" y="126"/>
                </a:lnTo>
                <a:lnTo>
                  <a:pt x="70" y="128"/>
                </a:lnTo>
                <a:lnTo>
                  <a:pt x="70" y="128"/>
                </a:lnTo>
                <a:lnTo>
                  <a:pt x="70" y="128"/>
                </a:lnTo>
                <a:lnTo>
                  <a:pt x="70" y="129"/>
                </a:lnTo>
                <a:lnTo>
                  <a:pt x="70" y="130"/>
                </a:lnTo>
                <a:lnTo>
                  <a:pt x="69" y="130"/>
                </a:lnTo>
                <a:lnTo>
                  <a:pt x="69" y="131"/>
                </a:lnTo>
                <a:lnTo>
                  <a:pt x="69" y="133"/>
                </a:lnTo>
                <a:lnTo>
                  <a:pt x="69" y="133"/>
                </a:lnTo>
                <a:lnTo>
                  <a:pt x="68" y="133"/>
                </a:lnTo>
                <a:lnTo>
                  <a:pt x="68" y="133"/>
                </a:lnTo>
                <a:lnTo>
                  <a:pt x="68" y="133"/>
                </a:lnTo>
                <a:lnTo>
                  <a:pt x="68" y="134"/>
                </a:lnTo>
                <a:lnTo>
                  <a:pt x="68" y="135"/>
                </a:lnTo>
                <a:lnTo>
                  <a:pt x="68" y="135"/>
                </a:lnTo>
                <a:lnTo>
                  <a:pt x="67" y="135"/>
                </a:lnTo>
                <a:lnTo>
                  <a:pt x="65" y="135"/>
                </a:lnTo>
                <a:lnTo>
                  <a:pt x="65" y="136"/>
                </a:lnTo>
                <a:lnTo>
                  <a:pt x="65" y="138"/>
                </a:lnTo>
                <a:lnTo>
                  <a:pt x="65" y="138"/>
                </a:lnTo>
                <a:lnTo>
                  <a:pt x="64" y="138"/>
                </a:lnTo>
                <a:lnTo>
                  <a:pt x="64" y="138"/>
                </a:lnTo>
                <a:lnTo>
                  <a:pt x="64" y="139"/>
                </a:lnTo>
                <a:lnTo>
                  <a:pt x="64" y="140"/>
                </a:lnTo>
                <a:lnTo>
                  <a:pt x="64" y="140"/>
                </a:lnTo>
                <a:lnTo>
                  <a:pt x="64" y="140"/>
                </a:lnTo>
                <a:lnTo>
                  <a:pt x="63" y="142"/>
                </a:lnTo>
                <a:lnTo>
                  <a:pt x="63" y="143"/>
                </a:lnTo>
                <a:lnTo>
                  <a:pt x="63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5"/>
                </a:lnTo>
                <a:lnTo>
                  <a:pt x="60" y="147"/>
                </a:lnTo>
                <a:lnTo>
                  <a:pt x="59" y="147"/>
                </a:lnTo>
                <a:lnTo>
                  <a:pt x="59" y="147"/>
                </a:lnTo>
                <a:lnTo>
                  <a:pt x="58" y="147"/>
                </a:lnTo>
                <a:lnTo>
                  <a:pt x="56" y="147"/>
                </a:lnTo>
                <a:lnTo>
                  <a:pt x="56" y="147"/>
                </a:lnTo>
                <a:lnTo>
                  <a:pt x="56" y="147"/>
                </a:lnTo>
                <a:lnTo>
                  <a:pt x="55" y="148"/>
                </a:lnTo>
                <a:lnTo>
                  <a:pt x="54" y="149"/>
                </a:lnTo>
                <a:lnTo>
                  <a:pt x="54" y="149"/>
                </a:lnTo>
                <a:lnTo>
                  <a:pt x="54" y="149"/>
                </a:lnTo>
                <a:lnTo>
                  <a:pt x="54" y="150"/>
                </a:lnTo>
                <a:lnTo>
                  <a:pt x="54" y="152"/>
                </a:lnTo>
                <a:lnTo>
                  <a:pt x="54" y="152"/>
                </a:lnTo>
                <a:lnTo>
                  <a:pt x="53" y="152"/>
                </a:lnTo>
                <a:lnTo>
                  <a:pt x="51" y="152"/>
                </a:lnTo>
                <a:lnTo>
                  <a:pt x="49" y="157"/>
                </a:lnTo>
                <a:lnTo>
                  <a:pt x="49" y="157"/>
                </a:lnTo>
                <a:lnTo>
                  <a:pt x="49" y="155"/>
                </a:lnTo>
                <a:lnTo>
                  <a:pt x="48" y="155"/>
                </a:lnTo>
                <a:lnTo>
                  <a:pt x="48" y="154"/>
                </a:lnTo>
                <a:lnTo>
                  <a:pt x="46" y="154"/>
                </a:lnTo>
                <a:lnTo>
                  <a:pt x="45" y="154"/>
                </a:lnTo>
                <a:lnTo>
                  <a:pt x="45" y="154"/>
                </a:lnTo>
                <a:lnTo>
                  <a:pt x="44" y="154"/>
                </a:lnTo>
                <a:lnTo>
                  <a:pt x="44" y="153"/>
                </a:lnTo>
                <a:lnTo>
                  <a:pt x="44" y="152"/>
                </a:lnTo>
                <a:lnTo>
                  <a:pt x="43" y="152"/>
                </a:lnTo>
                <a:lnTo>
                  <a:pt x="43" y="150"/>
                </a:lnTo>
                <a:lnTo>
                  <a:pt x="43" y="149"/>
                </a:lnTo>
                <a:lnTo>
                  <a:pt x="43" y="149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0" y="147"/>
                </a:lnTo>
                <a:lnTo>
                  <a:pt x="40" y="147"/>
                </a:lnTo>
                <a:lnTo>
                  <a:pt x="40" y="145"/>
                </a:lnTo>
                <a:lnTo>
                  <a:pt x="40" y="144"/>
                </a:lnTo>
                <a:lnTo>
                  <a:pt x="39" y="144"/>
                </a:lnTo>
                <a:lnTo>
                  <a:pt x="39" y="143"/>
                </a:lnTo>
                <a:lnTo>
                  <a:pt x="39" y="142"/>
                </a:lnTo>
                <a:lnTo>
                  <a:pt x="39" y="140"/>
                </a:lnTo>
                <a:lnTo>
                  <a:pt x="40" y="140"/>
                </a:lnTo>
                <a:lnTo>
                  <a:pt x="40" y="139"/>
                </a:lnTo>
                <a:lnTo>
                  <a:pt x="40" y="138"/>
                </a:lnTo>
                <a:lnTo>
                  <a:pt x="40" y="138"/>
                </a:lnTo>
                <a:lnTo>
                  <a:pt x="40" y="136"/>
                </a:lnTo>
                <a:lnTo>
                  <a:pt x="40" y="135"/>
                </a:lnTo>
                <a:lnTo>
                  <a:pt x="40" y="135"/>
                </a:lnTo>
                <a:lnTo>
                  <a:pt x="40" y="134"/>
                </a:lnTo>
                <a:lnTo>
                  <a:pt x="40" y="133"/>
                </a:lnTo>
                <a:lnTo>
                  <a:pt x="40" y="133"/>
                </a:lnTo>
                <a:lnTo>
                  <a:pt x="39" y="131"/>
                </a:lnTo>
                <a:lnTo>
                  <a:pt x="39" y="130"/>
                </a:lnTo>
                <a:lnTo>
                  <a:pt x="39" y="130"/>
                </a:lnTo>
                <a:lnTo>
                  <a:pt x="40" y="129"/>
                </a:lnTo>
                <a:lnTo>
                  <a:pt x="40" y="128"/>
                </a:lnTo>
                <a:lnTo>
                  <a:pt x="40" y="128"/>
                </a:lnTo>
                <a:lnTo>
                  <a:pt x="39" y="128"/>
                </a:lnTo>
                <a:lnTo>
                  <a:pt x="39" y="125"/>
                </a:lnTo>
                <a:lnTo>
                  <a:pt x="39" y="125"/>
                </a:lnTo>
                <a:lnTo>
                  <a:pt x="39" y="125"/>
                </a:lnTo>
                <a:lnTo>
                  <a:pt x="38" y="124"/>
                </a:lnTo>
                <a:lnTo>
                  <a:pt x="38" y="123"/>
                </a:lnTo>
                <a:lnTo>
                  <a:pt x="38" y="121"/>
                </a:lnTo>
                <a:lnTo>
                  <a:pt x="38" y="121"/>
                </a:lnTo>
                <a:lnTo>
                  <a:pt x="38" y="120"/>
                </a:lnTo>
                <a:lnTo>
                  <a:pt x="38" y="119"/>
                </a:lnTo>
                <a:lnTo>
                  <a:pt x="36" y="119"/>
                </a:lnTo>
                <a:lnTo>
                  <a:pt x="36" y="118"/>
                </a:lnTo>
                <a:lnTo>
                  <a:pt x="36" y="116"/>
                </a:lnTo>
                <a:lnTo>
                  <a:pt x="36" y="116"/>
                </a:lnTo>
                <a:lnTo>
                  <a:pt x="36" y="115"/>
                </a:lnTo>
                <a:lnTo>
                  <a:pt x="36" y="114"/>
                </a:lnTo>
                <a:lnTo>
                  <a:pt x="36" y="114"/>
                </a:lnTo>
                <a:lnTo>
                  <a:pt x="36" y="113"/>
                </a:lnTo>
                <a:lnTo>
                  <a:pt x="35" y="113"/>
                </a:lnTo>
                <a:lnTo>
                  <a:pt x="35" y="113"/>
                </a:lnTo>
                <a:lnTo>
                  <a:pt x="34" y="113"/>
                </a:lnTo>
                <a:lnTo>
                  <a:pt x="33" y="113"/>
                </a:lnTo>
                <a:lnTo>
                  <a:pt x="33" y="113"/>
                </a:lnTo>
                <a:lnTo>
                  <a:pt x="33" y="111"/>
                </a:lnTo>
                <a:lnTo>
                  <a:pt x="31" y="111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1" y="109"/>
                </a:lnTo>
                <a:lnTo>
                  <a:pt x="31" y="109"/>
                </a:lnTo>
                <a:lnTo>
                  <a:pt x="30" y="108"/>
                </a:lnTo>
                <a:lnTo>
                  <a:pt x="30" y="106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2"/>
                </a:lnTo>
                <a:lnTo>
                  <a:pt x="30" y="102"/>
                </a:lnTo>
                <a:lnTo>
                  <a:pt x="30" y="101"/>
                </a:lnTo>
                <a:lnTo>
                  <a:pt x="30" y="100"/>
                </a:lnTo>
                <a:lnTo>
                  <a:pt x="30" y="100"/>
                </a:lnTo>
                <a:lnTo>
                  <a:pt x="30" y="99"/>
                </a:lnTo>
                <a:lnTo>
                  <a:pt x="30" y="97"/>
                </a:lnTo>
                <a:lnTo>
                  <a:pt x="30" y="97"/>
                </a:lnTo>
                <a:lnTo>
                  <a:pt x="30" y="97"/>
                </a:lnTo>
                <a:lnTo>
                  <a:pt x="30" y="96"/>
                </a:lnTo>
                <a:lnTo>
                  <a:pt x="30" y="95"/>
                </a:lnTo>
                <a:lnTo>
                  <a:pt x="30" y="95"/>
                </a:lnTo>
                <a:lnTo>
                  <a:pt x="30" y="94"/>
                </a:lnTo>
                <a:lnTo>
                  <a:pt x="30" y="92"/>
                </a:lnTo>
                <a:lnTo>
                  <a:pt x="30" y="92"/>
                </a:lnTo>
                <a:lnTo>
                  <a:pt x="30" y="91"/>
                </a:lnTo>
                <a:lnTo>
                  <a:pt x="30" y="90"/>
                </a:lnTo>
                <a:lnTo>
                  <a:pt x="30" y="90"/>
                </a:lnTo>
                <a:lnTo>
                  <a:pt x="29" y="89"/>
                </a:lnTo>
                <a:lnTo>
                  <a:pt x="29" y="89"/>
                </a:lnTo>
                <a:lnTo>
                  <a:pt x="27" y="87"/>
                </a:lnTo>
                <a:lnTo>
                  <a:pt x="27" y="87"/>
                </a:lnTo>
                <a:lnTo>
                  <a:pt x="26" y="86"/>
                </a:lnTo>
                <a:lnTo>
                  <a:pt x="26" y="86"/>
                </a:lnTo>
                <a:lnTo>
                  <a:pt x="26" y="86"/>
                </a:lnTo>
                <a:lnTo>
                  <a:pt x="26" y="85"/>
                </a:lnTo>
                <a:lnTo>
                  <a:pt x="26" y="84"/>
                </a:lnTo>
                <a:lnTo>
                  <a:pt x="26" y="84"/>
                </a:lnTo>
                <a:lnTo>
                  <a:pt x="26" y="82"/>
                </a:lnTo>
                <a:lnTo>
                  <a:pt x="27" y="81"/>
                </a:lnTo>
                <a:lnTo>
                  <a:pt x="27" y="81"/>
                </a:lnTo>
                <a:lnTo>
                  <a:pt x="27" y="81"/>
                </a:lnTo>
                <a:lnTo>
                  <a:pt x="27" y="80"/>
                </a:lnTo>
                <a:lnTo>
                  <a:pt x="26" y="79"/>
                </a:lnTo>
                <a:lnTo>
                  <a:pt x="26" y="79"/>
                </a:lnTo>
                <a:lnTo>
                  <a:pt x="26" y="79"/>
                </a:lnTo>
                <a:lnTo>
                  <a:pt x="26" y="77"/>
                </a:lnTo>
                <a:lnTo>
                  <a:pt x="26" y="76"/>
                </a:lnTo>
                <a:lnTo>
                  <a:pt x="25" y="76"/>
                </a:lnTo>
                <a:lnTo>
                  <a:pt x="25" y="76"/>
                </a:lnTo>
                <a:lnTo>
                  <a:pt x="25" y="75"/>
                </a:lnTo>
                <a:lnTo>
                  <a:pt x="25" y="74"/>
                </a:lnTo>
                <a:lnTo>
                  <a:pt x="26" y="74"/>
                </a:lnTo>
                <a:lnTo>
                  <a:pt x="26" y="72"/>
                </a:lnTo>
                <a:lnTo>
                  <a:pt x="26" y="71"/>
                </a:lnTo>
                <a:lnTo>
                  <a:pt x="26" y="71"/>
                </a:lnTo>
                <a:lnTo>
                  <a:pt x="26" y="70"/>
                </a:lnTo>
                <a:lnTo>
                  <a:pt x="26" y="68"/>
                </a:lnTo>
                <a:lnTo>
                  <a:pt x="26" y="68"/>
                </a:lnTo>
                <a:lnTo>
                  <a:pt x="26" y="67"/>
                </a:lnTo>
                <a:lnTo>
                  <a:pt x="26" y="66"/>
                </a:lnTo>
                <a:lnTo>
                  <a:pt x="26" y="66"/>
                </a:lnTo>
                <a:lnTo>
                  <a:pt x="27" y="65"/>
                </a:lnTo>
                <a:lnTo>
                  <a:pt x="26" y="65"/>
                </a:lnTo>
                <a:lnTo>
                  <a:pt x="26" y="63"/>
                </a:lnTo>
                <a:lnTo>
                  <a:pt x="26" y="62"/>
                </a:lnTo>
                <a:lnTo>
                  <a:pt x="26" y="62"/>
                </a:lnTo>
                <a:lnTo>
                  <a:pt x="26" y="61"/>
                </a:lnTo>
                <a:lnTo>
                  <a:pt x="26" y="60"/>
                </a:lnTo>
                <a:lnTo>
                  <a:pt x="26" y="60"/>
                </a:lnTo>
                <a:lnTo>
                  <a:pt x="26" y="58"/>
                </a:lnTo>
                <a:lnTo>
                  <a:pt x="26" y="57"/>
                </a:lnTo>
                <a:lnTo>
                  <a:pt x="27" y="57"/>
                </a:lnTo>
                <a:lnTo>
                  <a:pt x="27" y="57"/>
                </a:lnTo>
                <a:lnTo>
                  <a:pt x="27" y="57"/>
                </a:lnTo>
                <a:lnTo>
                  <a:pt x="27" y="56"/>
                </a:lnTo>
                <a:lnTo>
                  <a:pt x="26" y="55"/>
                </a:lnTo>
                <a:lnTo>
                  <a:pt x="26" y="55"/>
                </a:lnTo>
                <a:lnTo>
                  <a:pt x="26" y="53"/>
                </a:lnTo>
                <a:lnTo>
                  <a:pt x="25" y="53"/>
                </a:lnTo>
                <a:lnTo>
                  <a:pt x="24" y="52"/>
                </a:lnTo>
                <a:lnTo>
                  <a:pt x="24" y="52"/>
                </a:lnTo>
                <a:lnTo>
                  <a:pt x="22" y="52"/>
                </a:lnTo>
                <a:lnTo>
                  <a:pt x="21" y="52"/>
                </a:lnTo>
                <a:lnTo>
                  <a:pt x="21" y="52"/>
                </a:lnTo>
                <a:lnTo>
                  <a:pt x="20" y="52"/>
                </a:lnTo>
                <a:lnTo>
                  <a:pt x="20" y="52"/>
                </a:lnTo>
                <a:lnTo>
                  <a:pt x="19" y="51"/>
                </a:lnTo>
                <a:lnTo>
                  <a:pt x="19" y="51"/>
                </a:lnTo>
                <a:lnTo>
                  <a:pt x="19" y="50"/>
                </a:lnTo>
                <a:lnTo>
                  <a:pt x="17" y="50"/>
                </a:lnTo>
                <a:lnTo>
                  <a:pt x="16" y="48"/>
                </a:lnTo>
                <a:lnTo>
                  <a:pt x="16" y="47"/>
                </a:lnTo>
                <a:lnTo>
                  <a:pt x="16" y="46"/>
                </a:lnTo>
                <a:lnTo>
                  <a:pt x="16" y="46"/>
                </a:lnTo>
                <a:lnTo>
                  <a:pt x="16" y="46"/>
                </a:lnTo>
                <a:lnTo>
                  <a:pt x="16" y="45"/>
                </a:lnTo>
                <a:lnTo>
                  <a:pt x="16" y="43"/>
                </a:lnTo>
                <a:lnTo>
                  <a:pt x="16" y="43"/>
                </a:lnTo>
                <a:lnTo>
                  <a:pt x="16" y="42"/>
                </a:lnTo>
                <a:lnTo>
                  <a:pt x="16" y="41"/>
                </a:lnTo>
                <a:lnTo>
                  <a:pt x="15" y="41"/>
                </a:lnTo>
                <a:lnTo>
                  <a:pt x="16" y="40"/>
                </a:lnTo>
                <a:lnTo>
                  <a:pt x="16" y="38"/>
                </a:lnTo>
                <a:lnTo>
                  <a:pt x="16" y="38"/>
                </a:lnTo>
                <a:lnTo>
                  <a:pt x="16" y="37"/>
                </a:lnTo>
                <a:lnTo>
                  <a:pt x="16" y="36"/>
                </a:lnTo>
                <a:lnTo>
                  <a:pt x="16" y="36"/>
                </a:lnTo>
                <a:lnTo>
                  <a:pt x="16" y="34"/>
                </a:lnTo>
                <a:lnTo>
                  <a:pt x="16" y="33"/>
                </a:lnTo>
                <a:lnTo>
                  <a:pt x="16" y="33"/>
                </a:lnTo>
                <a:lnTo>
                  <a:pt x="16" y="32"/>
                </a:lnTo>
                <a:lnTo>
                  <a:pt x="16" y="32"/>
                </a:lnTo>
                <a:lnTo>
                  <a:pt x="15" y="31"/>
                </a:lnTo>
                <a:lnTo>
                  <a:pt x="14" y="31"/>
                </a:lnTo>
                <a:lnTo>
                  <a:pt x="14" y="31"/>
                </a:lnTo>
                <a:lnTo>
                  <a:pt x="12" y="31"/>
                </a:lnTo>
                <a:lnTo>
                  <a:pt x="12" y="31"/>
                </a:lnTo>
                <a:lnTo>
                  <a:pt x="11" y="29"/>
                </a:lnTo>
                <a:lnTo>
                  <a:pt x="11" y="29"/>
                </a:lnTo>
                <a:lnTo>
                  <a:pt x="11" y="28"/>
                </a:lnTo>
                <a:lnTo>
                  <a:pt x="11" y="27"/>
                </a:lnTo>
                <a:lnTo>
                  <a:pt x="10" y="27"/>
                </a:lnTo>
                <a:lnTo>
                  <a:pt x="10" y="26"/>
                </a:lnTo>
                <a:lnTo>
                  <a:pt x="10" y="24"/>
                </a:lnTo>
                <a:lnTo>
                  <a:pt x="10" y="24"/>
                </a:lnTo>
                <a:lnTo>
                  <a:pt x="11" y="23"/>
                </a:lnTo>
                <a:lnTo>
                  <a:pt x="11" y="23"/>
                </a:lnTo>
                <a:lnTo>
                  <a:pt x="11" y="22"/>
                </a:lnTo>
                <a:lnTo>
                  <a:pt x="11" y="21"/>
                </a:lnTo>
                <a:lnTo>
                  <a:pt x="11" y="21"/>
                </a:lnTo>
                <a:lnTo>
                  <a:pt x="10" y="21"/>
                </a:lnTo>
                <a:lnTo>
                  <a:pt x="9" y="21"/>
                </a:lnTo>
                <a:lnTo>
                  <a:pt x="7" y="21"/>
                </a:lnTo>
                <a:lnTo>
                  <a:pt x="7" y="21"/>
                </a:lnTo>
                <a:lnTo>
                  <a:pt x="6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4" y="19"/>
                </a:lnTo>
                <a:lnTo>
                  <a:pt x="4" y="19"/>
                </a:lnTo>
                <a:lnTo>
                  <a:pt x="4" y="18"/>
                </a:lnTo>
                <a:lnTo>
                  <a:pt x="4" y="17"/>
                </a:lnTo>
                <a:lnTo>
                  <a:pt x="4" y="17"/>
                </a:lnTo>
                <a:lnTo>
                  <a:pt x="4" y="16"/>
                </a:lnTo>
                <a:lnTo>
                  <a:pt x="2" y="16"/>
                </a:lnTo>
                <a:lnTo>
                  <a:pt x="2" y="16"/>
                </a:lnTo>
                <a:lnTo>
                  <a:pt x="2" y="14"/>
                </a:lnTo>
                <a:lnTo>
                  <a:pt x="1" y="14"/>
                </a:lnTo>
                <a:lnTo>
                  <a:pt x="1" y="14"/>
                </a:lnTo>
                <a:lnTo>
                  <a:pt x="1" y="13"/>
                </a:lnTo>
                <a:lnTo>
                  <a:pt x="1" y="12"/>
                </a:lnTo>
                <a:lnTo>
                  <a:pt x="2" y="12"/>
                </a:lnTo>
                <a:lnTo>
                  <a:pt x="2" y="11"/>
                </a:lnTo>
                <a:lnTo>
                  <a:pt x="2" y="9"/>
                </a:lnTo>
                <a:lnTo>
                  <a:pt x="2" y="8"/>
                </a:lnTo>
                <a:lnTo>
                  <a:pt x="2" y="8"/>
                </a:lnTo>
                <a:lnTo>
                  <a:pt x="2" y="8"/>
                </a:lnTo>
                <a:lnTo>
                  <a:pt x="2" y="7"/>
                </a:lnTo>
                <a:lnTo>
                  <a:pt x="2" y="5"/>
                </a:lnTo>
                <a:lnTo>
                  <a:pt x="2" y="5"/>
                </a:lnTo>
                <a:lnTo>
                  <a:pt x="2" y="4"/>
                </a:lnTo>
                <a:lnTo>
                  <a:pt x="2" y="3"/>
                </a:lnTo>
                <a:lnTo>
                  <a:pt x="1" y="3"/>
                </a:lnTo>
                <a:lnTo>
                  <a:pt x="0" y="3"/>
                </a:lnTo>
                <a:lnTo>
                  <a:pt x="0" y="2"/>
                </a:lnTo>
                <a:lnTo>
                  <a:pt x="0" y="0"/>
                </a:lnTo>
                <a:lnTo>
                  <a:pt x="0" y="0"/>
                </a:lnTo>
                <a:lnTo>
                  <a:pt x="1" y="0"/>
                </a:lnTo>
                <a:lnTo>
                  <a:pt x="2" y="0"/>
                </a:lnTo>
                <a:lnTo>
                  <a:pt x="2" y="0"/>
                </a:lnTo>
                <a:lnTo>
                  <a:pt x="4" y="0"/>
                </a:lnTo>
                <a:lnTo>
                  <a:pt x="5" y="2"/>
                </a:lnTo>
                <a:lnTo>
                  <a:pt x="5" y="2"/>
                </a:lnTo>
                <a:lnTo>
                  <a:pt x="5" y="3"/>
                </a:lnTo>
                <a:lnTo>
                  <a:pt x="6" y="3"/>
                </a:lnTo>
                <a:lnTo>
                  <a:pt x="7" y="3"/>
                </a:lnTo>
                <a:lnTo>
                  <a:pt x="7" y="3"/>
                </a:lnTo>
                <a:lnTo>
                  <a:pt x="9" y="3"/>
                </a:lnTo>
                <a:lnTo>
                  <a:pt x="10" y="2"/>
                </a:lnTo>
                <a:lnTo>
                  <a:pt x="11" y="3"/>
                </a:lnTo>
                <a:lnTo>
                  <a:pt x="11" y="3"/>
                </a:lnTo>
                <a:lnTo>
                  <a:pt x="12" y="3"/>
                </a:lnTo>
                <a:lnTo>
                  <a:pt x="12" y="4"/>
                </a:lnTo>
                <a:lnTo>
                  <a:pt x="14" y="4"/>
                </a:lnTo>
                <a:lnTo>
                  <a:pt x="14" y="5"/>
                </a:lnTo>
                <a:lnTo>
                  <a:pt x="15" y="5"/>
                </a:lnTo>
                <a:lnTo>
                  <a:pt x="16" y="5"/>
                </a:lnTo>
                <a:lnTo>
                  <a:pt x="16" y="5"/>
                </a:lnTo>
                <a:lnTo>
                  <a:pt x="17" y="4"/>
                </a:lnTo>
                <a:lnTo>
                  <a:pt x="19" y="5"/>
                </a:lnTo>
                <a:lnTo>
                  <a:pt x="19" y="5"/>
                </a:lnTo>
                <a:lnTo>
                  <a:pt x="19" y="5"/>
                </a:lnTo>
                <a:lnTo>
                  <a:pt x="20" y="7"/>
                </a:lnTo>
                <a:lnTo>
                  <a:pt x="20" y="8"/>
                </a:lnTo>
                <a:lnTo>
                  <a:pt x="21" y="8"/>
                </a:lnTo>
                <a:lnTo>
                  <a:pt x="21" y="8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3"/>
                </a:lnTo>
                <a:lnTo>
                  <a:pt x="21" y="14"/>
                </a:lnTo>
                <a:lnTo>
                  <a:pt x="21" y="14"/>
                </a:lnTo>
                <a:lnTo>
                  <a:pt x="21" y="16"/>
                </a:lnTo>
                <a:lnTo>
                  <a:pt x="22" y="16"/>
                </a:lnTo>
                <a:lnTo>
                  <a:pt x="24" y="17"/>
                </a:lnTo>
                <a:lnTo>
                  <a:pt x="24" y="17"/>
                </a:lnTo>
                <a:lnTo>
                  <a:pt x="24" y="17"/>
                </a:lnTo>
                <a:lnTo>
                  <a:pt x="25" y="18"/>
                </a:lnTo>
                <a:lnTo>
                  <a:pt x="26" y="19"/>
                </a:lnTo>
                <a:lnTo>
                  <a:pt x="26" y="19"/>
                </a:lnTo>
                <a:lnTo>
                  <a:pt x="26" y="19"/>
                </a:lnTo>
                <a:lnTo>
                  <a:pt x="27" y="21"/>
                </a:lnTo>
                <a:lnTo>
                  <a:pt x="29" y="21"/>
                </a:lnTo>
                <a:lnTo>
                  <a:pt x="29" y="22"/>
                </a:lnTo>
                <a:lnTo>
                  <a:pt x="30" y="22"/>
                </a:lnTo>
                <a:lnTo>
                  <a:pt x="30" y="23"/>
                </a:lnTo>
                <a:lnTo>
                  <a:pt x="30" y="24"/>
                </a:lnTo>
                <a:lnTo>
                  <a:pt x="30" y="24"/>
                </a:lnTo>
                <a:lnTo>
                  <a:pt x="30" y="26"/>
                </a:lnTo>
                <a:lnTo>
                  <a:pt x="30" y="26"/>
                </a:lnTo>
                <a:lnTo>
                  <a:pt x="30" y="26"/>
                </a:lnTo>
                <a:lnTo>
                  <a:pt x="30" y="27"/>
                </a:lnTo>
                <a:lnTo>
                  <a:pt x="30" y="27"/>
                </a:lnTo>
                <a:lnTo>
                  <a:pt x="30" y="28"/>
                </a:lnTo>
                <a:lnTo>
                  <a:pt x="30" y="28"/>
                </a:lnTo>
                <a:lnTo>
                  <a:pt x="30" y="29"/>
                </a:lnTo>
                <a:lnTo>
                  <a:pt x="30" y="29"/>
                </a:lnTo>
                <a:lnTo>
                  <a:pt x="30" y="31"/>
                </a:lnTo>
                <a:lnTo>
                  <a:pt x="30" y="31"/>
                </a:lnTo>
                <a:lnTo>
                  <a:pt x="31" y="31"/>
                </a:lnTo>
                <a:lnTo>
                  <a:pt x="33" y="31"/>
                </a:lnTo>
                <a:lnTo>
                  <a:pt x="33" y="31"/>
                </a:lnTo>
                <a:lnTo>
                  <a:pt x="34" y="31"/>
                </a:lnTo>
                <a:lnTo>
                  <a:pt x="35" y="31"/>
                </a:lnTo>
                <a:lnTo>
                  <a:pt x="35" y="29"/>
                </a:lnTo>
                <a:lnTo>
                  <a:pt x="35" y="28"/>
                </a:lnTo>
                <a:lnTo>
                  <a:pt x="35" y="28"/>
                </a:lnTo>
                <a:lnTo>
                  <a:pt x="35" y="27"/>
                </a:lnTo>
                <a:lnTo>
                  <a:pt x="35" y="27"/>
                </a:lnTo>
                <a:lnTo>
                  <a:pt x="35" y="26"/>
                </a:lnTo>
                <a:lnTo>
                  <a:pt x="35" y="26"/>
                </a:lnTo>
                <a:lnTo>
                  <a:pt x="36" y="26"/>
                </a:lnTo>
                <a:lnTo>
                  <a:pt x="38" y="26"/>
                </a:lnTo>
                <a:lnTo>
                  <a:pt x="38" y="26"/>
                </a:lnTo>
                <a:lnTo>
                  <a:pt x="39" y="26"/>
                </a:lnTo>
                <a:lnTo>
                  <a:pt x="40" y="26"/>
                </a:lnTo>
                <a:lnTo>
                  <a:pt x="40" y="27"/>
                </a:lnTo>
                <a:lnTo>
                  <a:pt x="40" y="27"/>
                </a:lnTo>
                <a:lnTo>
                  <a:pt x="41" y="27"/>
                </a:lnTo>
                <a:lnTo>
                  <a:pt x="41" y="28"/>
                </a:lnTo>
                <a:lnTo>
                  <a:pt x="43" y="29"/>
                </a:lnTo>
                <a:lnTo>
                  <a:pt x="43" y="29"/>
                </a:lnTo>
                <a:lnTo>
                  <a:pt x="44" y="31"/>
                </a:lnTo>
                <a:lnTo>
                  <a:pt x="44" y="31"/>
                </a:lnTo>
                <a:lnTo>
                  <a:pt x="45" y="31"/>
                </a:lnTo>
                <a:lnTo>
                  <a:pt x="45" y="32"/>
                </a:lnTo>
                <a:lnTo>
                  <a:pt x="45" y="33"/>
                </a:lnTo>
                <a:lnTo>
                  <a:pt x="45" y="33"/>
                </a:lnTo>
                <a:lnTo>
                  <a:pt x="46" y="34"/>
                </a:lnTo>
                <a:lnTo>
                  <a:pt x="46" y="34"/>
                </a:lnTo>
                <a:lnTo>
                  <a:pt x="48" y="36"/>
                </a:lnTo>
                <a:lnTo>
                  <a:pt x="48" y="36"/>
                </a:lnTo>
                <a:lnTo>
                  <a:pt x="48" y="37"/>
                </a:lnTo>
                <a:lnTo>
                  <a:pt x="48" y="38"/>
                </a:lnTo>
                <a:lnTo>
                  <a:pt x="49" y="38"/>
                </a:lnTo>
                <a:lnTo>
                  <a:pt x="49" y="38"/>
                </a:lnTo>
                <a:lnTo>
                  <a:pt x="50" y="38"/>
                </a:lnTo>
                <a:lnTo>
                  <a:pt x="51" y="38"/>
                </a:lnTo>
                <a:lnTo>
                  <a:pt x="51" y="38"/>
                </a:lnTo>
                <a:lnTo>
                  <a:pt x="53" y="38"/>
                </a:lnTo>
                <a:lnTo>
                  <a:pt x="53" y="40"/>
                </a:lnTo>
                <a:lnTo>
                  <a:pt x="54" y="41"/>
                </a:lnTo>
                <a:lnTo>
                  <a:pt x="54" y="41"/>
                </a:lnTo>
                <a:lnTo>
                  <a:pt x="55" y="41"/>
                </a:lnTo>
                <a:lnTo>
                  <a:pt x="55" y="42"/>
                </a:lnTo>
                <a:lnTo>
                  <a:pt x="56" y="42"/>
                </a:lnTo>
                <a:lnTo>
                  <a:pt x="56" y="43"/>
                </a:lnTo>
                <a:lnTo>
                  <a:pt x="58" y="43"/>
                </a:lnTo>
                <a:lnTo>
                  <a:pt x="59" y="43"/>
                </a:lnTo>
                <a:lnTo>
                  <a:pt x="59" y="43"/>
                </a:lnTo>
                <a:lnTo>
                  <a:pt x="59" y="45"/>
                </a:lnTo>
                <a:lnTo>
                  <a:pt x="59" y="46"/>
                </a:lnTo>
                <a:lnTo>
                  <a:pt x="60" y="46"/>
                </a:lnTo>
                <a:lnTo>
                  <a:pt x="62" y="46"/>
                </a:lnTo>
                <a:lnTo>
                  <a:pt x="62" y="46"/>
                </a:lnTo>
                <a:lnTo>
                  <a:pt x="63" y="46"/>
                </a:lnTo>
                <a:lnTo>
                  <a:pt x="64" y="46"/>
                </a:lnTo>
                <a:lnTo>
                  <a:pt x="64" y="46"/>
                </a:lnTo>
                <a:lnTo>
                  <a:pt x="65" y="46"/>
                </a:lnTo>
                <a:lnTo>
                  <a:pt x="67" y="46"/>
                </a:lnTo>
                <a:lnTo>
                  <a:pt x="68" y="46"/>
                </a:lnTo>
                <a:lnTo>
                  <a:pt x="68" y="46"/>
                </a:lnTo>
                <a:lnTo>
                  <a:pt x="68" y="47"/>
                </a:lnTo>
                <a:lnTo>
                  <a:pt x="68" y="48"/>
                </a:lnTo>
                <a:lnTo>
                  <a:pt x="69" y="50"/>
                </a:lnTo>
                <a:lnTo>
                  <a:pt x="70" y="50"/>
                </a:lnTo>
                <a:lnTo>
                  <a:pt x="70" y="50"/>
                </a:lnTo>
                <a:lnTo>
                  <a:pt x="72" y="50"/>
                </a:lnTo>
                <a:lnTo>
                  <a:pt x="73" y="50"/>
                </a:lnTo>
                <a:lnTo>
                  <a:pt x="73" y="50"/>
                </a:lnTo>
                <a:lnTo>
                  <a:pt x="73" y="51"/>
                </a:lnTo>
                <a:lnTo>
                  <a:pt x="74" y="51"/>
                </a:lnTo>
                <a:lnTo>
                  <a:pt x="75" y="52"/>
                </a:lnTo>
                <a:lnTo>
                  <a:pt x="75" y="52"/>
                </a:lnTo>
                <a:lnTo>
                  <a:pt x="75" y="52"/>
                </a:lnTo>
                <a:lnTo>
                  <a:pt x="77" y="53"/>
                </a:lnTo>
                <a:lnTo>
                  <a:pt x="78" y="53"/>
                </a:lnTo>
                <a:lnTo>
                  <a:pt x="78" y="55"/>
                </a:lnTo>
                <a:lnTo>
                  <a:pt x="78" y="55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68" name="Freeform 558" hidden="1">
            <a:extLst>
              <a:ext uri="{FF2B5EF4-FFF2-40B4-BE49-F238E27FC236}">
                <a16:creationId xmlns:a16="http://schemas.microsoft.com/office/drawing/2014/main" id="{A07DB3B2-7703-4B2D-8ADF-095479963491}"/>
              </a:ext>
            </a:extLst>
          </p:cNvPr>
          <p:cNvSpPr>
            <a:spLocks/>
          </p:cNvSpPr>
          <p:nvPr/>
        </p:nvSpPr>
        <p:spPr bwMode="auto">
          <a:xfrm>
            <a:off x="7916557" y="45720"/>
            <a:ext cx="888222" cy="1065866"/>
          </a:xfrm>
          <a:custGeom>
            <a:avLst/>
            <a:gdLst>
              <a:gd name="T0" fmla="*/ 66 w 80"/>
              <a:gd name="T1" fmla="*/ 87 h 96"/>
              <a:gd name="T2" fmla="*/ 63 w 80"/>
              <a:gd name="T3" fmla="*/ 92 h 96"/>
              <a:gd name="T4" fmla="*/ 58 w 80"/>
              <a:gd name="T5" fmla="*/ 91 h 96"/>
              <a:gd name="T6" fmla="*/ 55 w 80"/>
              <a:gd name="T7" fmla="*/ 92 h 96"/>
              <a:gd name="T8" fmla="*/ 52 w 80"/>
              <a:gd name="T9" fmla="*/ 96 h 96"/>
              <a:gd name="T10" fmla="*/ 50 w 80"/>
              <a:gd name="T11" fmla="*/ 91 h 96"/>
              <a:gd name="T12" fmla="*/ 45 w 80"/>
              <a:gd name="T13" fmla="*/ 87 h 96"/>
              <a:gd name="T14" fmla="*/ 39 w 80"/>
              <a:gd name="T15" fmla="*/ 89 h 96"/>
              <a:gd name="T16" fmla="*/ 36 w 80"/>
              <a:gd name="T17" fmla="*/ 87 h 96"/>
              <a:gd name="T18" fmla="*/ 33 w 80"/>
              <a:gd name="T19" fmla="*/ 84 h 96"/>
              <a:gd name="T20" fmla="*/ 29 w 80"/>
              <a:gd name="T21" fmla="*/ 87 h 96"/>
              <a:gd name="T22" fmla="*/ 26 w 80"/>
              <a:gd name="T23" fmla="*/ 88 h 96"/>
              <a:gd name="T24" fmla="*/ 21 w 80"/>
              <a:gd name="T25" fmla="*/ 87 h 96"/>
              <a:gd name="T26" fmla="*/ 17 w 80"/>
              <a:gd name="T27" fmla="*/ 84 h 96"/>
              <a:gd name="T28" fmla="*/ 12 w 80"/>
              <a:gd name="T29" fmla="*/ 82 h 96"/>
              <a:gd name="T30" fmla="*/ 9 w 80"/>
              <a:gd name="T31" fmla="*/ 81 h 96"/>
              <a:gd name="T32" fmla="*/ 3 w 80"/>
              <a:gd name="T33" fmla="*/ 82 h 96"/>
              <a:gd name="T34" fmla="*/ 3 w 80"/>
              <a:gd name="T35" fmla="*/ 79 h 96"/>
              <a:gd name="T36" fmla="*/ 2 w 80"/>
              <a:gd name="T37" fmla="*/ 75 h 96"/>
              <a:gd name="T38" fmla="*/ 4 w 80"/>
              <a:gd name="T39" fmla="*/ 70 h 96"/>
              <a:gd name="T40" fmla="*/ 7 w 80"/>
              <a:gd name="T41" fmla="*/ 65 h 96"/>
              <a:gd name="T42" fmla="*/ 7 w 80"/>
              <a:gd name="T43" fmla="*/ 60 h 96"/>
              <a:gd name="T44" fmla="*/ 9 w 80"/>
              <a:gd name="T45" fmla="*/ 57 h 96"/>
              <a:gd name="T46" fmla="*/ 9 w 80"/>
              <a:gd name="T47" fmla="*/ 50 h 96"/>
              <a:gd name="T48" fmla="*/ 12 w 80"/>
              <a:gd name="T49" fmla="*/ 52 h 96"/>
              <a:gd name="T50" fmla="*/ 16 w 80"/>
              <a:gd name="T51" fmla="*/ 47 h 96"/>
              <a:gd name="T52" fmla="*/ 17 w 80"/>
              <a:gd name="T53" fmla="*/ 41 h 96"/>
              <a:gd name="T54" fmla="*/ 19 w 80"/>
              <a:gd name="T55" fmla="*/ 40 h 96"/>
              <a:gd name="T56" fmla="*/ 23 w 80"/>
              <a:gd name="T57" fmla="*/ 38 h 96"/>
              <a:gd name="T58" fmla="*/ 28 w 80"/>
              <a:gd name="T59" fmla="*/ 34 h 96"/>
              <a:gd name="T60" fmla="*/ 32 w 80"/>
              <a:gd name="T61" fmla="*/ 33 h 96"/>
              <a:gd name="T62" fmla="*/ 32 w 80"/>
              <a:gd name="T63" fmla="*/ 28 h 96"/>
              <a:gd name="T64" fmla="*/ 34 w 80"/>
              <a:gd name="T65" fmla="*/ 25 h 96"/>
              <a:gd name="T66" fmla="*/ 38 w 80"/>
              <a:gd name="T67" fmla="*/ 23 h 96"/>
              <a:gd name="T68" fmla="*/ 42 w 80"/>
              <a:gd name="T69" fmla="*/ 19 h 96"/>
              <a:gd name="T70" fmla="*/ 45 w 80"/>
              <a:gd name="T71" fmla="*/ 14 h 96"/>
              <a:gd name="T72" fmla="*/ 48 w 80"/>
              <a:gd name="T73" fmla="*/ 10 h 96"/>
              <a:gd name="T74" fmla="*/ 50 w 80"/>
              <a:gd name="T75" fmla="*/ 6 h 96"/>
              <a:gd name="T76" fmla="*/ 50 w 80"/>
              <a:gd name="T77" fmla="*/ 2 h 96"/>
              <a:gd name="T78" fmla="*/ 52 w 80"/>
              <a:gd name="T79" fmla="*/ 0 h 96"/>
              <a:gd name="T80" fmla="*/ 57 w 80"/>
              <a:gd name="T81" fmla="*/ 1 h 96"/>
              <a:gd name="T82" fmla="*/ 60 w 80"/>
              <a:gd name="T83" fmla="*/ 6 h 96"/>
              <a:gd name="T84" fmla="*/ 65 w 80"/>
              <a:gd name="T85" fmla="*/ 10 h 96"/>
              <a:gd name="T86" fmla="*/ 70 w 80"/>
              <a:gd name="T87" fmla="*/ 11 h 96"/>
              <a:gd name="T88" fmla="*/ 74 w 80"/>
              <a:gd name="T89" fmla="*/ 15 h 96"/>
              <a:gd name="T90" fmla="*/ 79 w 80"/>
              <a:gd name="T91" fmla="*/ 16 h 96"/>
              <a:gd name="T92" fmla="*/ 79 w 80"/>
              <a:gd name="T93" fmla="*/ 23 h 96"/>
              <a:gd name="T94" fmla="*/ 76 w 80"/>
              <a:gd name="T95" fmla="*/ 28 h 96"/>
              <a:gd name="T96" fmla="*/ 74 w 80"/>
              <a:gd name="T97" fmla="*/ 33 h 96"/>
              <a:gd name="T98" fmla="*/ 71 w 80"/>
              <a:gd name="T99" fmla="*/ 38 h 96"/>
              <a:gd name="T100" fmla="*/ 68 w 80"/>
              <a:gd name="T101" fmla="*/ 44 h 96"/>
              <a:gd name="T102" fmla="*/ 65 w 80"/>
              <a:gd name="T103" fmla="*/ 48 h 96"/>
              <a:gd name="T104" fmla="*/ 63 w 80"/>
              <a:gd name="T105" fmla="*/ 53 h 96"/>
              <a:gd name="T106" fmla="*/ 63 w 80"/>
              <a:gd name="T107" fmla="*/ 58 h 96"/>
              <a:gd name="T108" fmla="*/ 61 w 80"/>
              <a:gd name="T109" fmla="*/ 63 h 96"/>
              <a:gd name="T110" fmla="*/ 63 w 80"/>
              <a:gd name="T111" fmla="*/ 69 h 96"/>
              <a:gd name="T112" fmla="*/ 65 w 80"/>
              <a:gd name="T113" fmla="*/ 74 h 96"/>
              <a:gd name="T114" fmla="*/ 67 w 80"/>
              <a:gd name="T115" fmla="*/ 79 h 96"/>
              <a:gd name="T116" fmla="*/ 70 w 80"/>
              <a:gd name="T117" fmla="*/ 8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" h="96">
                <a:moveTo>
                  <a:pt x="70" y="86"/>
                </a:moveTo>
                <a:lnTo>
                  <a:pt x="70" y="87"/>
                </a:lnTo>
                <a:lnTo>
                  <a:pt x="70" y="87"/>
                </a:lnTo>
                <a:lnTo>
                  <a:pt x="68" y="87"/>
                </a:lnTo>
                <a:lnTo>
                  <a:pt x="68" y="87"/>
                </a:lnTo>
                <a:lnTo>
                  <a:pt x="67" y="87"/>
                </a:lnTo>
                <a:lnTo>
                  <a:pt x="66" y="87"/>
                </a:lnTo>
                <a:lnTo>
                  <a:pt x="66" y="87"/>
                </a:lnTo>
                <a:lnTo>
                  <a:pt x="65" y="88"/>
                </a:lnTo>
                <a:lnTo>
                  <a:pt x="65" y="89"/>
                </a:lnTo>
                <a:lnTo>
                  <a:pt x="65" y="89"/>
                </a:lnTo>
                <a:lnTo>
                  <a:pt x="63" y="91"/>
                </a:lnTo>
                <a:lnTo>
                  <a:pt x="63" y="91"/>
                </a:lnTo>
                <a:lnTo>
                  <a:pt x="63" y="92"/>
                </a:lnTo>
                <a:lnTo>
                  <a:pt x="62" y="92"/>
                </a:lnTo>
                <a:lnTo>
                  <a:pt x="62" y="93"/>
                </a:lnTo>
                <a:lnTo>
                  <a:pt x="61" y="93"/>
                </a:lnTo>
                <a:lnTo>
                  <a:pt x="60" y="93"/>
                </a:lnTo>
                <a:lnTo>
                  <a:pt x="60" y="92"/>
                </a:lnTo>
                <a:lnTo>
                  <a:pt x="58" y="92"/>
                </a:lnTo>
                <a:lnTo>
                  <a:pt x="58" y="91"/>
                </a:lnTo>
                <a:lnTo>
                  <a:pt x="57" y="91"/>
                </a:lnTo>
                <a:lnTo>
                  <a:pt x="57" y="89"/>
                </a:lnTo>
                <a:lnTo>
                  <a:pt x="57" y="91"/>
                </a:lnTo>
                <a:lnTo>
                  <a:pt x="56" y="91"/>
                </a:lnTo>
                <a:lnTo>
                  <a:pt x="56" y="92"/>
                </a:lnTo>
                <a:lnTo>
                  <a:pt x="56" y="92"/>
                </a:lnTo>
                <a:lnTo>
                  <a:pt x="55" y="92"/>
                </a:lnTo>
                <a:lnTo>
                  <a:pt x="55" y="93"/>
                </a:lnTo>
                <a:lnTo>
                  <a:pt x="55" y="94"/>
                </a:lnTo>
                <a:lnTo>
                  <a:pt x="55" y="96"/>
                </a:lnTo>
                <a:lnTo>
                  <a:pt x="55" y="96"/>
                </a:lnTo>
                <a:lnTo>
                  <a:pt x="53" y="96"/>
                </a:lnTo>
                <a:lnTo>
                  <a:pt x="52" y="96"/>
                </a:lnTo>
                <a:lnTo>
                  <a:pt x="52" y="96"/>
                </a:lnTo>
                <a:lnTo>
                  <a:pt x="52" y="94"/>
                </a:lnTo>
                <a:lnTo>
                  <a:pt x="52" y="93"/>
                </a:lnTo>
                <a:lnTo>
                  <a:pt x="51" y="93"/>
                </a:lnTo>
                <a:lnTo>
                  <a:pt x="51" y="92"/>
                </a:lnTo>
                <a:lnTo>
                  <a:pt x="50" y="92"/>
                </a:lnTo>
                <a:lnTo>
                  <a:pt x="50" y="91"/>
                </a:lnTo>
                <a:lnTo>
                  <a:pt x="50" y="91"/>
                </a:lnTo>
                <a:lnTo>
                  <a:pt x="48" y="89"/>
                </a:lnTo>
                <a:lnTo>
                  <a:pt x="47" y="91"/>
                </a:lnTo>
                <a:lnTo>
                  <a:pt x="47" y="89"/>
                </a:lnTo>
                <a:lnTo>
                  <a:pt x="47" y="89"/>
                </a:lnTo>
                <a:lnTo>
                  <a:pt x="46" y="88"/>
                </a:lnTo>
                <a:lnTo>
                  <a:pt x="46" y="88"/>
                </a:lnTo>
                <a:lnTo>
                  <a:pt x="45" y="87"/>
                </a:lnTo>
                <a:lnTo>
                  <a:pt x="45" y="87"/>
                </a:lnTo>
                <a:lnTo>
                  <a:pt x="43" y="87"/>
                </a:lnTo>
                <a:lnTo>
                  <a:pt x="42" y="87"/>
                </a:lnTo>
                <a:lnTo>
                  <a:pt x="41" y="87"/>
                </a:lnTo>
                <a:lnTo>
                  <a:pt x="41" y="88"/>
                </a:lnTo>
                <a:lnTo>
                  <a:pt x="41" y="89"/>
                </a:lnTo>
                <a:lnTo>
                  <a:pt x="39" y="89"/>
                </a:lnTo>
                <a:lnTo>
                  <a:pt x="39" y="89"/>
                </a:lnTo>
                <a:lnTo>
                  <a:pt x="38" y="91"/>
                </a:lnTo>
                <a:lnTo>
                  <a:pt x="38" y="89"/>
                </a:lnTo>
                <a:lnTo>
                  <a:pt x="37" y="89"/>
                </a:lnTo>
                <a:lnTo>
                  <a:pt x="37" y="89"/>
                </a:lnTo>
                <a:lnTo>
                  <a:pt x="36" y="88"/>
                </a:lnTo>
                <a:lnTo>
                  <a:pt x="36" y="87"/>
                </a:lnTo>
                <a:lnTo>
                  <a:pt x="36" y="87"/>
                </a:lnTo>
                <a:lnTo>
                  <a:pt x="36" y="86"/>
                </a:lnTo>
                <a:lnTo>
                  <a:pt x="36" y="86"/>
                </a:lnTo>
                <a:lnTo>
                  <a:pt x="36" y="84"/>
                </a:lnTo>
                <a:lnTo>
                  <a:pt x="34" y="84"/>
                </a:lnTo>
                <a:lnTo>
                  <a:pt x="33" y="84"/>
                </a:lnTo>
                <a:lnTo>
                  <a:pt x="33" y="84"/>
                </a:lnTo>
                <a:lnTo>
                  <a:pt x="32" y="84"/>
                </a:lnTo>
                <a:lnTo>
                  <a:pt x="31" y="86"/>
                </a:lnTo>
                <a:lnTo>
                  <a:pt x="31" y="87"/>
                </a:lnTo>
                <a:lnTo>
                  <a:pt x="31" y="87"/>
                </a:lnTo>
                <a:lnTo>
                  <a:pt x="31" y="88"/>
                </a:lnTo>
                <a:lnTo>
                  <a:pt x="29" y="87"/>
                </a:lnTo>
                <a:lnTo>
                  <a:pt x="29" y="87"/>
                </a:lnTo>
                <a:lnTo>
                  <a:pt x="28" y="86"/>
                </a:lnTo>
                <a:lnTo>
                  <a:pt x="28" y="84"/>
                </a:lnTo>
                <a:lnTo>
                  <a:pt x="28" y="86"/>
                </a:lnTo>
                <a:lnTo>
                  <a:pt x="28" y="87"/>
                </a:lnTo>
                <a:lnTo>
                  <a:pt x="28" y="87"/>
                </a:lnTo>
                <a:lnTo>
                  <a:pt x="27" y="87"/>
                </a:lnTo>
                <a:lnTo>
                  <a:pt x="26" y="88"/>
                </a:lnTo>
                <a:lnTo>
                  <a:pt x="26" y="87"/>
                </a:lnTo>
                <a:lnTo>
                  <a:pt x="24" y="87"/>
                </a:lnTo>
                <a:lnTo>
                  <a:pt x="23" y="87"/>
                </a:lnTo>
                <a:lnTo>
                  <a:pt x="22" y="87"/>
                </a:lnTo>
                <a:lnTo>
                  <a:pt x="22" y="87"/>
                </a:lnTo>
                <a:lnTo>
                  <a:pt x="21" y="87"/>
                </a:lnTo>
                <a:lnTo>
                  <a:pt x="21" y="87"/>
                </a:lnTo>
                <a:lnTo>
                  <a:pt x="19" y="87"/>
                </a:lnTo>
                <a:lnTo>
                  <a:pt x="19" y="88"/>
                </a:lnTo>
                <a:lnTo>
                  <a:pt x="19" y="87"/>
                </a:lnTo>
                <a:lnTo>
                  <a:pt x="18" y="87"/>
                </a:lnTo>
                <a:lnTo>
                  <a:pt x="18" y="86"/>
                </a:lnTo>
                <a:lnTo>
                  <a:pt x="18" y="84"/>
                </a:lnTo>
                <a:lnTo>
                  <a:pt x="17" y="84"/>
                </a:lnTo>
                <a:lnTo>
                  <a:pt x="17" y="84"/>
                </a:lnTo>
                <a:lnTo>
                  <a:pt x="16" y="84"/>
                </a:lnTo>
                <a:lnTo>
                  <a:pt x="16" y="83"/>
                </a:lnTo>
                <a:lnTo>
                  <a:pt x="14" y="82"/>
                </a:lnTo>
                <a:lnTo>
                  <a:pt x="14" y="82"/>
                </a:lnTo>
                <a:lnTo>
                  <a:pt x="13" y="82"/>
                </a:lnTo>
                <a:lnTo>
                  <a:pt x="12" y="82"/>
                </a:lnTo>
                <a:lnTo>
                  <a:pt x="12" y="82"/>
                </a:lnTo>
                <a:lnTo>
                  <a:pt x="12" y="82"/>
                </a:lnTo>
                <a:lnTo>
                  <a:pt x="11" y="81"/>
                </a:lnTo>
                <a:lnTo>
                  <a:pt x="11" y="79"/>
                </a:lnTo>
                <a:lnTo>
                  <a:pt x="9" y="79"/>
                </a:lnTo>
                <a:lnTo>
                  <a:pt x="9" y="79"/>
                </a:lnTo>
                <a:lnTo>
                  <a:pt x="9" y="81"/>
                </a:lnTo>
                <a:lnTo>
                  <a:pt x="8" y="82"/>
                </a:lnTo>
                <a:lnTo>
                  <a:pt x="8" y="82"/>
                </a:lnTo>
                <a:lnTo>
                  <a:pt x="7" y="82"/>
                </a:lnTo>
                <a:lnTo>
                  <a:pt x="7" y="82"/>
                </a:lnTo>
                <a:lnTo>
                  <a:pt x="5" y="82"/>
                </a:lnTo>
                <a:lnTo>
                  <a:pt x="4" y="82"/>
                </a:lnTo>
                <a:lnTo>
                  <a:pt x="3" y="82"/>
                </a:lnTo>
                <a:lnTo>
                  <a:pt x="3" y="82"/>
                </a:lnTo>
                <a:lnTo>
                  <a:pt x="0" y="83"/>
                </a:lnTo>
                <a:lnTo>
                  <a:pt x="0" y="82"/>
                </a:lnTo>
                <a:lnTo>
                  <a:pt x="0" y="82"/>
                </a:lnTo>
                <a:lnTo>
                  <a:pt x="2" y="82"/>
                </a:lnTo>
                <a:lnTo>
                  <a:pt x="3" y="81"/>
                </a:lnTo>
                <a:lnTo>
                  <a:pt x="3" y="79"/>
                </a:lnTo>
                <a:lnTo>
                  <a:pt x="3" y="79"/>
                </a:lnTo>
                <a:lnTo>
                  <a:pt x="2" y="78"/>
                </a:lnTo>
                <a:lnTo>
                  <a:pt x="2" y="77"/>
                </a:lnTo>
                <a:lnTo>
                  <a:pt x="3" y="77"/>
                </a:lnTo>
                <a:lnTo>
                  <a:pt x="3" y="77"/>
                </a:lnTo>
                <a:lnTo>
                  <a:pt x="2" y="77"/>
                </a:lnTo>
                <a:lnTo>
                  <a:pt x="2" y="75"/>
                </a:lnTo>
                <a:lnTo>
                  <a:pt x="2" y="74"/>
                </a:lnTo>
                <a:lnTo>
                  <a:pt x="2" y="73"/>
                </a:lnTo>
                <a:lnTo>
                  <a:pt x="3" y="73"/>
                </a:lnTo>
                <a:lnTo>
                  <a:pt x="3" y="73"/>
                </a:lnTo>
                <a:lnTo>
                  <a:pt x="4" y="72"/>
                </a:lnTo>
                <a:lnTo>
                  <a:pt x="4" y="72"/>
                </a:lnTo>
                <a:lnTo>
                  <a:pt x="4" y="70"/>
                </a:lnTo>
                <a:lnTo>
                  <a:pt x="4" y="70"/>
                </a:lnTo>
                <a:lnTo>
                  <a:pt x="4" y="69"/>
                </a:lnTo>
                <a:lnTo>
                  <a:pt x="5" y="68"/>
                </a:lnTo>
                <a:lnTo>
                  <a:pt x="5" y="68"/>
                </a:lnTo>
                <a:lnTo>
                  <a:pt x="7" y="67"/>
                </a:lnTo>
                <a:lnTo>
                  <a:pt x="7" y="65"/>
                </a:lnTo>
                <a:lnTo>
                  <a:pt x="7" y="65"/>
                </a:lnTo>
                <a:lnTo>
                  <a:pt x="5" y="64"/>
                </a:lnTo>
                <a:lnTo>
                  <a:pt x="7" y="63"/>
                </a:lnTo>
                <a:lnTo>
                  <a:pt x="7" y="63"/>
                </a:lnTo>
                <a:lnTo>
                  <a:pt x="7" y="62"/>
                </a:lnTo>
                <a:lnTo>
                  <a:pt x="7" y="62"/>
                </a:lnTo>
                <a:lnTo>
                  <a:pt x="7" y="60"/>
                </a:lnTo>
                <a:lnTo>
                  <a:pt x="7" y="60"/>
                </a:lnTo>
                <a:lnTo>
                  <a:pt x="8" y="59"/>
                </a:lnTo>
                <a:lnTo>
                  <a:pt x="7" y="58"/>
                </a:lnTo>
                <a:lnTo>
                  <a:pt x="7" y="58"/>
                </a:lnTo>
                <a:lnTo>
                  <a:pt x="7" y="57"/>
                </a:lnTo>
                <a:lnTo>
                  <a:pt x="7" y="55"/>
                </a:lnTo>
                <a:lnTo>
                  <a:pt x="8" y="55"/>
                </a:lnTo>
                <a:lnTo>
                  <a:pt x="9" y="57"/>
                </a:lnTo>
                <a:lnTo>
                  <a:pt x="9" y="55"/>
                </a:lnTo>
                <a:lnTo>
                  <a:pt x="9" y="54"/>
                </a:lnTo>
                <a:lnTo>
                  <a:pt x="9" y="54"/>
                </a:lnTo>
                <a:lnTo>
                  <a:pt x="9" y="53"/>
                </a:lnTo>
                <a:lnTo>
                  <a:pt x="9" y="52"/>
                </a:lnTo>
                <a:lnTo>
                  <a:pt x="9" y="52"/>
                </a:lnTo>
                <a:lnTo>
                  <a:pt x="9" y="50"/>
                </a:lnTo>
                <a:lnTo>
                  <a:pt x="9" y="50"/>
                </a:lnTo>
                <a:lnTo>
                  <a:pt x="9" y="52"/>
                </a:lnTo>
                <a:lnTo>
                  <a:pt x="11" y="53"/>
                </a:lnTo>
                <a:lnTo>
                  <a:pt x="12" y="53"/>
                </a:lnTo>
                <a:lnTo>
                  <a:pt x="12" y="53"/>
                </a:lnTo>
                <a:lnTo>
                  <a:pt x="12" y="52"/>
                </a:lnTo>
                <a:lnTo>
                  <a:pt x="12" y="52"/>
                </a:lnTo>
                <a:lnTo>
                  <a:pt x="13" y="50"/>
                </a:lnTo>
                <a:lnTo>
                  <a:pt x="13" y="49"/>
                </a:lnTo>
                <a:lnTo>
                  <a:pt x="14" y="49"/>
                </a:lnTo>
                <a:lnTo>
                  <a:pt x="14" y="49"/>
                </a:lnTo>
                <a:lnTo>
                  <a:pt x="14" y="48"/>
                </a:lnTo>
                <a:lnTo>
                  <a:pt x="16" y="47"/>
                </a:lnTo>
                <a:lnTo>
                  <a:pt x="16" y="47"/>
                </a:lnTo>
                <a:lnTo>
                  <a:pt x="16" y="47"/>
                </a:lnTo>
                <a:lnTo>
                  <a:pt x="16" y="45"/>
                </a:lnTo>
                <a:lnTo>
                  <a:pt x="17" y="44"/>
                </a:lnTo>
                <a:lnTo>
                  <a:pt x="17" y="44"/>
                </a:lnTo>
                <a:lnTo>
                  <a:pt x="17" y="43"/>
                </a:lnTo>
                <a:lnTo>
                  <a:pt x="17" y="43"/>
                </a:lnTo>
                <a:lnTo>
                  <a:pt x="17" y="41"/>
                </a:lnTo>
                <a:lnTo>
                  <a:pt x="16" y="41"/>
                </a:lnTo>
                <a:lnTo>
                  <a:pt x="16" y="40"/>
                </a:lnTo>
                <a:lnTo>
                  <a:pt x="17" y="40"/>
                </a:lnTo>
                <a:lnTo>
                  <a:pt x="17" y="40"/>
                </a:lnTo>
                <a:lnTo>
                  <a:pt x="18" y="40"/>
                </a:lnTo>
                <a:lnTo>
                  <a:pt x="19" y="40"/>
                </a:lnTo>
                <a:lnTo>
                  <a:pt x="19" y="40"/>
                </a:lnTo>
                <a:lnTo>
                  <a:pt x="19" y="40"/>
                </a:lnTo>
                <a:lnTo>
                  <a:pt x="21" y="40"/>
                </a:lnTo>
                <a:lnTo>
                  <a:pt x="22" y="40"/>
                </a:lnTo>
                <a:lnTo>
                  <a:pt x="22" y="39"/>
                </a:lnTo>
                <a:lnTo>
                  <a:pt x="22" y="39"/>
                </a:lnTo>
                <a:lnTo>
                  <a:pt x="23" y="38"/>
                </a:lnTo>
                <a:lnTo>
                  <a:pt x="23" y="38"/>
                </a:lnTo>
                <a:lnTo>
                  <a:pt x="24" y="38"/>
                </a:lnTo>
                <a:lnTo>
                  <a:pt x="26" y="38"/>
                </a:lnTo>
                <a:lnTo>
                  <a:pt x="26" y="38"/>
                </a:lnTo>
                <a:lnTo>
                  <a:pt x="27" y="36"/>
                </a:lnTo>
                <a:lnTo>
                  <a:pt x="27" y="35"/>
                </a:lnTo>
                <a:lnTo>
                  <a:pt x="28" y="35"/>
                </a:lnTo>
                <a:lnTo>
                  <a:pt x="28" y="34"/>
                </a:lnTo>
                <a:lnTo>
                  <a:pt x="28" y="35"/>
                </a:lnTo>
                <a:lnTo>
                  <a:pt x="29" y="35"/>
                </a:lnTo>
                <a:lnTo>
                  <a:pt x="31" y="35"/>
                </a:lnTo>
                <a:lnTo>
                  <a:pt x="31" y="34"/>
                </a:lnTo>
                <a:lnTo>
                  <a:pt x="32" y="34"/>
                </a:lnTo>
                <a:lnTo>
                  <a:pt x="32" y="33"/>
                </a:lnTo>
                <a:lnTo>
                  <a:pt x="32" y="33"/>
                </a:lnTo>
                <a:lnTo>
                  <a:pt x="32" y="31"/>
                </a:lnTo>
                <a:lnTo>
                  <a:pt x="32" y="33"/>
                </a:lnTo>
                <a:lnTo>
                  <a:pt x="33" y="31"/>
                </a:lnTo>
                <a:lnTo>
                  <a:pt x="33" y="30"/>
                </a:lnTo>
                <a:lnTo>
                  <a:pt x="32" y="30"/>
                </a:lnTo>
                <a:lnTo>
                  <a:pt x="32" y="29"/>
                </a:lnTo>
                <a:lnTo>
                  <a:pt x="32" y="28"/>
                </a:lnTo>
                <a:lnTo>
                  <a:pt x="31" y="28"/>
                </a:lnTo>
                <a:lnTo>
                  <a:pt x="31" y="26"/>
                </a:lnTo>
                <a:lnTo>
                  <a:pt x="32" y="26"/>
                </a:lnTo>
                <a:lnTo>
                  <a:pt x="33" y="26"/>
                </a:lnTo>
                <a:lnTo>
                  <a:pt x="33" y="26"/>
                </a:lnTo>
                <a:lnTo>
                  <a:pt x="34" y="26"/>
                </a:lnTo>
                <a:lnTo>
                  <a:pt x="34" y="25"/>
                </a:lnTo>
                <a:lnTo>
                  <a:pt x="36" y="25"/>
                </a:lnTo>
                <a:lnTo>
                  <a:pt x="36" y="24"/>
                </a:lnTo>
                <a:lnTo>
                  <a:pt x="36" y="24"/>
                </a:lnTo>
                <a:lnTo>
                  <a:pt x="37" y="24"/>
                </a:lnTo>
                <a:lnTo>
                  <a:pt x="38" y="24"/>
                </a:lnTo>
                <a:lnTo>
                  <a:pt x="38" y="24"/>
                </a:lnTo>
                <a:lnTo>
                  <a:pt x="38" y="23"/>
                </a:lnTo>
                <a:lnTo>
                  <a:pt x="39" y="23"/>
                </a:lnTo>
                <a:lnTo>
                  <a:pt x="39" y="21"/>
                </a:lnTo>
                <a:lnTo>
                  <a:pt x="41" y="21"/>
                </a:lnTo>
                <a:lnTo>
                  <a:pt x="41" y="21"/>
                </a:lnTo>
                <a:lnTo>
                  <a:pt x="41" y="20"/>
                </a:lnTo>
                <a:lnTo>
                  <a:pt x="41" y="20"/>
                </a:lnTo>
                <a:lnTo>
                  <a:pt x="42" y="19"/>
                </a:lnTo>
                <a:lnTo>
                  <a:pt x="42" y="18"/>
                </a:lnTo>
                <a:lnTo>
                  <a:pt x="42" y="16"/>
                </a:lnTo>
                <a:lnTo>
                  <a:pt x="42" y="16"/>
                </a:lnTo>
                <a:lnTo>
                  <a:pt x="43" y="16"/>
                </a:lnTo>
                <a:lnTo>
                  <a:pt x="45" y="15"/>
                </a:lnTo>
                <a:lnTo>
                  <a:pt x="45" y="14"/>
                </a:lnTo>
                <a:lnTo>
                  <a:pt x="45" y="14"/>
                </a:lnTo>
                <a:lnTo>
                  <a:pt x="45" y="13"/>
                </a:lnTo>
                <a:lnTo>
                  <a:pt x="46" y="14"/>
                </a:lnTo>
                <a:lnTo>
                  <a:pt x="47" y="14"/>
                </a:lnTo>
                <a:lnTo>
                  <a:pt x="47" y="13"/>
                </a:lnTo>
                <a:lnTo>
                  <a:pt x="47" y="11"/>
                </a:lnTo>
                <a:lnTo>
                  <a:pt x="47" y="11"/>
                </a:lnTo>
                <a:lnTo>
                  <a:pt x="48" y="10"/>
                </a:lnTo>
                <a:lnTo>
                  <a:pt x="48" y="10"/>
                </a:lnTo>
                <a:lnTo>
                  <a:pt x="48" y="9"/>
                </a:lnTo>
                <a:lnTo>
                  <a:pt x="48" y="9"/>
                </a:lnTo>
                <a:lnTo>
                  <a:pt x="50" y="7"/>
                </a:lnTo>
                <a:lnTo>
                  <a:pt x="50" y="7"/>
                </a:lnTo>
                <a:lnTo>
                  <a:pt x="50" y="6"/>
                </a:lnTo>
                <a:lnTo>
                  <a:pt x="50" y="6"/>
                </a:lnTo>
                <a:lnTo>
                  <a:pt x="50" y="5"/>
                </a:lnTo>
                <a:lnTo>
                  <a:pt x="50" y="4"/>
                </a:lnTo>
                <a:lnTo>
                  <a:pt x="51" y="4"/>
                </a:lnTo>
                <a:lnTo>
                  <a:pt x="51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1"/>
                </a:lnTo>
                <a:lnTo>
                  <a:pt x="50" y="0"/>
                </a:lnTo>
                <a:lnTo>
                  <a:pt x="48" y="0"/>
                </a:lnTo>
                <a:lnTo>
                  <a:pt x="50" y="0"/>
                </a:lnTo>
                <a:lnTo>
                  <a:pt x="50" y="0"/>
                </a:lnTo>
                <a:lnTo>
                  <a:pt x="51" y="0"/>
                </a:lnTo>
                <a:lnTo>
                  <a:pt x="52" y="0"/>
                </a:lnTo>
                <a:lnTo>
                  <a:pt x="52" y="0"/>
                </a:lnTo>
                <a:lnTo>
                  <a:pt x="53" y="0"/>
                </a:lnTo>
                <a:lnTo>
                  <a:pt x="55" y="0"/>
                </a:lnTo>
                <a:lnTo>
                  <a:pt x="55" y="0"/>
                </a:lnTo>
                <a:lnTo>
                  <a:pt x="56" y="0"/>
                </a:lnTo>
                <a:lnTo>
                  <a:pt x="57" y="0"/>
                </a:lnTo>
                <a:lnTo>
                  <a:pt x="57" y="1"/>
                </a:lnTo>
                <a:lnTo>
                  <a:pt x="57" y="1"/>
                </a:lnTo>
                <a:lnTo>
                  <a:pt x="57" y="2"/>
                </a:lnTo>
                <a:lnTo>
                  <a:pt x="57" y="4"/>
                </a:lnTo>
                <a:lnTo>
                  <a:pt x="58" y="4"/>
                </a:lnTo>
                <a:lnTo>
                  <a:pt x="58" y="5"/>
                </a:lnTo>
                <a:lnTo>
                  <a:pt x="60" y="5"/>
                </a:lnTo>
                <a:lnTo>
                  <a:pt x="60" y="6"/>
                </a:lnTo>
                <a:lnTo>
                  <a:pt x="60" y="6"/>
                </a:lnTo>
                <a:lnTo>
                  <a:pt x="61" y="6"/>
                </a:lnTo>
                <a:lnTo>
                  <a:pt x="62" y="7"/>
                </a:lnTo>
                <a:lnTo>
                  <a:pt x="62" y="9"/>
                </a:lnTo>
                <a:lnTo>
                  <a:pt x="63" y="9"/>
                </a:lnTo>
                <a:lnTo>
                  <a:pt x="63" y="9"/>
                </a:lnTo>
                <a:lnTo>
                  <a:pt x="65" y="10"/>
                </a:lnTo>
                <a:lnTo>
                  <a:pt x="65" y="10"/>
                </a:lnTo>
                <a:lnTo>
                  <a:pt x="66" y="10"/>
                </a:lnTo>
                <a:lnTo>
                  <a:pt x="66" y="10"/>
                </a:lnTo>
                <a:lnTo>
                  <a:pt x="67" y="10"/>
                </a:lnTo>
                <a:lnTo>
                  <a:pt x="68" y="10"/>
                </a:lnTo>
                <a:lnTo>
                  <a:pt x="68" y="10"/>
                </a:lnTo>
                <a:lnTo>
                  <a:pt x="70" y="11"/>
                </a:lnTo>
                <a:lnTo>
                  <a:pt x="71" y="11"/>
                </a:lnTo>
                <a:lnTo>
                  <a:pt x="71" y="11"/>
                </a:lnTo>
                <a:lnTo>
                  <a:pt x="71" y="13"/>
                </a:lnTo>
                <a:lnTo>
                  <a:pt x="71" y="14"/>
                </a:lnTo>
                <a:lnTo>
                  <a:pt x="72" y="14"/>
                </a:lnTo>
                <a:lnTo>
                  <a:pt x="74" y="15"/>
                </a:lnTo>
                <a:lnTo>
                  <a:pt x="74" y="15"/>
                </a:lnTo>
                <a:lnTo>
                  <a:pt x="74" y="16"/>
                </a:lnTo>
                <a:lnTo>
                  <a:pt x="75" y="16"/>
                </a:lnTo>
                <a:lnTo>
                  <a:pt x="76" y="16"/>
                </a:lnTo>
                <a:lnTo>
                  <a:pt x="76" y="15"/>
                </a:lnTo>
                <a:lnTo>
                  <a:pt x="77" y="16"/>
                </a:lnTo>
                <a:lnTo>
                  <a:pt x="79" y="16"/>
                </a:lnTo>
                <a:lnTo>
                  <a:pt x="79" y="16"/>
                </a:lnTo>
                <a:lnTo>
                  <a:pt x="79" y="18"/>
                </a:lnTo>
                <a:lnTo>
                  <a:pt x="80" y="18"/>
                </a:lnTo>
                <a:lnTo>
                  <a:pt x="80" y="20"/>
                </a:lnTo>
                <a:lnTo>
                  <a:pt x="80" y="20"/>
                </a:lnTo>
                <a:lnTo>
                  <a:pt x="80" y="21"/>
                </a:lnTo>
                <a:lnTo>
                  <a:pt x="79" y="23"/>
                </a:lnTo>
                <a:lnTo>
                  <a:pt x="79" y="23"/>
                </a:lnTo>
                <a:lnTo>
                  <a:pt x="79" y="24"/>
                </a:lnTo>
                <a:lnTo>
                  <a:pt x="79" y="25"/>
                </a:lnTo>
                <a:lnTo>
                  <a:pt x="77" y="25"/>
                </a:lnTo>
                <a:lnTo>
                  <a:pt x="77" y="25"/>
                </a:lnTo>
                <a:lnTo>
                  <a:pt x="76" y="26"/>
                </a:lnTo>
                <a:lnTo>
                  <a:pt x="76" y="28"/>
                </a:lnTo>
                <a:lnTo>
                  <a:pt x="76" y="28"/>
                </a:lnTo>
                <a:lnTo>
                  <a:pt x="76" y="28"/>
                </a:lnTo>
                <a:lnTo>
                  <a:pt x="75" y="29"/>
                </a:lnTo>
                <a:lnTo>
                  <a:pt x="75" y="30"/>
                </a:lnTo>
                <a:lnTo>
                  <a:pt x="74" y="30"/>
                </a:lnTo>
                <a:lnTo>
                  <a:pt x="74" y="31"/>
                </a:lnTo>
                <a:lnTo>
                  <a:pt x="74" y="33"/>
                </a:lnTo>
                <a:lnTo>
                  <a:pt x="74" y="33"/>
                </a:lnTo>
                <a:lnTo>
                  <a:pt x="74" y="34"/>
                </a:lnTo>
                <a:lnTo>
                  <a:pt x="72" y="34"/>
                </a:lnTo>
                <a:lnTo>
                  <a:pt x="72" y="35"/>
                </a:lnTo>
                <a:lnTo>
                  <a:pt x="71" y="35"/>
                </a:lnTo>
                <a:lnTo>
                  <a:pt x="71" y="36"/>
                </a:lnTo>
                <a:lnTo>
                  <a:pt x="71" y="38"/>
                </a:lnTo>
                <a:lnTo>
                  <a:pt x="71" y="38"/>
                </a:lnTo>
                <a:lnTo>
                  <a:pt x="70" y="39"/>
                </a:lnTo>
                <a:lnTo>
                  <a:pt x="70" y="39"/>
                </a:lnTo>
                <a:lnTo>
                  <a:pt x="68" y="40"/>
                </a:lnTo>
                <a:lnTo>
                  <a:pt x="68" y="41"/>
                </a:lnTo>
                <a:lnTo>
                  <a:pt x="68" y="41"/>
                </a:lnTo>
                <a:lnTo>
                  <a:pt x="68" y="43"/>
                </a:lnTo>
                <a:lnTo>
                  <a:pt x="68" y="44"/>
                </a:lnTo>
                <a:lnTo>
                  <a:pt x="67" y="44"/>
                </a:lnTo>
                <a:lnTo>
                  <a:pt x="67" y="44"/>
                </a:lnTo>
                <a:lnTo>
                  <a:pt x="66" y="45"/>
                </a:lnTo>
                <a:lnTo>
                  <a:pt x="66" y="47"/>
                </a:lnTo>
                <a:lnTo>
                  <a:pt x="66" y="47"/>
                </a:lnTo>
                <a:lnTo>
                  <a:pt x="65" y="47"/>
                </a:lnTo>
                <a:lnTo>
                  <a:pt x="65" y="48"/>
                </a:lnTo>
                <a:lnTo>
                  <a:pt x="63" y="48"/>
                </a:lnTo>
                <a:lnTo>
                  <a:pt x="63" y="49"/>
                </a:lnTo>
                <a:lnTo>
                  <a:pt x="63" y="49"/>
                </a:lnTo>
                <a:lnTo>
                  <a:pt x="63" y="50"/>
                </a:lnTo>
                <a:lnTo>
                  <a:pt x="63" y="52"/>
                </a:lnTo>
                <a:lnTo>
                  <a:pt x="63" y="52"/>
                </a:lnTo>
                <a:lnTo>
                  <a:pt x="63" y="53"/>
                </a:lnTo>
                <a:lnTo>
                  <a:pt x="63" y="53"/>
                </a:lnTo>
                <a:lnTo>
                  <a:pt x="63" y="54"/>
                </a:lnTo>
                <a:lnTo>
                  <a:pt x="63" y="54"/>
                </a:lnTo>
                <a:lnTo>
                  <a:pt x="63" y="55"/>
                </a:lnTo>
                <a:lnTo>
                  <a:pt x="63" y="57"/>
                </a:lnTo>
                <a:lnTo>
                  <a:pt x="63" y="58"/>
                </a:lnTo>
                <a:lnTo>
                  <a:pt x="63" y="58"/>
                </a:lnTo>
                <a:lnTo>
                  <a:pt x="62" y="59"/>
                </a:lnTo>
                <a:lnTo>
                  <a:pt x="61" y="60"/>
                </a:lnTo>
                <a:lnTo>
                  <a:pt x="61" y="60"/>
                </a:lnTo>
                <a:lnTo>
                  <a:pt x="60" y="60"/>
                </a:lnTo>
                <a:lnTo>
                  <a:pt x="60" y="62"/>
                </a:lnTo>
                <a:lnTo>
                  <a:pt x="61" y="63"/>
                </a:lnTo>
                <a:lnTo>
                  <a:pt x="61" y="63"/>
                </a:lnTo>
                <a:lnTo>
                  <a:pt x="61" y="64"/>
                </a:lnTo>
                <a:lnTo>
                  <a:pt x="61" y="65"/>
                </a:lnTo>
                <a:lnTo>
                  <a:pt x="62" y="65"/>
                </a:lnTo>
                <a:lnTo>
                  <a:pt x="62" y="67"/>
                </a:lnTo>
                <a:lnTo>
                  <a:pt x="62" y="68"/>
                </a:lnTo>
                <a:lnTo>
                  <a:pt x="63" y="68"/>
                </a:lnTo>
                <a:lnTo>
                  <a:pt x="63" y="69"/>
                </a:lnTo>
                <a:lnTo>
                  <a:pt x="63" y="70"/>
                </a:lnTo>
                <a:lnTo>
                  <a:pt x="63" y="70"/>
                </a:lnTo>
                <a:lnTo>
                  <a:pt x="63" y="72"/>
                </a:lnTo>
                <a:lnTo>
                  <a:pt x="63" y="72"/>
                </a:lnTo>
                <a:lnTo>
                  <a:pt x="65" y="73"/>
                </a:lnTo>
                <a:lnTo>
                  <a:pt x="65" y="73"/>
                </a:lnTo>
                <a:lnTo>
                  <a:pt x="65" y="74"/>
                </a:lnTo>
                <a:lnTo>
                  <a:pt x="65" y="75"/>
                </a:lnTo>
                <a:lnTo>
                  <a:pt x="66" y="77"/>
                </a:lnTo>
                <a:lnTo>
                  <a:pt x="66" y="77"/>
                </a:lnTo>
                <a:lnTo>
                  <a:pt x="66" y="78"/>
                </a:lnTo>
                <a:lnTo>
                  <a:pt x="66" y="79"/>
                </a:lnTo>
                <a:lnTo>
                  <a:pt x="66" y="79"/>
                </a:lnTo>
                <a:lnTo>
                  <a:pt x="67" y="79"/>
                </a:lnTo>
                <a:lnTo>
                  <a:pt x="68" y="81"/>
                </a:lnTo>
                <a:lnTo>
                  <a:pt x="68" y="82"/>
                </a:lnTo>
                <a:lnTo>
                  <a:pt x="68" y="82"/>
                </a:lnTo>
                <a:lnTo>
                  <a:pt x="68" y="83"/>
                </a:lnTo>
                <a:lnTo>
                  <a:pt x="68" y="84"/>
                </a:lnTo>
                <a:lnTo>
                  <a:pt x="70" y="84"/>
                </a:lnTo>
                <a:lnTo>
                  <a:pt x="70" y="86"/>
                </a:lnTo>
                <a:lnTo>
                  <a:pt x="70" y="86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70" name="Freeform 560" hidden="1">
            <a:extLst>
              <a:ext uri="{FF2B5EF4-FFF2-40B4-BE49-F238E27FC236}">
                <a16:creationId xmlns:a16="http://schemas.microsoft.com/office/drawing/2014/main" id="{379EBBAC-6757-4834-B571-A0936771970C}"/>
              </a:ext>
            </a:extLst>
          </p:cNvPr>
          <p:cNvSpPr>
            <a:spLocks/>
          </p:cNvSpPr>
          <p:nvPr/>
        </p:nvSpPr>
        <p:spPr bwMode="auto">
          <a:xfrm>
            <a:off x="11191869" y="4398008"/>
            <a:ext cx="1110278" cy="1154688"/>
          </a:xfrm>
          <a:custGeom>
            <a:avLst/>
            <a:gdLst>
              <a:gd name="T0" fmla="*/ 54 w 100"/>
              <a:gd name="T1" fmla="*/ 8 h 104"/>
              <a:gd name="T2" fmla="*/ 49 w 100"/>
              <a:gd name="T3" fmla="*/ 11 h 104"/>
              <a:gd name="T4" fmla="*/ 54 w 100"/>
              <a:gd name="T5" fmla="*/ 11 h 104"/>
              <a:gd name="T6" fmla="*/ 56 w 100"/>
              <a:gd name="T7" fmla="*/ 16 h 104"/>
              <a:gd name="T8" fmla="*/ 62 w 100"/>
              <a:gd name="T9" fmla="*/ 19 h 104"/>
              <a:gd name="T10" fmla="*/ 64 w 100"/>
              <a:gd name="T11" fmla="*/ 19 h 104"/>
              <a:gd name="T12" fmla="*/ 67 w 100"/>
              <a:gd name="T13" fmla="*/ 26 h 104"/>
              <a:gd name="T14" fmla="*/ 70 w 100"/>
              <a:gd name="T15" fmla="*/ 31 h 104"/>
              <a:gd name="T16" fmla="*/ 67 w 100"/>
              <a:gd name="T17" fmla="*/ 34 h 104"/>
              <a:gd name="T18" fmla="*/ 67 w 100"/>
              <a:gd name="T19" fmla="*/ 39 h 104"/>
              <a:gd name="T20" fmla="*/ 67 w 100"/>
              <a:gd name="T21" fmla="*/ 44 h 104"/>
              <a:gd name="T22" fmla="*/ 72 w 100"/>
              <a:gd name="T23" fmla="*/ 44 h 104"/>
              <a:gd name="T24" fmla="*/ 78 w 100"/>
              <a:gd name="T25" fmla="*/ 44 h 104"/>
              <a:gd name="T26" fmla="*/ 83 w 100"/>
              <a:gd name="T27" fmla="*/ 46 h 104"/>
              <a:gd name="T28" fmla="*/ 86 w 100"/>
              <a:gd name="T29" fmla="*/ 50 h 104"/>
              <a:gd name="T30" fmla="*/ 91 w 100"/>
              <a:gd name="T31" fmla="*/ 54 h 104"/>
              <a:gd name="T32" fmla="*/ 95 w 100"/>
              <a:gd name="T33" fmla="*/ 59 h 104"/>
              <a:gd name="T34" fmla="*/ 97 w 100"/>
              <a:gd name="T35" fmla="*/ 61 h 104"/>
              <a:gd name="T36" fmla="*/ 95 w 100"/>
              <a:gd name="T37" fmla="*/ 66 h 104"/>
              <a:gd name="T38" fmla="*/ 97 w 100"/>
              <a:gd name="T39" fmla="*/ 70 h 104"/>
              <a:gd name="T40" fmla="*/ 100 w 100"/>
              <a:gd name="T41" fmla="*/ 78 h 104"/>
              <a:gd name="T42" fmla="*/ 96 w 100"/>
              <a:gd name="T43" fmla="*/ 80 h 104"/>
              <a:gd name="T44" fmla="*/ 92 w 100"/>
              <a:gd name="T45" fmla="*/ 83 h 104"/>
              <a:gd name="T46" fmla="*/ 88 w 100"/>
              <a:gd name="T47" fmla="*/ 78 h 104"/>
              <a:gd name="T48" fmla="*/ 83 w 100"/>
              <a:gd name="T49" fmla="*/ 78 h 104"/>
              <a:gd name="T50" fmla="*/ 80 w 100"/>
              <a:gd name="T51" fmla="*/ 78 h 104"/>
              <a:gd name="T52" fmla="*/ 82 w 100"/>
              <a:gd name="T53" fmla="*/ 83 h 104"/>
              <a:gd name="T54" fmla="*/ 83 w 100"/>
              <a:gd name="T55" fmla="*/ 88 h 104"/>
              <a:gd name="T56" fmla="*/ 78 w 100"/>
              <a:gd name="T57" fmla="*/ 92 h 104"/>
              <a:gd name="T58" fmla="*/ 72 w 100"/>
              <a:gd name="T59" fmla="*/ 94 h 104"/>
              <a:gd name="T60" fmla="*/ 68 w 100"/>
              <a:gd name="T61" fmla="*/ 99 h 104"/>
              <a:gd name="T62" fmla="*/ 64 w 100"/>
              <a:gd name="T63" fmla="*/ 103 h 104"/>
              <a:gd name="T64" fmla="*/ 57 w 100"/>
              <a:gd name="T65" fmla="*/ 102 h 104"/>
              <a:gd name="T66" fmla="*/ 56 w 100"/>
              <a:gd name="T67" fmla="*/ 94 h 104"/>
              <a:gd name="T68" fmla="*/ 51 w 100"/>
              <a:gd name="T69" fmla="*/ 90 h 104"/>
              <a:gd name="T70" fmla="*/ 51 w 100"/>
              <a:gd name="T71" fmla="*/ 83 h 104"/>
              <a:gd name="T72" fmla="*/ 46 w 100"/>
              <a:gd name="T73" fmla="*/ 75 h 104"/>
              <a:gd name="T74" fmla="*/ 41 w 100"/>
              <a:gd name="T75" fmla="*/ 71 h 104"/>
              <a:gd name="T76" fmla="*/ 36 w 100"/>
              <a:gd name="T77" fmla="*/ 68 h 104"/>
              <a:gd name="T78" fmla="*/ 30 w 100"/>
              <a:gd name="T79" fmla="*/ 64 h 104"/>
              <a:gd name="T80" fmla="*/ 24 w 100"/>
              <a:gd name="T81" fmla="*/ 59 h 104"/>
              <a:gd name="T82" fmla="*/ 24 w 100"/>
              <a:gd name="T83" fmla="*/ 51 h 104"/>
              <a:gd name="T84" fmla="*/ 22 w 100"/>
              <a:gd name="T85" fmla="*/ 46 h 104"/>
              <a:gd name="T86" fmla="*/ 17 w 100"/>
              <a:gd name="T87" fmla="*/ 42 h 104"/>
              <a:gd name="T88" fmla="*/ 10 w 100"/>
              <a:gd name="T89" fmla="*/ 40 h 104"/>
              <a:gd name="T90" fmla="*/ 8 w 100"/>
              <a:gd name="T91" fmla="*/ 35 h 104"/>
              <a:gd name="T92" fmla="*/ 7 w 100"/>
              <a:gd name="T93" fmla="*/ 27 h 104"/>
              <a:gd name="T94" fmla="*/ 5 w 100"/>
              <a:gd name="T95" fmla="*/ 20 h 104"/>
              <a:gd name="T96" fmla="*/ 3 w 100"/>
              <a:gd name="T97" fmla="*/ 13 h 104"/>
              <a:gd name="T98" fmla="*/ 3 w 100"/>
              <a:gd name="T99" fmla="*/ 11 h 104"/>
              <a:gd name="T100" fmla="*/ 7 w 100"/>
              <a:gd name="T101" fmla="*/ 6 h 104"/>
              <a:gd name="T102" fmla="*/ 13 w 100"/>
              <a:gd name="T103" fmla="*/ 7 h 104"/>
              <a:gd name="T104" fmla="*/ 18 w 100"/>
              <a:gd name="T105" fmla="*/ 8 h 104"/>
              <a:gd name="T106" fmla="*/ 22 w 100"/>
              <a:gd name="T107" fmla="*/ 3 h 104"/>
              <a:gd name="T108" fmla="*/ 25 w 100"/>
              <a:gd name="T109" fmla="*/ 2 h 104"/>
              <a:gd name="T110" fmla="*/ 28 w 100"/>
              <a:gd name="T111" fmla="*/ 7 h 104"/>
              <a:gd name="T112" fmla="*/ 30 w 100"/>
              <a:gd name="T113" fmla="*/ 13 h 104"/>
              <a:gd name="T114" fmla="*/ 36 w 100"/>
              <a:gd name="T115" fmla="*/ 16 h 104"/>
              <a:gd name="T116" fmla="*/ 38 w 100"/>
              <a:gd name="T117" fmla="*/ 15 h 104"/>
              <a:gd name="T118" fmla="*/ 41 w 100"/>
              <a:gd name="T119" fmla="*/ 10 h 104"/>
              <a:gd name="T120" fmla="*/ 43 w 100"/>
              <a:gd name="T121" fmla="*/ 7 h 104"/>
              <a:gd name="T122" fmla="*/ 48 w 100"/>
              <a:gd name="T123" fmla="*/ 2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0" h="104">
                <a:moveTo>
                  <a:pt x="51" y="5"/>
                </a:moveTo>
                <a:lnTo>
                  <a:pt x="51" y="5"/>
                </a:lnTo>
                <a:lnTo>
                  <a:pt x="51" y="5"/>
                </a:lnTo>
                <a:lnTo>
                  <a:pt x="52" y="5"/>
                </a:lnTo>
                <a:lnTo>
                  <a:pt x="53" y="5"/>
                </a:lnTo>
                <a:lnTo>
                  <a:pt x="54" y="5"/>
                </a:lnTo>
                <a:lnTo>
                  <a:pt x="54" y="6"/>
                </a:lnTo>
                <a:lnTo>
                  <a:pt x="54" y="7"/>
                </a:lnTo>
                <a:lnTo>
                  <a:pt x="54" y="8"/>
                </a:lnTo>
                <a:lnTo>
                  <a:pt x="54" y="8"/>
                </a:lnTo>
                <a:lnTo>
                  <a:pt x="53" y="8"/>
                </a:lnTo>
                <a:lnTo>
                  <a:pt x="52" y="8"/>
                </a:lnTo>
                <a:lnTo>
                  <a:pt x="51" y="8"/>
                </a:lnTo>
                <a:lnTo>
                  <a:pt x="51" y="8"/>
                </a:lnTo>
                <a:lnTo>
                  <a:pt x="51" y="10"/>
                </a:lnTo>
                <a:lnTo>
                  <a:pt x="51" y="11"/>
                </a:lnTo>
                <a:lnTo>
                  <a:pt x="51" y="11"/>
                </a:lnTo>
                <a:lnTo>
                  <a:pt x="49" y="11"/>
                </a:lnTo>
                <a:lnTo>
                  <a:pt x="49" y="12"/>
                </a:lnTo>
                <a:lnTo>
                  <a:pt x="49" y="13"/>
                </a:lnTo>
                <a:lnTo>
                  <a:pt x="51" y="13"/>
                </a:lnTo>
                <a:lnTo>
                  <a:pt x="51" y="13"/>
                </a:lnTo>
                <a:lnTo>
                  <a:pt x="52" y="13"/>
                </a:lnTo>
                <a:lnTo>
                  <a:pt x="53" y="13"/>
                </a:lnTo>
                <a:lnTo>
                  <a:pt x="54" y="13"/>
                </a:lnTo>
                <a:lnTo>
                  <a:pt x="54" y="12"/>
                </a:lnTo>
                <a:lnTo>
                  <a:pt x="54" y="11"/>
                </a:lnTo>
                <a:lnTo>
                  <a:pt x="54" y="11"/>
                </a:lnTo>
                <a:lnTo>
                  <a:pt x="56" y="11"/>
                </a:lnTo>
                <a:lnTo>
                  <a:pt x="56" y="11"/>
                </a:lnTo>
                <a:lnTo>
                  <a:pt x="56" y="12"/>
                </a:lnTo>
                <a:lnTo>
                  <a:pt x="56" y="13"/>
                </a:lnTo>
                <a:lnTo>
                  <a:pt x="56" y="13"/>
                </a:lnTo>
                <a:lnTo>
                  <a:pt x="56" y="15"/>
                </a:lnTo>
                <a:lnTo>
                  <a:pt x="54" y="16"/>
                </a:lnTo>
                <a:lnTo>
                  <a:pt x="56" y="16"/>
                </a:lnTo>
                <a:lnTo>
                  <a:pt x="57" y="16"/>
                </a:lnTo>
                <a:lnTo>
                  <a:pt x="57" y="16"/>
                </a:lnTo>
                <a:lnTo>
                  <a:pt x="57" y="17"/>
                </a:lnTo>
                <a:lnTo>
                  <a:pt x="57" y="19"/>
                </a:lnTo>
                <a:lnTo>
                  <a:pt x="58" y="19"/>
                </a:lnTo>
                <a:lnTo>
                  <a:pt x="59" y="19"/>
                </a:lnTo>
                <a:lnTo>
                  <a:pt x="59" y="19"/>
                </a:lnTo>
                <a:lnTo>
                  <a:pt x="61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3" y="19"/>
                </a:lnTo>
                <a:lnTo>
                  <a:pt x="63" y="19"/>
                </a:lnTo>
                <a:lnTo>
                  <a:pt x="63" y="19"/>
                </a:lnTo>
                <a:lnTo>
                  <a:pt x="64" y="19"/>
                </a:lnTo>
                <a:lnTo>
                  <a:pt x="64" y="19"/>
                </a:lnTo>
                <a:lnTo>
                  <a:pt x="64" y="19"/>
                </a:lnTo>
                <a:lnTo>
                  <a:pt x="64" y="20"/>
                </a:lnTo>
                <a:lnTo>
                  <a:pt x="66" y="21"/>
                </a:lnTo>
                <a:lnTo>
                  <a:pt x="64" y="21"/>
                </a:lnTo>
                <a:lnTo>
                  <a:pt x="64" y="21"/>
                </a:lnTo>
                <a:lnTo>
                  <a:pt x="64" y="22"/>
                </a:lnTo>
                <a:lnTo>
                  <a:pt x="66" y="24"/>
                </a:lnTo>
                <a:lnTo>
                  <a:pt x="66" y="24"/>
                </a:lnTo>
                <a:lnTo>
                  <a:pt x="66" y="25"/>
                </a:lnTo>
                <a:lnTo>
                  <a:pt x="67" y="26"/>
                </a:lnTo>
                <a:lnTo>
                  <a:pt x="67" y="26"/>
                </a:lnTo>
                <a:lnTo>
                  <a:pt x="67" y="27"/>
                </a:lnTo>
                <a:lnTo>
                  <a:pt x="68" y="27"/>
                </a:lnTo>
                <a:lnTo>
                  <a:pt x="68" y="27"/>
                </a:lnTo>
                <a:lnTo>
                  <a:pt x="70" y="29"/>
                </a:lnTo>
                <a:lnTo>
                  <a:pt x="70" y="30"/>
                </a:lnTo>
                <a:lnTo>
                  <a:pt x="68" y="30"/>
                </a:lnTo>
                <a:lnTo>
                  <a:pt x="70" y="31"/>
                </a:lnTo>
                <a:lnTo>
                  <a:pt x="70" y="31"/>
                </a:lnTo>
                <a:lnTo>
                  <a:pt x="71" y="31"/>
                </a:lnTo>
                <a:lnTo>
                  <a:pt x="72" y="31"/>
                </a:lnTo>
                <a:lnTo>
                  <a:pt x="71" y="32"/>
                </a:lnTo>
                <a:lnTo>
                  <a:pt x="71" y="32"/>
                </a:lnTo>
                <a:lnTo>
                  <a:pt x="71" y="34"/>
                </a:lnTo>
                <a:lnTo>
                  <a:pt x="70" y="32"/>
                </a:lnTo>
                <a:lnTo>
                  <a:pt x="70" y="32"/>
                </a:lnTo>
                <a:lnTo>
                  <a:pt x="68" y="34"/>
                </a:lnTo>
                <a:lnTo>
                  <a:pt x="67" y="34"/>
                </a:lnTo>
                <a:lnTo>
                  <a:pt x="67" y="34"/>
                </a:lnTo>
                <a:lnTo>
                  <a:pt x="66" y="34"/>
                </a:lnTo>
                <a:lnTo>
                  <a:pt x="66" y="35"/>
                </a:lnTo>
                <a:lnTo>
                  <a:pt x="66" y="35"/>
                </a:lnTo>
                <a:lnTo>
                  <a:pt x="66" y="36"/>
                </a:lnTo>
                <a:lnTo>
                  <a:pt x="67" y="36"/>
                </a:lnTo>
                <a:lnTo>
                  <a:pt x="67" y="37"/>
                </a:lnTo>
                <a:lnTo>
                  <a:pt x="67" y="37"/>
                </a:lnTo>
                <a:lnTo>
                  <a:pt x="67" y="39"/>
                </a:lnTo>
                <a:lnTo>
                  <a:pt x="66" y="40"/>
                </a:lnTo>
                <a:lnTo>
                  <a:pt x="66" y="40"/>
                </a:lnTo>
                <a:lnTo>
                  <a:pt x="66" y="41"/>
                </a:lnTo>
                <a:lnTo>
                  <a:pt x="66" y="41"/>
                </a:lnTo>
                <a:lnTo>
                  <a:pt x="67" y="41"/>
                </a:lnTo>
                <a:lnTo>
                  <a:pt x="67" y="42"/>
                </a:lnTo>
                <a:lnTo>
                  <a:pt x="67" y="42"/>
                </a:lnTo>
                <a:lnTo>
                  <a:pt x="67" y="44"/>
                </a:lnTo>
                <a:lnTo>
                  <a:pt x="67" y="44"/>
                </a:lnTo>
                <a:lnTo>
                  <a:pt x="68" y="44"/>
                </a:lnTo>
                <a:lnTo>
                  <a:pt x="70" y="44"/>
                </a:lnTo>
                <a:lnTo>
                  <a:pt x="70" y="44"/>
                </a:lnTo>
                <a:lnTo>
                  <a:pt x="71" y="42"/>
                </a:lnTo>
                <a:lnTo>
                  <a:pt x="71" y="42"/>
                </a:lnTo>
                <a:lnTo>
                  <a:pt x="72" y="41"/>
                </a:lnTo>
                <a:lnTo>
                  <a:pt x="72" y="41"/>
                </a:lnTo>
                <a:lnTo>
                  <a:pt x="72" y="42"/>
                </a:lnTo>
                <a:lnTo>
                  <a:pt x="72" y="44"/>
                </a:lnTo>
                <a:lnTo>
                  <a:pt x="73" y="44"/>
                </a:lnTo>
                <a:lnTo>
                  <a:pt x="73" y="44"/>
                </a:lnTo>
                <a:lnTo>
                  <a:pt x="75" y="44"/>
                </a:lnTo>
                <a:lnTo>
                  <a:pt x="75" y="44"/>
                </a:lnTo>
                <a:lnTo>
                  <a:pt x="76" y="44"/>
                </a:lnTo>
                <a:lnTo>
                  <a:pt x="76" y="44"/>
                </a:lnTo>
                <a:lnTo>
                  <a:pt x="77" y="44"/>
                </a:lnTo>
                <a:lnTo>
                  <a:pt x="78" y="44"/>
                </a:lnTo>
                <a:lnTo>
                  <a:pt x="78" y="44"/>
                </a:lnTo>
                <a:lnTo>
                  <a:pt x="80" y="44"/>
                </a:lnTo>
                <a:lnTo>
                  <a:pt x="81" y="44"/>
                </a:lnTo>
                <a:lnTo>
                  <a:pt x="81" y="44"/>
                </a:lnTo>
                <a:lnTo>
                  <a:pt x="82" y="44"/>
                </a:lnTo>
                <a:lnTo>
                  <a:pt x="83" y="44"/>
                </a:lnTo>
                <a:lnTo>
                  <a:pt x="83" y="44"/>
                </a:lnTo>
                <a:lnTo>
                  <a:pt x="83" y="45"/>
                </a:lnTo>
                <a:lnTo>
                  <a:pt x="83" y="46"/>
                </a:lnTo>
                <a:lnTo>
                  <a:pt x="83" y="46"/>
                </a:lnTo>
                <a:lnTo>
                  <a:pt x="83" y="46"/>
                </a:lnTo>
                <a:lnTo>
                  <a:pt x="83" y="46"/>
                </a:lnTo>
                <a:lnTo>
                  <a:pt x="83" y="47"/>
                </a:lnTo>
                <a:lnTo>
                  <a:pt x="83" y="49"/>
                </a:lnTo>
                <a:lnTo>
                  <a:pt x="83" y="49"/>
                </a:lnTo>
                <a:lnTo>
                  <a:pt x="83" y="49"/>
                </a:lnTo>
                <a:lnTo>
                  <a:pt x="85" y="49"/>
                </a:lnTo>
                <a:lnTo>
                  <a:pt x="86" y="49"/>
                </a:lnTo>
                <a:lnTo>
                  <a:pt x="86" y="50"/>
                </a:lnTo>
                <a:lnTo>
                  <a:pt x="86" y="51"/>
                </a:lnTo>
                <a:lnTo>
                  <a:pt x="86" y="51"/>
                </a:lnTo>
                <a:lnTo>
                  <a:pt x="87" y="51"/>
                </a:lnTo>
                <a:lnTo>
                  <a:pt x="88" y="51"/>
                </a:lnTo>
                <a:lnTo>
                  <a:pt x="88" y="51"/>
                </a:lnTo>
                <a:lnTo>
                  <a:pt x="88" y="53"/>
                </a:lnTo>
                <a:lnTo>
                  <a:pt x="88" y="54"/>
                </a:lnTo>
                <a:lnTo>
                  <a:pt x="90" y="54"/>
                </a:lnTo>
                <a:lnTo>
                  <a:pt x="91" y="54"/>
                </a:lnTo>
                <a:lnTo>
                  <a:pt x="92" y="54"/>
                </a:lnTo>
                <a:lnTo>
                  <a:pt x="92" y="54"/>
                </a:lnTo>
                <a:lnTo>
                  <a:pt x="92" y="55"/>
                </a:lnTo>
                <a:lnTo>
                  <a:pt x="92" y="56"/>
                </a:lnTo>
                <a:lnTo>
                  <a:pt x="93" y="56"/>
                </a:lnTo>
                <a:lnTo>
                  <a:pt x="93" y="58"/>
                </a:lnTo>
                <a:lnTo>
                  <a:pt x="95" y="58"/>
                </a:lnTo>
                <a:lnTo>
                  <a:pt x="95" y="59"/>
                </a:lnTo>
                <a:lnTo>
                  <a:pt x="95" y="59"/>
                </a:lnTo>
                <a:lnTo>
                  <a:pt x="96" y="59"/>
                </a:lnTo>
                <a:lnTo>
                  <a:pt x="97" y="59"/>
                </a:lnTo>
                <a:lnTo>
                  <a:pt x="97" y="59"/>
                </a:lnTo>
                <a:lnTo>
                  <a:pt x="99" y="59"/>
                </a:lnTo>
                <a:lnTo>
                  <a:pt x="99" y="60"/>
                </a:lnTo>
                <a:lnTo>
                  <a:pt x="99" y="61"/>
                </a:lnTo>
                <a:lnTo>
                  <a:pt x="99" y="61"/>
                </a:lnTo>
                <a:lnTo>
                  <a:pt x="97" y="61"/>
                </a:lnTo>
                <a:lnTo>
                  <a:pt x="97" y="61"/>
                </a:lnTo>
                <a:lnTo>
                  <a:pt x="96" y="61"/>
                </a:lnTo>
                <a:lnTo>
                  <a:pt x="97" y="63"/>
                </a:lnTo>
                <a:lnTo>
                  <a:pt x="97" y="64"/>
                </a:lnTo>
                <a:lnTo>
                  <a:pt x="97" y="65"/>
                </a:lnTo>
                <a:lnTo>
                  <a:pt x="97" y="65"/>
                </a:lnTo>
                <a:lnTo>
                  <a:pt x="96" y="65"/>
                </a:lnTo>
                <a:lnTo>
                  <a:pt x="95" y="65"/>
                </a:lnTo>
                <a:lnTo>
                  <a:pt x="95" y="65"/>
                </a:lnTo>
                <a:lnTo>
                  <a:pt x="95" y="66"/>
                </a:lnTo>
                <a:lnTo>
                  <a:pt x="95" y="68"/>
                </a:lnTo>
                <a:lnTo>
                  <a:pt x="95" y="68"/>
                </a:lnTo>
                <a:lnTo>
                  <a:pt x="96" y="68"/>
                </a:lnTo>
                <a:lnTo>
                  <a:pt x="97" y="68"/>
                </a:lnTo>
                <a:lnTo>
                  <a:pt x="97" y="69"/>
                </a:lnTo>
                <a:lnTo>
                  <a:pt x="97" y="70"/>
                </a:lnTo>
                <a:lnTo>
                  <a:pt x="97" y="70"/>
                </a:lnTo>
                <a:lnTo>
                  <a:pt x="97" y="70"/>
                </a:lnTo>
                <a:lnTo>
                  <a:pt x="97" y="70"/>
                </a:lnTo>
                <a:lnTo>
                  <a:pt x="99" y="71"/>
                </a:lnTo>
                <a:lnTo>
                  <a:pt x="99" y="73"/>
                </a:lnTo>
                <a:lnTo>
                  <a:pt x="99" y="73"/>
                </a:lnTo>
                <a:lnTo>
                  <a:pt x="99" y="73"/>
                </a:lnTo>
                <a:lnTo>
                  <a:pt x="100" y="74"/>
                </a:lnTo>
                <a:lnTo>
                  <a:pt x="100" y="75"/>
                </a:lnTo>
                <a:lnTo>
                  <a:pt x="100" y="75"/>
                </a:lnTo>
                <a:lnTo>
                  <a:pt x="100" y="76"/>
                </a:lnTo>
                <a:lnTo>
                  <a:pt x="100" y="78"/>
                </a:lnTo>
                <a:lnTo>
                  <a:pt x="100" y="78"/>
                </a:lnTo>
                <a:lnTo>
                  <a:pt x="100" y="78"/>
                </a:lnTo>
                <a:lnTo>
                  <a:pt x="99" y="78"/>
                </a:lnTo>
                <a:lnTo>
                  <a:pt x="99" y="79"/>
                </a:lnTo>
                <a:lnTo>
                  <a:pt x="99" y="80"/>
                </a:lnTo>
                <a:lnTo>
                  <a:pt x="97" y="80"/>
                </a:lnTo>
                <a:lnTo>
                  <a:pt x="97" y="80"/>
                </a:lnTo>
                <a:lnTo>
                  <a:pt x="96" y="80"/>
                </a:lnTo>
                <a:lnTo>
                  <a:pt x="96" y="80"/>
                </a:lnTo>
                <a:lnTo>
                  <a:pt x="97" y="82"/>
                </a:lnTo>
                <a:lnTo>
                  <a:pt x="97" y="83"/>
                </a:lnTo>
                <a:lnTo>
                  <a:pt x="97" y="83"/>
                </a:lnTo>
                <a:lnTo>
                  <a:pt x="95" y="83"/>
                </a:lnTo>
                <a:lnTo>
                  <a:pt x="95" y="83"/>
                </a:lnTo>
                <a:lnTo>
                  <a:pt x="95" y="83"/>
                </a:lnTo>
                <a:lnTo>
                  <a:pt x="93" y="83"/>
                </a:lnTo>
                <a:lnTo>
                  <a:pt x="92" y="83"/>
                </a:lnTo>
                <a:lnTo>
                  <a:pt x="92" y="83"/>
                </a:lnTo>
                <a:lnTo>
                  <a:pt x="91" y="82"/>
                </a:lnTo>
                <a:lnTo>
                  <a:pt x="92" y="80"/>
                </a:lnTo>
                <a:lnTo>
                  <a:pt x="91" y="80"/>
                </a:lnTo>
                <a:lnTo>
                  <a:pt x="91" y="79"/>
                </a:lnTo>
                <a:lnTo>
                  <a:pt x="91" y="78"/>
                </a:lnTo>
                <a:lnTo>
                  <a:pt x="91" y="78"/>
                </a:lnTo>
                <a:lnTo>
                  <a:pt x="90" y="78"/>
                </a:lnTo>
                <a:lnTo>
                  <a:pt x="88" y="78"/>
                </a:lnTo>
                <a:lnTo>
                  <a:pt x="88" y="78"/>
                </a:lnTo>
                <a:lnTo>
                  <a:pt x="87" y="78"/>
                </a:lnTo>
                <a:lnTo>
                  <a:pt x="87" y="78"/>
                </a:lnTo>
                <a:lnTo>
                  <a:pt x="86" y="80"/>
                </a:lnTo>
                <a:lnTo>
                  <a:pt x="86" y="80"/>
                </a:lnTo>
                <a:lnTo>
                  <a:pt x="86" y="80"/>
                </a:lnTo>
                <a:lnTo>
                  <a:pt x="86" y="79"/>
                </a:lnTo>
                <a:lnTo>
                  <a:pt x="86" y="78"/>
                </a:lnTo>
                <a:lnTo>
                  <a:pt x="85" y="78"/>
                </a:lnTo>
                <a:lnTo>
                  <a:pt x="83" y="78"/>
                </a:lnTo>
                <a:lnTo>
                  <a:pt x="83" y="78"/>
                </a:lnTo>
                <a:lnTo>
                  <a:pt x="83" y="78"/>
                </a:lnTo>
                <a:lnTo>
                  <a:pt x="82" y="76"/>
                </a:lnTo>
                <a:lnTo>
                  <a:pt x="82" y="75"/>
                </a:lnTo>
                <a:lnTo>
                  <a:pt x="81" y="75"/>
                </a:lnTo>
                <a:lnTo>
                  <a:pt x="81" y="75"/>
                </a:lnTo>
                <a:lnTo>
                  <a:pt x="81" y="75"/>
                </a:lnTo>
                <a:lnTo>
                  <a:pt x="80" y="76"/>
                </a:lnTo>
                <a:lnTo>
                  <a:pt x="80" y="78"/>
                </a:lnTo>
                <a:lnTo>
                  <a:pt x="80" y="78"/>
                </a:lnTo>
                <a:lnTo>
                  <a:pt x="80" y="78"/>
                </a:lnTo>
                <a:lnTo>
                  <a:pt x="80" y="79"/>
                </a:lnTo>
                <a:lnTo>
                  <a:pt x="81" y="80"/>
                </a:lnTo>
                <a:lnTo>
                  <a:pt x="81" y="80"/>
                </a:lnTo>
                <a:lnTo>
                  <a:pt x="81" y="80"/>
                </a:lnTo>
                <a:lnTo>
                  <a:pt x="82" y="80"/>
                </a:lnTo>
                <a:lnTo>
                  <a:pt x="82" y="82"/>
                </a:lnTo>
                <a:lnTo>
                  <a:pt x="82" y="83"/>
                </a:lnTo>
                <a:lnTo>
                  <a:pt x="83" y="84"/>
                </a:lnTo>
                <a:lnTo>
                  <a:pt x="83" y="84"/>
                </a:lnTo>
                <a:lnTo>
                  <a:pt x="85" y="83"/>
                </a:lnTo>
                <a:lnTo>
                  <a:pt x="85" y="84"/>
                </a:lnTo>
                <a:lnTo>
                  <a:pt x="85" y="84"/>
                </a:lnTo>
                <a:lnTo>
                  <a:pt x="85" y="85"/>
                </a:lnTo>
                <a:lnTo>
                  <a:pt x="83" y="87"/>
                </a:lnTo>
                <a:lnTo>
                  <a:pt x="83" y="87"/>
                </a:lnTo>
                <a:lnTo>
                  <a:pt x="83" y="88"/>
                </a:lnTo>
                <a:lnTo>
                  <a:pt x="83" y="89"/>
                </a:lnTo>
                <a:lnTo>
                  <a:pt x="82" y="89"/>
                </a:lnTo>
                <a:lnTo>
                  <a:pt x="82" y="89"/>
                </a:lnTo>
                <a:lnTo>
                  <a:pt x="81" y="89"/>
                </a:lnTo>
                <a:lnTo>
                  <a:pt x="81" y="90"/>
                </a:lnTo>
                <a:lnTo>
                  <a:pt x="81" y="92"/>
                </a:lnTo>
                <a:lnTo>
                  <a:pt x="80" y="92"/>
                </a:lnTo>
                <a:lnTo>
                  <a:pt x="80" y="92"/>
                </a:lnTo>
                <a:lnTo>
                  <a:pt x="78" y="92"/>
                </a:lnTo>
                <a:lnTo>
                  <a:pt x="78" y="93"/>
                </a:lnTo>
                <a:lnTo>
                  <a:pt x="78" y="94"/>
                </a:lnTo>
                <a:lnTo>
                  <a:pt x="77" y="94"/>
                </a:lnTo>
                <a:lnTo>
                  <a:pt x="76" y="94"/>
                </a:lnTo>
                <a:lnTo>
                  <a:pt x="76" y="94"/>
                </a:lnTo>
                <a:lnTo>
                  <a:pt x="75" y="94"/>
                </a:lnTo>
                <a:lnTo>
                  <a:pt x="73" y="94"/>
                </a:lnTo>
                <a:lnTo>
                  <a:pt x="73" y="94"/>
                </a:lnTo>
                <a:lnTo>
                  <a:pt x="72" y="94"/>
                </a:lnTo>
                <a:lnTo>
                  <a:pt x="72" y="94"/>
                </a:lnTo>
                <a:lnTo>
                  <a:pt x="72" y="97"/>
                </a:lnTo>
                <a:lnTo>
                  <a:pt x="72" y="97"/>
                </a:lnTo>
                <a:lnTo>
                  <a:pt x="72" y="97"/>
                </a:lnTo>
                <a:lnTo>
                  <a:pt x="71" y="97"/>
                </a:lnTo>
                <a:lnTo>
                  <a:pt x="71" y="98"/>
                </a:lnTo>
                <a:lnTo>
                  <a:pt x="70" y="99"/>
                </a:lnTo>
                <a:lnTo>
                  <a:pt x="70" y="99"/>
                </a:lnTo>
                <a:lnTo>
                  <a:pt x="68" y="99"/>
                </a:lnTo>
                <a:lnTo>
                  <a:pt x="68" y="99"/>
                </a:lnTo>
                <a:lnTo>
                  <a:pt x="67" y="100"/>
                </a:lnTo>
                <a:lnTo>
                  <a:pt x="67" y="102"/>
                </a:lnTo>
                <a:lnTo>
                  <a:pt x="67" y="102"/>
                </a:lnTo>
                <a:lnTo>
                  <a:pt x="67" y="103"/>
                </a:lnTo>
                <a:lnTo>
                  <a:pt x="66" y="103"/>
                </a:lnTo>
                <a:lnTo>
                  <a:pt x="66" y="104"/>
                </a:lnTo>
                <a:lnTo>
                  <a:pt x="66" y="104"/>
                </a:lnTo>
                <a:lnTo>
                  <a:pt x="64" y="103"/>
                </a:lnTo>
                <a:lnTo>
                  <a:pt x="64" y="103"/>
                </a:lnTo>
                <a:lnTo>
                  <a:pt x="63" y="103"/>
                </a:lnTo>
                <a:lnTo>
                  <a:pt x="62" y="103"/>
                </a:lnTo>
                <a:lnTo>
                  <a:pt x="62" y="102"/>
                </a:lnTo>
                <a:lnTo>
                  <a:pt x="61" y="102"/>
                </a:lnTo>
                <a:lnTo>
                  <a:pt x="59" y="103"/>
                </a:lnTo>
                <a:lnTo>
                  <a:pt x="59" y="103"/>
                </a:lnTo>
                <a:lnTo>
                  <a:pt x="58" y="103"/>
                </a:lnTo>
                <a:lnTo>
                  <a:pt x="57" y="102"/>
                </a:lnTo>
                <a:lnTo>
                  <a:pt x="57" y="100"/>
                </a:lnTo>
                <a:lnTo>
                  <a:pt x="57" y="99"/>
                </a:lnTo>
                <a:lnTo>
                  <a:pt x="57" y="99"/>
                </a:lnTo>
                <a:lnTo>
                  <a:pt x="57" y="98"/>
                </a:lnTo>
                <a:lnTo>
                  <a:pt x="57" y="97"/>
                </a:lnTo>
                <a:lnTo>
                  <a:pt x="57" y="97"/>
                </a:lnTo>
                <a:lnTo>
                  <a:pt x="57" y="95"/>
                </a:lnTo>
                <a:lnTo>
                  <a:pt x="57" y="94"/>
                </a:lnTo>
                <a:lnTo>
                  <a:pt x="56" y="94"/>
                </a:lnTo>
                <a:lnTo>
                  <a:pt x="54" y="94"/>
                </a:lnTo>
                <a:lnTo>
                  <a:pt x="54" y="94"/>
                </a:lnTo>
                <a:lnTo>
                  <a:pt x="54" y="94"/>
                </a:lnTo>
                <a:lnTo>
                  <a:pt x="53" y="94"/>
                </a:lnTo>
                <a:lnTo>
                  <a:pt x="53" y="93"/>
                </a:lnTo>
                <a:lnTo>
                  <a:pt x="52" y="92"/>
                </a:lnTo>
                <a:lnTo>
                  <a:pt x="51" y="92"/>
                </a:lnTo>
                <a:lnTo>
                  <a:pt x="51" y="92"/>
                </a:lnTo>
                <a:lnTo>
                  <a:pt x="51" y="90"/>
                </a:lnTo>
                <a:lnTo>
                  <a:pt x="51" y="89"/>
                </a:lnTo>
                <a:lnTo>
                  <a:pt x="51" y="89"/>
                </a:lnTo>
                <a:lnTo>
                  <a:pt x="51" y="88"/>
                </a:lnTo>
                <a:lnTo>
                  <a:pt x="51" y="87"/>
                </a:lnTo>
                <a:lnTo>
                  <a:pt x="51" y="87"/>
                </a:lnTo>
                <a:lnTo>
                  <a:pt x="51" y="85"/>
                </a:lnTo>
                <a:lnTo>
                  <a:pt x="51" y="84"/>
                </a:lnTo>
                <a:lnTo>
                  <a:pt x="51" y="84"/>
                </a:lnTo>
                <a:lnTo>
                  <a:pt x="51" y="83"/>
                </a:lnTo>
                <a:lnTo>
                  <a:pt x="49" y="82"/>
                </a:lnTo>
                <a:lnTo>
                  <a:pt x="49" y="80"/>
                </a:lnTo>
                <a:lnTo>
                  <a:pt x="48" y="80"/>
                </a:lnTo>
                <a:lnTo>
                  <a:pt x="48" y="79"/>
                </a:lnTo>
                <a:lnTo>
                  <a:pt x="48" y="78"/>
                </a:lnTo>
                <a:lnTo>
                  <a:pt x="48" y="78"/>
                </a:lnTo>
                <a:lnTo>
                  <a:pt x="47" y="78"/>
                </a:lnTo>
                <a:lnTo>
                  <a:pt x="47" y="76"/>
                </a:lnTo>
                <a:lnTo>
                  <a:pt x="46" y="75"/>
                </a:lnTo>
                <a:lnTo>
                  <a:pt x="46" y="75"/>
                </a:lnTo>
                <a:lnTo>
                  <a:pt x="44" y="76"/>
                </a:lnTo>
                <a:lnTo>
                  <a:pt x="43" y="75"/>
                </a:lnTo>
                <a:lnTo>
                  <a:pt x="43" y="75"/>
                </a:lnTo>
                <a:lnTo>
                  <a:pt x="43" y="74"/>
                </a:lnTo>
                <a:lnTo>
                  <a:pt x="43" y="73"/>
                </a:lnTo>
                <a:lnTo>
                  <a:pt x="42" y="73"/>
                </a:lnTo>
                <a:lnTo>
                  <a:pt x="42" y="73"/>
                </a:lnTo>
                <a:lnTo>
                  <a:pt x="41" y="71"/>
                </a:lnTo>
                <a:lnTo>
                  <a:pt x="41" y="71"/>
                </a:lnTo>
                <a:lnTo>
                  <a:pt x="39" y="70"/>
                </a:lnTo>
                <a:lnTo>
                  <a:pt x="38" y="71"/>
                </a:lnTo>
                <a:lnTo>
                  <a:pt x="38" y="70"/>
                </a:lnTo>
                <a:lnTo>
                  <a:pt x="38" y="70"/>
                </a:lnTo>
                <a:lnTo>
                  <a:pt x="37" y="70"/>
                </a:lnTo>
                <a:lnTo>
                  <a:pt x="36" y="69"/>
                </a:lnTo>
                <a:lnTo>
                  <a:pt x="36" y="68"/>
                </a:lnTo>
                <a:lnTo>
                  <a:pt x="36" y="68"/>
                </a:lnTo>
                <a:lnTo>
                  <a:pt x="36" y="66"/>
                </a:lnTo>
                <a:lnTo>
                  <a:pt x="36" y="66"/>
                </a:lnTo>
                <a:lnTo>
                  <a:pt x="34" y="66"/>
                </a:lnTo>
                <a:lnTo>
                  <a:pt x="33" y="66"/>
                </a:lnTo>
                <a:lnTo>
                  <a:pt x="32" y="65"/>
                </a:lnTo>
                <a:lnTo>
                  <a:pt x="32" y="65"/>
                </a:lnTo>
                <a:lnTo>
                  <a:pt x="32" y="64"/>
                </a:lnTo>
                <a:lnTo>
                  <a:pt x="32" y="64"/>
                </a:lnTo>
                <a:lnTo>
                  <a:pt x="30" y="64"/>
                </a:lnTo>
                <a:lnTo>
                  <a:pt x="29" y="64"/>
                </a:lnTo>
                <a:lnTo>
                  <a:pt x="29" y="63"/>
                </a:lnTo>
                <a:lnTo>
                  <a:pt x="28" y="61"/>
                </a:lnTo>
                <a:lnTo>
                  <a:pt x="28" y="61"/>
                </a:lnTo>
                <a:lnTo>
                  <a:pt x="27" y="60"/>
                </a:lnTo>
                <a:lnTo>
                  <a:pt x="27" y="60"/>
                </a:lnTo>
                <a:lnTo>
                  <a:pt x="27" y="59"/>
                </a:lnTo>
                <a:lnTo>
                  <a:pt x="25" y="59"/>
                </a:lnTo>
                <a:lnTo>
                  <a:pt x="24" y="59"/>
                </a:lnTo>
                <a:lnTo>
                  <a:pt x="24" y="58"/>
                </a:lnTo>
                <a:lnTo>
                  <a:pt x="24" y="56"/>
                </a:lnTo>
                <a:lnTo>
                  <a:pt x="24" y="56"/>
                </a:lnTo>
                <a:lnTo>
                  <a:pt x="24" y="55"/>
                </a:lnTo>
                <a:lnTo>
                  <a:pt x="24" y="54"/>
                </a:lnTo>
                <a:lnTo>
                  <a:pt x="24" y="54"/>
                </a:lnTo>
                <a:lnTo>
                  <a:pt x="24" y="53"/>
                </a:lnTo>
                <a:lnTo>
                  <a:pt x="24" y="51"/>
                </a:lnTo>
                <a:lnTo>
                  <a:pt x="24" y="51"/>
                </a:lnTo>
                <a:lnTo>
                  <a:pt x="24" y="50"/>
                </a:lnTo>
                <a:lnTo>
                  <a:pt x="24" y="49"/>
                </a:lnTo>
                <a:lnTo>
                  <a:pt x="24" y="49"/>
                </a:lnTo>
                <a:lnTo>
                  <a:pt x="24" y="49"/>
                </a:lnTo>
                <a:lnTo>
                  <a:pt x="24" y="47"/>
                </a:lnTo>
                <a:lnTo>
                  <a:pt x="24" y="47"/>
                </a:lnTo>
                <a:lnTo>
                  <a:pt x="23" y="47"/>
                </a:lnTo>
                <a:lnTo>
                  <a:pt x="23" y="46"/>
                </a:lnTo>
                <a:lnTo>
                  <a:pt x="22" y="46"/>
                </a:lnTo>
                <a:lnTo>
                  <a:pt x="22" y="45"/>
                </a:lnTo>
                <a:lnTo>
                  <a:pt x="22" y="44"/>
                </a:lnTo>
                <a:lnTo>
                  <a:pt x="22" y="42"/>
                </a:lnTo>
                <a:lnTo>
                  <a:pt x="22" y="42"/>
                </a:lnTo>
                <a:lnTo>
                  <a:pt x="20" y="42"/>
                </a:lnTo>
                <a:lnTo>
                  <a:pt x="19" y="42"/>
                </a:lnTo>
                <a:lnTo>
                  <a:pt x="19" y="42"/>
                </a:lnTo>
                <a:lnTo>
                  <a:pt x="18" y="42"/>
                </a:lnTo>
                <a:lnTo>
                  <a:pt x="17" y="42"/>
                </a:lnTo>
                <a:lnTo>
                  <a:pt x="17" y="41"/>
                </a:lnTo>
                <a:lnTo>
                  <a:pt x="17" y="41"/>
                </a:lnTo>
                <a:lnTo>
                  <a:pt x="15" y="40"/>
                </a:lnTo>
                <a:lnTo>
                  <a:pt x="15" y="40"/>
                </a:lnTo>
                <a:lnTo>
                  <a:pt x="14" y="40"/>
                </a:lnTo>
                <a:lnTo>
                  <a:pt x="13" y="40"/>
                </a:lnTo>
                <a:lnTo>
                  <a:pt x="13" y="40"/>
                </a:lnTo>
                <a:lnTo>
                  <a:pt x="12" y="40"/>
                </a:lnTo>
                <a:lnTo>
                  <a:pt x="10" y="40"/>
                </a:lnTo>
                <a:lnTo>
                  <a:pt x="10" y="40"/>
                </a:lnTo>
                <a:lnTo>
                  <a:pt x="10" y="39"/>
                </a:lnTo>
                <a:lnTo>
                  <a:pt x="10" y="37"/>
                </a:lnTo>
                <a:lnTo>
                  <a:pt x="10" y="37"/>
                </a:lnTo>
                <a:lnTo>
                  <a:pt x="9" y="36"/>
                </a:lnTo>
                <a:lnTo>
                  <a:pt x="9" y="35"/>
                </a:lnTo>
                <a:lnTo>
                  <a:pt x="9" y="35"/>
                </a:lnTo>
                <a:lnTo>
                  <a:pt x="8" y="35"/>
                </a:lnTo>
                <a:lnTo>
                  <a:pt x="8" y="35"/>
                </a:lnTo>
                <a:lnTo>
                  <a:pt x="8" y="34"/>
                </a:lnTo>
                <a:lnTo>
                  <a:pt x="8" y="32"/>
                </a:lnTo>
                <a:lnTo>
                  <a:pt x="8" y="32"/>
                </a:lnTo>
                <a:lnTo>
                  <a:pt x="8" y="31"/>
                </a:lnTo>
                <a:lnTo>
                  <a:pt x="8" y="30"/>
                </a:lnTo>
                <a:lnTo>
                  <a:pt x="8" y="30"/>
                </a:lnTo>
                <a:lnTo>
                  <a:pt x="8" y="29"/>
                </a:lnTo>
                <a:lnTo>
                  <a:pt x="7" y="27"/>
                </a:lnTo>
                <a:lnTo>
                  <a:pt x="7" y="27"/>
                </a:lnTo>
                <a:lnTo>
                  <a:pt x="7" y="26"/>
                </a:lnTo>
                <a:lnTo>
                  <a:pt x="7" y="25"/>
                </a:lnTo>
                <a:lnTo>
                  <a:pt x="5" y="24"/>
                </a:lnTo>
                <a:lnTo>
                  <a:pt x="5" y="24"/>
                </a:lnTo>
                <a:lnTo>
                  <a:pt x="5" y="22"/>
                </a:lnTo>
                <a:lnTo>
                  <a:pt x="5" y="22"/>
                </a:lnTo>
                <a:lnTo>
                  <a:pt x="5" y="21"/>
                </a:lnTo>
                <a:lnTo>
                  <a:pt x="5" y="21"/>
                </a:lnTo>
                <a:lnTo>
                  <a:pt x="5" y="20"/>
                </a:lnTo>
                <a:lnTo>
                  <a:pt x="5" y="19"/>
                </a:lnTo>
                <a:lnTo>
                  <a:pt x="5" y="19"/>
                </a:lnTo>
                <a:lnTo>
                  <a:pt x="5" y="17"/>
                </a:lnTo>
                <a:lnTo>
                  <a:pt x="5" y="16"/>
                </a:lnTo>
                <a:lnTo>
                  <a:pt x="5" y="16"/>
                </a:lnTo>
                <a:lnTo>
                  <a:pt x="4" y="16"/>
                </a:lnTo>
                <a:lnTo>
                  <a:pt x="3" y="15"/>
                </a:lnTo>
                <a:lnTo>
                  <a:pt x="3" y="13"/>
                </a:lnTo>
                <a:lnTo>
                  <a:pt x="3" y="13"/>
                </a:lnTo>
                <a:lnTo>
                  <a:pt x="2" y="13"/>
                </a:lnTo>
                <a:lnTo>
                  <a:pt x="0" y="13"/>
                </a:lnTo>
                <a:lnTo>
                  <a:pt x="0" y="13"/>
                </a:lnTo>
                <a:lnTo>
                  <a:pt x="0" y="12"/>
                </a:lnTo>
                <a:lnTo>
                  <a:pt x="0" y="11"/>
                </a:lnTo>
                <a:lnTo>
                  <a:pt x="0" y="11"/>
                </a:lnTo>
                <a:lnTo>
                  <a:pt x="2" y="11"/>
                </a:lnTo>
                <a:lnTo>
                  <a:pt x="2" y="11"/>
                </a:lnTo>
                <a:lnTo>
                  <a:pt x="3" y="11"/>
                </a:lnTo>
                <a:lnTo>
                  <a:pt x="3" y="10"/>
                </a:lnTo>
                <a:lnTo>
                  <a:pt x="3" y="8"/>
                </a:lnTo>
                <a:lnTo>
                  <a:pt x="4" y="8"/>
                </a:lnTo>
                <a:lnTo>
                  <a:pt x="5" y="8"/>
                </a:lnTo>
                <a:lnTo>
                  <a:pt x="5" y="8"/>
                </a:lnTo>
                <a:lnTo>
                  <a:pt x="5" y="8"/>
                </a:lnTo>
                <a:lnTo>
                  <a:pt x="5" y="7"/>
                </a:lnTo>
                <a:lnTo>
                  <a:pt x="5" y="6"/>
                </a:lnTo>
                <a:lnTo>
                  <a:pt x="7" y="6"/>
                </a:lnTo>
                <a:lnTo>
                  <a:pt x="8" y="6"/>
                </a:lnTo>
                <a:lnTo>
                  <a:pt x="8" y="6"/>
                </a:lnTo>
                <a:lnTo>
                  <a:pt x="9" y="6"/>
                </a:lnTo>
                <a:lnTo>
                  <a:pt x="10" y="6"/>
                </a:lnTo>
                <a:lnTo>
                  <a:pt x="10" y="6"/>
                </a:lnTo>
                <a:lnTo>
                  <a:pt x="12" y="6"/>
                </a:lnTo>
                <a:lnTo>
                  <a:pt x="13" y="6"/>
                </a:lnTo>
                <a:lnTo>
                  <a:pt x="13" y="6"/>
                </a:lnTo>
                <a:lnTo>
                  <a:pt x="13" y="7"/>
                </a:lnTo>
                <a:lnTo>
                  <a:pt x="13" y="8"/>
                </a:lnTo>
                <a:lnTo>
                  <a:pt x="12" y="8"/>
                </a:lnTo>
                <a:lnTo>
                  <a:pt x="13" y="8"/>
                </a:lnTo>
                <a:lnTo>
                  <a:pt x="13" y="8"/>
                </a:lnTo>
                <a:lnTo>
                  <a:pt x="14" y="8"/>
                </a:lnTo>
                <a:lnTo>
                  <a:pt x="15" y="8"/>
                </a:lnTo>
                <a:lnTo>
                  <a:pt x="17" y="8"/>
                </a:lnTo>
                <a:lnTo>
                  <a:pt x="17" y="8"/>
                </a:lnTo>
                <a:lnTo>
                  <a:pt x="18" y="8"/>
                </a:lnTo>
                <a:lnTo>
                  <a:pt x="18" y="7"/>
                </a:lnTo>
                <a:lnTo>
                  <a:pt x="18" y="6"/>
                </a:lnTo>
                <a:lnTo>
                  <a:pt x="19" y="5"/>
                </a:lnTo>
                <a:lnTo>
                  <a:pt x="19" y="5"/>
                </a:lnTo>
                <a:lnTo>
                  <a:pt x="19" y="3"/>
                </a:lnTo>
                <a:lnTo>
                  <a:pt x="19" y="3"/>
                </a:lnTo>
                <a:lnTo>
                  <a:pt x="19" y="3"/>
                </a:lnTo>
                <a:lnTo>
                  <a:pt x="20" y="3"/>
                </a:lnTo>
                <a:lnTo>
                  <a:pt x="22" y="3"/>
                </a:lnTo>
                <a:lnTo>
                  <a:pt x="22" y="2"/>
                </a:lnTo>
                <a:lnTo>
                  <a:pt x="22" y="2"/>
                </a:lnTo>
                <a:lnTo>
                  <a:pt x="23" y="1"/>
                </a:lnTo>
                <a:lnTo>
                  <a:pt x="23" y="0"/>
                </a:lnTo>
                <a:lnTo>
                  <a:pt x="24" y="0"/>
                </a:lnTo>
                <a:lnTo>
                  <a:pt x="24" y="0"/>
                </a:lnTo>
                <a:lnTo>
                  <a:pt x="25" y="0"/>
                </a:lnTo>
                <a:lnTo>
                  <a:pt x="27" y="1"/>
                </a:lnTo>
                <a:lnTo>
                  <a:pt x="25" y="2"/>
                </a:lnTo>
                <a:lnTo>
                  <a:pt x="25" y="2"/>
                </a:lnTo>
                <a:lnTo>
                  <a:pt x="25" y="3"/>
                </a:lnTo>
                <a:lnTo>
                  <a:pt x="25" y="5"/>
                </a:lnTo>
                <a:lnTo>
                  <a:pt x="24" y="5"/>
                </a:lnTo>
                <a:lnTo>
                  <a:pt x="25" y="5"/>
                </a:lnTo>
                <a:lnTo>
                  <a:pt x="27" y="6"/>
                </a:lnTo>
                <a:lnTo>
                  <a:pt x="27" y="5"/>
                </a:lnTo>
                <a:lnTo>
                  <a:pt x="27" y="6"/>
                </a:lnTo>
                <a:lnTo>
                  <a:pt x="28" y="7"/>
                </a:lnTo>
                <a:lnTo>
                  <a:pt x="28" y="8"/>
                </a:lnTo>
                <a:lnTo>
                  <a:pt x="29" y="8"/>
                </a:lnTo>
                <a:lnTo>
                  <a:pt x="29" y="8"/>
                </a:lnTo>
                <a:lnTo>
                  <a:pt x="29" y="8"/>
                </a:lnTo>
                <a:lnTo>
                  <a:pt x="29" y="10"/>
                </a:lnTo>
                <a:lnTo>
                  <a:pt x="29" y="11"/>
                </a:lnTo>
                <a:lnTo>
                  <a:pt x="29" y="11"/>
                </a:lnTo>
                <a:lnTo>
                  <a:pt x="30" y="12"/>
                </a:lnTo>
                <a:lnTo>
                  <a:pt x="30" y="13"/>
                </a:lnTo>
                <a:lnTo>
                  <a:pt x="32" y="13"/>
                </a:lnTo>
                <a:lnTo>
                  <a:pt x="32" y="13"/>
                </a:lnTo>
                <a:lnTo>
                  <a:pt x="33" y="13"/>
                </a:lnTo>
                <a:lnTo>
                  <a:pt x="34" y="13"/>
                </a:lnTo>
                <a:lnTo>
                  <a:pt x="36" y="13"/>
                </a:lnTo>
                <a:lnTo>
                  <a:pt x="36" y="13"/>
                </a:lnTo>
                <a:lnTo>
                  <a:pt x="36" y="15"/>
                </a:lnTo>
                <a:lnTo>
                  <a:pt x="36" y="16"/>
                </a:lnTo>
                <a:lnTo>
                  <a:pt x="36" y="16"/>
                </a:lnTo>
                <a:lnTo>
                  <a:pt x="36" y="17"/>
                </a:lnTo>
                <a:lnTo>
                  <a:pt x="36" y="19"/>
                </a:lnTo>
                <a:lnTo>
                  <a:pt x="36" y="19"/>
                </a:lnTo>
                <a:lnTo>
                  <a:pt x="37" y="19"/>
                </a:lnTo>
                <a:lnTo>
                  <a:pt x="38" y="19"/>
                </a:lnTo>
                <a:lnTo>
                  <a:pt x="38" y="17"/>
                </a:lnTo>
                <a:lnTo>
                  <a:pt x="38" y="16"/>
                </a:lnTo>
                <a:lnTo>
                  <a:pt x="38" y="16"/>
                </a:lnTo>
                <a:lnTo>
                  <a:pt x="38" y="15"/>
                </a:lnTo>
                <a:lnTo>
                  <a:pt x="38" y="13"/>
                </a:lnTo>
                <a:lnTo>
                  <a:pt x="38" y="13"/>
                </a:lnTo>
                <a:lnTo>
                  <a:pt x="38" y="12"/>
                </a:lnTo>
                <a:lnTo>
                  <a:pt x="39" y="12"/>
                </a:lnTo>
                <a:lnTo>
                  <a:pt x="39" y="11"/>
                </a:lnTo>
                <a:lnTo>
                  <a:pt x="41" y="11"/>
                </a:lnTo>
                <a:lnTo>
                  <a:pt x="41" y="11"/>
                </a:lnTo>
                <a:lnTo>
                  <a:pt x="41" y="10"/>
                </a:lnTo>
                <a:lnTo>
                  <a:pt x="41" y="10"/>
                </a:lnTo>
                <a:lnTo>
                  <a:pt x="41" y="10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2" y="8"/>
                </a:lnTo>
                <a:lnTo>
                  <a:pt x="43" y="8"/>
                </a:lnTo>
                <a:lnTo>
                  <a:pt x="43" y="8"/>
                </a:lnTo>
                <a:lnTo>
                  <a:pt x="43" y="7"/>
                </a:lnTo>
                <a:lnTo>
                  <a:pt x="44" y="6"/>
                </a:lnTo>
                <a:lnTo>
                  <a:pt x="46" y="5"/>
                </a:lnTo>
                <a:lnTo>
                  <a:pt x="46" y="5"/>
                </a:lnTo>
                <a:lnTo>
                  <a:pt x="47" y="5"/>
                </a:lnTo>
                <a:lnTo>
                  <a:pt x="47" y="5"/>
                </a:lnTo>
                <a:lnTo>
                  <a:pt x="48" y="5"/>
                </a:lnTo>
                <a:lnTo>
                  <a:pt x="48" y="3"/>
                </a:lnTo>
                <a:lnTo>
                  <a:pt x="48" y="2"/>
                </a:lnTo>
                <a:lnTo>
                  <a:pt x="48" y="2"/>
                </a:lnTo>
                <a:lnTo>
                  <a:pt x="49" y="2"/>
                </a:lnTo>
                <a:lnTo>
                  <a:pt x="51" y="2"/>
                </a:lnTo>
                <a:lnTo>
                  <a:pt x="51" y="3"/>
                </a:lnTo>
                <a:lnTo>
                  <a:pt x="51" y="5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71" name="Freeform 561" hidden="1">
            <a:extLst>
              <a:ext uri="{FF2B5EF4-FFF2-40B4-BE49-F238E27FC236}">
                <a16:creationId xmlns:a16="http://schemas.microsoft.com/office/drawing/2014/main" id="{B9564630-4133-4CAB-9A45-C03444BE6576}"/>
              </a:ext>
            </a:extLst>
          </p:cNvPr>
          <p:cNvSpPr>
            <a:spLocks/>
          </p:cNvSpPr>
          <p:nvPr/>
        </p:nvSpPr>
        <p:spPr bwMode="auto">
          <a:xfrm>
            <a:off x="10370267" y="4142651"/>
            <a:ext cx="766096" cy="588450"/>
          </a:xfrm>
          <a:custGeom>
            <a:avLst/>
            <a:gdLst>
              <a:gd name="T0" fmla="*/ 39 w 69"/>
              <a:gd name="T1" fmla="*/ 1 h 53"/>
              <a:gd name="T2" fmla="*/ 44 w 69"/>
              <a:gd name="T3" fmla="*/ 1 h 53"/>
              <a:gd name="T4" fmla="*/ 47 w 69"/>
              <a:gd name="T5" fmla="*/ 4 h 53"/>
              <a:gd name="T6" fmla="*/ 48 w 69"/>
              <a:gd name="T7" fmla="*/ 6 h 53"/>
              <a:gd name="T8" fmla="*/ 53 w 69"/>
              <a:gd name="T9" fmla="*/ 6 h 53"/>
              <a:gd name="T10" fmla="*/ 55 w 69"/>
              <a:gd name="T11" fmla="*/ 10 h 53"/>
              <a:gd name="T12" fmla="*/ 58 w 69"/>
              <a:gd name="T13" fmla="*/ 13 h 53"/>
              <a:gd name="T14" fmla="*/ 59 w 69"/>
              <a:gd name="T15" fmla="*/ 15 h 53"/>
              <a:gd name="T16" fmla="*/ 62 w 69"/>
              <a:gd name="T17" fmla="*/ 18 h 53"/>
              <a:gd name="T18" fmla="*/ 63 w 69"/>
              <a:gd name="T19" fmla="*/ 20 h 53"/>
              <a:gd name="T20" fmla="*/ 65 w 69"/>
              <a:gd name="T21" fmla="*/ 23 h 53"/>
              <a:gd name="T22" fmla="*/ 65 w 69"/>
              <a:gd name="T23" fmla="*/ 28 h 53"/>
              <a:gd name="T24" fmla="*/ 67 w 69"/>
              <a:gd name="T25" fmla="*/ 31 h 53"/>
              <a:gd name="T26" fmla="*/ 65 w 69"/>
              <a:gd name="T27" fmla="*/ 35 h 53"/>
              <a:gd name="T28" fmla="*/ 63 w 69"/>
              <a:gd name="T29" fmla="*/ 33 h 53"/>
              <a:gd name="T30" fmla="*/ 63 w 69"/>
              <a:gd name="T31" fmla="*/ 35 h 53"/>
              <a:gd name="T32" fmla="*/ 63 w 69"/>
              <a:gd name="T33" fmla="*/ 39 h 53"/>
              <a:gd name="T34" fmla="*/ 63 w 69"/>
              <a:gd name="T35" fmla="*/ 43 h 53"/>
              <a:gd name="T36" fmla="*/ 60 w 69"/>
              <a:gd name="T37" fmla="*/ 45 h 53"/>
              <a:gd name="T38" fmla="*/ 58 w 69"/>
              <a:gd name="T39" fmla="*/ 43 h 53"/>
              <a:gd name="T40" fmla="*/ 55 w 69"/>
              <a:gd name="T41" fmla="*/ 44 h 53"/>
              <a:gd name="T42" fmla="*/ 57 w 69"/>
              <a:gd name="T43" fmla="*/ 48 h 53"/>
              <a:gd name="T44" fmla="*/ 54 w 69"/>
              <a:gd name="T45" fmla="*/ 45 h 53"/>
              <a:gd name="T46" fmla="*/ 53 w 69"/>
              <a:gd name="T47" fmla="*/ 48 h 53"/>
              <a:gd name="T48" fmla="*/ 53 w 69"/>
              <a:gd name="T49" fmla="*/ 50 h 53"/>
              <a:gd name="T50" fmla="*/ 50 w 69"/>
              <a:gd name="T51" fmla="*/ 53 h 53"/>
              <a:gd name="T52" fmla="*/ 48 w 69"/>
              <a:gd name="T53" fmla="*/ 50 h 53"/>
              <a:gd name="T54" fmla="*/ 44 w 69"/>
              <a:gd name="T55" fmla="*/ 52 h 53"/>
              <a:gd name="T56" fmla="*/ 41 w 69"/>
              <a:gd name="T57" fmla="*/ 48 h 53"/>
              <a:gd name="T58" fmla="*/ 39 w 69"/>
              <a:gd name="T59" fmla="*/ 49 h 53"/>
              <a:gd name="T60" fmla="*/ 38 w 69"/>
              <a:gd name="T61" fmla="*/ 44 h 53"/>
              <a:gd name="T62" fmla="*/ 34 w 69"/>
              <a:gd name="T63" fmla="*/ 42 h 53"/>
              <a:gd name="T64" fmla="*/ 34 w 69"/>
              <a:gd name="T65" fmla="*/ 39 h 53"/>
              <a:gd name="T66" fmla="*/ 30 w 69"/>
              <a:gd name="T67" fmla="*/ 39 h 53"/>
              <a:gd name="T68" fmla="*/ 26 w 69"/>
              <a:gd name="T69" fmla="*/ 39 h 53"/>
              <a:gd name="T70" fmla="*/ 24 w 69"/>
              <a:gd name="T71" fmla="*/ 42 h 53"/>
              <a:gd name="T72" fmla="*/ 20 w 69"/>
              <a:gd name="T73" fmla="*/ 42 h 53"/>
              <a:gd name="T74" fmla="*/ 18 w 69"/>
              <a:gd name="T75" fmla="*/ 39 h 53"/>
              <a:gd name="T76" fmla="*/ 14 w 69"/>
              <a:gd name="T77" fmla="*/ 36 h 53"/>
              <a:gd name="T78" fmla="*/ 13 w 69"/>
              <a:gd name="T79" fmla="*/ 34 h 53"/>
              <a:gd name="T80" fmla="*/ 9 w 69"/>
              <a:gd name="T81" fmla="*/ 34 h 53"/>
              <a:gd name="T82" fmla="*/ 4 w 69"/>
              <a:gd name="T83" fmla="*/ 34 h 53"/>
              <a:gd name="T84" fmla="*/ 1 w 69"/>
              <a:gd name="T85" fmla="*/ 34 h 53"/>
              <a:gd name="T86" fmla="*/ 0 w 69"/>
              <a:gd name="T87" fmla="*/ 31 h 53"/>
              <a:gd name="T88" fmla="*/ 4 w 69"/>
              <a:gd name="T89" fmla="*/ 24 h 53"/>
              <a:gd name="T90" fmla="*/ 6 w 69"/>
              <a:gd name="T91" fmla="*/ 20 h 53"/>
              <a:gd name="T92" fmla="*/ 6 w 69"/>
              <a:gd name="T93" fmla="*/ 18 h 53"/>
              <a:gd name="T94" fmla="*/ 5 w 69"/>
              <a:gd name="T95" fmla="*/ 15 h 53"/>
              <a:gd name="T96" fmla="*/ 4 w 69"/>
              <a:gd name="T97" fmla="*/ 15 h 53"/>
              <a:gd name="T98" fmla="*/ 5 w 69"/>
              <a:gd name="T99" fmla="*/ 11 h 53"/>
              <a:gd name="T100" fmla="*/ 5 w 69"/>
              <a:gd name="T101" fmla="*/ 8 h 53"/>
              <a:gd name="T102" fmla="*/ 6 w 69"/>
              <a:gd name="T103" fmla="*/ 4 h 53"/>
              <a:gd name="T104" fmla="*/ 7 w 69"/>
              <a:gd name="T105" fmla="*/ 1 h 53"/>
              <a:gd name="T106" fmla="*/ 9 w 69"/>
              <a:gd name="T107" fmla="*/ 0 h 53"/>
              <a:gd name="T108" fmla="*/ 11 w 69"/>
              <a:gd name="T109" fmla="*/ 1 h 53"/>
              <a:gd name="T110" fmla="*/ 18 w 69"/>
              <a:gd name="T111" fmla="*/ 1 h 53"/>
              <a:gd name="T112" fmla="*/ 20 w 69"/>
              <a:gd name="T113" fmla="*/ 2 h 53"/>
              <a:gd name="T114" fmla="*/ 21 w 69"/>
              <a:gd name="T115" fmla="*/ 6 h 53"/>
              <a:gd name="T116" fmla="*/ 24 w 69"/>
              <a:gd name="T117" fmla="*/ 6 h 53"/>
              <a:gd name="T118" fmla="*/ 28 w 69"/>
              <a:gd name="T119" fmla="*/ 6 h 53"/>
              <a:gd name="T120" fmla="*/ 31 w 69"/>
              <a:gd name="T121" fmla="*/ 5 h 53"/>
              <a:gd name="T122" fmla="*/ 34 w 69"/>
              <a:gd name="T123" fmla="*/ 6 h 53"/>
              <a:gd name="T124" fmla="*/ 36 w 69"/>
              <a:gd name="T125" fmla="*/ 4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9" h="53">
                <a:moveTo>
                  <a:pt x="38" y="0"/>
                </a:moveTo>
                <a:lnTo>
                  <a:pt x="38" y="1"/>
                </a:lnTo>
                <a:lnTo>
                  <a:pt x="38" y="1"/>
                </a:lnTo>
                <a:lnTo>
                  <a:pt x="39" y="1"/>
                </a:lnTo>
                <a:lnTo>
                  <a:pt x="39" y="1"/>
                </a:lnTo>
                <a:lnTo>
                  <a:pt x="40" y="1"/>
                </a:lnTo>
                <a:lnTo>
                  <a:pt x="41" y="1"/>
                </a:lnTo>
                <a:lnTo>
                  <a:pt x="41" y="1"/>
                </a:lnTo>
                <a:lnTo>
                  <a:pt x="43" y="1"/>
                </a:lnTo>
                <a:lnTo>
                  <a:pt x="44" y="1"/>
                </a:lnTo>
                <a:lnTo>
                  <a:pt x="44" y="1"/>
                </a:lnTo>
                <a:lnTo>
                  <a:pt x="44" y="2"/>
                </a:lnTo>
                <a:lnTo>
                  <a:pt x="44" y="4"/>
                </a:lnTo>
                <a:lnTo>
                  <a:pt x="45" y="4"/>
                </a:lnTo>
                <a:lnTo>
                  <a:pt x="47" y="4"/>
                </a:lnTo>
                <a:lnTo>
                  <a:pt x="47" y="5"/>
                </a:lnTo>
                <a:lnTo>
                  <a:pt x="47" y="6"/>
                </a:lnTo>
                <a:lnTo>
                  <a:pt x="47" y="6"/>
                </a:lnTo>
                <a:lnTo>
                  <a:pt x="47" y="6"/>
                </a:lnTo>
                <a:lnTo>
                  <a:pt x="48" y="6"/>
                </a:lnTo>
                <a:lnTo>
                  <a:pt x="49" y="6"/>
                </a:lnTo>
                <a:lnTo>
                  <a:pt x="49" y="6"/>
                </a:lnTo>
                <a:lnTo>
                  <a:pt x="50" y="6"/>
                </a:lnTo>
                <a:lnTo>
                  <a:pt x="52" y="6"/>
                </a:lnTo>
                <a:lnTo>
                  <a:pt x="53" y="6"/>
                </a:lnTo>
                <a:lnTo>
                  <a:pt x="53" y="6"/>
                </a:lnTo>
                <a:lnTo>
                  <a:pt x="54" y="6"/>
                </a:lnTo>
                <a:lnTo>
                  <a:pt x="55" y="8"/>
                </a:lnTo>
                <a:lnTo>
                  <a:pt x="55" y="9"/>
                </a:lnTo>
                <a:lnTo>
                  <a:pt x="55" y="10"/>
                </a:lnTo>
                <a:lnTo>
                  <a:pt x="55" y="10"/>
                </a:lnTo>
                <a:lnTo>
                  <a:pt x="57" y="10"/>
                </a:lnTo>
                <a:lnTo>
                  <a:pt x="58" y="10"/>
                </a:lnTo>
                <a:lnTo>
                  <a:pt x="58" y="11"/>
                </a:lnTo>
                <a:lnTo>
                  <a:pt x="58" y="13"/>
                </a:lnTo>
                <a:lnTo>
                  <a:pt x="58" y="13"/>
                </a:lnTo>
                <a:lnTo>
                  <a:pt x="58" y="13"/>
                </a:lnTo>
                <a:lnTo>
                  <a:pt x="58" y="14"/>
                </a:lnTo>
                <a:lnTo>
                  <a:pt x="59" y="15"/>
                </a:lnTo>
                <a:lnTo>
                  <a:pt x="59" y="15"/>
                </a:lnTo>
                <a:lnTo>
                  <a:pt x="59" y="16"/>
                </a:lnTo>
                <a:lnTo>
                  <a:pt x="59" y="18"/>
                </a:lnTo>
                <a:lnTo>
                  <a:pt x="60" y="18"/>
                </a:lnTo>
                <a:lnTo>
                  <a:pt x="60" y="18"/>
                </a:lnTo>
                <a:lnTo>
                  <a:pt x="62" y="18"/>
                </a:lnTo>
                <a:lnTo>
                  <a:pt x="63" y="18"/>
                </a:lnTo>
                <a:lnTo>
                  <a:pt x="63" y="18"/>
                </a:lnTo>
                <a:lnTo>
                  <a:pt x="63" y="18"/>
                </a:lnTo>
                <a:lnTo>
                  <a:pt x="63" y="19"/>
                </a:lnTo>
                <a:lnTo>
                  <a:pt x="63" y="20"/>
                </a:lnTo>
                <a:lnTo>
                  <a:pt x="64" y="20"/>
                </a:lnTo>
                <a:lnTo>
                  <a:pt x="64" y="20"/>
                </a:lnTo>
                <a:lnTo>
                  <a:pt x="64" y="21"/>
                </a:lnTo>
                <a:lnTo>
                  <a:pt x="64" y="23"/>
                </a:lnTo>
                <a:lnTo>
                  <a:pt x="65" y="23"/>
                </a:lnTo>
                <a:lnTo>
                  <a:pt x="65" y="24"/>
                </a:lnTo>
                <a:lnTo>
                  <a:pt x="65" y="25"/>
                </a:lnTo>
                <a:lnTo>
                  <a:pt x="65" y="25"/>
                </a:lnTo>
                <a:lnTo>
                  <a:pt x="65" y="26"/>
                </a:lnTo>
                <a:lnTo>
                  <a:pt x="65" y="28"/>
                </a:lnTo>
                <a:lnTo>
                  <a:pt x="65" y="28"/>
                </a:lnTo>
                <a:lnTo>
                  <a:pt x="69" y="31"/>
                </a:lnTo>
                <a:lnTo>
                  <a:pt x="68" y="31"/>
                </a:lnTo>
                <a:lnTo>
                  <a:pt x="68" y="31"/>
                </a:lnTo>
                <a:lnTo>
                  <a:pt x="67" y="31"/>
                </a:lnTo>
                <a:lnTo>
                  <a:pt x="67" y="33"/>
                </a:lnTo>
                <a:lnTo>
                  <a:pt x="67" y="34"/>
                </a:lnTo>
                <a:lnTo>
                  <a:pt x="67" y="34"/>
                </a:lnTo>
                <a:lnTo>
                  <a:pt x="65" y="35"/>
                </a:lnTo>
                <a:lnTo>
                  <a:pt x="65" y="35"/>
                </a:lnTo>
                <a:lnTo>
                  <a:pt x="65" y="34"/>
                </a:lnTo>
                <a:lnTo>
                  <a:pt x="64" y="34"/>
                </a:lnTo>
                <a:lnTo>
                  <a:pt x="64" y="33"/>
                </a:lnTo>
                <a:lnTo>
                  <a:pt x="64" y="33"/>
                </a:lnTo>
                <a:lnTo>
                  <a:pt x="63" y="33"/>
                </a:lnTo>
                <a:lnTo>
                  <a:pt x="63" y="33"/>
                </a:lnTo>
                <a:lnTo>
                  <a:pt x="62" y="33"/>
                </a:lnTo>
                <a:lnTo>
                  <a:pt x="62" y="34"/>
                </a:lnTo>
                <a:lnTo>
                  <a:pt x="63" y="34"/>
                </a:lnTo>
                <a:lnTo>
                  <a:pt x="63" y="35"/>
                </a:lnTo>
                <a:lnTo>
                  <a:pt x="63" y="36"/>
                </a:lnTo>
                <a:lnTo>
                  <a:pt x="63" y="36"/>
                </a:lnTo>
                <a:lnTo>
                  <a:pt x="63" y="38"/>
                </a:lnTo>
                <a:lnTo>
                  <a:pt x="63" y="39"/>
                </a:lnTo>
                <a:lnTo>
                  <a:pt x="63" y="39"/>
                </a:lnTo>
                <a:lnTo>
                  <a:pt x="63" y="40"/>
                </a:lnTo>
                <a:lnTo>
                  <a:pt x="63" y="40"/>
                </a:lnTo>
                <a:lnTo>
                  <a:pt x="63" y="42"/>
                </a:lnTo>
                <a:lnTo>
                  <a:pt x="63" y="42"/>
                </a:lnTo>
                <a:lnTo>
                  <a:pt x="63" y="43"/>
                </a:lnTo>
                <a:lnTo>
                  <a:pt x="63" y="43"/>
                </a:lnTo>
                <a:lnTo>
                  <a:pt x="63" y="43"/>
                </a:lnTo>
                <a:lnTo>
                  <a:pt x="62" y="44"/>
                </a:lnTo>
                <a:lnTo>
                  <a:pt x="62" y="45"/>
                </a:lnTo>
                <a:lnTo>
                  <a:pt x="60" y="45"/>
                </a:lnTo>
                <a:lnTo>
                  <a:pt x="60" y="44"/>
                </a:lnTo>
                <a:lnTo>
                  <a:pt x="60" y="44"/>
                </a:lnTo>
                <a:lnTo>
                  <a:pt x="60" y="43"/>
                </a:lnTo>
                <a:lnTo>
                  <a:pt x="59" y="43"/>
                </a:lnTo>
                <a:lnTo>
                  <a:pt x="58" y="43"/>
                </a:lnTo>
                <a:lnTo>
                  <a:pt x="58" y="43"/>
                </a:lnTo>
                <a:lnTo>
                  <a:pt x="57" y="43"/>
                </a:lnTo>
                <a:lnTo>
                  <a:pt x="55" y="43"/>
                </a:lnTo>
                <a:lnTo>
                  <a:pt x="55" y="44"/>
                </a:lnTo>
                <a:lnTo>
                  <a:pt x="55" y="44"/>
                </a:lnTo>
                <a:lnTo>
                  <a:pt x="55" y="45"/>
                </a:lnTo>
                <a:lnTo>
                  <a:pt x="55" y="47"/>
                </a:lnTo>
                <a:lnTo>
                  <a:pt x="55" y="47"/>
                </a:lnTo>
                <a:lnTo>
                  <a:pt x="57" y="48"/>
                </a:lnTo>
                <a:lnTo>
                  <a:pt x="57" y="48"/>
                </a:lnTo>
                <a:lnTo>
                  <a:pt x="55" y="48"/>
                </a:lnTo>
                <a:lnTo>
                  <a:pt x="55" y="48"/>
                </a:lnTo>
                <a:lnTo>
                  <a:pt x="55" y="47"/>
                </a:lnTo>
                <a:lnTo>
                  <a:pt x="54" y="47"/>
                </a:lnTo>
                <a:lnTo>
                  <a:pt x="54" y="45"/>
                </a:lnTo>
                <a:lnTo>
                  <a:pt x="53" y="45"/>
                </a:lnTo>
                <a:lnTo>
                  <a:pt x="53" y="45"/>
                </a:lnTo>
                <a:lnTo>
                  <a:pt x="53" y="47"/>
                </a:lnTo>
                <a:lnTo>
                  <a:pt x="53" y="47"/>
                </a:lnTo>
                <a:lnTo>
                  <a:pt x="53" y="48"/>
                </a:lnTo>
                <a:lnTo>
                  <a:pt x="53" y="48"/>
                </a:lnTo>
                <a:lnTo>
                  <a:pt x="54" y="49"/>
                </a:lnTo>
                <a:lnTo>
                  <a:pt x="54" y="50"/>
                </a:lnTo>
                <a:lnTo>
                  <a:pt x="54" y="50"/>
                </a:lnTo>
                <a:lnTo>
                  <a:pt x="53" y="50"/>
                </a:lnTo>
                <a:lnTo>
                  <a:pt x="53" y="50"/>
                </a:lnTo>
                <a:lnTo>
                  <a:pt x="52" y="52"/>
                </a:lnTo>
                <a:lnTo>
                  <a:pt x="52" y="53"/>
                </a:lnTo>
                <a:lnTo>
                  <a:pt x="50" y="53"/>
                </a:lnTo>
                <a:lnTo>
                  <a:pt x="50" y="53"/>
                </a:lnTo>
                <a:lnTo>
                  <a:pt x="50" y="53"/>
                </a:lnTo>
                <a:lnTo>
                  <a:pt x="49" y="52"/>
                </a:lnTo>
                <a:lnTo>
                  <a:pt x="49" y="50"/>
                </a:lnTo>
                <a:lnTo>
                  <a:pt x="49" y="50"/>
                </a:lnTo>
                <a:lnTo>
                  <a:pt x="48" y="50"/>
                </a:lnTo>
                <a:lnTo>
                  <a:pt x="47" y="50"/>
                </a:lnTo>
                <a:lnTo>
                  <a:pt x="47" y="50"/>
                </a:lnTo>
                <a:lnTo>
                  <a:pt x="45" y="50"/>
                </a:lnTo>
                <a:lnTo>
                  <a:pt x="44" y="50"/>
                </a:lnTo>
                <a:lnTo>
                  <a:pt x="44" y="52"/>
                </a:lnTo>
                <a:lnTo>
                  <a:pt x="43" y="50"/>
                </a:lnTo>
                <a:lnTo>
                  <a:pt x="44" y="50"/>
                </a:lnTo>
                <a:lnTo>
                  <a:pt x="44" y="49"/>
                </a:lnTo>
                <a:lnTo>
                  <a:pt x="44" y="48"/>
                </a:lnTo>
                <a:lnTo>
                  <a:pt x="41" y="48"/>
                </a:lnTo>
                <a:lnTo>
                  <a:pt x="41" y="49"/>
                </a:lnTo>
                <a:lnTo>
                  <a:pt x="40" y="49"/>
                </a:lnTo>
                <a:lnTo>
                  <a:pt x="39" y="49"/>
                </a:lnTo>
                <a:lnTo>
                  <a:pt x="39" y="49"/>
                </a:lnTo>
                <a:lnTo>
                  <a:pt x="39" y="49"/>
                </a:lnTo>
                <a:lnTo>
                  <a:pt x="38" y="48"/>
                </a:lnTo>
                <a:lnTo>
                  <a:pt x="38" y="47"/>
                </a:lnTo>
                <a:lnTo>
                  <a:pt x="38" y="47"/>
                </a:lnTo>
                <a:lnTo>
                  <a:pt x="38" y="45"/>
                </a:lnTo>
                <a:lnTo>
                  <a:pt x="38" y="44"/>
                </a:lnTo>
                <a:lnTo>
                  <a:pt x="36" y="44"/>
                </a:lnTo>
                <a:lnTo>
                  <a:pt x="36" y="43"/>
                </a:lnTo>
                <a:lnTo>
                  <a:pt x="36" y="44"/>
                </a:lnTo>
                <a:lnTo>
                  <a:pt x="35" y="43"/>
                </a:lnTo>
                <a:lnTo>
                  <a:pt x="34" y="42"/>
                </a:lnTo>
                <a:lnTo>
                  <a:pt x="34" y="42"/>
                </a:lnTo>
                <a:lnTo>
                  <a:pt x="34" y="42"/>
                </a:lnTo>
                <a:lnTo>
                  <a:pt x="33" y="42"/>
                </a:lnTo>
                <a:lnTo>
                  <a:pt x="34" y="40"/>
                </a:lnTo>
                <a:lnTo>
                  <a:pt x="34" y="39"/>
                </a:lnTo>
                <a:lnTo>
                  <a:pt x="34" y="39"/>
                </a:lnTo>
                <a:lnTo>
                  <a:pt x="33" y="38"/>
                </a:lnTo>
                <a:lnTo>
                  <a:pt x="31" y="39"/>
                </a:lnTo>
                <a:lnTo>
                  <a:pt x="30" y="39"/>
                </a:lnTo>
                <a:lnTo>
                  <a:pt x="30" y="39"/>
                </a:lnTo>
                <a:lnTo>
                  <a:pt x="29" y="39"/>
                </a:lnTo>
                <a:lnTo>
                  <a:pt x="28" y="39"/>
                </a:lnTo>
                <a:lnTo>
                  <a:pt x="28" y="39"/>
                </a:lnTo>
                <a:lnTo>
                  <a:pt x="26" y="39"/>
                </a:lnTo>
                <a:lnTo>
                  <a:pt x="26" y="39"/>
                </a:lnTo>
                <a:lnTo>
                  <a:pt x="25" y="39"/>
                </a:lnTo>
                <a:lnTo>
                  <a:pt x="25" y="40"/>
                </a:lnTo>
                <a:lnTo>
                  <a:pt x="25" y="42"/>
                </a:lnTo>
                <a:lnTo>
                  <a:pt x="25" y="42"/>
                </a:lnTo>
                <a:lnTo>
                  <a:pt x="24" y="42"/>
                </a:lnTo>
                <a:lnTo>
                  <a:pt x="24" y="42"/>
                </a:lnTo>
                <a:lnTo>
                  <a:pt x="23" y="42"/>
                </a:lnTo>
                <a:lnTo>
                  <a:pt x="23" y="42"/>
                </a:lnTo>
                <a:lnTo>
                  <a:pt x="21" y="42"/>
                </a:lnTo>
                <a:lnTo>
                  <a:pt x="20" y="42"/>
                </a:lnTo>
                <a:lnTo>
                  <a:pt x="20" y="42"/>
                </a:lnTo>
                <a:lnTo>
                  <a:pt x="19" y="40"/>
                </a:lnTo>
                <a:lnTo>
                  <a:pt x="19" y="40"/>
                </a:lnTo>
                <a:lnTo>
                  <a:pt x="18" y="39"/>
                </a:lnTo>
                <a:lnTo>
                  <a:pt x="18" y="39"/>
                </a:lnTo>
                <a:lnTo>
                  <a:pt x="16" y="39"/>
                </a:lnTo>
                <a:lnTo>
                  <a:pt x="15" y="39"/>
                </a:lnTo>
                <a:lnTo>
                  <a:pt x="15" y="38"/>
                </a:lnTo>
                <a:lnTo>
                  <a:pt x="15" y="38"/>
                </a:lnTo>
                <a:lnTo>
                  <a:pt x="14" y="36"/>
                </a:lnTo>
                <a:lnTo>
                  <a:pt x="14" y="36"/>
                </a:lnTo>
                <a:lnTo>
                  <a:pt x="14" y="35"/>
                </a:lnTo>
                <a:lnTo>
                  <a:pt x="14" y="34"/>
                </a:lnTo>
                <a:lnTo>
                  <a:pt x="13" y="34"/>
                </a:lnTo>
                <a:lnTo>
                  <a:pt x="13" y="34"/>
                </a:lnTo>
                <a:lnTo>
                  <a:pt x="11" y="34"/>
                </a:lnTo>
                <a:lnTo>
                  <a:pt x="10" y="34"/>
                </a:lnTo>
                <a:lnTo>
                  <a:pt x="10" y="34"/>
                </a:lnTo>
                <a:lnTo>
                  <a:pt x="9" y="34"/>
                </a:lnTo>
                <a:lnTo>
                  <a:pt x="9" y="34"/>
                </a:lnTo>
                <a:lnTo>
                  <a:pt x="7" y="34"/>
                </a:lnTo>
                <a:lnTo>
                  <a:pt x="6" y="34"/>
                </a:lnTo>
                <a:lnTo>
                  <a:pt x="6" y="34"/>
                </a:lnTo>
                <a:lnTo>
                  <a:pt x="5" y="34"/>
                </a:lnTo>
                <a:lnTo>
                  <a:pt x="4" y="34"/>
                </a:lnTo>
                <a:lnTo>
                  <a:pt x="4" y="34"/>
                </a:lnTo>
                <a:lnTo>
                  <a:pt x="2" y="34"/>
                </a:lnTo>
                <a:lnTo>
                  <a:pt x="2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0" y="34"/>
                </a:lnTo>
                <a:lnTo>
                  <a:pt x="0" y="34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4" y="25"/>
                </a:lnTo>
                <a:lnTo>
                  <a:pt x="4" y="25"/>
                </a:lnTo>
                <a:lnTo>
                  <a:pt x="4" y="24"/>
                </a:lnTo>
                <a:lnTo>
                  <a:pt x="4" y="24"/>
                </a:lnTo>
                <a:lnTo>
                  <a:pt x="5" y="23"/>
                </a:lnTo>
                <a:lnTo>
                  <a:pt x="5" y="23"/>
                </a:lnTo>
                <a:lnTo>
                  <a:pt x="5" y="21"/>
                </a:lnTo>
                <a:lnTo>
                  <a:pt x="5" y="20"/>
                </a:lnTo>
                <a:lnTo>
                  <a:pt x="6" y="20"/>
                </a:lnTo>
                <a:lnTo>
                  <a:pt x="6" y="20"/>
                </a:lnTo>
                <a:lnTo>
                  <a:pt x="7" y="20"/>
                </a:lnTo>
                <a:lnTo>
                  <a:pt x="7" y="19"/>
                </a:lnTo>
                <a:lnTo>
                  <a:pt x="7" y="18"/>
                </a:lnTo>
                <a:lnTo>
                  <a:pt x="6" y="18"/>
                </a:lnTo>
                <a:lnTo>
                  <a:pt x="6" y="18"/>
                </a:lnTo>
                <a:lnTo>
                  <a:pt x="6" y="16"/>
                </a:lnTo>
                <a:lnTo>
                  <a:pt x="6" y="15"/>
                </a:lnTo>
                <a:lnTo>
                  <a:pt x="6" y="15"/>
                </a:lnTo>
                <a:lnTo>
                  <a:pt x="5" y="15"/>
                </a:lnTo>
                <a:lnTo>
                  <a:pt x="5" y="15"/>
                </a:lnTo>
                <a:lnTo>
                  <a:pt x="5" y="15"/>
                </a:lnTo>
                <a:lnTo>
                  <a:pt x="4" y="15"/>
                </a:lnTo>
                <a:lnTo>
                  <a:pt x="4" y="15"/>
                </a:lnTo>
                <a:lnTo>
                  <a:pt x="4" y="15"/>
                </a:lnTo>
                <a:lnTo>
                  <a:pt x="4" y="14"/>
                </a:lnTo>
                <a:lnTo>
                  <a:pt x="4" y="13"/>
                </a:lnTo>
                <a:lnTo>
                  <a:pt x="5" y="13"/>
                </a:lnTo>
                <a:lnTo>
                  <a:pt x="5" y="13"/>
                </a:lnTo>
                <a:lnTo>
                  <a:pt x="5" y="11"/>
                </a:lnTo>
                <a:lnTo>
                  <a:pt x="5" y="10"/>
                </a:lnTo>
                <a:lnTo>
                  <a:pt x="5" y="10"/>
                </a:lnTo>
                <a:lnTo>
                  <a:pt x="5" y="9"/>
                </a:lnTo>
                <a:lnTo>
                  <a:pt x="5" y="8"/>
                </a:lnTo>
                <a:lnTo>
                  <a:pt x="5" y="8"/>
                </a:lnTo>
                <a:lnTo>
                  <a:pt x="5" y="6"/>
                </a:lnTo>
                <a:lnTo>
                  <a:pt x="5" y="6"/>
                </a:lnTo>
                <a:lnTo>
                  <a:pt x="5" y="5"/>
                </a:lnTo>
                <a:lnTo>
                  <a:pt x="6" y="4"/>
                </a:lnTo>
                <a:lnTo>
                  <a:pt x="6" y="4"/>
                </a:lnTo>
                <a:lnTo>
                  <a:pt x="6" y="2"/>
                </a:lnTo>
                <a:lnTo>
                  <a:pt x="6" y="2"/>
                </a:lnTo>
                <a:lnTo>
                  <a:pt x="6" y="2"/>
                </a:lnTo>
                <a:lnTo>
                  <a:pt x="7" y="1"/>
                </a:lnTo>
                <a:lnTo>
                  <a:pt x="7" y="1"/>
                </a:lnTo>
                <a:lnTo>
                  <a:pt x="7" y="1"/>
                </a:lnTo>
                <a:lnTo>
                  <a:pt x="7" y="1"/>
                </a:lnTo>
                <a:lnTo>
                  <a:pt x="7" y="0"/>
                </a:lnTo>
                <a:lnTo>
                  <a:pt x="7" y="0"/>
                </a:lnTo>
                <a:lnTo>
                  <a:pt x="9" y="0"/>
                </a:lnTo>
                <a:lnTo>
                  <a:pt x="9" y="0"/>
                </a:lnTo>
                <a:lnTo>
                  <a:pt x="10" y="1"/>
                </a:lnTo>
                <a:lnTo>
                  <a:pt x="10" y="1"/>
                </a:lnTo>
                <a:lnTo>
                  <a:pt x="11" y="1"/>
                </a:lnTo>
                <a:lnTo>
                  <a:pt x="11" y="1"/>
                </a:lnTo>
                <a:lnTo>
                  <a:pt x="14" y="1"/>
                </a:lnTo>
                <a:lnTo>
                  <a:pt x="15" y="1"/>
                </a:lnTo>
                <a:lnTo>
                  <a:pt x="15" y="1"/>
                </a:lnTo>
                <a:lnTo>
                  <a:pt x="16" y="1"/>
                </a:lnTo>
                <a:lnTo>
                  <a:pt x="18" y="1"/>
                </a:lnTo>
                <a:lnTo>
                  <a:pt x="18" y="1"/>
                </a:lnTo>
                <a:lnTo>
                  <a:pt x="18" y="1"/>
                </a:lnTo>
                <a:lnTo>
                  <a:pt x="19" y="1"/>
                </a:lnTo>
                <a:lnTo>
                  <a:pt x="20" y="1"/>
                </a:lnTo>
                <a:lnTo>
                  <a:pt x="20" y="2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1" y="5"/>
                </a:lnTo>
                <a:lnTo>
                  <a:pt x="21" y="6"/>
                </a:lnTo>
                <a:lnTo>
                  <a:pt x="23" y="6"/>
                </a:lnTo>
                <a:lnTo>
                  <a:pt x="23" y="8"/>
                </a:lnTo>
                <a:lnTo>
                  <a:pt x="24" y="8"/>
                </a:lnTo>
                <a:lnTo>
                  <a:pt x="24" y="8"/>
                </a:lnTo>
                <a:lnTo>
                  <a:pt x="24" y="6"/>
                </a:lnTo>
                <a:lnTo>
                  <a:pt x="25" y="6"/>
                </a:lnTo>
                <a:lnTo>
                  <a:pt x="25" y="6"/>
                </a:lnTo>
                <a:lnTo>
                  <a:pt x="25" y="6"/>
                </a:lnTo>
                <a:lnTo>
                  <a:pt x="28" y="6"/>
                </a:lnTo>
                <a:lnTo>
                  <a:pt x="28" y="6"/>
                </a:lnTo>
                <a:lnTo>
                  <a:pt x="28" y="4"/>
                </a:lnTo>
                <a:lnTo>
                  <a:pt x="29" y="4"/>
                </a:lnTo>
                <a:lnTo>
                  <a:pt x="30" y="4"/>
                </a:lnTo>
                <a:lnTo>
                  <a:pt x="30" y="4"/>
                </a:lnTo>
                <a:lnTo>
                  <a:pt x="31" y="5"/>
                </a:lnTo>
                <a:lnTo>
                  <a:pt x="31" y="6"/>
                </a:lnTo>
                <a:lnTo>
                  <a:pt x="33" y="6"/>
                </a:lnTo>
                <a:lnTo>
                  <a:pt x="33" y="6"/>
                </a:lnTo>
                <a:lnTo>
                  <a:pt x="34" y="6"/>
                </a:lnTo>
                <a:lnTo>
                  <a:pt x="34" y="6"/>
                </a:lnTo>
                <a:lnTo>
                  <a:pt x="35" y="6"/>
                </a:lnTo>
                <a:lnTo>
                  <a:pt x="35" y="6"/>
                </a:lnTo>
                <a:lnTo>
                  <a:pt x="36" y="4"/>
                </a:lnTo>
                <a:lnTo>
                  <a:pt x="36" y="4"/>
                </a:lnTo>
                <a:lnTo>
                  <a:pt x="36" y="4"/>
                </a:lnTo>
                <a:lnTo>
                  <a:pt x="36" y="2"/>
                </a:lnTo>
                <a:lnTo>
                  <a:pt x="36" y="1"/>
                </a:lnTo>
                <a:lnTo>
                  <a:pt x="38" y="0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75" name="Freeform 565" hidden="1">
            <a:extLst>
              <a:ext uri="{FF2B5EF4-FFF2-40B4-BE49-F238E27FC236}">
                <a16:creationId xmlns:a16="http://schemas.microsoft.com/office/drawing/2014/main" id="{968837AE-3012-462C-8C39-14A382E29F8C}"/>
              </a:ext>
            </a:extLst>
          </p:cNvPr>
          <p:cNvSpPr>
            <a:spLocks/>
          </p:cNvSpPr>
          <p:nvPr/>
        </p:nvSpPr>
        <p:spPr bwMode="auto">
          <a:xfrm>
            <a:off x="10103796" y="3531992"/>
            <a:ext cx="710578" cy="699478"/>
          </a:xfrm>
          <a:custGeom>
            <a:avLst/>
            <a:gdLst>
              <a:gd name="T0" fmla="*/ 11 w 64"/>
              <a:gd name="T1" fmla="*/ 2 h 63"/>
              <a:gd name="T2" fmla="*/ 15 w 64"/>
              <a:gd name="T3" fmla="*/ 5 h 63"/>
              <a:gd name="T4" fmla="*/ 20 w 64"/>
              <a:gd name="T5" fmla="*/ 3 h 63"/>
              <a:gd name="T6" fmla="*/ 21 w 64"/>
              <a:gd name="T7" fmla="*/ 5 h 63"/>
              <a:gd name="T8" fmla="*/ 24 w 64"/>
              <a:gd name="T9" fmla="*/ 8 h 63"/>
              <a:gd name="T10" fmla="*/ 25 w 64"/>
              <a:gd name="T11" fmla="*/ 8 h 63"/>
              <a:gd name="T12" fmla="*/ 29 w 64"/>
              <a:gd name="T13" fmla="*/ 10 h 63"/>
              <a:gd name="T14" fmla="*/ 34 w 64"/>
              <a:gd name="T15" fmla="*/ 11 h 63"/>
              <a:gd name="T16" fmla="*/ 38 w 64"/>
              <a:gd name="T17" fmla="*/ 11 h 63"/>
              <a:gd name="T18" fmla="*/ 39 w 64"/>
              <a:gd name="T19" fmla="*/ 16 h 63"/>
              <a:gd name="T20" fmla="*/ 42 w 64"/>
              <a:gd name="T21" fmla="*/ 13 h 63"/>
              <a:gd name="T22" fmla="*/ 44 w 64"/>
              <a:gd name="T23" fmla="*/ 13 h 63"/>
              <a:gd name="T24" fmla="*/ 47 w 64"/>
              <a:gd name="T25" fmla="*/ 15 h 63"/>
              <a:gd name="T26" fmla="*/ 50 w 64"/>
              <a:gd name="T27" fmla="*/ 13 h 63"/>
              <a:gd name="T28" fmla="*/ 52 w 64"/>
              <a:gd name="T29" fmla="*/ 11 h 63"/>
              <a:gd name="T30" fmla="*/ 52 w 64"/>
              <a:gd name="T31" fmla="*/ 7 h 63"/>
              <a:gd name="T32" fmla="*/ 54 w 64"/>
              <a:gd name="T33" fmla="*/ 7 h 63"/>
              <a:gd name="T34" fmla="*/ 55 w 64"/>
              <a:gd name="T35" fmla="*/ 6 h 63"/>
              <a:gd name="T36" fmla="*/ 54 w 64"/>
              <a:gd name="T37" fmla="*/ 10 h 63"/>
              <a:gd name="T38" fmla="*/ 55 w 64"/>
              <a:gd name="T39" fmla="*/ 15 h 63"/>
              <a:gd name="T40" fmla="*/ 54 w 64"/>
              <a:gd name="T41" fmla="*/ 17 h 63"/>
              <a:gd name="T42" fmla="*/ 58 w 64"/>
              <a:gd name="T43" fmla="*/ 20 h 63"/>
              <a:gd name="T44" fmla="*/ 57 w 64"/>
              <a:gd name="T45" fmla="*/ 23 h 63"/>
              <a:gd name="T46" fmla="*/ 60 w 64"/>
              <a:gd name="T47" fmla="*/ 26 h 63"/>
              <a:gd name="T48" fmla="*/ 62 w 64"/>
              <a:gd name="T49" fmla="*/ 29 h 63"/>
              <a:gd name="T50" fmla="*/ 64 w 64"/>
              <a:gd name="T51" fmla="*/ 30 h 63"/>
              <a:gd name="T52" fmla="*/ 63 w 64"/>
              <a:gd name="T53" fmla="*/ 34 h 63"/>
              <a:gd name="T54" fmla="*/ 60 w 64"/>
              <a:gd name="T55" fmla="*/ 37 h 63"/>
              <a:gd name="T56" fmla="*/ 60 w 64"/>
              <a:gd name="T57" fmla="*/ 41 h 63"/>
              <a:gd name="T58" fmla="*/ 63 w 64"/>
              <a:gd name="T59" fmla="*/ 46 h 63"/>
              <a:gd name="T60" fmla="*/ 63 w 64"/>
              <a:gd name="T61" fmla="*/ 51 h 63"/>
              <a:gd name="T62" fmla="*/ 60 w 64"/>
              <a:gd name="T63" fmla="*/ 54 h 63"/>
              <a:gd name="T64" fmla="*/ 60 w 64"/>
              <a:gd name="T65" fmla="*/ 59 h 63"/>
              <a:gd name="T66" fmla="*/ 58 w 64"/>
              <a:gd name="T67" fmla="*/ 61 h 63"/>
              <a:gd name="T68" fmla="*/ 54 w 64"/>
              <a:gd name="T69" fmla="*/ 59 h 63"/>
              <a:gd name="T70" fmla="*/ 49 w 64"/>
              <a:gd name="T71" fmla="*/ 61 h 63"/>
              <a:gd name="T72" fmla="*/ 47 w 64"/>
              <a:gd name="T73" fmla="*/ 61 h 63"/>
              <a:gd name="T74" fmla="*/ 44 w 64"/>
              <a:gd name="T75" fmla="*/ 57 h 63"/>
              <a:gd name="T76" fmla="*/ 40 w 64"/>
              <a:gd name="T77" fmla="*/ 56 h 63"/>
              <a:gd name="T78" fmla="*/ 34 w 64"/>
              <a:gd name="T79" fmla="*/ 56 h 63"/>
              <a:gd name="T80" fmla="*/ 31 w 64"/>
              <a:gd name="T81" fmla="*/ 56 h 63"/>
              <a:gd name="T82" fmla="*/ 30 w 64"/>
              <a:gd name="T83" fmla="*/ 57 h 63"/>
              <a:gd name="T84" fmla="*/ 28 w 64"/>
              <a:gd name="T85" fmla="*/ 59 h 63"/>
              <a:gd name="T86" fmla="*/ 24 w 64"/>
              <a:gd name="T87" fmla="*/ 57 h 63"/>
              <a:gd name="T88" fmla="*/ 21 w 64"/>
              <a:gd name="T89" fmla="*/ 55 h 63"/>
              <a:gd name="T90" fmla="*/ 23 w 64"/>
              <a:gd name="T91" fmla="*/ 50 h 63"/>
              <a:gd name="T92" fmla="*/ 18 w 64"/>
              <a:gd name="T93" fmla="*/ 49 h 63"/>
              <a:gd name="T94" fmla="*/ 15 w 64"/>
              <a:gd name="T95" fmla="*/ 46 h 63"/>
              <a:gd name="T96" fmla="*/ 14 w 64"/>
              <a:gd name="T97" fmla="*/ 42 h 63"/>
              <a:gd name="T98" fmla="*/ 16 w 64"/>
              <a:gd name="T99" fmla="*/ 41 h 63"/>
              <a:gd name="T100" fmla="*/ 14 w 64"/>
              <a:gd name="T101" fmla="*/ 37 h 63"/>
              <a:gd name="T102" fmla="*/ 11 w 64"/>
              <a:gd name="T103" fmla="*/ 35 h 63"/>
              <a:gd name="T104" fmla="*/ 14 w 64"/>
              <a:gd name="T105" fmla="*/ 34 h 63"/>
              <a:gd name="T106" fmla="*/ 14 w 64"/>
              <a:gd name="T107" fmla="*/ 29 h 63"/>
              <a:gd name="T108" fmla="*/ 15 w 64"/>
              <a:gd name="T109" fmla="*/ 23 h 63"/>
              <a:gd name="T110" fmla="*/ 11 w 64"/>
              <a:gd name="T111" fmla="*/ 21 h 63"/>
              <a:gd name="T112" fmla="*/ 10 w 64"/>
              <a:gd name="T113" fmla="*/ 17 h 63"/>
              <a:gd name="T114" fmla="*/ 8 w 64"/>
              <a:gd name="T115" fmla="*/ 15 h 63"/>
              <a:gd name="T116" fmla="*/ 5 w 64"/>
              <a:gd name="T117" fmla="*/ 11 h 63"/>
              <a:gd name="T118" fmla="*/ 1 w 64"/>
              <a:gd name="T119" fmla="*/ 10 h 63"/>
              <a:gd name="T120" fmla="*/ 0 w 64"/>
              <a:gd name="T121" fmla="*/ 5 h 63"/>
              <a:gd name="T122" fmla="*/ 2 w 64"/>
              <a:gd name="T123" fmla="*/ 2 h 63"/>
              <a:gd name="T124" fmla="*/ 6 w 64"/>
              <a:gd name="T12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" h="63">
                <a:moveTo>
                  <a:pt x="10" y="0"/>
                </a:moveTo>
                <a:lnTo>
                  <a:pt x="10" y="0"/>
                </a:lnTo>
                <a:lnTo>
                  <a:pt x="10" y="1"/>
                </a:lnTo>
                <a:lnTo>
                  <a:pt x="11" y="2"/>
                </a:lnTo>
                <a:lnTo>
                  <a:pt x="11" y="2"/>
                </a:lnTo>
                <a:lnTo>
                  <a:pt x="11" y="2"/>
                </a:lnTo>
                <a:lnTo>
                  <a:pt x="13" y="2"/>
                </a:lnTo>
                <a:lnTo>
                  <a:pt x="14" y="2"/>
                </a:lnTo>
                <a:lnTo>
                  <a:pt x="14" y="2"/>
                </a:lnTo>
                <a:lnTo>
                  <a:pt x="15" y="2"/>
                </a:lnTo>
                <a:lnTo>
                  <a:pt x="15" y="3"/>
                </a:lnTo>
                <a:lnTo>
                  <a:pt x="15" y="5"/>
                </a:lnTo>
                <a:lnTo>
                  <a:pt x="16" y="5"/>
                </a:lnTo>
                <a:lnTo>
                  <a:pt x="16" y="5"/>
                </a:lnTo>
                <a:lnTo>
                  <a:pt x="18" y="5"/>
                </a:lnTo>
                <a:lnTo>
                  <a:pt x="19" y="5"/>
                </a:lnTo>
                <a:lnTo>
                  <a:pt x="20" y="5"/>
                </a:lnTo>
                <a:lnTo>
                  <a:pt x="20" y="3"/>
                </a:lnTo>
                <a:lnTo>
                  <a:pt x="20" y="2"/>
                </a:lnTo>
                <a:lnTo>
                  <a:pt x="20" y="2"/>
                </a:lnTo>
                <a:lnTo>
                  <a:pt x="20" y="2"/>
                </a:lnTo>
                <a:lnTo>
                  <a:pt x="20" y="5"/>
                </a:lnTo>
                <a:lnTo>
                  <a:pt x="20" y="5"/>
                </a:lnTo>
                <a:lnTo>
                  <a:pt x="21" y="5"/>
                </a:lnTo>
                <a:lnTo>
                  <a:pt x="23" y="5"/>
                </a:lnTo>
                <a:lnTo>
                  <a:pt x="23" y="6"/>
                </a:lnTo>
                <a:lnTo>
                  <a:pt x="23" y="7"/>
                </a:lnTo>
                <a:lnTo>
                  <a:pt x="23" y="8"/>
                </a:lnTo>
                <a:lnTo>
                  <a:pt x="24" y="8"/>
                </a:lnTo>
                <a:lnTo>
                  <a:pt x="24" y="8"/>
                </a:lnTo>
                <a:lnTo>
                  <a:pt x="24" y="8"/>
                </a:lnTo>
                <a:lnTo>
                  <a:pt x="24" y="10"/>
                </a:lnTo>
                <a:lnTo>
                  <a:pt x="25" y="10"/>
                </a:lnTo>
                <a:lnTo>
                  <a:pt x="25" y="10"/>
                </a:lnTo>
                <a:lnTo>
                  <a:pt x="25" y="8"/>
                </a:lnTo>
                <a:lnTo>
                  <a:pt x="25" y="8"/>
                </a:lnTo>
                <a:lnTo>
                  <a:pt x="26" y="8"/>
                </a:lnTo>
                <a:lnTo>
                  <a:pt x="28" y="7"/>
                </a:lnTo>
                <a:lnTo>
                  <a:pt x="28" y="8"/>
                </a:lnTo>
                <a:lnTo>
                  <a:pt x="28" y="8"/>
                </a:lnTo>
                <a:lnTo>
                  <a:pt x="28" y="10"/>
                </a:lnTo>
                <a:lnTo>
                  <a:pt x="29" y="10"/>
                </a:lnTo>
                <a:lnTo>
                  <a:pt x="30" y="11"/>
                </a:lnTo>
                <a:lnTo>
                  <a:pt x="30" y="11"/>
                </a:lnTo>
                <a:lnTo>
                  <a:pt x="31" y="11"/>
                </a:lnTo>
                <a:lnTo>
                  <a:pt x="33" y="11"/>
                </a:lnTo>
                <a:lnTo>
                  <a:pt x="33" y="11"/>
                </a:lnTo>
                <a:lnTo>
                  <a:pt x="34" y="11"/>
                </a:lnTo>
                <a:lnTo>
                  <a:pt x="35" y="11"/>
                </a:lnTo>
                <a:lnTo>
                  <a:pt x="35" y="11"/>
                </a:lnTo>
                <a:lnTo>
                  <a:pt x="37" y="10"/>
                </a:lnTo>
                <a:lnTo>
                  <a:pt x="38" y="10"/>
                </a:lnTo>
                <a:lnTo>
                  <a:pt x="38" y="11"/>
                </a:lnTo>
                <a:lnTo>
                  <a:pt x="38" y="11"/>
                </a:lnTo>
                <a:lnTo>
                  <a:pt x="38" y="12"/>
                </a:lnTo>
                <a:lnTo>
                  <a:pt x="38" y="13"/>
                </a:lnTo>
                <a:lnTo>
                  <a:pt x="38" y="13"/>
                </a:lnTo>
                <a:lnTo>
                  <a:pt x="39" y="13"/>
                </a:lnTo>
                <a:lnTo>
                  <a:pt x="39" y="15"/>
                </a:lnTo>
                <a:lnTo>
                  <a:pt x="39" y="16"/>
                </a:lnTo>
                <a:lnTo>
                  <a:pt x="39" y="15"/>
                </a:lnTo>
                <a:lnTo>
                  <a:pt x="40" y="13"/>
                </a:lnTo>
                <a:lnTo>
                  <a:pt x="40" y="13"/>
                </a:lnTo>
                <a:lnTo>
                  <a:pt x="42" y="13"/>
                </a:lnTo>
                <a:lnTo>
                  <a:pt x="42" y="13"/>
                </a:lnTo>
                <a:lnTo>
                  <a:pt x="42" y="13"/>
                </a:lnTo>
                <a:lnTo>
                  <a:pt x="42" y="15"/>
                </a:lnTo>
                <a:lnTo>
                  <a:pt x="43" y="16"/>
                </a:lnTo>
                <a:lnTo>
                  <a:pt x="43" y="15"/>
                </a:lnTo>
                <a:lnTo>
                  <a:pt x="44" y="13"/>
                </a:lnTo>
                <a:lnTo>
                  <a:pt x="44" y="13"/>
                </a:lnTo>
                <a:lnTo>
                  <a:pt x="44" y="13"/>
                </a:lnTo>
                <a:lnTo>
                  <a:pt x="44" y="13"/>
                </a:lnTo>
                <a:lnTo>
                  <a:pt x="44" y="15"/>
                </a:lnTo>
                <a:lnTo>
                  <a:pt x="44" y="16"/>
                </a:lnTo>
                <a:lnTo>
                  <a:pt x="45" y="15"/>
                </a:lnTo>
                <a:lnTo>
                  <a:pt x="47" y="15"/>
                </a:lnTo>
                <a:lnTo>
                  <a:pt x="47" y="15"/>
                </a:lnTo>
                <a:lnTo>
                  <a:pt x="48" y="15"/>
                </a:lnTo>
                <a:lnTo>
                  <a:pt x="49" y="15"/>
                </a:lnTo>
                <a:lnTo>
                  <a:pt x="49" y="15"/>
                </a:lnTo>
                <a:lnTo>
                  <a:pt x="50" y="16"/>
                </a:lnTo>
                <a:lnTo>
                  <a:pt x="52" y="15"/>
                </a:lnTo>
                <a:lnTo>
                  <a:pt x="50" y="13"/>
                </a:lnTo>
                <a:lnTo>
                  <a:pt x="50" y="13"/>
                </a:lnTo>
                <a:lnTo>
                  <a:pt x="49" y="12"/>
                </a:lnTo>
                <a:lnTo>
                  <a:pt x="50" y="12"/>
                </a:lnTo>
                <a:lnTo>
                  <a:pt x="52" y="12"/>
                </a:lnTo>
                <a:lnTo>
                  <a:pt x="52" y="12"/>
                </a:lnTo>
                <a:lnTo>
                  <a:pt x="52" y="11"/>
                </a:lnTo>
                <a:lnTo>
                  <a:pt x="53" y="11"/>
                </a:lnTo>
                <a:lnTo>
                  <a:pt x="53" y="10"/>
                </a:lnTo>
                <a:lnTo>
                  <a:pt x="53" y="8"/>
                </a:lnTo>
                <a:lnTo>
                  <a:pt x="53" y="8"/>
                </a:lnTo>
                <a:lnTo>
                  <a:pt x="52" y="7"/>
                </a:lnTo>
                <a:lnTo>
                  <a:pt x="52" y="7"/>
                </a:lnTo>
                <a:lnTo>
                  <a:pt x="53" y="6"/>
                </a:lnTo>
                <a:lnTo>
                  <a:pt x="53" y="5"/>
                </a:lnTo>
                <a:lnTo>
                  <a:pt x="53" y="5"/>
                </a:lnTo>
                <a:lnTo>
                  <a:pt x="54" y="5"/>
                </a:lnTo>
                <a:lnTo>
                  <a:pt x="54" y="6"/>
                </a:lnTo>
                <a:lnTo>
                  <a:pt x="54" y="7"/>
                </a:lnTo>
                <a:lnTo>
                  <a:pt x="54" y="7"/>
                </a:lnTo>
                <a:lnTo>
                  <a:pt x="54" y="6"/>
                </a:lnTo>
                <a:lnTo>
                  <a:pt x="54" y="5"/>
                </a:lnTo>
                <a:lnTo>
                  <a:pt x="55" y="5"/>
                </a:lnTo>
                <a:lnTo>
                  <a:pt x="55" y="5"/>
                </a:lnTo>
                <a:lnTo>
                  <a:pt x="55" y="6"/>
                </a:lnTo>
                <a:lnTo>
                  <a:pt x="55" y="7"/>
                </a:lnTo>
                <a:lnTo>
                  <a:pt x="57" y="7"/>
                </a:lnTo>
                <a:lnTo>
                  <a:pt x="55" y="8"/>
                </a:lnTo>
                <a:lnTo>
                  <a:pt x="55" y="8"/>
                </a:lnTo>
                <a:lnTo>
                  <a:pt x="55" y="10"/>
                </a:lnTo>
                <a:lnTo>
                  <a:pt x="54" y="10"/>
                </a:lnTo>
                <a:lnTo>
                  <a:pt x="55" y="11"/>
                </a:lnTo>
                <a:lnTo>
                  <a:pt x="55" y="11"/>
                </a:lnTo>
                <a:lnTo>
                  <a:pt x="55" y="12"/>
                </a:lnTo>
                <a:lnTo>
                  <a:pt x="55" y="13"/>
                </a:lnTo>
                <a:lnTo>
                  <a:pt x="55" y="13"/>
                </a:lnTo>
                <a:lnTo>
                  <a:pt x="55" y="15"/>
                </a:lnTo>
                <a:lnTo>
                  <a:pt x="55" y="15"/>
                </a:lnTo>
                <a:lnTo>
                  <a:pt x="54" y="15"/>
                </a:lnTo>
                <a:lnTo>
                  <a:pt x="54" y="16"/>
                </a:lnTo>
                <a:lnTo>
                  <a:pt x="54" y="16"/>
                </a:lnTo>
                <a:lnTo>
                  <a:pt x="54" y="17"/>
                </a:lnTo>
                <a:lnTo>
                  <a:pt x="54" y="17"/>
                </a:lnTo>
                <a:lnTo>
                  <a:pt x="55" y="17"/>
                </a:lnTo>
                <a:lnTo>
                  <a:pt x="57" y="17"/>
                </a:lnTo>
                <a:lnTo>
                  <a:pt x="58" y="17"/>
                </a:lnTo>
                <a:lnTo>
                  <a:pt x="58" y="18"/>
                </a:lnTo>
                <a:lnTo>
                  <a:pt x="58" y="18"/>
                </a:lnTo>
                <a:lnTo>
                  <a:pt x="58" y="20"/>
                </a:lnTo>
                <a:lnTo>
                  <a:pt x="58" y="21"/>
                </a:lnTo>
                <a:lnTo>
                  <a:pt x="57" y="21"/>
                </a:lnTo>
                <a:lnTo>
                  <a:pt x="57" y="21"/>
                </a:lnTo>
                <a:lnTo>
                  <a:pt x="57" y="22"/>
                </a:lnTo>
                <a:lnTo>
                  <a:pt x="57" y="23"/>
                </a:lnTo>
                <a:lnTo>
                  <a:pt x="57" y="23"/>
                </a:lnTo>
                <a:lnTo>
                  <a:pt x="57" y="25"/>
                </a:lnTo>
                <a:lnTo>
                  <a:pt x="57" y="25"/>
                </a:lnTo>
                <a:lnTo>
                  <a:pt x="58" y="26"/>
                </a:lnTo>
                <a:lnTo>
                  <a:pt x="58" y="26"/>
                </a:lnTo>
                <a:lnTo>
                  <a:pt x="59" y="26"/>
                </a:lnTo>
                <a:lnTo>
                  <a:pt x="60" y="26"/>
                </a:lnTo>
                <a:lnTo>
                  <a:pt x="60" y="27"/>
                </a:lnTo>
                <a:lnTo>
                  <a:pt x="60" y="27"/>
                </a:lnTo>
                <a:lnTo>
                  <a:pt x="60" y="29"/>
                </a:lnTo>
                <a:lnTo>
                  <a:pt x="60" y="29"/>
                </a:lnTo>
                <a:lnTo>
                  <a:pt x="62" y="29"/>
                </a:lnTo>
                <a:lnTo>
                  <a:pt x="62" y="29"/>
                </a:lnTo>
                <a:lnTo>
                  <a:pt x="63" y="29"/>
                </a:lnTo>
                <a:lnTo>
                  <a:pt x="63" y="29"/>
                </a:lnTo>
                <a:lnTo>
                  <a:pt x="63" y="29"/>
                </a:lnTo>
                <a:lnTo>
                  <a:pt x="64" y="29"/>
                </a:lnTo>
                <a:lnTo>
                  <a:pt x="64" y="30"/>
                </a:lnTo>
                <a:lnTo>
                  <a:pt x="64" y="30"/>
                </a:lnTo>
                <a:lnTo>
                  <a:pt x="64" y="31"/>
                </a:lnTo>
                <a:lnTo>
                  <a:pt x="64" y="31"/>
                </a:lnTo>
                <a:lnTo>
                  <a:pt x="64" y="32"/>
                </a:lnTo>
                <a:lnTo>
                  <a:pt x="64" y="32"/>
                </a:lnTo>
                <a:lnTo>
                  <a:pt x="63" y="34"/>
                </a:lnTo>
                <a:lnTo>
                  <a:pt x="63" y="34"/>
                </a:lnTo>
                <a:lnTo>
                  <a:pt x="63" y="35"/>
                </a:lnTo>
                <a:lnTo>
                  <a:pt x="63" y="35"/>
                </a:lnTo>
                <a:lnTo>
                  <a:pt x="62" y="36"/>
                </a:lnTo>
                <a:lnTo>
                  <a:pt x="60" y="36"/>
                </a:lnTo>
                <a:lnTo>
                  <a:pt x="60" y="37"/>
                </a:lnTo>
                <a:lnTo>
                  <a:pt x="60" y="37"/>
                </a:lnTo>
                <a:lnTo>
                  <a:pt x="60" y="39"/>
                </a:lnTo>
                <a:lnTo>
                  <a:pt x="60" y="40"/>
                </a:lnTo>
                <a:lnTo>
                  <a:pt x="60" y="40"/>
                </a:lnTo>
                <a:lnTo>
                  <a:pt x="60" y="40"/>
                </a:lnTo>
                <a:lnTo>
                  <a:pt x="60" y="41"/>
                </a:lnTo>
                <a:lnTo>
                  <a:pt x="60" y="41"/>
                </a:lnTo>
                <a:lnTo>
                  <a:pt x="60" y="42"/>
                </a:lnTo>
                <a:lnTo>
                  <a:pt x="60" y="42"/>
                </a:lnTo>
                <a:lnTo>
                  <a:pt x="62" y="44"/>
                </a:lnTo>
                <a:lnTo>
                  <a:pt x="63" y="44"/>
                </a:lnTo>
                <a:lnTo>
                  <a:pt x="63" y="45"/>
                </a:lnTo>
                <a:lnTo>
                  <a:pt x="63" y="46"/>
                </a:lnTo>
                <a:lnTo>
                  <a:pt x="63" y="46"/>
                </a:lnTo>
                <a:lnTo>
                  <a:pt x="63" y="47"/>
                </a:lnTo>
                <a:lnTo>
                  <a:pt x="63" y="49"/>
                </a:lnTo>
                <a:lnTo>
                  <a:pt x="63" y="49"/>
                </a:lnTo>
                <a:lnTo>
                  <a:pt x="63" y="50"/>
                </a:lnTo>
                <a:lnTo>
                  <a:pt x="63" y="51"/>
                </a:lnTo>
                <a:lnTo>
                  <a:pt x="63" y="51"/>
                </a:lnTo>
                <a:lnTo>
                  <a:pt x="62" y="51"/>
                </a:lnTo>
                <a:lnTo>
                  <a:pt x="62" y="51"/>
                </a:lnTo>
                <a:lnTo>
                  <a:pt x="60" y="52"/>
                </a:lnTo>
                <a:lnTo>
                  <a:pt x="60" y="54"/>
                </a:lnTo>
                <a:lnTo>
                  <a:pt x="60" y="54"/>
                </a:lnTo>
                <a:lnTo>
                  <a:pt x="60" y="54"/>
                </a:lnTo>
                <a:lnTo>
                  <a:pt x="62" y="54"/>
                </a:lnTo>
                <a:lnTo>
                  <a:pt x="62" y="55"/>
                </a:lnTo>
                <a:lnTo>
                  <a:pt x="60" y="56"/>
                </a:lnTo>
                <a:lnTo>
                  <a:pt x="60" y="57"/>
                </a:lnTo>
                <a:lnTo>
                  <a:pt x="60" y="59"/>
                </a:lnTo>
                <a:lnTo>
                  <a:pt x="60" y="59"/>
                </a:lnTo>
                <a:lnTo>
                  <a:pt x="60" y="59"/>
                </a:lnTo>
                <a:lnTo>
                  <a:pt x="59" y="61"/>
                </a:lnTo>
                <a:lnTo>
                  <a:pt x="59" y="61"/>
                </a:lnTo>
                <a:lnTo>
                  <a:pt x="58" y="61"/>
                </a:lnTo>
                <a:lnTo>
                  <a:pt x="58" y="61"/>
                </a:lnTo>
                <a:lnTo>
                  <a:pt x="57" y="61"/>
                </a:lnTo>
                <a:lnTo>
                  <a:pt x="57" y="61"/>
                </a:lnTo>
                <a:lnTo>
                  <a:pt x="55" y="61"/>
                </a:lnTo>
                <a:lnTo>
                  <a:pt x="55" y="60"/>
                </a:lnTo>
                <a:lnTo>
                  <a:pt x="54" y="59"/>
                </a:lnTo>
                <a:lnTo>
                  <a:pt x="54" y="59"/>
                </a:lnTo>
                <a:lnTo>
                  <a:pt x="53" y="59"/>
                </a:lnTo>
                <a:lnTo>
                  <a:pt x="52" y="59"/>
                </a:lnTo>
                <a:lnTo>
                  <a:pt x="52" y="61"/>
                </a:lnTo>
                <a:lnTo>
                  <a:pt x="52" y="61"/>
                </a:lnTo>
                <a:lnTo>
                  <a:pt x="49" y="61"/>
                </a:lnTo>
                <a:lnTo>
                  <a:pt x="49" y="61"/>
                </a:lnTo>
                <a:lnTo>
                  <a:pt x="49" y="61"/>
                </a:lnTo>
                <a:lnTo>
                  <a:pt x="48" y="61"/>
                </a:lnTo>
                <a:lnTo>
                  <a:pt x="48" y="63"/>
                </a:lnTo>
                <a:lnTo>
                  <a:pt x="48" y="63"/>
                </a:lnTo>
                <a:lnTo>
                  <a:pt x="47" y="63"/>
                </a:lnTo>
                <a:lnTo>
                  <a:pt x="47" y="61"/>
                </a:lnTo>
                <a:lnTo>
                  <a:pt x="45" y="61"/>
                </a:lnTo>
                <a:lnTo>
                  <a:pt x="45" y="60"/>
                </a:lnTo>
                <a:lnTo>
                  <a:pt x="44" y="59"/>
                </a:lnTo>
                <a:lnTo>
                  <a:pt x="44" y="59"/>
                </a:lnTo>
                <a:lnTo>
                  <a:pt x="44" y="59"/>
                </a:lnTo>
                <a:lnTo>
                  <a:pt x="44" y="57"/>
                </a:lnTo>
                <a:lnTo>
                  <a:pt x="44" y="56"/>
                </a:lnTo>
                <a:lnTo>
                  <a:pt x="43" y="56"/>
                </a:lnTo>
                <a:lnTo>
                  <a:pt x="42" y="56"/>
                </a:lnTo>
                <a:lnTo>
                  <a:pt x="42" y="56"/>
                </a:lnTo>
                <a:lnTo>
                  <a:pt x="42" y="56"/>
                </a:lnTo>
                <a:lnTo>
                  <a:pt x="40" y="56"/>
                </a:lnTo>
                <a:lnTo>
                  <a:pt x="39" y="56"/>
                </a:lnTo>
                <a:lnTo>
                  <a:pt x="39" y="56"/>
                </a:lnTo>
                <a:lnTo>
                  <a:pt x="38" y="56"/>
                </a:lnTo>
                <a:lnTo>
                  <a:pt x="35" y="56"/>
                </a:lnTo>
                <a:lnTo>
                  <a:pt x="35" y="56"/>
                </a:lnTo>
                <a:lnTo>
                  <a:pt x="34" y="56"/>
                </a:lnTo>
                <a:lnTo>
                  <a:pt x="34" y="56"/>
                </a:lnTo>
                <a:lnTo>
                  <a:pt x="33" y="55"/>
                </a:lnTo>
                <a:lnTo>
                  <a:pt x="33" y="55"/>
                </a:lnTo>
                <a:lnTo>
                  <a:pt x="31" y="55"/>
                </a:lnTo>
                <a:lnTo>
                  <a:pt x="31" y="55"/>
                </a:lnTo>
                <a:lnTo>
                  <a:pt x="31" y="56"/>
                </a:lnTo>
                <a:lnTo>
                  <a:pt x="31" y="56"/>
                </a:lnTo>
                <a:lnTo>
                  <a:pt x="31" y="56"/>
                </a:lnTo>
                <a:lnTo>
                  <a:pt x="31" y="56"/>
                </a:lnTo>
                <a:lnTo>
                  <a:pt x="30" y="57"/>
                </a:lnTo>
                <a:lnTo>
                  <a:pt x="30" y="57"/>
                </a:lnTo>
                <a:lnTo>
                  <a:pt x="30" y="57"/>
                </a:lnTo>
                <a:lnTo>
                  <a:pt x="30" y="59"/>
                </a:lnTo>
                <a:lnTo>
                  <a:pt x="30" y="59"/>
                </a:lnTo>
                <a:lnTo>
                  <a:pt x="29" y="60"/>
                </a:lnTo>
                <a:lnTo>
                  <a:pt x="29" y="60"/>
                </a:lnTo>
                <a:lnTo>
                  <a:pt x="28" y="60"/>
                </a:lnTo>
                <a:lnTo>
                  <a:pt x="28" y="59"/>
                </a:lnTo>
                <a:lnTo>
                  <a:pt x="28" y="59"/>
                </a:lnTo>
                <a:lnTo>
                  <a:pt x="28" y="57"/>
                </a:lnTo>
                <a:lnTo>
                  <a:pt x="26" y="57"/>
                </a:lnTo>
                <a:lnTo>
                  <a:pt x="25" y="57"/>
                </a:lnTo>
                <a:lnTo>
                  <a:pt x="25" y="57"/>
                </a:lnTo>
                <a:lnTo>
                  <a:pt x="24" y="57"/>
                </a:lnTo>
                <a:lnTo>
                  <a:pt x="23" y="56"/>
                </a:lnTo>
                <a:lnTo>
                  <a:pt x="23" y="56"/>
                </a:lnTo>
                <a:lnTo>
                  <a:pt x="23" y="55"/>
                </a:lnTo>
                <a:lnTo>
                  <a:pt x="23" y="54"/>
                </a:lnTo>
                <a:lnTo>
                  <a:pt x="23" y="55"/>
                </a:lnTo>
                <a:lnTo>
                  <a:pt x="21" y="55"/>
                </a:lnTo>
                <a:lnTo>
                  <a:pt x="21" y="54"/>
                </a:lnTo>
                <a:lnTo>
                  <a:pt x="21" y="54"/>
                </a:lnTo>
                <a:lnTo>
                  <a:pt x="21" y="52"/>
                </a:lnTo>
                <a:lnTo>
                  <a:pt x="23" y="52"/>
                </a:lnTo>
                <a:lnTo>
                  <a:pt x="23" y="51"/>
                </a:lnTo>
                <a:lnTo>
                  <a:pt x="23" y="50"/>
                </a:lnTo>
                <a:lnTo>
                  <a:pt x="23" y="50"/>
                </a:lnTo>
                <a:lnTo>
                  <a:pt x="21" y="49"/>
                </a:lnTo>
                <a:lnTo>
                  <a:pt x="20" y="50"/>
                </a:lnTo>
                <a:lnTo>
                  <a:pt x="20" y="50"/>
                </a:lnTo>
                <a:lnTo>
                  <a:pt x="19" y="50"/>
                </a:lnTo>
                <a:lnTo>
                  <a:pt x="18" y="49"/>
                </a:lnTo>
                <a:lnTo>
                  <a:pt x="18" y="49"/>
                </a:lnTo>
                <a:lnTo>
                  <a:pt x="18" y="47"/>
                </a:lnTo>
                <a:lnTo>
                  <a:pt x="16" y="47"/>
                </a:lnTo>
                <a:lnTo>
                  <a:pt x="16" y="47"/>
                </a:lnTo>
                <a:lnTo>
                  <a:pt x="15" y="46"/>
                </a:lnTo>
                <a:lnTo>
                  <a:pt x="15" y="46"/>
                </a:lnTo>
                <a:lnTo>
                  <a:pt x="15" y="45"/>
                </a:lnTo>
                <a:lnTo>
                  <a:pt x="15" y="44"/>
                </a:lnTo>
                <a:lnTo>
                  <a:pt x="14" y="45"/>
                </a:lnTo>
                <a:lnTo>
                  <a:pt x="14" y="44"/>
                </a:lnTo>
                <a:lnTo>
                  <a:pt x="14" y="44"/>
                </a:lnTo>
                <a:lnTo>
                  <a:pt x="14" y="42"/>
                </a:lnTo>
                <a:lnTo>
                  <a:pt x="14" y="42"/>
                </a:lnTo>
                <a:lnTo>
                  <a:pt x="14" y="41"/>
                </a:lnTo>
                <a:lnTo>
                  <a:pt x="14" y="41"/>
                </a:lnTo>
                <a:lnTo>
                  <a:pt x="15" y="41"/>
                </a:lnTo>
                <a:lnTo>
                  <a:pt x="16" y="41"/>
                </a:lnTo>
                <a:lnTo>
                  <a:pt x="16" y="41"/>
                </a:lnTo>
                <a:lnTo>
                  <a:pt x="16" y="40"/>
                </a:lnTo>
                <a:lnTo>
                  <a:pt x="15" y="40"/>
                </a:lnTo>
                <a:lnTo>
                  <a:pt x="15" y="39"/>
                </a:lnTo>
                <a:lnTo>
                  <a:pt x="14" y="39"/>
                </a:lnTo>
                <a:lnTo>
                  <a:pt x="14" y="39"/>
                </a:lnTo>
                <a:lnTo>
                  <a:pt x="14" y="37"/>
                </a:lnTo>
                <a:lnTo>
                  <a:pt x="14" y="37"/>
                </a:lnTo>
                <a:lnTo>
                  <a:pt x="14" y="36"/>
                </a:lnTo>
                <a:lnTo>
                  <a:pt x="13" y="36"/>
                </a:lnTo>
                <a:lnTo>
                  <a:pt x="11" y="36"/>
                </a:lnTo>
                <a:lnTo>
                  <a:pt x="11" y="36"/>
                </a:lnTo>
                <a:lnTo>
                  <a:pt x="11" y="35"/>
                </a:lnTo>
                <a:lnTo>
                  <a:pt x="11" y="35"/>
                </a:lnTo>
                <a:lnTo>
                  <a:pt x="11" y="34"/>
                </a:lnTo>
                <a:lnTo>
                  <a:pt x="13" y="34"/>
                </a:lnTo>
                <a:lnTo>
                  <a:pt x="14" y="34"/>
                </a:lnTo>
                <a:lnTo>
                  <a:pt x="14" y="34"/>
                </a:lnTo>
                <a:lnTo>
                  <a:pt x="14" y="34"/>
                </a:lnTo>
                <a:lnTo>
                  <a:pt x="14" y="32"/>
                </a:lnTo>
                <a:lnTo>
                  <a:pt x="14" y="31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4" y="29"/>
                </a:lnTo>
                <a:lnTo>
                  <a:pt x="14" y="27"/>
                </a:lnTo>
                <a:lnTo>
                  <a:pt x="14" y="27"/>
                </a:lnTo>
                <a:lnTo>
                  <a:pt x="14" y="26"/>
                </a:lnTo>
                <a:lnTo>
                  <a:pt x="15" y="26"/>
                </a:lnTo>
                <a:lnTo>
                  <a:pt x="15" y="26"/>
                </a:lnTo>
                <a:lnTo>
                  <a:pt x="15" y="23"/>
                </a:lnTo>
                <a:lnTo>
                  <a:pt x="14" y="23"/>
                </a:lnTo>
                <a:lnTo>
                  <a:pt x="14" y="23"/>
                </a:lnTo>
                <a:lnTo>
                  <a:pt x="14" y="23"/>
                </a:lnTo>
                <a:lnTo>
                  <a:pt x="13" y="23"/>
                </a:lnTo>
                <a:lnTo>
                  <a:pt x="11" y="22"/>
                </a:lnTo>
                <a:lnTo>
                  <a:pt x="11" y="21"/>
                </a:lnTo>
                <a:lnTo>
                  <a:pt x="11" y="21"/>
                </a:lnTo>
                <a:lnTo>
                  <a:pt x="11" y="21"/>
                </a:lnTo>
                <a:lnTo>
                  <a:pt x="10" y="20"/>
                </a:lnTo>
                <a:lnTo>
                  <a:pt x="10" y="18"/>
                </a:lnTo>
                <a:lnTo>
                  <a:pt x="10" y="18"/>
                </a:lnTo>
                <a:lnTo>
                  <a:pt x="10" y="17"/>
                </a:lnTo>
                <a:lnTo>
                  <a:pt x="10" y="16"/>
                </a:lnTo>
                <a:lnTo>
                  <a:pt x="9" y="16"/>
                </a:lnTo>
                <a:lnTo>
                  <a:pt x="9" y="16"/>
                </a:lnTo>
                <a:lnTo>
                  <a:pt x="8" y="16"/>
                </a:lnTo>
                <a:lnTo>
                  <a:pt x="8" y="15"/>
                </a:lnTo>
                <a:lnTo>
                  <a:pt x="8" y="15"/>
                </a:lnTo>
                <a:lnTo>
                  <a:pt x="8" y="13"/>
                </a:lnTo>
                <a:lnTo>
                  <a:pt x="8" y="13"/>
                </a:lnTo>
                <a:lnTo>
                  <a:pt x="6" y="13"/>
                </a:lnTo>
                <a:lnTo>
                  <a:pt x="6" y="13"/>
                </a:lnTo>
                <a:lnTo>
                  <a:pt x="5" y="12"/>
                </a:lnTo>
                <a:lnTo>
                  <a:pt x="5" y="11"/>
                </a:lnTo>
                <a:lnTo>
                  <a:pt x="5" y="11"/>
                </a:lnTo>
                <a:lnTo>
                  <a:pt x="4" y="11"/>
                </a:lnTo>
                <a:lnTo>
                  <a:pt x="4" y="11"/>
                </a:lnTo>
                <a:lnTo>
                  <a:pt x="2" y="11"/>
                </a:lnTo>
                <a:lnTo>
                  <a:pt x="1" y="11"/>
                </a:lnTo>
                <a:lnTo>
                  <a:pt x="1" y="10"/>
                </a:lnTo>
                <a:lnTo>
                  <a:pt x="1" y="8"/>
                </a:lnTo>
                <a:lnTo>
                  <a:pt x="1" y="8"/>
                </a:lnTo>
                <a:lnTo>
                  <a:pt x="1" y="7"/>
                </a:lnTo>
                <a:lnTo>
                  <a:pt x="1" y="6"/>
                </a:lnTo>
                <a:lnTo>
                  <a:pt x="1" y="5"/>
                </a:lnTo>
                <a:lnTo>
                  <a:pt x="0" y="5"/>
                </a:lnTo>
                <a:lnTo>
                  <a:pt x="1" y="5"/>
                </a:lnTo>
                <a:lnTo>
                  <a:pt x="1" y="3"/>
                </a:lnTo>
                <a:lnTo>
                  <a:pt x="1" y="2"/>
                </a:lnTo>
                <a:lnTo>
                  <a:pt x="1" y="2"/>
                </a:lnTo>
                <a:lnTo>
                  <a:pt x="1" y="2"/>
                </a:lnTo>
                <a:lnTo>
                  <a:pt x="2" y="2"/>
                </a:lnTo>
                <a:lnTo>
                  <a:pt x="4" y="2"/>
                </a:lnTo>
                <a:lnTo>
                  <a:pt x="4" y="2"/>
                </a:lnTo>
                <a:lnTo>
                  <a:pt x="5" y="2"/>
                </a:lnTo>
                <a:lnTo>
                  <a:pt x="6" y="2"/>
                </a:lnTo>
                <a:lnTo>
                  <a:pt x="6" y="1"/>
                </a:lnTo>
                <a:lnTo>
                  <a:pt x="6" y="0"/>
                </a:lnTo>
                <a:lnTo>
                  <a:pt x="6" y="0"/>
                </a:lnTo>
                <a:lnTo>
                  <a:pt x="8" y="0"/>
                </a:lnTo>
                <a:lnTo>
                  <a:pt x="9" y="0"/>
                </a:lnTo>
                <a:lnTo>
                  <a:pt x="9" y="0"/>
                </a:lnTo>
                <a:lnTo>
                  <a:pt x="10" y="0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76" name="Freeform 566" hidden="1">
            <a:extLst>
              <a:ext uri="{FF2B5EF4-FFF2-40B4-BE49-F238E27FC236}">
                <a16:creationId xmlns:a16="http://schemas.microsoft.com/office/drawing/2014/main" id="{1793391E-6AB2-47F8-B4E2-D11080A2853B}"/>
              </a:ext>
            </a:extLst>
          </p:cNvPr>
          <p:cNvSpPr>
            <a:spLocks/>
          </p:cNvSpPr>
          <p:nvPr/>
        </p:nvSpPr>
        <p:spPr bwMode="auto">
          <a:xfrm>
            <a:off x="10758867" y="3454276"/>
            <a:ext cx="1321235" cy="1154688"/>
          </a:xfrm>
          <a:custGeom>
            <a:avLst/>
            <a:gdLst>
              <a:gd name="T0" fmla="*/ 63 w 119"/>
              <a:gd name="T1" fmla="*/ 18 h 104"/>
              <a:gd name="T2" fmla="*/ 64 w 119"/>
              <a:gd name="T3" fmla="*/ 25 h 104"/>
              <a:gd name="T4" fmla="*/ 67 w 119"/>
              <a:gd name="T5" fmla="*/ 33 h 104"/>
              <a:gd name="T6" fmla="*/ 73 w 119"/>
              <a:gd name="T7" fmla="*/ 38 h 104"/>
              <a:gd name="T8" fmla="*/ 77 w 119"/>
              <a:gd name="T9" fmla="*/ 44 h 104"/>
              <a:gd name="T10" fmla="*/ 81 w 119"/>
              <a:gd name="T11" fmla="*/ 49 h 104"/>
              <a:gd name="T12" fmla="*/ 85 w 119"/>
              <a:gd name="T13" fmla="*/ 56 h 104"/>
              <a:gd name="T14" fmla="*/ 88 w 119"/>
              <a:gd name="T15" fmla="*/ 61 h 104"/>
              <a:gd name="T16" fmla="*/ 93 w 119"/>
              <a:gd name="T17" fmla="*/ 59 h 104"/>
              <a:gd name="T18" fmla="*/ 100 w 119"/>
              <a:gd name="T19" fmla="*/ 62 h 104"/>
              <a:gd name="T20" fmla="*/ 106 w 119"/>
              <a:gd name="T21" fmla="*/ 66 h 104"/>
              <a:gd name="T22" fmla="*/ 112 w 119"/>
              <a:gd name="T23" fmla="*/ 67 h 104"/>
              <a:gd name="T24" fmla="*/ 117 w 119"/>
              <a:gd name="T25" fmla="*/ 71 h 104"/>
              <a:gd name="T26" fmla="*/ 119 w 119"/>
              <a:gd name="T27" fmla="*/ 77 h 104"/>
              <a:gd name="T28" fmla="*/ 114 w 119"/>
              <a:gd name="T29" fmla="*/ 78 h 104"/>
              <a:gd name="T30" fmla="*/ 109 w 119"/>
              <a:gd name="T31" fmla="*/ 80 h 104"/>
              <a:gd name="T32" fmla="*/ 103 w 119"/>
              <a:gd name="T33" fmla="*/ 85 h 104"/>
              <a:gd name="T34" fmla="*/ 98 w 119"/>
              <a:gd name="T35" fmla="*/ 80 h 104"/>
              <a:gd name="T36" fmla="*/ 95 w 119"/>
              <a:gd name="T37" fmla="*/ 85 h 104"/>
              <a:gd name="T38" fmla="*/ 90 w 119"/>
              <a:gd name="T39" fmla="*/ 88 h 104"/>
              <a:gd name="T40" fmla="*/ 86 w 119"/>
              <a:gd name="T41" fmla="*/ 90 h 104"/>
              <a:gd name="T42" fmla="*/ 80 w 119"/>
              <a:gd name="T43" fmla="*/ 93 h 104"/>
              <a:gd name="T44" fmla="*/ 77 w 119"/>
              <a:gd name="T45" fmla="*/ 98 h 104"/>
              <a:gd name="T46" fmla="*/ 75 w 119"/>
              <a:gd name="T47" fmla="*/ 102 h 104"/>
              <a:gd name="T48" fmla="*/ 69 w 119"/>
              <a:gd name="T49" fmla="*/ 98 h 104"/>
              <a:gd name="T50" fmla="*/ 66 w 119"/>
              <a:gd name="T51" fmla="*/ 91 h 104"/>
              <a:gd name="T52" fmla="*/ 64 w 119"/>
              <a:gd name="T53" fmla="*/ 85 h 104"/>
              <a:gd name="T54" fmla="*/ 58 w 119"/>
              <a:gd name="T55" fmla="*/ 88 h 104"/>
              <a:gd name="T56" fmla="*/ 53 w 119"/>
              <a:gd name="T57" fmla="*/ 93 h 104"/>
              <a:gd name="T58" fmla="*/ 49 w 119"/>
              <a:gd name="T59" fmla="*/ 91 h 104"/>
              <a:gd name="T60" fmla="*/ 43 w 119"/>
              <a:gd name="T61" fmla="*/ 93 h 104"/>
              <a:gd name="T62" fmla="*/ 37 w 119"/>
              <a:gd name="T63" fmla="*/ 96 h 104"/>
              <a:gd name="T64" fmla="*/ 30 w 119"/>
              <a:gd name="T65" fmla="*/ 87 h 104"/>
              <a:gd name="T66" fmla="*/ 28 w 119"/>
              <a:gd name="T67" fmla="*/ 80 h 104"/>
              <a:gd name="T68" fmla="*/ 23 w 119"/>
              <a:gd name="T69" fmla="*/ 76 h 104"/>
              <a:gd name="T70" fmla="*/ 20 w 119"/>
              <a:gd name="T71" fmla="*/ 70 h 104"/>
              <a:gd name="T72" fmla="*/ 12 w 119"/>
              <a:gd name="T73" fmla="*/ 68 h 104"/>
              <a:gd name="T74" fmla="*/ 6 w 119"/>
              <a:gd name="T75" fmla="*/ 63 h 104"/>
              <a:gd name="T76" fmla="*/ 1 w 119"/>
              <a:gd name="T77" fmla="*/ 61 h 104"/>
              <a:gd name="T78" fmla="*/ 4 w 119"/>
              <a:gd name="T79" fmla="*/ 54 h 104"/>
              <a:gd name="T80" fmla="*/ 1 w 119"/>
              <a:gd name="T81" fmla="*/ 47 h 104"/>
              <a:gd name="T82" fmla="*/ 4 w 119"/>
              <a:gd name="T83" fmla="*/ 41 h 104"/>
              <a:gd name="T84" fmla="*/ 4 w 119"/>
              <a:gd name="T85" fmla="*/ 36 h 104"/>
              <a:gd name="T86" fmla="*/ 4 w 119"/>
              <a:gd name="T87" fmla="*/ 27 h 104"/>
              <a:gd name="T88" fmla="*/ 3 w 119"/>
              <a:gd name="T89" fmla="*/ 20 h 104"/>
              <a:gd name="T90" fmla="*/ 1 w 119"/>
              <a:gd name="T91" fmla="*/ 14 h 104"/>
              <a:gd name="T92" fmla="*/ 6 w 119"/>
              <a:gd name="T93" fmla="*/ 9 h 104"/>
              <a:gd name="T94" fmla="*/ 10 w 119"/>
              <a:gd name="T95" fmla="*/ 9 h 104"/>
              <a:gd name="T96" fmla="*/ 15 w 119"/>
              <a:gd name="T97" fmla="*/ 17 h 104"/>
              <a:gd name="T98" fmla="*/ 20 w 119"/>
              <a:gd name="T99" fmla="*/ 12 h 104"/>
              <a:gd name="T100" fmla="*/ 25 w 119"/>
              <a:gd name="T101" fmla="*/ 9 h 104"/>
              <a:gd name="T102" fmla="*/ 30 w 119"/>
              <a:gd name="T103" fmla="*/ 7 h 104"/>
              <a:gd name="T104" fmla="*/ 39 w 119"/>
              <a:gd name="T105" fmla="*/ 5 h 104"/>
              <a:gd name="T106" fmla="*/ 44 w 119"/>
              <a:gd name="T107" fmla="*/ 0 h 104"/>
              <a:gd name="T108" fmla="*/ 49 w 119"/>
              <a:gd name="T109" fmla="*/ 0 h 104"/>
              <a:gd name="T110" fmla="*/ 53 w 119"/>
              <a:gd name="T111" fmla="*/ 0 h 104"/>
              <a:gd name="T112" fmla="*/ 59 w 119"/>
              <a:gd name="T113" fmla="*/ 3 h 104"/>
              <a:gd name="T114" fmla="*/ 62 w 119"/>
              <a:gd name="T115" fmla="*/ 9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9" h="104">
                <a:moveTo>
                  <a:pt x="63" y="10"/>
                </a:moveTo>
                <a:lnTo>
                  <a:pt x="63" y="12"/>
                </a:lnTo>
                <a:lnTo>
                  <a:pt x="63" y="12"/>
                </a:lnTo>
                <a:lnTo>
                  <a:pt x="63" y="13"/>
                </a:lnTo>
                <a:lnTo>
                  <a:pt x="63" y="14"/>
                </a:lnTo>
                <a:lnTo>
                  <a:pt x="63" y="15"/>
                </a:lnTo>
                <a:lnTo>
                  <a:pt x="63" y="15"/>
                </a:lnTo>
                <a:lnTo>
                  <a:pt x="63" y="17"/>
                </a:lnTo>
                <a:lnTo>
                  <a:pt x="63" y="18"/>
                </a:lnTo>
                <a:lnTo>
                  <a:pt x="63" y="18"/>
                </a:lnTo>
                <a:lnTo>
                  <a:pt x="63" y="19"/>
                </a:lnTo>
                <a:lnTo>
                  <a:pt x="63" y="20"/>
                </a:lnTo>
                <a:lnTo>
                  <a:pt x="64" y="20"/>
                </a:lnTo>
                <a:lnTo>
                  <a:pt x="64" y="20"/>
                </a:lnTo>
                <a:lnTo>
                  <a:pt x="64" y="22"/>
                </a:lnTo>
                <a:lnTo>
                  <a:pt x="64" y="23"/>
                </a:lnTo>
                <a:lnTo>
                  <a:pt x="64" y="23"/>
                </a:lnTo>
                <a:lnTo>
                  <a:pt x="64" y="24"/>
                </a:lnTo>
                <a:lnTo>
                  <a:pt x="64" y="25"/>
                </a:lnTo>
                <a:lnTo>
                  <a:pt x="64" y="25"/>
                </a:lnTo>
                <a:lnTo>
                  <a:pt x="64" y="27"/>
                </a:lnTo>
                <a:lnTo>
                  <a:pt x="64" y="28"/>
                </a:lnTo>
                <a:lnTo>
                  <a:pt x="66" y="28"/>
                </a:lnTo>
                <a:lnTo>
                  <a:pt x="66" y="29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7" y="32"/>
                </a:lnTo>
                <a:lnTo>
                  <a:pt x="67" y="32"/>
                </a:lnTo>
                <a:lnTo>
                  <a:pt x="67" y="33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6"/>
                </a:lnTo>
                <a:lnTo>
                  <a:pt x="69" y="37"/>
                </a:lnTo>
                <a:lnTo>
                  <a:pt x="69" y="37"/>
                </a:lnTo>
                <a:lnTo>
                  <a:pt x="71" y="37"/>
                </a:lnTo>
                <a:lnTo>
                  <a:pt x="71" y="37"/>
                </a:lnTo>
                <a:lnTo>
                  <a:pt x="72" y="37"/>
                </a:lnTo>
                <a:lnTo>
                  <a:pt x="73" y="38"/>
                </a:lnTo>
                <a:lnTo>
                  <a:pt x="73" y="39"/>
                </a:lnTo>
                <a:lnTo>
                  <a:pt x="73" y="39"/>
                </a:lnTo>
                <a:lnTo>
                  <a:pt x="75" y="39"/>
                </a:lnTo>
                <a:lnTo>
                  <a:pt x="75" y="41"/>
                </a:lnTo>
                <a:lnTo>
                  <a:pt x="75" y="42"/>
                </a:lnTo>
                <a:lnTo>
                  <a:pt x="75" y="42"/>
                </a:lnTo>
                <a:lnTo>
                  <a:pt x="76" y="42"/>
                </a:lnTo>
                <a:lnTo>
                  <a:pt x="76" y="43"/>
                </a:lnTo>
                <a:lnTo>
                  <a:pt x="77" y="44"/>
                </a:lnTo>
                <a:lnTo>
                  <a:pt x="77" y="44"/>
                </a:lnTo>
                <a:lnTo>
                  <a:pt x="77" y="44"/>
                </a:lnTo>
                <a:lnTo>
                  <a:pt x="78" y="44"/>
                </a:lnTo>
                <a:lnTo>
                  <a:pt x="80" y="44"/>
                </a:lnTo>
                <a:lnTo>
                  <a:pt x="80" y="46"/>
                </a:lnTo>
                <a:lnTo>
                  <a:pt x="80" y="47"/>
                </a:lnTo>
                <a:lnTo>
                  <a:pt x="80" y="47"/>
                </a:lnTo>
                <a:lnTo>
                  <a:pt x="80" y="48"/>
                </a:lnTo>
                <a:lnTo>
                  <a:pt x="80" y="49"/>
                </a:lnTo>
                <a:lnTo>
                  <a:pt x="80" y="49"/>
                </a:lnTo>
                <a:lnTo>
                  <a:pt x="81" y="49"/>
                </a:lnTo>
                <a:lnTo>
                  <a:pt x="82" y="49"/>
                </a:lnTo>
                <a:lnTo>
                  <a:pt x="82" y="51"/>
                </a:lnTo>
                <a:lnTo>
                  <a:pt x="82" y="52"/>
                </a:lnTo>
                <a:lnTo>
                  <a:pt x="82" y="53"/>
                </a:lnTo>
                <a:lnTo>
                  <a:pt x="83" y="53"/>
                </a:lnTo>
                <a:lnTo>
                  <a:pt x="83" y="53"/>
                </a:lnTo>
                <a:lnTo>
                  <a:pt x="83" y="54"/>
                </a:lnTo>
                <a:lnTo>
                  <a:pt x="83" y="56"/>
                </a:lnTo>
                <a:lnTo>
                  <a:pt x="85" y="56"/>
                </a:lnTo>
                <a:lnTo>
                  <a:pt x="85" y="56"/>
                </a:lnTo>
                <a:lnTo>
                  <a:pt x="85" y="57"/>
                </a:lnTo>
                <a:lnTo>
                  <a:pt x="85" y="58"/>
                </a:lnTo>
                <a:lnTo>
                  <a:pt x="85" y="58"/>
                </a:lnTo>
                <a:lnTo>
                  <a:pt x="85" y="59"/>
                </a:lnTo>
                <a:lnTo>
                  <a:pt x="85" y="61"/>
                </a:lnTo>
                <a:lnTo>
                  <a:pt x="85" y="61"/>
                </a:lnTo>
                <a:lnTo>
                  <a:pt x="86" y="61"/>
                </a:lnTo>
                <a:lnTo>
                  <a:pt x="87" y="61"/>
                </a:lnTo>
                <a:lnTo>
                  <a:pt x="87" y="61"/>
                </a:lnTo>
                <a:lnTo>
                  <a:pt x="88" y="61"/>
                </a:lnTo>
                <a:lnTo>
                  <a:pt x="88" y="61"/>
                </a:lnTo>
                <a:lnTo>
                  <a:pt x="90" y="59"/>
                </a:lnTo>
                <a:lnTo>
                  <a:pt x="90" y="58"/>
                </a:lnTo>
                <a:lnTo>
                  <a:pt x="90" y="58"/>
                </a:lnTo>
                <a:lnTo>
                  <a:pt x="90" y="58"/>
                </a:lnTo>
                <a:lnTo>
                  <a:pt x="91" y="58"/>
                </a:lnTo>
                <a:lnTo>
                  <a:pt x="92" y="58"/>
                </a:lnTo>
                <a:lnTo>
                  <a:pt x="93" y="58"/>
                </a:lnTo>
                <a:lnTo>
                  <a:pt x="93" y="58"/>
                </a:lnTo>
                <a:lnTo>
                  <a:pt x="93" y="59"/>
                </a:lnTo>
                <a:lnTo>
                  <a:pt x="93" y="61"/>
                </a:lnTo>
                <a:lnTo>
                  <a:pt x="95" y="61"/>
                </a:lnTo>
                <a:lnTo>
                  <a:pt x="96" y="61"/>
                </a:lnTo>
                <a:lnTo>
                  <a:pt x="96" y="61"/>
                </a:lnTo>
                <a:lnTo>
                  <a:pt x="97" y="61"/>
                </a:lnTo>
                <a:lnTo>
                  <a:pt x="98" y="61"/>
                </a:lnTo>
                <a:lnTo>
                  <a:pt x="98" y="61"/>
                </a:lnTo>
                <a:lnTo>
                  <a:pt x="100" y="61"/>
                </a:lnTo>
                <a:lnTo>
                  <a:pt x="100" y="61"/>
                </a:lnTo>
                <a:lnTo>
                  <a:pt x="100" y="62"/>
                </a:lnTo>
                <a:lnTo>
                  <a:pt x="100" y="63"/>
                </a:lnTo>
                <a:lnTo>
                  <a:pt x="101" y="63"/>
                </a:lnTo>
                <a:lnTo>
                  <a:pt x="101" y="63"/>
                </a:lnTo>
                <a:lnTo>
                  <a:pt x="101" y="64"/>
                </a:lnTo>
                <a:lnTo>
                  <a:pt x="101" y="64"/>
                </a:lnTo>
                <a:lnTo>
                  <a:pt x="102" y="66"/>
                </a:lnTo>
                <a:lnTo>
                  <a:pt x="103" y="66"/>
                </a:lnTo>
                <a:lnTo>
                  <a:pt x="103" y="66"/>
                </a:lnTo>
                <a:lnTo>
                  <a:pt x="105" y="66"/>
                </a:lnTo>
                <a:lnTo>
                  <a:pt x="106" y="66"/>
                </a:lnTo>
                <a:lnTo>
                  <a:pt x="106" y="66"/>
                </a:lnTo>
                <a:lnTo>
                  <a:pt x="107" y="66"/>
                </a:lnTo>
                <a:lnTo>
                  <a:pt x="109" y="66"/>
                </a:lnTo>
                <a:lnTo>
                  <a:pt x="109" y="66"/>
                </a:lnTo>
                <a:lnTo>
                  <a:pt x="110" y="66"/>
                </a:lnTo>
                <a:lnTo>
                  <a:pt x="111" y="66"/>
                </a:lnTo>
                <a:lnTo>
                  <a:pt x="112" y="64"/>
                </a:lnTo>
                <a:lnTo>
                  <a:pt x="112" y="66"/>
                </a:lnTo>
                <a:lnTo>
                  <a:pt x="112" y="66"/>
                </a:lnTo>
                <a:lnTo>
                  <a:pt x="112" y="67"/>
                </a:lnTo>
                <a:lnTo>
                  <a:pt x="112" y="68"/>
                </a:lnTo>
                <a:lnTo>
                  <a:pt x="114" y="68"/>
                </a:lnTo>
                <a:lnTo>
                  <a:pt x="115" y="67"/>
                </a:lnTo>
                <a:lnTo>
                  <a:pt x="116" y="67"/>
                </a:lnTo>
                <a:lnTo>
                  <a:pt x="116" y="68"/>
                </a:lnTo>
                <a:lnTo>
                  <a:pt x="116" y="68"/>
                </a:lnTo>
                <a:lnTo>
                  <a:pt x="116" y="70"/>
                </a:lnTo>
                <a:lnTo>
                  <a:pt x="116" y="70"/>
                </a:lnTo>
                <a:lnTo>
                  <a:pt x="117" y="71"/>
                </a:lnTo>
                <a:lnTo>
                  <a:pt x="117" y="71"/>
                </a:lnTo>
                <a:lnTo>
                  <a:pt x="117" y="72"/>
                </a:lnTo>
                <a:lnTo>
                  <a:pt x="117" y="72"/>
                </a:lnTo>
                <a:lnTo>
                  <a:pt x="119" y="72"/>
                </a:lnTo>
                <a:lnTo>
                  <a:pt x="119" y="73"/>
                </a:lnTo>
                <a:lnTo>
                  <a:pt x="119" y="75"/>
                </a:lnTo>
                <a:lnTo>
                  <a:pt x="117" y="75"/>
                </a:lnTo>
                <a:lnTo>
                  <a:pt x="117" y="76"/>
                </a:lnTo>
                <a:lnTo>
                  <a:pt x="117" y="76"/>
                </a:lnTo>
                <a:lnTo>
                  <a:pt x="117" y="77"/>
                </a:lnTo>
                <a:lnTo>
                  <a:pt x="119" y="77"/>
                </a:lnTo>
                <a:lnTo>
                  <a:pt x="119" y="78"/>
                </a:lnTo>
                <a:lnTo>
                  <a:pt x="119" y="78"/>
                </a:lnTo>
                <a:lnTo>
                  <a:pt x="119" y="80"/>
                </a:lnTo>
                <a:lnTo>
                  <a:pt x="117" y="80"/>
                </a:lnTo>
                <a:lnTo>
                  <a:pt x="117" y="80"/>
                </a:lnTo>
                <a:lnTo>
                  <a:pt x="116" y="80"/>
                </a:lnTo>
                <a:lnTo>
                  <a:pt x="115" y="80"/>
                </a:lnTo>
                <a:lnTo>
                  <a:pt x="115" y="80"/>
                </a:lnTo>
                <a:lnTo>
                  <a:pt x="114" y="80"/>
                </a:lnTo>
                <a:lnTo>
                  <a:pt x="114" y="78"/>
                </a:lnTo>
                <a:lnTo>
                  <a:pt x="114" y="77"/>
                </a:lnTo>
                <a:lnTo>
                  <a:pt x="112" y="77"/>
                </a:lnTo>
                <a:lnTo>
                  <a:pt x="112" y="77"/>
                </a:lnTo>
                <a:lnTo>
                  <a:pt x="111" y="77"/>
                </a:lnTo>
                <a:lnTo>
                  <a:pt x="111" y="77"/>
                </a:lnTo>
                <a:lnTo>
                  <a:pt x="111" y="78"/>
                </a:lnTo>
                <a:lnTo>
                  <a:pt x="111" y="80"/>
                </a:lnTo>
                <a:lnTo>
                  <a:pt x="110" y="80"/>
                </a:lnTo>
                <a:lnTo>
                  <a:pt x="109" y="80"/>
                </a:lnTo>
                <a:lnTo>
                  <a:pt x="109" y="80"/>
                </a:lnTo>
                <a:lnTo>
                  <a:pt x="107" y="80"/>
                </a:lnTo>
                <a:lnTo>
                  <a:pt x="106" y="80"/>
                </a:lnTo>
                <a:lnTo>
                  <a:pt x="106" y="80"/>
                </a:lnTo>
                <a:lnTo>
                  <a:pt x="106" y="81"/>
                </a:lnTo>
                <a:lnTo>
                  <a:pt x="106" y="82"/>
                </a:lnTo>
                <a:lnTo>
                  <a:pt x="105" y="82"/>
                </a:lnTo>
                <a:lnTo>
                  <a:pt x="105" y="83"/>
                </a:lnTo>
                <a:lnTo>
                  <a:pt x="105" y="85"/>
                </a:lnTo>
                <a:lnTo>
                  <a:pt x="105" y="85"/>
                </a:lnTo>
                <a:lnTo>
                  <a:pt x="103" y="85"/>
                </a:lnTo>
                <a:lnTo>
                  <a:pt x="103" y="83"/>
                </a:lnTo>
                <a:lnTo>
                  <a:pt x="103" y="82"/>
                </a:lnTo>
                <a:lnTo>
                  <a:pt x="103" y="82"/>
                </a:lnTo>
                <a:lnTo>
                  <a:pt x="102" y="82"/>
                </a:lnTo>
                <a:lnTo>
                  <a:pt x="101" y="82"/>
                </a:lnTo>
                <a:lnTo>
                  <a:pt x="101" y="82"/>
                </a:lnTo>
                <a:lnTo>
                  <a:pt x="100" y="82"/>
                </a:lnTo>
                <a:lnTo>
                  <a:pt x="100" y="81"/>
                </a:lnTo>
                <a:lnTo>
                  <a:pt x="98" y="80"/>
                </a:lnTo>
                <a:lnTo>
                  <a:pt x="98" y="80"/>
                </a:lnTo>
                <a:lnTo>
                  <a:pt x="98" y="80"/>
                </a:lnTo>
                <a:lnTo>
                  <a:pt x="98" y="81"/>
                </a:lnTo>
                <a:lnTo>
                  <a:pt x="98" y="82"/>
                </a:lnTo>
                <a:lnTo>
                  <a:pt x="98" y="82"/>
                </a:lnTo>
                <a:lnTo>
                  <a:pt x="97" y="82"/>
                </a:lnTo>
                <a:lnTo>
                  <a:pt x="96" y="82"/>
                </a:lnTo>
                <a:lnTo>
                  <a:pt x="96" y="83"/>
                </a:lnTo>
                <a:lnTo>
                  <a:pt x="96" y="85"/>
                </a:lnTo>
                <a:lnTo>
                  <a:pt x="96" y="85"/>
                </a:lnTo>
                <a:lnTo>
                  <a:pt x="95" y="85"/>
                </a:lnTo>
                <a:lnTo>
                  <a:pt x="93" y="85"/>
                </a:lnTo>
                <a:lnTo>
                  <a:pt x="93" y="85"/>
                </a:lnTo>
                <a:lnTo>
                  <a:pt x="92" y="85"/>
                </a:lnTo>
                <a:lnTo>
                  <a:pt x="91" y="85"/>
                </a:lnTo>
                <a:lnTo>
                  <a:pt x="91" y="85"/>
                </a:lnTo>
                <a:lnTo>
                  <a:pt x="91" y="86"/>
                </a:lnTo>
                <a:lnTo>
                  <a:pt x="92" y="87"/>
                </a:lnTo>
                <a:lnTo>
                  <a:pt x="91" y="87"/>
                </a:lnTo>
                <a:lnTo>
                  <a:pt x="90" y="87"/>
                </a:lnTo>
                <a:lnTo>
                  <a:pt x="90" y="88"/>
                </a:lnTo>
                <a:lnTo>
                  <a:pt x="90" y="90"/>
                </a:lnTo>
                <a:lnTo>
                  <a:pt x="90" y="88"/>
                </a:lnTo>
                <a:lnTo>
                  <a:pt x="90" y="87"/>
                </a:lnTo>
                <a:lnTo>
                  <a:pt x="88" y="87"/>
                </a:lnTo>
                <a:lnTo>
                  <a:pt x="87" y="87"/>
                </a:lnTo>
                <a:lnTo>
                  <a:pt x="87" y="87"/>
                </a:lnTo>
                <a:lnTo>
                  <a:pt x="87" y="88"/>
                </a:lnTo>
                <a:lnTo>
                  <a:pt x="87" y="90"/>
                </a:lnTo>
                <a:lnTo>
                  <a:pt x="86" y="90"/>
                </a:lnTo>
                <a:lnTo>
                  <a:pt x="86" y="90"/>
                </a:lnTo>
                <a:lnTo>
                  <a:pt x="85" y="90"/>
                </a:lnTo>
                <a:lnTo>
                  <a:pt x="85" y="90"/>
                </a:lnTo>
                <a:lnTo>
                  <a:pt x="83" y="91"/>
                </a:lnTo>
                <a:lnTo>
                  <a:pt x="82" y="92"/>
                </a:lnTo>
                <a:lnTo>
                  <a:pt x="82" y="93"/>
                </a:lnTo>
                <a:lnTo>
                  <a:pt x="82" y="93"/>
                </a:lnTo>
                <a:lnTo>
                  <a:pt x="81" y="93"/>
                </a:lnTo>
                <a:lnTo>
                  <a:pt x="80" y="93"/>
                </a:lnTo>
                <a:lnTo>
                  <a:pt x="80" y="93"/>
                </a:lnTo>
                <a:lnTo>
                  <a:pt x="80" y="93"/>
                </a:lnTo>
                <a:lnTo>
                  <a:pt x="80" y="93"/>
                </a:lnTo>
                <a:lnTo>
                  <a:pt x="80" y="95"/>
                </a:lnTo>
                <a:lnTo>
                  <a:pt x="80" y="95"/>
                </a:lnTo>
                <a:lnTo>
                  <a:pt x="80" y="95"/>
                </a:lnTo>
                <a:lnTo>
                  <a:pt x="80" y="96"/>
                </a:lnTo>
                <a:lnTo>
                  <a:pt x="80" y="96"/>
                </a:lnTo>
                <a:lnTo>
                  <a:pt x="78" y="96"/>
                </a:lnTo>
                <a:lnTo>
                  <a:pt x="78" y="97"/>
                </a:lnTo>
                <a:lnTo>
                  <a:pt x="77" y="97"/>
                </a:lnTo>
                <a:lnTo>
                  <a:pt x="77" y="98"/>
                </a:lnTo>
                <a:lnTo>
                  <a:pt x="77" y="98"/>
                </a:lnTo>
                <a:lnTo>
                  <a:pt x="77" y="100"/>
                </a:lnTo>
                <a:lnTo>
                  <a:pt x="77" y="101"/>
                </a:lnTo>
                <a:lnTo>
                  <a:pt x="77" y="101"/>
                </a:lnTo>
                <a:lnTo>
                  <a:pt x="77" y="102"/>
                </a:lnTo>
                <a:lnTo>
                  <a:pt x="77" y="104"/>
                </a:lnTo>
                <a:lnTo>
                  <a:pt x="76" y="104"/>
                </a:lnTo>
                <a:lnTo>
                  <a:pt x="75" y="104"/>
                </a:lnTo>
                <a:lnTo>
                  <a:pt x="75" y="104"/>
                </a:lnTo>
                <a:lnTo>
                  <a:pt x="75" y="102"/>
                </a:lnTo>
                <a:lnTo>
                  <a:pt x="75" y="101"/>
                </a:lnTo>
                <a:lnTo>
                  <a:pt x="75" y="101"/>
                </a:lnTo>
                <a:lnTo>
                  <a:pt x="75" y="100"/>
                </a:lnTo>
                <a:lnTo>
                  <a:pt x="75" y="98"/>
                </a:lnTo>
                <a:lnTo>
                  <a:pt x="75" y="98"/>
                </a:lnTo>
                <a:lnTo>
                  <a:pt x="73" y="98"/>
                </a:lnTo>
                <a:lnTo>
                  <a:pt x="72" y="98"/>
                </a:lnTo>
                <a:lnTo>
                  <a:pt x="71" y="98"/>
                </a:lnTo>
                <a:lnTo>
                  <a:pt x="71" y="98"/>
                </a:lnTo>
                <a:lnTo>
                  <a:pt x="69" y="98"/>
                </a:lnTo>
                <a:lnTo>
                  <a:pt x="69" y="97"/>
                </a:lnTo>
                <a:lnTo>
                  <a:pt x="68" y="96"/>
                </a:lnTo>
                <a:lnTo>
                  <a:pt x="68" y="96"/>
                </a:lnTo>
                <a:lnTo>
                  <a:pt x="68" y="95"/>
                </a:lnTo>
                <a:lnTo>
                  <a:pt x="68" y="93"/>
                </a:lnTo>
                <a:lnTo>
                  <a:pt x="68" y="93"/>
                </a:lnTo>
                <a:lnTo>
                  <a:pt x="68" y="93"/>
                </a:lnTo>
                <a:lnTo>
                  <a:pt x="67" y="93"/>
                </a:lnTo>
                <a:lnTo>
                  <a:pt x="67" y="92"/>
                </a:lnTo>
                <a:lnTo>
                  <a:pt x="66" y="91"/>
                </a:lnTo>
                <a:lnTo>
                  <a:pt x="66" y="90"/>
                </a:lnTo>
                <a:lnTo>
                  <a:pt x="66" y="91"/>
                </a:lnTo>
                <a:lnTo>
                  <a:pt x="64" y="90"/>
                </a:lnTo>
                <a:lnTo>
                  <a:pt x="63" y="90"/>
                </a:lnTo>
                <a:lnTo>
                  <a:pt x="64" y="90"/>
                </a:lnTo>
                <a:lnTo>
                  <a:pt x="64" y="88"/>
                </a:lnTo>
                <a:lnTo>
                  <a:pt x="64" y="87"/>
                </a:lnTo>
                <a:lnTo>
                  <a:pt x="64" y="87"/>
                </a:lnTo>
                <a:lnTo>
                  <a:pt x="66" y="86"/>
                </a:lnTo>
                <a:lnTo>
                  <a:pt x="64" y="85"/>
                </a:lnTo>
                <a:lnTo>
                  <a:pt x="63" y="85"/>
                </a:lnTo>
                <a:lnTo>
                  <a:pt x="63" y="85"/>
                </a:lnTo>
                <a:lnTo>
                  <a:pt x="62" y="85"/>
                </a:lnTo>
                <a:lnTo>
                  <a:pt x="62" y="86"/>
                </a:lnTo>
                <a:lnTo>
                  <a:pt x="61" y="87"/>
                </a:lnTo>
                <a:lnTo>
                  <a:pt x="61" y="87"/>
                </a:lnTo>
                <a:lnTo>
                  <a:pt x="61" y="88"/>
                </a:lnTo>
                <a:lnTo>
                  <a:pt x="59" y="88"/>
                </a:lnTo>
                <a:lnTo>
                  <a:pt x="58" y="88"/>
                </a:lnTo>
                <a:lnTo>
                  <a:pt x="58" y="88"/>
                </a:lnTo>
                <a:lnTo>
                  <a:pt x="58" y="88"/>
                </a:lnTo>
                <a:lnTo>
                  <a:pt x="58" y="90"/>
                </a:lnTo>
                <a:lnTo>
                  <a:pt x="58" y="90"/>
                </a:lnTo>
                <a:lnTo>
                  <a:pt x="57" y="91"/>
                </a:lnTo>
                <a:lnTo>
                  <a:pt x="57" y="92"/>
                </a:lnTo>
                <a:lnTo>
                  <a:pt x="57" y="93"/>
                </a:lnTo>
                <a:lnTo>
                  <a:pt x="56" y="93"/>
                </a:lnTo>
                <a:lnTo>
                  <a:pt x="56" y="93"/>
                </a:lnTo>
                <a:lnTo>
                  <a:pt x="54" y="93"/>
                </a:lnTo>
                <a:lnTo>
                  <a:pt x="53" y="93"/>
                </a:lnTo>
                <a:lnTo>
                  <a:pt x="52" y="93"/>
                </a:lnTo>
                <a:lnTo>
                  <a:pt x="52" y="93"/>
                </a:lnTo>
                <a:lnTo>
                  <a:pt x="51" y="93"/>
                </a:lnTo>
                <a:lnTo>
                  <a:pt x="52" y="93"/>
                </a:lnTo>
                <a:lnTo>
                  <a:pt x="52" y="92"/>
                </a:lnTo>
                <a:lnTo>
                  <a:pt x="52" y="91"/>
                </a:lnTo>
                <a:lnTo>
                  <a:pt x="52" y="91"/>
                </a:lnTo>
                <a:lnTo>
                  <a:pt x="51" y="91"/>
                </a:lnTo>
                <a:lnTo>
                  <a:pt x="49" y="91"/>
                </a:lnTo>
                <a:lnTo>
                  <a:pt x="49" y="91"/>
                </a:lnTo>
                <a:lnTo>
                  <a:pt x="48" y="91"/>
                </a:lnTo>
                <a:lnTo>
                  <a:pt x="47" y="91"/>
                </a:lnTo>
                <a:lnTo>
                  <a:pt x="47" y="91"/>
                </a:lnTo>
                <a:lnTo>
                  <a:pt x="46" y="91"/>
                </a:lnTo>
                <a:lnTo>
                  <a:pt x="44" y="91"/>
                </a:lnTo>
                <a:lnTo>
                  <a:pt x="44" y="92"/>
                </a:lnTo>
                <a:lnTo>
                  <a:pt x="44" y="93"/>
                </a:lnTo>
                <a:lnTo>
                  <a:pt x="44" y="93"/>
                </a:lnTo>
                <a:lnTo>
                  <a:pt x="44" y="93"/>
                </a:lnTo>
                <a:lnTo>
                  <a:pt x="43" y="93"/>
                </a:lnTo>
                <a:lnTo>
                  <a:pt x="42" y="93"/>
                </a:lnTo>
                <a:lnTo>
                  <a:pt x="42" y="95"/>
                </a:lnTo>
                <a:lnTo>
                  <a:pt x="42" y="96"/>
                </a:lnTo>
                <a:lnTo>
                  <a:pt x="41" y="96"/>
                </a:lnTo>
                <a:lnTo>
                  <a:pt x="41" y="96"/>
                </a:lnTo>
                <a:lnTo>
                  <a:pt x="39" y="96"/>
                </a:lnTo>
                <a:lnTo>
                  <a:pt x="39" y="96"/>
                </a:lnTo>
                <a:lnTo>
                  <a:pt x="39" y="96"/>
                </a:lnTo>
                <a:lnTo>
                  <a:pt x="38" y="96"/>
                </a:lnTo>
                <a:lnTo>
                  <a:pt x="37" y="96"/>
                </a:lnTo>
                <a:lnTo>
                  <a:pt x="37" y="96"/>
                </a:lnTo>
                <a:lnTo>
                  <a:pt x="37" y="96"/>
                </a:lnTo>
                <a:lnTo>
                  <a:pt x="37" y="95"/>
                </a:lnTo>
                <a:lnTo>
                  <a:pt x="35" y="93"/>
                </a:lnTo>
                <a:lnTo>
                  <a:pt x="34" y="93"/>
                </a:lnTo>
                <a:lnTo>
                  <a:pt x="34" y="93"/>
                </a:lnTo>
                <a:lnTo>
                  <a:pt x="30" y="90"/>
                </a:lnTo>
                <a:lnTo>
                  <a:pt x="30" y="90"/>
                </a:lnTo>
                <a:lnTo>
                  <a:pt x="30" y="88"/>
                </a:lnTo>
                <a:lnTo>
                  <a:pt x="30" y="87"/>
                </a:lnTo>
                <a:lnTo>
                  <a:pt x="30" y="87"/>
                </a:lnTo>
                <a:lnTo>
                  <a:pt x="30" y="86"/>
                </a:lnTo>
                <a:lnTo>
                  <a:pt x="30" y="85"/>
                </a:lnTo>
                <a:lnTo>
                  <a:pt x="29" y="85"/>
                </a:lnTo>
                <a:lnTo>
                  <a:pt x="29" y="83"/>
                </a:lnTo>
                <a:lnTo>
                  <a:pt x="29" y="82"/>
                </a:lnTo>
                <a:lnTo>
                  <a:pt x="29" y="82"/>
                </a:lnTo>
                <a:lnTo>
                  <a:pt x="28" y="82"/>
                </a:lnTo>
                <a:lnTo>
                  <a:pt x="28" y="81"/>
                </a:lnTo>
                <a:lnTo>
                  <a:pt x="28" y="80"/>
                </a:lnTo>
                <a:lnTo>
                  <a:pt x="28" y="80"/>
                </a:lnTo>
                <a:lnTo>
                  <a:pt x="28" y="80"/>
                </a:lnTo>
                <a:lnTo>
                  <a:pt x="27" y="80"/>
                </a:lnTo>
                <a:lnTo>
                  <a:pt x="25" y="80"/>
                </a:lnTo>
                <a:lnTo>
                  <a:pt x="25" y="80"/>
                </a:lnTo>
                <a:lnTo>
                  <a:pt x="24" y="80"/>
                </a:lnTo>
                <a:lnTo>
                  <a:pt x="24" y="78"/>
                </a:lnTo>
                <a:lnTo>
                  <a:pt x="24" y="77"/>
                </a:lnTo>
                <a:lnTo>
                  <a:pt x="24" y="77"/>
                </a:lnTo>
                <a:lnTo>
                  <a:pt x="23" y="76"/>
                </a:lnTo>
                <a:lnTo>
                  <a:pt x="23" y="75"/>
                </a:lnTo>
                <a:lnTo>
                  <a:pt x="23" y="75"/>
                </a:lnTo>
                <a:lnTo>
                  <a:pt x="23" y="75"/>
                </a:lnTo>
                <a:lnTo>
                  <a:pt x="23" y="73"/>
                </a:lnTo>
                <a:lnTo>
                  <a:pt x="23" y="72"/>
                </a:lnTo>
                <a:lnTo>
                  <a:pt x="22" y="72"/>
                </a:lnTo>
                <a:lnTo>
                  <a:pt x="20" y="72"/>
                </a:lnTo>
                <a:lnTo>
                  <a:pt x="20" y="72"/>
                </a:lnTo>
                <a:lnTo>
                  <a:pt x="20" y="71"/>
                </a:lnTo>
                <a:lnTo>
                  <a:pt x="20" y="70"/>
                </a:lnTo>
                <a:lnTo>
                  <a:pt x="19" y="68"/>
                </a:lnTo>
                <a:lnTo>
                  <a:pt x="18" y="68"/>
                </a:lnTo>
                <a:lnTo>
                  <a:pt x="18" y="68"/>
                </a:lnTo>
                <a:lnTo>
                  <a:pt x="17" y="68"/>
                </a:lnTo>
                <a:lnTo>
                  <a:pt x="15" y="68"/>
                </a:lnTo>
                <a:lnTo>
                  <a:pt x="14" y="68"/>
                </a:lnTo>
                <a:lnTo>
                  <a:pt x="14" y="68"/>
                </a:lnTo>
                <a:lnTo>
                  <a:pt x="13" y="68"/>
                </a:lnTo>
                <a:lnTo>
                  <a:pt x="12" y="68"/>
                </a:lnTo>
                <a:lnTo>
                  <a:pt x="12" y="68"/>
                </a:lnTo>
                <a:lnTo>
                  <a:pt x="12" y="68"/>
                </a:lnTo>
                <a:lnTo>
                  <a:pt x="12" y="67"/>
                </a:lnTo>
                <a:lnTo>
                  <a:pt x="12" y="66"/>
                </a:lnTo>
                <a:lnTo>
                  <a:pt x="10" y="66"/>
                </a:lnTo>
                <a:lnTo>
                  <a:pt x="9" y="66"/>
                </a:lnTo>
                <a:lnTo>
                  <a:pt x="9" y="64"/>
                </a:lnTo>
                <a:lnTo>
                  <a:pt x="9" y="63"/>
                </a:lnTo>
                <a:lnTo>
                  <a:pt x="9" y="63"/>
                </a:lnTo>
                <a:lnTo>
                  <a:pt x="8" y="63"/>
                </a:lnTo>
                <a:lnTo>
                  <a:pt x="6" y="63"/>
                </a:lnTo>
                <a:lnTo>
                  <a:pt x="6" y="63"/>
                </a:lnTo>
                <a:lnTo>
                  <a:pt x="5" y="63"/>
                </a:lnTo>
                <a:lnTo>
                  <a:pt x="4" y="63"/>
                </a:lnTo>
                <a:lnTo>
                  <a:pt x="4" y="63"/>
                </a:lnTo>
                <a:lnTo>
                  <a:pt x="3" y="63"/>
                </a:lnTo>
                <a:lnTo>
                  <a:pt x="3" y="63"/>
                </a:lnTo>
                <a:lnTo>
                  <a:pt x="3" y="62"/>
                </a:lnTo>
                <a:lnTo>
                  <a:pt x="3" y="61"/>
                </a:lnTo>
                <a:lnTo>
                  <a:pt x="1" y="61"/>
                </a:lnTo>
                <a:lnTo>
                  <a:pt x="1" y="61"/>
                </a:lnTo>
                <a:lnTo>
                  <a:pt x="1" y="61"/>
                </a:lnTo>
                <a:lnTo>
                  <a:pt x="1" y="59"/>
                </a:lnTo>
                <a:lnTo>
                  <a:pt x="3" y="58"/>
                </a:lnTo>
                <a:lnTo>
                  <a:pt x="3" y="58"/>
                </a:lnTo>
                <a:lnTo>
                  <a:pt x="4" y="58"/>
                </a:lnTo>
                <a:lnTo>
                  <a:pt x="4" y="58"/>
                </a:lnTo>
                <a:lnTo>
                  <a:pt x="4" y="57"/>
                </a:lnTo>
                <a:lnTo>
                  <a:pt x="4" y="56"/>
                </a:lnTo>
                <a:lnTo>
                  <a:pt x="4" y="56"/>
                </a:lnTo>
                <a:lnTo>
                  <a:pt x="4" y="54"/>
                </a:lnTo>
                <a:lnTo>
                  <a:pt x="4" y="53"/>
                </a:lnTo>
                <a:lnTo>
                  <a:pt x="4" y="53"/>
                </a:lnTo>
                <a:lnTo>
                  <a:pt x="4" y="52"/>
                </a:lnTo>
                <a:lnTo>
                  <a:pt x="4" y="51"/>
                </a:lnTo>
                <a:lnTo>
                  <a:pt x="3" y="51"/>
                </a:lnTo>
                <a:lnTo>
                  <a:pt x="1" y="49"/>
                </a:lnTo>
                <a:lnTo>
                  <a:pt x="1" y="49"/>
                </a:lnTo>
                <a:lnTo>
                  <a:pt x="1" y="48"/>
                </a:lnTo>
                <a:lnTo>
                  <a:pt x="1" y="48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6"/>
                </a:lnTo>
                <a:lnTo>
                  <a:pt x="1" y="44"/>
                </a:lnTo>
                <a:lnTo>
                  <a:pt x="1" y="44"/>
                </a:lnTo>
                <a:lnTo>
                  <a:pt x="1" y="43"/>
                </a:lnTo>
                <a:lnTo>
                  <a:pt x="3" y="43"/>
                </a:lnTo>
                <a:lnTo>
                  <a:pt x="4" y="42"/>
                </a:lnTo>
                <a:lnTo>
                  <a:pt x="4" y="42"/>
                </a:lnTo>
                <a:lnTo>
                  <a:pt x="4" y="41"/>
                </a:lnTo>
                <a:lnTo>
                  <a:pt x="4" y="41"/>
                </a:lnTo>
                <a:lnTo>
                  <a:pt x="5" y="39"/>
                </a:lnTo>
                <a:lnTo>
                  <a:pt x="5" y="39"/>
                </a:lnTo>
                <a:lnTo>
                  <a:pt x="5" y="38"/>
                </a:lnTo>
                <a:lnTo>
                  <a:pt x="5" y="38"/>
                </a:lnTo>
                <a:lnTo>
                  <a:pt x="5" y="37"/>
                </a:lnTo>
                <a:lnTo>
                  <a:pt x="5" y="37"/>
                </a:lnTo>
                <a:lnTo>
                  <a:pt x="5" y="36"/>
                </a:lnTo>
                <a:lnTo>
                  <a:pt x="4" y="36"/>
                </a:lnTo>
                <a:lnTo>
                  <a:pt x="4" y="36"/>
                </a:lnTo>
                <a:lnTo>
                  <a:pt x="4" y="34"/>
                </a:lnTo>
                <a:lnTo>
                  <a:pt x="4" y="34"/>
                </a:lnTo>
                <a:lnTo>
                  <a:pt x="4" y="33"/>
                </a:lnTo>
                <a:lnTo>
                  <a:pt x="4" y="32"/>
                </a:lnTo>
                <a:lnTo>
                  <a:pt x="4" y="30"/>
                </a:lnTo>
                <a:lnTo>
                  <a:pt x="4" y="30"/>
                </a:lnTo>
                <a:lnTo>
                  <a:pt x="4" y="29"/>
                </a:lnTo>
                <a:lnTo>
                  <a:pt x="4" y="28"/>
                </a:lnTo>
                <a:lnTo>
                  <a:pt x="4" y="28"/>
                </a:lnTo>
                <a:lnTo>
                  <a:pt x="4" y="27"/>
                </a:lnTo>
                <a:lnTo>
                  <a:pt x="4" y="27"/>
                </a:lnTo>
                <a:lnTo>
                  <a:pt x="3" y="27"/>
                </a:lnTo>
                <a:lnTo>
                  <a:pt x="4" y="25"/>
                </a:lnTo>
                <a:lnTo>
                  <a:pt x="4" y="25"/>
                </a:lnTo>
                <a:lnTo>
                  <a:pt x="4" y="24"/>
                </a:lnTo>
                <a:lnTo>
                  <a:pt x="4" y="23"/>
                </a:lnTo>
                <a:lnTo>
                  <a:pt x="4" y="23"/>
                </a:lnTo>
                <a:lnTo>
                  <a:pt x="4" y="22"/>
                </a:lnTo>
                <a:lnTo>
                  <a:pt x="3" y="20"/>
                </a:lnTo>
                <a:lnTo>
                  <a:pt x="3" y="20"/>
                </a:lnTo>
                <a:lnTo>
                  <a:pt x="3" y="19"/>
                </a:lnTo>
                <a:lnTo>
                  <a:pt x="1" y="19"/>
                </a:lnTo>
                <a:lnTo>
                  <a:pt x="1" y="18"/>
                </a:lnTo>
                <a:lnTo>
                  <a:pt x="1" y="18"/>
                </a:lnTo>
                <a:lnTo>
                  <a:pt x="0" y="18"/>
                </a:lnTo>
                <a:lnTo>
                  <a:pt x="0" y="17"/>
                </a:lnTo>
                <a:lnTo>
                  <a:pt x="0" y="15"/>
                </a:lnTo>
                <a:lnTo>
                  <a:pt x="0" y="15"/>
                </a:lnTo>
                <a:lnTo>
                  <a:pt x="0" y="14"/>
                </a:lnTo>
                <a:lnTo>
                  <a:pt x="1" y="14"/>
                </a:lnTo>
                <a:lnTo>
                  <a:pt x="1" y="14"/>
                </a:lnTo>
                <a:lnTo>
                  <a:pt x="1" y="13"/>
                </a:lnTo>
                <a:lnTo>
                  <a:pt x="3" y="12"/>
                </a:lnTo>
                <a:lnTo>
                  <a:pt x="3" y="12"/>
                </a:lnTo>
                <a:lnTo>
                  <a:pt x="4" y="12"/>
                </a:lnTo>
                <a:lnTo>
                  <a:pt x="4" y="12"/>
                </a:lnTo>
                <a:lnTo>
                  <a:pt x="5" y="10"/>
                </a:lnTo>
                <a:lnTo>
                  <a:pt x="4" y="9"/>
                </a:lnTo>
                <a:lnTo>
                  <a:pt x="5" y="9"/>
                </a:lnTo>
                <a:lnTo>
                  <a:pt x="6" y="9"/>
                </a:lnTo>
                <a:lnTo>
                  <a:pt x="6" y="8"/>
                </a:lnTo>
                <a:lnTo>
                  <a:pt x="6" y="7"/>
                </a:lnTo>
                <a:lnTo>
                  <a:pt x="6" y="7"/>
                </a:lnTo>
                <a:lnTo>
                  <a:pt x="6" y="7"/>
                </a:lnTo>
                <a:lnTo>
                  <a:pt x="8" y="7"/>
                </a:lnTo>
                <a:lnTo>
                  <a:pt x="8" y="8"/>
                </a:lnTo>
                <a:lnTo>
                  <a:pt x="9" y="9"/>
                </a:lnTo>
                <a:lnTo>
                  <a:pt x="9" y="9"/>
                </a:lnTo>
                <a:lnTo>
                  <a:pt x="9" y="9"/>
                </a:lnTo>
                <a:lnTo>
                  <a:pt x="10" y="9"/>
                </a:lnTo>
                <a:lnTo>
                  <a:pt x="10" y="10"/>
                </a:lnTo>
                <a:lnTo>
                  <a:pt x="12" y="12"/>
                </a:lnTo>
                <a:lnTo>
                  <a:pt x="12" y="12"/>
                </a:lnTo>
                <a:lnTo>
                  <a:pt x="12" y="13"/>
                </a:lnTo>
                <a:lnTo>
                  <a:pt x="12" y="14"/>
                </a:lnTo>
                <a:lnTo>
                  <a:pt x="13" y="14"/>
                </a:lnTo>
                <a:lnTo>
                  <a:pt x="14" y="14"/>
                </a:lnTo>
                <a:lnTo>
                  <a:pt x="14" y="15"/>
                </a:lnTo>
                <a:lnTo>
                  <a:pt x="14" y="15"/>
                </a:lnTo>
                <a:lnTo>
                  <a:pt x="15" y="17"/>
                </a:lnTo>
                <a:lnTo>
                  <a:pt x="15" y="17"/>
                </a:lnTo>
                <a:lnTo>
                  <a:pt x="17" y="17"/>
                </a:lnTo>
                <a:lnTo>
                  <a:pt x="17" y="15"/>
                </a:lnTo>
                <a:lnTo>
                  <a:pt x="18" y="15"/>
                </a:lnTo>
                <a:lnTo>
                  <a:pt x="18" y="14"/>
                </a:lnTo>
                <a:lnTo>
                  <a:pt x="18" y="14"/>
                </a:lnTo>
                <a:lnTo>
                  <a:pt x="19" y="14"/>
                </a:lnTo>
                <a:lnTo>
                  <a:pt x="20" y="14"/>
                </a:lnTo>
                <a:lnTo>
                  <a:pt x="20" y="13"/>
                </a:lnTo>
                <a:lnTo>
                  <a:pt x="20" y="12"/>
                </a:lnTo>
                <a:lnTo>
                  <a:pt x="20" y="12"/>
                </a:lnTo>
                <a:lnTo>
                  <a:pt x="20" y="10"/>
                </a:lnTo>
                <a:lnTo>
                  <a:pt x="20" y="9"/>
                </a:lnTo>
                <a:lnTo>
                  <a:pt x="20" y="9"/>
                </a:lnTo>
                <a:lnTo>
                  <a:pt x="20" y="9"/>
                </a:lnTo>
                <a:lnTo>
                  <a:pt x="22" y="9"/>
                </a:lnTo>
                <a:lnTo>
                  <a:pt x="23" y="9"/>
                </a:lnTo>
                <a:lnTo>
                  <a:pt x="23" y="9"/>
                </a:lnTo>
                <a:lnTo>
                  <a:pt x="24" y="9"/>
                </a:lnTo>
                <a:lnTo>
                  <a:pt x="25" y="9"/>
                </a:lnTo>
                <a:lnTo>
                  <a:pt x="25" y="9"/>
                </a:lnTo>
                <a:lnTo>
                  <a:pt x="27" y="9"/>
                </a:lnTo>
                <a:lnTo>
                  <a:pt x="28" y="9"/>
                </a:lnTo>
                <a:lnTo>
                  <a:pt x="28" y="8"/>
                </a:lnTo>
                <a:lnTo>
                  <a:pt x="28" y="7"/>
                </a:lnTo>
                <a:lnTo>
                  <a:pt x="28" y="7"/>
                </a:lnTo>
                <a:lnTo>
                  <a:pt x="28" y="5"/>
                </a:lnTo>
                <a:lnTo>
                  <a:pt x="29" y="7"/>
                </a:lnTo>
                <a:lnTo>
                  <a:pt x="30" y="7"/>
                </a:lnTo>
                <a:lnTo>
                  <a:pt x="30" y="7"/>
                </a:lnTo>
                <a:lnTo>
                  <a:pt x="32" y="7"/>
                </a:lnTo>
                <a:lnTo>
                  <a:pt x="33" y="5"/>
                </a:lnTo>
                <a:lnTo>
                  <a:pt x="33" y="5"/>
                </a:lnTo>
                <a:lnTo>
                  <a:pt x="34" y="5"/>
                </a:lnTo>
                <a:lnTo>
                  <a:pt x="35" y="5"/>
                </a:lnTo>
                <a:lnTo>
                  <a:pt x="37" y="5"/>
                </a:lnTo>
                <a:lnTo>
                  <a:pt x="37" y="5"/>
                </a:lnTo>
                <a:lnTo>
                  <a:pt x="38" y="7"/>
                </a:lnTo>
                <a:lnTo>
                  <a:pt x="39" y="7"/>
                </a:lnTo>
                <a:lnTo>
                  <a:pt x="39" y="5"/>
                </a:lnTo>
                <a:lnTo>
                  <a:pt x="39" y="4"/>
                </a:lnTo>
                <a:lnTo>
                  <a:pt x="41" y="4"/>
                </a:lnTo>
                <a:lnTo>
                  <a:pt x="41" y="3"/>
                </a:lnTo>
                <a:lnTo>
                  <a:pt x="42" y="3"/>
                </a:lnTo>
                <a:lnTo>
                  <a:pt x="42" y="2"/>
                </a:lnTo>
                <a:lnTo>
                  <a:pt x="42" y="2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4" y="0"/>
                </a:lnTo>
                <a:lnTo>
                  <a:pt x="44" y="0"/>
                </a:lnTo>
                <a:lnTo>
                  <a:pt x="46" y="2"/>
                </a:lnTo>
                <a:lnTo>
                  <a:pt x="46" y="2"/>
                </a:lnTo>
                <a:lnTo>
                  <a:pt x="46" y="3"/>
                </a:lnTo>
                <a:lnTo>
                  <a:pt x="47" y="3"/>
                </a:lnTo>
                <a:lnTo>
                  <a:pt x="47" y="3"/>
                </a:lnTo>
                <a:lnTo>
                  <a:pt x="48" y="3"/>
                </a:lnTo>
                <a:lnTo>
                  <a:pt x="48" y="2"/>
                </a:lnTo>
                <a:lnTo>
                  <a:pt x="48" y="2"/>
                </a:lnTo>
                <a:lnTo>
                  <a:pt x="49" y="0"/>
                </a:lnTo>
                <a:lnTo>
                  <a:pt x="49" y="0"/>
                </a:lnTo>
                <a:lnTo>
                  <a:pt x="49" y="2"/>
                </a:lnTo>
                <a:lnTo>
                  <a:pt x="49" y="2"/>
                </a:lnTo>
                <a:lnTo>
                  <a:pt x="49" y="3"/>
                </a:lnTo>
                <a:lnTo>
                  <a:pt x="51" y="3"/>
                </a:lnTo>
                <a:lnTo>
                  <a:pt x="52" y="3"/>
                </a:lnTo>
                <a:lnTo>
                  <a:pt x="52" y="2"/>
                </a:lnTo>
                <a:lnTo>
                  <a:pt x="52" y="2"/>
                </a:lnTo>
                <a:lnTo>
                  <a:pt x="52" y="0"/>
                </a:lnTo>
                <a:lnTo>
                  <a:pt x="53" y="0"/>
                </a:lnTo>
                <a:lnTo>
                  <a:pt x="54" y="0"/>
                </a:lnTo>
                <a:lnTo>
                  <a:pt x="54" y="2"/>
                </a:lnTo>
                <a:lnTo>
                  <a:pt x="54" y="2"/>
                </a:lnTo>
                <a:lnTo>
                  <a:pt x="54" y="3"/>
                </a:lnTo>
                <a:lnTo>
                  <a:pt x="56" y="3"/>
                </a:lnTo>
                <a:lnTo>
                  <a:pt x="56" y="3"/>
                </a:lnTo>
                <a:lnTo>
                  <a:pt x="57" y="3"/>
                </a:lnTo>
                <a:lnTo>
                  <a:pt x="58" y="3"/>
                </a:lnTo>
                <a:lnTo>
                  <a:pt x="58" y="3"/>
                </a:lnTo>
                <a:lnTo>
                  <a:pt x="59" y="3"/>
                </a:lnTo>
                <a:lnTo>
                  <a:pt x="61" y="3"/>
                </a:lnTo>
                <a:lnTo>
                  <a:pt x="61" y="4"/>
                </a:lnTo>
                <a:lnTo>
                  <a:pt x="61" y="4"/>
                </a:lnTo>
                <a:lnTo>
                  <a:pt x="61" y="5"/>
                </a:lnTo>
                <a:lnTo>
                  <a:pt x="61" y="5"/>
                </a:lnTo>
                <a:lnTo>
                  <a:pt x="62" y="5"/>
                </a:lnTo>
                <a:lnTo>
                  <a:pt x="62" y="7"/>
                </a:lnTo>
                <a:lnTo>
                  <a:pt x="62" y="7"/>
                </a:lnTo>
                <a:lnTo>
                  <a:pt x="62" y="8"/>
                </a:lnTo>
                <a:lnTo>
                  <a:pt x="62" y="9"/>
                </a:lnTo>
                <a:lnTo>
                  <a:pt x="62" y="9"/>
                </a:lnTo>
                <a:lnTo>
                  <a:pt x="62" y="10"/>
                </a:lnTo>
                <a:lnTo>
                  <a:pt x="63" y="10"/>
                </a:lnTo>
                <a:lnTo>
                  <a:pt x="63" y="10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83" name="Freeform 573" hidden="1">
            <a:extLst>
              <a:ext uri="{FF2B5EF4-FFF2-40B4-BE49-F238E27FC236}">
                <a16:creationId xmlns:a16="http://schemas.microsoft.com/office/drawing/2014/main" id="{413AAF6B-DD71-4D12-9026-99BBCEA1A9F0}"/>
              </a:ext>
            </a:extLst>
          </p:cNvPr>
          <p:cNvSpPr>
            <a:spLocks/>
          </p:cNvSpPr>
          <p:nvPr/>
        </p:nvSpPr>
        <p:spPr bwMode="auto">
          <a:xfrm>
            <a:off x="11269594" y="5830274"/>
            <a:ext cx="1043660" cy="1176894"/>
          </a:xfrm>
          <a:custGeom>
            <a:avLst/>
            <a:gdLst>
              <a:gd name="T0" fmla="*/ 92 w 94"/>
              <a:gd name="T1" fmla="*/ 46 h 106"/>
              <a:gd name="T2" fmla="*/ 86 w 94"/>
              <a:gd name="T3" fmla="*/ 49 h 106"/>
              <a:gd name="T4" fmla="*/ 83 w 94"/>
              <a:gd name="T5" fmla="*/ 52 h 106"/>
              <a:gd name="T6" fmla="*/ 78 w 94"/>
              <a:gd name="T7" fmla="*/ 56 h 106"/>
              <a:gd name="T8" fmla="*/ 71 w 94"/>
              <a:gd name="T9" fmla="*/ 62 h 106"/>
              <a:gd name="T10" fmla="*/ 68 w 94"/>
              <a:gd name="T11" fmla="*/ 65 h 106"/>
              <a:gd name="T12" fmla="*/ 68 w 94"/>
              <a:gd name="T13" fmla="*/ 68 h 106"/>
              <a:gd name="T14" fmla="*/ 69 w 94"/>
              <a:gd name="T15" fmla="*/ 72 h 106"/>
              <a:gd name="T16" fmla="*/ 66 w 94"/>
              <a:gd name="T17" fmla="*/ 76 h 106"/>
              <a:gd name="T18" fmla="*/ 68 w 94"/>
              <a:gd name="T19" fmla="*/ 78 h 106"/>
              <a:gd name="T20" fmla="*/ 60 w 94"/>
              <a:gd name="T21" fmla="*/ 81 h 106"/>
              <a:gd name="T22" fmla="*/ 60 w 94"/>
              <a:gd name="T23" fmla="*/ 90 h 106"/>
              <a:gd name="T24" fmla="*/ 66 w 94"/>
              <a:gd name="T25" fmla="*/ 95 h 106"/>
              <a:gd name="T26" fmla="*/ 64 w 94"/>
              <a:gd name="T27" fmla="*/ 95 h 106"/>
              <a:gd name="T28" fmla="*/ 59 w 94"/>
              <a:gd name="T29" fmla="*/ 96 h 106"/>
              <a:gd name="T30" fmla="*/ 51 w 94"/>
              <a:gd name="T31" fmla="*/ 92 h 106"/>
              <a:gd name="T32" fmla="*/ 50 w 94"/>
              <a:gd name="T33" fmla="*/ 86 h 106"/>
              <a:gd name="T34" fmla="*/ 49 w 94"/>
              <a:gd name="T35" fmla="*/ 94 h 106"/>
              <a:gd name="T36" fmla="*/ 47 w 94"/>
              <a:gd name="T37" fmla="*/ 94 h 106"/>
              <a:gd name="T38" fmla="*/ 41 w 94"/>
              <a:gd name="T39" fmla="*/ 94 h 106"/>
              <a:gd name="T40" fmla="*/ 40 w 94"/>
              <a:gd name="T41" fmla="*/ 94 h 106"/>
              <a:gd name="T42" fmla="*/ 44 w 94"/>
              <a:gd name="T43" fmla="*/ 102 h 106"/>
              <a:gd name="T44" fmla="*/ 37 w 94"/>
              <a:gd name="T45" fmla="*/ 106 h 106"/>
              <a:gd name="T46" fmla="*/ 35 w 94"/>
              <a:gd name="T47" fmla="*/ 100 h 106"/>
              <a:gd name="T48" fmla="*/ 34 w 94"/>
              <a:gd name="T49" fmla="*/ 96 h 106"/>
              <a:gd name="T50" fmla="*/ 31 w 94"/>
              <a:gd name="T51" fmla="*/ 96 h 106"/>
              <a:gd name="T52" fmla="*/ 27 w 94"/>
              <a:gd name="T53" fmla="*/ 101 h 106"/>
              <a:gd name="T54" fmla="*/ 23 w 94"/>
              <a:gd name="T55" fmla="*/ 102 h 106"/>
              <a:gd name="T56" fmla="*/ 20 w 94"/>
              <a:gd name="T57" fmla="*/ 102 h 106"/>
              <a:gd name="T58" fmla="*/ 20 w 94"/>
              <a:gd name="T59" fmla="*/ 96 h 106"/>
              <a:gd name="T60" fmla="*/ 25 w 94"/>
              <a:gd name="T61" fmla="*/ 94 h 106"/>
              <a:gd name="T62" fmla="*/ 27 w 94"/>
              <a:gd name="T63" fmla="*/ 86 h 106"/>
              <a:gd name="T64" fmla="*/ 31 w 94"/>
              <a:gd name="T65" fmla="*/ 81 h 106"/>
              <a:gd name="T66" fmla="*/ 25 w 94"/>
              <a:gd name="T67" fmla="*/ 75 h 106"/>
              <a:gd name="T68" fmla="*/ 21 w 94"/>
              <a:gd name="T69" fmla="*/ 68 h 106"/>
              <a:gd name="T70" fmla="*/ 20 w 94"/>
              <a:gd name="T71" fmla="*/ 60 h 106"/>
              <a:gd name="T72" fmla="*/ 13 w 94"/>
              <a:gd name="T73" fmla="*/ 57 h 106"/>
              <a:gd name="T74" fmla="*/ 6 w 94"/>
              <a:gd name="T75" fmla="*/ 62 h 106"/>
              <a:gd name="T76" fmla="*/ 0 w 94"/>
              <a:gd name="T77" fmla="*/ 63 h 106"/>
              <a:gd name="T78" fmla="*/ 1 w 94"/>
              <a:gd name="T79" fmla="*/ 57 h 106"/>
              <a:gd name="T80" fmla="*/ 3 w 94"/>
              <a:gd name="T81" fmla="*/ 55 h 106"/>
              <a:gd name="T82" fmla="*/ 8 w 94"/>
              <a:gd name="T83" fmla="*/ 49 h 106"/>
              <a:gd name="T84" fmla="*/ 10 w 94"/>
              <a:gd name="T85" fmla="*/ 43 h 106"/>
              <a:gd name="T86" fmla="*/ 15 w 94"/>
              <a:gd name="T87" fmla="*/ 37 h 106"/>
              <a:gd name="T88" fmla="*/ 17 w 94"/>
              <a:gd name="T89" fmla="*/ 33 h 106"/>
              <a:gd name="T90" fmla="*/ 18 w 94"/>
              <a:gd name="T91" fmla="*/ 26 h 106"/>
              <a:gd name="T92" fmla="*/ 20 w 94"/>
              <a:gd name="T93" fmla="*/ 18 h 106"/>
              <a:gd name="T94" fmla="*/ 12 w 94"/>
              <a:gd name="T95" fmla="*/ 14 h 106"/>
              <a:gd name="T96" fmla="*/ 20 w 94"/>
              <a:gd name="T97" fmla="*/ 10 h 106"/>
              <a:gd name="T98" fmla="*/ 22 w 94"/>
              <a:gd name="T99" fmla="*/ 3 h 106"/>
              <a:gd name="T100" fmla="*/ 30 w 94"/>
              <a:gd name="T101" fmla="*/ 3 h 106"/>
              <a:gd name="T102" fmla="*/ 39 w 94"/>
              <a:gd name="T103" fmla="*/ 5 h 106"/>
              <a:gd name="T104" fmla="*/ 44 w 94"/>
              <a:gd name="T105" fmla="*/ 9 h 106"/>
              <a:gd name="T106" fmla="*/ 36 w 94"/>
              <a:gd name="T107" fmla="*/ 12 h 106"/>
              <a:gd name="T108" fmla="*/ 45 w 94"/>
              <a:gd name="T109" fmla="*/ 14 h 106"/>
              <a:gd name="T110" fmla="*/ 47 w 94"/>
              <a:gd name="T111" fmla="*/ 22 h 106"/>
              <a:gd name="T112" fmla="*/ 56 w 94"/>
              <a:gd name="T113" fmla="*/ 24 h 106"/>
              <a:gd name="T114" fmla="*/ 66 w 94"/>
              <a:gd name="T115" fmla="*/ 24 h 106"/>
              <a:gd name="T116" fmla="*/ 74 w 94"/>
              <a:gd name="T117" fmla="*/ 22 h 106"/>
              <a:gd name="T118" fmla="*/ 83 w 94"/>
              <a:gd name="T119" fmla="*/ 24 h 106"/>
              <a:gd name="T120" fmla="*/ 85 w 94"/>
              <a:gd name="T121" fmla="*/ 33 h 106"/>
              <a:gd name="T122" fmla="*/ 94 w 94"/>
              <a:gd name="T123" fmla="*/ 3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4" h="106">
                <a:moveTo>
                  <a:pt x="92" y="41"/>
                </a:moveTo>
                <a:lnTo>
                  <a:pt x="92" y="42"/>
                </a:lnTo>
                <a:lnTo>
                  <a:pt x="93" y="42"/>
                </a:lnTo>
                <a:lnTo>
                  <a:pt x="93" y="43"/>
                </a:lnTo>
                <a:lnTo>
                  <a:pt x="93" y="43"/>
                </a:lnTo>
                <a:lnTo>
                  <a:pt x="93" y="43"/>
                </a:lnTo>
                <a:lnTo>
                  <a:pt x="93" y="44"/>
                </a:lnTo>
                <a:lnTo>
                  <a:pt x="93" y="44"/>
                </a:lnTo>
                <a:lnTo>
                  <a:pt x="93" y="44"/>
                </a:lnTo>
                <a:lnTo>
                  <a:pt x="92" y="44"/>
                </a:lnTo>
                <a:lnTo>
                  <a:pt x="92" y="46"/>
                </a:lnTo>
                <a:lnTo>
                  <a:pt x="92" y="46"/>
                </a:lnTo>
                <a:lnTo>
                  <a:pt x="90" y="46"/>
                </a:lnTo>
                <a:lnTo>
                  <a:pt x="90" y="47"/>
                </a:lnTo>
                <a:lnTo>
                  <a:pt x="90" y="47"/>
                </a:lnTo>
                <a:lnTo>
                  <a:pt x="90" y="47"/>
                </a:lnTo>
                <a:lnTo>
                  <a:pt x="89" y="47"/>
                </a:lnTo>
                <a:lnTo>
                  <a:pt x="89" y="47"/>
                </a:lnTo>
                <a:lnTo>
                  <a:pt x="89" y="48"/>
                </a:lnTo>
                <a:lnTo>
                  <a:pt x="89" y="49"/>
                </a:lnTo>
                <a:lnTo>
                  <a:pt x="88" y="49"/>
                </a:lnTo>
                <a:lnTo>
                  <a:pt x="88" y="49"/>
                </a:lnTo>
                <a:lnTo>
                  <a:pt x="88" y="49"/>
                </a:lnTo>
                <a:lnTo>
                  <a:pt x="86" y="49"/>
                </a:lnTo>
                <a:lnTo>
                  <a:pt x="86" y="49"/>
                </a:lnTo>
                <a:lnTo>
                  <a:pt x="86" y="48"/>
                </a:lnTo>
                <a:lnTo>
                  <a:pt x="85" y="48"/>
                </a:lnTo>
                <a:lnTo>
                  <a:pt x="85" y="48"/>
                </a:lnTo>
                <a:lnTo>
                  <a:pt x="85" y="48"/>
                </a:lnTo>
                <a:lnTo>
                  <a:pt x="84" y="49"/>
                </a:lnTo>
                <a:lnTo>
                  <a:pt x="84" y="49"/>
                </a:lnTo>
                <a:lnTo>
                  <a:pt x="84" y="49"/>
                </a:lnTo>
                <a:lnTo>
                  <a:pt x="84" y="51"/>
                </a:lnTo>
                <a:lnTo>
                  <a:pt x="84" y="51"/>
                </a:lnTo>
                <a:lnTo>
                  <a:pt x="83" y="52"/>
                </a:lnTo>
                <a:lnTo>
                  <a:pt x="83" y="52"/>
                </a:lnTo>
                <a:lnTo>
                  <a:pt x="81" y="52"/>
                </a:lnTo>
                <a:lnTo>
                  <a:pt x="81" y="52"/>
                </a:lnTo>
                <a:lnTo>
                  <a:pt x="80" y="52"/>
                </a:lnTo>
                <a:lnTo>
                  <a:pt x="80" y="52"/>
                </a:lnTo>
                <a:lnTo>
                  <a:pt x="81" y="52"/>
                </a:lnTo>
                <a:lnTo>
                  <a:pt x="81" y="52"/>
                </a:lnTo>
                <a:lnTo>
                  <a:pt x="80" y="53"/>
                </a:lnTo>
                <a:lnTo>
                  <a:pt x="79" y="55"/>
                </a:lnTo>
                <a:lnTo>
                  <a:pt x="79" y="55"/>
                </a:lnTo>
                <a:lnTo>
                  <a:pt x="79" y="56"/>
                </a:lnTo>
                <a:lnTo>
                  <a:pt x="79" y="56"/>
                </a:lnTo>
                <a:lnTo>
                  <a:pt x="78" y="56"/>
                </a:lnTo>
                <a:lnTo>
                  <a:pt x="78" y="57"/>
                </a:lnTo>
                <a:lnTo>
                  <a:pt x="76" y="58"/>
                </a:lnTo>
                <a:lnTo>
                  <a:pt x="76" y="60"/>
                </a:lnTo>
                <a:lnTo>
                  <a:pt x="76" y="60"/>
                </a:lnTo>
                <a:lnTo>
                  <a:pt x="75" y="60"/>
                </a:lnTo>
                <a:lnTo>
                  <a:pt x="75" y="60"/>
                </a:lnTo>
                <a:lnTo>
                  <a:pt x="75" y="60"/>
                </a:lnTo>
                <a:lnTo>
                  <a:pt x="74" y="61"/>
                </a:lnTo>
                <a:lnTo>
                  <a:pt x="74" y="61"/>
                </a:lnTo>
                <a:lnTo>
                  <a:pt x="74" y="62"/>
                </a:lnTo>
                <a:lnTo>
                  <a:pt x="73" y="62"/>
                </a:lnTo>
                <a:lnTo>
                  <a:pt x="71" y="62"/>
                </a:lnTo>
                <a:lnTo>
                  <a:pt x="71" y="62"/>
                </a:lnTo>
                <a:lnTo>
                  <a:pt x="71" y="62"/>
                </a:lnTo>
                <a:lnTo>
                  <a:pt x="71" y="62"/>
                </a:lnTo>
                <a:lnTo>
                  <a:pt x="71" y="62"/>
                </a:lnTo>
                <a:lnTo>
                  <a:pt x="70" y="63"/>
                </a:lnTo>
                <a:lnTo>
                  <a:pt x="70" y="63"/>
                </a:lnTo>
                <a:lnTo>
                  <a:pt x="70" y="62"/>
                </a:lnTo>
                <a:lnTo>
                  <a:pt x="69" y="62"/>
                </a:lnTo>
                <a:lnTo>
                  <a:pt x="69" y="63"/>
                </a:lnTo>
                <a:lnTo>
                  <a:pt x="69" y="63"/>
                </a:lnTo>
                <a:lnTo>
                  <a:pt x="69" y="65"/>
                </a:lnTo>
                <a:lnTo>
                  <a:pt x="68" y="65"/>
                </a:lnTo>
                <a:lnTo>
                  <a:pt x="66" y="65"/>
                </a:lnTo>
                <a:lnTo>
                  <a:pt x="66" y="65"/>
                </a:lnTo>
                <a:lnTo>
                  <a:pt x="66" y="65"/>
                </a:lnTo>
                <a:lnTo>
                  <a:pt x="66" y="65"/>
                </a:lnTo>
                <a:lnTo>
                  <a:pt x="66" y="65"/>
                </a:lnTo>
                <a:lnTo>
                  <a:pt x="66" y="65"/>
                </a:lnTo>
                <a:lnTo>
                  <a:pt x="66" y="65"/>
                </a:lnTo>
                <a:lnTo>
                  <a:pt x="66" y="66"/>
                </a:lnTo>
                <a:lnTo>
                  <a:pt x="66" y="67"/>
                </a:lnTo>
                <a:lnTo>
                  <a:pt x="66" y="67"/>
                </a:lnTo>
                <a:lnTo>
                  <a:pt x="66" y="68"/>
                </a:lnTo>
                <a:lnTo>
                  <a:pt x="68" y="68"/>
                </a:lnTo>
                <a:lnTo>
                  <a:pt x="68" y="68"/>
                </a:lnTo>
                <a:lnTo>
                  <a:pt x="69" y="70"/>
                </a:lnTo>
                <a:lnTo>
                  <a:pt x="69" y="71"/>
                </a:lnTo>
                <a:lnTo>
                  <a:pt x="70" y="71"/>
                </a:lnTo>
                <a:lnTo>
                  <a:pt x="71" y="72"/>
                </a:lnTo>
                <a:lnTo>
                  <a:pt x="71" y="72"/>
                </a:lnTo>
                <a:lnTo>
                  <a:pt x="71" y="73"/>
                </a:lnTo>
                <a:lnTo>
                  <a:pt x="70" y="73"/>
                </a:lnTo>
                <a:lnTo>
                  <a:pt x="70" y="73"/>
                </a:lnTo>
                <a:lnTo>
                  <a:pt x="69" y="73"/>
                </a:lnTo>
                <a:lnTo>
                  <a:pt x="69" y="72"/>
                </a:lnTo>
                <a:lnTo>
                  <a:pt x="69" y="72"/>
                </a:lnTo>
                <a:lnTo>
                  <a:pt x="68" y="72"/>
                </a:lnTo>
                <a:lnTo>
                  <a:pt x="66" y="73"/>
                </a:lnTo>
                <a:lnTo>
                  <a:pt x="66" y="73"/>
                </a:lnTo>
                <a:lnTo>
                  <a:pt x="65" y="73"/>
                </a:lnTo>
                <a:lnTo>
                  <a:pt x="65" y="73"/>
                </a:lnTo>
                <a:lnTo>
                  <a:pt x="64" y="73"/>
                </a:lnTo>
                <a:lnTo>
                  <a:pt x="64" y="75"/>
                </a:lnTo>
                <a:lnTo>
                  <a:pt x="65" y="75"/>
                </a:lnTo>
                <a:lnTo>
                  <a:pt x="64" y="76"/>
                </a:lnTo>
                <a:lnTo>
                  <a:pt x="65" y="76"/>
                </a:lnTo>
                <a:lnTo>
                  <a:pt x="65" y="76"/>
                </a:lnTo>
                <a:lnTo>
                  <a:pt x="66" y="76"/>
                </a:lnTo>
                <a:lnTo>
                  <a:pt x="66" y="76"/>
                </a:lnTo>
                <a:lnTo>
                  <a:pt x="66" y="76"/>
                </a:lnTo>
                <a:lnTo>
                  <a:pt x="66" y="76"/>
                </a:lnTo>
                <a:lnTo>
                  <a:pt x="68" y="76"/>
                </a:lnTo>
                <a:lnTo>
                  <a:pt x="69" y="76"/>
                </a:lnTo>
                <a:lnTo>
                  <a:pt x="69" y="76"/>
                </a:lnTo>
                <a:lnTo>
                  <a:pt x="69" y="76"/>
                </a:lnTo>
                <a:lnTo>
                  <a:pt x="69" y="77"/>
                </a:lnTo>
                <a:lnTo>
                  <a:pt x="69" y="77"/>
                </a:lnTo>
                <a:lnTo>
                  <a:pt x="69" y="77"/>
                </a:lnTo>
                <a:lnTo>
                  <a:pt x="68" y="78"/>
                </a:lnTo>
                <a:lnTo>
                  <a:pt x="68" y="78"/>
                </a:lnTo>
                <a:lnTo>
                  <a:pt x="66" y="78"/>
                </a:lnTo>
                <a:lnTo>
                  <a:pt x="66" y="78"/>
                </a:lnTo>
                <a:lnTo>
                  <a:pt x="66" y="80"/>
                </a:lnTo>
                <a:lnTo>
                  <a:pt x="65" y="81"/>
                </a:lnTo>
                <a:lnTo>
                  <a:pt x="64" y="81"/>
                </a:lnTo>
                <a:lnTo>
                  <a:pt x="63" y="81"/>
                </a:lnTo>
                <a:lnTo>
                  <a:pt x="63" y="80"/>
                </a:lnTo>
                <a:lnTo>
                  <a:pt x="63" y="80"/>
                </a:lnTo>
                <a:lnTo>
                  <a:pt x="61" y="80"/>
                </a:lnTo>
                <a:lnTo>
                  <a:pt x="60" y="81"/>
                </a:lnTo>
                <a:lnTo>
                  <a:pt x="60" y="81"/>
                </a:lnTo>
                <a:lnTo>
                  <a:pt x="60" y="81"/>
                </a:lnTo>
                <a:lnTo>
                  <a:pt x="61" y="83"/>
                </a:lnTo>
                <a:lnTo>
                  <a:pt x="60" y="83"/>
                </a:lnTo>
                <a:lnTo>
                  <a:pt x="59" y="83"/>
                </a:lnTo>
                <a:lnTo>
                  <a:pt x="59" y="83"/>
                </a:lnTo>
                <a:lnTo>
                  <a:pt x="59" y="85"/>
                </a:lnTo>
                <a:lnTo>
                  <a:pt x="59" y="85"/>
                </a:lnTo>
                <a:lnTo>
                  <a:pt x="57" y="86"/>
                </a:lnTo>
                <a:lnTo>
                  <a:pt x="57" y="87"/>
                </a:lnTo>
                <a:lnTo>
                  <a:pt x="59" y="87"/>
                </a:lnTo>
                <a:lnTo>
                  <a:pt x="59" y="87"/>
                </a:lnTo>
                <a:lnTo>
                  <a:pt x="60" y="90"/>
                </a:lnTo>
                <a:lnTo>
                  <a:pt x="60" y="90"/>
                </a:lnTo>
                <a:lnTo>
                  <a:pt x="60" y="90"/>
                </a:lnTo>
                <a:lnTo>
                  <a:pt x="61" y="90"/>
                </a:lnTo>
                <a:lnTo>
                  <a:pt x="63" y="90"/>
                </a:lnTo>
                <a:lnTo>
                  <a:pt x="63" y="91"/>
                </a:lnTo>
                <a:lnTo>
                  <a:pt x="63" y="92"/>
                </a:lnTo>
                <a:lnTo>
                  <a:pt x="63" y="92"/>
                </a:lnTo>
                <a:lnTo>
                  <a:pt x="63" y="92"/>
                </a:lnTo>
                <a:lnTo>
                  <a:pt x="64" y="92"/>
                </a:lnTo>
                <a:lnTo>
                  <a:pt x="65" y="94"/>
                </a:lnTo>
                <a:lnTo>
                  <a:pt x="65" y="95"/>
                </a:lnTo>
                <a:lnTo>
                  <a:pt x="66" y="95"/>
                </a:lnTo>
                <a:lnTo>
                  <a:pt x="66" y="95"/>
                </a:lnTo>
                <a:lnTo>
                  <a:pt x="66" y="95"/>
                </a:lnTo>
                <a:lnTo>
                  <a:pt x="68" y="95"/>
                </a:lnTo>
                <a:lnTo>
                  <a:pt x="69" y="96"/>
                </a:lnTo>
                <a:lnTo>
                  <a:pt x="69" y="97"/>
                </a:lnTo>
                <a:lnTo>
                  <a:pt x="69" y="97"/>
                </a:lnTo>
                <a:lnTo>
                  <a:pt x="68" y="97"/>
                </a:lnTo>
                <a:lnTo>
                  <a:pt x="66" y="97"/>
                </a:lnTo>
                <a:lnTo>
                  <a:pt x="65" y="97"/>
                </a:lnTo>
                <a:lnTo>
                  <a:pt x="65" y="97"/>
                </a:lnTo>
                <a:lnTo>
                  <a:pt x="64" y="97"/>
                </a:lnTo>
                <a:lnTo>
                  <a:pt x="64" y="96"/>
                </a:lnTo>
                <a:lnTo>
                  <a:pt x="64" y="95"/>
                </a:lnTo>
                <a:lnTo>
                  <a:pt x="63" y="95"/>
                </a:lnTo>
                <a:lnTo>
                  <a:pt x="63" y="95"/>
                </a:lnTo>
                <a:lnTo>
                  <a:pt x="61" y="96"/>
                </a:lnTo>
                <a:lnTo>
                  <a:pt x="61" y="96"/>
                </a:lnTo>
                <a:lnTo>
                  <a:pt x="61" y="97"/>
                </a:lnTo>
                <a:lnTo>
                  <a:pt x="60" y="97"/>
                </a:lnTo>
                <a:lnTo>
                  <a:pt x="60" y="97"/>
                </a:lnTo>
                <a:lnTo>
                  <a:pt x="60" y="97"/>
                </a:lnTo>
                <a:lnTo>
                  <a:pt x="59" y="97"/>
                </a:lnTo>
                <a:lnTo>
                  <a:pt x="57" y="97"/>
                </a:lnTo>
                <a:lnTo>
                  <a:pt x="57" y="97"/>
                </a:lnTo>
                <a:lnTo>
                  <a:pt x="59" y="96"/>
                </a:lnTo>
                <a:lnTo>
                  <a:pt x="59" y="95"/>
                </a:lnTo>
                <a:lnTo>
                  <a:pt x="57" y="95"/>
                </a:lnTo>
                <a:lnTo>
                  <a:pt x="57" y="95"/>
                </a:lnTo>
                <a:lnTo>
                  <a:pt x="56" y="95"/>
                </a:lnTo>
                <a:lnTo>
                  <a:pt x="56" y="95"/>
                </a:lnTo>
                <a:lnTo>
                  <a:pt x="55" y="94"/>
                </a:lnTo>
                <a:lnTo>
                  <a:pt x="55" y="92"/>
                </a:lnTo>
                <a:lnTo>
                  <a:pt x="55" y="92"/>
                </a:lnTo>
                <a:lnTo>
                  <a:pt x="54" y="92"/>
                </a:lnTo>
                <a:lnTo>
                  <a:pt x="52" y="92"/>
                </a:lnTo>
                <a:lnTo>
                  <a:pt x="52" y="94"/>
                </a:lnTo>
                <a:lnTo>
                  <a:pt x="51" y="92"/>
                </a:lnTo>
                <a:lnTo>
                  <a:pt x="51" y="92"/>
                </a:lnTo>
                <a:lnTo>
                  <a:pt x="51" y="91"/>
                </a:lnTo>
                <a:lnTo>
                  <a:pt x="51" y="90"/>
                </a:lnTo>
                <a:lnTo>
                  <a:pt x="52" y="90"/>
                </a:lnTo>
                <a:lnTo>
                  <a:pt x="52" y="90"/>
                </a:lnTo>
                <a:lnTo>
                  <a:pt x="52" y="90"/>
                </a:lnTo>
                <a:lnTo>
                  <a:pt x="52" y="89"/>
                </a:lnTo>
                <a:lnTo>
                  <a:pt x="52" y="87"/>
                </a:lnTo>
                <a:lnTo>
                  <a:pt x="51" y="87"/>
                </a:lnTo>
                <a:lnTo>
                  <a:pt x="50" y="87"/>
                </a:lnTo>
                <a:lnTo>
                  <a:pt x="50" y="87"/>
                </a:lnTo>
                <a:lnTo>
                  <a:pt x="50" y="86"/>
                </a:lnTo>
                <a:lnTo>
                  <a:pt x="50" y="85"/>
                </a:lnTo>
                <a:lnTo>
                  <a:pt x="50" y="86"/>
                </a:lnTo>
                <a:lnTo>
                  <a:pt x="50" y="87"/>
                </a:lnTo>
                <a:lnTo>
                  <a:pt x="50" y="87"/>
                </a:lnTo>
                <a:lnTo>
                  <a:pt x="50" y="89"/>
                </a:lnTo>
                <a:lnTo>
                  <a:pt x="50" y="90"/>
                </a:lnTo>
                <a:lnTo>
                  <a:pt x="50" y="90"/>
                </a:lnTo>
                <a:lnTo>
                  <a:pt x="49" y="90"/>
                </a:lnTo>
                <a:lnTo>
                  <a:pt x="49" y="91"/>
                </a:lnTo>
                <a:lnTo>
                  <a:pt x="49" y="92"/>
                </a:lnTo>
                <a:lnTo>
                  <a:pt x="47" y="92"/>
                </a:lnTo>
                <a:lnTo>
                  <a:pt x="49" y="94"/>
                </a:lnTo>
                <a:lnTo>
                  <a:pt x="50" y="92"/>
                </a:lnTo>
                <a:lnTo>
                  <a:pt x="50" y="92"/>
                </a:lnTo>
                <a:lnTo>
                  <a:pt x="51" y="94"/>
                </a:lnTo>
                <a:lnTo>
                  <a:pt x="51" y="95"/>
                </a:lnTo>
                <a:lnTo>
                  <a:pt x="51" y="95"/>
                </a:lnTo>
                <a:lnTo>
                  <a:pt x="51" y="96"/>
                </a:lnTo>
                <a:lnTo>
                  <a:pt x="50" y="95"/>
                </a:lnTo>
                <a:lnTo>
                  <a:pt x="50" y="96"/>
                </a:lnTo>
                <a:lnTo>
                  <a:pt x="49" y="95"/>
                </a:lnTo>
                <a:lnTo>
                  <a:pt x="49" y="95"/>
                </a:lnTo>
                <a:lnTo>
                  <a:pt x="47" y="94"/>
                </a:lnTo>
                <a:lnTo>
                  <a:pt x="47" y="94"/>
                </a:lnTo>
                <a:lnTo>
                  <a:pt x="47" y="92"/>
                </a:lnTo>
                <a:lnTo>
                  <a:pt x="46" y="94"/>
                </a:lnTo>
                <a:lnTo>
                  <a:pt x="46" y="95"/>
                </a:lnTo>
                <a:lnTo>
                  <a:pt x="45" y="95"/>
                </a:lnTo>
                <a:lnTo>
                  <a:pt x="45" y="95"/>
                </a:lnTo>
                <a:lnTo>
                  <a:pt x="44" y="96"/>
                </a:lnTo>
                <a:lnTo>
                  <a:pt x="44" y="96"/>
                </a:lnTo>
                <a:lnTo>
                  <a:pt x="42" y="95"/>
                </a:lnTo>
                <a:lnTo>
                  <a:pt x="42" y="95"/>
                </a:lnTo>
                <a:lnTo>
                  <a:pt x="41" y="94"/>
                </a:lnTo>
                <a:lnTo>
                  <a:pt x="41" y="94"/>
                </a:lnTo>
                <a:lnTo>
                  <a:pt x="41" y="94"/>
                </a:lnTo>
                <a:lnTo>
                  <a:pt x="40" y="92"/>
                </a:lnTo>
                <a:lnTo>
                  <a:pt x="40" y="92"/>
                </a:lnTo>
                <a:lnTo>
                  <a:pt x="40" y="91"/>
                </a:lnTo>
                <a:lnTo>
                  <a:pt x="39" y="91"/>
                </a:lnTo>
                <a:lnTo>
                  <a:pt x="39" y="91"/>
                </a:lnTo>
                <a:lnTo>
                  <a:pt x="37" y="91"/>
                </a:lnTo>
                <a:lnTo>
                  <a:pt x="37" y="91"/>
                </a:lnTo>
                <a:lnTo>
                  <a:pt x="37" y="92"/>
                </a:lnTo>
                <a:lnTo>
                  <a:pt x="37" y="94"/>
                </a:lnTo>
                <a:lnTo>
                  <a:pt x="39" y="94"/>
                </a:lnTo>
                <a:lnTo>
                  <a:pt x="39" y="94"/>
                </a:lnTo>
                <a:lnTo>
                  <a:pt x="40" y="94"/>
                </a:lnTo>
                <a:lnTo>
                  <a:pt x="40" y="95"/>
                </a:lnTo>
                <a:lnTo>
                  <a:pt x="40" y="95"/>
                </a:lnTo>
                <a:lnTo>
                  <a:pt x="40" y="96"/>
                </a:lnTo>
                <a:lnTo>
                  <a:pt x="41" y="96"/>
                </a:lnTo>
                <a:lnTo>
                  <a:pt x="41" y="97"/>
                </a:lnTo>
                <a:lnTo>
                  <a:pt x="41" y="97"/>
                </a:lnTo>
                <a:lnTo>
                  <a:pt x="41" y="99"/>
                </a:lnTo>
                <a:lnTo>
                  <a:pt x="41" y="99"/>
                </a:lnTo>
                <a:lnTo>
                  <a:pt x="41" y="100"/>
                </a:lnTo>
                <a:lnTo>
                  <a:pt x="42" y="100"/>
                </a:lnTo>
                <a:lnTo>
                  <a:pt x="42" y="101"/>
                </a:lnTo>
                <a:lnTo>
                  <a:pt x="44" y="102"/>
                </a:lnTo>
                <a:lnTo>
                  <a:pt x="44" y="102"/>
                </a:lnTo>
                <a:lnTo>
                  <a:pt x="44" y="104"/>
                </a:lnTo>
                <a:lnTo>
                  <a:pt x="44" y="104"/>
                </a:lnTo>
                <a:lnTo>
                  <a:pt x="42" y="104"/>
                </a:lnTo>
                <a:lnTo>
                  <a:pt x="41" y="104"/>
                </a:lnTo>
                <a:lnTo>
                  <a:pt x="41" y="104"/>
                </a:lnTo>
                <a:lnTo>
                  <a:pt x="40" y="104"/>
                </a:lnTo>
                <a:lnTo>
                  <a:pt x="39" y="104"/>
                </a:lnTo>
                <a:lnTo>
                  <a:pt x="39" y="104"/>
                </a:lnTo>
                <a:lnTo>
                  <a:pt x="39" y="105"/>
                </a:lnTo>
                <a:lnTo>
                  <a:pt x="37" y="106"/>
                </a:lnTo>
                <a:lnTo>
                  <a:pt x="37" y="106"/>
                </a:lnTo>
                <a:lnTo>
                  <a:pt x="36" y="106"/>
                </a:lnTo>
                <a:lnTo>
                  <a:pt x="36" y="106"/>
                </a:lnTo>
                <a:lnTo>
                  <a:pt x="35" y="106"/>
                </a:lnTo>
                <a:lnTo>
                  <a:pt x="35" y="106"/>
                </a:lnTo>
                <a:lnTo>
                  <a:pt x="35" y="105"/>
                </a:lnTo>
                <a:lnTo>
                  <a:pt x="34" y="104"/>
                </a:lnTo>
                <a:lnTo>
                  <a:pt x="34" y="102"/>
                </a:lnTo>
                <a:lnTo>
                  <a:pt x="34" y="102"/>
                </a:lnTo>
                <a:lnTo>
                  <a:pt x="34" y="101"/>
                </a:lnTo>
                <a:lnTo>
                  <a:pt x="34" y="100"/>
                </a:lnTo>
                <a:lnTo>
                  <a:pt x="34" y="100"/>
                </a:lnTo>
                <a:lnTo>
                  <a:pt x="35" y="100"/>
                </a:lnTo>
                <a:lnTo>
                  <a:pt x="35" y="100"/>
                </a:lnTo>
                <a:lnTo>
                  <a:pt x="36" y="100"/>
                </a:lnTo>
                <a:lnTo>
                  <a:pt x="37" y="101"/>
                </a:lnTo>
                <a:lnTo>
                  <a:pt x="37" y="100"/>
                </a:lnTo>
                <a:lnTo>
                  <a:pt x="37" y="99"/>
                </a:lnTo>
                <a:lnTo>
                  <a:pt x="36" y="99"/>
                </a:lnTo>
                <a:lnTo>
                  <a:pt x="36" y="99"/>
                </a:lnTo>
                <a:lnTo>
                  <a:pt x="35" y="99"/>
                </a:lnTo>
                <a:lnTo>
                  <a:pt x="35" y="97"/>
                </a:lnTo>
                <a:lnTo>
                  <a:pt x="35" y="97"/>
                </a:lnTo>
                <a:lnTo>
                  <a:pt x="35" y="96"/>
                </a:lnTo>
                <a:lnTo>
                  <a:pt x="34" y="96"/>
                </a:lnTo>
                <a:lnTo>
                  <a:pt x="34" y="96"/>
                </a:lnTo>
                <a:lnTo>
                  <a:pt x="34" y="96"/>
                </a:lnTo>
                <a:lnTo>
                  <a:pt x="34" y="96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4"/>
                </a:lnTo>
                <a:lnTo>
                  <a:pt x="32" y="94"/>
                </a:lnTo>
                <a:lnTo>
                  <a:pt x="32" y="95"/>
                </a:lnTo>
                <a:lnTo>
                  <a:pt x="31" y="95"/>
                </a:lnTo>
                <a:lnTo>
                  <a:pt x="31" y="96"/>
                </a:lnTo>
                <a:lnTo>
                  <a:pt x="31" y="96"/>
                </a:lnTo>
                <a:lnTo>
                  <a:pt x="30" y="96"/>
                </a:lnTo>
                <a:lnTo>
                  <a:pt x="29" y="97"/>
                </a:lnTo>
                <a:lnTo>
                  <a:pt x="29" y="97"/>
                </a:lnTo>
                <a:lnTo>
                  <a:pt x="29" y="97"/>
                </a:lnTo>
                <a:lnTo>
                  <a:pt x="29" y="99"/>
                </a:lnTo>
                <a:lnTo>
                  <a:pt x="27" y="99"/>
                </a:lnTo>
                <a:lnTo>
                  <a:pt x="26" y="99"/>
                </a:lnTo>
                <a:lnTo>
                  <a:pt x="25" y="99"/>
                </a:lnTo>
                <a:lnTo>
                  <a:pt x="26" y="100"/>
                </a:lnTo>
                <a:lnTo>
                  <a:pt x="26" y="100"/>
                </a:lnTo>
                <a:lnTo>
                  <a:pt x="27" y="101"/>
                </a:lnTo>
                <a:lnTo>
                  <a:pt x="27" y="101"/>
                </a:lnTo>
                <a:lnTo>
                  <a:pt x="29" y="101"/>
                </a:lnTo>
                <a:lnTo>
                  <a:pt x="29" y="102"/>
                </a:lnTo>
                <a:lnTo>
                  <a:pt x="29" y="104"/>
                </a:lnTo>
                <a:lnTo>
                  <a:pt x="29" y="104"/>
                </a:lnTo>
                <a:lnTo>
                  <a:pt x="27" y="104"/>
                </a:lnTo>
                <a:lnTo>
                  <a:pt x="26" y="104"/>
                </a:lnTo>
                <a:lnTo>
                  <a:pt x="26" y="102"/>
                </a:lnTo>
                <a:lnTo>
                  <a:pt x="26" y="102"/>
                </a:lnTo>
                <a:lnTo>
                  <a:pt x="25" y="101"/>
                </a:lnTo>
                <a:lnTo>
                  <a:pt x="25" y="101"/>
                </a:lnTo>
                <a:lnTo>
                  <a:pt x="23" y="102"/>
                </a:lnTo>
                <a:lnTo>
                  <a:pt x="23" y="102"/>
                </a:lnTo>
                <a:lnTo>
                  <a:pt x="23" y="104"/>
                </a:lnTo>
                <a:lnTo>
                  <a:pt x="22" y="104"/>
                </a:lnTo>
                <a:lnTo>
                  <a:pt x="22" y="105"/>
                </a:lnTo>
                <a:lnTo>
                  <a:pt x="22" y="106"/>
                </a:lnTo>
                <a:lnTo>
                  <a:pt x="21" y="106"/>
                </a:lnTo>
                <a:lnTo>
                  <a:pt x="21" y="106"/>
                </a:lnTo>
                <a:lnTo>
                  <a:pt x="21" y="106"/>
                </a:lnTo>
                <a:lnTo>
                  <a:pt x="20" y="105"/>
                </a:lnTo>
                <a:lnTo>
                  <a:pt x="20" y="104"/>
                </a:lnTo>
                <a:lnTo>
                  <a:pt x="20" y="104"/>
                </a:lnTo>
                <a:lnTo>
                  <a:pt x="20" y="102"/>
                </a:lnTo>
                <a:lnTo>
                  <a:pt x="18" y="102"/>
                </a:lnTo>
                <a:lnTo>
                  <a:pt x="18" y="102"/>
                </a:lnTo>
                <a:lnTo>
                  <a:pt x="17" y="101"/>
                </a:lnTo>
                <a:lnTo>
                  <a:pt x="17" y="102"/>
                </a:lnTo>
                <a:lnTo>
                  <a:pt x="17" y="101"/>
                </a:lnTo>
                <a:lnTo>
                  <a:pt x="17" y="100"/>
                </a:lnTo>
                <a:lnTo>
                  <a:pt x="17" y="100"/>
                </a:lnTo>
                <a:lnTo>
                  <a:pt x="17" y="99"/>
                </a:lnTo>
                <a:lnTo>
                  <a:pt x="17" y="97"/>
                </a:lnTo>
                <a:lnTo>
                  <a:pt x="17" y="97"/>
                </a:lnTo>
                <a:lnTo>
                  <a:pt x="18" y="96"/>
                </a:lnTo>
                <a:lnTo>
                  <a:pt x="20" y="96"/>
                </a:lnTo>
                <a:lnTo>
                  <a:pt x="20" y="96"/>
                </a:lnTo>
                <a:lnTo>
                  <a:pt x="20" y="95"/>
                </a:lnTo>
                <a:lnTo>
                  <a:pt x="20" y="95"/>
                </a:lnTo>
                <a:lnTo>
                  <a:pt x="20" y="94"/>
                </a:lnTo>
                <a:lnTo>
                  <a:pt x="21" y="94"/>
                </a:lnTo>
                <a:lnTo>
                  <a:pt x="22" y="94"/>
                </a:lnTo>
                <a:lnTo>
                  <a:pt x="22" y="92"/>
                </a:lnTo>
                <a:lnTo>
                  <a:pt x="22" y="92"/>
                </a:lnTo>
                <a:lnTo>
                  <a:pt x="22" y="91"/>
                </a:lnTo>
                <a:lnTo>
                  <a:pt x="23" y="92"/>
                </a:lnTo>
                <a:lnTo>
                  <a:pt x="23" y="92"/>
                </a:lnTo>
                <a:lnTo>
                  <a:pt x="25" y="94"/>
                </a:lnTo>
                <a:lnTo>
                  <a:pt x="25" y="94"/>
                </a:lnTo>
                <a:lnTo>
                  <a:pt x="25" y="92"/>
                </a:lnTo>
                <a:lnTo>
                  <a:pt x="25" y="92"/>
                </a:lnTo>
                <a:lnTo>
                  <a:pt x="25" y="91"/>
                </a:lnTo>
                <a:lnTo>
                  <a:pt x="25" y="90"/>
                </a:lnTo>
                <a:lnTo>
                  <a:pt x="25" y="90"/>
                </a:lnTo>
                <a:lnTo>
                  <a:pt x="25" y="89"/>
                </a:lnTo>
                <a:lnTo>
                  <a:pt x="25" y="87"/>
                </a:lnTo>
                <a:lnTo>
                  <a:pt x="25" y="87"/>
                </a:lnTo>
                <a:lnTo>
                  <a:pt x="25" y="86"/>
                </a:lnTo>
                <a:lnTo>
                  <a:pt x="26" y="86"/>
                </a:lnTo>
                <a:lnTo>
                  <a:pt x="27" y="86"/>
                </a:lnTo>
                <a:lnTo>
                  <a:pt x="29" y="86"/>
                </a:lnTo>
                <a:lnTo>
                  <a:pt x="29" y="86"/>
                </a:lnTo>
                <a:lnTo>
                  <a:pt x="30" y="86"/>
                </a:lnTo>
                <a:lnTo>
                  <a:pt x="31" y="86"/>
                </a:lnTo>
                <a:lnTo>
                  <a:pt x="31" y="85"/>
                </a:lnTo>
                <a:lnTo>
                  <a:pt x="31" y="83"/>
                </a:lnTo>
                <a:lnTo>
                  <a:pt x="31" y="83"/>
                </a:lnTo>
                <a:lnTo>
                  <a:pt x="31" y="82"/>
                </a:lnTo>
                <a:lnTo>
                  <a:pt x="32" y="81"/>
                </a:lnTo>
                <a:lnTo>
                  <a:pt x="32" y="81"/>
                </a:lnTo>
                <a:lnTo>
                  <a:pt x="31" y="81"/>
                </a:lnTo>
                <a:lnTo>
                  <a:pt x="31" y="81"/>
                </a:lnTo>
                <a:lnTo>
                  <a:pt x="31" y="80"/>
                </a:lnTo>
                <a:lnTo>
                  <a:pt x="31" y="78"/>
                </a:lnTo>
                <a:lnTo>
                  <a:pt x="31" y="78"/>
                </a:lnTo>
                <a:lnTo>
                  <a:pt x="30" y="78"/>
                </a:lnTo>
                <a:lnTo>
                  <a:pt x="30" y="77"/>
                </a:lnTo>
                <a:lnTo>
                  <a:pt x="29" y="76"/>
                </a:lnTo>
                <a:lnTo>
                  <a:pt x="29" y="76"/>
                </a:lnTo>
                <a:lnTo>
                  <a:pt x="29" y="76"/>
                </a:lnTo>
                <a:lnTo>
                  <a:pt x="27" y="76"/>
                </a:lnTo>
                <a:lnTo>
                  <a:pt x="26" y="76"/>
                </a:lnTo>
                <a:lnTo>
                  <a:pt x="25" y="76"/>
                </a:lnTo>
                <a:lnTo>
                  <a:pt x="25" y="75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3" y="73"/>
                </a:lnTo>
                <a:lnTo>
                  <a:pt x="22" y="73"/>
                </a:lnTo>
                <a:lnTo>
                  <a:pt x="22" y="73"/>
                </a:lnTo>
                <a:lnTo>
                  <a:pt x="21" y="73"/>
                </a:lnTo>
                <a:lnTo>
                  <a:pt x="21" y="72"/>
                </a:lnTo>
                <a:lnTo>
                  <a:pt x="21" y="71"/>
                </a:lnTo>
                <a:lnTo>
                  <a:pt x="21" y="71"/>
                </a:lnTo>
                <a:lnTo>
                  <a:pt x="21" y="70"/>
                </a:lnTo>
                <a:lnTo>
                  <a:pt x="21" y="68"/>
                </a:lnTo>
                <a:lnTo>
                  <a:pt x="21" y="68"/>
                </a:lnTo>
                <a:lnTo>
                  <a:pt x="21" y="67"/>
                </a:lnTo>
                <a:lnTo>
                  <a:pt x="21" y="66"/>
                </a:lnTo>
                <a:lnTo>
                  <a:pt x="21" y="65"/>
                </a:lnTo>
                <a:lnTo>
                  <a:pt x="20" y="65"/>
                </a:lnTo>
                <a:lnTo>
                  <a:pt x="20" y="65"/>
                </a:lnTo>
                <a:lnTo>
                  <a:pt x="20" y="63"/>
                </a:lnTo>
                <a:lnTo>
                  <a:pt x="20" y="62"/>
                </a:lnTo>
                <a:lnTo>
                  <a:pt x="21" y="62"/>
                </a:lnTo>
                <a:lnTo>
                  <a:pt x="21" y="62"/>
                </a:lnTo>
                <a:lnTo>
                  <a:pt x="20" y="61"/>
                </a:lnTo>
                <a:lnTo>
                  <a:pt x="20" y="60"/>
                </a:lnTo>
                <a:lnTo>
                  <a:pt x="20" y="60"/>
                </a:lnTo>
                <a:lnTo>
                  <a:pt x="20" y="60"/>
                </a:lnTo>
                <a:lnTo>
                  <a:pt x="18" y="60"/>
                </a:lnTo>
                <a:lnTo>
                  <a:pt x="18" y="60"/>
                </a:lnTo>
                <a:lnTo>
                  <a:pt x="17" y="60"/>
                </a:lnTo>
                <a:lnTo>
                  <a:pt x="17" y="58"/>
                </a:lnTo>
                <a:lnTo>
                  <a:pt x="17" y="57"/>
                </a:lnTo>
                <a:lnTo>
                  <a:pt x="17" y="57"/>
                </a:lnTo>
                <a:lnTo>
                  <a:pt x="16" y="57"/>
                </a:lnTo>
                <a:lnTo>
                  <a:pt x="15" y="57"/>
                </a:lnTo>
                <a:lnTo>
                  <a:pt x="15" y="57"/>
                </a:lnTo>
                <a:lnTo>
                  <a:pt x="13" y="57"/>
                </a:lnTo>
                <a:lnTo>
                  <a:pt x="12" y="57"/>
                </a:lnTo>
                <a:lnTo>
                  <a:pt x="12" y="57"/>
                </a:lnTo>
                <a:lnTo>
                  <a:pt x="11" y="57"/>
                </a:lnTo>
                <a:lnTo>
                  <a:pt x="10" y="57"/>
                </a:lnTo>
                <a:lnTo>
                  <a:pt x="10" y="57"/>
                </a:lnTo>
                <a:lnTo>
                  <a:pt x="8" y="58"/>
                </a:lnTo>
                <a:lnTo>
                  <a:pt x="8" y="58"/>
                </a:lnTo>
                <a:lnTo>
                  <a:pt x="8" y="60"/>
                </a:lnTo>
                <a:lnTo>
                  <a:pt x="7" y="60"/>
                </a:lnTo>
                <a:lnTo>
                  <a:pt x="7" y="61"/>
                </a:lnTo>
                <a:lnTo>
                  <a:pt x="7" y="62"/>
                </a:lnTo>
                <a:lnTo>
                  <a:pt x="6" y="62"/>
                </a:lnTo>
                <a:lnTo>
                  <a:pt x="6" y="62"/>
                </a:lnTo>
                <a:lnTo>
                  <a:pt x="5" y="62"/>
                </a:lnTo>
                <a:lnTo>
                  <a:pt x="5" y="63"/>
                </a:lnTo>
                <a:lnTo>
                  <a:pt x="3" y="65"/>
                </a:lnTo>
                <a:lnTo>
                  <a:pt x="3" y="65"/>
                </a:lnTo>
                <a:lnTo>
                  <a:pt x="3" y="65"/>
                </a:lnTo>
                <a:lnTo>
                  <a:pt x="2" y="66"/>
                </a:lnTo>
                <a:lnTo>
                  <a:pt x="1" y="65"/>
                </a:lnTo>
                <a:lnTo>
                  <a:pt x="1" y="66"/>
                </a:lnTo>
                <a:lnTo>
                  <a:pt x="1" y="65"/>
                </a:lnTo>
                <a:lnTo>
                  <a:pt x="0" y="65"/>
                </a:lnTo>
                <a:lnTo>
                  <a:pt x="0" y="63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0" y="61"/>
                </a:lnTo>
                <a:lnTo>
                  <a:pt x="0" y="60"/>
                </a:lnTo>
                <a:lnTo>
                  <a:pt x="1" y="60"/>
                </a:lnTo>
                <a:lnTo>
                  <a:pt x="1" y="60"/>
                </a:lnTo>
                <a:lnTo>
                  <a:pt x="1" y="60"/>
                </a:lnTo>
                <a:lnTo>
                  <a:pt x="1" y="60"/>
                </a:lnTo>
                <a:lnTo>
                  <a:pt x="1" y="58"/>
                </a:lnTo>
                <a:lnTo>
                  <a:pt x="1" y="57"/>
                </a:lnTo>
                <a:lnTo>
                  <a:pt x="1" y="57"/>
                </a:lnTo>
                <a:lnTo>
                  <a:pt x="1" y="57"/>
                </a:lnTo>
                <a:lnTo>
                  <a:pt x="1" y="57"/>
                </a:lnTo>
                <a:lnTo>
                  <a:pt x="1" y="56"/>
                </a:lnTo>
                <a:lnTo>
                  <a:pt x="1" y="55"/>
                </a:lnTo>
                <a:lnTo>
                  <a:pt x="1" y="55"/>
                </a:lnTo>
                <a:lnTo>
                  <a:pt x="2" y="55"/>
                </a:lnTo>
                <a:lnTo>
                  <a:pt x="2" y="55"/>
                </a:lnTo>
                <a:lnTo>
                  <a:pt x="2" y="53"/>
                </a:lnTo>
                <a:lnTo>
                  <a:pt x="2" y="52"/>
                </a:lnTo>
                <a:lnTo>
                  <a:pt x="3" y="52"/>
                </a:lnTo>
                <a:lnTo>
                  <a:pt x="3" y="53"/>
                </a:lnTo>
                <a:lnTo>
                  <a:pt x="3" y="55"/>
                </a:lnTo>
                <a:lnTo>
                  <a:pt x="5" y="55"/>
                </a:lnTo>
                <a:lnTo>
                  <a:pt x="5" y="55"/>
                </a:lnTo>
                <a:lnTo>
                  <a:pt x="6" y="55"/>
                </a:lnTo>
                <a:lnTo>
                  <a:pt x="6" y="55"/>
                </a:lnTo>
                <a:lnTo>
                  <a:pt x="6" y="55"/>
                </a:lnTo>
                <a:lnTo>
                  <a:pt x="6" y="53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7" y="51"/>
                </a:lnTo>
                <a:lnTo>
                  <a:pt x="7" y="49"/>
                </a:lnTo>
                <a:lnTo>
                  <a:pt x="8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6"/>
                </a:lnTo>
                <a:lnTo>
                  <a:pt x="10" y="46"/>
                </a:lnTo>
                <a:lnTo>
                  <a:pt x="10" y="44"/>
                </a:lnTo>
                <a:lnTo>
                  <a:pt x="10" y="44"/>
                </a:lnTo>
                <a:lnTo>
                  <a:pt x="10" y="43"/>
                </a:lnTo>
                <a:lnTo>
                  <a:pt x="10" y="43"/>
                </a:lnTo>
                <a:lnTo>
                  <a:pt x="10" y="42"/>
                </a:lnTo>
                <a:lnTo>
                  <a:pt x="10" y="42"/>
                </a:lnTo>
                <a:lnTo>
                  <a:pt x="11" y="42"/>
                </a:lnTo>
                <a:lnTo>
                  <a:pt x="11" y="41"/>
                </a:lnTo>
                <a:lnTo>
                  <a:pt x="12" y="41"/>
                </a:lnTo>
                <a:lnTo>
                  <a:pt x="12" y="39"/>
                </a:lnTo>
                <a:lnTo>
                  <a:pt x="12" y="38"/>
                </a:lnTo>
                <a:lnTo>
                  <a:pt x="12" y="38"/>
                </a:lnTo>
                <a:lnTo>
                  <a:pt x="12" y="37"/>
                </a:lnTo>
                <a:lnTo>
                  <a:pt x="12" y="37"/>
                </a:lnTo>
                <a:lnTo>
                  <a:pt x="13" y="37"/>
                </a:lnTo>
                <a:lnTo>
                  <a:pt x="15" y="37"/>
                </a:lnTo>
                <a:lnTo>
                  <a:pt x="15" y="37"/>
                </a:lnTo>
                <a:lnTo>
                  <a:pt x="16" y="38"/>
                </a:lnTo>
                <a:lnTo>
                  <a:pt x="16" y="38"/>
                </a:lnTo>
                <a:lnTo>
                  <a:pt x="17" y="39"/>
                </a:lnTo>
                <a:lnTo>
                  <a:pt x="17" y="38"/>
                </a:lnTo>
                <a:lnTo>
                  <a:pt x="17" y="38"/>
                </a:lnTo>
                <a:lnTo>
                  <a:pt x="17" y="37"/>
                </a:lnTo>
                <a:lnTo>
                  <a:pt x="17" y="36"/>
                </a:lnTo>
                <a:lnTo>
                  <a:pt x="17" y="36"/>
                </a:lnTo>
                <a:lnTo>
                  <a:pt x="17" y="34"/>
                </a:lnTo>
                <a:lnTo>
                  <a:pt x="17" y="34"/>
                </a:lnTo>
                <a:lnTo>
                  <a:pt x="17" y="33"/>
                </a:lnTo>
                <a:lnTo>
                  <a:pt x="17" y="33"/>
                </a:lnTo>
                <a:lnTo>
                  <a:pt x="18" y="32"/>
                </a:lnTo>
                <a:lnTo>
                  <a:pt x="18" y="31"/>
                </a:lnTo>
                <a:lnTo>
                  <a:pt x="20" y="32"/>
                </a:lnTo>
                <a:lnTo>
                  <a:pt x="20" y="31"/>
                </a:lnTo>
                <a:lnTo>
                  <a:pt x="20" y="31"/>
                </a:lnTo>
                <a:lnTo>
                  <a:pt x="20" y="29"/>
                </a:lnTo>
                <a:lnTo>
                  <a:pt x="20" y="28"/>
                </a:lnTo>
                <a:lnTo>
                  <a:pt x="20" y="27"/>
                </a:lnTo>
                <a:lnTo>
                  <a:pt x="20" y="27"/>
                </a:lnTo>
                <a:lnTo>
                  <a:pt x="18" y="26"/>
                </a:lnTo>
                <a:lnTo>
                  <a:pt x="18" y="26"/>
                </a:lnTo>
                <a:lnTo>
                  <a:pt x="18" y="24"/>
                </a:lnTo>
                <a:lnTo>
                  <a:pt x="18" y="24"/>
                </a:lnTo>
                <a:lnTo>
                  <a:pt x="20" y="23"/>
                </a:lnTo>
                <a:lnTo>
                  <a:pt x="20" y="23"/>
                </a:lnTo>
                <a:lnTo>
                  <a:pt x="21" y="23"/>
                </a:lnTo>
                <a:lnTo>
                  <a:pt x="21" y="23"/>
                </a:lnTo>
                <a:lnTo>
                  <a:pt x="21" y="22"/>
                </a:lnTo>
                <a:lnTo>
                  <a:pt x="21" y="21"/>
                </a:lnTo>
                <a:lnTo>
                  <a:pt x="20" y="21"/>
                </a:lnTo>
                <a:lnTo>
                  <a:pt x="20" y="19"/>
                </a:lnTo>
                <a:lnTo>
                  <a:pt x="20" y="19"/>
                </a:lnTo>
                <a:lnTo>
                  <a:pt x="20" y="18"/>
                </a:lnTo>
                <a:lnTo>
                  <a:pt x="18" y="18"/>
                </a:lnTo>
                <a:lnTo>
                  <a:pt x="17" y="18"/>
                </a:lnTo>
                <a:lnTo>
                  <a:pt x="17" y="18"/>
                </a:lnTo>
                <a:lnTo>
                  <a:pt x="17" y="17"/>
                </a:lnTo>
                <a:lnTo>
                  <a:pt x="17" y="17"/>
                </a:lnTo>
                <a:lnTo>
                  <a:pt x="16" y="15"/>
                </a:lnTo>
                <a:lnTo>
                  <a:pt x="15" y="15"/>
                </a:lnTo>
                <a:lnTo>
                  <a:pt x="15" y="15"/>
                </a:lnTo>
                <a:lnTo>
                  <a:pt x="13" y="17"/>
                </a:lnTo>
                <a:lnTo>
                  <a:pt x="13" y="15"/>
                </a:lnTo>
                <a:lnTo>
                  <a:pt x="12" y="14"/>
                </a:lnTo>
                <a:lnTo>
                  <a:pt x="12" y="14"/>
                </a:lnTo>
                <a:lnTo>
                  <a:pt x="12" y="13"/>
                </a:lnTo>
                <a:lnTo>
                  <a:pt x="12" y="13"/>
                </a:lnTo>
                <a:lnTo>
                  <a:pt x="13" y="13"/>
                </a:lnTo>
                <a:lnTo>
                  <a:pt x="15" y="13"/>
                </a:lnTo>
                <a:lnTo>
                  <a:pt x="15" y="13"/>
                </a:lnTo>
                <a:lnTo>
                  <a:pt x="16" y="13"/>
                </a:lnTo>
                <a:lnTo>
                  <a:pt x="17" y="13"/>
                </a:lnTo>
                <a:lnTo>
                  <a:pt x="17" y="13"/>
                </a:lnTo>
                <a:lnTo>
                  <a:pt x="18" y="12"/>
                </a:lnTo>
                <a:lnTo>
                  <a:pt x="18" y="12"/>
                </a:lnTo>
                <a:lnTo>
                  <a:pt x="20" y="10"/>
                </a:lnTo>
                <a:lnTo>
                  <a:pt x="20" y="10"/>
                </a:lnTo>
                <a:lnTo>
                  <a:pt x="20" y="10"/>
                </a:lnTo>
                <a:lnTo>
                  <a:pt x="20" y="9"/>
                </a:lnTo>
                <a:lnTo>
                  <a:pt x="21" y="8"/>
                </a:lnTo>
                <a:lnTo>
                  <a:pt x="21" y="8"/>
                </a:lnTo>
                <a:lnTo>
                  <a:pt x="22" y="7"/>
                </a:lnTo>
                <a:lnTo>
                  <a:pt x="22" y="7"/>
                </a:lnTo>
                <a:lnTo>
                  <a:pt x="22" y="5"/>
                </a:lnTo>
                <a:lnTo>
                  <a:pt x="22" y="5"/>
                </a:lnTo>
                <a:lnTo>
                  <a:pt x="22" y="4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3" y="2"/>
                </a:lnTo>
                <a:lnTo>
                  <a:pt x="23" y="0"/>
                </a:lnTo>
                <a:lnTo>
                  <a:pt x="25" y="0"/>
                </a:lnTo>
                <a:lnTo>
                  <a:pt x="25" y="0"/>
                </a:lnTo>
                <a:lnTo>
                  <a:pt x="26" y="0"/>
                </a:lnTo>
                <a:lnTo>
                  <a:pt x="27" y="0"/>
                </a:lnTo>
                <a:lnTo>
                  <a:pt x="27" y="0"/>
                </a:lnTo>
                <a:lnTo>
                  <a:pt x="29" y="0"/>
                </a:lnTo>
                <a:lnTo>
                  <a:pt x="29" y="2"/>
                </a:lnTo>
                <a:lnTo>
                  <a:pt x="29" y="3"/>
                </a:lnTo>
                <a:lnTo>
                  <a:pt x="30" y="3"/>
                </a:lnTo>
                <a:lnTo>
                  <a:pt x="31" y="3"/>
                </a:lnTo>
                <a:lnTo>
                  <a:pt x="31" y="3"/>
                </a:lnTo>
                <a:lnTo>
                  <a:pt x="32" y="3"/>
                </a:lnTo>
                <a:lnTo>
                  <a:pt x="34" y="3"/>
                </a:lnTo>
                <a:lnTo>
                  <a:pt x="34" y="3"/>
                </a:lnTo>
                <a:lnTo>
                  <a:pt x="35" y="3"/>
                </a:lnTo>
                <a:lnTo>
                  <a:pt x="35" y="3"/>
                </a:lnTo>
                <a:lnTo>
                  <a:pt x="36" y="3"/>
                </a:lnTo>
                <a:lnTo>
                  <a:pt x="36" y="4"/>
                </a:lnTo>
                <a:lnTo>
                  <a:pt x="37" y="4"/>
                </a:lnTo>
                <a:lnTo>
                  <a:pt x="39" y="5"/>
                </a:lnTo>
                <a:lnTo>
                  <a:pt x="39" y="5"/>
                </a:lnTo>
                <a:lnTo>
                  <a:pt x="40" y="5"/>
                </a:lnTo>
                <a:lnTo>
                  <a:pt x="41" y="4"/>
                </a:lnTo>
                <a:lnTo>
                  <a:pt x="41" y="4"/>
                </a:lnTo>
                <a:lnTo>
                  <a:pt x="42" y="4"/>
                </a:lnTo>
                <a:lnTo>
                  <a:pt x="44" y="4"/>
                </a:lnTo>
                <a:lnTo>
                  <a:pt x="44" y="4"/>
                </a:lnTo>
                <a:lnTo>
                  <a:pt x="44" y="5"/>
                </a:lnTo>
                <a:lnTo>
                  <a:pt x="44" y="5"/>
                </a:lnTo>
                <a:lnTo>
                  <a:pt x="44" y="7"/>
                </a:lnTo>
                <a:lnTo>
                  <a:pt x="44" y="8"/>
                </a:lnTo>
                <a:lnTo>
                  <a:pt x="44" y="8"/>
                </a:lnTo>
                <a:lnTo>
                  <a:pt x="44" y="9"/>
                </a:lnTo>
                <a:lnTo>
                  <a:pt x="42" y="9"/>
                </a:lnTo>
                <a:lnTo>
                  <a:pt x="42" y="10"/>
                </a:lnTo>
                <a:lnTo>
                  <a:pt x="41" y="10"/>
                </a:lnTo>
                <a:lnTo>
                  <a:pt x="41" y="10"/>
                </a:lnTo>
                <a:lnTo>
                  <a:pt x="40" y="10"/>
                </a:lnTo>
                <a:lnTo>
                  <a:pt x="39" y="10"/>
                </a:lnTo>
                <a:lnTo>
                  <a:pt x="39" y="10"/>
                </a:lnTo>
                <a:lnTo>
                  <a:pt x="37" y="10"/>
                </a:lnTo>
                <a:lnTo>
                  <a:pt x="36" y="10"/>
                </a:lnTo>
                <a:lnTo>
                  <a:pt x="36" y="10"/>
                </a:lnTo>
                <a:lnTo>
                  <a:pt x="36" y="12"/>
                </a:lnTo>
                <a:lnTo>
                  <a:pt x="36" y="12"/>
                </a:lnTo>
                <a:lnTo>
                  <a:pt x="36" y="13"/>
                </a:lnTo>
                <a:lnTo>
                  <a:pt x="37" y="14"/>
                </a:lnTo>
                <a:lnTo>
                  <a:pt x="37" y="14"/>
                </a:lnTo>
                <a:lnTo>
                  <a:pt x="39" y="15"/>
                </a:lnTo>
                <a:lnTo>
                  <a:pt x="39" y="15"/>
                </a:lnTo>
                <a:lnTo>
                  <a:pt x="40" y="15"/>
                </a:lnTo>
                <a:lnTo>
                  <a:pt x="41" y="15"/>
                </a:lnTo>
                <a:lnTo>
                  <a:pt x="41" y="15"/>
                </a:lnTo>
                <a:lnTo>
                  <a:pt x="42" y="15"/>
                </a:lnTo>
                <a:lnTo>
                  <a:pt x="44" y="15"/>
                </a:lnTo>
                <a:lnTo>
                  <a:pt x="44" y="15"/>
                </a:lnTo>
                <a:lnTo>
                  <a:pt x="45" y="14"/>
                </a:lnTo>
                <a:lnTo>
                  <a:pt x="46" y="14"/>
                </a:lnTo>
                <a:lnTo>
                  <a:pt x="47" y="14"/>
                </a:lnTo>
                <a:lnTo>
                  <a:pt x="47" y="15"/>
                </a:lnTo>
                <a:lnTo>
                  <a:pt x="47" y="17"/>
                </a:lnTo>
                <a:lnTo>
                  <a:pt x="47" y="17"/>
                </a:lnTo>
                <a:lnTo>
                  <a:pt x="47" y="18"/>
                </a:lnTo>
                <a:lnTo>
                  <a:pt x="46" y="19"/>
                </a:lnTo>
                <a:lnTo>
                  <a:pt x="46" y="19"/>
                </a:lnTo>
                <a:lnTo>
                  <a:pt x="46" y="21"/>
                </a:lnTo>
                <a:lnTo>
                  <a:pt x="47" y="21"/>
                </a:lnTo>
                <a:lnTo>
                  <a:pt x="47" y="22"/>
                </a:lnTo>
                <a:lnTo>
                  <a:pt x="47" y="22"/>
                </a:lnTo>
                <a:lnTo>
                  <a:pt x="49" y="23"/>
                </a:lnTo>
                <a:lnTo>
                  <a:pt x="50" y="23"/>
                </a:lnTo>
                <a:lnTo>
                  <a:pt x="50" y="22"/>
                </a:lnTo>
                <a:lnTo>
                  <a:pt x="51" y="22"/>
                </a:lnTo>
                <a:lnTo>
                  <a:pt x="52" y="22"/>
                </a:lnTo>
                <a:lnTo>
                  <a:pt x="52" y="22"/>
                </a:lnTo>
                <a:lnTo>
                  <a:pt x="54" y="22"/>
                </a:lnTo>
                <a:lnTo>
                  <a:pt x="55" y="22"/>
                </a:lnTo>
                <a:lnTo>
                  <a:pt x="55" y="22"/>
                </a:lnTo>
                <a:lnTo>
                  <a:pt x="55" y="22"/>
                </a:lnTo>
                <a:lnTo>
                  <a:pt x="55" y="23"/>
                </a:lnTo>
                <a:lnTo>
                  <a:pt x="56" y="24"/>
                </a:lnTo>
                <a:lnTo>
                  <a:pt x="56" y="24"/>
                </a:lnTo>
                <a:lnTo>
                  <a:pt x="57" y="24"/>
                </a:lnTo>
                <a:lnTo>
                  <a:pt x="57" y="24"/>
                </a:lnTo>
                <a:lnTo>
                  <a:pt x="59" y="24"/>
                </a:lnTo>
                <a:lnTo>
                  <a:pt x="60" y="24"/>
                </a:lnTo>
                <a:lnTo>
                  <a:pt x="60" y="24"/>
                </a:lnTo>
                <a:lnTo>
                  <a:pt x="61" y="24"/>
                </a:lnTo>
                <a:lnTo>
                  <a:pt x="63" y="24"/>
                </a:lnTo>
                <a:lnTo>
                  <a:pt x="63" y="24"/>
                </a:lnTo>
                <a:lnTo>
                  <a:pt x="64" y="24"/>
                </a:lnTo>
                <a:lnTo>
                  <a:pt x="65" y="24"/>
                </a:lnTo>
                <a:lnTo>
                  <a:pt x="66" y="24"/>
                </a:lnTo>
                <a:lnTo>
                  <a:pt x="66" y="24"/>
                </a:lnTo>
                <a:lnTo>
                  <a:pt x="68" y="24"/>
                </a:lnTo>
                <a:lnTo>
                  <a:pt x="69" y="24"/>
                </a:lnTo>
                <a:lnTo>
                  <a:pt x="69" y="24"/>
                </a:lnTo>
                <a:lnTo>
                  <a:pt x="69" y="24"/>
                </a:lnTo>
                <a:lnTo>
                  <a:pt x="70" y="23"/>
                </a:lnTo>
                <a:lnTo>
                  <a:pt x="70" y="22"/>
                </a:lnTo>
                <a:lnTo>
                  <a:pt x="71" y="22"/>
                </a:lnTo>
                <a:lnTo>
                  <a:pt x="71" y="22"/>
                </a:lnTo>
                <a:lnTo>
                  <a:pt x="73" y="22"/>
                </a:lnTo>
                <a:lnTo>
                  <a:pt x="74" y="22"/>
                </a:lnTo>
                <a:lnTo>
                  <a:pt x="74" y="22"/>
                </a:lnTo>
                <a:lnTo>
                  <a:pt x="74" y="23"/>
                </a:lnTo>
                <a:lnTo>
                  <a:pt x="75" y="24"/>
                </a:lnTo>
                <a:lnTo>
                  <a:pt x="75" y="24"/>
                </a:lnTo>
                <a:lnTo>
                  <a:pt x="76" y="24"/>
                </a:lnTo>
                <a:lnTo>
                  <a:pt x="76" y="24"/>
                </a:lnTo>
                <a:lnTo>
                  <a:pt x="78" y="24"/>
                </a:lnTo>
                <a:lnTo>
                  <a:pt x="79" y="24"/>
                </a:lnTo>
                <a:lnTo>
                  <a:pt x="79" y="24"/>
                </a:lnTo>
                <a:lnTo>
                  <a:pt x="80" y="24"/>
                </a:lnTo>
                <a:lnTo>
                  <a:pt x="81" y="24"/>
                </a:lnTo>
                <a:lnTo>
                  <a:pt x="81" y="24"/>
                </a:lnTo>
                <a:lnTo>
                  <a:pt x="83" y="24"/>
                </a:lnTo>
                <a:lnTo>
                  <a:pt x="84" y="24"/>
                </a:lnTo>
                <a:lnTo>
                  <a:pt x="84" y="24"/>
                </a:lnTo>
                <a:lnTo>
                  <a:pt x="85" y="26"/>
                </a:lnTo>
                <a:lnTo>
                  <a:pt x="85" y="27"/>
                </a:lnTo>
                <a:lnTo>
                  <a:pt x="85" y="27"/>
                </a:lnTo>
                <a:lnTo>
                  <a:pt x="85" y="28"/>
                </a:lnTo>
                <a:lnTo>
                  <a:pt x="85" y="29"/>
                </a:lnTo>
                <a:lnTo>
                  <a:pt x="85" y="31"/>
                </a:lnTo>
                <a:lnTo>
                  <a:pt x="85" y="31"/>
                </a:lnTo>
                <a:lnTo>
                  <a:pt x="85" y="32"/>
                </a:lnTo>
                <a:lnTo>
                  <a:pt x="85" y="33"/>
                </a:lnTo>
                <a:lnTo>
                  <a:pt x="85" y="33"/>
                </a:lnTo>
                <a:lnTo>
                  <a:pt x="86" y="33"/>
                </a:lnTo>
                <a:lnTo>
                  <a:pt x="88" y="33"/>
                </a:lnTo>
                <a:lnTo>
                  <a:pt x="88" y="32"/>
                </a:lnTo>
                <a:lnTo>
                  <a:pt x="89" y="32"/>
                </a:lnTo>
                <a:lnTo>
                  <a:pt x="90" y="32"/>
                </a:lnTo>
                <a:lnTo>
                  <a:pt x="90" y="32"/>
                </a:lnTo>
                <a:lnTo>
                  <a:pt x="92" y="32"/>
                </a:lnTo>
                <a:lnTo>
                  <a:pt x="93" y="32"/>
                </a:lnTo>
                <a:lnTo>
                  <a:pt x="93" y="32"/>
                </a:lnTo>
                <a:lnTo>
                  <a:pt x="94" y="33"/>
                </a:lnTo>
                <a:lnTo>
                  <a:pt x="94" y="33"/>
                </a:lnTo>
                <a:lnTo>
                  <a:pt x="94" y="34"/>
                </a:lnTo>
                <a:lnTo>
                  <a:pt x="94" y="36"/>
                </a:lnTo>
                <a:lnTo>
                  <a:pt x="93" y="36"/>
                </a:lnTo>
                <a:lnTo>
                  <a:pt x="93" y="36"/>
                </a:lnTo>
                <a:lnTo>
                  <a:pt x="93" y="37"/>
                </a:lnTo>
                <a:lnTo>
                  <a:pt x="92" y="38"/>
                </a:lnTo>
                <a:lnTo>
                  <a:pt x="90" y="37"/>
                </a:lnTo>
                <a:lnTo>
                  <a:pt x="90" y="38"/>
                </a:lnTo>
                <a:lnTo>
                  <a:pt x="90" y="38"/>
                </a:lnTo>
                <a:lnTo>
                  <a:pt x="90" y="39"/>
                </a:lnTo>
                <a:lnTo>
                  <a:pt x="92" y="41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87" name="Freeform 577" hidden="1">
            <a:extLst>
              <a:ext uri="{FF2B5EF4-FFF2-40B4-BE49-F238E27FC236}">
                <a16:creationId xmlns:a16="http://schemas.microsoft.com/office/drawing/2014/main" id="{87940A9D-5F96-4343-8D2D-36DCD1073508}"/>
              </a:ext>
            </a:extLst>
          </p:cNvPr>
          <p:cNvSpPr>
            <a:spLocks/>
          </p:cNvSpPr>
          <p:nvPr/>
        </p:nvSpPr>
        <p:spPr bwMode="auto">
          <a:xfrm>
            <a:off x="10570116" y="4697791"/>
            <a:ext cx="766096" cy="910427"/>
          </a:xfrm>
          <a:custGeom>
            <a:avLst/>
            <a:gdLst>
              <a:gd name="T0" fmla="*/ 35 w 69"/>
              <a:gd name="T1" fmla="*/ 7 h 82"/>
              <a:gd name="T2" fmla="*/ 37 w 69"/>
              <a:gd name="T3" fmla="*/ 13 h 82"/>
              <a:gd name="T4" fmla="*/ 39 w 69"/>
              <a:gd name="T5" fmla="*/ 15 h 82"/>
              <a:gd name="T6" fmla="*/ 41 w 69"/>
              <a:gd name="T7" fmla="*/ 15 h 82"/>
              <a:gd name="T8" fmla="*/ 44 w 69"/>
              <a:gd name="T9" fmla="*/ 14 h 82"/>
              <a:gd name="T10" fmla="*/ 46 w 69"/>
              <a:gd name="T11" fmla="*/ 14 h 82"/>
              <a:gd name="T12" fmla="*/ 50 w 69"/>
              <a:gd name="T13" fmla="*/ 15 h 82"/>
              <a:gd name="T14" fmla="*/ 52 w 69"/>
              <a:gd name="T15" fmla="*/ 20 h 82"/>
              <a:gd name="T16" fmla="*/ 56 w 69"/>
              <a:gd name="T17" fmla="*/ 22 h 82"/>
              <a:gd name="T18" fmla="*/ 60 w 69"/>
              <a:gd name="T19" fmla="*/ 22 h 82"/>
              <a:gd name="T20" fmla="*/ 63 w 69"/>
              <a:gd name="T21" fmla="*/ 24 h 82"/>
              <a:gd name="T22" fmla="*/ 64 w 69"/>
              <a:gd name="T23" fmla="*/ 27 h 82"/>
              <a:gd name="T24" fmla="*/ 65 w 69"/>
              <a:gd name="T25" fmla="*/ 29 h 82"/>
              <a:gd name="T26" fmla="*/ 66 w 69"/>
              <a:gd name="T27" fmla="*/ 31 h 82"/>
              <a:gd name="T28" fmla="*/ 66 w 69"/>
              <a:gd name="T29" fmla="*/ 34 h 82"/>
              <a:gd name="T30" fmla="*/ 64 w 69"/>
              <a:gd name="T31" fmla="*/ 39 h 82"/>
              <a:gd name="T32" fmla="*/ 64 w 69"/>
              <a:gd name="T33" fmla="*/ 44 h 82"/>
              <a:gd name="T34" fmla="*/ 65 w 69"/>
              <a:gd name="T35" fmla="*/ 49 h 82"/>
              <a:gd name="T36" fmla="*/ 66 w 69"/>
              <a:gd name="T37" fmla="*/ 55 h 82"/>
              <a:gd name="T38" fmla="*/ 64 w 69"/>
              <a:gd name="T39" fmla="*/ 56 h 82"/>
              <a:gd name="T40" fmla="*/ 64 w 69"/>
              <a:gd name="T41" fmla="*/ 60 h 82"/>
              <a:gd name="T42" fmla="*/ 60 w 69"/>
              <a:gd name="T43" fmla="*/ 58 h 82"/>
              <a:gd name="T44" fmla="*/ 55 w 69"/>
              <a:gd name="T45" fmla="*/ 60 h 82"/>
              <a:gd name="T46" fmla="*/ 51 w 69"/>
              <a:gd name="T47" fmla="*/ 61 h 82"/>
              <a:gd name="T48" fmla="*/ 50 w 69"/>
              <a:gd name="T49" fmla="*/ 65 h 82"/>
              <a:gd name="T50" fmla="*/ 52 w 69"/>
              <a:gd name="T51" fmla="*/ 70 h 82"/>
              <a:gd name="T52" fmla="*/ 50 w 69"/>
              <a:gd name="T53" fmla="*/ 72 h 82"/>
              <a:gd name="T54" fmla="*/ 44 w 69"/>
              <a:gd name="T55" fmla="*/ 76 h 82"/>
              <a:gd name="T56" fmla="*/ 42 w 69"/>
              <a:gd name="T57" fmla="*/ 81 h 82"/>
              <a:gd name="T58" fmla="*/ 40 w 69"/>
              <a:gd name="T59" fmla="*/ 80 h 82"/>
              <a:gd name="T60" fmla="*/ 35 w 69"/>
              <a:gd name="T61" fmla="*/ 77 h 82"/>
              <a:gd name="T62" fmla="*/ 30 w 69"/>
              <a:gd name="T63" fmla="*/ 80 h 82"/>
              <a:gd name="T64" fmla="*/ 26 w 69"/>
              <a:gd name="T65" fmla="*/ 76 h 82"/>
              <a:gd name="T66" fmla="*/ 26 w 69"/>
              <a:gd name="T67" fmla="*/ 71 h 82"/>
              <a:gd name="T68" fmla="*/ 21 w 69"/>
              <a:gd name="T69" fmla="*/ 70 h 82"/>
              <a:gd name="T70" fmla="*/ 16 w 69"/>
              <a:gd name="T71" fmla="*/ 67 h 82"/>
              <a:gd name="T72" fmla="*/ 15 w 69"/>
              <a:gd name="T73" fmla="*/ 63 h 82"/>
              <a:gd name="T74" fmla="*/ 10 w 69"/>
              <a:gd name="T75" fmla="*/ 62 h 82"/>
              <a:gd name="T76" fmla="*/ 5 w 69"/>
              <a:gd name="T77" fmla="*/ 60 h 82"/>
              <a:gd name="T78" fmla="*/ 5 w 69"/>
              <a:gd name="T79" fmla="*/ 53 h 82"/>
              <a:gd name="T80" fmla="*/ 7 w 69"/>
              <a:gd name="T81" fmla="*/ 51 h 82"/>
              <a:gd name="T82" fmla="*/ 3 w 69"/>
              <a:gd name="T83" fmla="*/ 51 h 82"/>
              <a:gd name="T84" fmla="*/ 1 w 69"/>
              <a:gd name="T85" fmla="*/ 48 h 82"/>
              <a:gd name="T86" fmla="*/ 5 w 69"/>
              <a:gd name="T87" fmla="*/ 44 h 82"/>
              <a:gd name="T88" fmla="*/ 7 w 69"/>
              <a:gd name="T89" fmla="*/ 42 h 82"/>
              <a:gd name="T90" fmla="*/ 8 w 69"/>
              <a:gd name="T91" fmla="*/ 38 h 82"/>
              <a:gd name="T92" fmla="*/ 11 w 69"/>
              <a:gd name="T93" fmla="*/ 34 h 82"/>
              <a:gd name="T94" fmla="*/ 13 w 69"/>
              <a:gd name="T95" fmla="*/ 32 h 82"/>
              <a:gd name="T96" fmla="*/ 13 w 69"/>
              <a:gd name="T97" fmla="*/ 27 h 82"/>
              <a:gd name="T98" fmla="*/ 12 w 69"/>
              <a:gd name="T99" fmla="*/ 22 h 82"/>
              <a:gd name="T100" fmla="*/ 17 w 69"/>
              <a:gd name="T101" fmla="*/ 19 h 82"/>
              <a:gd name="T102" fmla="*/ 21 w 69"/>
              <a:gd name="T103" fmla="*/ 17 h 82"/>
              <a:gd name="T104" fmla="*/ 21 w 69"/>
              <a:gd name="T105" fmla="*/ 10 h 82"/>
              <a:gd name="T106" fmla="*/ 18 w 69"/>
              <a:gd name="T107" fmla="*/ 7 h 82"/>
              <a:gd name="T108" fmla="*/ 22 w 69"/>
              <a:gd name="T109" fmla="*/ 4 h 82"/>
              <a:gd name="T110" fmla="*/ 26 w 69"/>
              <a:gd name="T111" fmla="*/ 2 h 82"/>
              <a:gd name="T112" fmla="*/ 31 w 69"/>
              <a:gd name="T1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9" h="82">
                <a:moveTo>
                  <a:pt x="34" y="3"/>
                </a:moveTo>
                <a:lnTo>
                  <a:pt x="35" y="3"/>
                </a:lnTo>
                <a:lnTo>
                  <a:pt x="34" y="4"/>
                </a:lnTo>
                <a:lnTo>
                  <a:pt x="35" y="4"/>
                </a:lnTo>
                <a:lnTo>
                  <a:pt x="35" y="5"/>
                </a:lnTo>
                <a:lnTo>
                  <a:pt x="35" y="5"/>
                </a:lnTo>
                <a:lnTo>
                  <a:pt x="35" y="7"/>
                </a:lnTo>
                <a:lnTo>
                  <a:pt x="36" y="7"/>
                </a:lnTo>
                <a:lnTo>
                  <a:pt x="36" y="8"/>
                </a:lnTo>
                <a:lnTo>
                  <a:pt x="36" y="9"/>
                </a:lnTo>
                <a:lnTo>
                  <a:pt x="37" y="10"/>
                </a:lnTo>
                <a:lnTo>
                  <a:pt x="37" y="10"/>
                </a:lnTo>
                <a:lnTo>
                  <a:pt x="37" y="12"/>
                </a:lnTo>
                <a:lnTo>
                  <a:pt x="37" y="13"/>
                </a:lnTo>
                <a:lnTo>
                  <a:pt x="37" y="13"/>
                </a:lnTo>
                <a:lnTo>
                  <a:pt x="37" y="13"/>
                </a:lnTo>
                <a:lnTo>
                  <a:pt x="37" y="13"/>
                </a:lnTo>
                <a:lnTo>
                  <a:pt x="37" y="14"/>
                </a:lnTo>
                <a:lnTo>
                  <a:pt x="37" y="14"/>
                </a:lnTo>
                <a:lnTo>
                  <a:pt x="37" y="14"/>
                </a:lnTo>
                <a:lnTo>
                  <a:pt x="39" y="15"/>
                </a:lnTo>
                <a:lnTo>
                  <a:pt x="39" y="15"/>
                </a:lnTo>
                <a:lnTo>
                  <a:pt x="39" y="15"/>
                </a:lnTo>
                <a:lnTo>
                  <a:pt x="40" y="15"/>
                </a:lnTo>
                <a:lnTo>
                  <a:pt x="40" y="15"/>
                </a:lnTo>
                <a:lnTo>
                  <a:pt x="40" y="15"/>
                </a:lnTo>
                <a:lnTo>
                  <a:pt x="41" y="15"/>
                </a:lnTo>
                <a:lnTo>
                  <a:pt x="41" y="15"/>
                </a:lnTo>
                <a:lnTo>
                  <a:pt x="41" y="15"/>
                </a:lnTo>
                <a:lnTo>
                  <a:pt x="42" y="15"/>
                </a:lnTo>
                <a:lnTo>
                  <a:pt x="42" y="15"/>
                </a:lnTo>
                <a:lnTo>
                  <a:pt x="42" y="15"/>
                </a:lnTo>
                <a:lnTo>
                  <a:pt x="42" y="15"/>
                </a:lnTo>
                <a:lnTo>
                  <a:pt x="42" y="15"/>
                </a:lnTo>
                <a:lnTo>
                  <a:pt x="44" y="14"/>
                </a:lnTo>
                <a:lnTo>
                  <a:pt x="44" y="14"/>
                </a:lnTo>
                <a:lnTo>
                  <a:pt x="44" y="15"/>
                </a:lnTo>
                <a:lnTo>
                  <a:pt x="45" y="15"/>
                </a:lnTo>
                <a:lnTo>
                  <a:pt x="45" y="15"/>
                </a:lnTo>
                <a:lnTo>
                  <a:pt x="45" y="14"/>
                </a:lnTo>
                <a:lnTo>
                  <a:pt x="46" y="14"/>
                </a:lnTo>
                <a:lnTo>
                  <a:pt x="46" y="14"/>
                </a:lnTo>
                <a:lnTo>
                  <a:pt x="47" y="13"/>
                </a:lnTo>
                <a:lnTo>
                  <a:pt x="47" y="13"/>
                </a:lnTo>
                <a:lnTo>
                  <a:pt x="47" y="14"/>
                </a:lnTo>
                <a:lnTo>
                  <a:pt x="47" y="14"/>
                </a:lnTo>
                <a:lnTo>
                  <a:pt x="49" y="15"/>
                </a:lnTo>
                <a:lnTo>
                  <a:pt x="49" y="15"/>
                </a:lnTo>
                <a:lnTo>
                  <a:pt x="50" y="15"/>
                </a:lnTo>
                <a:lnTo>
                  <a:pt x="50" y="15"/>
                </a:lnTo>
                <a:lnTo>
                  <a:pt x="50" y="15"/>
                </a:lnTo>
                <a:lnTo>
                  <a:pt x="51" y="15"/>
                </a:lnTo>
                <a:lnTo>
                  <a:pt x="51" y="17"/>
                </a:lnTo>
                <a:lnTo>
                  <a:pt x="52" y="18"/>
                </a:lnTo>
                <a:lnTo>
                  <a:pt x="52" y="19"/>
                </a:lnTo>
                <a:lnTo>
                  <a:pt x="52" y="20"/>
                </a:lnTo>
                <a:lnTo>
                  <a:pt x="54" y="20"/>
                </a:lnTo>
                <a:lnTo>
                  <a:pt x="54" y="20"/>
                </a:lnTo>
                <a:lnTo>
                  <a:pt x="54" y="20"/>
                </a:lnTo>
                <a:lnTo>
                  <a:pt x="55" y="20"/>
                </a:lnTo>
                <a:lnTo>
                  <a:pt x="56" y="20"/>
                </a:lnTo>
                <a:lnTo>
                  <a:pt x="56" y="20"/>
                </a:lnTo>
                <a:lnTo>
                  <a:pt x="56" y="22"/>
                </a:lnTo>
                <a:lnTo>
                  <a:pt x="56" y="22"/>
                </a:lnTo>
                <a:lnTo>
                  <a:pt x="58" y="23"/>
                </a:lnTo>
                <a:lnTo>
                  <a:pt x="58" y="22"/>
                </a:lnTo>
                <a:lnTo>
                  <a:pt x="59" y="22"/>
                </a:lnTo>
                <a:lnTo>
                  <a:pt x="59" y="22"/>
                </a:lnTo>
                <a:lnTo>
                  <a:pt x="59" y="22"/>
                </a:lnTo>
                <a:lnTo>
                  <a:pt x="60" y="22"/>
                </a:lnTo>
                <a:lnTo>
                  <a:pt x="60" y="22"/>
                </a:lnTo>
                <a:lnTo>
                  <a:pt x="60" y="23"/>
                </a:lnTo>
                <a:lnTo>
                  <a:pt x="61" y="24"/>
                </a:lnTo>
                <a:lnTo>
                  <a:pt x="61" y="23"/>
                </a:lnTo>
                <a:lnTo>
                  <a:pt x="61" y="24"/>
                </a:lnTo>
                <a:lnTo>
                  <a:pt x="63" y="24"/>
                </a:lnTo>
                <a:lnTo>
                  <a:pt x="63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6"/>
                </a:lnTo>
                <a:lnTo>
                  <a:pt x="64" y="27"/>
                </a:lnTo>
                <a:lnTo>
                  <a:pt x="64" y="27"/>
                </a:lnTo>
                <a:lnTo>
                  <a:pt x="65" y="27"/>
                </a:lnTo>
                <a:lnTo>
                  <a:pt x="66" y="27"/>
                </a:lnTo>
                <a:lnTo>
                  <a:pt x="66" y="27"/>
                </a:lnTo>
                <a:lnTo>
                  <a:pt x="66" y="27"/>
                </a:lnTo>
                <a:lnTo>
                  <a:pt x="65" y="27"/>
                </a:lnTo>
                <a:lnTo>
                  <a:pt x="65" y="28"/>
                </a:lnTo>
                <a:lnTo>
                  <a:pt x="65" y="29"/>
                </a:lnTo>
                <a:lnTo>
                  <a:pt x="65" y="29"/>
                </a:lnTo>
                <a:lnTo>
                  <a:pt x="66" y="29"/>
                </a:lnTo>
                <a:lnTo>
                  <a:pt x="66" y="29"/>
                </a:lnTo>
                <a:lnTo>
                  <a:pt x="66" y="29"/>
                </a:lnTo>
                <a:lnTo>
                  <a:pt x="68" y="29"/>
                </a:lnTo>
                <a:lnTo>
                  <a:pt x="69" y="29"/>
                </a:lnTo>
                <a:lnTo>
                  <a:pt x="66" y="31"/>
                </a:lnTo>
                <a:lnTo>
                  <a:pt x="66" y="31"/>
                </a:lnTo>
                <a:lnTo>
                  <a:pt x="68" y="32"/>
                </a:lnTo>
                <a:lnTo>
                  <a:pt x="66" y="32"/>
                </a:lnTo>
                <a:lnTo>
                  <a:pt x="66" y="32"/>
                </a:lnTo>
                <a:lnTo>
                  <a:pt x="66" y="33"/>
                </a:lnTo>
                <a:lnTo>
                  <a:pt x="66" y="34"/>
                </a:lnTo>
                <a:lnTo>
                  <a:pt x="66" y="34"/>
                </a:lnTo>
                <a:lnTo>
                  <a:pt x="66" y="36"/>
                </a:lnTo>
                <a:lnTo>
                  <a:pt x="65" y="37"/>
                </a:lnTo>
                <a:lnTo>
                  <a:pt x="64" y="37"/>
                </a:lnTo>
                <a:lnTo>
                  <a:pt x="64" y="37"/>
                </a:lnTo>
                <a:lnTo>
                  <a:pt x="64" y="38"/>
                </a:lnTo>
                <a:lnTo>
                  <a:pt x="64" y="38"/>
                </a:lnTo>
                <a:lnTo>
                  <a:pt x="64" y="39"/>
                </a:lnTo>
                <a:lnTo>
                  <a:pt x="64" y="39"/>
                </a:lnTo>
                <a:lnTo>
                  <a:pt x="64" y="41"/>
                </a:lnTo>
                <a:lnTo>
                  <a:pt x="64" y="41"/>
                </a:lnTo>
                <a:lnTo>
                  <a:pt x="64" y="42"/>
                </a:lnTo>
                <a:lnTo>
                  <a:pt x="64" y="43"/>
                </a:lnTo>
                <a:lnTo>
                  <a:pt x="64" y="43"/>
                </a:lnTo>
                <a:lnTo>
                  <a:pt x="64" y="44"/>
                </a:lnTo>
                <a:lnTo>
                  <a:pt x="64" y="44"/>
                </a:lnTo>
                <a:lnTo>
                  <a:pt x="64" y="46"/>
                </a:lnTo>
                <a:lnTo>
                  <a:pt x="64" y="46"/>
                </a:lnTo>
                <a:lnTo>
                  <a:pt x="65" y="47"/>
                </a:lnTo>
                <a:lnTo>
                  <a:pt x="65" y="48"/>
                </a:lnTo>
                <a:lnTo>
                  <a:pt x="65" y="48"/>
                </a:lnTo>
                <a:lnTo>
                  <a:pt x="65" y="49"/>
                </a:lnTo>
                <a:lnTo>
                  <a:pt x="65" y="49"/>
                </a:lnTo>
                <a:lnTo>
                  <a:pt x="65" y="51"/>
                </a:lnTo>
                <a:lnTo>
                  <a:pt x="65" y="51"/>
                </a:lnTo>
                <a:lnTo>
                  <a:pt x="66" y="52"/>
                </a:lnTo>
                <a:lnTo>
                  <a:pt x="66" y="53"/>
                </a:lnTo>
                <a:lnTo>
                  <a:pt x="66" y="53"/>
                </a:lnTo>
                <a:lnTo>
                  <a:pt x="66" y="55"/>
                </a:lnTo>
                <a:lnTo>
                  <a:pt x="66" y="56"/>
                </a:lnTo>
                <a:lnTo>
                  <a:pt x="66" y="56"/>
                </a:lnTo>
                <a:lnTo>
                  <a:pt x="65" y="55"/>
                </a:lnTo>
                <a:lnTo>
                  <a:pt x="64" y="55"/>
                </a:lnTo>
                <a:lnTo>
                  <a:pt x="64" y="55"/>
                </a:lnTo>
                <a:lnTo>
                  <a:pt x="64" y="55"/>
                </a:lnTo>
                <a:lnTo>
                  <a:pt x="64" y="56"/>
                </a:lnTo>
                <a:lnTo>
                  <a:pt x="64" y="57"/>
                </a:lnTo>
                <a:lnTo>
                  <a:pt x="64" y="57"/>
                </a:lnTo>
                <a:lnTo>
                  <a:pt x="64" y="57"/>
                </a:lnTo>
                <a:lnTo>
                  <a:pt x="64" y="58"/>
                </a:lnTo>
                <a:lnTo>
                  <a:pt x="64" y="60"/>
                </a:lnTo>
                <a:lnTo>
                  <a:pt x="64" y="60"/>
                </a:lnTo>
                <a:lnTo>
                  <a:pt x="64" y="60"/>
                </a:lnTo>
                <a:lnTo>
                  <a:pt x="63" y="60"/>
                </a:lnTo>
                <a:lnTo>
                  <a:pt x="63" y="61"/>
                </a:lnTo>
                <a:lnTo>
                  <a:pt x="61" y="60"/>
                </a:lnTo>
                <a:lnTo>
                  <a:pt x="61" y="60"/>
                </a:lnTo>
                <a:lnTo>
                  <a:pt x="61" y="60"/>
                </a:lnTo>
                <a:lnTo>
                  <a:pt x="61" y="58"/>
                </a:lnTo>
                <a:lnTo>
                  <a:pt x="60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6" y="60"/>
                </a:lnTo>
                <a:lnTo>
                  <a:pt x="56" y="60"/>
                </a:lnTo>
                <a:lnTo>
                  <a:pt x="55" y="60"/>
                </a:lnTo>
                <a:lnTo>
                  <a:pt x="55" y="60"/>
                </a:lnTo>
                <a:lnTo>
                  <a:pt x="54" y="60"/>
                </a:lnTo>
                <a:lnTo>
                  <a:pt x="54" y="60"/>
                </a:lnTo>
                <a:lnTo>
                  <a:pt x="54" y="60"/>
                </a:lnTo>
                <a:lnTo>
                  <a:pt x="52" y="60"/>
                </a:lnTo>
                <a:lnTo>
                  <a:pt x="52" y="60"/>
                </a:lnTo>
                <a:lnTo>
                  <a:pt x="51" y="60"/>
                </a:lnTo>
                <a:lnTo>
                  <a:pt x="51" y="61"/>
                </a:lnTo>
                <a:lnTo>
                  <a:pt x="50" y="62"/>
                </a:lnTo>
                <a:lnTo>
                  <a:pt x="50" y="62"/>
                </a:lnTo>
                <a:lnTo>
                  <a:pt x="50" y="62"/>
                </a:lnTo>
                <a:lnTo>
                  <a:pt x="50" y="62"/>
                </a:lnTo>
                <a:lnTo>
                  <a:pt x="51" y="63"/>
                </a:lnTo>
                <a:lnTo>
                  <a:pt x="50" y="65"/>
                </a:lnTo>
                <a:lnTo>
                  <a:pt x="50" y="65"/>
                </a:lnTo>
                <a:lnTo>
                  <a:pt x="50" y="66"/>
                </a:lnTo>
                <a:lnTo>
                  <a:pt x="50" y="66"/>
                </a:lnTo>
                <a:lnTo>
                  <a:pt x="50" y="67"/>
                </a:lnTo>
                <a:lnTo>
                  <a:pt x="50" y="67"/>
                </a:lnTo>
                <a:lnTo>
                  <a:pt x="51" y="68"/>
                </a:lnTo>
                <a:lnTo>
                  <a:pt x="51" y="68"/>
                </a:lnTo>
                <a:lnTo>
                  <a:pt x="52" y="70"/>
                </a:lnTo>
                <a:lnTo>
                  <a:pt x="51" y="70"/>
                </a:lnTo>
                <a:lnTo>
                  <a:pt x="51" y="71"/>
                </a:lnTo>
                <a:lnTo>
                  <a:pt x="50" y="71"/>
                </a:lnTo>
                <a:lnTo>
                  <a:pt x="50" y="71"/>
                </a:lnTo>
                <a:lnTo>
                  <a:pt x="50" y="71"/>
                </a:lnTo>
                <a:lnTo>
                  <a:pt x="50" y="71"/>
                </a:lnTo>
                <a:lnTo>
                  <a:pt x="50" y="72"/>
                </a:lnTo>
                <a:lnTo>
                  <a:pt x="49" y="72"/>
                </a:lnTo>
                <a:lnTo>
                  <a:pt x="47" y="73"/>
                </a:lnTo>
                <a:lnTo>
                  <a:pt x="46" y="73"/>
                </a:lnTo>
                <a:lnTo>
                  <a:pt x="45" y="73"/>
                </a:lnTo>
                <a:lnTo>
                  <a:pt x="45" y="73"/>
                </a:lnTo>
                <a:lnTo>
                  <a:pt x="45" y="75"/>
                </a:lnTo>
                <a:lnTo>
                  <a:pt x="44" y="76"/>
                </a:lnTo>
                <a:lnTo>
                  <a:pt x="44" y="76"/>
                </a:lnTo>
                <a:lnTo>
                  <a:pt x="44" y="77"/>
                </a:lnTo>
                <a:lnTo>
                  <a:pt x="44" y="78"/>
                </a:lnTo>
                <a:lnTo>
                  <a:pt x="44" y="78"/>
                </a:lnTo>
                <a:lnTo>
                  <a:pt x="44" y="80"/>
                </a:lnTo>
                <a:lnTo>
                  <a:pt x="42" y="80"/>
                </a:lnTo>
                <a:lnTo>
                  <a:pt x="42" y="81"/>
                </a:lnTo>
                <a:lnTo>
                  <a:pt x="42" y="81"/>
                </a:lnTo>
                <a:lnTo>
                  <a:pt x="42" y="82"/>
                </a:lnTo>
                <a:lnTo>
                  <a:pt x="41" y="82"/>
                </a:lnTo>
                <a:lnTo>
                  <a:pt x="41" y="81"/>
                </a:lnTo>
                <a:lnTo>
                  <a:pt x="40" y="81"/>
                </a:lnTo>
                <a:lnTo>
                  <a:pt x="40" y="80"/>
                </a:lnTo>
                <a:lnTo>
                  <a:pt x="40" y="80"/>
                </a:lnTo>
                <a:lnTo>
                  <a:pt x="39" y="80"/>
                </a:lnTo>
                <a:lnTo>
                  <a:pt x="37" y="80"/>
                </a:lnTo>
                <a:lnTo>
                  <a:pt x="37" y="80"/>
                </a:lnTo>
                <a:lnTo>
                  <a:pt x="36" y="78"/>
                </a:lnTo>
                <a:lnTo>
                  <a:pt x="36" y="78"/>
                </a:lnTo>
                <a:lnTo>
                  <a:pt x="35" y="77"/>
                </a:lnTo>
                <a:lnTo>
                  <a:pt x="35" y="77"/>
                </a:lnTo>
                <a:lnTo>
                  <a:pt x="35" y="77"/>
                </a:lnTo>
                <a:lnTo>
                  <a:pt x="34" y="78"/>
                </a:lnTo>
                <a:lnTo>
                  <a:pt x="34" y="78"/>
                </a:lnTo>
                <a:lnTo>
                  <a:pt x="32" y="78"/>
                </a:lnTo>
                <a:lnTo>
                  <a:pt x="31" y="80"/>
                </a:lnTo>
                <a:lnTo>
                  <a:pt x="31" y="80"/>
                </a:lnTo>
                <a:lnTo>
                  <a:pt x="30" y="80"/>
                </a:lnTo>
                <a:lnTo>
                  <a:pt x="29" y="80"/>
                </a:lnTo>
                <a:lnTo>
                  <a:pt x="29" y="80"/>
                </a:lnTo>
                <a:lnTo>
                  <a:pt x="27" y="78"/>
                </a:lnTo>
                <a:lnTo>
                  <a:pt x="27" y="78"/>
                </a:lnTo>
                <a:lnTo>
                  <a:pt x="26" y="78"/>
                </a:lnTo>
                <a:lnTo>
                  <a:pt x="26" y="77"/>
                </a:lnTo>
                <a:lnTo>
                  <a:pt x="26" y="76"/>
                </a:lnTo>
                <a:lnTo>
                  <a:pt x="26" y="76"/>
                </a:lnTo>
                <a:lnTo>
                  <a:pt x="26" y="75"/>
                </a:lnTo>
                <a:lnTo>
                  <a:pt x="26" y="75"/>
                </a:lnTo>
                <a:lnTo>
                  <a:pt x="26" y="73"/>
                </a:lnTo>
                <a:lnTo>
                  <a:pt x="26" y="72"/>
                </a:lnTo>
                <a:lnTo>
                  <a:pt x="26" y="72"/>
                </a:lnTo>
                <a:lnTo>
                  <a:pt x="26" y="71"/>
                </a:lnTo>
                <a:lnTo>
                  <a:pt x="26" y="70"/>
                </a:lnTo>
                <a:lnTo>
                  <a:pt x="26" y="70"/>
                </a:lnTo>
                <a:lnTo>
                  <a:pt x="25" y="70"/>
                </a:lnTo>
                <a:lnTo>
                  <a:pt x="23" y="70"/>
                </a:lnTo>
                <a:lnTo>
                  <a:pt x="23" y="70"/>
                </a:lnTo>
                <a:lnTo>
                  <a:pt x="22" y="70"/>
                </a:lnTo>
                <a:lnTo>
                  <a:pt x="21" y="70"/>
                </a:lnTo>
                <a:lnTo>
                  <a:pt x="21" y="70"/>
                </a:lnTo>
                <a:lnTo>
                  <a:pt x="20" y="70"/>
                </a:lnTo>
                <a:lnTo>
                  <a:pt x="18" y="70"/>
                </a:lnTo>
                <a:lnTo>
                  <a:pt x="18" y="70"/>
                </a:lnTo>
                <a:lnTo>
                  <a:pt x="17" y="68"/>
                </a:lnTo>
                <a:lnTo>
                  <a:pt x="17" y="67"/>
                </a:lnTo>
                <a:lnTo>
                  <a:pt x="16" y="67"/>
                </a:lnTo>
                <a:lnTo>
                  <a:pt x="16" y="67"/>
                </a:lnTo>
                <a:lnTo>
                  <a:pt x="15" y="67"/>
                </a:lnTo>
                <a:lnTo>
                  <a:pt x="15" y="67"/>
                </a:lnTo>
                <a:lnTo>
                  <a:pt x="15" y="66"/>
                </a:lnTo>
                <a:lnTo>
                  <a:pt x="16" y="65"/>
                </a:lnTo>
                <a:lnTo>
                  <a:pt x="15" y="65"/>
                </a:lnTo>
                <a:lnTo>
                  <a:pt x="15" y="63"/>
                </a:lnTo>
                <a:lnTo>
                  <a:pt x="13" y="62"/>
                </a:lnTo>
                <a:lnTo>
                  <a:pt x="12" y="62"/>
                </a:lnTo>
                <a:lnTo>
                  <a:pt x="12" y="62"/>
                </a:lnTo>
                <a:lnTo>
                  <a:pt x="12" y="62"/>
                </a:lnTo>
                <a:lnTo>
                  <a:pt x="11" y="62"/>
                </a:lnTo>
                <a:lnTo>
                  <a:pt x="10" y="62"/>
                </a:lnTo>
                <a:lnTo>
                  <a:pt x="10" y="62"/>
                </a:lnTo>
                <a:lnTo>
                  <a:pt x="8" y="62"/>
                </a:lnTo>
                <a:lnTo>
                  <a:pt x="7" y="62"/>
                </a:lnTo>
                <a:lnTo>
                  <a:pt x="7" y="62"/>
                </a:lnTo>
                <a:lnTo>
                  <a:pt x="6" y="62"/>
                </a:lnTo>
                <a:lnTo>
                  <a:pt x="5" y="62"/>
                </a:lnTo>
                <a:lnTo>
                  <a:pt x="5" y="61"/>
                </a:lnTo>
                <a:lnTo>
                  <a:pt x="5" y="60"/>
                </a:lnTo>
                <a:lnTo>
                  <a:pt x="5" y="60"/>
                </a:lnTo>
                <a:lnTo>
                  <a:pt x="5" y="58"/>
                </a:lnTo>
                <a:lnTo>
                  <a:pt x="3" y="57"/>
                </a:lnTo>
                <a:lnTo>
                  <a:pt x="3" y="57"/>
                </a:lnTo>
                <a:lnTo>
                  <a:pt x="3" y="56"/>
                </a:lnTo>
                <a:lnTo>
                  <a:pt x="5" y="55"/>
                </a:lnTo>
                <a:lnTo>
                  <a:pt x="5" y="53"/>
                </a:lnTo>
                <a:lnTo>
                  <a:pt x="5" y="53"/>
                </a:lnTo>
                <a:lnTo>
                  <a:pt x="6" y="53"/>
                </a:lnTo>
                <a:lnTo>
                  <a:pt x="7" y="53"/>
                </a:lnTo>
                <a:lnTo>
                  <a:pt x="7" y="53"/>
                </a:lnTo>
                <a:lnTo>
                  <a:pt x="7" y="52"/>
                </a:lnTo>
                <a:lnTo>
                  <a:pt x="7" y="51"/>
                </a:lnTo>
                <a:lnTo>
                  <a:pt x="7" y="51"/>
                </a:lnTo>
                <a:lnTo>
                  <a:pt x="6" y="51"/>
                </a:lnTo>
                <a:lnTo>
                  <a:pt x="5" y="51"/>
                </a:lnTo>
                <a:lnTo>
                  <a:pt x="5" y="51"/>
                </a:lnTo>
                <a:lnTo>
                  <a:pt x="3" y="51"/>
                </a:lnTo>
                <a:lnTo>
                  <a:pt x="3" y="51"/>
                </a:lnTo>
                <a:lnTo>
                  <a:pt x="3" y="51"/>
                </a:lnTo>
                <a:lnTo>
                  <a:pt x="3" y="51"/>
                </a:lnTo>
                <a:lnTo>
                  <a:pt x="2" y="51"/>
                </a:lnTo>
                <a:lnTo>
                  <a:pt x="2" y="51"/>
                </a:lnTo>
                <a:lnTo>
                  <a:pt x="2" y="51"/>
                </a:lnTo>
                <a:lnTo>
                  <a:pt x="2" y="51"/>
                </a:lnTo>
                <a:lnTo>
                  <a:pt x="2" y="49"/>
                </a:lnTo>
                <a:lnTo>
                  <a:pt x="2" y="48"/>
                </a:lnTo>
                <a:lnTo>
                  <a:pt x="1" y="48"/>
                </a:lnTo>
                <a:lnTo>
                  <a:pt x="0" y="48"/>
                </a:lnTo>
                <a:lnTo>
                  <a:pt x="1" y="48"/>
                </a:lnTo>
                <a:lnTo>
                  <a:pt x="2" y="47"/>
                </a:lnTo>
                <a:lnTo>
                  <a:pt x="2" y="47"/>
                </a:lnTo>
                <a:lnTo>
                  <a:pt x="3" y="46"/>
                </a:lnTo>
                <a:lnTo>
                  <a:pt x="3" y="46"/>
                </a:lnTo>
                <a:lnTo>
                  <a:pt x="5" y="44"/>
                </a:lnTo>
                <a:lnTo>
                  <a:pt x="5" y="43"/>
                </a:lnTo>
                <a:lnTo>
                  <a:pt x="5" y="43"/>
                </a:lnTo>
                <a:lnTo>
                  <a:pt x="6" y="43"/>
                </a:lnTo>
                <a:lnTo>
                  <a:pt x="6" y="43"/>
                </a:lnTo>
                <a:lnTo>
                  <a:pt x="6" y="43"/>
                </a:lnTo>
                <a:lnTo>
                  <a:pt x="7" y="43"/>
                </a:lnTo>
                <a:lnTo>
                  <a:pt x="7" y="42"/>
                </a:lnTo>
                <a:lnTo>
                  <a:pt x="7" y="41"/>
                </a:lnTo>
                <a:lnTo>
                  <a:pt x="6" y="41"/>
                </a:lnTo>
                <a:lnTo>
                  <a:pt x="6" y="41"/>
                </a:lnTo>
                <a:lnTo>
                  <a:pt x="7" y="39"/>
                </a:lnTo>
                <a:lnTo>
                  <a:pt x="7" y="38"/>
                </a:lnTo>
                <a:lnTo>
                  <a:pt x="7" y="38"/>
                </a:lnTo>
                <a:lnTo>
                  <a:pt x="8" y="38"/>
                </a:lnTo>
                <a:lnTo>
                  <a:pt x="8" y="38"/>
                </a:lnTo>
                <a:lnTo>
                  <a:pt x="8" y="37"/>
                </a:lnTo>
                <a:lnTo>
                  <a:pt x="8" y="36"/>
                </a:lnTo>
                <a:lnTo>
                  <a:pt x="10" y="34"/>
                </a:lnTo>
                <a:lnTo>
                  <a:pt x="10" y="36"/>
                </a:lnTo>
                <a:lnTo>
                  <a:pt x="11" y="36"/>
                </a:lnTo>
                <a:lnTo>
                  <a:pt x="11" y="34"/>
                </a:lnTo>
                <a:lnTo>
                  <a:pt x="11" y="34"/>
                </a:lnTo>
                <a:lnTo>
                  <a:pt x="10" y="33"/>
                </a:lnTo>
                <a:lnTo>
                  <a:pt x="10" y="32"/>
                </a:lnTo>
                <a:lnTo>
                  <a:pt x="12" y="32"/>
                </a:lnTo>
                <a:lnTo>
                  <a:pt x="12" y="32"/>
                </a:lnTo>
                <a:lnTo>
                  <a:pt x="13" y="32"/>
                </a:lnTo>
                <a:lnTo>
                  <a:pt x="13" y="32"/>
                </a:lnTo>
                <a:lnTo>
                  <a:pt x="13" y="32"/>
                </a:lnTo>
                <a:lnTo>
                  <a:pt x="13" y="31"/>
                </a:lnTo>
                <a:lnTo>
                  <a:pt x="13" y="29"/>
                </a:lnTo>
                <a:lnTo>
                  <a:pt x="12" y="29"/>
                </a:lnTo>
                <a:lnTo>
                  <a:pt x="12" y="29"/>
                </a:lnTo>
                <a:lnTo>
                  <a:pt x="12" y="28"/>
                </a:lnTo>
                <a:lnTo>
                  <a:pt x="13" y="27"/>
                </a:lnTo>
                <a:lnTo>
                  <a:pt x="13" y="27"/>
                </a:lnTo>
                <a:lnTo>
                  <a:pt x="13" y="27"/>
                </a:lnTo>
                <a:lnTo>
                  <a:pt x="12" y="26"/>
                </a:lnTo>
                <a:lnTo>
                  <a:pt x="12" y="24"/>
                </a:lnTo>
                <a:lnTo>
                  <a:pt x="12" y="24"/>
                </a:lnTo>
                <a:lnTo>
                  <a:pt x="12" y="23"/>
                </a:lnTo>
                <a:lnTo>
                  <a:pt x="12" y="22"/>
                </a:lnTo>
                <a:lnTo>
                  <a:pt x="13" y="22"/>
                </a:lnTo>
                <a:lnTo>
                  <a:pt x="15" y="22"/>
                </a:lnTo>
                <a:lnTo>
                  <a:pt x="16" y="22"/>
                </a:lnTo>
                <a:lnTo>
                  <a:pt x="16" y="22"/>
                </a:lnTo>
                <a:lnTo>
                  <a:pt x="16" y="22"/>
                </a:lnTo>
                <a:lnTo>
                  <a:pt x="17" y="20"/>
                </a:lnTo>
                <a:lnTo>
                  <a:pt x="17" y="19"/>
                </a:lnTo>
                <a:lnTo>
                  <a:pt x="18" y="19"/>
                </a:lnTo>
                <a:lnTo>
                  <a:pt x="18" y="19"/>
                </a:lnTo>
                <a:lnTo>
                  <a:pt x="20" y="19"/>
                </a:lnTo>
                <a:lnTo>
                  <a:pt x="21" y="19"/>
                </a:lnTo>
                <a:lnTo>
                  <a:pt x="21" y="18"/>
                </a:lnTo>
                <a:lnTo>
                  <a:pt x="21" y="17"/>
                </a:lnTo>
                <a:lnTo>
                  <a:pt x="21" y="17"/>
                </a:lnTo>
                <a:lnTo>
                  <a:pt x="21" y="15"/>
                </a:lnTo>
                <a:lnTo>
                  <a:pt x="21" y="15"/>
                </a:lnTo>
                <a:lnTo>
                  <a:pt x="21" y="14"/>
                </a:lnTo>
                <a:lnTo>
                  <a:pt x="21" y="13"/>
                </a:lnTo>
                <a:lnTo>
                  <a:pt x="21" y="13"/>
                </a:lnTo>
                <a:lnTo>
                  <a:pt x="21" y="12"/>
                </a:lnTo>
                <a:lnTo>
                  <a:pt x="21" y="10"/>
                </a:lnTo>
                <a:lnTo>
                  <a:pt x="21" y="10"/>
                </a:lnTo>
                <a:lnTo>
                  <a:pt x="21" y="9"/>
                </a:lnTo>
                <a:lnTo>
                  <a:pt x="20" y="9"/>
                </a:lnTo>
                <a:lnTo>
                  <a:pt x="18" y="9"/>
                </a:lnTo>
                <a:lnTo>
                  <a:pt x="18" y="8"/>
                </a:lnTo>
                <a:lnTo>
                  <a:pt x="18" y="8"/>
                </a:lnTo>
                <a:lnTo>
                  <a:pt x="18" y="7"/>
                </a:lnTo>
                <a:lnTo>
                  <a:pt x="18" y="7"/>
                </a:lnTo>
                <a:lnTo>
                  <a:pt x="20" y="7"/>
                </a:lnTo>
                <a:lnTo>
                  <a:pt x="21" y="7"/>
                </a:lnTo>
                <a:lnTo>
                  <a:pt x="21" y="7"/>
                </a:lnTo>
                <a:lnTo>
                  <a:pt x="21" y="5"/>
                </a:lnTo>
                <a:lnTo>
                  <a:pt x="21" y="5"/>
                </a:lnTo>
                <a:lnTo>
                  <a:pt x="22" y="4"/>
                </a:lnTo>
                <a:lnTo>
                  <a:pt x="22" y="4"/>
                </a:lnTo>
                <a:lnTo>
                  <a:pt x="23" y="4"/>
                </a:lnTo>
                <a:lnTo>
                  <a:pt x="23" y="4"/>
                </a:lnTo>
                <a:lnTo>
                  <a:pt x="25" y="3"/>
                </a:lnTo>
                <a:lnTo>
                  <a:pt x="25" y="3"/>
                </a:lnTo>
                <a:lnTo>
                  <a:pt x="25" y="2"/>
                </a:lnTo>
                <a:lnTo>
                  <a:pt x="26" y="2"/>
                </a:lnTo>
                <a:lnTo>
                  <a:pt x="26" y="0"/>
                </a:lnTo>
                <a:lnTo>
                  <a:pt x="27" y="0"/>
                </a:lnTo>
                <a:lnTo>
                  <a:pt x="29" y="0"/>
                </a:lnTo>
                <a:lnTo>
                  <a:pt x="29" y="0"/>
                </a:lnTo>
                <a:lnTo>
                  <a:pt x="30" y="0"/>
                </a:lnTo>
                <a:lnTo>
                  <a:pt x="31" y="0"/>
                </a:lnTo>
                <a:lnTo>
                  <a:pt x="31" y="0"/>
                </a:lnTo>
                <a:lnTo>
                  <a:pt x="31" y="2"/>
                </a:lnTo>
                <a:lnTo>
                  <a:pt x="32" y="3"/>
                </a:lnTo>
                <a:lnTo>
                  <a:pt x="32" y="3"/>
                </a:lnTo>
                <a:lnTo>
                  <a:pt x="32" y="3"/>
                </a:lnTo>
                <a:lnTo>
                  <a:pt x="34" y="3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88" name="Freeform 578" hidden="1">
            <a:extLst>
              <a:ext uri="{FF2B5EF4-FFF2-40B4-BE49-F238E27FC236}">
                <a16:creationId xmlns:a16="http://schemas.microsoft.com/office/drawing/2014/main" id="{4F4EF37D-EC70-4613-B029-F8524D7A071B}"/>
              </a:ext>
            </a:extLst>
          </p:cNvPr>
          <p:cNvSpPr>
            <a:spLocks/>
          </p:cNvSpPr>
          <p:nvPr/>
        </p:nvSpPr>
        <p:spPr bwMode="auto">
          <a:xfrm>
            <a:off x="10070492" y="4520142"/>
            <a:ext cx="788302" cy="710578"/>
          </a:xfrm>
          <a:custGeom>
            <a:avLst/>
            <a:gdLst>
              <a:gd name="T0" fmla="*/ 68 w 71"/>
              <a:gd name="T1" fmla="*/ 20 h 64"/>
              <a:gd name="T2" fmla="*/ 66 w 71"/>
              <a:gd name="T3" fmla="*/ 23 h 64"/>
              <a:gd name="T4" fmla="*/ 63 w 71"/>
              <a:gd name="T5" fmla="*/ 25 h 64"/>
              <a:gd name="T6" fmla="*/ 66 w 71"/>
              <a:gd name="T7" fmla="*/ 29 h 64"/>
              <a:gd name="T8" fmla="*/ 66 w 71"/>
              <a:gd name="T9" fmla="*/ 33 h 64"/>
              <a:gd name="T10" fmla="*/ 62 w 71"/>
              <a:gd name="T11" fmla="*/ 35 h 64"/>
              <a:gd name="T12" fmla="*/ 58 w 71"/>
              <a:gd name="T13" fmla="*/ 38 h 64"/>
              <a:gd name="T14" fmla="*/ 58 w 71"/>
              <a:gd name="T15" fmla="*/ 43 h 64"/>
              <a:gd name="T16" fmla="*/ 58 w 71"/>
              <a:gd name="T17" fmla="*/ 45 h 64"/>
              <a:gd name="T18" fmla="*/ 57 w 71"/>
              <a:gd name="T19" fmla="*/ 48 h 64"/>
              <a:gd name="T20" fmla="*/ 55 w 71"/>
              <a:gd name="T21" fmla="*/ 52 h 64"/>
              <a:gd name="T22" fmla="*/ 52 w 71"/>
              <a:gd name="T23" fmla="*/ 54 h 64"/>
              <a:gd name="T24" fmla="*/ 52 w 71"/>
              <a:gd name="T25" fmla="*/ 58 h 64"/>
              <a:gd name="T26" fmla="*/ 50 w 71"/>
              <a:gd name="T27" fmla="*/ 59 h 64"/>
              <a:gd name="T28" fmla="*/ 46 w 71"/>
              <a:gd name="T29" fmla="*/ 64 h 64"/>
              <a:gd name="T30" fmla="*/ 45 w 71"/>
              <a:gd name="T31" fmla="*/ 62 h 64"/>
              <a:gd name="T32" fmla="*/ 42 w 71"/>
              <a:gd name="T33" fmla="*/ 57 h 64"/>
              <a:gd name="T34" fmla="*/ 37 w 71"/>
              <a:gd name="T35" fmla="*/ 58 h 64"/>
              <a:gd name="T36" fmla="*/ 32 w 71"/>
              <a:gd name="T37" fmla="*/ 59 h 64"/>
              <a:gd name="T38" fmla="*/ 28 w 71"/>
              <a:gd name="T39" fmla="*/ 62 h 64"/>
              <a:gd name="T40" fmla="*/ 24 w 71"/>
              <a:gd name="T41" fmla="*/ 59 h 64"/>
              <a:gd name="T42" fmla="*/ 21 w 71"/>
              <a:gd name="T43" fmla="*/ 58 h 64"/>
              <a:gd name="T44" fmla="*/ 16 w 71"/>
              <a:gd name="T45" fmla="*/ 58 h 64"/>
              <a:gd name="T46" fmla="*/ 11 w 71"/>
              <a:gd name="T47" fmla="*/ 58 h 64"/>
              <a:gd name="T48" fmla="*/ 7 w 71"/>
              <a:gd name="T49" fmla="*/ 58 h 64"/>
              <a:gd name="T50" fmla="*/ 4 w 71"/>
              <a:gd name="T51" fmla="*/ 55 h 64"/>
              <a:gd name="T52" fmla="*/ 2 w 71"/>
              <a:gd name="T53" fmla="*/ 54 h 64"/>
              <a:gd name="T54" fmla="*/ 2 w 71"/>
              <a:gd name="T55" fmla="*/ 50 h 64"/>
              <a:gd name="T56" fmla="*/ 2 w 71"/>
              <a:gd name="T57" fmla="*/ 49 h 64"/>
              <a:gd name="T58" fmla="*/ 7 w 71"/>
              <a:gd name="T59" fmla="*/ 48 h 64"/>
              <a:gd name="T60" fmla="*/ 9 w 71"/>
              <a:gd name="T61" fmla="*/ 49 h 64"/>
              <a:gd name="T62" fmla="*/ 12 w 71"/>
              <a:gd name="T63" fmla="*/ 45 h 64"/>
              <a:gd name="T64" fmla="*/ 14 w 71"/>
              <a:gd name="T65" fmla="*/ 43 h 64"/>
              <a:gd name="T66" fmla="*/ 16 w 71"/>
              <a:gd name="T67" fmla="*/ 40 h 64"/>
              <a:gd name="T68" fmla="*/ 19 w 71"/>
              <a:gd name="T69" fmla="*/ 35 h 64"/>
              <a:gd name="T70" fmla="*/ 23 w 71"/>
              <a:gd name="T71" fmla="*/ 34 h 64"/>
              <a:gd name="T72" fmla="*/ 26 w 71"/>
              <a:gd name="T73" fmla="*/ 31 h 64"/>
              <a:gd name="T74" fmla="*/ 24 w 71"/>
              <a:gd name="T75" fmla="*/ 29 h 64"/>
              <a:gd name="T76" fmla="*/ 24 w 71"/>
              <a:gd name="T77" fmla="*/ 26 h 64"/>
              <a:gd name="T78" fmla="*/ 26 w 71"/>
              <a:gd name="T79" fmla="*/ 25 h 64"/>
              <a:gd name="T80" fmla="*/ 28 w 71"/>
              <a:gd name="T81" fmla="*/ 21 h 64"/>
              <a:gd name="T82" fmla="*/ 26 w 71"/>
              <a:gd name="T83" fmla="*/ 16 h 64"/>
              <a:gd name="T84" fmla="*/ 27 w 71"/>
              <a:gd name="T85" fmla="*/ 13 h 64"/>
              <a:gd name="T86" fmla="*/ 27 w 71"/>
              <a:gd name="T87" fmla="*/ 9 h 64"/>
              <a:gd name="T88" fmla="*/ 28 w 71"/>
              <a:gd name="T89" fmla="*/ 5 h 64"/>
              <a:gd name="T90" fmla="*/ 28 w 71"/>
              <a:gd name="T91" fmla="*/ 2 h 64"/>
              <a:gd name="T92" fmla="*/ 29 w 71"/>
              <a:gd name="T93" fmla="*/ 0 h 64"/>
              <a:gd name="T94" fmla="*/ 33 w 71"/>
              <a:gd name="T95" fmla="*/ 0 h 64"/>
              <a:gd name="T96" fmla="*/ 38 w 71"/>
              <a:gd name="T97" fmla="*/ 0 h 64"/>
              <a:gd name="T98" fmla="*/ 41 w 71"/>
              <a:gd name="T99" fmla="*/ 2 h 64"/>
              <a:gd name="T100" fmla="*/ 45 w 71"/>
              <a:gd name="T101" fmla="*/ 5 h 64"/>
              <a:gd name="T102" fmla="*/ 50 w 71"/>
              <a:gd name="T103" fmla="*/ 8 h 64"/>
              <a:gd name="T104" fmla="*/ 52 w 71"/>
              <a:gd name="T105" fmla="*/ 6 h 64"/>
              <a:gd name="T106" fmla="*/ 56 w 71"/>
              <a:gd name="T107" fmla="*/ 5 h 64"/>
              <a:gd name="T108" fmla="*/ 61 w 71"/>
              <a:gd name="T109" fmla="*/ 5 h 64"/>
              <a:gd name="T110" fmla="*/ 62 w 71"/>
              <a:gd name="T111" fmla="*/ 9 h 64"/>
              <a:gd name="T112" fmla="*/ 65 w 71"/>
              <a:gd name="T113" fmla="*/ 13 h 64"/>
              <a:gd name="T114" fmla="*/ 67 w 71"/>
              <a:gd name="T115" fmla="*/ 15 h 64"/>
              <a:gd name="T116" fmla="*/ 70 w 71"/>
              <a:gd name="T117" fmla="*/ 1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1" h="64">
                <a:moveTo>
                  <a:pt x="71" y="18"/>
                </a:moveTo>
                <a:lnTo>
                  <a:pt x="70" y="18"/>
                </a:lnTo>
                <a:lnTo>
                  <a:pt x="70" y="19"/>
                </a:lnTo>
                <a:lnTo>
                  <a:pt x="70" y="19"/>
                </a:lnTo>
                <a:lnTo>
                  <a:pt x="68" y="20"/>
                </a:lnTo>
                <a:lnTo>
                  <a:pt x="68" y="20"/>
                </a:lnTo>
                <a:lnTo>
                  <a:pt x="67" y="20"/>
                </a:lnTo>
                <a:lnTo>
                  <a:pt x="67" y="20"/>
                </a:lnTo>
                <a:lnTo>
                  <a:pt x="66" y="21"/>
                </a:lnTo>
                <a:lnTo>
                  <a:pt x="66" y="21"/>
                </a:lnTo>
                <a:lnTo>
                  <a:pt x="66" y="23"/>
                </a:lnTo>
                <a:lnTo>
                  <a:pt x="66" y="23"/>
                </a:lnTo>
                <a:lnTo>
                  <a:pt x="65" y="23"/>
                </a:lnTo>
                <a:lnTo>
                  <a:pt x="63" y="23"/>
                </a:lnTo>
                <a:lnTo>
                  <a:pt x="63" y="23"/>
                </a:lnTo>
                <a:lnTo>
                  <a:pt x="63" y="24"/>
                </a:lnTo>
                <a:lnTo>
                  <a:pt x="63" y="24"/>
                </a:lnTo>
                <a:lnTo>
                  <a:pt x="63" y="25"/>
                </a:lnTo>
                <a:lnTo>
                  <a:pt x="65" y="25"/>
                </a:lnTo>
                <a:lnTo>
                  <a:pt x="66" y="25"/>
                </a:lnTo>
                <a:lnTo>
                  <a:pt x="66" y="26"/>
                </a:lnTo>
                <a:lnTo>
                  <a:pt x="66" y="26"/>
                </a:lnTo>
                <a:lnTo>
                  <a:pt x="66" y="28"/>
                </a:lnTo>
                <a:lnTo>
                  <a:pt x="66" y="29"/>
                </a:lnTo>
                <a:lnTo>
                  <a:pt x="66" y="29"/>
                </a:lnTo>
                <a:lnTo>
                  <a:pt x="66" y="30"/>
                </a:lnTo>
                <a:lnTo>
                  <a:pt x="66" y="31"/>
                </a:lnTo>
                <a:lnTo>
                  <a:pt x="66" y="31"/>
                </a:lnTo>
                <a:lnTo>
                  <a:pt x="66" y="33"/>
                </a:lnTo>
                <a:lnTo>
                  <a:pt x="66" y="33"/>
                </a:lnTo>
                <a:lnTo>
                  <a:pt x="66" y="34"/>
                </a:lnTo>
                <a:lnTo>
                  <a:pt x="66" y="35"/>
                </a:lnTo>
                <a:lnTo>
                  <a:pt x="65" y="35"/>
                </a:lnTo>
                <a:lnTo>
                  <a:pt x="63" y="35"/>
                </a:lnTo>
                <a:lnTo>
                  <a:pt x="63" y="35"/>
                </a:lnTo>
                <a:lnTo>
                  <a:pt x="62" y="35"/>
                </a:lnTo>
                <a:lnTo>
                  <a:pt x="62" y="36"/>
                </a:lnTo>
                <a:lnTo>
                  <a:pt x="61" y="38"/>
                </a:lnTo>
                <a:lnTo>
                  <a:pt x="61" y="38"/>
                </a:lnTo>
                <a:lnTo>
                  <a:pt x="61" y="38"/>
                </a:lnTo>
                <a:lnTo>
                  <a:pt x="60" y="38"/>
                </a:lnTo>
                <a:lnTo>
                  <a:pt x="58" y="38"/>
                </a:lnTo>
                <a:lnTo>
                  <a:pt x="57" y="38"/>
                </a:lnTo>
                <a:lnTo>
                  <a:pt x="57" y="39"/>
                </a:lnTo>
                <a:lnTo>
                  <a:pt x="57" y="40"/>
                </a:lnTo>
                <a:lnTo>
                  <a:pt x="57" y="40"/>
                </a:lnTo>
                <a:lnTo>
                  <a:pt x="57" y="42"/>
                </a:lnTo>
                <a:lnTo>
                  <a:pt x="58" y="43"/>
                </a:lnTo>
                <a:lnTo>
                  <a:pt x="58" y="43"/>
                </a:lnTo>
                <a:lnTo>
                  <a:pt x="58" y="43"/>
                </a:lnTo>
                <a:lnTo>
                  <a:pt x="57" y="44"/>
                </a:lnTo>
                <a:lnTo>
                  <a:pt x="57" y="45"/>
                </a:lnTo>
                <a:lnTo>
                  <a:pt x="57" y="45"/>
                </a:lnTo>
                <a:lnTo>
                  <a:pt x="58" y="45"/>
                </a:lnTo>
                <a:lnTo>
                  <a:pt x="58" y="47"/>
                </a:lnTo>
                <a:lnTo>
                  <a:pt x="58" y="48"/>
                </a:lnTo>
                <a:lnTo>
                  <a:pt x="58" y="48"/>
                </a:lnTo>
                <a:lnTo>
                  <a:pt x="58" y="48"/>
                </a:lnTo>
                <a:lnTo>
                  <a:pt x="57" y="48"/>
                </a:lnTo>
                <a:lnTo>
                  <a:pt x="57" y="48"/>
                </a:lnTo>
                <a:lnTo>
                  <a:pt x="55" y="48"/>
                </a:lnTo>
                <a:lnTo>
                  <a:pt x="55" y="49"/>
                </a:lnTo>
                <a:lnTo>
                  <a:pt x="56" y="50"/>
                </a:lnTo>
                <a:lnTo>
                  <a:pt x="56" y="50"/>
                </a:lnTo>
                <a:lnTo>
                  <a:pt x="56" y="52"/>
                </a:lnTo>
                <a:lnTo>
                  <a:pt x="55" y="52"/>
                </a:lnTo>
                <a:lnTo>
                  <a:pt x="55" y="50"/>
                </a:lnTo>
                <a:lnTo>
                  <a:pt x="53" y="52"/>
                </a:lnTo>
                <a:lnTo>
                  <a:pt x="53" y="53"/>
                </a:lnTo>
                <a:lnTo>
                  <a:pt x="53" y="54"/>
                </a:lnTo>
                <a:lnTo>
                  <a:pt x="53" y="54"/>
                </a:lnTo>
                <a:lnTo>
                  <a:pt x="52" y="54"/>
                </a:lnTo>
                <a:lnTo>
                  <a:pt x="52" y="54"/>
                </a:lnTo>
                <a:lnTo>
                  <a:pt x="52" y="55"/>
                </a:lnTo>
                <a:lnTo>
                  <a:pt x="51" y="57"/>
                </a:lnTo>
                <a:lnTo>
                  <a:pt x="51" y="57"/>
                </a:lnTo>
                <a:lnTo>
                  <a:pt x="52" y="57"/>
                </a:lnTo>
                <a:lnTo>
                  <a:pt x="52" y="58"/>
                </a:lnTo>
                <a:lnTo>
                  <a:pt x="52" y="59"/>
                </a:lnTo>
                <a:lnTo>
                  <a:pt x="51" y="59"/>
                </a:lnTo>
                <a:lnTo>
                  <a:pt x="51" y="59"/>
                </a:lnTo>
                <a:lnTo>
                  <a:pt x="51" y="59"/>
                </a:lnTo>
                <a:lnTo>
                  <a:pt x="50" y="59"/>
                </a:lnTo>
                <a:lnTo>
                  <a:pt x="50" y="59"/>
                </a:lnTo>
                <a:lnTo>
                  <a:pt x="50" y="60"/>
                </a:lnTo>
                <a:lnTo>
                  <a:pt x="48" y="62"/>
                </a:lnTo>
                <a:lnTo>
                  <a:pt x="48" y="62"/>
                </a:lnTo>
                <a:lnTo>
                  <a:pt x="47" y="63"/>
                </a:lnTo>
                <a:lnTo>
                  <a:pt x="47" y="63"/>
                </a:lnTo>
                <a:lnTo>
                  <a:pt x="46" y="64"/>
                </a:lnTo>
                <a:lnTo>
                  <a:pt x="45" y="64"/>
                </a:lnTo>
                <a:lnTo>
                  <a:pt x="45" y="64"/>
                </a:lnTo>
                <a:lnTo>
                  <a:pt x="45" y="64"/>
                </a:lnTo>
                <a:lnTo>
                  <a:pt x="45" y="63"/>
                </a:lnTo>
                <a:lnTo>
                  <a:pt x="45" y="62"/>
                </a:lnTo>
                <a:lnTo>
                  <a:pt x="45" y="62"/>
                </a:lnTo>
                <a:lnTo>
                  <a:pt x="45" y="60"/>
                </a:lnTo>
                <a:lnTo>
                  <a:pt x="45" y="59"/>
                </a:lnTo>
                <a:lnTo>
                  <a:pt x="43" y="59"/>
                </a:lnTo>
                <a:lnTo>
                  <a:pt x="42" y="59"/>
                </a:lnTo>
                <a:lnTo>
                  <a:pt x="42" y="58"/>
                </a:lnTo>
                <a:lnTo>
                  <a:pt x="42" y="57"/>
                </a:lnTo>
                <a:lnTo>
                  <a:pt x="41" y="57"/>
                </a:lnTo>
                <a:lnTo>
                  <a:pt x="40" y="57"/>
                </a:lnTo>
                <a:lnTo>
                  <a:pt x="38" y="57"/>
                </a:lnTo>
                <a:lnTo>
                  <a:pt x="38" y="57"/>
                </a:lnTo>
                <a:lnTo>
                  <a:pt x="38" y="58"/>
                </a:lnTo>
                <a:lnTo>
                  <a:pt x="37" y="58"/>
                </a:lnTo>
                <a:lnTo>
                  <a:pt x="36" y="59"/>
                </a:lnTo>
                <a:lnTo>
                  <a:pt x="36" y="59"/>
                </a:lnTo>
                <a:lnTo>
                  <a:pt x="34" y="59"/>
                </a:lnTo>
                <a:lnTo>
                  <a:pt x="33" y="59"/>
                </a:lnTo>
                <a:lnTo>
                  <a:pt x="33" y="59"/>
                </a:lnTo>
                <a:lnTo>
                  <a:pt x="32" y="59"/>
                </a:lnTo>
                <a:lnTo>
                  <a:pt x="31" y="59"/>
                </a:lnTo>
                <a:lnTo>
                  <a:pt x="31" y="60"/>
                </a:lnTo>
                <a:lnTo>
                  <a:pt x="29" y="60"/>
                </a:lnTo>
                <a:lnTo>
                  <a:pt x="29" y="62"/>
                </a:lnTo>
                <a:lnTo>
                  <a:pt x="28" y="62"/>
                </a:lnTo>
                <a:lnTo>
                  <a:pt x="28" y="62"/>
                </a:lnTo>
                <a:lnTo>
                  <a:pt x="28" y="62"/>
                </a:lnTo>
                <a:lnTo>
                  <a:pt x="27" y="62"/>
                </a:lnTo>
                <a:lnTo>
                  <a:pt x="26" y="60"/>
                </a:lnTo>
                <a:lnTo>
                  <a:pt x="26" y="60"/>
                </a:lnTo>
                <a:lnTo>
                  <a:pt x="26" y="60"/>
                </a:lnTo>
                <a:lnTo>
                  <a:pt x="24" y="59"/>
                </a:lnTo>
                <a:lnTo>
                  <a:pt x="24" y="59"/>
                </a:lnTo>
                <a:lnTo>
                  <a:pt x="23" y="58"/>
                </a:lnTo>
                <a:lnTo>
                  <a:pt x="23" y="57"/>
                </a:lnTo>
                <a:lnTo>
                  <a:pt x="23" y="57"/>
                </a:lnTo>
                <a:lnTo>
                  <a:pt x="22" y="57"/>
                </a:lnTo>
                <a:lnTo>
                  <a:pt x="21" y="58"/>
                </a:lnTo>
                <a:lnTo>
                  <a:pt x="19" y="58"/>
                </a:lnTo>
                <a:lnTo>
                  <a:pt x="19" y="58"/>
                </a:lnTo>
                <a:lnTo>
                  <a:pt x="18" y="58"/>
                </a:lnTo>
                <a:lnTo>
                  <a:pt x="17" y="58"/>
                </a:lnTo>
                <a:lnTo>
                  <a:pt x="17" y="58"/>
                </a:lnTo>
                <a:lnTo>
                  <a:pt x="16" y="58"/>
                </a:lnTo>
                <a:lnTo>
                  <a:pt x="14" y="58"/>
                </a:lnTo>
                <a:lnTo>
                  <a:pt x="14" y="58"/>
                </a:lnTo>
                <a:lnTo>
                  <a:pt x="13" y="58"/>
                </a:lnTo>
                <a:lnTo>
                  <a:pt x="12" y="58"/>
                </a:lnTo>
                <a:lnTo>
                  <a:pt x="12" y="58"/>
                </a:lnTo>
                <a:lnTo>
                  <a:pt x="11" y="58"/>
                </a:lnTo>
                <a:lnTo>
                  <a:pt x="9" y="58"/>
                </a:lnTo>
                <a:lnTo>
                  <a:pt x="9" y="58"/>
                </a:lnTo>
                <a:lnTo>
                  <a:pt x="8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7"/>
                </a:lnTo>
                <a:lnTo>
                  <a:pt x="7" y="55"/>
                </a:lnTo>
                <a:lnTo>
                  <a:pt x="7" y="55"/>
                </a:lnTo>
                <a:lnTo>
                  <a:pt x="5" y="55"/>
                </a:lnTo>
                <a:lnTo>
                  <a:pt x="4" y="55"/>
                </a:lnTo>
                <a:lnTo>
                  <a:pt x="4" y="55"/>
                </a:lnTo>
                <a:lnTo>
                  <a:pt x="3" y="55"/>
                </a:lnTo>
                <a:lnTo>
                  <a:pt x="2" y="55"/>
                </a:lnTo>
                <a:lnTo>
                  <a:pt x="0" y="55"/>
                </a:lnTo>
                <a:lnTo>
                  <a:pt x="0" y="55"/>
                </a:lnTo>
                <a:lnTo>
                  <a:pt x="0" y="54"/>
                </a:lnTo>
                <a:lnTo>
                  <a:pt x="2" y="54"/>
                </a:lnTo>
                <a:lnTo>
                  <a:pt x="2" y="53"/>
                </a:lnTo>
                <a:lnTo>
                  <a:pt x="2" y="53"/>
                </a:lnTo>
                <a:lnTo>
                  <a:pt x="3" y="53"/>
                </a:lnTo>
                <a:lnTo>
                  <a:pt x="3" y="52"/>
                </a:lnTo>
                <a:lnTo>
                  <a:pt x="3" y="50"/>
                </a:lnTo>
                <a:lnTo>
                  <a:pt x="2" y="50"/>
                </a:lnTo>
                <a:lnTo>
                  <a:pt x="0" y="50"/>
                </a:lnTo>
                <a:lnTo>
                  <a:pt x="0" y="50"/>
                </a:lnTo>
                <a:lnTo>
                  <a:pt x="0" y="49"/>
                </a:lnTo>
                <a:lnTo>
                  <a:pt x="0" y="48"/>
                </a:lnTo>
                <a:lnTo>
                  <a:pt x="2" y="49"/>
                </a:lnTo>
                <a:lnTo>
                  <a:pt x="2" y="49"/>
                </a:lnTo>
                <a:lnTo>
                  <a:pt x="3" y="49"/>
                </a:lnTo>
                <a:lnTo>
                  <a:pt x="4" y="49"/>
                </a:lnTo>
                <a:lnTo>
                  <a:pt x="4" y="49"/>
                </a:lnTo>
                <a:lnTo>
                  <a:pt x="4" y="48"/>
                </a:lnTo>
                <a:lnTo>
                  <a:pt x="5" y="48"/>
                </a:lnTo>
                <a:lnTo>
                  <a:pt x="7" y="48"/>
                </a:lnTo>
                <a:lnTo>
                  <a:pt x="7" y="48"/>
                </a:lnTo>
                <a:lnTo>
                  <a:pt x="8" y="49"/>
                </a:lnTo>
                <a:lnTo>
                  <a:pt x="8" y="49"/>
                </a:lnTo>
                <a:lnTo>
                  <a:pt x="9" y="49"/>
                </a:lnTo>
                <a:lnTo>
                  <a:pt x="9" y="49"/>
                </a:lnTo>
                <a:lnTo>
                  <a:pt x="9" y="49"/>
                </a:lnTo>
                <a:lnTo>
                  <a:pt x="11" y="48"/>
                </a:lnTo>
                <a:lnTo>
                  <a:pt x="11" y="48"/>
                </a:lnTo>
                <a:lnTo>
                  <a:pt x="9" y="47"/>
                </a:lnTo>
                <a:lnTo>
                  <a:pt x="11" y="45"/>
                </a:lnTo>
                <a:lnTo>
                  <a:pt x="11" y="45"/>
                </a:lnTo>
                <a:lnTo>
                  <a:pt x="12" y="45"/>
                </a:lnTo>
                <a:lnTo>
                  <a:pt x="12" y="45"/>
                </a:lnTo>
                <a:lnTo>
                  <a:pt x="12" y="45"/>
                </a:lnTo>
                <a:lnTo>
                  <a:pt x="12" y="44"/>
                </a:lnTo>
                <a:lnTo>
                  <a:pt x="12" y="44"/>
                </a:lnTo>
                <a:lnTo>
                  <a:pt x="14" y="44"/>
                </a:lnTo>
                <a:lnTo>
                  <a:pt x="14" y="43"/>
                </a:lnTo>
                <a:lnTo>
                  <a:pt x="14" y="43"/>
                </a:lnTo>
                <a:lnTo>
                  <a:pt x="14" y="43"/>
                </a:lnTo>
                <a:lnTo>
                  <a:pt x="14" y="43"/>
                </a:lnTo>
                <a:lnTo>
                  <a:pt x="14" y="42"/>
                </a:lnTo>
                <a:lnTo>
                  <a:pt x="14" y="40"/>
                </a:lnTo>
                <a:lnTo>
                  <a:pt x="16" y="40"/>
                </a:lnTo>
                <a:lnTo>
                  <a:pt x="17" y="39"/>
                </a:lnTo>
                <a:lnTo>
                  <a:pt x="19" y="36"/>
                </a:lnTo>
                <a:lnTo>
                  <a:pt x="19" y="36"/>
                </a:lnTo>
                <a:lnTo>
                  <a:pt x="19" y="35"/>
                </a:lnTo>
                <a:lnTo>
                  <a:pt x="19" y="35"/>
                </a:lnTo>
                <a:lnTo>
                  <a:pt x="19" y="35"/>
                </a:lnTo>
                <a:lnTo>
                  <a:pt x="19" y="35"/>
                </a:lnTo>
                <a:lnTo>
                  <a:pt x="21" y="35"/>
                </a:lnTo>
                <a:lnTo>
                  <a:pt x="22" y="35"/>
                </a:lnTo>
                <a:lnTo>
                  <a:pt x="22" y="35"/>
                </a:lnTo>
                <a:lnTo>
                  <a:pt x="23" y="34"/>
                </a:lnTo>
                <a:lnTo>
                  <a:pt x="23" y="34"/>
                </a:lnTo>
                <a:lnTo>
                  <a:pt x="24" y="33"/>
                </a:lnTo>
                <a:lnTo>
                  <a:pt x="24" y="33"/>
                </a:lnTo>
                <a:lnTo>
                  <a:pt x="26" y="31"/>
                </a:lnTo>
                <a:lnTo>
                  <a:pt x="24" y="31"/>
                </a:lnTo>
                <a:lnTo>
                  <a:pt x="24" y="31"/>
                </a:lnTo>
                <a:lnTo>
                  <a:pt x="26" y="31"/>
                </a:lnTo>
                <a:lnTo>
                  <a:pt x="26" y="31"/>
                </a:lnTo>
                <a:lnTo>
                  <a:pt x="26" y="30"/>
                </a:lnTo>
                <a:lnTo>
                  <a:pt x="26" y="30"/>
                </a:lnTo>
                <a:lnTo>
                  <a:pt x="24" y="29"/>
                </a:lnTo>
                <a:lnTo>
                  <a:pt x="24" y="29"/>
                </a:lnTo>
                <a:lnTo>
                  <a:pt x="24" y="29"/>
                </a:lnTo>
                <a:lnTo>
                  <a:pt x="24" y="29"/>
                </a:lnTo>
                <a:lnTo>
                  <a:pt x="26" y="29"/>
                </a:lnTo>
                <a:lnTo>
                  <a:pt x="24" y="28"/>
                </a:lnTo>
                <a:lnTo>
                  <a:pt x="23" y="26"/>
                </a:lnTo>
                <a:lnTo>
                  <a:pt x="24" y="26"/>
                </a:lnTo>
                <a:lnTo>
                  <a:pt x="24" y="26"/>
                </a:lnTo>
                <a:lnTo>
                  <a:pt x="26" y="26"/>
                </a:lnTo>
                <a:lnTo>
                  <a:pt x="26" y="25"/>
                </a:lnTo>
                <a:lnTo>
                  <a:pt x="26" y="25"/>
                </a:lnTo>
                <a:lnTo>
                  <a:pt x="26" y="25"/>
                </a:lnTo>
                <a:lnTo>
                  <a:pt x="26" y="25"/>
                </a:lnTo>
                <a:lnTo>
                  <a:pt x="26" y="25"/>
                </a:lnTo>
                <a:lnTo>
                  <a:pt x="27" y="24"/>
                </a:lnTo>
                <a:lnTo>
                  <a:pt x="27" y="24"/>
                </a:lnTo>
                <a:lnTo>
                  <a:pt x="28" y="24"/>
                </a:lnTo>
                <a:lnTo>
                  <a:pt x="28" y="23"/>
                </a:lnTo>
                <a:lnTo>
                  <a:pt x="28" y="23"/>
                </a:lnTo>
                <a:lnTo>
                  <a:pt x="28" y="21"/>
                </a:lnTo>
                <a:lnTo>
                  <a:pt x="27" y="20"/>
                </a:lnTo>
                <a:lnTo>
                  <a:pt x="27" y="19"/>
                </a:lnTo>
                <a:lnTo>
                  <a:pt x="27" y="19"/>
                </a:lnTo>
                <a:lnTo>
                  <a:pt x="26" y="19"/>
                </a:lnTo>
                <a:lnTo>
                  <a:pt x="26" y="19"/>
                </a:lnTo>
                <a:lnTo>
                  <a:pt x="26" y="16"/>
                </a:lnTo>
                <a:lnTo>
                  <a:pt x="26" y="16"/>
                </a:lnTo>
                <a:lnTo>
                  <a:pt x="26" y="16"/>
                </a:lnTo>
                <a:lnTo>
                  <a:pt x="27" y="16"/>
                </a:lnTo>
                <a:lnTo>
                  <a:pt x="27" y="14"/>
                </a:lnTo>
                <a:lnTo>
                  <a:pt x="27" y="14"/>
                </a:lnTo>
                <a:lnTo>
                  <a:pt x="27" y="13"/>
                </a:lnTo>
                <a:lnTo>
                  <a:pt x="27" y="13"/>
                </a:lnTo>
                <a:lnTo>
                  <a:pt x="27" y="13"/>
                </a:lnTo>
                <a:lnTo>
                  <a:pt x="28" y="10"/>
                </a:lnTo>
                <a:lnTo>
                  <a:pt x="28" y="10"/>
                </a:lnTo>
                <a:lnTo>
                  <a:pt x="28" y="10"/>
                </a:lnTo>
                <a:lnTo>
                  <a:pt x="27" y="9"/>
                </a:lnTo>
                <a:lnTo>
                  <a:pt x="27" y="9"/>
                </a:lnTo>
                <a:lnTo>
                  <a:pt x="28" y="8"/>
                </a:lnTo>
                <a:lnTo>
                  <a:pt x="28" y="8"/>
                </a:lnTo>
                <a:lnTo>
                  <a:pt x="28" y="5"/>
                </a:lnTo>
                <a:lnTo>
                  <a:pt x="28" y="5"/>
                </a:lnTo>
                <a:lnTo>
                  <a:pt x="28" y="5"/>
                </a:lnTo>
                <a:lnTo>
                  <a:pt x="28" y="4"/>
                </a:lnTo>
                <a:lnTo>
                  <a:pt x="28" y="4"/>
                </a:lnTo>
                <a:lnTo>
                  <a:pt x="28" y="2"/>
                </a:lnTo>
                <a:lnTo>
                  <a:pt x="28" y="2"/>
                </a:lnTo>
                <a:lnTo>
                  <a:pt x="28" y="2"/>
                </a:lnTo>
                <a:lnTo>
                  <a:pt x="28" y="2"/>
                </a:lnTo>
                <a:lnTo>
                  <a:pt x="28" y="1"/>
                </a:lnTo>
                <a:lnTo>
                  <a:pt x="28" y="1"/>
                </a:lnTo>
                <a:lnTo>
                  <a:pt x="28" y="0"/>
                </a:lnTo>
                <a:lnTo>
                  <a:pt x="28" y="0"/>
                </a:lnTo>
                <a:lnTo>
                  <a:pt x="28" y="0"/>
                </a:lnTo>
                <a:lnTo>
                  <a:pt x="29" y="0"/>
                </a:lnTo>
                <a:lnTo>
                  <a:pt x="29" y="0"/>
                </a:lnTo>
                <a:lnTo>
                  <a:pt x="31" y="0"/>
                </a:lnTo>
                <a:lnTo>
                  <a:pt x="31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8" y="0"/>
                </a:lnTo>
                <a:lnTo>
                  <a:pt x="40" y="0"/>
                </a:lnTo>
                <a:lnTo>
                  <a:pt x="40" y="0"/>
                </a:lnTo>
                <a:lnTo>
                  <a:pt x="41" y="0"/>
                </a:lnTo>
                <a:lnTo>
                  <a:pt x="41" y="1"/>
                </a:lnTo>
                <a:lnTo>
                  <a:pt x="41" y="2"/>
                </a:lnTo>
                <a:lnTo>
                  <a:pt x="41" y="2"/>
                </a:lnTo>
                <a:lnTo>
                  <a:pt x="42" y="4"/>
                </a:lnTo>
                <a:lnTo>
                  <a:pt x="42" y="4"/>
                </a:lnTo>
                <a:lnTo>
                  <a:pt x="42" y="5"/>
                </a:lnTo>
                <a:lnTo>
                  <a:pt x="43" y="5"/>
                </a:lnTo>
                <a:lnTo>
                  <a:pt x="45" y="5"/>
                </a:lnTo>
                <a:lnTo>
                  <a:pt x="45" y="5"/>
                </a:lnTo>
                <a:lnTo>
                  <a:pt x="46" y="6"/>
                </a:lnTo>
                <a:lnTo>
                  <a:pt x="46" y="6"/>
                </a:lnTo>
                <a:lnTo>
                  <a:pt x="47" y="8"/>
                </a:lnTo>
                <a:lnTo>
                  <a:pt x="47" y="8"/>
                </a:lnTo>
                <a:lnTo>
                  <a:pt x="48" y="8"/>
                </a:lnTo>
                <a:lnTo>
                  <a:pt x="50" y="8"/>
                </a:lnTo>
                <a:lnTo>
                  <a:pt x="50" y="8"/>
                </a:lnTo>
                <a:lnTo>
                  <a:pt x="51" y="8"/>
                </a:lnTo>
                <a:lnTo>
                  <a:pt x="51" y="8"/>
                </a:lnTo>
                <a:lnTo>
                  <a:pt x="52" y="8"/>
                </a:lnTo>
                <a:lnTo>
                  <a:pt x="52" y="8"/>
                </a:lnTo>
                <a:lnTo>
                  <a:pt x="52" y="6"/>
                </a:lnTo>
                <a:lnTo>
                  <a:pt x="52" y="5"/>
                </a:lnTo>
                <a:lnTo>
                  <a:pt x="53" y="5"/>
                </a:lnTo>
                <a:lnTo>
                  <a:pt x="53" y="5"/>
                </a:lnTo>
                <a:lnTo>
                  <a:pt x="55" y="5"/>
                </a:lnTo>
                <a:lnTo>
                  <a:pt x="55" y="5"/>
                </a:lnTo>
                <a:lnTo>
                  <a:pt x="56" y="5"/>
                </a:lnTo>
                <a:lnTo>
                  <a:pt x="57" y="5"/>
                </a:lnTo>
                <a:lnTo>
                  <a:pt x="57" y="5"/>
                </a:lnTo>
                <a:lnTo>
                  <a:pt x="58" y="5"/>
                </a:lnTo>
                <a:lnTo>
                  <a:pt x="60" y="4"/>
                </a:lnTo>
                <a:lnTo>
                  <a:pt x="61" y="5"/>
                </a:lnTo>
                <a:lnTo>
                  <a:pt x="61" y="5"/>
                </a:lnTo>
                <a:lnTo>
                  <a:pt x="61" y="6"/>
                </a:lnTo>
                <a:lnTo>
                  <a:pt x="60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2" y="9"/>
                </a:lnTo>
                <a:lnTo>
                  <a:pt x="63" y="10"/>
                </a:lnTo>
                <a:lnTo>
                  <a:pt x="63" y="9"/>
                </a:lnTo>
                <a:lnTo>
                  <a:pt x="63" y="10"/>
                </a:lnTo>
                <a:lnTo>
                  <a:pt x="65" y="10"/>
                </a:lnTo>
                <a:lnTo>
                  <a:pt x="65" y="11"/>
                </a:lnTo>
                <a:lnTo>
                  <a:pt x="65" y="13"/>
                </a:lnTo>
                <a:lnTo>
                  <a:pt x="65" y="13"/>
                </a:lnTo>
                <a:lnTo>
                  <a:pt x="65" y="14"/>
                </a:lnTo>
                <a:lnTo>
                  <a:pt x="66" y="15"/>
                </a:lnTo>
                <a:lnTo>
                  <a:pt x="66" y="15"/>
                </a:lnTo>
                <a:lnTo>
                  <a:pt x="66" y="15"/>
                </a:lnTo>
                <a:lnTo>
                  <a:pt x="67" y="15"/>
                </a:lnTo>
                <a:lnTo>
                  <a:pt x="68" y="15"/>
                </a:lnTo>
                <a:lnTo>
                  <a:pt x="68" y="14"/>
                </a:lnTo>
                <a:lnTo>
                  <a:pt x="71" y="14"/>
                </a:lnTo>
                <a:lnTo>
                  <a:pt x="71" y="15"/>
                </a:lnTo>
                <a:lnTo>
                  <a:pt x="71" y="16"/>
                </a:lnTo>
                <a:lnTo>
                  <a:pt x="70" y="16"/>
                </a:lnTo>
                <a:lnTo>
                  <a:pt x="71" y="18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89" name="Freeform 579" hidden="1">
            <a:extLst>
              <a:ext uri="{FF2B5EF4-FFF2-40B4-BE49-F238E27FC236}">
                <a16:creationId xmlns:a16="http://schemas.microsoft.com/office/drawing/2014/main" id="{5798F8BA-C175-4DA9-A6C0-BDDFCCAFFC4D}"/>
              </a:ext>
            </a:extLst>
          </p:cNvPr>
          <p:cNvSpPr>
            <a:spLocks/>
          </p:cNvSpPr>
          <p:nvPr/>
        </p:nvSpPr>
        <p:spPr bwMode="auto">
          <a:xfrm>
            <a:off x="10947609" y="4486834"/>
            <a:ext cx="843811" cy="1343440"/>
          </a:xfrm>
          <a:custGeom>
            <a:avLst/>
            <a:gdLst>
              <a:gd name="T0" fmla="*/ 26 w 76"/>
              <a:gd name="T1" fmla="*/ 8 h 121"/>
              <a:gd name="T2" fmla="*/ 27 w 76"/>
              <a:gd name="T3" fmla="*/ 14 h 121"/>
              <a:gd name="T4" fmla="*/ 30 w 76"/>
              <a:gd name="T5" fmla="*/ 22 h 121"/>
              <a:gd name="T6" fmla="*/ 31 w 76"/>
              <a:gd name="T7" fmla="*/ 27 h 121"/>
              <a:gd name="T8" fmla="*/ 35 w 76"/>
              <a:gd name="T9" fmla="*/ 32 h 121"/>
              <a:gd name="T10" fmla="*/ 41 w 76"/>
              <a:gd name="T11" fmla="*/ 34 h 121"/>
              <a:gd name="T12" fmla="*/ 46 w 76"/>
              <a:gd name="T13" fmla="*/ 39 h 121"/>
              <a:gd name="T14" fmla="*/ 46 w 76"/>
              <a:gd name="T15" fmla="*/ 46 h 121"/>
              <a:gd name="T16" fmla="*/ 49 w 76"/>
              <a:gd name="T17" fmla="*/ 52 h 121"/>
              <a:gd name="T18" fmla="*/ 54 w 76"/>
              <a:gd name="T19" fmla="*/ 57 h 121"/>
              <a:gd name="T20" fmla="*/ 59 w 76"/>
              <a:gd name="T21" fmla="*/ 62 h 121"/>
              <a:gd name="T22" fmla="*/ 65 w 76"/>
              <a:gd name="T23" fmla="*/ 65 h 121"/>
              <a:gd name="T24" fmla="*/ 70 w 76"/>
              <a:gd name="T25" fmla="*/ 70 h 121"/>
              <a:gd name="T26" fmla="*/ 73 w 76"/>
              <a:gd name="T27" fmla="*/ 77 h 121"/>
              <a:gd name="T28" fmla="*/ 74 w 76"/>
              <a:gd name="T29" fmla="*/ 84 h 121"/>
              <a:gd name="T30" fmla="*/ 70 w 76"/>
              <a:gd name="T31" fmla="*/ 87 h 121"/>
              <a:gd name="T32" fmla="*/ 64 w 76"/>
              <a:gd name="T33" fmla="*/ 89 h 121"/>
              <a:gd name="T34" fmla="*/ 58 w 76"/>
              <a:gd name="T35" fmla="*/ 91 h 121"/>
              <a:gd name="T36" fmla="*/ 52 w 76"/>
              <a:gd name="T37" fmla="*/ 97 h 121"/>
              <a:gd name="T38" fmla="*/ 49 w 76"/>
              <a:gd name="T39" fmla="*/ 101 h 121"/>
              <a:gd name="T40" fmla="*/ 44 w 76"/>
              <a:gd name="T41" fmla="*/ 105 h 121"/>
              <a:gd name="T42" fmla="*/ 41 w 76"/>
              <a:gd name="T43" fmla="*/ 111 h 121"/>
              <a:gd name="T44" fmla="*/ 40 w 76"/>
              <a:gd name="T45" fmla="*/ 118 h 121"/>
              <a:gd name="T46" fmla="*/ 36 w 76"/>
              <a:gd name="T47" fmla="*/ 121 h 121"/>
              <a:gd name="T48" fmla="*/ 32 w 76"/>
              <a:gd name="T49" fmla="*/ 116 h 121"/>
              <a:gd name="T50" fmla="*/ 26 w 76"/>
              <a:gd name="T51" fmla="*/ 110 h 121"/>
              <a:gd name="T52" fmla="*/ 27 w 76"/>
              <a:gd name="T53" fmla="*/ 105 h 121"/>
              <a:gd name="T54" fmla="*/ 22 w 76"/>
              <a:gd name="T55" fmla="*/ 100 h 121"/>
              <a:gd name="T56" fmla="*/ 16 w 76"/>
              <a:gd name="T57" fmla="*/ 104 h 121"/>
              <a:gd name="T58" fmla="*/ 13 w 76"/>
              <a:gd name="T59" fmla="*/ 97 h 121"/>
              <a:gd name="T60" fmla="*/ 16 w 76"/>
              <a:gd name="T61" fmla="*/ 90 h 121"/>
              <a:gd name="T62" fmla="*/ 16 w 76"/>
              <a:gd name="T63" fmla="*/ 86 h 121"/>
              <a:gd name="T64" fmla="*/ 16 w 76"/>
              <a:gd name="T65" fmla="*/ 81 h 121"/>
              <a:gd name="T66" fmla="*/ 21 w 76"/>
              <a:gd name="T67" fmla="*/ 79 h 121"/>
              <a:gd name="T68" fmla="*/ 27 w 76"/>
              <a:gd name="T69" fmla="*/ 79 h 121"/>
              <a:gd name="T70" fmla="*/ 30 w 76"/>
              <a:gd name="T71" fmla="*/ 76 h 121"/>
              <a:gd name="T72" fmla="*/ 32 w 76"/>
              <a:gd name="T73" fmla="*/ 74 h 121"/>
              <a:gd name="T74" fmla="*/ 31 w 76"/>
              <a:gd name="T75" fmla="*/ 67 h 121"/>
              <a:gd name="T76" fmla="*/ 30 w 76"/>
              <a:gd name="T77" fmla="*/ 60 h 121"/>
              <a:gd name="T78" fmla="*/ 32 w 76"/>
              <a:gd name="T79" fmla="*/ 55 h 121"/>
              <a:gd name="T80" fmla="*/ 35 w 76"/>
              <a:gd name="T81" fmla="*/ 48 h 121"/>
              <a:gd name="T82" fmla="*/ 32 w 76"/>
              <a:gd name="T83" fmla="*/ 46 h 121"/>
              <a:gd name="T84" fmla="*/ 30 w 76"/>
              <a:gd name="T85" fmla="*/ 43 h 121"/>
              <a:gd name="T86" fmla="*/ 26 w 76"/>
              <a:gd name="T87" fmla="*/ 41 h 121"/>
              <a:gd name="T88" fmla="*/ 22 w 76"/>
              <a:gd name="T89" fmla="*/ 39 h 121"/>
              <a:gd name="T90" fmla="*/ 17 w 76"/>
              <a:gd name="T91" fmla="*/ 34 h 121"/>
              <a:gd name="T92" fmla="*/ 13 w 76"/>
              <a:gd name="T93" fmla="*/ 32 h 121"/>
              <a:gd name="T94" fmla="*/ 8 w 76"/>
              <a:gd name="T95" fmla="*/ 34 h 121"/>
              <a:gd name="T96" fmla="*/ 6 w 76"/>
              <a:gd name="T97" fmla="*/ 34 h 121"/>
              <a:gd name="T98" fmla="*/ 3 w 76"/>
              <a:gd name="T99" fmla="*/ 32 h 121"/>
              <a:gd name="T100" fmla="*/ 1 w 76"/>
              <a:gd name="T101" fmla="*/ 26 h 121"/>
              <a:gd name="T102" fmla="*/ 1 w 76"/>
              <a:gd name="T103" fmla="*/ 19 h 121"/>
              <a:gd name="T104" fmla="*/ 1 w 76"/>
              <a:gd name="T105" fmla="*/ 14 h 121"/>
              <a:gd name="T106" fmla="*/ 3 w 76"/>
              <a:gd name="T107" fmla="*/ 16 h 121"/>
              <a:gd name="T108" fmla="*/ 8 w 76"/>
              <a:gd name="T109" fmla="*/ 12 h 121"/>
              <a:gd name="T110" fmla="*/ 11 w 76"/>
              <a:gd name="T111" fmla="*/ 11 h 121"/>
              <a:gd name="T112" fmla="*/ 11 w 76"/>
              <a:gd name="T113" fmla="*/ 4 h 121"/>
              <a:gd name="T114" fmla="*/ 13 w 76"/>
              <a:gd name="T115" fmla="*/ 3 h 121"/>
              <a:gd name="T116" fmla="*/ 17 w 76"/>
              <a:gd name="T117" fmla="*/ 0 h 121"/>
              <a:gd name="T118" fmla="*/ 22 w 76"/>
              <a:gd name="T119" fmla="*/ 3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6" h="121">
                <a:moveTo>
                  <a:pt x="22" y="3"/>
                </a:moveTo>
                <a:lnTo>
                  <a:pt x="22" y="4"/>
                </a:lnTo>
                <a:lnTo>
                  <a:pt x="22" y="5"/>
                </a:lnTo>
                <a:lnTo>
                  <a:pt x="22" y="5"/>
                </a:lnTo>
                <a:lnTo>
                  <a:pt x="24" y="5"/>
                </a:lnTo>
                <a:lnTo>
                  <a:pt x="25" y="5"/>
                </a:lnTo>
                <a:lnTo>
                  <a:pt x="25" y="5"/>
                </a:lnTo>
                <a:lnTo>
                  <a:pt x="25" y="7"/>
                </a:lnTo>
                <a:lnTo>
                  <a:pt x="26" y="8"/>
                </a:lnTo>
                <a:lnTo>
                  <a:pt x="27" y="8"/>
                </a:lnTo>
                <a:lnTo>
                  <a:pt x="27" y="8"/>
                </a:lnTo>
                <a:lnTo>
                  <a:pt x="27" y="9"/>
                </a:lnTo>
                <a:lnTo>
                  <a:pt x="27" y="11"/>
                </a:lnTo>
                <a:lnTo>
                  <a:pt x="27" y="11"/>
                </a:lnTo>
                <a:lnTo>
                  <a:pt x="27" y="12"/>
                </a:lnTo>
                <a:lnTo>
                  <a:pt x="27" y="13"/>
                </a:lnTo>
                <a:lnTo>
                  <a:pt x="27" y="13"/>
                </a:lnTo>
                <a:lnTo>
                  <a:pt x="27" y="14"/>
                </a:lnTo>
                <a:lnTo>
                  <a:pt x="27" y="14"/>
                </a:lnTo>
                <a:lnTo>
                  <a:pt x="27" y="16"/>
                </a:lnTo>
                <a:lnTo>
                  <a:pt x="27" y="16"/>
                </a:lnTo>
                <a:lnTo>
                  <a:pt x="29" y="17"/>
                </a:lnTo>
                <a:lnTo>
                  <a:pt x="29" y="18"/>
                </a:lnTo>
                <a:lnTo>
                  <a:pt x="29" y="19"/>
                </a:lnTo>
                <a:lnTo>
                  <a:pt x="29" y="19"/>
                </a:lnTo>
                <a:lnTo>
                  <a:pt x="30" y="21"/>
                </a:lnTo>
                <a:lnTo>
                  <a:pt x="30" y="22"/>
                </a:lnTo>
                <a:lnTo>
                  <a:pt x="30" y="22"/>
                </a:lnTo>
                <a:lnTo>
                  <a:pt x="30" y="23"/>
                </a:lnTo>
                <a:lnTo>
                  <a:pt x="30" y="24"/>
                </a:lnTo>
                <a:lnTo>
                  <a:pt x="30" y="24"/>
                </a:lnTo>
                <a:lnTo>
                  <a:pt x="30" y="26"/>
                </a:lnTo>
                <a:lnTo>
                  <a:pt x="30" y="27"/>
                </a:lnTo>
                <a:lnTo>
                  <a:pt x="30" y="27"/>
                </a:lnTo>
                <a:lnTo>
                  <a:pt x="31" y="27"/>
                </a:lnTo>
                <a:lnTo>
                  <a:pt x="31" y="27"/>
                </a:lnTo>
                <a:lnTo>
                  <a:pt x="31" y="28"/>
                </a:lnTo>
                <a:lnTo>
                  <a:pt x="32" y="29"/>
                </a:lnTo>
                <a:lnTo>
                  <a:pt x="32" y="29"/>
                </a:lnTo>
                <a:lnTo>
                  <a:pt x="32" y="31"/>
                </a:lnTo>
                <a:lnTo>
                  <a:pt x="32" y="32"/>
                </a:lnTo>
                <a:lnTo>
                  <a:pt x="32" y="32"/>
                </a:lnTo>
                <a:lnTo>
                  <a:pt x="34" y="32"/>
                </a:lnTo>
                <a:lnTo>
                  <a:pt x="35" y="32"/>
                </a:lnTo>
                <a:lnTo>
                  <a:pt x="35" y="32"/>
                </a:lnTo>
                <a:lnTo>
                  <a:pt x="36" y="32"/>
                </a:lnTo>
                <a:lnTo>
                  <a:pt x="37" y="32"/>
                </a:lnTo>
                <a:lnTo>
                  <a:pt x="37" y="32"/>
                </a:lnTo>
                <a:lnTo>
                  <a:pt x="39" y="33"/>
                </a:lnTo>
                <a:lnTo>
                  <a:pt x="39" y="33"/>
                </a:lnTo>
                <a:lnTo>
                  <a:pt x="39" y="34"/>
                </a:lnTo>
                <a:lnTo>
                  <a:pt x="40" y="34"/>
                </a:lnTo>
                <a:lnTo>
                  <a:pt x="41" y="34"/>
                </a:lnTo>
                <a:lnTo>
                  <a:pt x="41" y="34"/>
                </a:lnTo>
                <a:lnTo>
                  <a:pt x="42" y="34"/>
                </a:lnTo>
                <a:lnTo>
                  <a:pt x="44" y="34"/>
                </a:lnTo>
                <a:lnTo>
                  <a:pt x="44" y="34"/>
                </a:lnTo>
                <a:lnTo>
                  <a:pt x="44" y="36"/>
                </a:lnTo>
                <a:lnTo>
                  <a:pt x="44" y="37"/>
                </a:lnTo>
                <a:lnTo>
                  <a:pt x="44" y="38"/>
                </a:lnTo>
                <a:lnTo>
                  <a:pt x="45" y="38"/>
                </a:lnTo>
                <a:lnTo>
                  <a:pt x="45" y="39"/>
                </a:lnTo>
                <a:lnTo>
                  <a:pt x="46" y="39"/>
                </a:lnTo>
                <a:lnTo>
                  <a:pt x="46" y="39"/>
                </a:lnTo>
                <a:lnTo>
                  <a:pt x="46" y="41"/>
                </a:lnTo>
                <a:lnTo>
                  <a:pt x="46" y="41"/>
                </a:lnTo>
                <a:lnTo>
                  <a:pt x="46" y="41"/>
                </a:lnTo>
                <a:lnTo>
                  <a:pt x="46" y="42"/>
                </a:lnTo>
                <a:lnTo>
                  <a:pt x="46" y="43"/>
                </a:lnTo>
                <a:lnTo>
                  <a:pt x="46" y="43"/>
                </a:lnTo>
                <a:lnTo>
                  <a:pt x="46" y="45"/>
                </a:lnTo>
                <a:lnTo>
                  <a:pt x="46" y="46"/>
                </a:lnTo>
                <a:lnTo>
                  <a:pt x="46" y="46"/>
                </a:lnTo>
                <a:lnTo>
                  <a:pt x="46" y="47"/>
                </a:lnTo>
                <a:lnTo>
                  <a:pt x="46" y="48"/>
                </a:lnTo>
                <a:lnTo>
                  <a:pt x="46" y="48"/>
                </a:lnTo>
                <a:lnTo>
                  <a:pt x="46" y="50"/>
                </a:lnTo>
                <a:lnTo>
                  <a:pt x="46" y="51"/>
                </a:lnTo>
                <a:lnTo>
                  <a:pt x="47" y="51"/>
                </a:lnTo>
                <a:lnTo>
                  <a:pt x="49" y="51"/>
                </a:lnTo>
                <a:lnTo>
                  <a:pt x="49" y="52"/>
                </a:lnTo>
                <a:lnTo>
                  <a:pt x="49" y="52"/>
                </a:lnTo>
                <a:lnTo>
                  <a:pt x="50" y="53"/>
                </a:lnTo>
                <a:lnTo>
                  <a:pt x="50" y="53"/>
                </a:lnTo>
                <a:lnTo>
                  <a:pt x="51" y="55"/>
                </a:lnTo>
                <a:lnTo>
                  <a:pt x="51" y="56"/>
                </a:lnTo>
                <a:lnTo>
                  <a:pt x="52" y="56"/>
                </a:lnTo>
                <a:lnTo>
                  <a:pt x="54" y="56"/>
                </a:lnTo>
                <a:lnTo>
                  <a:pt x="54" y="56"/>
                </a:lnTo>
                <a:lnTo>
                  <a:pt x="54" y="57"/>
                </a:lnTo>
                <a:lnTo>
                  <a:pt x="54" y="57"/>
                </a:lnTo>
                <a:lnTo>
                  <a:pt x="55" y="58"/>
                </a:lnTo>
                <a:lnTo>
                  <a:pt x="56" y="58"/>
                </a:lnTo>
                <a:lnTo>
                  <a:pt x="58" y="58"/>
                </a:lnTo>
                <a:lnTo>
                  <a:pt x="58" y="58"/>
                </a:lnTo>
                <a:lnTo>
                  <a:pt x="58" y="60"/>
                </a:lnTo>
                <a:lnTo>
                  <a:pt x="58" y="60"/>
                </a:lnTo>
                <a:lnTo>
                  <a:pt x="58" y="61"/>
                </a:lnTo>
                <a:lnTo>
                  <a:pt x="59" y="62"/>
                </a:lnTo>
                <a:lnTo>
                  <a:pt x="60" y="62"/>
                </a:lnTo>
                <a:lnTo>
                  <a:pt x="60" y="62"/>
                </a:lnTo>
                <a:lnTo>
                  <a:pt x="60" y="63"/>
                </a:lnTo>
                <a:lnTo>
                  <a:pt x="61" y="62"/>
                </a:lnTo>
                <a:lnTo>
                  <a:pt x="63" y="63"/>
                </a:lnTo>
                <a:lnTo>
                  <a:pt x="63" y="63"/>
                </a:lnTo>
                <a:lnTo>
                  <a:pt x="64" y="65"/>
                </a:lnTo>
                <a:lnTo>
                  <a:pt x="64" y="65"/>
                </a:lnTo>
                <a:lnTo>
                  <a:pt x="65" y="65"/>
                </a:lnTo>
                <a:lnTo>
                  <a:pt x="65" y="66"/>
                </a:lnTo>
                <a:lnTo>
                  <a:pt x="65" y="67"/>
                </a:lnTo>
                <a:lnTo>
                  <a:pt x="65" y="67"/>
                </a:lnTo>
                <a:lnTo>
                  <a:pt x="66" y="68"/>
                </a:lnTo>
                <a:lnTo>
                  <a:pt x="68" y="67"/>
                </a:lnTo>
                <a:lnTo>
                  <a:pt x="68" y="67"/>
                </a:lnTo>
                <a:lnTo>
                  <a:pt x="69" y="68"/>
                </a:lnTo>
                <a:lnTo>
                  <a:pt x="69" y="70"/>
                </a:lnTo>
                <a:lnTo>
                  <a:pt x="70" y="70"/>
                </a:lnTo>
                <a:lnTo>
                  <a:pt x="70" y="70"/>
                </a:lnTo>
                <a:lnTo>
                  <a:pt x="70" y="71"/>
                </a:lnTo>
                <a:lnTo>
                  <a:pt x="70" y="72"/>
                </a:lnTo>
                <a:lnTo>
                  <a:pt x="71" y="72"/>
                </a:lnTo>
                <a:lnTo>
                  <a:pt x="71" y="74"/>
                </a:lnTo>
                <a:lnTo>
                  <a:pt x="73" y="75"/>
                </a:lnTo>
                <a:lnTo>
                  <a:pt x="73" y="76"/>
                </a:lnTo>
                <a:lnTo>
                  <a:pt x="73" y="76"/>
                </a:lnTo>
                <a:lnTo>
                  <a:pt x="73" y="77"/>
                </a:lnTo>
                <a:lnTo>
                  <a:pt x="73" y="79"/>
                </a:lnTo>
                <a:lnTo>
                  <a:pt x="73" y="79"/>
                </a:lnTo>
                <a:lnTo>
                  <a:pt x="73" y="80"/>
                </a:lnTo>
                <a:lnTo>
                  <a:pt x="73" y="81"/>
                </a:lnTo>
                <a:lnTo>
                  <a:pt x="73" y="81"/>
                </a:lnTo>
                <a:lnTo>
                  <a:pt x="73" y="82"/>
                </a:lnTo>
                <a:lnTo>
                  <a:pt x="73" y="84"/>
                </a:lnTo>
                <a:lnTo>
                  <a:pt x="73" y="84"/>
                </a:lnTo>
                <a:lnTo>
                  <a:pt x="74" y="84"/>
                </a:lnTo>
                <a:lnTo>
                  <a:pt x="75" y="85"/>
                </a:lnTo>
                <a:lnTo>
                  <a:pt x="75" y="86"/>
                </a:lnTo>
                <a:lnTo>
                  <a:pt x="76" y="86"/>
                </a:lnTo>
                <a:lnTo>
                  <a:pt x="74" y="86"/>
                </a:lnTo>
                <a:lnTo>
                  <a:pt x="73" y="86"/>
                </a:lnTo>
                <a:lnTo>
                  <a:pt x="73" y="86"/>
                </a:lnTo>
                <a:lnTo>
                  <a:pt x="71" y="86"/>
                </a:lnTo>
                <a:lnTo>
                  <a:pt x="71" y="86"/>
                </a:lnTo>
                <a:lnTo>
                  <a:pt x="70" y="87"/>
                </a:lnTo>
                <a:lnTo>
                  <a:pt x="70" y="89"/>
                </a:lnTo>
                <a:lnTo>
                  <a:pt x="70" y="89"/>
                </a:lnTo>
                <a:lnTo>
                  <a:pt x="70" y="89"/>
                </a:lnTo>
                <a:lnTo>
                  <a:pt x="69" y="89"/>
                </a:lnTo>
                <a:lnTo>
                  <a:pt x="68" y="89"/>
                </a:lnTo>
                <a:lnTo>
                  <a:pt x="68" y="89"/>
                </a:lnTo>
                <a:lnTo>
                  <a:pt x="66" y="89"/>
                </a:lnTo>
                <a:lnTo>
                  <a:pt x="65" y="89"/>
                </a:lnTo>
                <a:lnTo>
                  <a:pt x="64" y="89"/>
                </a:lnTo>
                <a:lnTo>
                  <a:pt x="63" y="90"/>
                </a:lnTo>
                <a:lnTo>
                  <a:pt x="63" y="91"/>
                </a:lnTo>
                <a:lnTo>
                  <a:pt x="63" y="91"/>
                </a:lnTo>
                <a:lnTo>
                  <a:pt x="63" y="91"/>
                </a:lnTo>
                <a:lnTo>
                  <a:pt x="60" y="91"/>
                </a:lnTo>
                <a:lnTo>
                  <a:pt x="60" y="91"/>
                </a:lnTo>
                <a:lnTo>
                  <a:pt x="60" y="91"/>
                </a:lnTo>
                <a:lnTo>
                  <a:pt x="59" y="91"/>
                </a:lnTo>
                <a:lnTo>
                  <a:pt x="58" y="91"/>
                </a:lnTo>
                <a:lnTo>
                  <a:pt x="58" y="92"/>
                </a:lnTo>
                <a:lnTo>
                  <a:pt x="56" y="94"/>
                </a:lnTo>
                <a:lnTo>
                  <a:pt x="56" y="95"/>
                </a:lnTo>
                <a:lnTo>
                  <a:pt x="55" y="95"/>
                </a:lnTo>
                <a:lnTo>
                  <a:pt x="55" y="95"/>
                </a:lnTo>
                <a:lnTo>
                  <a:pt x="54" y="96"/>
                </a:lnTo>
                <a:lnTo>
                  <a:pt x="54" y="97"/>
                </a:lnTo>
                <a:lnTo>
                  <a:pt x="54" y="97"/>
                </a:lnTo>
                <a:lnTo>
                  <a:pt x="52" y="97"/>
                </a:lnTo>
                <a:lnTo>
                  <a:pt x="51" y="97"/>
                </a:lnTo>
                <a:lnTo>
                  <a:pt x="51" y="97"/>
                </a:lnTo>
                <a:lnTo>
                  <a:pt x="50" y="97"/>
                </a:lnTo>
                <a:lnTo>
                  <a:pt x="49" y="97"/>
                </a:lnTo>
                <a:lnTo>
                  <a:pt x="49" y="99"/>
                </a:lnTo>
                <a:lnTo>
                  <a:pt x="49" y="100"/>
                </a:lnTo>
                <a:lnTo>
                  <a:pt x="49" y="100"/>
                </a:lnTo>
                <a:lnTo>
                  <a:pt x="49" y="100"/>
                </a:lnTo>
                <a:lnTo>
                  <a:pt x="49" y="101"/>
                </a:lnTo>
                <a:lnTo>
                  <a:pt x="47" y="102"/>
                </a:lnTo>
                <a:lnTo>
                  <a:pt x="47" y="102"/>
                </a:lnTo>
                <a:lnTo>
                  <a:pt x="47" y="104"/>
                </a:lnTo>
                <a:lnTo>
                  <a:pt x="47" y="105"/>
                </a:lnTo>
                <a:lnTo>
                  <a:pt x="46" y="105"/>
                </a:lnTo>
                <a:lnTo>
                  <a:pt x="46" y="105"/>
                </a:lnTo>
                <a:lnTo>
                  <a:pt x="45" y="105"/>
                </a:lnTo>
                <a:lnTo>
                  <a:pt x="44" y="105"/>
                </a:lnTo>
                <a:lnTo>
                  <a:pt x="44" y="105"/>
                </a:lnTo>
                <a:lnTo>
                  <a:pt x="44" y="106"/>
                </a:lnTo>
                <a:lnTo>
                  <a:pt x="44" y="108"/>
                </a:lnTo>
                <a:lnTo>
                  <a:pt x="44" y="108"/>
                </a:lnTo>
                <a:lnTo>
                  <a:pt x="44" y="108"/>
                </a:lnTo>
                <a:lnTo>
                  <a:pt x="42" y="109"/>
                </a:lnTo>
                <a:lnTo>
                  <a:pt x="42" y="110"/>
                </a:lnTo>
                <a:lnTo>
                  <a:pt x="42" y="110"/>
                </a:lnTo>
                <a:lnTo>
                  <a:pt x="41" y="110"/>
                </a:lnTo>
                <a:lnTo>
                  <a:pt x="41" y="111"/>
                </a:lnTo>
                <a:lnTo>
                  <a:pt x="41" y="113"/>
                </a:lnTo>
                <a:lnTo>
                  <a:pt x="41" y="114"/>
                </a:lnTo>
                <a:lnTo>
                  <a:pt x="40" y="114"/>
                </a:lnTo>
                <a:lnTo>
                  <a:pt x="39" y="114"/>
                </a:lnTo>
                <a:lnTo>
                  <a:pt x="39" y="114"/>
                </a:lnTo>
                <a:lnTo>
                  <a:pt x="40" y="115"/>
                </a:lnTo>
                <a:lnTo>
                  <a:pt x="40" y="116"/>
                </a:lnTo>
                <a:lnTo>
                  <a:pt x="40" y="116"/>
                </a:lnTo>
                <a:lnTo>
                  <a:pt x="40" y="118"/>
                </a:lnTo>
                <a:lnTo>
                  <a:pt x="40" y="119"/>
                </a:lnTo>
                <a:lnTo>
                  <a:pt x="41" y="119"/>
                </a:lnTo>
                <a:lnTo>
                  <a:pt x="41" y="119"/>
                </a:lnTo>
                <a:lnTo>
                  <a:pt x="40" y="119"/>
                </a:lnTo>
                <a:lnTo>
                  <a:pt x="39" y="120"/>
                </a:lnTo>
                <a:lnTo>
                  <a:pt x="39" y="120"/>
                </a:lnTo>
                <a:lnTo>
                  <a:pt x="39" y="121"/>
                </a:lnTo>
                <a:lnTo>
                  <a:pt x="37" y="121"/>
                </a:lnTo>
                <a:lnTo>
                  <a:pt x="36" y="121"/>
                </a:lnTo>
                <a:lnTo>
                  <a:pt x="36" y="120"/>
                </a:lnTo>
                <a:lnTo>
                  <a:pt x="36" y="119"/>
                </a:lnTo>
                <a:lnTo>
                  <a:pt x="35" y="119"/>
                </a:lnTo>
                <a:lnTo>
                  <a:pt x="35" y="118"/>
                </a:lnTo>
                <a:lnTo>
                  <a:pt x="35" y="116"/>
                </a:lnTo>
                <a:lnTo>
                  <a:pt x="34" y="116"/>
                </a:lnTo>
                <a:lnTo>
                  <a:pt x="34" y="116"/>
                </a:lnTo>
                <a:lnTo>
                  <a:pt x="32" y="116"/>
                </a:lnTo>
                <a:lnTo>
                  <a:pt x="32" y="116"/>
                </a:lnTo>
                <a:lnTo>
                  <a:pt x="31" y="116"/>
                </a:lnTo>
                <a:lnTo>
                  <a:pt x="30" y="115"/>
                </a:lnTo>
                <a:lnTo>
                  <a:pt x="30" y="115"/>
                </a:lnTo>
                <a:lnTo>
                  <a:pt x="30" y="114"/>
                </a:lnTo>
                <a:lnTo>
                  <a:pt x="29" y="114"/>
                </a:lnTo>
                <a:lnTo>
                  <a:pt x="29" y="113"/>
                </a:lnTo>
                <a:lnTo>
                  <a:pt x="27" y="113"/>
                </a:lnTo>
                <a:lnTo>
                  <a:pt x="27" y="111"/>
                </a:lnTo>
                <a:lnTo>
                  <a:pt x="26" y="110"/>
                </a:lnTo>
                <a:lnTo>
                  <a:pt x="26" y="110"/>
                </a:lnTo>
                <a:lnTo>
                  <a:pt x="27" y="110"/>
                </a:lnTo>
                <a:lnTo>
                  <a:pt x="27" y="109"/>
                </a:lnTo>
                <a:lnTo>
                  <a:pt x="27" y="108"/>
                </a:lnTo>
                <a:lnTo>
                  <a:pt x="27" y="108"/>
                </a:lnTo>
                <a:lnTo>
                  <a:pt x="27" y="106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7" y="104"/>
                </a:lnTo>
                <a:lnTo>
                  <a:pt x="27" y="102"/>
                </a:lnTo>
                <a:lnTo>
                  <a:pt x="26" y="102"/>
                </a:lnTo>
                <a:lnTo>
                  <a:pt x="25" y="102"/>
                </a:lnTo>
                <a:lnTo>
                  <a:pt x="25" y="101"/>
                </a:lnTo>
                <a:lnTo>
                  <a:pt x="25" y="101"/>
                </a:lnTo>
                <a:lnTo>
                  <a:pt x="24" y="100"/>
                </a:lnTo>
                <a:lnTo>
                  <a:pt x="22" y="100"/>
                </a:lnTo>
                <a:lnTo>
                  <a:pt x="22" y="100"/>
                </a:lnTo>
                <a:lnTo>
                  <a:pt x="21" y="100"/>
                </a:lnTo>
                <a:lnTo>
                  <a:pt x="21" y="101"/>
                </a:lnTo>
                <a:lnTo>
                  <a:pt x="20" y="102"/>
                </a:lnTo>
                <a:lnTo>
                  <a:pt x="20" y="102"/>
                </a:lnTo>
                <a:lnTo>
                  <a:pt x="20" y="104"/>
                </a:lnTo>
                <a:lnTo>
                  <a:pt x="18" y="102"/>
                </a:lnTo>
                <a:lnTo>
                  <a:pt x="17" y="104"/>
                </a:lnTo>
                <a:lnTo>
                  <a:pt x="16" y="104"/>
                </a:lnTo>
                <a:lnTo>
                  <a:pt x="16" y="104"/>
                </a:lnTo>
                <a:lnTo>
                  <a:pt x="15" y="102"/>
                </a:lnTo>
                <a:lnTo>
                  <a:pt x="13" y="102"/>
                </a:lnTo>
                <a:lnTo>
                  <a:pt x="13" y="102"/>
                </a:lnTo>
                <a:lnTo>
                  <a:pt x="13" y="101"/>
                </a:lnTo>
                <a:lnTo>
                  <a:pt x="13" y="100"/>
                </a:lnTo>
                <a:lnTo>
                  <a:pt x="13" y="100"/>
                </a:lnTo>
                <a:lnTo>
                  <a:pt x="13" y="99"/>
                </a:lnTo>
                <a:lnTo>
                  <a:pt x="13" y="97"/>
                </a:lnTo>
                <a:lnTo>
                  <a:pt x="13" y="97"/>
                </a:lnTo>
                <a:lnTo>
                  <a:pt x="13" y="96"/>
                </a:lnTo>
                <a:lnTo>
                  <a:pt x="13" y="95"/>
                </a:lnTo>
                <a:lnTo>
                  <a:pt x="13" y="95"/>
                </a:lnTo>
                <a:lnTo>
                  <a:pt x="13" y="94"/>
                </a:lnTo>
                <a:lnTo>
                  <a:pt x="13" y="92"/>
                </a:lnTo>
                <a:lnTo>
                  <a:pt x="15" y="91"/>
                </a:lnTo>
                <a:lnTo>
                  <a:pt x="16" y="91"/>
                </a:lnTo>
                <a:lnTo>
                  <a:pt x="16" y="90"/>
                </a:lnTo>
                <a:lnTo>
                  <a:pt x="16" y="90"/>
                </a:lnTo>
                <a:lnTo>
                  <a:pt x="16" y="90"/>
                </a:lnTo>
                <a:lnTo>
                  <a:pt x="16" y="90"/>
                </a:lnTo>
                <a:lnTo>
                  <a:pt x="17" y="90"/>
                </a:lnTo>
                <a:lnTo>
                  <a:pt x="17" y="89"/>
                </a:lnTo>
                <a:lnTo>
                  <a:pt x="18" y="89"/>
                </a:lnTo>
                <a:lnTo>
                  <a:pt x="17" y="87"/>
                </a:lnTo>
                <a:lnTo>
                  <a:pt x="17" y="87"/>
                </a:lnTo>
                <a:lnTo>
                  <a:pt x="16" y="86"/>
                </a:lnTo>
                <a:lnTo>
                  <a:pt x="16" y="86"/>
                </a:lnTo>
                <a:lnTo>
                  <a:pt x="16" y="85"/>
                </a:lnTo>
                <a:lnTo>
                  <a:pt x="16" y="85"/>
                </a:lnTo>
                <a:lnTo>
                  <a:pt x="16" y="84"/>
                </a:lnTo>
                <a:lnTo>
                  <a:pt x="16" y="84"/>
                </a:lnTo>
                <a:lnTo>
                  <a:pt x="17" y="82"/>
                </a:lnTo>
                <a:lnTo>
                  <a:pt x="16" y="81"/>
                </a:lnTo>
                <a:lnTo>
                  <a:pt x="16" y="81"/>
                </a:lnTo>
                <a:lnTo>
                  <a:pt x="16" y="81"/>
                </a:lnTo>
                <a:lnTo>
                  <a:pt x="16" y="81"/>
                </a:lnTo>
                <a:lnTo>
                  <a:pt x="17" y="80"/>
                </a:lnTo>
                <a:lnTo>
                  <a:pt x="17" y="79"/>
                </a:lnTo>
                <a:lnTo>
                  <a:pt x="18" y="79"/>
                </a:lnTo>
                <a:lnTo>
                  <a:pt x="18" y="79"/>
                </a:lnTo>
                <a:lnTo>
                  <a:pt x="20" y="79"/>
                </a:lnTo>
                <a:lnTo>
                  <a:pt x="20" y="79"/>
                </a:lnTo>
                <a:lnTo>
                  <a:pt x="20" y="79"/>
                </a:lnTo>
                <a:lnTo>
                  <a:pt x="21" y="79"/>
                </a:lnTo>
                <a:lnTo>
                  <a:pt x="21" y="79"/>
                </a:lnTo>
                <a:lnTo>
                  <a:pt x="22" y="79"/>
                </a:lnTo>
                <a:lnTo>
                  <a:pt x="22" y="79"/>
                </a:lnTo>
                <a:lnTo>
                  <a:pt x="25" y="77"/>
                </a:lnTo>
                <a:lnTo>
                  <a:pt x="25" y="77"/>
                </a:lnTo>
                <a:lnTo>
                  <a:pt x="25" y="77"/>
                </a:lnTo>
                <a:lnTo>
                  <a:pt x="26" y="77"/>
                </a:lnTo>
                <a:lnTo>
                  <a:pt x="27" y="77"/>
                </a:lnTo>
                <a:lnTo>
                  <a:pt x="27" y="79"/>
                </a:lnTo>
                <a:lnTo>
                  <a:pt x="27" y="79"/>
                </a:lnTo>
                <a:lnTo>
                  <a:pt x="27" y="79"/>
                </a:lnTo>
                <a:lnTo>
                  <a:pt x="29" y="80"/>
                </a:lnTo>
                <a:lnTo>
                  <a:pt x="29" y="79"/>
                </a:lnTo>
                <a:lnTo>
                  <a:pt x="30" y="79"/>
                </a:lnTo>
                <a:lnTo>
                  <a:pt x="30" y="79"/>
                </a:lnTo>
                <a:lnTo>
                  <a:pt x="30" y="79"/>
                </a:lnTo>
                <a:lnTo>
                  <a:pt x="30" y="77"/>
                </a:lnTo>
                <a:lnTo>
                  <a:pt x="30" y="76"/>
                </a:lnTo>
                <a:lnTo>
                  <a:pt x="30" y="76"/>
                </a:lnTo>
                <a:lnTo>
                  <a:pt x="30" y="76"/>
                </a:lnTo>
                <a:lnTo>
                  <a:pt x="30" y="75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1" y="74"/>
                </a:lnTo>
                <a:lnTo>
                  <a:pt x="32" y="75"/>
                </a:lnTo>
                <a:lnTo>
                  <a:pt x="32" y="75"/>
                </a:lnTo>
                <a:lnTo>
                  <a:pt x="32" y="74"/>
                </a:lnTo>
                <a:lnTo>
                  <a:pt x="32" y="72"/>
                </a:lnTo>
                <a:lnTo>
                  <a:pt x="32" y="72"/>
                </a:lnTo>
                <a:lnTo>
                  <a:pt x="32" y="71"/>
                </a:lnTo>
                <a:lnTo>
                  <a:pt x="31" y="70"/>
                </a:lnTo>
                <a:lnTo>
                  <a:pt x="31" y="70"/>
                </a:lnTo>
                <a:lnTo>
                  <a:pt x="31" y="68"/>
                </a:lnTo>
                <a:lnTo>
                  <a:pt x="31" y="68"/>
                </a:lnTo>
                <a:lnTo>
                  <a:pt x="31" y="67"/>
                </a:lnTo>
                <a:lnTo>
                  <a:pt x="31" y="67"/>
                </a:lnTo>
                <a:lnTo>
                  <a:pt x="31" y="66"/>
                </a:lnTo>
                <a:lnTo>
                  <a:pt x="30" y="65"/>
                </a:lnTo>
                <a:lnTo>
                  <a:pt x="30" y="65"/>
                </a:lnTo>
                <a:lnTo>
                  <a:pt x="30" y="63"/>
                </a:lnTo>
                <a:lnTo>
                  <a:pt x="30" y="63"/>
                </a:lnTo>
                <a:lnTo>
                  <a:pt x="30" y="62"/>
                </a:lnTo>
                <a:lnTo>
                  <a:pt x="30" y="62"/>
                </a:lnTo>
                <a:lnTo>
                  <a:pt x="30" y="61"/>
                </a:lnTo>
                <a:lnTo>
                  <a:pt x="30" y="60"/>
                </a:lnTo>
                <a:lnTo>
                  <a:pt x="30" y="60"/>
                </a:lnTo>
                <a:lnTo>
                  <a:pt x="30" y="58"/>
                </a:lnTo>
                <a:lnTo>
                  <a:pt x="30" y="58"/>
                </a:lnTo>
                <a:lnTo>
                  <a:pt x="30" y="57"/>
                </a:lnTo>
                <a:lnTo>
                  <a:pt x="30" y="57"/>
                </a:lnTo>
                <a:lnTo>
                  <a:pt x="30" y="56"/>
                </a:lnTo>
                <a:lnTo>
                  <a:pt x="30" y="56"/>
                </a:lnTo>
                <a:lnTo>
                  <a:pt x="31" y="56"/>
                </a:lnTo>
                <a:lnTo>
                  <a:pt x="32" y="55"/>
                </a:lnTo>
                <a:lnTo>
                  <a:pt x="32" y="53"/>
                </a:lnTo>
                <a:lnTo>
                  <a:pt x="32" y="53"/>
                </a:lnTo>
                <a:lnTo>
                  <a:pt x="32" y="52"/>
                </a:lnTo>
                <a:lnTo>
                  <a:pt x="32" y="51"/>
                </a:lnTo>
                <a:lnTo>
                  <a:pt x="32" y="51"/>
                </a:lnTo>
                <a:lnTo>
                  <a:pt x="34" y="51"/>
                </a:lnTo>
                <a:lnTo>
                  <a:pt x="32" y="50"/>
                </a:lnTo>
                <a:lnTo>
                  <a:pt x="32" y="50"/>
                </a:lnTo>
                <a:lnTo>
                  <a:pt x="35" y="48"/>
                </a:lnTo>
                <a:lnTo>
                  <a:pt x="34" y="48"/>
                </a:lnTo>
                <a:lnTo>
                  <a:pt x="32" y="48"/>
                </a:lnTo>
                <a:lnTo>
                  <a:pt x="32" y="48"/>
                </a:lnTo>
                <a:lnTo>
                  <a:pt x="32" y="48"/>
                </a:lnTo>
                <a:lnTo>
                  <a:pt x="31" y="48"/>
                </a:lnTo>
                <a:lnTo>
                  <a:pt x="31" y="48"/>
                </a:lnTo>
                <a:lnTo>
                  <a:pt x="31" y="47"/>
                </a:lnTo>
                <a:lnTo>
                  <a:pt x="31" y="46"/>
                </a:lnTo>
                <a:lnTo>
                  <a:pt x="32" y="46"/>
                </a:lnTo>
                <a:lnTo>
                  <a:pt x="32" y="46"/>
                </a:lnTo>
                <a:lnTo>
                  <a:pt x="32" y="46"/>
                </a:lnTo>
                <a:lnTo>
                  <a:pt x="31" y="46"/>
                </a:lnTo>
                <a:lnTo>
                  <a:pt x="30" y="46"/>
                </a:lnTo>
                <a:lnTo>
                  <a:pt x="30" y="46"/>
                </a:lnTo>
                <a:lnTo>
                  <a:pt x="30" y="45"/>
                </a:lnTo>
                <a:lnTo>
                  <a:pt x="30" y="43"/>
                </a:lnTo>
                <a:lnTo>
                  <a:pt x="30" y="43"/>
                </a:lnTo>
                <a:lnTo>
                  <a:pt x="30" y="43"/>
                </a:lnTo>
                <a:lnTo>
                  <a:pt x="30" y="43"/>
                </a:lnTo>
                <a:lnTo>
                  <a:pt x="29" y="43"/>
                </a:lnTo>
                <a:lnTo>
                  <a:pt x="29" y="43"/>
                </a:lnTo>
                <a:lnTo>
                  <a:pt x="27" y="43"/>
                </a:lnTo>
                <a:lnTo>
                  <a:pt x="27" y="42"/>
                </a:lnTo>
                <a:lnTo>
                  <a:pt x="27" y="43"/>
                </a:lnTo>
                <a:lnTo>
                  <a:pt x="26" y="42"/>
                </a:lnTo>
                <a:lnTo>
                  <a:pt x="26" y="41"/>
                </a:lnTo>
                <a:lnTo>
                  <a:pt x="26" y="41"/>
                </a:lnTo>
                <a:lnTo>
                  <a:pt x="25" y="41"/>
                </a:lnTo>
                <a:lnTo>
                  <a:pt x="25" y="41"/>
                </a:lnTo>
                <a:lnTo>
                  <a:pt x="25" y="41"/>
                </a:lnTo>
                <a:lnTo>
                  <a:pt x="24" y="41"/>
                </a:lnTo>
                <a:lnTo>
                  <a:pt x="24" y="42"/>
                </a:lnTo>
                <a:lnTo>
                  <a:pt x="22" y="41"/>
                </a:lnTo>
                <a:lnTo>
                  <a:pt x="22" y="41"/>
                </a:lnTo>
                <a:lnTo>
                  <a:pt x="22" y="39"/>
                </a:lnTo>
                <a:lnTo>
                  <a:pt x="22" y="39"/>
                </a:lnTo>
                <a:lnTo>
                  <a:pt x="21" y="39"/>
                </a:lnTo>
                <a:lnTo>
                  <a:pt x="20" y="39"/>
                </a:lnTo>
                <a:lnTo>
                  <a:pt x="20" y="39"/>
                </a:lnTo>
                <a:lnTo>
                  <a:pt x="20" y="39"/>
                </a:lnTo>
                <a:lnTo>
                  <a:pt x="18" y="39"/>
                </a:lnTo>
                <a:lnTo>
                  <a:pt x="18" y="38"/>
                </a:lnTo>
                <a:lnTo>
                  <a:pt x="18" y="37"/>
                </a:lnTo>
                <a:lnTo>
                  <a:pt x="17" y="36"/>
                </a:lnTo>
                <a:lnTo>
                  <a:pt x="17" y="34"/>
                </a:lnTo>
                <a:lnTo>
                  <a:pt x="16" y="34"/>
                </a:lnTo>
                <a:lnTo>
                  <a:pt x="16" y="34"/>
                </a:lnTo>
                <a:lnTo>
                  <a:pt x="16" y="34"/>
                </a:lnTo>
                <a:lnTo>
                  <a:pt x="15" y="34"/>
                </a:lnTo>
                <a:lnTo>
                  <a:pt x="15" y="34"/>
                </a:lnTo>
                <a:lnTo>
                  <a:pt x="13" y="33"/>
                </a:lnTo>
                <a:lnTo>
                  <a:pt x="13" y="33"/>
                </a:lnTo>
                <a:lnTo>
                  <a:pt x="13" y="32"/>
                </a:lnTo>
                <a:lnTo>
                  <a:pt x="13" y="32"/>
                </a:lnTo>
                <a:lnTo>
                  <a:pt x="12" y="33"/>
                </a:lnTo>
                <a:lnTo>
                  <a:pt x="12" y="33"/>
                </a:lnTo>
                <a:lnTo>
                  <a:pt x="11" y="33"/>
                </a:lnTo>
                <a:lnTo>
                  <a:pt x="11" y="34"/>
                </a:lnTo>
                <a:lnTo>
                  <a:pt x="11" y="34"/>
                </a:lnTo>
                <a:lnTo>
                  <a:pt x="10" y="34"/>
                </a:lnTo>
                <a:lnTo>
                  <a:pt x="10" y="33"/>
                </a:lnTo>
                <a:lnTo>
                  <a:pt x="10" y="33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6" y="34"/>
                </a:lnTo>
                <a:lnTo>
                  <a:pt x="6" y="34"/>
                </a:lnTo>
                <a:lnTo>
                  <a:pt x="6" y="34"/>
                </a:lnTo>
                <a:lnTo>
                  <a:pt x="5" y="34"/>
                </a:lnTo>
                <a:lnTo>
                  <a:pt x="5" y="34"/>
                </a:lnTo>
                <a:lnTo>
                  <a:pt x="5" y="34"/>
                </a:lnTo>
                <a:lnTo>
                  <a:pt x="3" y="33"/>
                </a:lnTo>
                <a:lnTo>
                  <a:pt x="3" y="33"/>
                </a:lnTo>
                <a:lnTo>
                  <a:pt x="3" y="33"/>
                </a:lnTo>
                <a:lnTo>
                  <a:pt x="3" y="32"/>
                </a:lnTo>
                <a:lnTo>
                  <a:pt x="3" y="32"/>
                </a:lnTo>
                <a:lnTo>
                  <a:pt x="3" y="32"/>
                </a:lnTo>
                <a:lnTo>
                  <a:pt x="3" y="32"/>
                </a:lnTo>
                <a:lnTo>
                  <a:pt x="3" y="31"/>
                </a:lnTo>
                <a:lnTo>
                  <a:pt x="3" y="29"/>
                </a:lnTo>
                <a:lnTo>
                  <a:pt x="3" y="29"/>
                </a:lnTo>
                <a:lnTo>
                  <a:pt x="2" y="28"/>
                </a:lnTo>
                <a:lnTo>
                  <a:pt x="2" y="27"/>
                </a:lnTo>
                <a:lnTo>
                  <a:pt x="2" y="26"/>
                </a:lnTo>
                <a:lnTo>
                  <a:pt x="1" y="26"/>
                </a:lnTo>
                <a:lnTo>
                  <a:pt x="1" y="24"/>
                </a:lnTo>
                <a:lnTo>
                  <a:pt x="1" y="24"/>
                </a:lnTo>
                <a:lnTo>
                  <a:pt x="1" y="23"/>
                </a:lnTo>
                <a:lnTo>
                  <a:pt x="0" y="23"/>
                </a:lnTo>
                <a:lnTo>
                  <a:pt x="1" y="22"/>
                </a:lnTo>
                <a:lnTo>
                  <a:pt x="0" y="22"/>
                </a:lnTo>
                <a:lnTo>
                  <a:pt x="0" y="21"/>
                </a:lnTo>
                <a:lnTo>
                  <a:pt x="1" y="19"/>
                </a:lnTo>
                <a:lnTo>
                  <a:pt x="1" y="19"/>
                </a:lnTo>
                <a:lnTo>
                  <a:pt x="2" y="19"/>
                </a:lnTo>
                <a:lnTo>
                  <a:pt x="2" y="19"/>
                </a:lnTo>
                <a:lnTo>
                  <a:pt x="2" y="18"/>
                </a:lnTo>
                <a:lnTo>
                  <a:pt x="1" y="17"/>
                </a:lnTo>
                <a:lnTo>
                  <a:pt x="1" y="17"/>
                </a:lnTo>
                <a:lnTo>
                  <a:pt x="1" y="16"/>
                </a:lnTo>
                <a:lnTo>
                  <a:pt x="1" y="16"/>
                </a:lnTo>
                <a:lnTo>
                  <a:pt x="1" y="14"/>
                </a:lnTo>
                <a:lnTo>
                  <a:pt x="1" y="14"/>
                </a:lnTo>
                <a:lnTo>
                  <a:pt x="2" y="14"/>
                </a:lnTo>
                <a:lnTo>
                  <a:pt x="2" y="16"/>
                </a:lnTo>
                <a:lnTo>
                  <a:pt x="3" y="16"/>
                </a:lnTo>
                <a:lnTo>
                  <a:pt x="3" y="17"/>
                </a:lnTo>
                <a:lnTo>
                  <a:pt x="3" y="17"/>
                </a:lnTo>
                <a:lnTo>
                  <a:pt x="5" y="17"/>
                </a:lnTo>
                <a:lnTo>
                  <a:pt x="5" y="17"/>
                </a:lnTo>
                <a:lnTo>
                  <a:pt x="3" y="16"/>
                </a:lnTo>
                <a:lnTo>
                  <a:pt x="3" y="16"/>
                </a:lnTo>
                <a:lnTo>
                  <a:pt x="3" y="14"/>
                </a:lnTo>
                <a:lnTo>
                  <a:pt x="3" y="13"/>
                </a:lnTo>
                <a:lnTo>
                  <a:pt x="3" y="13"/>
                </a:lnTo>
                <a:lnTo>
                  <a:pt x="3" y="12"/>
                </a:lnTo>
                <a:lnTo>
                  <a:pt x="5" y="12"/>
                </a:lnTo>
                <a:lnTo>
                  <a:pt x="6" y="12"/>
                </a:lnTo>
                <a:lnTo>
                  <a:pt x="6" y="12"/>
                </a:lnTo>
                <a:lnTo>
                  <a:pt x="7" y="12"/>
                </a:lnTo>
                <a:lnTo>
                  <a:pt x="8" y="12"/>
                </a:lnTo>
                <a:lnTo>
                  <a:pt x="8" y="13"/>
                </a:lnTo>
                <a:lnTo>
                  <a:pt x="8" y="13"/>
                </a:lnTo>
                <a:lnTo>
                  <a:pt x="8" y="14"/>
                </a:lnTo>
                <a:lnTo>
                  <a:pt x="10" y="14"/>
                </a:lnTo>
                <a:lnTo>
                  <a:pt x="10" y="13"/>
                </a:lnTo>
                <a:lnTo>
                  <a:pt x="11" y="12"/>
                </a:lnTo>
                <a:lnTo>
                  <a:pt x="11" y="12"/>
                </a:lnTo>
                <a:lnTo>
                  <a:pt x="11" y="12"/>
                </a:lnTo>
                <a:lnTo>
                  <a:pt x="11" y="11"/>
                </a:lnTo>
                <a:lnTo>
                  <a:pt x="11" y="11"/>
                </a:lnTo>
                <a:lnTo>
                  <a:pt x="11" y="9"/>
                </a:lnTo>
                <a:lnTo>
                  <a:pt x="11" y="9"/>
                </a:lnTo>
                <a:lnTo>
                  <a:pt x="11" y="8"/>
                </a:lnTo>
                <a:lnTo>
                  <a:pt x="11" y="8"/>
                </a:lnTo>
                <a:lnTo>
                  <a:pt x="11" y="7"/>
                </a:lnTo>
                <a:lnTo>
                  <a:pt x="11" y="5"/>
                </a:lnTo>
                <a:lnTo>
                  <a:pt x="11" y="5"/>
                </a:lnTo>
                <a:lnTo>
                  <a:pt x="11" y="4"/>
                </a:lnTo>
                <a:lnTo>
                  <a:pt x="11" y="3"/>
                </a:lnTo>
                <a:lnTo>
                  <a:pt x="10" y="3"/>
                </a:lnTo>
                <a:lnTo>
                  <a:pt x="10" y="2"/>
                </a:lnTo>
                <a:lnTo>
                  <a:pt x="11" y="2"/>
                </a:lnTo>
                <a:lnTo>
                  <a:pt x="11" y="2"/>
                </a:lnTo>
                <a:lnTo>
                  <a:pt x="12" y="2"/>
                </a:lnTo>
                <a:lnTo>
                  <a:pt x="12" y="2"/>
                </a:lnTo>
                <a:lnTo>
                  <a:pt x="12" y="3"/>
                </a:lnTo>
                <a:lnTo>
                  <a:pt x="13" y="3"/>
                </a:lnTo>
                <a:lnTo>
                  <a:pt x="13" y="4"/>
                </a:lnTo>
                <a:lnTo>
                  <a:pt x="13" y="4"/>
                </a:lnTo>
                <a:lnTo>
                  <a:pt x="15" y="3"/>
                </a:lnTo>
                <a:lnTo>
                  <a:pt x="15" y="3"/>
                </a:lnTo>
                <a:lnTo>
                  <a:pt x="15" y="2"/>
                </a:lnTo>
                <a:lnTo>
                  <a:pt x="15" y="0"/>
                </a:lnTo>
                <a:lnTo>
                  <a:pt x="16" y="0"/>
                </a:lnTo>
                <a:lnTo>
                  <a:pt x="16" y="0"/>
                </a:lnTo>
                <a:lnTo>
                  <a:pt x="17" y="0"/>
                </a:lnTo>
                <a:lnTo>
                  <a:pt x="17" y="0"/>
                </a:lnTo>
                <a:lnTo>
                  <a:pt x="18" y="0"/>
                </a:lnTo>
                <a:lnTo>
                  <a:pt x="20" y="2"/>
                </a:lnTo>
                <a:lnTo>
                  <a:pt x="20" y="3"/>
                </a:lnTo>
                <a:lnTo>
                  <a:pt x="20" y="3"/>
                </a:lnTo>
                <a:lnTo>
                  <a:pt x="20" y="3"/>
                </a:lnTo>
                <a:lnTo>
                  <a:pt x="21" y="3"/>
                </a:lnTo>
                <a:lnTo>
                  <a:pt x="22" y="3"/>
                </a:lnTo>
                <a:lnTo>
                  <a:pt x="22" y="3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91" name="Freeform 581" hidden="1">
            <a:extLst>
              <a:ext uri="{FF2B5EF4-FFF2-40B4-BE49-F238E27FC236}">
                <a16:creationId xmlns:a16="http://schemas.microsoft.com/office/drawing/2014/main" id="{250D7C63-0B8C-4CFA-9673-83FB51FA5398}"/>
              </a:ext>
            </a:extLst>
          </p:cNvPr>
          <p:cNvSpPr>
            <a:spLocks/>
          </p:cNvSpPr>
          <p:nvPr/>
        </p:nvSpPr>
        <p:spPr bwMode="auto">
          <a:xfrm>
            <a:off x="7883245" y="45723"/>
            <a:ext cx="8515832" cy="8338189"/>
          </a:xfrm>
          <a:custGeom>
            <a:avLst/>
            <a:gdLst>
              <a:gd name="T0" fmla="*/ 69 w 767"/>
              <a:gd name="T1" fmla="*/ 77 h 751"/>
              <a:gd name="T2" fmla="*/ 109 w 767"/>
              <a:gd name="T3" fmla="*/ 54 h 751"/>
              <a:gd name="T4" fmla="*/ 171 w 767"/>
              <a:gd name="T5" fmla="*/ 111 h 751"/>
              <a:gd name="T6" fmla="*/ 181 w 767"/>
              <a:gd name="T7" fmla="*/ 147 h 751"/>
              <a:gd name="T8" fmla="*/ 235 w 767"/>
              <a:gd name="T9" fmla="*/ 181 h 751"/>
              <a:gd name="T10" fmla="*/ 282 w 767"/>
              <a:gd name="T11" fmla="*/ 191 h 751"/>
              <a:gd name="T12" fmla="*/ 341 w 767"/>
              <a:gd name="T13" fmla="*/ 214 h 751"/>
              <a:gd name="T14" fmla="*/ 395 w 767"/>
              <a:gd name="T15" fmla="*/ 230 h 751"/>
              <a:gd name="T16" fmla="*/ 449 w 767"/>
              <a:gd name="T17" fmla="*/ 273 h 751"/>
              <a:gd name="T18" fmla="*/ 523 w 767"/>
              <a:gd name="T19" fmla="*/ 300 h 751"/>
              <a:gd name="T20" fmla="*/ 582 w 767"/>
              <a:gd name="T21" fmla="*/ 336 h 751"/>
              <a:gd name="T22" fmla="*/ 647 w 767"/>
              <a:gd name="T23" fmla="*/ 337 h 751"/>
              <a:gd name="T24" fmla="*/ 695 w 767"/>
              <a:gd name="T25" fmla="*/ 377 h 751"/>
              <a:gd name="T26" fmla="*/ 729 w 767"/>
              <a:gd name="T27" fmla="*/ 417 h 751"/>
              <a:gd name="T28" fmla="*/ 708 w 767"/>
              <a:gd name="T29" fmla="*/ 446 h 751"/>
              <a:gd name="T30" fmla="*/ 717 w 767"/>
              <a:gd name="T31" fmla="*/ 480 h 751"/>
              <a:gd name="T32" fmla="*/ 749 w 767"/>
              <a:gd name="T33" fmla="*/ 521 h 751"/>
              <a:gd name="T34" fmla="*/ 738 w 767"/>
              <a:gd name="T35" fmla="*/ 535 h 751"/>
              <a:gd name="T36" fmla="*/ 684 w 767"/>
              <a:gd name="T37" fmla="*/ 568 h 751"/>
              <a:gd name="T38" fmla="*/ 637 w 767"/>
              <a:gd name="T39" fmla="*/ 616 h 751"/>
              <a:gd name="T40" fmla="*/ 643 w 767"/>
              <a:gd name="T41" fmla="*/ 680 h 751"/>
              <a:gd name="T42" fmla="*/ 630 w 767"/>
              <a:gd name="T43" fmla="*/ 738 h 751"/>
              <a:gd name="T44" fmla="*/ 580 w 767"/>
              <a:gd name="T45" fmla="*/ 735 h 751"/>
              <a:gd name="T46" fmla="*/ 575 w 767"/>
              <a:gd name="T47" fmla="*/ 695 h 751"/>
              <a:gd name="T48" fmla="*/ 565 w 767"/>
              <a:gd name="T49" fmla="*/ 660 h 751"/>
              <a:gd name="T50" fmla="*/ 526 w 767"/>
              <a:gd name="T51" fmla="*/ 649 h 751"/>
              <a:gd name="T52" fmla="*/ 475 w 767"/>
              <a:gd name="T53" fmla="*/ 618 h 751"/>
              <a:gd name="T54" fmla="*/ 439 w 767"/>
              <a:gd name="T55" fmla="*/ 611 h 751"/>
              <a:gd name="T56" fmla="*/ 403 w 767"/>
              <a:gd name="T57" fmla="*/ 631 h 751"/>
              <a:gd name="T58" fmla="*/ 379 w 767"/>
              <a:gd name="T59" fmla="*/ 612 h 751"/>
              <a:gd name="T60" fmla="*/ 350 w 767"/>
              <a:gd name="T61" fmla="*/ 616 h 751"/>
              <a:gd name="T62" fmla="*/ 325 w 767"/>
              <a:gd name="T63" fmla="*/ 626 h 751"/>
              <a:gd name="T64" fmla="*/ 310 w 767"/>
              <a:gd name="T65" fmla="*/ 583 h 751"/>
              <a:gd name="T66" fmla="*/ 263 w 767"/>
              <a:gd name="T67" fmla="*/ 611 h 751"/>
              <a:gd name="T68" fmla="*/ 235 w 767"/>
              <a:gd name="T69" fmla="*/ 596 h 751"/>
              <a:gd name="T70" fmla="*/ 216 w 767"/>
              <a:gd name="T71" fmla="*/ 610 h 751"/>
              <a:gd name="T72" fmla="*/ 187 w 767"/>
              <a:gd name="T73" fmla="*/ 594 h 751"/>
              <a:gd name="T74" fmla="*/ 171 w 767"/>
              <a:gd name="T75" fmla="*/ 594 h 751"/>
              <a:gd name="T76" fmla="*/ 177 w 767"/>
              <a:gd name="T77" fmla="*/ 565 h 751"/>
              <a:gd name="T78" fmla="*/ 157 w 767"/>
              <a:gd name="T79" fmla="*/ 577 h 751"/>
              <a:gd name="T80" fmla="*/ 152 w 767"/>
              <a:gd name="T81" fmla="*/ 616 h 751"/>
              <a:gd name="T82" fmla="*/ 165 w 767"/>
              <a:gd name="T83" fmla="*/ 669 h 751"/>
              <a:gd name="T84" fmla="*/ 187 w 767"/>
              <a:gd name="T85" fmla="*/ 684 h 751"/>
              <a:gd name="T86" fmla="*/ 160 w 767"/>
              <a:gd name="T87" fmla="*/ 709 h 751"/>
              <a:gd name="T88" fmla="*/ 124 w 767"/>
              <a:gd name="T89" fmla="*/ 705 h 751"/>
              <a:gd name="T90" fmla="*/ 104 w 767"/>
              <a:gd name="T91" fmla="*/ 635 h 751"/>
              <a:gd name="T92" fmla="*/ 117 w 767"/>
              <a:gd name="T93" fmla="*/ 588 h 751"/>
              <a:gd name="T94" fmla="*/ 145 w 767"/>
              <a:gd name="T95" fmla="*/ 558 h 751"/>
              <a:gd name="T96" fmla="*/ 166 w 767"/>
              <a:gd name="T97" fmla="*/ 529 h 751"/>
              <a:gd name="T98" fmla="*/ 185 w 767"/>
              <a:gd name="T99" fmla="*/ 496 h 751"/>
              <a:gd name="T100" fmla="*/ 201 w 767"/>
              <a:gd name="T101" fmla="*/ 472 h 751"/>
              <a:gd name="T102" fmla="*/ 179 w 767"/>
              <a:gd name="T103" fmla="*/ 428 h 751"/>
              <a:gd name="T104" fmla="*/ 127 w 767"/>
              <a:gd name="T105" fmla="*/ 416 h 751"/>
              <a:gd name="T106" fmla="*/ 98 w 767"/>
              <a:gd name="T107" fmla="*/ 404 h 751"/>
              <a:gd name="T108" fmla="*/ 35 w 767"/>
              <a:gd name="T109" fmla="*/ 413 h 751"/>
              <a:gd name="T110" fmla="*/ 55 w 767"/>
              <a:gd name="T111" fmla="*/ 392 h 751"/>
              <a:gd name="T112" fmla="*/ 44 w 767"/>
              <a:gd name="T113" fmla="*/ 356 h 751"/>
              <a:gd name="T114" fmla="*/ 12 w 767"/>
              <a:gd name="T115" fmla="*/ 300 h 751"/>
              <a:gd name="T116" fmla="*/ 41 w 767"/>
              <a:gd name="T117" fmla="*/ 262 h 751"/>
              <a:gd name="T118" fmla="*/ 34 w 767"/>
              <a:gd name="T119" fmla="*/ 230 h 751"/>
              <a:gd name="T120" fmla="*/ 14 w 767"/>
              <a:gd name="T121" fmla="*/ 184 h 751"/>
              <a:gd name="T122" fmla="*/ 3 w 767"/>
              <a:gd name="T123" fmla="*/ 118 h 751"/>
              <a:gd name="T124" fmla="*/ 19 w 767"/>
              <a:gd name="T125" fmla="*/ 45 h 7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7" h="751">
                <a:moveTo>
                  <a:pt x="60" y="2"/>
                </a:moveTo>
                <a:lnTo>
                  <a:pt x="60" y="4"/>
                </a:lnTo>
                <a:lnTo>
                  <a:pt x="61" y="4"/>
                </a:lnTo>
                <a:lnTo>
                  <a:pt x="61" y="5"/>
                </a:lnTo>
                <a:lnTo>
                  <a:pt x="63" y="5"/>
                </a:lnTo>
                <a:lnTo>
                  <a:pt x="63" y="6"/>
                </a:lnTo>
                <a:lnTo>
                  <a:pt x="63" y="6"/>
                </a:lnTo>
                <a:lnTo>
                  <a:pt x="64" y="6"/>
                </a:lnTo>
                <a:lnTo>
                  <a:pt x="65" y="7"/>
                </a:lnTo>
                <a:lnTo>
                  <a:pt x="65" y="9"/>
                </a:lnTo>
                <a:lnTo>
                  <a:pt x="66" y="9"/>
                </a:lnTo>
                <a:lnTo>
                  <a:pt x="66" y="9"/>
                </a:lnTo>
                <a:lnTo>
                  <a:pt x="68" y="10"/>
                </a:lnTo>
                <a:lnTo>
                  <a:pt x="68" y="10"/>
                </a:lnTo>
                <a:lnTo>
                  <a:pt x="69" y="10"/>
                </a:lnTo>
                <a:lnTo>
                  <a:pt x="69" y="10"/>
                </a:lnTo>
                <a:lnTo>
                  <a:pt x="70" y="10"/>
                </a:lnTo>
                <a:lnTo>
                  <a:pt x="71" y="10"/>
                </a:lnTo>
                <a:lnTo>
                  <a:pt x="71" y="10"/>
                </a:lnTo>
                <a:lnTo>
                  <a:pt x="73" y="11"/>
                </a:lnTo>
                <a:lnTo>
                  <a:pt x="74" y="11"/>
                </a:lnTo>
                <a:lnTo>
                  <a:pt x="74" y="11"/>
                </a:lnTo>
                <a:lnTo>
                  <a:pt x="74" y="13"/>
                </a:lnTo>
                <a:lnTo>
                  <a:pt x="74" y="14"/>
                </a:lnTo>
                <a:lnTo>
                  <a:pt x="75" y="14"/>
                </a:lnTo>
                <a:lnTo>
                  <a:pt x="77" y="15"/>
                </a:lnTo>
                <a:lnTo>
                  <a:pt x="77" y="15"/>
                </a:lnTo>
                <a:lnTo>
                  <a:pt x="77" y="16"/>
                </a:lnTo>
                <a:lnTo>
                  <a:pt x="78" y="16"/>
                </a:lnTo>
                <a:lnTo>
                  <a:pt x="79" y="16"/>
                </a:lnTo>
                <a:lnTo>
                  <a:pt x="79" y="15"/>
                </a:lnTo>
                <a:lnTo>
                  <a:pt x="80" y="16"/>
                </a:lnTo>
                <a:lnTo>
                  <a:pt x="82" y="16"/>
                </a:lnTo>
                <a:lnTo>
                  <a:pt x="82" y="16"/>
                </a:lnTo>
                <a:lnTo>
                  <a:pt x="82" y="18"/>
                </a:lnTo>
                <a:lnTo>
                  <a:pt x="83" y="18"/>
                </a:lnTo>
                <a:lnTo>
                  <a:pt x="83" y="20"/>
                </a:lnTo>
                <a:lnTo>
                  <a:pt x="83" y="20"/>
                </a:lnTo>
                <a:lnTo>
                  <a:pt x="83" y="21"/>
                </a:lnTo>
                <a:lnTo>
                  <a:pt x="82" y="23"/>
                </a:lnTo>
                <a:lnTo>
                  <a:pt x="82" y="23"/>
                </a:lnTo>
                <a:lnTo>
                  <a:pt x="82" y="24"/>
                </a:lnTo>
                <a:lnTo>
                  <a:pt x="82" y="25"/>
                </a:lnTo>
                <a:lnTo>
                  <a:pt x="80" y="25"/>
                </a:lnTo>
                <a:lnTo>
                  <a:pt x="80" y="25"/>
                </a:lnTo>
                <a:lnTo>
                  <a:pt x="79" y="26"/>
                </a:lnTo>
                <a:lnTo>
                  <a:pt x="79" y="28"/>
                </a:lnTo>
                <a:lnTo>
                  <a:pt x="79" y="28"/>
                </a:lnTo>
                <a:lnTo>
                  <a:pt x="79" y="28"/>
                </a:lnTo>
                <a:lnTo>
                  <a:pt x="78" y="29"/>
                </a:lnTo>
                <a:lnTo>
                  <a:pt x="78" y="30"/>
                </a:lnTo>
                <a:lnTo>
                  <a:pt x="77" y="30"/>
                </a:lnTo>
                <a:lnTo>
                  <a:pt x="77" y="31"/>
                </a:lnTo>
                <a:lnTo>
                  <a:pt x="77" y="33"/>
                </a:lnTo>
                <a:lnTo>
                  <a:pt x="77" y="33"/>
                </a:lnTo>
                <a:lnTo>
                  <a:pt x="77" y="34"/>
                </a:lnTo>
                <a:lnTo>
                  <a:pt x="75" y="34"/>
                </a:lnTo>
                <a:lnTo>
                  <a:pt x="75" y="35"/>
                </a:lnTo>
                <a:lnTo>
                  <a:pt x="74" y="35"/>
                </a:lnTo>
                <a:lnTo>
                  <a:pt x="74" y="36"/>
                </a:lnTo>
                <a:lnTo>
                  <a:pt x="74" y="38"/>
                </a:lnTo>
                <a:lnTo>
                  <a:pt x="74" y="38"/>
                </a:lnTo>
                <a:lnTo>
                  <a:pt x="73" y="39"/>
                </a:lnTo>
                <a:lnTo>
                  <a:pt x="73" y="39"/>
                </a:lnTo>
                <a:lnTo>
                  <a:pt x="71" y="40"/>
                </a:lnTo>
                <a:lnTo>
                  <a:pt x="71" y="41"/>
                </a:lnTo>
                <a:lnTo>
                  <a:pt x="71" y="41"/>
                </a:lnTo>
                <a:lnTo>
                  <a:pt x="71" y="43"/>
                </a:lnTo>
                <a:lnTo>
                  <a:pt x="71" y="44"/>
                </a:lnTo>
                <a:lnTo>
                  <a:pt x="70" y="44"/>
                </a:lnTo>
                <a:lnTo>
                  <a:pt x="70" y="44"/>
                </a:lnTo>
                <a:lnTo>
                  <a:pt x="69" y="45"/>
                </a:lnTo>
                <a:lnTo>
                  <a:pt x="69" y="47"/>
                </a:lnTo>
                <a:lnTo>
                  <a:pt x="69" y="47"/>
                </a:lnTo>
                <a:lnTo>
                  <a:pt x="68" y="47"/>
                </a:lnTo>
                <a:lnTo>
                  <a:pt x="68" y="48"/>
                </a:lnTo>
                <a:lnTo>
                  <a:pt x="66" y="48"/>
                </a:lnTo>
                <a:lnTo>
                  <a:pt x="66" y="49"/>
                </a:lnTo>
                <a:lnTo>
                  <a:pt x="66" y="49"/>
                </a:lnTo>
                <a:lnTo>
                  <a:pt x="66" y="50"/>
                </a:lnTo>
                <a:lnTo>
                  <a:pt x="66" y="52"/>
                </a:lnTo>
                <a:lnTo>
                  <a:pt x="66" y="52"/>
                </a:lnTo>
                <a:lnTo>
                  <a:pt x="66" y="53"/>
                </a:lnTo>
                <a:lnTo>
                  <a:pt x="66" y="53"/>
                </a:lnTo>
                <a:lnTo>
                  <a:pt x="66" y="54"/>
                </a:lnTo>
                <a:lnTo>
                  <a:pt x="66" y="54"/>
                </a:lnTo>
                <a:lnTo>
                  <a:pt x="66" y="55"/>
                </a:lnTo>
                <a:lnTo>
                  <a:pt x="66" y="57"/>
                </a:lnTo>
                <a:lnTo>
                  <a:pt x="66" y="58"/>
                </a:lnTo>
                <a:lnTo>
                  <a:pt x="66" y="58"/>
                </a:lnTo>
                <a:lnTo>
                  <a:pt x="65" y="59"/>
                </a:lnTo>
                <a:lnTo>
                  <a:pt x="64" y="60"/>
                </a:lnTo>
                <a:lnTo>
                  <a:pt x="64" y="60"/>
                </a:lnTo>
                <a:lnTo>
                  <a:pt x="63" y="60"/>
                </a:lnTo>
                <a:lnTo>
                  <a:pt x="63" y="62"/>
                </a:lnTo>
                <a:lnTo>
                  <a:pt x="64" y="63"/>
                </a:lnTo>
                <a:lnTo>
                  <a:pt x="64" y="63"/>
                </a:lnTo>
                <a:lnTo>
                  <a:pt x="64" y="64"/>
                </a:lnTo>
                <a:lnTo>
                  <a:pt x="64" y="65"/>
                </a:lnTo>
                <a:lnTo>
                  <a:pt x="65" y="65"/>
                </a:lnTo>
                <a:lnTo>
                  <a:pt x="65" y="67"/>
                </a:lnTo>
                <a:lnTo>
                  <a:pt x="65" y="68"/>
                </a:lnTo>
                <a:lnTo>
                  <a:pt x="66" y="68"/>
                </a:lnTo>
                <a:lnTo>
                  <a:pt x="66" y="69"/>
                </a:lnTo>
                <a:lnTo>
                  <a:pt x="66" y="70"/>
                </a:lnTo>
                <a:lnTo>
                  <a:pt x="66" y="70"/>
                </a:lnTo>
                <a:lnTo>
                  <a:pt x="66" y="72"/>
                </a:lnTo>
                <a:lnTo>
                  <a:pt x="66" y="72"/>
                </a:lnTo>
                <a:lnTo>
                  <a:pt x="68" y="73"/>
                </a:lnTo>
                <a:lnTo>
                  <a:pt x="68" y="73"/>
                </a:lnTo>
                <a:lnTo>
                  <a:pt x="68" y="74"/>
                </a:lnTo>
                <a:lnTo>
                  <a:pt x="68" y="75"/>
                </a:lnTo>
                <a:lnTo>
                  <a:pt x="69" y="77"/>
                </a:lnTo>
                <a:lnTo>
                  <a:pt x="69" y="77"/>
                </a:lnTo>
                <a:lnTo>
                  <a:pt x="69" y="78"/>
                </a:lnTo>
                <a:lnTo>
                  <a:pt x="69" y="79"/>
                </a:lnTo>
                <a:lnTo>
                  <a:pt x="69" y="79"/>
                </a:lnTo>
                <a:lnTo>
                  <a:pt x="70" y="79"/>
                </a:lnTo>
                <a:lnTo>
                  <a:pt x="71" y="81"/>
                </a:lnTo>
                <a:lnTo>
                  <a:pt x="71" y="82"/>
                </a:lnTo>
                <a:lnTo>
                  <a:pt x="71" y="82"/>
                </a:lnTo>
                <a:lnTo>
                  <a:pt x="71" y="83"/>
                </a:lnTo>
                <a:lnTo>
                  <a:pt x="71" y="84"/>
                </a:lnTo>
                <a:lnTo>
                  <a:pt x="73" y="84"/>
                </a:lnTo>
                <a:lnTo>
                  <a:pt x="73" y="86"/>
                </a:lnTo>
                <a:lnTo>
                  <a:pt x="73" y="86"/>
                </a:lnTo>
                <a:lnTo>
                  <a:pt x="74" y="86"/>
                </a:lnTo>
                <a:lnTo>
                  <a:pt x="74" y="84"/>
                </a:lnTo>
                <a:lnTo>
                  <a:pt x="74" y="84"/>
                </a:lnTo>
                <a:lnTo>
                  <a:pt x="75" y="84"/>
                </a:lnTo>
                <a:lnTo>
                  <a:pt x="77" y="84"/>
                </a:lnTo>
                <a:lnTo>
                  <a:pt x="77" y="84"/>
                </a:lnTo>
                <a:lnTo>
                  <a:pt x="78" y="84"/>
                </a:lnTo>
                <a:lnTo>
                  <a:pt x="79" y="84"/>
                </a:lnTo>
                <a:lnTo>
                  <a:pt x="79" y="83"/>
                </a:lnTo>
                <a:lnTo>
                  <a:pt x="79" y="82"/>
                </a:lnTo>
                <a:lnTo>
                  <a:pt x="80" y="82"/>
                </a:lnTo>
                <a:lnTo>
                  <a:pt x="82" y="82"/>
                </a:lnTo>
                <a:lnTo>
                  <a:pt x="82" y="82"/>
                </a:lnTo>
                <a:lnTo>
                  <a:pt x="83" y="82"/>
                </a:lnTo>
                <a:lnTo>
                  <a:pt x="84" y="82"/>
                </a:lnTo>
                <a:lnTo>
                  <a:pt x="84" y="82"/>
                </a:lnTo>
                <a:lnTo>
                  <a:pt x="84" y="81"/>
                </a:lnTo>
                <a:lnTo>
                  <a:pt x="85" y="79"/>
                </a:lnTo>
                <a:lnTo>
                  <a:pt x="85" y="79"/>
                </a:lnTo>
                <a:lnTo>
                  <a:pt x="85" y="79"/>
                </a:lnTo>
                <a:lnTo>
                  <a:pt x="85" y="79"/>
                </a:lnTo>
                <a:lnTo>
                  <a:pt x="87" y="79"/>
                </a:lnTo>
                <a:lnTo>
                  <a:pt x="87" y="78"/>
                </a:lnTo>
                <a:lnTo>
                  <a:pt x="87" y="77"/>
                </a:lnTo>
                <a:lnTo>
                  <a:pt x="88" y="77"/>
                </a:lnTo>
                <a:lnTo>
                  <a:pt x="88" y="78"/>
                </a:lnTo>
                <a:lnTo>
                  <a:pt x="88" y="79"/>
                </a:lnTo>
                <a:lnTo>
                  <a:pt x="88" y="79"/>
                </a:lnTo>
                <a:lnTo>
                  <a:pt x="89" y="79"/>
                </a:lnTo>
                <a:lnTo>
                  <a:pt x="90" y="79"/>
                </a:lnTo>
                <a:lnTo>
                  <a:pt x="90" y="79"/>
                </a:lnTo>
                <a:lnTo>
                  <a:pt x="92" y="79"/>
                </a:lnTo>
                <a:lnTo>
                  <a:pt x="93" y="81"/>
                </a:lnTo>
                <a:lnTo>
                  <a:pt x="93" y="81"/>
                </a:lnTo>
                <a:lnTo>
                  <a:pt x="93" y="82"/>
                </a:lnTo>
                <a:lnTo>
                  <a:pt x="94" y="82"/>
                </a:lnTo>
                <a:lnTo>
                  <a:pt x="95" y="83"/>
                </a:lnTo>
                <a:lnTo>
                  <a:pt x="95" y="83"/>
                </a:lnTo>
                <a:lnTo>
                  <a:pt x="95" y="84"/>
                </a:lnTo>
                <a:lnTo>
                  <a:pt x="97" y="84"/>
                </a:lnTo>
                <a:lnTo>
                  <a:pt x="97" y="84"/>
                </a:lnTo>
                <a:lnTo>
                  <a:pt x="98" y="84"/>
                </a:lnTo>
                <a:lnTo>
                  <a:pt x="98" y="84"/>
                </a:lnTo>
                <a:lnTo>
                  <a:pt x="99" y="84"/>
                </a:lnTo>
                <a:lnTo>
                  <a:pt x="100" y="86"/>
                </a:lnTo>
                <a:lnTo>
                  <a:pt x="100" y="87"/>
                </a:lnTo>
                <a:lnTo>
                  <a:pt x="100" y="87"/>
                </a:lnTo>
                <a:lnTo>
                  <a:pt x="102" y="87"/>
                </a:lnTo>
                <a:lnTo>
                  <a:pt x="103" y="87"/>
                </a:lnTo>
                <a:lnTo>
                  <a:pt x="103" y="87"/>
                </a:lnTo>
                <a:lnTo>
                  <a:pt x="104" y="87"/>
                </a:lnTo>
                <a:lnTo>
                  <a:pt x="104" y="87"/>
                </a:lnTo>
                <a:lnTo>
                  <a:pt x="105" y="87"/>
                </a:lnTo>
                <a:lnTo>
                  <a:pt x="107" y="87"/>
                </a:lnTo>
                <a:lnTo>
                  <a:pt x="107" y="87"/>
                </a:lnTo>
                <a:lnTo>
                  <a:pt x="108" y="87"/>
                </a:lnTo>
                <a:lnTo>
                  <a:pt x="109" y="87"/>
                </a:lnTo>
                <a:lnTo>
                  <a:pt x="109" y="87"/>
                </a:lnTo>
                <a:lnTo>
                  <a:pt x="109" y="86"/>
                </a:lnTo>
                <a:lnTo>
                  <a:pt x="111" y="84"/>
                </a:lnTo>
                <a:lnTo>
                  <a:pt x="111" y="84"/>
                </a:lnTo>
                <a:lnTo>
                  <a:pt x="112" y="84"/>
                </a:lnTo>
                <a:lnTo>
                  <a:pt x="112" y="83"/>
                </a:lnTo>
                <a:lnTo>
                  <a:pt x="112" y="82"/>
                </a:lnTo>
                <a:lnTo>
                  <a:pt x="112" y="82"/>
                </a:lnTo>
                <a:lnTo>
                  <a:pt x="112" y="81"/>
                </a:lnTo>
                <a:lnTo>
                  <a:pt x="113" y="79"/>
                </a:lnTo>
                <a:lnTo>
                  <a:pt x="113" y="79"/>
                </a:lnTo>
                <a:lnTo>
                  <a:pt x="113" y="78"/>
                </a:lnTo>
                <a:lnTo>
                  <a:pt x="113" y="77"/>
                </a:lnTo>
                <a:lnTo>
                  <a:pt x="113" y="77"/>
                </a:lnTo>
                <a:lnTo>
                  <a:pt x="113" y="75"/>
                </a:lnTo>
                <a:lnTo>
                  <a:pt x="113" y="74"/>
                </a:lnTo>
                <a:lnTo>
                  <a:pt x="113" y="73"/>
                </a:lnTo>
                <a:lnTo>
                  <a:pt x="112" y="73"/>
                </a:lnTo>
                <a:lnTo>
                  <a:pt x="112" y="72"/>
                </a:lnTo>
                <a:lnTo>
                  <a:pt x="112" y="72"/>
                </a:lnTo>
                <a:lnTo>
                  <a:pt x="112" y="70"/>
                </a:lnTo>
                <a:lnTo>
                  <a:pt x="112" y="70"/>
                </a:lnTo>
                <a:lnTo>
                  <a:pt x="112" y="70"/>
                </a:lnTo>
                <a:lnTo>
                  <a:pt x="111" y="69"/>
                </a:lnTo>
                <a:lnTo>
                  <a:pt x="111" y="68"/>
                </a:lnTo>
                <a:lnTo>
                  <a:pt x="109" y="68"/>
                </a:lnTo>
                <a:lnTo>
                  <a:pt x="109" y="67"/>
                </a:lnTo>
                <a:lnTo>
                  <a:pt x="109" y="65"/>
                </a:lnTo>
                <a:lnTo>
                  <a:pt x="109" y="65"/>
                </a:lnTo>
                <a:lnTo>
                  <a:pt x="109" y="65"/>
                </a:lnTo>
                <a:lnTo>
                  <a:pt x="108" y="64"/>
                </a:lnTo>
                <a:lnTo>
                  <a:pt x="108" y="63"/>
                </a:lnTo>
                <a:lnTo>
                  <a:pt x="107" y="63"/>
                </a:lnTo>
                <a:lnTo>
                  <a:pt x="107" y="62"/>
                </a:lnTo>
                <a:lnTo>
                  <a:pt x="107" y="60"/>
                </a:lnTo>
                <a:lnTo>
                  <a:pt x="107" y="60"/>
                </a:lnTo>
                <a:lnTo>
                  <a:pt x="107" y="59"/>
                </a:lnTo>
                <a:lnTo>
                  <a:pt x="107" y="58"/>
                </a:lnTo>
                <a:lnTo>
                  <a:pt x="108" y="58"/>
                </a:lnTo>
                <a:lnTo>
                  <a:pt x="108" y="57"/>
                </a:lnTo>
                <a:lnTo>
                  <a:pt x="109" y="55"/>
                </a:lnTo>
                <a:lnTo>
                  <a:pt x="109" y="55"/>
                </a:lnTo>
                <a:lnTo>
                  <a:pt x="109" y="54"/>
                </a:lnTo>
                <a:lnTo>
                  <a:pt x="109" y="54"/>
                </a:lnTo>
                <a:lnTo>
                  <a:pt x="109" y="54"/>
                </a:lnTo>
                <a:lnTo>
                  <a:pt x="111" y="54"/>
                </a:lnTo>
                <a:lnTo>
                  <a:pt x="112" y="54"/>
                </a:lnTo>
                <a:lnTo>
                  <a:pt x="112" y="54"/>
                </a:lnTo>
                <a:lnTo>
                  <a:pt x="113" y="54"/>
                </a:lnTo>
                <a:lnTo>
                  <a:pt x="114" y="54"/>
                </a:lnTo>
                <a:lnTo>
                  <a:pt x="114" y="54"/>
                </a:lnTo>
                <a:lnTo>
                  <a:pt x="114" y="54"/>
                </a:lnTo>
                <a:lnTo>
                  <a:pt x="116" y="55"/>
                </a:lnTo>
                <a:lnTo>
                  <a:pt x="117" y="55"/>
                </a:lnTo>
                <a:lnTo>
                  <a:pt x="117" y="55"/>
                </a:lnTo>
                <a:lnTo>
                  <a:pt x="118" y="55"/>
                </a:lnTo>
                <a:lnTo>
                  <a:pt x="119" y="55"/>
                </a:lnTo>
                <a:lnTo>
                  <a:pt x="119" y="57"/>
                </a:lnTo>
                <a:lnTo>
                  <a:pt x="119" y="58"/>
                </a:lnTo>
                <a:lnTo>
                  <a:pt x="119" y="58"/>
                </a:lnTo>
                <a:lnTo>
                  <a:pt x="119" y="59"/>
                </a:lnTo>
                <a:lnTo>
                  <a:pt x="119" y="60"/>
                </a:lnTo>
                <a:lnTo>
                  <a:pt x="119" y="60"/>
                </a:lnTo>
                <a:lnTo>
                  <a:pt x="119" y="60"/>
                </a:lnTo>
                <a:lnTo>
                  <a:pt x="119" y="62"/>
                </a:lnTo>
                <a:lnTo>
                  <a:pt x="121" y="63"/>
                </a:lnTo>
                <a:lnTo>
                  <a:pt x="122" y="63"/>
                </a:lnTo>
                <a:lnTo>
                  <a:pt x="122" y="63"/>
                </a:lnTo>
                <a:lnTo>
                  <a:pt x="123" y="64"/>
                </a:lnTo>
                <a:lnTo>
                  <a:pt x="123" y="65"/>
                </a:lnTo>
                <a:lnTo>
                  <a:pt x="123" y="65"/>
                </a:lnTo>
                <a:lnTo>
                  <a:pt x="123" y="67"/>
                </a:lnTo>
                <a:lnTo>
                  <a:pt x="123" y="68"/>
                </a:lnTo>
                <a:lnTo>
                  <a:pt x="123" y="68"/>
                </a:lnTo>
                <a:lnTo>
                  <a:pt x="124" y="68"/>
                </a:lnTo>
                <a:lnTo>
                  <a:pt x="124" y="69"/>
                </a:lnTo>
                <a:lnTo>
                  <a:pt x="124" y="70"/>
                </a:lnTo>
                <a:lnTo>
                  <a:pt x="126" y="70"/>
                </a:lnTo>
                <a:lnTo>
                  <a:pt x="126" y="72"/>
                </a:lnTo>
                <a:lnTo>
                  <a:pt x="126" y="73"/>
                </a:lnTo>
                <a:lnTo>
                  <a:pt x="126" y="73"/>
                </a:lnTo>
                <a:lnTo>
                  <a:pt x="127" y="74"/>
                </a:lnTo>
                <a:lnTo>
                  <a:pt x="127" y="74"/>
                </a:lnTo>
                <a:lnTo>
                  <a:pt x="128" y="75"/>
                </a:lnTo>
                <a:lnTo>
                  <a:pt x="128" y="75"/>
                </a:lnTo>
                <a:lnTo>
                  <a:pt x="129" y="77"/>
                </a:lnTo>
                <a:lnTo>
                  <a:pt x="131" y="77"/>
                </a:lnTo>
                <a:lnTo>
                  <a:pt x="131" y="77"/>
                </a:lnTo>
                <a:lnTo>
                  <a:pt x="132" y="77"/>
                </a:lnTo>
                <a:lnTo>
                  <a:pt x="133" y="77"/>
                </a:lnTo>
                <a:lnTo>
                  <a:pt x="133" y="77"/>
                </a:lnTo>
                <a:lnTo>
                  <a:pt x="134" y="77"/>
                </a:lnTo>
                <a:lnTo>
                  <a:pt x="134" y="77"/>
                </a:lnTo>
                <a:lnTo>
                  <a:pt x="136" y="77"/>
                </a:lnTo>
                <a:lnTo>
                  <a:pt x="136" y="77"/>
                </a:lnTo>
                <a:lnTo>
                  <a:pt x="137" y="78"/>
                </a:lnTo>
                <a:lnTo>
                  <a:pt x="138" y="78"/>
                </a:lnTo>
                <a:lnTo>
                  <a:pt x="138" y="79"/>
                </a:lnTo>
                <a:lnTo>
                  <a:pt x="138" y="79"/>
                </a:lnTo>
                <a:lnTo>
                  <a:pt x="139" y="79"/>
                </a:lnTo>
                <a:lnTo>
                  <a:pt x="141" y="81"/>
                </a:lnTo>
                <a:lnTo>
                  <a:pt x="141" y="82"/>
                </a:lnTo>
                <a:lnTo>
                  <a:pt x="141" y="82"/>
                </a:lnTo>
                <a:lnTo>
                  <a:pt x="142" y="82"/>
                </a:lnTo>
                <a:lnTo>
                  <a:pt x="142" y="83"/>
                </a:lnTo>
                <a:lnTo>
                  <a:pt x="142" y="84"/>
                </a:lnTo>
                <a:lnTo>
                  <a:pt x="143" y="84"/>
                </a:lnTo>
                <a:lnTo>
                  <a:pt x="143" y="86"/>
                </a:lnTo>
                <a:lnTo>
                  <a:pt x="143" y="87"/>
                </a:lnTo>
                <a:lnTo>
                  <a:pt x="143" y="87"/>
                </a:lnTo>
                <a:lnTo>
                  <a:pt x="145" y="88"/>
                </a:lnTo>
                <a:lnTo>
                  <a:pt x="145" y="89"/>
                </a:lnTo>
                <a:lnTo>
                  <a:pt x="145" y="89"/>
                </a:lnTo>
                <a:lnTo>
                  <a:pt x="145" y="91"/>
                </a:lnTo>
                <a:lnTo>
                  <a:pt x="145" y="91"/>
                </a:lnTo>
                <a:lnTo>
                  <a:pt x="146" y="92"/>
                </a:lnTo>
                <a:lnTo>
                  <a:pt x="146" y="92"/>
                </a:lnTo>
                <a:lnTo>
                  <a:pt x="146" y="93"/>
                </a:lnTo>
                <a:lnTo>
                  <a:pt x="147" y="94"/>
                </a:lnTo>
                <a:lnTo>
                  <a:pt x="147" y="96"/>
                </a:lnTo>
                <a:lnTo>
                  <a:pt x="147" y="96"/>
                </a:lnTo>
                <a:lnTo>
                  <a:pt x="147" y="96"/>
                </a:lnTo>
                <a:lnTo>
                  <a:pt x="148" y="97"/>
                </a:lnTo>
                <a:lnTo>
                  <a:pt x="150" y="98"/>
                </a:lnTo>
                <a:lnTo>
                  <a:pt x="150" y="98"/>
                </a:lnTo>
                <a:lnTo>
                  <a:pt x="150" y="98"/>
                </a:lnTo>
                <a:lnTo>
                  <a:pt x="151" y="99"/>
                </a:lnTo>
                <a:lnTo>
                  <a:pt x="152" y="99"/>
                </a:lnTo>
                <a:lnTo>
                  <a:pt x="152" y="101"/>
                </a:lnTo>
                <a:lnTo>
                  <a:pt x="152" y="101"/>
                </a:lnTo>
                <a:lnTo>
                  <a:pt x="153" y="101"/>
                </a:lnTo>
                <a:lnTo>
                  <a:pt x="153" y="102"/>
                </a:lnTo>
                <a:lnTo>
                  <a:pt x="155" y="103"/>
                </a:lnTo>
                <a:lnTo>
                  <a:pt x="155" y="103"/>
                </a:lnTo>
                <a:lnTo>
                  <a:pt x="156" y="103"/>
                </a:lnTo>
                <a:lnTo>
                  <a:pt x="157" y="103"/>
                </a:lnTo>
                <a:lnTo>
                  <a:pt x="157" y="103"/>
                </a:lnTo>
                <a:lnTo>
                  <a:pt x="157" y="103"/>
                </a:lnTo>
                <a:lnTo>
                  <a:pt x="158" y="104"/>
                </a:lnTo>
                <a:lnTo>
                  <a:pt x="158" y="106"/>
                </a:lnTo>
                <a:lnTo>
                  <a:pt x="160" y="106"/>
                </a:lnTo>
                <a:lnTo>
                  <a:pt x="160" y="106"/>
                </a:lnTo>
                <a:lnTo>
                  <a:pt x="161" y="106"/>
                </a:lnTo>
                <a:lnTo>
                  <a:pt x="162" y="106"/>
                </a:lnTo>
                <a:lnTo>
                  <a:pt x="163" y="106"/>
                </a:lnTo>
                <a:lnTo>
                  <a:pt x="163" y="106"/>
                </a:lnTo>
                <a:lnTo>
                  <a:pt x="165" y="106"/>
                </a:lnTo>
                <a:lnTo>
                  <a:pt x="165" y="107"/>
                </a:lnTo>
                <a:lnTo>
                  <a:pt x="166" y="108"/>
                </a:lnTo>
                <a:lnTo>
                  <a:pt x="166" y="108"/>
                </a:lnTo>
                <a:lnTo>
                  <a:pt x="167" y="108"/>
                </a:lnTo>
                <a:lnTo>
                  <a:pt x="167" y="110"/>
                </a:lnTo>
                <a:lnTo>
                  <a:pt x="168" y="111"/>
                </a:lnTo>
                <a:lnTo>
                  <a:pt x="168" y="111"/>
                </a:lnTo>
                <a:lnTo>
                  <a:pt x="170" y="111"/>
                </a:lnTo>
                <a:lnTo>
                  <a:pt x="171" y="111"/>
                </a:lnTo>
                <a:lnTo>
                  <a:pt x="171" y="111"/>
                </a:lnTo>
                <a:lnTo>
                  <a:pt x="171" y="111"/>
                </a:lnTo>
                <a:lnTo>
                  <a:pt x="172" y="111"/>
                </a:lnTo>
                <a:lnTo>
                  <a:pt x="174" y="112"/>
                </a:lnTo>
                <a:lnTo>
                  <a:pt x="174" y="112"/>
                </a:lnTo>
                <a:lnTo>
                  <a:pt x="175" y="113"/>
                </a:lnTo>
                <a:lnTo>
                  <a:pt x="176" y="113"/>
                </a:lnTo>
                <a:lnTo>
                  <a:pt x="176" y="113"/>
                </a:lnTo>
                <a:lnTo>
                  <a:pt x="177" y="113"/>
                </a:lnTo>
                <a:lnTo>
                  <a:pt x="179" y="113"/>
                </a:lnTo>
                <a:lnTo>
                  <a:pt x="179" y="113"/>
                </a:lnTo>
                <a:lnTo>
                  <a:pt x="179" y="113"/>
                </a:lnTo>
                <a:lnTo>
                  <a:pt x="180" y="115"/>
                </a:lnTo>
                <a:lnTo>
                  <a:pt x="181" y="115"/>
                </a:lnTo>
                <a:lnTo>
                  <a:pt x="182" y="115"/>
                </a:lnTo>
                <a:lnTo>
                  <a:pt x="182" y="116"/>
                </a:lnTo>
                <a:lnTo>
                  <a:pt x="182" y="116"/>
                </a:lnTo>
                <a:lnTo>
                  <a:pt x="182" y="116"/>
                </a:lnTo>
                <a:lnTo>
                  <a:pt x="184" y="115"/>
                </a:lnTo>
                <a:lnTo>
                  <a:pt x="184" y="113"/>
                </a:lnTo>
                <a:lnTo>
                  <a:pt x="185" y="113"/>
                </a:lnTo>
                <a:lnTo>
                  <a:pt x="185" y="115"/>
                </a:lnTo>
                <a:lnTo>
                  <a:pt x="185" y="115"/>
                </a:lnTo>
                <a:lnTo>
                  <a:pt x="185" y="116"/>
                </a:lnTo>
                <a:lnTo>
                  <a:pt x="185" y="116"/>
                </a:lnTo>
                <a:lnTo>
                  <a:pt x="185" y="116"/>
                </a:lnTo>
                <a:lnTo>
                  <a:pt x="184" y="117"/>
                </a:lnTo>
                <a:lnTo>
                  <a:pt x="184" y="117"/>
                </a:lnTo>
                <a:lnTo>
                  <a:pt x="182" y="118"/>
                </a:lnTo>
                <a:lnTo>
                  <a:pt x="182" y="120"/>
                </a:lnTo>
                <a:lnTo>
                  <a:pt x="182" y="120"/>
                </a:lnTo>
                <a:lnTo>
                  <a:pt x="182" y="120"/>
                </a:lnTo>
                <a:lnTo>
                  <a:pt x="181" y="121"/>
                </a:lnTo>
                <a:lnTo>
                  <a:pt x="180" y="122"/>
                </a:lnTo>
                <a:lnTo>
                  <a:pt x="179" y="121"/>
                </a:lnTo>
                <a:lnTo>
                  <a:pt x="179" y="122"/>
                </a:lnTo>
                <a:lnTo>
                  <a:pt x="179" y="122"/>
                </a:lnTo>
                <a:lnTo>
                  <a:pt x="179" y="123"/>
                </a:lnTo>
                <a:lnTo>
                  <a:pt x="177" y="125"/>
                </a:lnTo>
                <a:lnTo>
                  <a:pt x="176" y="125"/>
                </a:lnTo>
                <a:lnTo>
                  <a:pt x="176" y="125"/>
                </a:lnTo>
                <a:lnTo>
                  <a:pt x="175" y="125"/>
                </a:lnTo>
                <a:lnTo>
                  <a:pt x="174" y="125"/>
                </a:lnTo>
                <a:lnTo>
                  <a:pt x="174" y="122"/>
                </a:lnTo>
                <a:lnTo>
                  <a:pt x="174" y="122"/>
                </a:lnTo>
                <a:lnTo>
                  <a:pt x="174" y="122"/>
                </a:lnTo>
                <a:lnTo>
                  <a:pt x="174" y="122"/>
                </a:lnTo>
                <a:lnTo>
                  <a:pt x="174" y="122"/>
                </a:lnTo>
                <a:lnTo>
                  <a:pt x="172" y="123"/>
                </a:lnTo>
                <a:lnTo>
                  <a:pt x="172" y="125"/>
                </a:lnTo>
                <a:lnTo>
                  <a:pt x="171" y="125"/>
                </a:lnTo>
                <a:lnTo>
                  <a:pt x="171" y="126"/>
                </a:lnTo>
                <a:lnTo>
                  <a:pt x="171" y="127"/>
                </a:lnTo>
                <a:lnTo>
                  <a:pt x="171" y="127"/>
                </a:lnTo>
                <a:lnTo>
                  <a:pt x="171" y="127"/>
                </a:lnTo>
                <a:lnTo>
                  <a:pt x="171" y="128"/>
                </a:lnTo>
                <a:lnTo>
                  <a:pt x="171" y="130"/>
                </a:lnTo>
                <a:lnTo>
                  <a:pt x="171" y="130"/>
                </a:lnTo>
                <a:lnTo>
                  <a:pt x="170" y="130"/>
                </a:lnTo>
                <a:lnTo>
                  <a:pt x="170" y="128"/>
                </a:lnTo>
                <a:lnTo>
                  <a:pt x="170" y="127"/>
                </a:lnTo>
                <a:lnTo>
                  <a:pt x="170" y="127"/>
                </a:lnTo>
                <a:lnTo>
                  <a:pt x="168" y="127"/>
                </a:lnTo>
                <a:lnTo>
                  <a:pt x="168" y="127"/>
                </a:lnTo>
                <a:lnTo>
                  <a:pt x="168" y="127"/>
                </a:lnTo>
                <a:lnTo>
                  <a:pt x="167" y="127"/>
                </a:lnTo>
                <a:lnTo>
                  <a:pt x="166" y="127"/>
                </a:lnTo>
                <a:lnTo>
                  <a:pt x="166" y="127"/>
                </a:lnTo>
                <a:lnTo>
                  <a:pt x="166" y="127"/>
                </a:lnTo>
                <a:lnTo>
                  <a:pt x="163" y="127"/>
                </a:lnTo>
                <a:lnTo>
                  <a:pt x="163" y="127"/>
                </a:lnTo>
                <a:lnTo>
                  <a:pt x="163" y="127"/>
                </a:lnTo>
                <a:lnTo>
                  <a:pt x="163" y="128"/>
                </a:lnTo>
                <a:lnTo>
                  <a:pt x="163" y="130"/>
                </a:lnTo>
                <a:lnTo>
                  <a:pt x="163" y="130"/>
                </a:lnTo>
                <a:lnTo>
                  <a:pt x="163" y="130"/>
                </a:lnTo>
                <a:lnTo>
                  <a:pt x="163" y="131"/>
                </a:lnTo>
                <a:lnTo>
                  <a:pt x="163" y="132"/>
                </a:lnTo>
                <a:lnTo>
                  <a:pt x="165" y="132"/>
                </a:lnTo>
                <a:lnTo>
                  <a:pt x="166" y="132"/>
                </a:lnTo>
                <a:lnTo>
                  <a:pt x="166" y="133"/>
                </a:lnTo>
                <a:lnTo>
                  <a:pt x="166" y="133"/>
                </a:lnTo>
                <a:lnTo>
                  <a:pt x="166" y="135"/>
                </a:lnTo>
                <a:lnTo>
                  <a:pt x="167" y="135"/>
                </a:lnTo>
                <a:lnTo>
                  <a:pt x="167" y="135"/>
                </a:lnTo>
                <a:lnTo>
                  <a:pt x="168" y="135"/>
                </a:lnTo>
                <a:lnTo>
                  <a:pt x="168" y="135"/>
                </a:lnTo>
                <a:lnTo>
                  <a:pt x="168" y="136"/>
                </a:lnTo>
                <a:lnTo>
                  <a:pt x="170" y="136"/>
                </a:lnTo>
                <a:lnTo>
                  <a:pt x="171" y="137"/>
                </a:lnTo>
                <a:lnTo>
                  <a:pt x="171" y="137"/>
                </a:lnTo>
                <a:lnTo>
                  <a:pt x="171" y="137"/>
                </a:lnTo>
                <a:lnTo>
                  <a:pt x="172" y="137"/>
                </a:lnTo>
                <a:lnTo>
                  <a:pt x="174" y="137"/>
                </a:lnTo>
                <a:lnTo>
                  <a:pt x="174" y="137"/>
                </a:lnTo>
                <a:lnTo>
                  <a:pt x="175" y="137"/>
                </a:lnTo>
                <a:lnTo>
                  <a:pt x="176" y="137"/>
                </a:lnTo>
                <a:lnTo>
                  <a:pt x="176" y="137"/>
                </a:lnTo>
                <a:lnTo>
                  <a:pt x="177" y="137"/>
                </a:lnTo>
                <a:lnTo>
                  <a:pt x="177" y="138"/>
                </a:lnTo>
                <a:lnTo>
                  <a:pt x="177" y="138"/>
                </a:lnTo>
                <a:lnTo>
                  <a:pt x="179" y="140"/>
                </a:lnTo>
                <a:lnTo>
                  <a:pt x="179" y="140"/>
                </a:lnTo>
                <a:lnTo>
                  <a:pt x="179" y="141"/>
                </a:lnTo>
                <a:lnTo>
                  <a:pt x="179" y="141"/>
                </a:lnTo>
                <a:lnTo>
                  <a:pt x="179" y="142"/>
                </a:lnTo>
                <a:lnTo>
                  <a:pt x="180" y="142"/>
                </a:lnTo>
                <a:lnTo>
                  <a:pt x="181" y="144"/>
                </a:lnTo>
                <a:lnTo>
                  <a:pt x="181" y="144"/>
                </a:lnTo>
                <a:lnTo>
                  <a:pt x="181" y="145"/>
                </a:lnTo>
                <a:lnTo>
                  <a:pt x="181" y="146"/>
                </a:lnTo>
                <a:lnTo>
                  <a:pt x="181" y="146"/>
                </a:lnTo>
                <a:lnTo>
                  <a:pt x="181" y="147"/>
                </a:lnTo>
                <a:lnTo>
                  <a:pt x="181" y="147"/>
                </a:lnTo>
                <a:lnTo>
                  <a:pt x="182" y="149"/>
                </a:lnTo>
                <a:lnTo>
                  <a:pt x="182" y="149"/>
                </a:lnTo>
                <a:lnTo>
                  <a:pt x="181" y="150"/>
                </a:lnTo>
                <a:lnTo>
                  <a:pt x="182" y="150"/>
                </a:lnTo>
                <a:lnTo>
                  <a:pt x="182" y="150"/>
                </a:lnTo>
                <a:lnTo>
                  <a:pt x="184" y="150"/>
                </a:lnTo>
                <a:lnTo>
                  <a:pt x="185" y="150"/>
                </a:lnTo>
                <a:lnTo>
                  <a:pt x="185" y="150"/>
                </a:lnTo>
                <a:lnTo>
                  <a:pt x="186" y="150"/>
                </a:lnTo>
                <a:lnTo>
                  <a:pt x="187" y="150"/>
                </a:lnTo>
                <a:lnTo>
                  <a:pt x="187" y="150"/>
                </a:lnTo>
                <a:lnTo>
                  <a:pt x="187" y="150"/>
                </a:lnTo>
                <a:lnTo>
                  <a:pt x="189" y="150"/>
                </a:lnTo>
                <a:lnTo>
                  <a:pt x="190" y="150"/>
                </a:lnTo>
                <a:lnTo>
                  <a:pt x="190" y="150"/>
                </a:lnTo>
                <a:lnTo>
                  <a:pt x="191" y="150"/>
                </a:lnTo>
                <a:lnTo>
                  <a:pt x="192" y="150"/>
                </a:lnTo>
                <a:lnTo>
                  <a:pt x="192" y="150"/>
                </a:lnTo>
                <a:lnTo>
                  <a:pt x="192" y="150"/>
                </a:lnTo>
                <a:lnTo>
                  <a:pt x="192" y="149"/>
                </a:lnTo>
                <a:lnTo>
                  <a:pt x="192" y="149"/>
                </a:lnTo>
                <a:lnTo>
                  <a:pt x="194" y="147"/>
                </a:lnTo>
                <a:lnTo>
                  <a:pt x="195" y="147"/>
                </a:lnTo>
                <a:lnTo>
                  <a:pt x="195" y="147"/>
                </a:lnTo>
                <a:lnTo>
                  <a:pt x="196" y="147"/>
                </a:lnTo>
                <a:lnTo>
                  <a:pt x="197" y="147"/>
                </a:lnTo>
                <a:lnTo>
                  <a:pt x="197" y="149"/>
                </a:lnTo>
                <a:lnTo>
                  <a:pt x="197" y="149"/>
                </a:lnTo>
                <a:lnTo>
                  <a:pt x="199" y="150"/>
                </a:lnTo>
                <a:lnTo>
                  <a:pt x="199" y="150"/>
                </a:lnTo>
                <a:lnTo>
                  <a:pt x="200" y="150"/>
                </a:lnTo>
                <a:lnTo>
                  <a:pt x="201" y="150"/>
                </a:lnTo>
                <a:lnTo>
                  <a:pt x="201" y="150"/>
                </a:lnTo>
                <a:lnTo>
                  <a:pt x="202" y="150"/>
                </a:lnTo>
                <a:lnTo>
                  <a:pt x="204" y="150"/>
                </a:lnTo>
                <a:lnTo>
                  <a:pt x="204" y="150"/>
                </a:lnTo>
                <a:lnTo>
                  <a:pt x="205" y="151"/>
                </a:lnTo>
                <a:lnTo>
                  <a:pt x="205" y="152"/>
                </a:lnTo>
                <a:lnTo>
                  <a:pt x="206" y="152"/>
                </a:lnTo>
                <a:lnTo>
                  <a:pt x="206" y="154"/>
                </a:lnTo>
                <a:lnTo>
                  <a:pt x="206" y="155"/>
                </a:lnTo>
                <a:lnTo>
                  <a:pt x="205" y="155"/>
                </a:lnTo>
                <a:lnTo>
                  <a:pt x="205" y="155"/>
                </a:lnTo>
                <a:lnTo>
                  <a:pt x="205" y="156"/>
                </a:lnTo>
                <a:lnTo>
                  <a:pt x="204" y="157"/>
                </a:lnTo>
                <a:lnTo>
                  <a:pt x="204" y="157"/>
                </a:lnTo>
                <a:lnTo>
                  <a:pt x="205" y="159"/>
                </a:lnTo>
                <a:lnTo>
                  <a:pt x="206" y="157"/>
                </a:lnTo>
                <a:lnTo>
                  <a:pt x="206" y="157"/>
                </a:lnTo>
                <a:lnTo>
                  <a:pt x="206" y="159"/>
                </a:lnTo>
                <a:lnTo>
                  <a:pt x="206" y="160"/>
                </a:lnTo>
                <a:lnTo>
                  <a:pt x="206" y="160"/>
                </a:lnTo>
                <a:lnTo>
                  <a:pt x="208" y="160"/>
                </a:lnTo>
                <a:lnTo>
                  <a:pt x="209" y="161"/>
                </a:lnTo>
                <a:lnTo>
                  <a:pt x="209" y="162"/>
                </a:lnTo>
                <a:lnTo>
                  <a:pt x="209" y="162"/>
                </a:lnTo>
                <a:lnTo>
                  <a:pt x="210" y="162"/>
                </a:lnTo>
                <a:lnTo>
                  <a:pt x="211" y="164"/>
                </a:lnTo>
                <a:lnTo>
                  <a:pt x="211" y="164"/>
                </a:lnTo>
                <a:lnTo>
                  <a:pt x="211" y="164"/>
                </a:lnTo>
                <a:lnTo>
                  <a:pt x="213" y="164"/>
                </a:lnTo>
                <a:lnTo>
                  <a:pt x="213" y="162"/>
                </a:lnTo>
                <a:lnTo>
                  <a:pt x="213" y="162"/>
                </a:lnTo>
                <a:lnTo>
                  <a:pt x="214" y="162"/>
                </a:lnTo>
                <a:lnTo>
                  <a:pt x="214" y="162"/>
                </a:lnTo>
                <a:lnTo>
                  <a:pt x="214" y="162"/>
                </a:lnTo>
                <a:lnTo>
                  <a:pt x="214" y="164"/>
                </a:lnTo>
                <a:lnTo>
                  <a:pt x="215" y="165"/>
                </a:lnTo>
                <a:lnTo>
                  <a:pt x="215" y="165"/>
                </a:lnTo>
                <a:lnTo>
                  <a:pt x="216" y="166"/>
                </a:lnTo>
                <a:lnTo>
                  <a:pt x="216" y="166"/>
                </a:lnTo>
                <a:lnTo>
                  <a:pt x="216" y="167"/>
                </a:lnTo>
                <a:lnTo>
                  <a:pt x="216" y="167"/>
                </a:lnTo>
                <a:lnTo>
                  <a:pt x="218" y="169"/>
                </a:lnTo>
                <a:lnTo>
                  <a:pt x="218" y="170"/>
                </a:lnTo>
                <a:lnTo>
                  <a:pt x="219" y="171"/>
                </a:lnTo>
                <a:lnTo>
                  <a:pt x="220" y="171"/>
                </a:lnTo>
                <a:lnTo>
                  <a:pt x="220" y="171"/>
                </a:lnTo>
                <a:lnTo>
                  <a:pt x="220" y="171"/>
                </a:lnTo>
                <a:lnTo>
                  <a:pt x="221" y="171"/>
                </a:lnTo>
                <a:lnTo>
                  <a:pt x="223" y="171"/>
                </a:lnTo>
                <a:lnTo>
                  <a:pt x="223" y="171"/>
                </a:lnTo>
                <a:lnTo>
                  <a:pt x="223" y="171"/>
                </a:lnTo>
                <a:lnTo>
                  <a:pt x="224" y="171"/>
                </a:lnTo>
                <a:lnTo>
                  <a:pt x="225" y="171"/>
                </a:lnTo>
                <a:lnTo>
                  <a:pt x="225" y="171"/>
                </a:lnTo>
                <a:lnTo>
                  <a:pt x="225" y="171"/>
                </a:lnTo>
                <a:lnTo>
                  <a:pt x="226" y="169"/>
                </a:lnTo>
                <a:lnTo>
                  <a:pt x="226" y="169"/>
                </a:lnTo>
                <a:lnTo>
                  <a:pt x="228" y="167"/>
                </a:lnTo>
                <a:lnTo>
                  <a:pt x="228" y="169"/>
                </a:lnTo>
                <a:lnTo>
                  <a:pt x="229" y="169"/>
                </a:lnTo>
                <a:lnTo>
                  <a:pt x="229" y="170"/>
                </a:lnTo>
                <a:lnTo>
                  <a:pt x="229" y="171"/>
                </a:lnTo>
                <a:lnTo>
                  <a:pt x="230" y="171"/>
                </a:lnTo>
                <a:lnTo>
                  <a:pt x="230" y="171"/>
                </a:lnTo>
                <a:lnTo>
                  <a:pt x="231" y="171"/>
                </a:lnTo>
                <a:lnTo>
                  <a:pt x="231" y="172"/>
                </a:lnTo>
                <a:lnTo>
                  <a:pt x="233" y="174"/>
                </a:lnTo>
                <a:lnTo>
                  <a:pt x="233" y="174"/>
                </a:lnTo>
                <a:lnTo>
                  <a:pt x="233" y="175"/>
                </a:lnTo>
                <a:lnTo>
                  <a:pt x="233" y="176"/>
                </a:lnTo>
                <a:lnTo>
                  <a:pt x="233" y="176"/>
                </a:lnTo>
                <a:lnTo>
                  <a:pt x="233" y="178"/>
                </a:lnTo>
                <a:lnTo>
                  <a:pt x="233" y="179"/>
                </a:lnTo>
                <a:lnTo>
                  <a:pt x="233" y="179"/>
                </a:lnTo>
                <a:lnTo>
                  <a:pt x="233" y="179"/>
                </a:lnTo>
                <a:lnTo>
                  <a:pt x="234" y="179"/>
                </a:lnTo>
                <a:lnTo>
                  <a:pt x="234" y="180"/>
                </a:lnTo>
                <a:lnTo>
                  <a:pt x="234" y="181"/>
                </a:lnTo>
                <a:lnTo>
                  <a:pt x="234" y="181"/>
                </a:lnTo>
                <a:lnTo>
                  <a:pt x="235" y="181"/>
                </a:lnTo>
                <a:lnTo>
                  <a:pt x="235" y="181"/>
                </a:lnTo>
                <a:lnTo>
                  <a:pt x="237" y="181"/>
                </a:lnTo>
                <a:lnTo>
                  <a:pt x="238" y="181"/>
                </a:lnTo>
                <a:lnTo>
                  <a:pt x="239" y="181"/>
                </a:lnTo>
                <a:lnTo>
                  <a:pt x="239" y="181"/>
                </a:lnTo>
                <a:lnTo>
                  <a:pt x="240" y="181"/>
                </a:lnTo>
                <a:lnTo>
                  <a:pt x="242" y="181"/>
                </a:lnTo>
                <a:lnTo>
                  <a:pt x="242" y="181"/>
                </a:lnTo>
                <a:lnTo>
                  <a:pt x="243" y="181"/>
                </a:lnTo>
                <a:lnTo>
                  <a:pt x="244" y="181"/>
                </a:lnTo>
                <a:lnTo>
                  <a:pt x="244" y="181"/>
                </a:lnTo>
                <a:lnTo>
                  <a:pt x="244" y="180"/>
                </a:lnTo>
                <a:lnTo>
                  <a:pt x="244" y="179"/>
                </a:lnTo>
                <a:lnTo>
                  <a:pt x="245" y="179"/>
                </a:lnTo>
                <a:lnTo>
                  <a:pt x="247" y="179"/>
                </a:lnTo>
                <a:lnTo>
                  <a:pt x="247" y="179"/>
                </a:lnTo>
                <a:lnTo>
                  <a:pt x="248" y="179"/>
                </a:lnTo>
                <a:lnTo>
                  <a:pt x="249" y="179"/>
                </a:lnTo>
                <a:lnTo>
                  <a:pt x="249" y="180"/>
                </a:lnTo>
                <a:lnTo>
                  <a:pt x="249" y="181"/>
                </a:lnTo>
                <a:lnTo>
                  <a:pt x="249" y="181"/>
                </a:lnTo>
                <a:lnTo>
                  <a:pt x="249" y="181"/>
                </a:lnTo>
                <a:lnTo>
                  <a:pt x="248" y="183"/>
                </a:lnTo>
                <a:lnTo>
                  <a:pt x="248" y="184"/>
                </a:lnTo>
                <a:lnTo>
                  <a:pt x="248" y="184"/>
                </a:lnTo>
                <a:lnTo>
                  <a:pt x="249" y="184"/>
                </a:lnTo>
                <a:lnTo>
                  <a:pt x="249" y="184"/>
                </a:lnTo>
                <a:lnTo>
                  <a:pt x="250" y="184"/>
                </a:lnTo>
                <a:lnTo>
                  <a:pt x="252" y="184"/>
                </a:lnTo>
                <a:lnTo>
                  <a:pt x="252" y="184"/>
                </a:lnTo>
                <a:lnTo>
                  <a:pt x="253" y="184"/>
                </a:lnTo>
                <a:lnTo>
                  <a:pt x="254" y="184"/>
                </a:lnTo>
                <a:lnTo>
                  <a:pt x="254" y="184"/>
                </a:lnTo>
                <a:lnTo>
                  <a:pt x="255" y="184"/>
                </a:lnTo>
                <a:lnTo>
                  <a:pt x="255" y="183"/>
                </a:lnTo>
                <a:lnTo>
                  <a:pt x="258" y="181"/>
                </a:lnTo>
                <a:lnTo>
                  <a:pt x="258" y="181"/>
                </a:lnTo>
                <a:lnTo>
                  <a:pt x="258" y="181"/>
                </a:lnTo>
                <a:lnTo>
                  <a:pt x="258" y="183"/>
                </a:lnTo>
                <a:lnTo>
                  <a:pt x="258" y="183"/>
                </a:lnTo>
                <a:lnTo>
                  <a:pt x="258" y="184"/>
                </a:lnTo>
                <a:lnTo>
                  <a:pt x="258" y="184"/>
                </a:lnTo>
                <a:lnTo>
                  <a:pt x="259" y="184"/>
                </a:lnTo>
                <a:lnTo>
                  <a:pt x="260" y="184"/>
                </a:lnTo>
                <a:lnTo>
                  <a:pt x="260" y="184"/>
                </a:lnTo>
                <a:lnTo>
                  <a:pt x="262" y="184"/>
                </a:lnTo>
                <a:lnTo>
                  <a:pt x="263" y="184"/>
                </a:lnTo>
                <a:lnTo>
                  <a:pt x="263" y="184"/>
                </a:lnTo>
                <a:lnTo>
                  <a:pt x="263" y="184"/>
                </a:lnTo>
                <a:lnTo>
                  <a:pt x="264" y="183"/>
                </a:lnTo>
                <a:lnTo>
                  <a:pt x="264" y="181"/>
                </a:lnTo>
                <a:lnTo>
                  <a:pt x="264" y="181"/>
                </a:lnTo>
                <a:lnTo>
                  <a:pt x="264" y="181"/>
                </a:lnTo>
                <a:lnTo>
                  <a:pt x="264" y="180"/>
                </a:lnTo>
                <a:lnTo>
                  <a:pt x="264" y="179"/>
                </a:lnTo>
                <a:lnTo>
                  <a:pt x="265" y="179"/>
                </a:lnTo>
                <a:lnTo>
                  <a:pt x="265" y="179"/>
                </a:lnTo>
                <a:lnTo>
                  <a:pt x="265" y="180"/>
                </a:lnTo>
                <a:lnTo>
                  <a:pt x="265" y="181"/>
                </a:lnTo>
                <a:lnTo>
                  <a:pt x="265" y="181"/>
                </a:lnTo>
                <a:lnTo>
                  <a:pt x="267" y="181"/>
                </a:lnTo>
                <a:lnTo>
                  <a:pt x="268" y="181"/>
                </a:lnTo>
                <a:lnTo>
                  <a:pt x="268" y="181"/>
                </a:lnTo>
                <a:lnTo>
                  <a:pt x="269" y="181"/>
                </a:lnTo>
                <a:lnTo>
                  <a:pt x="271" y="181"/>
                </a:lnTo>
                <a:lnTo>
                  <a:pt x="271" y="181"/>
                </a:lnTo>
                <a:lnTo>
                  <a:pt x="272" y="181"/>
                </a:lnTo>
                <a:lnTo>
                  <a:pt x="273" y="180"/>
                </a:lnTo>
                <a:lnTo>
                  <a:pt x="273" y="179"/>
                </a:lnTo>
                <a:lnTo>
                  <a:pt x="273" y="179"/>
                </a:lnTo>
                <a:lnTo>
                  <a:pt x="273" y="179"/>
                </a:lnTo>
                <a:lnTo>
                  <a:pt x="274" y="179"/>
                </a:lnTo>
                <a:lnTo>
                  <a:pt x="274" y="180"/>
                </a:lnTo>
                <a:lnTo>
                  <a:pt x="276" y="181"/>
                </a:lnTo>
                <a:lnTo>
                  <a:pt x="276" y="181"/>
                </a:lnTo>
                <a:lnTo>
                  <a:pt x="276" y="183"/>
                </a:lnTo>
                <a:lnTo>
                  <a:pt x="276" y="184"/>
                </a:lnTo>
                <a:lnTo>
                  <a:pt x="276" y="184"/>
                </a:lnTo>
                <a:lnTo>
                  <a:pt x="274" y="184"/>
                </a:lnTo>
                <a:lnTo>
                  <a:pt x="274" y="185"/>
                </a:lnTo>
                <a:lnTo>
                  <a:pt x="274" y="186"/>
                </a:lnTo>
                <a:lnTo>
                  <a:pt x="274" y="186"/>
                </a:lnTo>
                <a:lnTo>
                  <a:pt x="273" y="186"/>
                </a:lnTo>
                <a:lnTo>
                  <a:pt x="273" y="189"/>
                </a:lnTo>
                <a:lnTo>
                  <a:pt x="273" y="189"/>
                </a:lnTo>
                <a:lnTo>
                  <a:pt x="274" y="190"/>
                </a:lnTo>
                <a:lnTo>
                  <a:pt x="276" y="190"/>
                </a:lnTo>
                <a:lnTo>
                  <a:pt x="277" y="190"/>
                </a:lnTo>
                <a:lnTo>
                  <a:pt x="277" y="189"/>
                </a:lnTo>
                <a:lnTo>
                  <a:pt x="277" y="188"/>
                </a:lnTo>
                <a:lnTo>
                  <a:pt x="277" y="186"/>
                </a:lnTo>
                <a:lnTo>
                  <a:pt x="277" y="186"/>
                </a:lnTo>
                <a:lnTo>
                  <a:pt x="278" y="186"/>
                </a:lnTo>
                <a:lnTo>
                  <a:pt x="279" y="186"/>
                </a:lnTo>
                <a:lnTo>
                  <a:pt x="279" y="186"/>
                </a:lnTo>
                <a:lnTo>
                  <a:pt x="281" y="186"/>
                </a:lnTo>
                <a:lnTo>
                  <a:pt x="282" y="186"/>
                </a:lnTo>
                <a:lnTo>
                  <a:pt x="282" y="186"/>
                </a:lnTo>
                <a:lnTo>
                  <a:pt x="282" y="188"/>
                </a:lnTo>
                <a:lnTo>
                  <a:pt x="283" y="189"/>
                </a:lnTo>
                <a:lnTo>
                  <a:pt x="283" y="189"/>
                </a:lnTo>
                <a:lnTo>
                  <a:pt x="282" y="189"/>
                </a:lnTo>
                <a:lnTo>
                  <a:pt x="282" y="189"/>
                </a:lnTo>
                <a:lnTo>
                  <a:pt x="281" y="189"/>
                </a:lnTo>
                <a:lnTo>
                  <a:pt x="279" y="189"/>
                </a:lnTo>
                <a:lnTo>
                  <a:pt x="279" y="189"/>
                </a:lnTo>
                <a:lnTo>
                  <a:pt x="279" y="190"/>
                </a:lnTo>
                <a:lnTo>
                  <a:pt x="279" y="190"/>
                </a:lnTo>
                <a:lnTo>
                  <a:pt x="279" y="191"/>
                </a:lnTo>
                <a:lnTo>
                  <a:pt x="279" y="193"/>
                </a:lnTo>
                <a:lnTo>
                  <a:pt x="279" y="193"/>
                </a:lnTo>
                <a:lnTo>
                  <a:pt x="281" y="193"/>
                </a:lnTo>
                <a:lnTo>
                  <a:pt x="282" y="191"/>
                </a:lnTo>
                <a:lnTo>
                  <a:pt x="282" y="191"/>
                </a:lnTo>
                <a:lnTo>
                  <a:pt x="283" y="191"/>
                </a:lnTo>
                <a:lnTo>
                  <a:pt x="284" y="191"/>
                </a:lnTo>
                <a:lnTo>
                  <a:pt x="284" y="191"/>
                </a:lnTo>
                <a:lnTo>
                  <a:pt x="284" y="193"/>
                </a:lnTo>
                <a:lnTo>
                  <a:pt x="284" y="194"/>
                </a:lnTo>
                <a:lnTo>
                  <a:pt x="284" y="195"/>
                </a:lnTo>
                <a:lnTo>
                  <a:pt x="286" y="195"/>
                </a:lnTo>
                <a:lnTo>
                  <a:pt x="286" y="195"/>
                </a:lnTo>
                <a:lnTo>
                  <a:pt x="286" y="196"/>
                </a:lnTo>
                <a:lnTo>
                  <a:pt x="287" y="198"/>
                </a:lnTo>
                <a:lnTo>
                  <a:pt x="287" y="198"/>
                </a:lnTo>
                <a:lnTo>
                  <a:pt x="287" y="199"/>
                </a:lnTo>
                <a:lnTo>
                  <a:pt x="287" y="200"/>
                </a:lnTo>
                <a:lnTo>
                  <a:pt x="287" y="200"/>
                </a:lnTo>
                <a:lnTo>
                  <a:pt x="288" y="199"/>
                </a:lnTo>
                <a:lnTo>
                  <a:pt x="289" y="198"/>
                </a:lnTo>
                <a:lnTo>
                  <a:pt x="289" y="198"/>
                </a:lnTo>
                <a:lnTo>
                  <a:pt x="289" y="196"/>
                </a:lnTo>
                <a:lnTo>
                  <a:pt x="291" y="196"/>
                </a:lnTo>
                <a:lnTo>
                  <a:pt x="292" y="198"/>
                </a:lnTo>
                <a:lnTo>
                  <a:pt x="292" y="198"/>
                </a:lnTo>
                <a:lnTo>
                  <a:pt x="293" y="198"/>
                </a:lnTo>
                <a:lnTo>
                  <a:pt x="294" y="196"/>
                </a:lnTo>
                <a:lnTo>
                  <a:pt x="294" y="196"/>
                </a:lnTo>
                <a:lnTo>
                  <a:pt x="296" y="195"/>
                </a:lnTo>
                <a:lnTo>
                  <a:pt x="296" y="195"/>
                </a:lnTo>
                <a:lnTo>
                  <a:pt x="296" y="194"/>
                </a:lnTo>
                <a:lnTo>
                  <a:pt x="296" y="193"/>
                </a:lnTo>
                <a:lnTo>
                  <a:pt x="297" y="193"/>
                </a:lnTo>
                <a:lnTo>
                  <a:pt x="298" y="193"/>
                </a:lnTo>
                <a:lnTo>
                  <a:pt x="298" y="191"/>
                </a:lnTo>
                <a:lnTo>
                  <a:pt x="298" y="191"/>
                </a:lnTo>
                <a:lnTo>
                  <a:pt x="298" y="190"/>
                </a:lnTo>
                <a:lnTo>
                  <a:pt x="298" y="190"/>
                </a:lnTo>
                <a:lnTo>
                  <a:pt x="298" y="189"/>
                </a:lnTo>
                <a:lnTo>
                  <a:pt x="298" y="189"/>
                </a:lnTo>
                <a:lnTo>
                  <a:pt x="298" y="188"/>
                </a:lnTo>
                <a:lnTo>
                  <a:pt x="298" y="186"/>
                </a:lnTo>
                <a:lnTo>
                  <a:pt x="298" y="186"/>
                </a:lnTo>
                <a:lnTo>
                  <a:pt x="301" y="186"/>
                </a:lnTo>
                <a:lnTo>
                  <a:pt x="301" y="186"/>
                </a:lnTo>
                <a:lnTo>
                  <a:pt x="302" y="186"/>
                </a:lnTo>
                <a:lnTo>
                  <a:pt x="303" y="186"/>
                </a:lnTo>
                <a:lnTo>
                  <a:pt x="303" y="186"/>
                </a:lnTo>
                <a:lnTo>
                  <a:pt x="303" y="186"/>
                </a:lnTo>
                <a:lnTo>
                  <a:pt x="305" y="186"/>
                </a:lnTo>
                <a:lnTo>
                  <a:pt x="305" y="188"/>
                </a:lnTo>
                <a:lnTo>
                  <a:pt x="306" y="189"/>
                </a:lnTo>
                <a:lnTo>
                  <a:pt x="306" y="189"/>
                </a:lnTo>
                <a:lnTo>
                  <a:pt x="307" y="189"/>
                </a:lnTo>
                <a:lnTo>
                  <a:pt x="308" y="189"/>
                </a:lnTo>
                <a:lnTo>
                  <a:pt x="308" y="190"/>
                </a:lnTo>
                <a:lnTo>
                  <a:pt x="308" y="190"/>
                </a:lnTo>
                <a:lnTo>
                  <a:pt x="308" y="191"/>
                </a:lnTo>
                <a:lnTo>
                  <a:pt x="310" y="191"/>
                </a:lnTo>
                <a:lnTo>
                  <a:pt x="310" y="193"/>
                </a:lnTo>
                <a:lnTo>
                  <a:pt x="311" y="193"/>
                </a:lnTo>
                <a:lnTo>
                  <a:pt x="311" y="194"/>
                </a:lnTo>
                <a:lnTo>
                  <a:pt x="311" y="194"/>
                </a:lnTo>
                <a:lnTo>
                  <a:pt x="312" y="194"/>
                </a:lnTo>
                <a:lnTo>
                  <a:pt x="313" y="194"/>
                </a:lnTo>
                <a:lnTo>
                  <a:pt x="315" y="194"/>
                </a:lnTo>
                <a:lnTo>
                  <a:pt x="315" y="194"/>
                </a:lnTo>
                <a:lnTo>
                  <a:pt x="316" y="194"/>
                </a:lnTo>
                <a:lnTo>
                  <a:pt x="317" y="194"/>
                </a:lnTo>
                <a:lnTo>
                  <a:pt x="317" y="194"/>
                </a:lnTo>
                <a:lnTo>
                  <a:pt x="318" y="194"/>
                </a:lnTo>
                <a:lnTo>
                  <a:pt x="320" y="194"/>
                </a:lnTo>
                <a:lnTo>
                  <a:pt x="320" y="195"/>
                </a:lnTo>
                <a:lnTo>
                  <a:pt x="320" y="195"/>
                </a:lnTo>
                <a:lnTo>
                  <a:pt x="320" y="196"/>
                </a:lnTo>
                <a:lnTo>
                  <a:pt x="320" y="198"/>
                </a:lnTo>
                <a:lnTo>
                  <a:pt x="320" y="198"/>
                </a:lnTo>
                <a:lnTo>
                  <a:pt x="320" y="199"/>
                </a:lnTo>
                <a:lnTo>
                  <a:pt x="320" y="199"/>
                </a:lnTo>
                <a:lnTo>
                  <a:pt x="321" y="200"/>
                </a:lnTo>
                <a:lnTo>
                  <a:pt x="321" y="200"/>
                </a:lnTo>
                <a:lnTo>
                  <a:pt x="322" y="201"/>
                </a:lnTo>
                <a:lnTo>
                  <a:pt x="322" y="201"/>
                </a:lnTo>
                <a:lnTo>
                  <a:pt x="323" y="201"/>
                </a:lnTo>
                <a:lnTo>
                  <a:pt x="323" y="201"/>
                </a:lnTo>
                <a:lnTo>
                  <a:pt x="325" y="203"/>
                </a:lnTo>
                <a:lnTo>
                  <a:pt x="325" y="203"/>
                </a:lnTo>
                <a:lnTo>
                  <a:pt x="325" y="204"/>
                </a:lnTo>
                <a:lnTo>
                  <a:pt x="325" y="204"/>
                </a:lnTo>
                <a:lnTo>
                  <a:pt x="326" y="205"/>
                </a:lnTo>
                <a:lnTo>
                  <a:pt x="326" y="205"/>
                </a:lnTo>
                <a:lnTo>
                  <a:pt x="327" y="205"/>
                </a:lnTo>
                <a:lnTo>
                  <a:pt x="327" y="206"/>
                </a:lnTo>
                <a:lnTo>
                  <a:pt x="327" y="208"/>
                </a:lnTo>
                <a:lnTo>
                  <a:pt x="327" y="209"/>
                </a:lnTo>
                <a:lnTo>
                  <a:pt x="327" y="209"/>
                </a:lnTo>
                <a:lnTo>
                  <a:pt x="328" y="209"/>
                </a:lnTo>
                <a:lnTo>
                  <a:pt x="330" y="209"/>
                </a:lnTo>
                <a:lnTo>
                  <a:pt x="330" y="209"/>
                </a:lnTo>
                <a:lnTo>
                  <a:pt x="331" y="209"/>
                </a:lnTo>
                <a:lnTo>
                  <a:pt x="332" y="209"/>
                </a:lnTo>
                <a:lnTo>
                  <a:pt x="334" y="209"/>
                </a:lnTo>
                <a:lnTo>
                  <a:pt x="334" y="209"/>
                </a:lnTo>
                <a:lnTo>
                  <a:pt x="335" y="209"/>
                </a:lnTo>
                <a:lnTo>
                  <a:pt x="336" y="209"/>
                </a:lnTo>
                <a:lnTo>
                  <a:pt x="336" y="209"/>
                </a:lnTo>
                <a:lnTo>
                  <a:pt x="337" y="209"/>
                </a:lnTo>
                <a:lnTo>
                  <a:pt x="339" y="210"/>
                </a:lnTo>
                <a:lnTo>
                  <a:pt x="339" y="212"/>
                </a:lnTo>
                <a:lnTo>
                  <a:pt x="339" y="212"/>
                </a:lnTo>
                <a:lnTo>
                  <a:pt x="339" y="212"/>
                </a:lnTo>
                <a:lnTo>
                  <a:pt x="339" y="213"/>
                </a:lnTo>
                <a:lnTo>
                  <a:pt x="340" y="214"/>
                </a:lnTo>
                <a:lnTo>
                  <a:pt x="340" y="214"/>
                </a:lnTo>
                <a:lnTo>
                  <a:pt x="341" y="214"/>
                </a:lnTo>
                <a:lnTo>
                  <a:pt x="341" y="214"/>
                </a:lnTo>
                <a:lnTo>
                  <a:pt x="342" y="215"/>
                </a:lnTo>
                <a:lnTo>
                  <a:pt x="342" y="217"/>
                </a:lnTo>
                <a:lnTo>
                  <a:pt x="342" y="217"/>
                </a:lnTo>
                <a:lnTo>
                  <a:pt x="344" y="217"/>
                </a:lnTo>
                <a:lnTo>
                  <a:pt x="344" y="217"/>
                </a:lnTo>
                <a:lnTo>
                  <a:pt x="345" y="217"/>
                </a:lnTo>
                <a:lnTo>
                  <a:pt x="345" y="217"/>
                </a:lnTo>
                <a:lnTo>
                  <a:pt x="345" y="215"/>
                </a:lnTo>
                <a:lnTo>
                  <a:pt x="345" y="214"/>
                </a:lnTo>
                <a:lnTo>
                  <a:pt x="345" y="214"/>
                </a:lnTo>
                <a:lnTo>
                  <a:pt x="345" y="213"/>
                </a:lnTo>
                <a:lnTo>
                  <a:pt x="345" y="212"/>
                </a:lnTo>
                <a:lnTo>
                  <a:pt x="345" y="212"/>
                </a:lnTo>
                <a:lnTo>
                  <a:pt x="345" y="210"/>
                </a:lnTo>
                <a:lnTo>
                  <a:pt x="344" y="209"/>
                </a:lnTo>
                <a:lnTo>
                  <a:pt x="344" y="209"/>
                </a:lnTo>
                <a:lnTo>
                  <a:pt x="344" y="208"/>
                </a:lnTo>
                <a:lnTo>
                  <a:pt x="344" y="206"/>
                </a:lnTo>
                <a:lnTo>
                  <a:pt x="345" y="206"/>
                </a:lnTo>
                <a:lnTo>
                  <a:pt x="345" y="205"/>
                </a:lnTo>
                <a:lnTo>
                  <a:pt x="345" y="205"/>
                </a:lnTo>
                <a:lnTo>
                  <a:pt x="346" y="204"/>
                </a:lnTo>
                <a:lnTo>
                  <a:pt x="346" y="203"/>
                </a:lnTo>
                <a:lnTo>
                  <a:pt x="346" y="203"/>
                </a:lnTo>
                <a:lnTo>
                  <a:pt x="346" y="201"/>
                </a:lnTo>
                <a:lnTo>
                  <a:pt x="346" y="201"/>
                </a:lnTo>
                <a:lnTo>
                  <a:pt x="347" y="201"/>
                </a:lnTo>
                <a:lnTo>
                  <a:pt x="347" y="203"/>
                </a:lnTo>
                <a:lnTo>
                  <a:pt x="349" y="203"/>
                </a:lnTo>
                <a:lnTo>
                  <a:pt x="349" y="204"/>
                </a:lnTo>
                <a:lnTo>
                  <a:pt x="349" y="204"/>
                </a:lnTo>
                <a:lnTo>
                  <a:pt x="350" y="204"/>
                </a:lnTo>
                <a:lnTo>
                  <a:pt x="351" y="204"/>
                </a:lnTo>
                <a:lnTo>
                  <a:pt x="352" y="204"/>
                </a:lnTo>
                <a:lnTo>
                  <a:pt x="352" y="204"/>
                </a:lnTo>
                <a:lnTo>
                  <a:pt x="352" y="205"/>
                </a:lnTo>
                <a:lnTo>
                  <a:pt x="354" y="205"/>
                </a:lnTo>
                <a:lnTo>
                  <a:pt x="354" y="206"/>
                </a:lnTo>
                <a:lnTo>
                  <a:pt x="354" y="208"/>
                </a:lnTo>
                <a:lnTo>
                  <a:pt x="355" y="209"/>
                </a:lnTo>
                <a:lnTo>
                  <a:pt x="355" y="209"/>
                </a:lnTo>
                <a:lnTo>
                  <a:pt x="355" y="209"/>
                </a:lnTo>
                <a:lnTo>
                  <a:pt x="356" y="209"/>
                </a:lnTo>
                <a:lnTo>
                  <a:pt x="357" y="209"/>
                </a:lnTo>
                <a:lnTo>
                  <a:pt x="357" y="209"/>
                </a:lnTo>
                <a:lnTo>
                  <a:pt x="359" y="209"/>
                </a:lnTo>
                <a:lnTo>
                  <a:pt x="360" y="209"/>
                </a:lnTo>
                <a:lnTo>
                  <a:pt x="360" y="209"/>
                </a:lnTo>
                <a:lnTo>
                  <a:pt x="360" y="209"/>
                </a:lnTo>
                <a:lnTo>
                  <a:pt x="361" y="210"/>
                </a:lnTo>
                <a:lnTo>
                  <a:pt x="361" y="212"/>
                </a:lnTo>
                <a:lnTo>
                  <a:pt x="362" y="212"/>
                </a:lnTo>
                <a:lnTo>
                  <a:pt x="362" y="212"/>
                </a:lnTo>
                <a:lnTo>
                  <a:pt x="362" y="213"/>
                </a:lnTo>
                <a:lnTo>
                  <a:pt x="362" y="214"/>
                </a:lnTo>
                <a:lnTo>
                  <a:pt x="362" y="214"/>
                </a:lnTo>
                <a:lnTo>
                  <a:pt x="364" y="214"/>
                </a:lnTo>
                <a:lnTo>
                  <a:pt x="365" y="214"/>
                </a:lnTo>
                <a:lnTo>
                  <a:pt x="365" y="215"/>
                </a:lnTo>
                <a:lnTo>
                  <a:pt x="365" y="217"/>
                </a:lnTo>
                <a:lnTo>
                  <a:pt x="365" y="217"/>
                </a:lnTo>
                <a:lnTo>
                  <a:pt x="366" y="217"/>
                </a:lnTo>
                <a:lnTo>
                  <a:pt x="368" y="217"/>
                </a:lnTo>
                <a:lnTo>
                  <a:pt x="368" y="217"/>
                </a:lnTo>
                <a:lnTo>
                  <a:pt x="369" y="217"/>
                </a:lnTo>
                <a:lnTo>
                  <a:pt x="370" y="217"/>
                </a:lnTo>
                <a:lnTo>
                  <a:pt x="371" y="217"/>
                </a:lnTo>
                <a:lnTo>
                  <a:pt x="371" y="217"/>
                </a:lnTo>
                <a:lnTo>
                  <a:pt x="371" y="218"/>
                </a:lnTo>
                <a:lnTo>
                  <a:pt x="371" y="219"/>
                </a:lnTo>
                <a:lnTo>
                  <a:pt x="373" y="219"/>
                </a:lnTo>
                <a:lnTo>
                  <a:pt x="373" y="220"/>
                </a:lnTo>
                <a:lnTo>
                  <a:pt x="373" y="222"/>
                </a:lnTo>
                <a:lnTo>
                  <a:pt x="373" y="222"/>
                </a:lnTo>
                <a:lnTo>
                  <a:pt x="374" y="222"/>
                </a:lnTo>
                <a:lnTo>
                  <a:pt x="374" y="222"/>
                </a:lnTo>
                <a:lnTo>
                  <a:pt x="375" y="222"/>
                </a:lnTo>
                <a:lnTo>
                  <a:pt x="376" y="222"/>
                </a:lnTo>
                <a:lnTo>
                  <a:pt x="376" y="223"/>
                </a:lnTo>
                <a:lnTo>
                  <a:pt x="376" y="224"/>
                </a:lnTo>
                <a:lnTo>
                  <a:pt x="378" y="224"/>
                </a:lnTo>
                <a:lnTo>
                  <a:pt x="379" y="224"/>
                </a:lnTo>
                <a:lnTo>
                  <a:pt x="379" y="224"/>
                </a:lnTo>
                <a:lnTo>
                  <a:pt x="380" y="224"/>
                </a:lnTo>
                <a:lnTo>
                  <a:pt x="381" y="224"/>
                </a:lnTo>
                <a:lnTo>
                  <a:pt x="381" y="224"/>
                </a:lnTo>
                <a:lnTo>
                  <a:pt x="381" y="223"/>
                </a:lnTo>
                <a:lnTo>
                  <a:pt x="381" y="222"/>
                </a:lnTo>
                <a:lnTo>
                  <a:pt x="381" y="222"/>
                </a:lnTo>
                <a:lnTo>
                  <a:pt x="383" y="222"/>
                </a:lnTo>
                <a:lnTo>
                  <a:pt x="384" y="223"/>
                </a:lnTo>
                <a:lnTo>
                  <a:pt x="384" y="224"/>
                </a:lnTo>
                <a:lnTo>
                  <a:pt x="384" y="224"/>
                </a:lnTo>
                <a:lnTo>
                  <a:pt x="384" y="224"/>
                </a:lnTo>
                <a:lnTo>
                  <a:pt x="385" y="224"/>
                </a:lnTo>
                <a:lnTo>
                  <a:pt x="386" y="224"/>
                </a:lnTo>
                <a:lnTo>
                  <a:pt x="385" y="225"/>
                </a:lnTo>
                <a:lnTo>
                  <a:pt x="385" y="227"/>
                </a:lnTo>
                <a:lnTo>
                  <a:pt x="385" y="228"/>
                </a:lnTo>
                <a:lnTo>
                  <a:pt x="385" y="228"/>
                </a:lnTo>
                <a:lnTo>
                  <a:pt x="385" y="229"/>
                </a:lnTo>
                <a:lnTo>
                  <a:pt x="386" y="230"/>
                </a:lnTo>
                <a:lnTo>
                  <a:pt x="386" y="230"/>
                </a:lnTo>
                <a:lnTo>
                  <a:pt x="388" y="230"/>
                </a:lnTo>
                <a:lnTo>
                  <a:pt x="389" y="230"/>
                </a:lnTo>
                <a:lnTo>
                  <a:pt x="390" y="230"/>
                </a:lnTo>
                <a:lnTo>
                  <a:pt x="390" y="230"/>
                </a:lnTo>
                <a:lnTo>
                  <a:pt x="390" y="230"/>
                </a:lnTo>
                <a:lnTo>
                  <a:pt x="391" y="230"/>
                </a:lnTo>
                <a:lnTo>
                  <a:pt x="393" y="230"/>
                </a:lnTo>
                <a:lnTo>
                  <a:pt x="393" y="230"/>
                </a:lnTo>
                <a:lnTo>
                  <a:pt x="394" y="230"/>
                </a:lnTo>
                <a:lnTo>
                  <a:pt x="395" y="230"/>
                </a:lnTo>
                <a:lnTo>
                  <a:pt x="395" y="230"/>
                </a:lnTo>
                <a:lnTo>
                  <a:pt x="395" y="230"/>
                </a:lnTo>
                <a:lnTo>
                  <a:pt x="395" y="232"/>
                </a:lnTo>
                <a:lnTo>
                  <a:pt x="395" y="233"/>
                </a:lnTo>
                <a:lnTo>
                  <a:pt x="397" y="233"/>
                </a:lnTo>
                <a:lnTo>
                  <a:pt x="398" y="233"/>
                </a:lnTo>
                <a:lnTo>
                  <a:pt x="398" y="233"/>
                </a:lnTo>
                <a:lnTo>
                  <a:pt x="398" y="234"/>
                </a:lnTo>
                <a:lnTo>
                  <a:pt x="398" y="235"/>
                </a:lnTo>
                <a:lnTo>
                  <a:pt x="398" y="235"/>
                </a:lnTo>
                <a:lnTo>
                  <a:pt x="399" y="235"/>
                </a:lnTo>
                <a:lnTo>
                  <a:pt x="400" y="235"/>
                </a:lnTo>
                <a:lnTo>
                  <a:pt x="400" y="235"/>
                </a:lnTo>
                <a:lnTo>
                  <a:pt x="402" y="235"/>
                </a:lnTo>
                <a:lnTo>
                  <a:pt x="403" y="237"/>
                </a:lnTo>
                <a:lnTo>
                  <a:pt x="403" y="237"/>
                </a:lnTo>
                <a:lnTo>
                  <a:pt x="403" y="238"/>
                </a:lnTo>
                <a:lnTo>
                  <a:pt x="404" y="238"/>
                </a:lnTo>
                <a:lnTo>
                  <a:pt x="405" y="238"/>
                </a:lnTo>
                <a:lnTo>
                  <a:pt x="405" y="238"/>
                </a:lnTo>
                <a:lnTo>
                  <a:pt x="407" y="238"/>
                </a:lnTo>
                <a:lnTo>
                  <a:pt x="408" y="237"/>
                </a:lnTo>
                <a:lnTo>
                  <a:pt x="409" y="238"/>
                </a:lnTo>
                <a:lnTo>
                  <a:pt x="409" y="238"/>
                </a:lnTo>
                <a:lnTo>
                  <a:pt x="410" y="238"/>
                </a:lnTo>
                <a:lnTo>
                  <a:pt x="410" y="239"/>
                </a:lnTo>
                <a:lnTo>
                  <a:pt x="412" y="239"/>
                </a:lnTo>
                <a:lnTo>
                  <a:pt x="412" y="240"/>
                </a:lnTo>
                <a:lnTo>
                  <a:pt x="413" y="240"/>
                </a:lnTo>
                <a:lnTo>
                  <a:pt x="414" y="240"/>
                </a:lnTo>
                <a:lnTo>
                  <a:pt x="414" y="240"/>
                </a:lnTo>
                <a:lnTo>
                  <a:pt x="415" y="239"/>
                </a:lnTo>
                <a:lnTo>
                  <a:pt x="417" y="240"/>
                </a:lnTo>
                <a:lnTo>
                  <a:pt x="417" y="240"/>
                </a:lnTo>
                <a:lnTo>
                  <a:pt x="417" y="240"/>
                </a:lnTo>
                <a:lnTo>
                  <a:pt x="418" y="242"/>
                </a:lnTo>
                <a:lnTo>
                  <a:pt x="418" y="243"/>
                </a:lnTo>
                <a:lnTo>
                  <a:pt x="419" y="243"/>
                </a:lnTo>
                <a:lnTo>
                  <a:pt x="419" y="243"/>
                </a:lnTo>
                <a:lnTo>
                  <a:pt x="419" y="244"/>
                </a:lnTo>
                <a:lnTo>
                  <a:pt x="419" y="246"/>
                </a:lnTo>
                <a:lnTo>
                  <a:pt x="419" y="247"/>
                </a:lnTo>
                <a:lnTo>
                  <a:pt x="419" y="247"/>
                </a:lnTo>
                <a:lnTo>
                  <a:pt x="419" y="248"/>
                </a:lnTo>
                <a:lnTo>
                  <a:pt x="419" y="249"/>
                </a:lnTo>
                <a:lnTo>
                  <a:pt x="419" y="249"/>
                </a:lnTo>
                <a:lnTo>
                  <a:pt x="419" y="251"/>
                </a:lnTo>
                <a:lnTo>
                  <a:pt x="420" y="251"/>
                </a:lnTo>
                <a:lnTo>
                  <a:pt x="422" y="252"/>
                </a:lnTo>
                <a:lnTo>
                  <a:pt x="422" y="252"/>
                </a:lnTo>
                <a:lnTo>
                  <a:pt x="422" y="252"/>
                </a:lnTo>
                <a:lnTo>
                  <a:pt x="423" y="253"/>
                </a:lnTo>
                <a:lnTo>
                  <a:pt x="424" y="254"/>
                </a:lnTo>
                <a:lnTo>
                  <a:pt x="424" y="254"/>
                </a:lnTo>
                <a:lnTo>
                  <a:pt x="424" y="254"/>
                </a:lnTo>
                <a:lnTo>
                  <a:pt x="425" y="256"/>
                </a:lnTo>
                <a:lnTo>
                  <a:pt x="427" y="256"/>
                </a:lnTo>
                <a:lnTo>
                  <a:pt x="427" y="257"/>
                </a:lnTo>
                <a:lnTo>
                  <a:pt x="428" y="257"/>
                </a:lnTo>
                <a:lnTo>
                  <a:pt x="428" y="258"/>
                </a:lnTo>
                <a:lnTo>
                  <a:pt x="428" y="259"/>
                </a:lnTo>
                <a:lnTo>
                  <a:pt x="428" y="259"/>
                </a:lnTo>
                <a:lnTo>
                  <a:pt x="428" y="261"/>
                </a:lnTo>
                <a:lnTo>
                  <a:pt x="428" y="261"/>
                </a:lnTo>
                <a:lnTo>
                  <a:pt x="428" y="261"/>
                </a:lnTo>
                <a:lnTo>
                  <a:pt x="428" y="262"/>
                </a:lnTo>
                <a:lnTo>
                  <a:pt x="428" y="262"/>
                </a:lnTo>
                <a:lnTo>
                  <a:pt x="428" y="263"/>
                </a:lnTo>
                <a:lnTo>
                  <a:pt x="428" y="263"/>
                </a:lnTo>
                <a:lnTo>
                  <a:pt x="428" y="264"/>
                </a:lnTo>
                <a:lnTo>
                  <a:pt x="428" y="264"/>
                </a:lnTo>
                <a:lnTo>
                  <a:pt x="428" y="266"/>
                </a:lnTo>
                <a:lnTo>
                  <a:pt x="428" y="266"/>
                </a:lnTo>
                <a:lnTo>
                  <a:pt x="429" y="266"/>
                </a:lnTo>
                <a:lnTo>
                  <a:pt x="431" y="266"/>
                </a:lnTo>
                <a:lnTo>
                  <a:pt x="431" y="266"/>
                </a:lnTo>
                <a:lnTo>
                  <a:pt x="432" y="266"/>
                </a:lnTo>
                <a:lnTo>
                  <a:pt x="433" y="266"/>
                </a:lnTo>
                <a:lnTo>
                  <a:pt x="433" y="264"/>
                </a:lnTo>
                <a:lnTo>
                  <a:pt x="433" y="263"/>
                </a:lnTo>
                <a:lnTo>
                  <a:pt x="433" y="263"/>
                </a:lnTo>
                <a:lnTo>
                  <a:pt x="433" y="262"/>
                </a:lnTo>
                <a:lnTo>
                  <a:pt x="433" y="262"/>
                </a:lnTo>
                <a:lnTo>
                  <a:pt x="433" y="261"/>
                </a:lnTo>
                <a:lnTo>
                  <a:pt x="433" y="261"/>
                </a:lnTo>
                <a:lnTo>
                  <a:pt x="434" y="261"/>
                </a:lnTo>
                <a:lnTo>
                  <a:pt x="436" y="261"/>
                </a:lnTo>
                <a:lnTo>
                  <a:pt x="436" y="261"/>
                </a:lnTo>
                <a:lnTo>
                  <a:pt x="437" y="261"/>
                </a:lnTo>
                <a:lnTo>
                  <a:pt x="438" y="261"/>
                </a:lnTo>
                <a:lnTo>
                  <a:pt x="438" y="262"/>
                </a:lnTo>
                <a:lnTo>
                  <a:pt x="438" y="262"/>
                </a:lnTo>
                <a:lnTo>
                  <a:pt x="439" y="262"/>
                </a:lnTo>
                <a:lnTo>
                  <a:pt x="439" y="263"/>
                </a:lnTo>
                <a:lnTo>
                  <a:pt x="441" y="264"/>
                </a:lnTo>
                <a:lnTo>
                  <a:pt x="441" y="264"/>
                </a:lnTo>
                <a:lnTo>
                  <a:pt x="442" y="266"/>
                </a:lnTo>
                <a:lnTo>
                  <a:pt x="442" y="266"/>
                </a:lnTo>
                <a:lnTo>
                  <a:pt x="443" y="266"/>
                </a:lnTo>
                <a:lnTo>
                  <a:pt x="443" y="267"/>
                </a:lnTo>
                <a:lnTo>
                  <a:pt x="443" y="268"/>
                </a:lnTo>
                <a:lnTo>
                  <a:pt x="443" y="268"/>
                </a:lnTo>
                <a:lnTo>
                  <a:pt x="444" y="269"/>
                </a:lnTo>
                <a:lnTo>
                  <a:pt x="444" y="269"/>
                </a:lnTo>
                <a:lnTo>
                  <a:pt x="446" y="271"/>
                </a:lnTo>
                <a:lnTo>
                  <a:pt x="446" y="271"/>
                </a:lnTo>
                <a:lnTo>
                  <a:pt x="446" y="272"/>
                </a:lnTo>
                <a:lnTo>
                  <a:pt x="446" y="273"/>
                </a:lnTo>
                <a:lnTo>
                  <a:pt x="447" y="273"/>
                </a:lnTo>
                <a:lnTo>
                  <a:pt x="447" y="273"/>
                </a:lnTo>
                <a:lnTo>
                  <a:pt x="448" y="273"/>
                </a:lnTo>
                <a:lnTo>
                  <a:pt x="449" y="273"/>
                </a:lnTo>
                <a:lnTo>
                  <a:pt x="449" y="273"/>
                </a:lnTo>
                <a:lnTo>
                  <a:pt x="451" y="273"/>
                </a:lnTo>
                <a:lnTo>
                  <a:pt x="451" y="275"/>
                </a:lnTo>
                <a:lnTo>
                  <a:pt x="452" y="276"/>
                </a:lnTo>
                <a:lnTo>
                  <a:pt x="452" y="276"/>
                </a:lnTo>
                <a:lnTo>
                  <a:pt x="453" y="276"/>
                </a:lnTo>
                <a:lnTo>
                  <a:pt x="453" y="277"/>
                </a:lnTo>
                <a:lnTo>
                  <a:pt x="454" y="277"/>
                </a:lnTo>
                <a:lnTo>
                  <a:pt x="454" y="278"/>
                </a:lnTo>
                <a:lnTo>
                  <a:pt x="456" y="278"/>
                </a:lnTo>
                <a:lnTo>
                  <a:pt x="457" y="278"/>
                </a:lnTo>
                <a:lnTo>
                  <a:pt x="457" y="278"/>
                </a:lnTo>
                <a:lnTo>
                  <a:pt x="457" y="280"/>
                </a:lnTo>
                <a:lnTo>
                  <a:pt x="457" y="281"/>
                </a:lnTo>
                <a:lnTo>
                  <a:pt x="458" y="281"/>
                </a:lnTo>
                <a:lnTo>
                  <a:pt x="460" y="281"/>
                </a:lnTo>
                <a:lnTo>
                  <a:pt x="460" y="281"/>
                </a:lnTo>
                <a:lnTo>
                  <a:pt x="461" y="281"/>
                </a:lnTo>
                <a:lnTo>
                  <a:pt x="462" y="281"/>
                </a:lnTo>
                <a:lnTo>
                  <a:pt x="462" y="281"/>
                </a:lnTo>
                <a:lnTo>
                  <a:pt x="463" y="281"/>
                </a:lnTo>
                <a:lnTo>
                  <a:pt x="465" y="281"/>
                </a:lnTo>
                <a:lnTo>
                  <a:pt x="466" y="281"/>
                </a:lnTo>
                <a:lnTo>
                  <a:pt x="466" y="281"/>
                </a:lnTo>
                <a:lnTo>
                  <a:pt x="466" y="282"/>
                </a:lnTo>
                <a:lnTo>
                  <a:pt x="466" y="283"/>
                </a:lnTo>
                <a:lnTo>
                  <a:pt x="467" y="285"/>
                </a:lnTo>
                <a:lnTo>
                  <a:pt x="468" y="285"/>
                </a:lnTo>
                <a:lnTo>
                  <a:pt x="468" y="285"/>
                </a:lnTo>
                <a:lnTo>
                  <a:pt x="470" y="285"/>
                </a:lnTo>
                <a:lnTo>
                  <a:pt x="471" y="285"/>
                </a:lnTo>
                <a:lnTo>
                  <a:pt x="471" y="285"/>
                </a:lnTo>
                <a:lnTo>
                  <a:pt x="471" y="286"/>
                </a:lnTo>
                <a:lnTo>
                  <a:pt x="472" y="286"/>
                </a:lnTo>
                <a:lnTo>
                  <a:pt x="473" y="287"/>
                </a:lnTo>
                <a:lnTo>
                  <a:pt x="473" y="287"/>
                </a:lnTo>
                <a:lnTo>
                  <a:pt x="473" y="287"/>
                </a:lnTo>
                <a:lnTo>
                  <a:pt x="475" y="288"/>
                </a:lnTo>
                <a:lnTo>
                  <a:pt x="476" y="288"/>
                </a:lnTo>
                <a:lnTo>
                  <a:pt x="476" y="290"/>
                </a:lnTo>
                <a:lnTo>
                  <a:pt x="476" y="290"/>
                </a:lnTo>
                <a:lnTo>
                  <a:pt x="477" y="291"/>
                </a:lnTo>
                <a:lnTo>
                  <a:pt x="477" y="292"/>
                </a:lnTo>
                <a:lnTo>
                  <a:pt x="478" y="292"/>
                </a:lnTo>
                <a:lnTo>
                  <a:pt x="478" y="291"/>
                </a:lnTo>
                <a:lnTo>
                  <a:pt x="480" y="292"/>
                </a:lnTo>
                <a:lnTo>
                  <a:pt x="481" y="292"/>
                </a:lnTo>
                <a:lnTo>
                  <a:pt x="481" y="292"/>
                </a:lnTo>
                <a:lnTo>
                  <a:pt x="481" y="293"/>
                </a:lnTo>
                <a:lnTo>
                  <a:pt x="481" y="295"/>
                </a:lnTo>
                <a:lnTo>
                  <a:pt x="482" y="295"/>
                </a:lnTo>
                <a:lnTo>
                  <a:pt x="483" y="295"/>
                </a:lnTo>
                <a:lnTo>
                  <a:pt x="483" y="296"/>
                </a:lnTo>
                <a:lnTo>
                  <a:pt x="485" y="297"/>
                </a:lnTo>
                <a:lnTo>
                  <a:pt x="485" y="297"/>
                </a:lnTo>
                <a:lnTo>
                  <a:pt x="486" y="297"/>
                </a:lnTo>
                <a:lnTo>
                  <a:pt x="487" y="297"/>
                </a:lnTo>
                <a:lnTo>
                  <a:pt x="487" y="297"/>
                </a:lnTo>
                <a:lnTo>
                  <a:pt x="488" y="296"/>
                </a:lnTo>
                <a:lnTo>
                  <a:pt x="490" y="296"/>
                </a:lnTo>
                <a:lnTo>
                  <a:pt x="490" y="296"/>
                </a:lnTo>
                <a:lnTo>
                  <a:pt x="491" y="296"/>
                </a:lnTo>
                <a:lnTo>
                  <a:pt x="492" y="297"/>
                </a:lnTo>
                <a:lnTo>
                  <a:pt x="492" y="296"/>
                </a:lnTo>
                <a:lnTo>
                  <a:pt x="492" y="295"/>
                </a:lnTo>
                <a:lnTo>
                  <a:pt x="492" y="295"/>
                </a:lnTo>
                <a:lnTo>
                  <a:pt x="492" y="293"/>
                </a:lnTo>
                <a:lnTo>
                  <a:pt x="492" y="292"/>
                </a:lnTo>
                <a:lnTo>
                  <a:pt x="494" y="292"/>
                </a:lnTo>
                <a:lnTo>
                  <a:pt x="494" y="291"/>
                </a:lnTo>
                <a:lnTo>
                  <a:pt x="495" y="290"/>
                </a:lnTo>
                <a:lnTo>
                  <a:pt x="495" y="290"/>
                </a:lnTo>
                <a:lnTo>
                  <a:pt x="495" y="290"/>
                </a:lnTo>
                <a:lnTo>
                  <a:pt x="495" y="288"/>
                </a:lnTo>
                <a:lnTo>
                  <a:pt x="496" y="288"/>
                </a:lnTo>
                <a:lnTo>
                  <a:pt x="497" y="288"/>
                </a:lnTo>
                <a:lnTo>
                  <a:pt x="497" y="288"/>
                </a:lnTo>
                <a:lnTo>
                  <a:pt x="499" y="288"/>
                </a:lnTo>
                <a:lnTo>
                  <a:pt x="500" y="288"/>
                </a:lnTo>
                <a:lnTo>
                  <a:pt x="500" y="288"/>
                </a:lnTo>
                <a:lnTo>
                  <a:pt x="501" y="288"/>
                </a:lnTo>
                <a:lnTo>
                  <a:pt x="502" y="288"/>
                </a:lnTo>
                <a:lnTo>
                  <a:pt x="504" y="288"/>
                </a:lnTo>
                <a:lnTo>
                  <a:pt x="504" y="288"/>
                </a:lnTo>
                <a:lnTo>
                  <a:pt x="505" y="288"/>
                </a:lnTo>
                <a:lnTo>
                  <a:pt x="505" y="290"/>
                </a:lnTo>
                <a:lnTo>
                  <a:pt x="506" y="290"/>
                </a:lnTo>
                <a:lnTo>
                  <a:pt x="506" y="291"/>
                </a:lnTo>
                <a:lnTo>
                  <a:pt x="506" y="291"/>
                </a:lnTo>
                <a:lnTo>
                  <a:pt x="507" y="291"/>
                </a:lnTo>
                <a:lnTo>
                  <a:pt x="507" y="292"/>
                </a:lnTo>
                <a:lnTo>
                  <a:pt x="509" y="292"/>
                </a:lnTo>
                <a:lnTo>
                  <a:pt x="509" y="293"/>
                </a:lnTo>
                <a:lnTo>
                  <a:pt x="509" y="293"/>
                </a:lnTo>
                <a:lnTo>
                  <a:pt x="510" y="293"/>
                </a:lnTo>
                <a:lnTo>
                  <a:pt x="511" y="293"/>
                </a:lnTo>
                <a:lnTo>
                  <a:pt x="511" y="295"/>
                </a:lnTo>
                <a:lnTo>
                  <a:pt x="511" y="295"/>
                </a:lnTo>
                <a:lnTo>
                  <a:pt x="512" y="296"/>
                </a:lnTo>
                <a:lnTo>
                  <a:pt x="512" y="296"/>
                </a:lnTo>
                <a:lnTo>
                  <a:pt x="514" y="296"/>
                </a:lnTo>
                <a:lnTo>
                  <a:pt x="514" y="296"/>
                </a:lnTo>
                <a:lnTo>
                  <a:pt x="515" y="296"/>
                </a:lnTo>
                <a:lnTo>
                  <a:pt x="516" y="296"/>
                </a:lnTo>
                <a:lnTo>
                  <a:pt x="516" y="296"/>
                </a:lnTo>
                <a:lnTo>
                  <a:pt x="517" y="296"/>
                </a:lnTo>
                <a:lnTo>
                  <a:pt x="519" y="296"/>
                </a:lnTo>
                <a:lnTo>
                  <a:pt x="519" y="296"/>
                </a:lnTo>
                <a:lnTo>
                  <a:pt x="520" y="297"/>
                </a:lnTo>
                <a:lnTo>
                  <a:pt x="520" y="297"/>
                </a:lnTo>
                <a:lnTo>
                  <a:pt x="520" y="298"/>
                </a:lnTo>
                <a:lnTo>
                  <a:pt x="521" y="298"/>
                </a:lnTo>
                <a:lnTo>
                  <a:pt x="521" y="300"/>
                </a:lnTo>
                <a:lnTo>
                  <a:pt x="523" y="300"/>
                </a:lnTo>
                <a:lnTo>
                  <a:pt x="523" y="300"/>
                </a:lnTo>
                <a:lnTo>
                  <a:pt x="523" y="300"/>
                </a:lnTo>
                <a:lnTo>
                  <a:pt x="524" y="301"/>
                </a:lnTo>
                <a:lnTo>
                  <a:pt x="525" y="302"/>
                </a:lnTo>
                <a:lnTo>
                  <a:pt x="525" y="303"/>
                </a:lnTo>
                <a:lnTo>
                  <a:pt x="525" y="303"/>
                </a:lnTo>
                <a:lnTo>
                  <a:pt x="526" y="303"/>
                </a:lnTo>
                <a:lnTo>
                  <a:pt x="528" y="303"/>
                </a:lnTo>
                <a:lnTo>
                  <a:pt x="528" y="303"/>
                </a:lnTo>
                <a:lnTo>
                  <a:pt x="529" y="303"/>
                </a:lnTo>
                <a:lnTo>
                  <a:pt x="529" y="303"/>
                </a:lnTo>
                <a:lnTo>
                  <a:pt x="530" y="305"/>
                </a:lnTo>
                <a:lnTo>
                  <a:pt x="530" y="306"/>
                </a:lnTo>
                <a:lnTo>
                  <a:pt x="530" y="306"/>
                </a:lnTo>
                <a:lnTo>
                  <a:pt x="531" y="306"/>
                </a:lnTo>
                <a:lnTo>
                  <a:pt x="533" y="306"/>
                </a:lnTo>
                <a:lnTo>
                  <a:pt x="533" y="306"/>
                </a:lnTo>
                <a:lnTo>
                  <a:pt x="534" y="306"/>
                </a:lnTo>
                <a:lnTo>
                  <a:pt x="535" y="307"/>
                </a:lnTo>
                <a:lnTo>
                  <a:pt x="535" y="309"/>
                </a:lnTo>
                <a:lnTo>
                  <a:pt x="535" y="309"/>
                </a:lnTo>
                <a:lnTo>
                  <a:pt x="536" y="309"/>
                </a:lnTo>
                <a:lnTo>
                  <a:pt x="536" y="310"/>
                </a:lnTo>
                <a:lnTo>
                  <a:pt x="538" y="310"/>
                </a:lnTo>
                <a:lnTo>
                  <a:pt x="538" y="311"/>
                </a:lnTo>
                <a:lnTo>
                  <a:pt x="538" y="311"/>
                </a:lnTo>
                <a:lnTo>
                  <a:pt x="539" y="312"/>
                </a:lnTo>
                <a:lnTo>
                  <a:pt x="539" y="314"/>
                </a:lnTo>
                <a:lnTo>
                  <a:pt x="540" y="314"/>
                </a:lnTo>
                <a:lnTo>
                  <a:pt x="541" y="314"/>
                </a:lnTo>
                <a:lnTo>
                  <a:pt x="541" y="314"/>
                </a:lnTo>
                <a:lnTo>
                  <a:pt x="543" y="314"/>
                </a:lnTo>
                <a:lnTo>
                  <a:pt x="543" y="314"/>
                </a:lnTo>
                <a:lnTo>
                  <a:pt x="544" y="315"/>
                </a:lnTo>
                <a:lnTo>
                  <a:pt x="544" y="315"/>
                </a:lnTo>
                <a:lnTo>
                  <a:pt x="545" y="316"/>
                </a:lnTo>
                <a:lnTo>
                  <a:pt x="546" y="316"/>
                </a:lnTo>
                <a:lnTo>
                  <a:pt x="546" y="316"/>
                </a:lnTo>
                <a:lnTo>
                  <a:pt x="546" y="316"/>
                </a:lnTo>
                <a:lnTo>
                  <a:pt x="548" y="316"/>
                </a:lnTo>
                <a:lnTo>
                  <a:pt x="549" y="316"/>
                </a:lnTo>
                <a:lnTo>
                  <a:pt x="549" y="316"/>
                </a:lnTo>
                <a:lnTo>
                  <a:pt x="549" y="316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3" y="316"/>
                </a:lnTo>
                <a:lnTo>
                  <a:pt x="554" y="316"/>
                </a:lnTo>
                <a:lnTo>
                  <a:pt x="554" y="316"/>
                </a:lnTo>
                <a:lnTo>
                  <a:pt x="555" y="316"/>
                </a:lnTo>
                <a:lnTo>
                  <a:pt x="557" y="316"/>
                </a:lnTo>
                <a:lnTo>
                  <a:pt x="557" y="315"/>
                </a:lnTo>
                <a:lnTo>
                  <a:pt x="557" y="314"/>
                </a:lnTo>
                <a:lnTo>
                  <a:pt x="558" y="314"/>
                </a:lnTo>
                <a:lnTo>
                  <a:pt x="559" y="314"/>
                </a:lnTo>
                <a:lnTo>
                  <a:pt x="560" y="314"/>
                </a:lnTo>
                <a:lnTo>
                  <a:pt x="560" y="314"/>
                </a:lnTo>
                <a:lnTo>
                  <a:pt x="562" y="314"/>
                </a:lnTo>
                <a:lnTo>
                  <a:pt x="563" y="314"/>
                </a:lnTo>
                <a:lnTo>
                  <a:pt x="563" y="314"/>
                </a:lnTo>
                <a:lnTo>
                  <a:pt x="564" y="314"/>
                </a:lnTo>
                <a:lnTo>
                  <a:pt x="565" y="314"/>
                </a:lnTo>
                <a:lnTo>
                  <a:pt x="565" y="314"/>
                </a:lnTo>
                <a:lnTo>
                  <a:pt x="565" y="312"/>
                </a:lnTo>
                <a:lnTo>
                  <a:pt x="567" y="311"/>
                </a:lnTo>
                <a:lnTo>
                  <a:pt x="567" y="311"/>
                </a:lnTo>
                <a:lnTo>
                  <a:pt x="568" y="311"/>
                </a:lnTo>
                <a:lnTo>
                  <a:pt x="568" y="311"/>
                </a:lnTo>
                <a:lnTo>
                  <a:pt x="569" y="311"/>
                </a:lnTo>
                <a:lnTo>
                  <a:pt x="570" y="311"/>
                </a:lnTo>
                <a:lnTo>
                  <a:pt x="570" y="311"/>
                </a:lnTo>
                <a:lnTo>
                  <a:pt x="572" y="311"/>
                </a:lnTo>
                <a:lnTo>
                  <a:pt x="572" y="311"/>
                </a:lnTo>
                <a:lnTo>
                  <a:pt x="573" y="312"/>
                </a:lnTo>
                <a:lnTo>
                  <a:pt x="573" y="314"/>
                </a:lnTo>
                <a:lnTo>
                  <a:pt x="573" y="314"/>
                </a:lnTo>
                <a:lnTo>
                  <a:pt x="573" y="315"/>
                </a:lnTo>
                <a:lnTo>
                  <a:pt x="573" y="316"/>
                </a:lnTo>
                <a:lnTo>
                  <a:pt x="573" y="316"/>
                </a:lnTo>
                <a:lnTo>
                  <a:pt x="573" y="317"/>
                </a:lnTo>
                <a:lnTo>
                  <a:pt x="573" y="319"/>
                </a:lnTo>
                <a:lnTo>
                  <a:pt x="574" y="319"/>
                </a:lnTo>
                <a:lnTo>
                  <a:pt x="574" y="319"/>
                </a:lnTo>
                <a:lnTo>
                  <a:pt x="574" y="320"/>
                </a:lnTo>
                <a:lnTo>
                  <a:pt x="574" y="321"/>
                </a:lnTo>
                <a:lnTo>
                  <a:pt x="574" y="322"/>
                </a:lnTo>
                <a:lnTo>
                  <a:pt x="574" y="322"/>
                </a:lnTo>
                <a:lnTo>
                  <a:pt x="574" y="324"/>
                </a:lnTo>
                <a:lnTo>
                  <a:pt x="575" y="324"/>
                </a:lnTo>
                <a:lnTo>
                  <a:pt x="575" y="324"/>
                </a:lnTo>
                <a:lnTo>
                  <a:pt x="575" y="325"/>
                </a:lnTo>
                <a:lnTo>
                  <a:pt x="575" y="325"/>
                </a:lnTo>
                <a:lnTo>
                  <a:pt x="575" y="326"/>
                </a:lnTo>
                <a:lnTo>
                  <a:pt x="575" y="327"/>
                </a:lnTo>
                <a:lnTo>
                  <a:pt x="575" y="327"/>
                </a:lnTo>
                <a:lnTo>
                  <a:pt x="575" y="329"/>
                </a:lnTo>
                <a:lnTo>
                  <a:pt x="575" y="330"/>
                </a:lnTo>
                <a:lnTo>
                  <a:pt x="575" y="330"/>
                </a:lnTo>
                <a:lnTo>
                  <a:pt x="575" y="331"/>
                </a:lnTo>
                <a:lnTo>
                  <a:pt x="575" y="332"/>
                </a:lnTo>
                <a:lnTo>
                  <a:pt x="575" y="332"/>
                </a:lnTo>
                <a:lnTo>
                  <a:pt x="575" y="334"/>
                </a:lnTo>
                <a:lnTo>
                  <a:pt x="575" y="335"/>
                </a:lnTo>
                <a:lnTo>
                  <a:pt x="575" y="335"/>
                </a:lnTo>
                <a:lnTo>
                  <a:pt x="575" y="335"/>
                </a:lnTo>
                <a:lnTo>
                  <a:pt x="577" y="335"/>
                </a:lnTo>
                <a:lnTo>
                  <a:pt x="577" y="336"/>
                </a:lnTo>
                <a:lnTo>
                  <a:pt x="578" y="337"/>
                </a:lnTo>
                <a:lnTo>
                  <a:pt x="579" y="336"/>
                </a:lnTo>
                <a:lnTo>
                  <a:pt x="579" y="336"/>
                </a:lnTo>
                <a:lnTo>
                  <a:pt x="580" y="336"/>
                </a:lnTo>
                <a:lnTo>
                  <a:pt x="582" y="336"/>
                </a:lnTo>
                <a:lnTo>
                  <a:pt x="582" y="336"/>
                </a:lnTo>
                <a:lnTo>
                  <a:pt x="583" y="336"/>
                </a:lnTo>
                <a:lnTo>
                  <a:pt x="584" y="336"/>
                </a:lnTo>
                <a:lnTo>
                  <a:pt x="584" y="336"/>
                </a:lnTo>
                <a:lnTo>
                  <a:pt x="586" y="336"/>
                </a:lnTo>
                <a:lnTo>
                  <a:pt x="587" y="336"/>
                </a:lnTo>
                <a:lnTo>
                  <a:pt x="587" y="336"/>
                </a:lnTo>
                <a:lnTo>
                  <a:pt x="588" y="336"/>
                </a:lnTo>
                <a:lnTo>
                  <a:pt x="589" y="336"/>
                </a:lnTo>
                <a:lnTo>
                  <a:pt x="589" y="336"/>
                </a:lnTo>
                <a:lnTo>
                  <a:pt x="591" y="336"/>
                </a:lnTo>
                <a:lnTo>
                  <a:pt x="592" y="336"/>
                </a:lnTo>
                <a:lnTo>
                  <a:pt x="592" y="336"/>
                </a:lnTo>
                <a:lnTo>
                  <a:pt x="593" y="336"/>
                </a:lnTo>
                <a:lnTo>
                  <a:pt x="594" y="336"/>
                </a:lnTo>
                <a:lnTo>
                  <a:pt x="594" y="336"/>
                </a:lnTo>
                <a:lnTo>
                  <a:pt x="596" y="336"/>
                </a:lnTo>
                <a:lnTo>
                  <a:pt x="597" y="336"/>
                </a:lnTo>
                <a:lnTo>
                  <a:pt x="597" y="336"/>
                </a:lnTo>
                <a:lnTo>
                  <a:pt x="598" y="337"/>
                </a:lnTo>
                <a:lnTo>
                  <a:pt x="598" y="337"/>
                </a:lnTo>
                <a:lnTo>
                  <a:pt x="598" y="339"/>
                </a:lnTo>
                <a:lnTo>
                  <a:pt x="598" y="339"/>
                </a:lnTo>
                <a:lnTo>
                  <a:pt x="598" y="339"/>
                </a:lnTo>
                <a:lnTo>
                  <a:pt x="599" y="339"/>
                </a:lnTo>
                <a:lnTo>
                  <a:pt x="601" y="339"/>
                </a:lnTo>
                <a:lnTo>
                  <a:pt x="601" y="339"/>
                </a:lnTo>
                <a:lnTo>
                  <a:pt x="602" y="339"/>
                </a:lnTo>
                <a:lnTo>
                  <a:pt x="603" y="340"/>
                </a:lnTo>
                <a:lnTo>
                  <a:pt x="603" y="340"/>
                </a:lnTo>
                <a:lnTo>
                  <a:pt x="603" y="341"/>
                </a:lnTo>
                <a:lnTo>
                  <a:pt x="604" y="341"/>
                </a:lnTo>
                <a:lnTo>
                  <a:pt x="606" y="341"/>
                </a:lnTo>
                <a:lnTo>
                  <a:pt x="606" y="341"/>
                </a:lnTo>
                <a:lnTo>
                  <a:pt x="607" y="341"/>
                </a:lnTo>
                <a:lnTo>
                  <a:pt x="608" y="341"/>
                </a:lnTo>
                <a:lnTo>
                  <a:pt x="608" y="341"/>
                </a:lnTo>
                <a:lnTo>
                  <a:pt x="609" y="341"/>
                </a:lnTo>
                <a:lnTo>
                  <a:pt x="611" y="341"/>
                </a:lnTo>
                <a:lnTo>
                  <a:pt x="611" y="341"/>
                </a:lnTo>
                <a:lnTo>
                  <a:pt x="612" y="341"/>
                </a:lnTo>
                <a:lnTo>
                  <a:pt x="613" y="341"/>
                </a:lnTo>
                <a:lnTo>
                  <a:pt x="613" y="341"/>
                </a:lnTo>
                <a:lnTo>
                  <a:pt x="614" y="341"/>
                </a:lnTo>
                <a:lnTo>
                  <a:pt x="616" y="341"/>
                </a:lnTo>
                <a:lnTo>
                  <a:pt x="617" y="341"/>
                </a:lnTo>
                <a:lnTo>
                  <a:pt x="617" y="341"/>
                </a:lnTo>
                <a:lnTo>
                  <a:pt x="618" y="341"/>
                </a:lnTo>
                <a:lnTo>
                  <a:pt x="620" y="341"/>
                </a:lnTo>
                <a:lnTo>
                  <a:pt x="620" y="341"/>
                </a:lnTo>
                <a:lnTo>
                  <a:pt x="621" y="341"/>
                </a:lnTo>
                <a:lnTo>
                  <a:pt x="622" y="341"/>
                </a:lnTo>
                <a:lnTo>
                  <a:pt x="622" y="341"/>
                </a:lnTo>
                <a:lnTo>
                  <a:pt x="623" y="341"/>
                </a:lnTo>
                <a:lnTo>
                  <a:pt x="625" y="341"/>
                </a:lnTo>
                <a:lnTo>
                  <a:pt x="625" y="341"/>
                </a:lnTo>
                <a:lnTo>
                  <a:pt x="625" y="341"/>
                </a:lnTo>
                <a:lnTo>
                  <a:pt x="626" y="341"/>
                </a:lnTo>
                <a:lnTo>
                  <a:pt x="626" y="343"/>
                </a:lnTo>
                <a:lnTo>
                  <a:pt x="626" y="344"/>
                </a:lnTo>
                <a:lnTo>
                  <a:pt x="627" y="344"/>
                </a:lnTo>
                <a:lnTo>
                  <a:pt x="627" y="344"/>
                </a:lnTo>
                <a:lnTo>
                  <a:pt x="628" y="344"/>
                </a:lnTo>
                <a:lnTo>
                  <a:pt x="628" y="345"/>
                </a:lnTo>
                <a:lnTo>
                  <a:pt x="630" y="346"/>
                </a:lnTo>
                <a:lnTo>
                  <a:pt x="630" y="346"/>
                </a:lnTo>
                <a:lnTo>
                  <a:pt x="630" y="346"/>
                </a:lnTo>
                <a:lnTo>
                  <a:pt x="631" y="348"/>
                </a:lnTo>
                <a:lnTo>
                  <a:pt x="631" y="349"/>
                </a:lnTo>
                <a:lnTo>
                  <a:pt x="632" y="349"/>
                </a:lnTo>
                <a:lnTo>
                  <a:pt x="632" y="350"/>
                </a:lnTo>
                <a:lnTo>
                  <a:pt x="632" y="351"/>
                </a:lnTo>
                <a:lnTo>
                  <a:pt x="632" y="351"/>
                </a:lnTo>
                <a:lnTo>
                  <a:pt x="632" y="353"/>
                </a:lnTo>
                <a:lnTo>
                  <a:pt x="632" y="353"/>
                </a:lnTo>
                <a:lnTo>
                  <a:pt x="632" y="353"/>
                </a:lnTo>
                <a:lnTo>
                  <a:pt x="633" y="354"/>
                </a:lnTo>
                <a:lnTo>
                  <a:pt x="635" y="354"/>
                </a:lnTo>
                <a:lnTo>
                  <a:pt x="635" y="354"/>
                </a:lnTo>
                <a:lnTo>
                  <a:pt x="635" y="354"/>
                </a:lnTo>
                <a:lnTo>
                  <a:pt x="636" y="354"/>
                </a:lnTo>
                <a:lnTo>
                  <a:pt x="637" y="354"/>
                </a:lnTo>
                <a:lnTo>
                  <a:pt x="638" y="354"/>
                </a:lnTo>
                <a:lnTo>
                  <a:pt x="640" y="354"/>
                </a:lnTo>
                <a:lnTo>
                  <a:pt x="640" y="354"/>
                </a:lnTo>
                <a:lnTo>
                  <a:pt x="641" y="353"/>
                </a:lnTo>
                <a:lnTo>
                  <a:pt x="641" y="351"/>
                </a:lnTo>
                <a:lnTo>
                  <a:pt x="641" y="351"/>
                </a:lnTo>
                <a:lnTo>
                  <a:pt x="641" y="351"/>
                </a:lnTo>
                <a:lnTo>
                  <a:pt x="642" y="351"/>
                </a:lnTo>
                <a:lnTo>
                  <a:pt x="643" y="350"/>
                </a:lnTo>
                <a:lnTo>
                  <a:pt x="643" y="349"/>
                </a:lnTo>
                <a:lnTo>
                  <a:pt x="643" y="349"/>
                </a:lnTo>
                <a:lnTo>
                  <a:pt x="643" y="348"/>
                </a:lnTo>
                <a:lnTo>
                  <a:pt x="643" y="346"/>
                </a:lnTo>
                <a:lnTo>
                  <a:pt x="643" y="346"/>
                </a:lnTo>
                <a:lnTo>
                  <a:pt x="643" y="346"/>
                </a:lnTo>
                <a:lnTo>
                  <a:pt x="645" y="346"/>
                </a:lnTo>
                <a:lnTo>
                  <a:pt x="645" y="344"/>
                </a:lnTo>
                <a:lnTo>
                  <a:pt x="643" y="344"/>
                </a:lnTo>
                <a:lnTo>
                  <a:pt x="643" y="344"/>
                </a:lnTo>
                <a:lnTo>
                  <a:pt x="645" y="343"/>
                </a:lnTo>
                <a:lnTo>
                  <a:pt x="645" y="341"/>
                </a:lnTo>
                <a:lnTo>
                  <a:pt x="645" y="341"/>
                </a:lnTo>
                <a:lnTo>
                  <a:pt x="645" y="340"/>
                </a:lnTo>
                <a:lnTo>
                  <a:pt x="643" y="339"/>
                </a:lnTo>
                <a:lnTo>
                  <a:pt x="643" y="337"/>
                </a:lnTo>
                <a:lnTo>
                  <a:pt x="643" y="337"/>
                </a:lnTo>
                <a:lnTo>
                  <a:pt x="643" y="337"/>
                </a:lnTo>
                <a:lnTo>
                  <a:pt x="643" y="337"/>
                </a:lnTo>
                <a:lnTo>
                  <a:pt x="645" y="337"/>
                </a:lnTo>
                <a:lnTo>
                  <a:pt x="646" y="337"/>
                </a:lnTo>
                <a:lnTo>
                  <a:pt x="646" y="337"/>
                </a:lnTo>
                <a:lnTo>
                  <a:pt x="647" y="337"/>
                </a:lnTo>
                <a:lnTo>
                  <a:pt x="648" y="337"/>
                </a:lnTo>
                <a:lnTo>
                  <a:pt x="648" y="337"/>
                </a:lnTo>
                <a:lnTo>
                  <a:pt x="650" y="337"/>
                </a:lnTo>
                <a:lnTo>
                  <a:pt x="651" y="337"/>
                </a:lnTo>
                <a:lnTo>
                  <a:pt x="651" y="337"/>
                </a:lnTo>
                <a:lnTo>
                  <a:pt x="652" y="337"/>
                </a:lnTo>
                <a:lnTo>
                  <a:pt x="654" y="337"/>
                </a:lnTo>
                <a:lnTo>
                  <a:pt x="654" y="337"/>
                </a:lnTo>
                <a:lnTo>
                  <a:pt x="655" y="337"/>
                </a:lnTo>
                <a:lnTo>
                  <a:pt x="656" y="337"/>
                </a:lnTo>
                <a:lnTo>
                  <a:pt x="657" y="337"/>
                </a:lnTo>
                <a:lnTo>
                  <a:pt x="657" y="337"/>
                </a:lnTo>
                <a:lnTo>
                  <a:pt x="659" y="337"/>
                </a:lnTo>
                <a:lnTo>
                  <a:pt x="660" y="337"/>
                </a:lnTo>
                <a:lnTo>
                  <a:pt x="660" y="337"/>
                </a:lnTo>
                <a:lnTo>
                  <a:pt x="661" y="337"/>
                </a:lnTo>
                <a:lnTo>
                  <a:pt x="662" y="337"/>
                </a:lnTo>
                <a:lnTo>
                  <a:pt x="662" y="337"/>
                </a:lnTo>
                <a:lnTo>
                  <a:pt x="664" y="337"/>
                </a:lnTo>
                <a:lnTo>
                  <a:pt x="665" y="337"/>
                </a:lnTo>
                <a:lnTo>
                  <a:pt x="665" y="337"/>
                </a:lnTo>
                <a:lnTo>
                  <a:pt x="666" y="337"/>
                </a:lnTo>
                <a:lnTo>
                  <a:pt x="667" y="337"/>
                </a:lnTo>
                <a:lnTo>
                  <a:pt x="667" y="337"/>
                </a:lnTo>
                <a:lnTo>
                  <a:pt x="669" y="337"/>
                </a:lnTo>
                <a:lnTo>
                  <a:pt x="670" y="337"/>
                </a:lnTo>
                <a:lnTo>
                  <a:pt x="670" y="337"/>
                </a:lnTo>
                <a:lnTo>
                  <a:pt x="670" y="339"/>
                </a:lnTo>
                <a:lnTo>
                  <a:pt x="671" y="339"/>
                </a:lnTo>
                <a:lnTo>
                  <a:pt x="672" y="340"/>
                </a:lnTo>
                <a:lnTo>
                  <a:pt x="672" y="340"/>
                </a:lnTo>
                <a:lnTo>
                  <a:pt x="674" y="341"/>
                </a:lnTo>
                <a:lnTo>
                  <a:pt x="675" y="341"/>
                </a:lnTo>
                <a:lnTo>
                  <a:pt x="675" y="341"/>
                </a:lnTo>
                <a:lnTo>
                  <a:pt x="676" y="341"/>
                </a:lnTo>
                <a:lnTo>
                  <a:pt x="676" y="341"/>
                </a:lnTo>
                <a:lnTo>
                  <a:pt x="677" y="343"/>
                </a:lnTo>
                <a:lnTo>
                  <a:pt x="679" y="343"/>
                </a:lnTo>
                <a:lnTo>
                  <a:pt x="679" y="343"/>
                </a:lnTo>
                <a:lnTo>
                  <a:pt x="680" y="344"/>
                </a:lnTo>
                <a:lnTo>
                  <a:pt x="681" y="344"/>
                </a:lnTo>
                <a:lnTo>
                  <a:pt x="681" y="344"/>
                </a:lnTo>
                <a:lnTo>
                  <a:pt x="683" y="344"/>
                </a:lnTo>
                <a:lnTo>
                  <a:pt x="684" y="344"/>
                </a:lnTo>
                <a:lnTo>
                  <a:pt x="684" y="344"/>
                </a:lnTo>
                <a:lnTo>
                  <a:pt x="685" y="344"/>
                </a:lnTo>
                <a:lnTo>
                  <a:pt x="686" y="344"/>
                </a:lnTo>
                <a:lnTo>
                  <a:pt x="686" y="345"/>
                </a:lnTo>
                <a:lnTo>
                  <a:pt x="686" y="345"/>
                </a:lnTo>
                <a:lnTo>
                  <a:pt x="688" y="346"/>
                </a:lnTo>
                <a:lnTo>
                  <a:pt x="689" y="346"/>
                </a:lnTo>
                <a:lnTo>
                  <a:pt x="689" y="346"/>
                </a:lnTo>
                <a:lnTo>
                  <a:pt x="689" y="346"/>
                </a:lnTo>
                <a:lnTo>
                  <a:pt x="690" y="346"/>
                </a:lnTo>
                <a:lnTo>
                  <a:pt x="691" y="346"/>
                </a:lnTo>
                <a:lnTo>
                  <a:pt x="691" y="348"/>
                </a:lnTo>
                <a:lnTo>
                  <a:pt x="691" y="348"/>
                </a:lnTo>
                <a:lnTo>
                  <a:pt x="693" y="348"/>
                </a:lnTo>
                <a:lnTo>
                  <a:pt x="693" y="348"/>
                </a:lnTo>
                <a:lnTo>
                  <a:pt x="693" y="349"/>
                </a:lnTo>
                <a:lnTo>
                  <a:pt x="693" y="349"/>
                </a:lnTo>
                <a:lnTo>
                  <a:pt x="693" y="350"/>
                </a:lnTo>
                <a:lnTo>
                  <a:pt x="694" y="351"/>
                </a:lnTo>
                <a:lnTo>
                  <a:pt x="693" y="351"/>
                </a:lnTo>
                <a:lnTo>
                  <a:pt x="693" y="351"/>
                </a:lnTo>
                <a:lnTo>
                  <a:pt x="691" y="351"/>
                </a:lnTo>
                <a:lnTo>
                  <a:pt x="691" y="353"/>
                </a:lnTo>
                <a:lnTo>
                  <a:pt x="690" y="353"/>
                </a:lnTo>
                <a:lnTo>
                  <a:pt x="691" y="354"/>
                </a:lnTo>
                <a:lnTo>
                  <a:pt x="690" y="354"/>
                </a:lnTo>
                <a:lnTo>
                  <a:pt x="689" y="354"/>
                </a:lnTo>
                <a:lnTo>
                  <a:pt x="689" y="354"/>
                </a:lnTo>
                <a:lnTo>
                  <a:pt x="688" y="354"/>
                </a:lnTo>
                <a:lnTo>
                  <a:pt x="689" y="355"/>
                </a:lnTo>
                <a:lnTo>
                  <a:pt x="689" y="355"/>
                </a:lnTo>
                <a:lnTo>
                  <a:pt x="690" y="355"/>
                </a:lnTo>
                <a:lnTo>
                  <a:pt x="690" y="356"/>
                </a:lnTo>
                <a:lnTo>
                  <a:pt x="691" y="356"/>
                </a:lnTo>
                <a:lnTo>
                  <a:pt x="691" y="356"/>
                </a:lnTo>
                <a:lnTo>
                  <a:pt x="693" y="355"/>
                </a:lnTo>
                <a:lnTo>
                  <a:pt x="694" y="355"/>
                </a:lnTo>
                <a:lnTo>
                  <a:pt x="694" y="355"/>
                </a:lnTo>
                <a:lnTo>
                  <a:pt x="695" y="354"/>
                </a:lnTo>
                <a:lnTo>
                  <a:pt x="695" y="354"/>
                </a:lnTo>
                <a:lnTo>
                  <a:pt x="696" y="355"/>
                </a:lnTo>
                <a:lnTo>
                  <a:pt x="696" y="356"/>
                </a:lnTo>
                <a:lnTo>
                  <a:pt x="695" y="356"/>
                </a:lnTo>
                <a:lnTo>
                  <a:pt x="695" y="356"/>
                </a:lnTo>
                <a:lnTo>
                  <a:pt x="695" y="358"/>
                </a:lnTo>
                <a:lnTo>
                  <a:pt x="695" y="359"/>
                </a:lnTo>
                <a:lnTo>
                  <a:pt x="695" y="359"/>
                </a:lnTo>
                <a:lnTo>
                  <a:pt x="694" y="359"/>
                </a:lnTo>
                <a:lnTo>
                  <a:pt x="693" y="359"/>
                </a:lnTo>
                <a:lnTo>
                  <a:pt x="691" y="360"/>
                </a:lnTo>
                <a:lnTo>
                  <a:pt x="691" y="360"/>
                </a:lnTo>
                <a:lnTo>
                  <a:pt x="691" y="361"/>
                </a:lnTo>
                <a:lnTo>
                  <a:pt x="691" y="361"/>
                </a:lnTo>
                <a:lnTo>
                  <a:pt x="691" y="363"/>
                </a:lnTo>
                <a:lnTo>
                  <a:pt x="691" y="363"/>
                </a:lnTo>
                <a:lnTo>
                  <a:pt x="693" y="364"/>
                </a:lnTo>
                <a:lnTo>
                  <a:pt x="694" y="365"/>
                </a:lnTo>
                <a:lnTo>
                  <a:pt x="695" y="368"/>
                </a:lnTo>
                <a:lnTo>
                  <a:pt x="698" y="368"/>
                </a:lnTo>
                <a:lnTo>
                  <a:pt x="696" y="369"/>
                </a:lnTo>
                <a:lnTo>
                  <a:pt x="696" y="370"/>
                </a:lnTo>
                <a:lnTo>
                  <a:pt x="696" y="370"/>
                </a:lnTo>
                <a:lnTo>
                  <a:pt x="695" y="371"/>
                </a:lnTo>
                <a:lnTo>
                  <a:pt x="695" y="373"/>
                </a:lnTo>
                <a:lnTo>
                  <a:pt x="695" y="373"/>
                </a:lnTo>
                <a:lnTo>
                  <a:pt x="695" y="374"/>
                </a:lnTo>
                <a:lnTo>
                  <a:pt x="695" y="375"/>
                </a:lnTo>
                <a:lnTo>
                  <a:pt x="695" y="375"/>
                </a:lnTo>
                <a:lnTo>
                  <a:pt x="695" y="377"/>
                </a:lnTo>
                <a:lnTo>
                  <a:pt x="695" y="378"/>
                </a:lnTo>
                <a:lnTo>
                  <a:pt x="698" y="379"/>
                </a:lnTo>
                <a:lnTo>
                  <a:pt x="698" y="379"/>
                </a:lnTo>
                <a:lnTo>
                  <a:pt x="699" y="379"/>
                </a:lnTo>
                <a:lnTo>
                  <a:pt x="700" y="379"/>
                </a:lnTo>
                <a:lnTo>
                  <a:pt x="701" y="378"/>
                </a:lnTo>
                <a:lnTo>
                  <a:pt x="701" y="378"/>
                </a:lnTo>
                <a:lnTo>
                  <a:pt x="701" y="379"/>
                </a:lnTo>
                <a:lnTo>
                  <a:pt x="701" y="379"/>
                </a:lnTo>
                <a:lnTo>
                  <a:pt x="701" y="380"/>
                </a:lnTo>
                <a:lnTo>
                  <a:pt x="701" y="382"/>
                </a:lnTo>
                <a:lnTo>
                  <a:pt x="701" y="382"/>
                </a:lnTo>
                <a:lnTo>
                  <a:pt x="701" y="382"/>
                </a:lnTo>
                <a:lnTo>
                  <a:pt x="703" y="382"/>
                </a:lnTo>
                <a:lnTo>
                  <a:pt x="703" y="382"/>
                </a:lnTo>
                <a:lnTo>
                  <a:pt x="704" y="382"/>
                </a:lnTo>
                <a:lnTo>
                  <a:pt x="705" y="382"/>
                </a:lnTo>
                <a:lnTo>
                  <a:pt x="705" y="382"/>
                </a:lnTo>
                <a:lnTo>
                  <a:pt x="706" y="382"/>
                </a:lnTo>
                <a:lnTo>
                  <a:pt x="706" y="383"/>
                </a:lnTo>
                <a:lnTo>
                  <a:pt x="706" y="383"/>
                </a:lnTo>
                <a:lnTo>
                  <a:pt x="706" y="384"/>
                </a:lnTo>
                <a:lnTo>
                  <a:pt x="706" y="384"/>
                </a:lnTo>
                <a:lnTo>
                  <a:pt x="706" y="385"/>
                </a:lnTo>
                <a:lnTo>
                  <a:pt x="706" y="387"/>
                </a:lnTo>
                <a:lnTo>
                  <a:pt x="708" y="387"/>
                </a:lnTo>
                <a:lnTo>
                  <a:pt x="708" y="387"/>
                </a:lnTo>
                <a:lnTo>
                  <a:pt x="709" y="387"/>
                </a:lnTo>
                <a:lnTo>
                  <a:pt x="709" y="388"/>
                </a:lnTo>
                <a:lnTo>
                  <a:pt x="709" y="389"/>
                </a:lnTo>
                <a:lnTo>
                  <a:pt x="710" y="389"/>
                </a:lnTo>
                <a:lnTo>
                  <a:pt x="710" y="389"/>
                </a:lnTo>
                <a:lnTo>
                  <a:pt x="711" y="389"/>
                </a:lnTo>
                <a:lnTo>
                  <a:pt x="711" y="390"/>
                </a:lnTo>
                <a:lnTo>
                  <a:pt x="711" y="392"/>
                </a:lnTo>
                <a:lnTo>
                  <a:pt x="711" y="392"/>
                </a:lnTo>
                <a:lnTo>
                  <a:pt x="711" y="393"/>
                </a:lnTo>
                <a:lnTo>
                  <a:pt x="711" y="394"/>
                </a:lnTo>
                <a:lnTo>
                  <a:pt x="711" y="394"/>
                </a:lnTo>
                <a:lnTo>
                  <a:pt x="711" y="395"/>
                </a:lnTo>
                <a:lnTo>
                  <a:pt x="711" y="397"/>
                </a:lnTo>
                <a:lnTo>
                  <a:pt x="711" y="397"/>
                </a:lnTo>
                <a:lnTo>
                  <a:pt x="711" y="397"/>
                </a:lnTo>
                <a:lnTo>
                  <a:pt x="710" y="398"/>
                </a:lnTo>
                <a:lnTo>
                  <a:pt x="710" y="398"/>
                </a:lnTo>
                <a:lnTo>
                  <a:pt x="709" y="398"/>
                </a:lnTo>
                <a:lnTo>
                  <a:pt x="709" y="398"/>
                </a:lnTo>
                <a:lnTo>
                  <a:pt x="710" y="399"/>
                </a:lnTo>
                <a:lnTo>
                  <a:pt x="710" y="399"/>
                </a:lnTo>
                <a:lnTo>
                  <a:pt x="711" y="400"/>
                </a:lnTo>
                <a:lnTo>
                  <a:pt x="711" y="400"/>
                </a:lnTo>
                <a:lnTo>
                  <a:pt x="711" y="400"/>
                </a:lnTo>
                <a:lnTo>
                  <a:pt x="711" y="402"/>
                </a:lnTo>
                <a:lnTo>
                  <a:pt x="711" y="403"/>
                </a:lnTo>
                <a:lnTo>
                  <a:pt x="711" y="403"/>
                </a:lnTo>
                <a:lnTo>
                  <a:pt x="711" y="404"/>
                </a:lnTo>
                <a:lnTo>
                  <a:pt x="711" y="405"/>
                </a:lnTo>
                <a:lnTo>
                  <a:pt x="713" y="405"/>
                </a:lnTo>
                <a:lnTo>
                  <a:pt x="714" y="405"/>
                </a:lnTo>
                <a:lnTo>
                  <a:pt x="714" y="405"/>
                </a:lnTo>
                <a:lnTo>
                  <a:pt x="715" y="405"/>
                </a:lnTo>
                <a:lnTo>
                  <a:pt x="717" y="405"/>
                </a:lnTo>
                <a:lnTo>
                  <a:pt x="717" y="405"/>
                </a:lnTo>
                <a:lnTo>
                  <a:pt x="717" y="405"/>
                </a:lnTo>
                <a:lnTo>
                  <a:pt x="717" y="404"/>
                </a:lnTo>
                <a:lnTo>
                  <a:pt x="717" y="404"/>
                </a:lnTo>
                <a:lnTo>
                  <a:pt x="718" y="404"/>
                </a:lnTo>
                <a:lnTo>
                  <a:pt x="719" y="404"/>
                </a:lnTo>
                <a:lnTo>
                  <a:pt x="719" y="404"/>
                </a:lnTo>
                <a:lnTo>
                  <a:pt x="719" y="404"/>
                </a:lnTo>
                <a:lnTo>
                  <a:pt x="719" y="405"/>
                </a:lnTo>
                <a:lnTo>
                  <a:pt x="719" y="405"/>
                </a:lnTo>
                <a:lnTo>
                  <a:pt x="719" y="407"/>
                </a:lnTo>
                <a:lnTo>
                  <a:pt x="719" y="408"/>
                </a:lnTo>
                <a:lnTo>
                  <a:pt x="719" y="408"/>
                </a:lnTo>
                <a:lnTo>
                  <a:pt x="719" y="409"/>
                </a:lnTo>
                <a:lnTo>
                  <a:pt x="719" y="411"/>
                </a:lnTo>
                <a:lnTo>
                  <a:pt x="720" y="411"/>
                </a:lnTo>
                <a:lnTo>
                  <a:pt x="720" y="411"/>
                </a:lnTo>
                <a:lnTo>
                  <a:pt x="722" y="411"/>
                </a:lnTo>
                <a:lnTo>
                  <a:pt x="722" y="411"/>
                </a:lnTo>
                <a:lnTo>
                  <a:pt x="723" y="411"/>
                </a:lnTo>
                <a:lnTo>
                  <a:pt x="724" y="411"/>
                </a:lnTo>
                <a:lnTo>
                  <a:pt x="724" y="409"/>
                </a:lnTo>
                <a:lnTo>
                  <a:pt x="724" y="409"/>
                </a:lnTo>
                <a:lnTo>
                  <a:pt x="724" y="408"/>
                </a:lnTo>
                <a:lnTo>
                  <a:pt x="724" y="408"/>
                </a:lnTo>
                <a:lnTo>
                  <a:pt x="725" y="407"/>
                </a:lnTo>
                <a:lnTo>
                  <a:pt x="727" y="407"/>
                </a:lnTo>
                <a:lnTo>
                  <a:pt x="727" y="407"/>
                </a:lnTo>
                <a:lnTo>
                  <a:pt x="727" y="405"/>
                </a:lnTo>
                <a:lnTo>
                  <a:pt x="727" y="405"/>
                </a:lnTo>
                <a:lnTo>
                  <a:pt x="728" y="405"/>
                </a:lnTo>
                <a:lnTo>
                  <a:pt x="729" y="405"/>
                </a:lnTo>
                <a:lnTo>
                  <a:pt x="729" y="405"/>
                </a:lnTo>
                <a:lnTo>
                  <a:pt x="729" y="407"/>
                </a:lnTo>
                <a:lnTo>
                  <a:pt x="729" y="408"/>
                </a:lnTo>
                <a:lnTo>
                  <a:pt x="729" y="408"/>
                </a:lnTo>
                <a:lnTo>
                  <a:pt x="729" y="409"/>
                </a:lnTo>
                <a:lnTo>
                  <a:pt x="729" y="411"/>
                </a:lnTo>
                <a:lnTo>
                  <a:pt x="729" y="411"/>
                </a:lnTo>
                <a:lnTo>
                  <a:pt x="729" y="411"/>
                </a:lnTo>
                <a:lnTo>
                  <a:pt x="730" y="412"/>
                </a:lnTo>
                <a:lnTo>
                  <a:pt x="732" y="412"/>
                </a:lnTo>
                <a:lnTo>
                  <a:pt x="733" y="413"/>
                </a:lnTo>
                <a:lnTo>
                  <a:pt x="733" y="413"/>
                </a:lnTo>
                <a:lnTo>
                  <a:pt x="733" y="413"/>
                </a:lnTo>
                <a:lnTo>
                  <a:pt x="733" y="414"/>
                </a:lnTo>
                <a:lnTo>
                  <a:pt x="733" y="416"/>
                </a:lnTo>
                <a:lnTo>
                  <a:pt x="732" y="416"/>
                </a:lnTo>
                <a:lnTo>
                  <a:pt x="730" y="416"/>
                </a:lnTo>
                <a:lnTo>
                  <a:pt x="729" y="416"/>
                </a:lnTo>
                <a:lnTo>
                  <a:pt x="729" y="417"/>
                </a:lnTo>
                <a:lnTo>
                  <a:pt x="729" y="418"/>
                </a:lnTo>
                <a:lnTo>
                  <a:pt x="729" y="419"/>
                </a:lnTo>
                <a:lnTo>
                  <a:pt x="729" y="419"/>
                </a:lnTo>
                <a:lnTo>
                  <a:pt x="729" y="421"/>
                </a:lnTo>
                <a:lnTo>
                  <a:pt x="729" y="422"/>
                </a:lnTo>
                <a:lnTo>
                  <a:pt x="729" y="422"/>
                </a:lnTo>
                <a:lnTo>
                  <a:pt x="729" y="422"/>
                </a:lnTo>
                <a:lnTo>
                  <a:pt x="730" y="422"/>
                </a:lnTo>
                <a:lnTo>
                  <a:pt x="732" y="422"/>
                </a:lnTo>
                <a:lnTo>
                  <a:pt x="733" y="422"/>
                </a:lnTo>
                <a:lnTo>
                  <a:pt x="733" y="422"/>
                </a:lnTo>
                <a:lnTo>
                  <a:pt x="733" y="422"/>
                </a:lnTo>
                <a:lnTo>
                  <a:pt x="734" y="422"/>
                </a:lnTo>
                <a:lnTo>
                  <a:pt x="735" y="422"/>
                </a:lnTo>
                <a:lnTo>
                  <a:pt x="735" y="422"/>
                </a:lnTo>
                <a:lnTo>
                  <a:pt x="738" y="422"/>
                </a:lnTo>
                <a:lnTo>
                  <a:pt x="738" y="422"/>
                </a:lnTo>
                <a:lnTo>
                  <a:pt x="738" y="423"/>
                </a:lnTo>
                <a:lnTo>
                  <a:pt x="738" y="424"/>
                </a:lnTo>
                <a:lnTo>
                  <a:pt x="738" y="424"/>
                </a:lnTo>
                <a:lnTo>
                  <a:pt x="738" y="426"/>
                </a:lnTo>
                <a:lnTo>
                  <a:pt x="738" y="427"/>
                </a:lnTo>
                <a:lnTo>
                  <a:pt x="738" y="427"/>
                </a:lnTo>
                <a:lnTo>
                  <a:pt x="738" y="427"/>
                </a:lnTo>
                <a:lnTo>
                  <a:pt x="738" y="428"/>
                </a:lnTo>
                <a:lnTo>
                  <a:pt x="739" y="428"/>
                </a:lnTo>
                <a:lnTo>
                  <a:pt x="740" y="428"/>
                </a:lnTo>
                <a:lnTo>
                  <a:pt x="740" y="428"/>
                </a:lnTo>
                <a:lnTo>
                  <a:pt x="742" y="428"/>
                </a:lnTo>
                <a:lnTo>
                  <a:pt x="743" y="428"/>
                </a:lnTo>
                <a:lnTo>
                  <a:pt x="743" y="429"/>
                </a:lnTo>
                <a:lnTo>
                  <a:pt x="744" y="429"/>
                </a:lnTo>
                <a:lnTo>
                  <a:pt x="744" y="429"/>
                </a:lnTo>
                <a:lnTo>
                  <a:pt x="746" y="429"/>
                </a:lnTo>
                <a:lnTo>
                  <a:pt x="746" y="429"/>
                </a:lnTo>
                <a:lnTo>
                  <a:pt x="747" y="429"/>
                </a:lnTo>
                <a:lnTo>
                  <a:pt x="748" y="429"/>
                </a:lnTo>
                <a:lnTo>
                  <a:pt x="748" y="431"/>
                </a:lnTo>
                <a:lnTo>
                  <a:pt x="748" y="432"/>
                </a:lnTo>
                <a:lnTo>
                  <a:pt x="748" y="432"/>
                </a:lnTo>
                <a:lnTo>
                  <a:pt x="748" y="433"/>
                </a:lnTo>
                <a:lnTo>
                  <a:pt x="748" y="434"/>
                </a:lnTo>
                <a:lnTo>
                  <a:pt x="748" y="434"/>
                </a:lnTo>
                <a:lnTo>
                  <a:pt x="747" y="434"/>
                </a:lnTo>
                <a:lnTo>
                  <a:pt x="746" y="434"/>
                </a:lnTo>
                <a:lnTo>
                  <a:pt x="746" y="434"/>
                </a:lnTo>
                <a:lnTo>
                  <a:pt x="744" y="434"/>
                </a:lnTo>
                <a:lnTo>
                  <a:pt x="743" y="434"/>
                </a:lnTo>
                <a:lnTo>
                  <a:pt x="743" y="434"/>
                </a:lnTo>
                <a:lnTo>
                  <a:pt x="743" y="434"/>
                </a:lnTo>
                <a:lnTo>
                  <a:pt x="742" y="434"/>
                </a:lnTo>
                <a:lnTo>
                  <a:pt x="740" y="434"/>
                </a:lnTo>
                <a:lnTo>
                  <a:pt x="740" y="434"/>
                </a:lnTo>
                <a:lnTo>
                  <a:pt x="740" y="434"/>
                </a:lnTo>
                <a:lnTo>
                  <a:pt x="739" y="434"/>
                </a:lnTo>
                <a:lnTo>
                  <a:pt x="738" y="434"/>
                </a:lnTo>
                <a:lnTo>
                  <a:pt x="738" y="434"/>
                </a:lnTo>
                <a:lnTo>
                  <a:pt x="738" y="434"/>
                </a:lnTo>
                <a:lnTo>
                  <a:pt x="737" y="434"/>
                </a:lnTo>
                <a:lnTo>
                  <a:pt x="735" y="434"/>
                </a:lnTo>
                <a:lnTo>
                  <a:pt x="735" y="434"/>
                </a:lnTo>
                <a:lnTo>
                  <a:pt x="735" y="436"/>
                </a:lnTo>
                <a:lnTo>
                  <a:pt x="735" y="437"/>
                </a:lnTo>
                <a:lnTo>
                  <a:pt x="734" y="437"/>
                </a:lnTo>
                <a:lnTo>
                  <a:pt x="733" y="437"/>
                </a:lnTo>
                <a:lnTo>
                  <a:pt x="733" y="437"/>
                </a:lnTo>
                <a:lnTo>
                  <a:pt x="732" y="437"/>
                </a:lnTo>
                <a:lnTo>
                  <a:pt x="730" y="437"/>
                </a:lnTo>
                <a:lnTo>
                  <a:pt x="729" y="437"/>
                </a:lnTo>
                <a:lnTo>
                  <a:pt x="729" y="437"/>
                </a:lnTo>
                <a:lnTo>
                  <a:pt x="728" y="437"/>
                </a:lnTo>
                <a:lnTo>
                  <a:pt x="727" y="437"/>
                </a:lnTo>
                <a:lnTo>
                  <a:pt x="727" y="436"/>
                </a:lnTo>
                <a:lnTo>
                  <a:pt x="727" y="436"/>
                </a:lnTo>
                <a:lnTo>
                  <a:pt x="727" y="436"/>
                </a:lnTo>
                <a:lnTo>
                  <a:pt x="725" y="436"/>
                </a:lnTo>
                <a:lnTo>
                  <a:pt x="724" y="436"/>
                </a:lnTo>
                <a:lnTo>
                  <a:pt x="724" y="436"/>
                </a:lnTo>
                <a:lnTo>
                  <a:pt x="724" y="436"/>
                </a:lnTo>
                <a:lnTo>
                  <a:pt x="723" y="436"/>
                </a:lnTo>
                <a:lnTo>
                  <a:pt x="722" y="434"/>
                </a:lnTo>
                <a:lnTo>
                  <a:pt x="722" y="434"/>
                </a:lnTo>
                <a:lnTo>
                  <a:pt x="722" y="434"/>
                </a:lnTo>
                <a:lnTo>
                  <a:pt x="720" y="434"/>
                </a:lnTo>
                <a:lnTo>
                  <a:pt x="719" y="434"/>
                </a:lnTo>
                <a:lnTo>
                  <a:pt x="719" y="434"/>
                </a:lnTo>
                <a:lnTo>
                  <a:pt x="719" y="434"/>
                </a:lnTo>
                <a:lnTo>
                  <a:pt x="718" y="434"/>
                </a:lnTo>
                <a:lnTo>
                  <a:pt x="717" y="434"/>
                </a:lnTo>
                <a:lnTo>
                  <a:pt x="717" y="434"/>
                </a:lnTo>
                <a:lnTo>
                  <a:pt x="715" y="434"/>
                </a:lnTo>
                <a:lnTo>
                  <a:pt x="714" y="434"/>
                </a:lnTo>
                <a:lnTo>
                  <a:pt x="714" y="434"/>
                </a:lnTo>
                <a:lnTo>
                  <a:pt x="714" y="434"/>
                </a:lnTo>
                <a:lnTo>
                  <a:pt x="714" y="434"/>
                </a:lnTo>
                <a:lnTo>
                  <a:pt x="714" y="436"/>
                </a:lnTo>
                <a:lnTo>
                  <a:pt x="714" y="437"/>
                </a:lnTo>
                <a:lnTo>
                  <a:pt x="714" y="438"/>
                </a:lnTo>
                <a:lnTo>
                  <a:pt x="714" y="438"/>
                </a:lnTo>
                <a:lnTo>
                  <a:pt x="714" y="439"/>
                </a:lnTo>
                <a:lnTo>
                  <a:pt x="714" y="441"/>
                </a:lnTo>
                <a:lnTo>
                  <a:pt x="713" y="441"/>
                </a:lnTo>
                <a:lnTo>
                  <a:pt x="711" y="441"/>
                </a:lnTo>
                <a:lnTo>
                  <a:pt x="711" y="441"/>
                </a:lnTo>
                <a:lnTo>
                  <a:pt x="711" y="442"/>
                </a:lnTo>
                <a:lnTo>
                  <a:pt x="711" y="443"/>
                </a:lnTo>
                <a:lnTo>
                  <a:pt x="711" y="443"/>
                </a:lnTo>
                <a:lnTo>
                  <a:pt x="711" y="443"/>
                </a:lnTo>
                <a:lnTo>
                  <a:pt x="710" y="443"/>
                </a:lnTo>
                <a:lnTo>
                  <a:pt x="710" y="445"/>
                </a:lnTo>
                <a:lnTo>
                  <a:pt x="709" y="445"/>
                </a:lnTo>
                <a:lnTo>
                  <a:pt x="709" y="446"/>
                </a:lnTo>
                <a:lnTo>
                  <a:pt x="708" y="446"/>
                </a:lnTo>
                <a:lnTo>
                  <a:pt x="708" y="446"/>
                </a:lnTo>
                <a:lnTo>
                  <a:pt x="706" y="446"/>
                </a:lnTo>
                <a:lnTo>
                  <a:pt x="705" y="446"/>
                </a:lnTo>
                <a:lnTo>
                  <a:pt x="705" y="446"/>
                </a:lnTo>
                <a:lnTo>
                  <a:pt x="705" y="445"/>
                </a:lnTo>
                <a:lnTo>
                  <a:pt x="704" y="445"/>
                </a:lnTo>
                <a:lnTo>
                  <a:pt x="704" y="445"/>
                </a:lnTo>
                <a:lnTo>
                  <a:pt x="703" y="446"/>
                </a:lnTo>
                <a:lnTo>
                  <a:pt x="703" y="446"/>
                </a:lnTo>
                <a:lnTo>
                  <a:pt x="701" y="446"/>
                </a:lnTo>
                <a:lnTo>
                  <a:pt x="701" y="446"/>
                </a:lnTo>
                <a:lnTo>
                  <a:pt x="700" y="445"/>
                </a:lnTo>
                <a:lnTo>
                  <a:pt x="700" y="445"/>
                </a:lnTo>
                <a:lnTo>
                  <a:pt x="700" y="445"/>
                </a:lnTo>
                <a:lnTo>
                  <a:pt x="699" y="446"/>
                </a:lnTo>
                <a:lnTo>
                  <a:pt x="698" y="446"/>
                </a:lnTo>
                <a:lnTo>
                  <a:pt x="698" y="446"/>
                </a:lnTo>
                <a:lnTo>
                  <a:pt x="698" y="446"/>
                </a:lnTo>
                <a:lnTo>
                  <a:pt x="696" y="446"/>
                </a:lnTo>
                <a:lnTo>
                  <a:pt x="696" y="447"/>
                </a:lnTo>
                <a:lnTo>
                  <a:pt x="696" y="447"/>
                </a:lnTo>
                <a:lnTo>
                  <a:pt x="696" y="448"/>
                </a:lnTo>
                <a:lnTo>
                  <a:pt x="696" y="448"/>
                </a:lnTo>
                <a:lnTo>
                  <a:pt x="696" y="450"/>
                </a:lnTo>
                <a:lnTo>
                  <a:pt x="696" y="451"/>
                </a:lnTo>
                <a:lnTo>
                  <a:pt x="694" y="451"/>
                </a:lnTo>
                <a:lnTo>
                  <a:pt x="691" y="452"/>
                </a:lnTo>
                <a:lnTo>
                  <a:pt x="693" y="452"/>
                </a:lnTo>
                <a:lnTo>
                  <a:pt x="694" y="452"/>
                </a:lnTo>
                <a:lnTo>
                  <a:pt x="695" y="452"/>
                </a:lnTo>
                <a:lnTo>
                  <a:pt x="695" y="452"/>
                </a:lnTo>
                <a:lnTo>
                  <a:pt x="695" y="452"/>
                </a:lnTo>
                <a:lnTo>
                  <a:pt x="696" y="453"/>
                </a:lnTo>
                <a:lnTo>
                  <a:pt x="698" y="453"/>
                </a:lnTo>
                <a:lnTo>
                  <a:pt x="698" y="455"/>
                </a:lnTo>
                <a:lnTo>
                  <a:pt x="698" y="455"/>
                </a:lnTo>
                <a:lnTo>
                  <a:pt x="698" y="453"/>
                </a:lnTo>
                <a:lnTo>
                  <a:pt x="699" y="453"/>
                </a:lnTo>
                <a:lnTo>
                  <a:pt x="699" y="452"/>
                </a:lnTo>
                <a:lnTo>
                  <a:pt x="700" y="451"/>
                </a:lnTo>
                <a:lnTo>
                  <a:pt x="700" y="452"/>
                </a:lnTo>
                <a:lnTo>
                  <a:pt x="701" y="452"/>
                </a:lnTo>
                <a:lnTo>
                  <a:pt x="703" y="452"/>
                </a:lnTo>
                <a:lnTo>
                  <a:pt x="703" y="451"/>
                </a:lnTo>
                <a:lnTo>
                  <a:pt x="704" y="452"/>
                </a:lnTo>
                <a:lnTo>
                  <a:pt x="704" y="452"/>
                </a:lnTo>
                <a:lnTo>
                  <a:pt x="704" y="453"/>
                </a:lnTo>
                <a:lnTo>
                  <a:pt x="705" y="453"/>
                </a:lnTo>
                <a:lnTo>
                  <a:pt x="705" y="455"/>
                </a:lnTo>
                <a:lnTo>
                  <a:pt x="705" y="457"/>
                </a:lnTo>
                <a:lnTo>
                  <a:pt x="705" y="457"/>
                </a:lnTo>
                <a:lnTo>
                  <a:pt x="705" y="457"/>
                </a:lnTo>
                <a:lnTo>
                  <a:pt x="706" y="457"/>
                </a:lnTo>
                <a:lnTo>
                  <a:pt x="706" y="457"/>
                </a:lnTo>
                <a:lnTo>
                  <a:pt x="708" y="458"/>
                </a:lnTo>
                <a:lnTo>
                  <a:pt x="708" y="460"/>
                </a:lnTo>
                <a:lnTo>
                  <a:pt x="708" y="460"/>
                </a:lnTo>
                <a:lnTo>
                  <a:pt x="709" y="460"/>
                </a:lnTo>
                <a:lnTo>
                  <a:pt x="710" y="460"/>
                </a:lnTo>
                <a:lnTo>
                  <a:pt x="710" y="460"/>
                </a:lnTo>
                <a:lnTo>
                  <a:pt x="711" y="460"/>
                </a:lnTo>
                <a:lnTo>
                  <a:pt x="713" y="460"/>
                </a:lnTo>
                <a:lnTo>
                  <a:pt x="714" y="460"/>
                </a:lnTo>
                <a:lnTo>
                  <a:pt x="717" y="462"/>
                </a:lnTo>
                <a:lnTo>
                  <a:pt x="718" y="462"/>
                </a:lnTo>
                <a:lnTo>
                  <a:pt x="719" y="462"/>
                </a:lnTo>
                <a:lnTo>
                  <a:pt x="719" y="462"/>
                </a:lnTo>
                <a:lnTo>
                  <a:pt x="720" y="463"/>
                </a:lnTo>
                <a:lnTo>
                  <a:pt x="722" y="463"/>
                </a:lnTo>
                <a:lnTo>
                  <a:pt x="722" y="463"/>
                </a:lnTo>
                <a:lnTo>
                  <a:pt x="722" y="465"/>
                </a:lnTo>
                <a:lnTo>
                  <a:pt x="723" y="463"/>
                </a:lnTo>
                <a:lnTo>
                  <a:pt x="724" y="463"/>
                </a:lnTo>
                <a:lnTo>
                  <a:pt x="724" y="463"/>
                </a:lnTo>
                <a:lnTo>
                  <a:pt x="724" y="465"/>
                </a:lnTo>
                <a:lnTo>
                  <a:pt x="724" y="465"/>
                </a:lnTo>
                <a:lnTo>
                  <a:pt x="724" y="465"/>
                </a:lnTo>
                <a:lnTo>
                  <a:pt x="723" y="466"/>
                </a:lnTo>
                <a:lnTo>
                  <a:pt x="723" y="466"/>
                </a:lnTo>
                <a:lnTo>
                  <a:pt x="722" y="467"/>
                </a:lnTo>
                <a:lnTo>
                  <a:pt x="723" y="467"/>
                </a:lnTo>
                <a:lnTo>
                  <a:pt x="724" y="467"/>
                </a:lnTo>
                <a:lnTo>
                  <a:pt x="724" y="467"/>
                </a:lnTo>
                <a:lnTo>
                  <a:pt x="724" y="468"/>
                </a:lnTo>
                <a:lnTo>
                  <a:pt x="724" y="470"/>
                </a:lnTo>
                <a:lnTo>
                  <a:pt x="724" y="470"/>
                </a:lnTo>
                <a:lnTo>
                  <a:pt x="724" y="471"/>
                </a:lnTo>
                <a:lnTo>
                  <a:pt x="724" y="472"/>
                </a:lnTo>
                <a:lnTo>
                  <a:pt x="724" y="472"/>
                </a:lnTo>
                <a:lnTo>
                  <a:pt x="724" y="474"/>
                </a:lnTo>
                <a:lnTo>
                  <a:pt x="724" y="474"/>
                </a:lnTo>
                <a:lnTo>
                  <a:pt x="724" y="475"/>
                </a:lnTo>
                <a:lnTo>
                  <a:pt x="724" y="476"/>
                </a:lnTo>
                <a:lnTo>
                  <a:pt x="725" y="476"/>
                </a:lnTo>
                <a:lnTo>
                  <a:pt x="724" y="477"/>
                </a:lnTo>
                <a:lnTo>
                  <a:pt x="724" y="477"/>
                </a:lnTo>
                <a:lnTo>
                  <a:pt x="723" y="479"/>
                </a:lnTo>
                <a:lnTo>
                  <a:pt x="722" y="479"/>
                </a:lnTo>
                <a:lnTo>
                  <a:pt x="722" y="477"/>
                </a:lnTo>
                <a:lnTo>
                  <a:pt x="722" y="476"/>
                </a:lnTo>
                <a:lnTo>
                  <a:pt x="722" y="476"/>
                </a:lnTo>
                <a:lnTo>
                  <a:pt x="720" y="476"/>
                </a:lnTo>
                <a:lnTo>
                  <a:pt x="719" y="476"/>
                </a:lnTo>
                <a:lnTo>
                  <a:pt x="719" y="476"/>
                </a:lnTo>
                <a:lnTo>
                  <a:pt x="719" y="476"/>
                </a:lnTo>
                <a:lnTo>
                  <a:pt x="718" y="476"/>
                </a:lnTo>
                <a:lnTo>
                  <a:pt x="717" y="477"/>
                </a:lnTo>
                <a:lnTo>
                  <a:pt x="717" y="479"/>
                </a:lnTo>
                <a:lnTo>
                  <a:pt x="717" y="479"/>
                </a:lnTo>
                <a:lnTo>
                  <a:pt x="717" y="479"/>
                </a:lnTo>
                <a:lnTo>
                  <a:pt x="717" y="480"/>
                </a:lnTo>
                <a:lnTo>
                  <a:pt x="717" y="480"/>
                </a:lnTo>
                <a:lnTo>
                  <a:pt x="717" y="480"/>
                </a:lnTo>
                <a:lnTo>
                  <a:pt x="715" y="480"/>
                </a:lnTo>
                <a:lnTo>
                  <a:pt x="714" y="480"/>
                </a:lnTo>
                <a:lnTo>
                  <a:pt x="714" y="481"/>
                </a:lnTo>
                <a:lnTo>
                  <a:pt x="714" y="481"/>
                </a:lnTo>
                <a:lnTo>
                  <a:pt x="713" y="481"/>
                </a:lnTo>
                <a:lnTo>
                  <a:pt x="711" y="480"/>
                </a:lnTo>
                <a:lnTo>
                  <a:pt x="710" y="480"/>
                </a:lnTo>
                <a:lnTo>
                  <a:pt x="710" y="480"/>
                </a:lnTo>
                <a:lnTo>
                  <a:pt x="709" y="480"/>
                </a:lnTo>
                <a:lnTo>
                  <a:pt x="709" y="479"/>
                </a:lnTo>
                <a:lnTo>
                  <a:pt x="708" y="479"/>
                </a:lnTo>
                <a:lnTo>
                  <a:pt x="708" y="479"/>
                </a:lnTo>
                <a:lnTo>
                  <a:pt x="706" y="479"/>
                </a:lnTo>
                <a:lnTo>
                  <a:pt x="706" y="480"/>
                </a:lnTo>
                <a:lnTo>
                  <a:pt x="706" y="481"/>
                </a:lnTo>
                <a:lnTo>
                  <a:pt x="708" y="481"/>
                </a:lnTo>
                <a:lnTo>
                  <a:pt x="708" y="481"/>
                </a:lnTo>
                <a:lnTo>
                  <a:pt x="709" y="481"/>
                </a:lnTo>
                <a:lnTo>
                  <a:pt x="709" y="482"/>
                </a:lnTo>
                <a:lnTo>
                  <a:pt x="709" y="482"/>
                </a:lnTo>
                <a:lnTo>
                  <a:pt x="708" y="482"/>
                </a:lnTo>
                <a:lnTo>
                  <a:pt x="708" y="484"/>
                </a:lnTo>
                <a:lnTo>
                  <a:pt x="706" y="484"/>
                </a:lnTo>
                <a:lnTo>
                  <a:pt x="706" y="484"/>
                </a:lnTo>
                <a:lnTo>
                  <a:pt x="706" y="485"/>
                </a:lnTo>
                <a:lnTo>
                  <a:pt x="706" y="486"/>
                </a:lnTo>
                <a:lnTo>
                  <a:pt x="706" y="486"/>
                </a:lnTo>
                <a:lnTo>
                  <a:pt x="706" y="487"/>
                </a:lnTo>
                <a:lnTo>
                  <a:pt x="708" y="487"/>
                </a:lnTo>
                <a:lnTo>
                  <a:pt x="708" y="487"/>
                </a:lnTo>
                <a:lnTo>
                  <a:pt x="709" y="487"/>
                </a:lnTo>
                <a:lnTo>
                  <a:pt x="710" y="489"/>
                </a:lnTo>
                <a:lnTo>
                  <a:pt x="709" y="489"/>
                </a:lnTo>
                <a:lnTo>
                  <a:pt x="709" y="490"/>
                </a:lnTo>
                <a:lnTo>
                  <a:pt x="709" y="490"/>
                </a:lnTo>
                <a:lnTo>
                  <a:pt x="709" y="491"/>
                </a:lnTo>
                <a:lnTo>
                  <a:pt x="709" y="491"/>
                </a:lnTo>
                <a:lnTo>
                  <a:pt x="710" y="491"/>
                </a:lnTo>
                <a:lnTo>
                  <a:pt x="710" y="492"/>
                </a:lnTo>
                <a:lnTo>
                  <a:pt x="711" y="492"/>
                </a:lnTo>
                <a:lnTo>
                  <a:pt x="711" y="492"/>
                </a:lnTo>
                <a:lnTo>
                  <a:pt x="713" y="494"/>
                </a:lnTo>
                <a:lnTo>
                  <a:pt x="713" y="495"/>
                </a:lnTo>
                <a:lnTo>
                  <a:pt x="713" y="495"/>
                </a:lnTo>
                <a:lnTo>
                  <a:pt x="713" y="496"/>
                </a:lnTo>
                <a:lnTo>
                  <a:pt x="714" y="496"/>
                </a:lnTo>
                <a:lnTo>
                  <a:pt x="714" y="496"/>
                </a:lnTo>
                <a:lnTo>
                  <a:pt x="715" y="496"/>
                </a:lnTo>
                <a:lnTo>
                  <a:pt x="715" y="497"/>
                </a:lnTo>
                <a:lnTo>
                  <a:pt x="717" y="497"/>
                </a:lnTo>
                <a:lnTo>
                  <a:pt x="717" y="497"/>
                </a:lnTo>
                <a:lnTo>
                  <a:pt x="718" y="497"/>
                </a:lnTo>
                <a:lnTo>
                  <a:pt x="718" y="497"/>
                </a:lnTo>
                <a:lnTo>
                  <a:pt x="718" y="499"/>
                </a:lnTo>
                <a:lnTo>
                  <a:pt x="718" y="500"/>
                </a:lnTo>
                <a:lnTo>
                  <a:pt x="717" y="500"/>
                </a:lnTo>
                <a:lnTo>
                  <a:pt x="718" y="501"/>
                </a:lnTo>
                <a:lnTo>
                  <a:pt x="719" y="501"/>
                </a:lnTo>
                <a:lnTo>
                  <a:pt x="719" y="501"/>
                </a:lnTo>
                <a:lnTo>
                  <a:pt x="720" y="502"/>
                </a:lnTo>
                <a:lnTo>
                  <a:pt x="720" y="502"/>
                </a:lnTo>
                <a:lnTo>
                  <a:pt x="720" y="504"/>
                </a:lnTo>
                <a:lnTo>
                  <a:pt x="720" y="504"/>
                </a:lnTo>
                <a:lnTo>
                  <a:pt x="722" y="505"/>
                </a:lnTo>
                <a:lnTo>
                  <a:pt x="722" y="505"/>
                </a:lnTo>
                <a:lnTo>
                  <a:pt x="723" y="505"/>
                </a:lnTo>
                <a:lnTo>
                  <a:pt x="723" y="506"/>
                </a:lnTo>
                <a:lnTo>
                  <a:pt x="723" y="508"/>
                </a:lnTo>
                <a:lnTo>
                  <a:pt x="723" y="508"/>
                </a:lnTo>
                <a:lnTo>
                  <a:pt x="724" y="508"/>
                </a:lnTo>
                <a:lnTo>
                  <a:pt x="724" y="508"/>
                </a:lnTo>
                <a:lnTo>
                  <a:pt x="725" y="508"/>
                </a:lnTo>
                <a:lnTo>
                  <a:pt x="727" y="509"/>
                </a:lnTo>
                <a:lnTo>
                  <a:pt x="727" y="509"/>
                </a:lnTo>
                <a:lnTo>
                  <a:pt x="727" y="509"/>
                </a:lnTo>
                <a:lnTo>
                  <a:pt x="728" y="510"/>
                </a:lnTo>
                <a:lnTo>
                  <a:pt x="728" y="510"/>
                </a:lnTo>
                <a:lnTo>
                  <a:pt x="729" y="510"/>
                </a:lnTo>
                <a:lnTo>
                  <a:pt x="729" y="510"/>
                </a:lnTo>
                <a:lnTo>
                  <a:pt x="730" y="510"/>
                </a:lnTo>
                <a:lnTo>
                  <a:pt x="732" y="510"/>
                </a:lnTo>
                <a:lnTo>
                  <a:pt x="732" y="510"/>
                </a:lnTo>
                <a:lnTo>
                  <a:pt x="733" y="511"/>
                </a:lnTo>
                <a:lnTo>
                  <a:pt x="733" y="511"/>
                </a:lnTo>
                <a:lnTo>
                  <a:pt x="733" y="513"/>
                </a:lnTo>
                <a:lnTo>
                  <a:pt x="734" y="513"/>
                </a:lnTo>
                <a:lnTo>
                  <a:pt x="735" y="513"/>
                </a:lnTo>
                <a:lnTo>
                  <a:pt x="735" y="513"/>
                </a:lnTo>
                <a:lnTo>
                  <a:pt x="737" y="514"/>
                </a:lnTo>
                <a:lnTo>
                  <a:pt x="737" y="513"/>
                </a:lnTo>
                <a:lnTo>
                  <a:pt x="738" y="514"/>
                </a:lnTo>
                <a:lnTo>
                  <a:pt x="739" y="514"/>
                </a:lnTo>
                <a:lnTo>
                  <a:pt x="740" y="514"/>
                </a:lnTo>
                <a:lnTo>
                  <a:pt x="740" y="514"/>
                </a:lnTo>
                <a:lnTo>
                  <a:pt x="740" y="514"/>
                </a:lnTo>
                <a:lnTo>
                  <a:pt x="740" y="514"/>
                </a:lnTo>
                <a:lnTo>
                  <a:pt x="740" y="514"/>
                </a:lnTo>
                <a:lnTo>
                  <a:pt x="740" y="515"/>
                </a:lnTo>
                <a:lnTo>
                  <a:pt x="742" y="515"/>
                </a:lnTo>
                <a:lnTo>
                  <a:pt x="743" y="515"/>
                </a:lnTo>
                <a:lnTo>
                  <a:pt x="743" y="515"/>
                </a:lnTo>
                <a:lnTo>
                  <a:pt x="743" y="516"/>
                </a:lnTo>
                <a:lnTo>
                  <a:pt x="744" y="516"/>
                </a:lnTo>
                <a:lnTo>
                  <a:pt x="746" y="516"/>
                </a:lnTo>
                <a:lnTo>
                  <a:pt x="746" y="516"/>
                </a:lnTo>
                <a:lnTo>
                  <a:pt x="746" y="518"/>
                </a:lnTo>
                <a:lnTo>
                  <a:pt x="746" y="519"/>
                </a:lnTo>
                <a:lnTo>
                  <a:pt x="746" y="519"/>
                </a:lnTo>
                <a:lnTo>
                  <a:pt x="747" y="519"/>
                </a:lnTo>
                <a:lnTo>
                  <a:pt x="748" y="519"/>
                </a:lnTo>
                <a:lnTo>
                  <a:pt x="748" y="520"/>
                </a:lnTo>
                <a:lnTo>
                  <a:pt x="749" y="521"/>
                </a:lnTo>
                <a:lnTo>
                  <a:pt x="749" y="521"/>
                </a:lnTo>
                <a:lnTo>
                  <a:pt x="749" y="521"/>
                </a:lnTo>
                <a:lnTo>
                  <a:pt x="751" y="521"/>
                </a:lnTo>
                <a:lnTo>
                  <a:pt x="751" y="521"/>
                </a:lnTo>
                <a:lnTo>
                  <a:pt x="751" y="521"/>
                </a:lnTo>
                <a:lnTo>
                  <a:pt x="752" y="520"/>
                </a:lnTo>
                <a:lnTo>
                  <a:pt x="752" y="520"/>
                </a:lnTo>
                <a:lnTo>
                  <a:pt x="752" y="519"/>
                </a:lnTo>
                <a:lnTo>
                  <a:pt x="752" y="519"/>
                </a:lnTo>
                <a:lnTo>
                  <a:pt x="752" y="519"/>
                </a:lnTo>
                <a:lnTo>
                  <a:pt x="752" y="519"/>
                </a:lnTo>
                <a:lnTo>
                  <a:pt x="752" y="519"/>
                </a:lnTo>
                <a:lnTo>
                  <a:pt x="752" y="519"/>
                </a:lnTo>
                <a:lnTo>
                  <a:pt x="752" y="519"/>
                </a:lnTo>
                <a:lnTo>
                  <a:pt x="752" y="519"/>
                </a:lnTo>
                <a:lnTo>
                  <a:pt x="754" y="518"/>
                </a:lnTo>
                <a:lnTo>
                  <a:pt x="754" y="519"/>
                </a:lnTo>
                <a:lnTo>
                  <a:pt x="754" y="519"/>
                </a:lnTo>
                <a:lnTo>
                  <a:pt x="754" y="520"/>
                </a:lnTo>
                <a:lnTo>
                  <a:pt x="754" y="520"/>
                </a:lnTo>
                <a:lnTo>
                  <a:pt x="754" y="521"/>
                </a:lnTo>
                <a:lnTo>
                  <a:pt x="754" y="521"/>
                </a:lnTo>
                <a:lnTo>
                  <a:pt x="754" y="521"/>
                </a:lnTo>
                <a:lnTo>
                  <a:pt x="754" y="521"/>
                </a:lnTo>
                <a:lnTo>
                  <a:pt x="756" y="521"/>
                </a:lnTo>
                <a:lnTo>
                  <a:pt x="757" y="521"/>
                </a:lnTo>
                <a:lnTo>
                  <a:pt x="757" y="521"/>
                </a:lnTo>
                <a:lnTo>
                  <a:pt x="757" y="523"/>
                </a:lnTo>
                <a:lnTo>
                  <a:pt x="758" y="523"/>
                </a:lnTo>
                <a:lnTo>
                  <a:pt x="759" y="523"/>
                </a:lnTo>
                <a:lnTo>
                  <a:pt x="759" y="524"/>
                </a:lnTo>
                <a:lnTo>
                  <a:pt x="759" y="524"/>
                </a:lnTo>
                <a:lnTo>
                  <a:pt x="759" y="525"/>
                </a:lnTo>
                <a:lnTo>
                  <a:pt x="759" y="526"/>
                </a:lnTo>
                <a:lnTo>
                  <a:pt x="759" y="526"/>
                </a:lnTo>
                <a:lnTo>
                  <a:pt x="759" y="526"/>
                </a:lnTo>
                <a:lnTo>
                  <a:pt x="761" y="526"/>
                </a:lnTo>
                <a:lnTo>
                  <a:pt x="762" y="528"/>
                </a:lnTo>
                <a:lnTo>
                  <a:pt x="762" y="528"/>
                </a:lnTo>
                <a:lnTo>
                  <a:pt x="763" y="528"/>
                </a:lnTo>
                <a:lnTo>
                  <a:pt x="764" y="529"/>
                </a:lnTo>
                <a:lnTo>
                  <a:pt x="764" y="529"/>
                </a:lnTo>
                <a:lnTo>
                  <a:pt x="764" y="529"/>
                </a:lnTo>
                <a:lnTo>
                  <a:pt x="764" y="530"/>
                </a:lnTo>
                <a:lnTo>
                  <a:pt x="764" y="531"/>
                </a:lnTo>
                <a:lnTo>
                  <a:pt x="766" y="531"/>
                </a:lnTo>
                <a:lnTo>
                  <a:pt x="767" y="531"/>
                </a:lnTo>
                <a:lnTo>
                  <a:pt x="767" y="533"/>
                </a:lnTo>
                <a:lnTo>
                  <a:pt x="767" y="533"/>
                </a:lnTo>
                <a:lnTo>
                  <a:pt x="766" y="533"/>
                </a:lnTo>
                <a:lnTo>
                  <a:pt x="764" y="533"/>
                </a:lnTo>
                <a:lnTo>
                  <a:pt x="764" y="533"/>
                </a:lnTo>
                <a:lnTo>
                  <a:pt x="764" y="534"/>
                </a:lnTo>
                <a:lnTo>
                  <a:pt x="764" y="535"/>
                </a:lnTo>
                <a:lnTo>
                  <a:pt x="766" y="535"/>
                </a:lnTo>
                <a:lnTo>
                  <a:pt x="767" y="535"/>
                </a:lnTo>
                <a:lnTo>
                  <a:pt x="767" y="535"/>
                </a:lnTo>
                <a:lnTo>
                  <a:pt x="767" y="536"/>
                </a:lnTo>
                <a:lnTo>
                  <a:pt x="767" y="538"/>
                </a:lnTo>
                <a:lnTo>
                  <a:pt x="767" y="538"/>
                </a:lnTo>
                <a:lnTo>
                  <a:pt x="767" y="538"/>
                </a:lnTo>
                <a:lnTo>
                  <a:pt x="766" y="538"/>
                </a:lnTo>
                <a:lnTo>
                  <a:pt x="764" y="538"/>
                </a:lnTo>
                <a:lnTo>
                  <a:pt x="764" y="536"/>
                </a:lnTo>
                <a:lnTo>
                  <a:pt x="763" y="536"/>
                </a:lnTo>
                <a:lnTo>
                  <a:pt x="762" y="536"/>
                </a:lnTo>
                <a:lnTo>
                  <a:pt x="762" y="538"/>
                </a:lnTo>
                <a:lnTo>
                  <a:pt x="762" y="538"/>
                </a:lnTo>
                <a:lnTo>
                  <a:pt x="762" y="538"/>
                </a:lnTo>
                <a:lnTo>
                  <a:pt x="762" y="539"/>
                </a:lnTo>
                <a:lnTo>
                  <a:pt x="761" y="540"/>
                </a:lnTo>
                <a:lnTo>
                  <a:pt x="761" y="540"/>
                </a:lnTo>
                <a:lnTo>
                  <a:pt x="759" y="540"/>
                </a:lnTo>
                <a:lnTo>
                  <a:pt x="759" y="540"/>
                </a:lnTo>
                <a:lnTo>
                  <a:pt x="759" y="540"/>
                </a:lnTo>
                <a:lnTo>
                  <a:pt x="758" y="540"/>
                </a:lnTo>
                <a:lnTo>
                  <a:pt x="757" y="540"/>
                </a:lnTo>
                <a:lnTo>
                  <a:pt x="757" y="540"/>
                </a:lnTo>
                <a:lnTo>
                  <a:pt x="757" y="542"/>
                </a:lnTo>
                <a:lnTo>
                  <a:pt x="757" y="543"/>
                </a:lnTo>
                <a:lnTo>
                  <a:pt x="757" y="543"/>
                </a:lnTo>
                <a:lnTo>
                  <a:pt x="756" y="543"/>
                </a:lnTo>
                <a:lnTo>
                  <a:pt x="754" y="543"/>
                </a:lnTo>
                <a:lnTo>
                  <a:pt x="754" y="543"/>
                </a:lnTo>
                <a:lnTo>
                  <a:pt x="753" y="542"/>
                </a:lnTo>
                <a:lnTo>
                  <a:pt x="752" y="542"/>
                </a:lnTo>
                <a:lnTo>
                  <a:pt x="752" y="542"/>
                </a:lnTo>
                <a:lnTo>
                  <a:pt x="752" y="540"/>
                </a:lnTo>
                <a:lnTo>
                  <a:pt x="752" y="540"/>
                </a:lnTo>
                <a:lnTo>
                  <a:pt x="751" y="540"/>
                </a:lnTo>
                <a:lnTo>
                  <a:pt x="749" y="540"/>
                </a:lnTo>
                <a:lnTo>
                  <a:pt x="748" y="540"/>
                </a:lnTo>
                <a:lnTo>
                  <a:pt x="748" y="540"/>
                </a:lnTo>
                <a:lnTo>
                  <a:pt x="748" y="540"/>
                </a:lnTo>
                <a:lnTo>
                  <a:pt x="747" y="540"/>
                </a:lnTo>
                <a:lnTo>
                  <a:pt x="746" y="540"/>
                </a:lnTo>
                <a:lnTo>
                  <a:pt x="746" y="540"/>
                </a:lnTo>
                <a:lnTo>
                  <a:pt x="746" y="539"/>
                </a:lnTo>
                <a:lnTo>
                  <a:pt x="746" y="539"/>
                </a:lnTo>
                <a:lnTo>
                  <a:pt x="744" y="538"/>
                </a:lnTo>
                <a:lnTo>
                  <a:pt x="743" y="538"/>
                </a:lnTo>
                <a:lnTo>
                  <a:pt x="743" y="538"/>
                </a:lnTo>
                <a:lnTo>
                  <a:pt x="743" y="535"/>
                </a:lnTo>
                <a:lnTo>
                  <a:pt x="743" y="535"/>
                </a:lnTo>
                <a:lnTo>
                  <a:pt x="742" y="535"/>
                </a:lnTo>
                <a:lnTo>
                  <a:pt x="742" y="535"/>
                </a:lnTo>
                <a:lnTo>
                  <a:pt x="740" y="534"/>
                </a:lnTo>
                <a:lnTo>
                  <a:pt x="740" y="534"/>
                </a:lnTo>
                <a:lnTo>
                  <a:pt x="740" y="534"/>
                </a:lnTo>
                <a:lnTo>
                  <a:pt x="740" y="534"/>
                </a:lnTo>
                <a:lnTo>
                  <a:pt x="739" y="534"/>
                </a:lnTo>
                <a:lnTo>
                  <a:pt x="738" y="534"/>
                </a:lnTo>
                <a:lnTo>
                  <a:pt x="738" y="534"/>
                </a:lnTo>
                <a:lnTo>
                  <a:pt x="738" y="535"/>
                </a:lnTo>
                <a:lnTo>
                  <a:pt x="738" y="535"/>
                </a:lnTo>
                <a:lnTo>
                  <a:pt x="737" y="535"/>
                </a:lnTo>
                <a:lnTo>
                  <a:pt x="735" y="536"/>
                </a:lnTo>
                <a:lnTo>
                  <a:pt x="735" y="536"/>
                </a:lnTo>
                <a:lnTo>
                  <a:pt x="735" y="538"/>
                </a:lnTo>
                <a:lnTo>
                  <a:pt x="735" y="538"/>
                </a:lnTo>
                <a:lnTo>
                  <a:pt x="735" y="539"/>
                </a:lnTo>
                <a:lnTo>
                  <a:pt x="735" y="540"/>
                </a:lnTo>
                <a:lnTo>
                  <a:pt x="735" y="540"/>
                </a:lnTo>
                <a:lnTo>
                  <a:pt x="735" y="542"/>
                </a:lnTo>
                <a:lnTo>
                  <a:pt x="735" y="542"/>
                </a:lnTo>
                <a:lnTo>
                  <a:pt x="734" y="542"/>
                </a:lnTo>
                <a:lnTo>
                  <a:pt x="733" y="542"/>
                </a:lnTo>
                <a:lnTo>
                  <a:pt x="733" y="543"/>
                </a:lnTo>
                <a:lnTo>
                  <a:pt x="733" y="543"/>
                </a:lnTo>
                <a:lnTo>
                  <a:pt x="732" y="543"/>
                </a:lnTo>
                <a:lnTo>
                  <a:pt x="730" y="543"/>
                </a:lnTo>
                <a:lnTo>
                  <a:pt x="729" y="543"/>
                </a:lnTo>
                <a:lnTo>
                  <a:pt x="729" y="543"/>
                </a:lnTo>
                <a:lnTo>
                  <a:pt x="729" y="543"/>
                </a:lnTo>
                <a:lnTo>
                  <a:pt x="728" y="542"/>
                </a:lnTo>
                <a:lnTo>
                  <a:pt x="727" y="544"/>
                </a:lnTo>
                <a:lnTo>
                  <a:pt x="727" y="544"/>
                </a:lnTo>
                <a:lnTo>
                  <a:pt x="727" y="544"/>
                </a:lnTo>
                <a:lnTo>
                  <a:pt x="725" y="544"/>
                </a:lnTo>
                <a:lnTo>
                  <a:pt x="725" y="543"/>
                </a:lnTo>
                <a:lnTo>
                  <a:pt x="725" y="543"/>
                </a:lnTo>
                <a:lnTo>
                  <a:pt x="725" y="542"/>
                </a:lnTo>
                <a:lnTo>
                  <a:pt x="725" y="540"/>
                </a:lnTo>
                <a:lnTo>
                  <a:pt x="725" y="540"/>
                </a:lnTo>
                <a:lnTo>
                  <a:pt x="725" y="539"/>
                </a:lnTo>
                <a:lnTo>
                  <a:pt x="724" y="539"/>
                </a:lnTo>
                <a:lnTo>
                  <a:pt x="724" y="539"/>
                </a:lnTo>
                <a:lnTo>
                  <a:pt x="723" y="539"/>
                </a:lnTo>
                <a:lnTo>
                  <a:pt x="723" y="539"/>
                </a:lnTo>
                <a:lnTo>
                  <a:pt x="722" y="539"/>
                </a:lnTo>
                <a:lnTo>
                  <a:pt x="722" y="539"/>
                </a:lnTo>
                <a:lnTo>
                  <a:pt x="720" y="539"/>
                </a:lnTo>
                <a:lnTo>
                  <a:pt x="720" y="538"/>
                </a:lnTo>
                <a:lnTo>
                  <a:pt x="719" y="538"/>
                </a:lnTo>
                <a:lnTo>
                  <a:pt x="719" y="538"/>
                </a:lnTo>
                <a:lnTo>
                  <a:pt x="718" y="538"/>
                </a:lnTo>
                <a:lnTo>
                  <a:pt x="718" y="538"/>
                </a:lnTo>
                <a:lnTo>
                  <a:pt x="717" y="539"/>
                </a:lnTo>
                <a:lnTo>
                  <a:pt x="717" y="539"/>
                </a:lnTo>
                <a:lnTo>
                  <a:pt x="715" y="539"/>
                </a:lnTo>
                <a:lnTo>
                  <a:pt x="714" y="540"/>
                </a:lnTo>
                <a:lnTo>
                  <a:pt x="714" y="540"/>
                </a:lnTo>
                <a:lnTo>
                  <a:pt x="713" y="540"/>
                </a:lnTo>
                <a:lnTo>
                  <a:pt x="713" y="540"/>
                </a:lnTo>
                <a:lnTo>
                  <a:pt x="713" y="542"/>
                </a:lnTo>
                <a:lnTo>
                  <a:pt x="713" y="543"/>
                </a:lnTo>
                <a:lnTo>
                  <a:pt x="713" y="543"/>
                </a:lnTo>
                <a:lnTo>
                  <a:pt x="713" y="544"/>
                </a:lnTo>
                <a:lnTo>
                  <a:pt x="713" y="545"/>
                </a:lnTo>
                <a:lnTo>
                  <a:pt x="713" y="545"/>
                </a:lnTo>
                <a:lnTo>
                  <a:pt x="713" y="545"/>
                </a:lnTo>
                <a:lnTo>
                  <a:pt x="713" y="547"/>
                </a:lnTo>
                <a:lnTo>
                  <a:pt x="713" y="548"/>
                </a:lnTo>
                <a:lnTo>
                  <a:pt x="711" y="548"/>
                </a:lnTo>
                <a:lnTo>
                  <a:pt x="710" y="548"/>
                </a:lnTo>
                <a:lnTo>
                  <a:pt x="710" y="548"/>
                </a:lnTo>
                <a:lnTo>
                  <a:pt x="710" y="549"/>
                </a:lnTo>
                <a:lnTo>
                  <a:pt x="709" y="549"/>
                </a:lnTo>
                <a:lnTo>
                  <a:pt x="708" y="549"/>
                </a:lnTo>
                <a:lnTo>
                  <a:pt x="708" y="549"/>
                </a:lnTo>
                <a:lnTo>
                  <a:pt x="708" y="550"/>
                </a:lnTo>
                <a:lnTo>
                  <a:pt x="708" y="552"/>
                </a:lnTo>
                <a:lnTo>
                  <a:pt x="706" y="552"/>
                </a:lnTo>
                <a:lnTo>
                  <a:pt x="705" y="552"/>
                </a:lnTo>
                <a:lnTo>
                  <a:pt x="705" y="552"/>
                </a:lnTo>
                <a:lnTo>
                  <a:pt x="705" y="553"/>
                </a:lnTo>
                <a:lnTo>
                  <a:pt x="704" y="553"/>
                </a:lnTo>
                <a:lnTo>
                  <a:pt x="703" y="554"/>
                </a:lnTo>
                <a:lnTo>
                  <a:pt x="703" y="554"/>
                </a:lnTo>
                <a:lnTo>
                  <a:pt x="701" y="554"/>
                </a:lnTo>
                <a:lnTo>
                  <a:pt x="701" y="554"/>
                </a:lnTo>
                <a:lnTo>
                  <a:pt x="700" y="554"/>
                </a:lnTo>
                <a:lnTo>
                  <a:pt x="700" y="555"/>
                </a:lnTo>
                <a:lnTo>
                  <a:pt x="699" y="555"/>
                </a:lnTo>
                <a:lnTo>
                  <a:pt x="698" y="555"/>
                </a:lnTo>
                <a:lnTo>
                  <a:pt x="698" y="557"/>
                </a:lnTo>
                <a:lnTo>
                  <a:pt x="698" y="557"/>
                </a:lnTo>
                <a:lnTo>
                  <a:pt x="698" y="557"/>
                </a:lnTo>
                <a:lnTo>
                  <a:pt x="698" y="557"/>
                </a:lnTo>
                <a:lnTo>
                  <a:pt x="698" y="558"/>
                </a:lnTo>
                <a:lnTo>
                  <a:pt x="698" y="559"/>
                </a:lnTo>
                <a:lnTo>
                  <a:pt x="696" y="559"/>
                </a:lnTo>
                <a:lnTo>
                  <a:pt x="695" y="559"/>
                </a:lnTo>
                <a:lnTo>
                  <a:pt x="695" y="559"/>
                </a:lnTo>
                <a:lnTo>
                  <a:pt x="694" y="560"/>
                </a:lnTo>
                <a:lnTo>
                  <a:pt x="693" y="560"/>
                </a:lnTo>
                <a:lnTo>
                  <a:pt x="693" y="560"/>
                </a:lnTo>
                <a:lnTo>
                  <a:pt x="691" y="560"/>
                </a:lnTo>
                <a:lnTo>
                  <a:pt x="691" y="562"/>
                </a:lnTo>
                <a:lnTo>
                  <a:pt x="691" y="562"/>
                </a:lnTo>
                <a:lnTo>
                  <a:pt x="691" y="562"/>
                </a:lnTo>
                <a:lnTo>
                  <a:pt x="690" y="563"/>
                </a:lnTo>
                <a:lnTo>
                  <a:pt x="689" y="563"/>
                </a:lnTo>
                <a:lnTo>
                  <a:pt x="689" y="564"/>
                </a:lnTo>
                <a:lnTo>
                  <a:pt x="689" y="564"/>
                </a:lnTo>
                <a:lnTo>
                  <a:pt x="689" y="565"/>
                </a:lnTo>
                <a:lnTo>
                  <a:pt x="689" y="565"/>
                </a:lnTo>
                <a:lnTo>
                  <a:pt x="689" y="567"/>
                </a:lnTo>
                <a:lnTo>
                  <a:pt x="689" y="567"/>
                </a:lnTo>
                <a:lnTo>
                  <a:pt x="688" y="567"/>
                </a:lnTo>
                <a:lnTo>
                  <a:pt x="686" y="567"/>
                </a:lnTo>
                <a:lnTo>
                  <a:pt x="686" y="567"/>
                </a:lnTo>
                <a:lnTo>
                  <a:pt x="686" y="567"/>
                </a:lnTo>
                <a:lnTo>
                  <a:pt x="685" y="567"/>
                </a:lnTo>
                <a:lnTo>
                  <a:pt x="684" y="567"/>
                </a:lnTo>
                <a:lnTo>
                  <a:pt x="684" y="568"/>
                </a:lnTo>
                <a:lnTo>
                  <a:pt x="684" y="568"/>
                </a:lnTo>
                <a:lnTo>
                  <a:pt x="685" y="569"/>
                </a:lnTo>
                <a:lnTo>
                  <a:pt x="686" y="568"/>
                </a:lnTo>
                <a:lnTo>
                  <a:pt x="686" y="568"/>
                </a:lnTo>
                <a:lnTo>
                  <a:pt x="688" y="568"/>
                </a:lnTo>
                <a:lnTo>
                  <a:pt x="689" y="568"/>
                </a:lnTo>
                <a:lnTo>
                  <a:pt x="689" y="568"/>
                </a:lnTo>
                <a:lnTo>
                  <a:pt x="689" y="569"/>
                </a:lnTo>
                <a:lnTo>
                  <a:pt x="689" y="570"/>
                </a:lnTo>
                <a:lnTo>
                  <a:pt x="689" y="570"/>
                </a:lnTo>
                <a:lnTo>
                  <a:pt x="688" y="570"/>
                </a:lnTo>
                <a:lnTo>
                  <a:pt x="686" y="570"/>
                </a:lnTo>
                <a:lnTo>
                  <a:pt x="686" y="570"/>
                </a:lnTo>
                <a:lnTo>
                  <a:pt x="685" y="570"/>
                </a:lnTo>
                <a:lnTo>
                  <a:pt x="685" y="570"/>
                </a:lnTo>
                <a:lnTo>
                  <a:pt x="684" y="572"/>
                </a:lnTo>
                <a:lnTo>
                  <a:pt x="684" y="572"/>
                </a:lnTo>
                <a:lnTo>
                  <a:pt x="684" y="573"/>
                </a:lnTo>
                <a:lnTo>
                  <a:pt x="684" y="573"/>
                </a:lnTo>
                <a:lnTo>
                  <a:pt x="684" y="573"/>
                </a:lnTo>
                <a:lnTo>
                  <a:pt x="683" y="574"/>
                </a:lnTo>
                <a:lnTo>
                  <a:pt x="681" y="574"/>
                </a:lnTo>
                <a:lnTo>
                  <a:pt x="681" y="574"/>
                </a:lnTo>
                <a:lnTo>
                  <a:pt x="681" y="573"/>
                </a:lnTo>
                <a:lnTo>
                  <a:pt x="680" y="573"/>
                </a:lnTo>
                <a:lnTo>
                  <a:pt x="679" y="573"/>
                </a:lnTo>
                <a:lnTo>
                  <a:pt x="679" y="574"/>
                </a:lnTo>
                <a:lnTo>
                  <a:pt x="677" y="574"/>
                </a:lnTo>
                <a:lnTo>
                  <a:pt x="676" y="576"/>
                </a:lnTo>
                <a:lnTo>
                  <a:pt x="676" y="576"/>
                </a:lnTo>
                <a:lnTo>
                  <a:pt x="675" y="576"/>
                </a:lnTo>
                <a:lnTo>
                  <a:pt x="674" y="576"/>
                </a:lnTo>
                <a:lnTo>
                  <a:pt x="674" y="576"/>
                </a:lnTo>
                <a:lnTo>
                  <a:pt x="674" y="576"/>
                </a:lnTo>
                <a:lnTo>
                  <a:pt x="672" y="577"/>
                </a:lnTo>
                <a:lnTo>
                  <a:pt x="672" y="577"/>
                </a:lnTo>
                <a:lnTo>
                  <a:pt x="672" y="577"/>
                </a:lnTo>
                <a:lnTo>
                  <a:pt x="671" y="578"/>
                </a:lnTo>
                <a:lnTo>
                  <a:pt x="671" y="578"/>
                </a:lnTo>
                <a:lnTo>
                  <a:pt x="670" y="578"/>
                </a:lnTo>
                <a:lnTo>
                  <a:pt x="670" y="579"/>
                </a:lnTo>
                <a:lnTo>
                  <a:pt x="670" y="579"/>
                </a:lnTo>
                <a:lnTo>
                  <a:pt x="669" y="581"/>
                </a:lnTo>
                <a:lnTo>
                  <a:pt x="667" y="581"/>
                </a:lnTo>
                <a:lnTo>
                  <a:pt x="667" y="581"/>
                </a:lnTo>
                <a:lnTo>
                  <a:pt x="666" y="581"/>
                </a:lnTo>
                <a:lnTo>
                  <a:pt x="666" y="581"/>
                </a:lnTo>
                <a:lnTo>
                  <a:pt x="665" y="582"/>
                </a:lnTo>
                <a:lnTo>
                  <a:pt x="665" y="582"/>
                </a:lnTo>
                <a:lnTo>
                  <a:pt x="664" y="582"/>
                </a:lnTo>
                <a:lnTo>
                  <a:pt x="664" y="583"/>
                </a:lnTo>
                <a:lnTo>
                  <a:pt x="662" y="583"/>
                </a:lnTo>
                <a:lnTo>
                  <a:pt x="662" y="583"/>
                </a:lnTo>
                <a:lnTo>
                  <a:pt x="661" y="583"/>
                </a:lnTo>
                <a:lnTo>
                  <a:pt x="661" y="583"/>
                </a:lnTo>
                <a:lnTo>
                  <a:pt x="659" y="583"/>
                </a:lnTo>
                <a:lnTo>
                  <a:pt x="657" y="584"/>
                </a:lnTo>
                <a:lnTo>
                  <a:pt x="657" y="583"/>
                </a:lnTo>
                <a:lnTo>
                  <a:pt x="656" y="584"/>
                </a:lnTo>
                <a:lnTo>
                  <a:pt x="655" y="584"/>
                </a:lnTo>
                <a:lnTo>
                  <a:pt x="655" y="586"/>
                </a:lnTo>
                <a:lnTo>
                  <a:pt x="655" y="586"/>
                </a:lnTo>
                <a:lnTo>
                  <a:pt x="654" y="587"/>
                </a:lnTo>
                <a:lnTo>
                  <a:pt x="654" y="587"/>
                </a:lnTo>
                <a:lnTo>
                  <a:pt x="652" y="587"/>
                </a:lnTo>
                <a:lnTo>
                  <a:pt x="651" y="587"/>
                </a:lnTo>
                <a:lnTo>
                  <a:pt x="651" y="587"/>
                </a:lnTo>
                <a:lnTo>
                  <a:pt x="651" y="587"/>
                </a:lnTo>
                <a:lnTo>
                  <a:pt x="650" y="589"/>
                </a:lnTo>
                <a:lnTo>
                  <a:pt x="650" y="589"/>
                </a:lnTo>
                <a:lnTo>
                  <a:pt x="650" y="589"/>
                </a:lnTo>
                <a:lnTo>
                  <a:pt x="648" y="589"/>
                </a:lnTo>
                <a:lnTo>
                  <a:pt x="648" y="589"/>
                </a:lnTo>
                <a:lnTo>
                  <a:pt x="647" y="589"/>
                </a:lnTo>
                <a:lnTo>
                  <a:pt x="646" y="589"/>
                </a:lnTo>
                <a:lnTo>
                  <a:pt x="646" y="589"/>
                </a:lnTo>
                <a:lnTo>
                  <a:pt x="645" y="591"/>
                </a:lnTo>
                <a:lnTo>
                  <a:pt x="645" y="592"/>
                </a:lnTo>
                <a:lnTo>
                  <a:pt x="643" y="592"/>
                </a:lnTo>
                <a:lnTo>
                  <a:pt x="643" y="593"/>
                </a:lnTo>
                <a:lnTo>
                  <a:pt x="643" y="594"/>
                </a:lnTo>
                <a:lnTo>
                  <a:pt x="643" y="594"/>
                </a:lnTo>
                <a:lnTo>
                  <a:pt x="643" y="594"/>
                </a:lnTo>
                <a:lnTo>
                  <a:pt x="642" y="596"/>
                </a:lnTo>
                <a:lnTo>
                  <a:pt x="641" y="596"/>
                </a:lnTo>
                <a:lnTo>
                  <a:pt x="641" y="594"/>
                </a:lnTo>
                <a:lnTo>
                  <a:pt x="640" y="594"/>
                </a:lnTo>
                <a:lnTo>
                  <a:pt x="638" y="596"/>
                </a:lnTo>
                <a:lnTo>
                  <a:pt x="638" y="597"/>
                </a:lnTo>
                <a:lnTo>
                  <a:pt x="638" y="597"/>
                </a:lnTo>
                <a:lnTo>
                  <a:pt x="638" y="598"/>
                </a:lnTo>
                <a:lnTo>
                  <a:pt x="638" y="599"/>
                </a:lnTo>
                <a:lnTo>
                  <a:pt x="638" y="599"/>
                </a:lnTo>
                <a:lnTo>
                  <a:pt x="638" y="601"/>
                </a:lnTo>
                <a:lnTo>
                  <a:pt x="638" y="602"/>
                </a:lnTo>
                <a:lnTo>
                  <a:pt x="640" y="602"/>
                </a:lnTo>
                <a:lnTo>
                  <a:pt x="640" y="602"/>
                </a:lnTo>
                <a:lnTo>
                  <a:pt x="640" y="603"/>
                </a:lnTo>
                <a:lnTo>
                  <a:pt x="641" y="604"/>
                </a:lnTo>
                <a:lnTo>
                  <a:pt x="640" y="604"/>
                </a:lnTo>
                <a:lnTo>
                  <a:pt x="640" y="606"/>
                </a:lnTo>
                <a:lnTo>
                  <a:pt x="638" y="606"/>
                </a:lnTo>
                <a:lnTo>
                  <a:pt x="638" y="607"/>
                </a:lnTo>
                <a:lnTo>
                  <a:pt x="638" y="608"/>
                </a:lnTo>
                <a:lnTo>
                  <a:pt x="638" y="608"/>
                </a:lnTo>
                <a:lnTo>
                  <a:pt x="637" y="608"/>
                </a:lnTo>
                <a:lnTo>
                  <a:pt x="637" y="610"/>
                </a:lnTo>
                <a:lnTo>
                  <a:pt x="637" y="611"/>
                </a:lnTo>
                <a:lnTo>
                  <a:pt x="637" y="611"/>
                </a:lnTo>
                <a:lnTo>
                  <a:pt x="637" y="612"/>
                </a:lnTo>
                <a:lnTo>
                  <a:pt x="637" y="613"/>
                </a:lnTo>
                <a:lnTo>
                  <a:pt x="637" y="613"/>
                </a:lnTo>
                <a:lnTo>
                  <a:pt x="637" y="615"/>
                </a:lnTo>
                <a:lnTo>
                  <a:pt x="637" y="616"/>
                </a:lnTo>
                <a:lnTo>
                  <a:pt x="637" y="616"/>
                </a:lnTo>
                <a:lnTo>
                  <a:pt x="637" y="616"/>
                </a:lnTo>
                <a:lnTo>
                  <a:pt x="638" y="617"/>
                </a:lnTo>
                <a:lnTo>
                  <a:pt x="638" y="617"/>
                </a:lnTo>
                <a:lnTo>
                  <a:pt x="638" y="618"/>
                </a:lnTo>
                <a:lnTo>
                  <a:pt x="638" y="618"/>
                </a:lnTo>
                <a:lnTo>
                  <a:pt x="638" y="620"/>
                </a:lnTo>
                <a:lnTo>
                  <a:pt x="638" y="621"/>
                </a:lnTo>
                <a:lnTo>
                  <a:pt x="638" y="621"/>
                </a:lnTo>
                <a:lnTo>
                  <a:pt x="638" y="621"/>
                </a:lnTo>
                <a:lnTo>
                  <a:pt x="638" y="622"/>
                </a:lnTo>
                <a:lnTo>
                  <a:pt x="638" y="623"/>
                </a:lnTo>
                <a:lnTo>
                  <a:pt x="638" y="623"/>
                </a:lnTo>
                <a:lnTo>
                  <a:pt x="638" y="623"/>
                </a:lnTo>
                <a:lnTo>
                  <a:pt x="638" y="625"/>
                </a:lnTo>
                <a:lnTo>
                  <a:pt x="640" y="626"/>
                </a:lnTo>
                <a:lnTo>
                  <a:pt x="640" y="627"/>
                </a:lnTo>
                <a:lnTo>
                  <a:pt x="641" y="627"/>
                </a:lnTo>
                <a:lnTo>
                  <a:pt x="641" y="627"/>
                </a:lnTo>
                <a:lnTo>
                  <a:pt x="641" y="627"/>
                </a:lnTo>
                <a:lnTo>
                  <a:pt x="641" y="628"/>
                </a:lnTo>
                <a:lnTo>
                  <a:pt x="641" y="630"/>
                </a:lnTo>
                <a:lnTo>
                  <a:pt x="641" y="630"/>
                </a:lnTo>
                <a:lnTo>
                  <a:pt x="641" y="631"/>
                </a:lnTo>
                <a:lnTo>
                  <a:pt x="641" y="632"/>
                </a:lnTo>
                <a:lnTo>
                  <a:pt x="641" y="632"/>
                </a:lnTo>
                <a:lnTo>
                  <a:pt x="641" y="633"/>
                </a:lnTo>
                <a:lnTo>
                  <a:pt x="641" y="633"/>
                </a:lnTo>
                <a:lnTo>
                  <a:pt x="640" y="635"/>
                </a:lnTo>
                <a:lnTo>
                  <a:pt x="641" y="635"/>
                </a:lnTo>
                <a:lnTo>
                  <a:pt x="641" y="636"/>
                </a:lnTo>
                <a:lnTo>
                  <a:pt x="641" y="637"/>
                </a:lnTo>
                <a:lnTo>
                  <a:pt x="642" y="637"/>
                </a:lnTo>
                <a:lnTo>
                  <a:pt x="643" y="637"/>
                </a:lnTo>
                <a:lnTo>
                  <a:pt x="643" y="637"/>
                </a:lnTo>
                <a:lnTo>
                  <a:pt x="643" y="637"/>
                </a:lnTo>
                <a:lnTo>
                  <a:pt x="645" y="639"/>
                </a:lnTo>
                <a:lnTo>
                  <a:pt x="646" y="640"/>
                </a:lnTo>
                <a:lnTo>
                  <a:pt x="646" y="640"/>
                </a:lnTo>
                <a:lnTo>
                  <a:pt x="646" y="640"/>
                </a:lnTo>
                <a:lnTo>
                  <a:pt x="646" y="641"/>
                </a:lnTo>
                <a:lnTo>
                  <a:pt x="646" y="642"/>
                </a:lnTo>
                <a:lnTo>
                  <a:pt x="646" y="642"/>
                </a:lnTo>
                <a:lnTo>
                  <a:pt x="646" y="644"/>
                </a:lnTo>
                <a:lnTo>
                  <a:pt x="646" y="644"/>
                </a:lnTo>
                <a:lnTo>
                  <a:pt x="646" y="645"/>
                </a:lnTo>
                <a:lnTo>
                  <a:pt x="646" y="646"/>
                </a:lnTo>
                <a:lnTo>
                  <a:pt x="647" y="646"/>
                </a:lnTo>
                <a:lnTo>
                  <a:pt x="648" y="646"/>
                </a:lnTo>
                <a:lnTo>
                  <a:pt x="648" y="647"/>
                </a:lnTo>
                <a:lnTo>
                  <a:pt x="648" y="649"/>
                </a:lnTo>
                <a:lnTo>
                  <a:pt x="650" y="649"/>
                </a:lnTo>
                <a:lnTo>
                  <a:pt x="651" y="649"/>
                </a:lnTo>
                <a:lnTo>
                  <a:pt x="651" y="649"/>
                </a:lnTo>
                <a:lnTo>
                  <a:pt x="651" y="650"/>
                </a:lnTo>
                <a:lnTo>
                  <a:pt x="652" y="650"/>
                </a:lnTo>
                <a:lnTo>
                  <a:pt x="654" y="650"/>
                </a:lnTo>
                <a:lnTo>
                  <a:pt x="654" y="649"/>
                </a:lnTo>
                <a:lnTo>
                  <a:pt x="655" y="650"/>
                </a:lnTo>
                <a:lnTo>
                  <a:pt x="655" y="651"/>
                </a:lnTo>
                <a:lnTo>
                  <a:pt x="655" y="651"/>
                </a:lnTo>
                <a:lnTo>
                  <a:pt x="655" y="652"/>
                </a:lnTo>
                <a:lnTo>
                  <a:pt x="655" y="654"/>
                </a:lnTo>
                <a:lnTo>
                  <a:pt x="655" y="654"/>
                </a:lnTo>
                <a:lnTo>
                  <a:pt x="656" y="655"/>
                </a:lnTo>
                <a:lnTo>
                  <a:pt x="657" y="655"/>
                </a:lnTo>
                <a:lnTo>
                  <a:pt x="657" y="654"/>
                </a:lnTo>
                <a:lnTo>
                  <a:pt x="657" y="655"/>
                </a:lnTo>
                <a:lnTo>
                  <a:pt x="657" y="656"/>
                </a:lnTo>
                <a:lnTo>
                  <a:pt x="657" y="656"/>
                </a:lnTo>
                <a:lnTo>
                  <a:pt x="657" y="657"/>
                </a:lnTo>
                <a:lnTo>
                  <a:pt x="657" y="657"/>
                </a:lnTo>
                <a:lnTo>
                  <a:pt x="657" y="659"/>
                </a:lnTo>
                <a:lnTo>
                  <a:pt x="659" y="659"/>
                </a:lnTo>
                <a:lnTo>
                  <a:pt x="659" y="660"/>
                </a:lnTo>
                <a:lnTo>
                  <a:pt x="660" y="659"/>
                </a:lnTo>
                <a:lnTo>
                  <a:pt x="660" y="660"/>
                </a:lnTo>
                <a:lnTo>
                  <a:pt x="660" y="661"/>
                </a:lnTo>
                <a:lnTo>
                  <a:pt x="660" y="661"/>
                </a:lnTo>
                <a:lnTo>
                  <a:pt x="660" y="662"/>
                </a:lnTo>
                <a:lnTo>
                  <a:pt x="660" y="664"/>
                </a:lnTo>
                <a:lnTo>
                  <a:pt x="660" y="665"/>
                </a:lnTo>
                <a:lnTo>
                  <a:pt x="660" y="665"/>
                </a:lnTo>
                <a:lnTo>
                  <a:pt x="660" y="666"/>
                </a:lnTo>
                <a:lnTo>
                  <a:pt x="660" y="667"/>
                </a:lnTo>
                <a:lnTo>
                  <a:pt x="660" y="667"/>
                </a:lnTo>
                <a:lnTo>
                  <a:pt x="660" y="669"/>
                </a:lnTo>
                <a:lnTo>
                  <a:pt x="660" y="670"/>
                </a:lnTo>
                <a:lnTo>
                  <a:pt x="660" y="670"/>
                </a:lnTo>
                <a:lnTo>
                  <a:pt x="660" y="670"/>
                </a:lnTo>
                <a:lnTo>
                  <a:pt x="659" y="670"/>
                </a:lnTo>
                <a:lnTo>
                  <a:pt x="657" y="670"/>
                </a:lnTo>
                <a:lnTo>
                  <a:pt x="656" y="673"/>
                </a:lnTo>
                <a:lnTo>
                  <a:pt x="656" y="673"/>
                </a:lnTo>
                <a:lnTo>
                  <a:pt x="656" y="673"/>
                </a:lnTo>
                <a:lnTo>
                  <a:pt x="655" y="674"/>
                </a:lnTo>
                <a:lnTo>
                  <a:pt x="654" y="674"/>
                </a:lnTo>
                <a:lnTo>
                  <a:pt x="654" y="674"/>
                </a:lnTo>
                <a:lnTo>
                  <a:pt x="652" y="675"/>
                </a:lnTo>
                <a:lnTo>
                  <a:pt x="652" y="675"/>
                </a:lnTo>
                <a:lnTo>
                  <a:pt x="651" y="675"/>
                </a:lnTo>
                <a:lnTo>
                  <a:pt x="650" y="675"/>
                </a:lnTo>
                <a:lnTo>
                  <a:pt x="648" y="675"/>
                </a:lnTo>
                <a:lnTo>
                  <a:pt x="648" y="675"/>
                </a:lnTo>
                <a:lnTo>
                  <a:pt x="647" y="675"/>
                </a:lnTo>
                <a:lnTo>
                  <a:pt x="646" y="675"/>
                </a:lnTo>
                <a:lnTo>
                  <a:pt x="646" y="676"/>
                </a:lnTo>
                <a:lnTo>
                  <a:pt x="646" y="676"/>
                </a:lnTo>
                <a:lnTo>
                  <a:pt x="645" y="678"/>
                </a:lnTo>
                <a:lnTo>
                  <a:pt x="645" y="678"/>
                </a:lnTo>
                <a:lnTo>
                  <a:pt x="643" y="678"/>
                </a:lnTo>
                <a:lnTo>
                  <a:pt x="643" y="679"/>
                </a:lnTo>
                <a:lnTo>
                  <a:pt x="643" y="680"/>
                </a:lnTo>
                <a:lnTo>
                  <a:pt x="643" y="680"/>
                </a:lnTo>
                <a:lnTo>
                  <a:pt x="643" y="681"/>
                </a:lnTo>
                <a:lnTo>
                  <a:pt x="643" y="683"/>
                </a:lnTo>
                <a:lnTo>
                  <a:pt x="643" y="683"/>
                </a:lnTo>
                <a:lnTo>
                  <a:pt x="645" y="683"/>
                </a:lnTo>
                <a:lnTo>
                  <a:pt x="646" y="684"/>
                </a:lnTo>
                <a:lnTo>
                  <a:pt x="646" y="684"/>
                </a:lnTo>
                <a:lnTo>
                  <a:pt x="646" y="684"/>
                </a:lnTo>
                <a:lnTo>
                  <a:pt x="646" y="685"/>
                </a:lnTo>
                <a:lnTo>
                  <a:pt x="646" y="686"/>
                </a:lnTo>
                <a:lnTo>
                  <a:pt x="646" y="686"/>
                </a:lnTo>
                <a:lnTo>
                  <a:pt x="646" y="688"/>
                </a:lnTo>
                <a:lnTo>
                  <a:pt x="646" y="689"/>
                </a:lnTo>
                <a:lnTo>
                  <a:pt x="646" y="689"/>
                </a:lnTo>
                <a:lnTo>
                  <a:pt x="647" y="689"/>
                </a:lnTo>
                <a:lnTo>
                  <a:pt x="648" y="689"/>
                </a:lnTo>
                <a:lnTo>
                  <a:pt x="648" y="689"/>
                </a:lnTo>
                <a:lnTo>
                  <a:pt x="648" y="690"/>
                </a:lnTo>
                <a:lnTo>
                  <a:pt x="648" y="691"/>
                </a:lnTo>
                <a:lnTo>
                  <a:pt x="648" y="691"/>
                </a:lnTo>
                <a:lnTo>
                  <a:pt x="648" y="693"/>
                </a:lnTo>
                <a:lnTo>
                  <a:pt x="650" y="693"/>
                </a:lnTo>
                <a:lnTo>
                  <a:pt x="651" y="693"/>
                </a:lnTo>
                <a:lnTo>
                  <a:pt x="651" y="694"/>
                </a:lnTo>
                <a:lnTo>
                  <a:pt x="650" y="694"/>
                </a:lnTo>
                <a:lnTo>
                  <a:pt x="648" y="694"/>
                </a:lnTo>
                <a:lnTo>
                  <a:pt x="648" y="694"/>
                </a:lnTo>
                <a:lnTo>
                  <a:pt x="648" y="694"/>
                </a:lnTo>
                <a:lnTo>
                  <a:pt x="647" y="694"/>
                </a:lnTo>
                <a:lnTo>
                  <a:pt x="646" y="695"/>
                </a:lnTo>
                <a:lnTo>
                  <a:pt x="646" y="695"/>
                </a:lnTo>
                <a:lnTo>
                  <a:pt x="646" y="696"/>
                </a:lnTo>
                <a:lnTo>
                  <a:pt x="646" y="696"/>
                </a:lnTo>
                <a:lnTo>
                  <a:pt x="646" y="696"/>
                </a:lnTo>
                <a:lnTo>
                  <a:pt x="645" y="698"/>
                </a:lnTo>
                <a:lnTo>
                  <a:pt x="643" y="698"/>
                </a:lnTo>
                <a:lnTo>
                  <a:pt x="643" y="698"/>
                </a:lnTo>
                <a:lnTo>
                  <a:pt x="643" y="699"/>
                </a:lnTo>
                <a:lnTo>
                  <a:pt x="643" y="699"/>
                </a:lnTo>
                <a:lnTo>
                  <a:pt x="645" y="699"/>
                </a:lnTo>
                <a:lnTo>
                  <a:pt x="646" y="699"/>
                </a:lnTo>
                <a:lnTo>
                  <a:pt x="646" y="699"/>
                </a:lnTo>
                <a:lnTo>
                  <a:pt x="646" y="700"/>
                </a:lnTo>
                <a:lnTo>
                  <a:pt x="646" y="701"/>
                </a:lnTo>
                <a:lnTo>
                  <a:pt x="646" y="703"/>
                </a:lnTo>
                <a:lnTo>
                  <a:pt x="646" y="703"/>
                </a:lnTo>
                <a:lnTo>
                  <a:pt x="646" y="704"/>
                </a:lnTo>
                <a:lnTo>
                  <a:pt x="646" y="704"/>
                </a:lnTo>
                <a:lnTo>
                  <a:pt x="645" y="704"/>
                </a:lnTo>
                <a:lnTo>
                  <a:pt x="643" y="705"/>
                </a:lnTo>
                <a:lnTo>
                  <a:pt x="643" y="705"/>
                </a:lnTo>
                <a:lnTo>
                  <a:pt x="643" y="705"/>
                </a:lnTo>
                <a:lnTo>
                  <a:pt x="643" y="707"/>
                </a:lnTo>
                <a:lnTo>
                  <a:pt x="643" y="708"/>
                </a:lnTo>
                <a:lnTo>
                  <a:pt x="643" y="708"/>
                </a:lnTo>
                <a:lnTo>
                  <a:pt x="643" y="709"/>
                </a:lnTo>
                <a:lnTo>
                  <a:pt x="643" y="710"/>
                </a:lnTo>
                <a:lnTo>
                  <a:pt x="643" y="710"/>
                </a:lnTo>
                <a:lnTo>
                  <a:pt x="643" y="710"/>
                </a:lnTo>
                <a:lnTo>
                  <a:pt x="643" y="712"/>
                </a:lnTo>
                <a:lnTo>
                  <a:pt x="643" y="713"/>
                </a:lnTo>
                <a:lnTo>
                  <a:pt x="643" y="713"/>
                </a:lnTo>
                <a:lnTo>
                  <a:pt x="642" y="714"/>
                </a:lnTo>
                <a:lnTo>
                  <a:pt x="641" y="714"/>
                </a:lnTo>
                <a:lnTo>
                  <a:pt x="641" y="715"/>
                </a:lnTo>
                <a:lnTo>
                  <a:pt x="641" y="715"/>
                </a:lnTo>
                <a:lnTo>
                  <a:pt x="641" y="715"/>
                </a:lnTo>
                <a:lnTo>
                  <a:pt x="641" y="717"/>
                </a:lnTo>
                <a:lnTo>
                  <a:pt x="641" y="718"/>
                </a:lnTo>
                <a:lnTo>
                  <a:pt x="641" y="718"/>
                </a:lnTo>
                <a:lnTo>
                  <a:pt x="640" y="718"/>
                </a:lnTo>
                <a:lnTo>
                  <a:pt x="638" y="718"/>
                </a:lnTo>
                <a:lnTo>
                  <a:pt x="638" y="719"/>
                </a:lnTo>
                <a:lnTo>
                  <a:pt x="638" y="720"/>
                </a:lnTo>
                <a:lnTo>
                  <a:pt x="638" y="722"/>
                </a:lnTo>
                <a:lnTo>
                  <a:pt x="638" y="722"/>
                </a:lnTo>
                <a:lnTo>
                  <a:pt x="638" y="722"/>
                </a:lnTo>
                <a:lnTo>
                  <a:pt x="640" y="722"/>
                </a:lnTo>
                <a:lnTo>
                  <a:pt x="641" y="722"/>
                </a:lnTo>
                <a:lnTo>
                  <a:pt x="641" y="722"/>
                </a:lnTo>
                <a:lnTo>
                  <a:pt x="638" y="724"/>
                </a:lnTo>
                <a:lnTo>
                  <a:pt x="637" y="725"/>
                </a:lnTo>
                <a:lnTo>
                  <a:pt x="637" y="725"/>
                </a:lnTo>
                <a:lnTo>
                  <a:pt x="637" y="727"/>
                </a:lnTo>
                <a:lnTo>
                  <a:pt x="637" y="727"/>
                </a:lnTo>
                <a:lnTo>
                  <a:pt x="637" y="727"/>
                </a:lnTo>
                <a:lnTo>
                  <a:pt x="636" y="728"/>
                </a:lnTo>
                <a:lnTo>
                  <a:pt x="636" y="728"/>
                </a:lnTo>
                <a:lnTo>
                  <a:pt x="635" y="728"/>
                </a:lnTo>
                <a:lnTo>
                  <a:pt x="635" y="729"/>
                </a:lnTo>
                <a:lnTo>
                  <a:pt x="635" y="729"/>
                </a:lnTo>
                <a:lnTo>
                  <a:pt x="635" y="729"/>
                </a:lnTo>
                <a:lnTo>
                  <a:pt x="635" y="729"/>
                </a:lnTo>
                <a:lnTo>
                  <a:pt x="635" y="730"/>
                </a:lnTo>
                <a:lnTo>
                  <a:pt x="635" y="732"/>
                </a:lnTo>
                <a:lnTo>
                  <a:pt x="635" y="732"/>
                </a:lnTo>
                <a:lnTo>
                  <a:pt x="635" y="732"/>
                </a:lnTo>
                <a:lnTo>
                  <a:pt x="633" y="732"/>
                </a:lnTo>
                <a:lnTo>
                  <a:pt x="632" y="732"/>
                </a:lnTo>
                <a:lnTo>
                  <a:pt x="632" y="733"/>
                </a:lnTo>
                <a:lnTo>
                  <a:pt x="632" y="733"/>
                </a:lnTo>
                <a:lnTo>
                  <a:pt x="632" y="733"/>
                </a:lnTo>
                <a:lnTo>
                  <a:pt x="632" y="734"/>
                </a:lnTo>
                <a:lnTo>
                  <a:pt x="632" y="734"/>
                </a:lnTo>
                <a:lnTo>
                  <a:pt x="632" y="734"/>
                </a:lnTo>
                <a:lnTo>
                  <a:pt x="632" y="735"/>
                </a:lnTo>
                <a:lnTo>
                  <a:pt x="632" y="737"/>
                </a:lnTo>
                <a:lnTo>
                  <a:pt x="632" y="737"/>
                </a:lnTo>
                <a:lnTo>
                  <a:pt x="631" y="737"/>
                </a:lnTo>
                <a:lnTo>
                  <a:pt x="630" y="737"/>
                </a:lnTo>
                <a:lnTo>
                  <a:pt x="630" y="738"/>
                </a:lnTo>
                <a:lnTo>
                  <a:pt x="630" y="738"/>
                </a:lnTo>
                <a:lnTo>
                  <a:pt x="630" y="738"/>
                </a:lnTo>
                <a:lnTo>
                  <a:pt x="630" y="739"/>
                </a:lnTo>
                <a:lnTo>
                  <a:pt x="630" y="741"/>
                </a:lnTo>
                <a:lnTo>
                  <a:pt x="630" y="741"/>
                </a:lnTo>
                <a:lnTo>
                  <a:pt x="630" y="741"/>
                </a:lnTo>
                <a:lnTo>
                  <a:pt x="630" y="742"/>
                </a:lnTo>
                <a:lnTo>
                  <a:pt x="630" y="742"/>
                </a:lnTo>
                <a:lnTo>
                  <a:pt x="630" y="743"/>
                </a:lnTo>
                <a:lnTo>
                  <a:pt x="630" y="743"/>
                </a:lnTo>
                <a:lnTo>
                  <a:pt x="630" y="743"/>
                </a:lnTo>
                <a:lnTo>
                  <a:pt x="630" y="744"/>
                </a:lnTo>
                <a:lnTo>
                  <a:pt x="628" y="746"/>
                </a:lnTo>
                <a:lnTo>
                  <a:pt x="628" y="746"/>
                </a:lnTo>
                <a:lnTo>
                  <a:pt x="627" y="746"/>
                </a:lnTo>
                <a:lnTo>
                  <a:pt x="627" y="746"/>
                </a:lnTo>
                <a:lnTo>
                  <a:pt x="627" y="746"/>
                </a:lnTo>
                <a:lnTo>
                  <a:pt x="626" y="746"/>
                </a:lnTo>
                <a:lnTo>
                  <a:pt x="626" y="746"/>
                </a:lnTo>
                <a:lnTo>
                  <a:pt x="625" y="747"/>
                </a:lnTo>
                <a:lnTo>
                  <a:pt x="625" y="747"/>
                </a:lnTo>
                <a:lnTo>
                  <a:pt x="625" y="747"/>
                </a:lnTo>
                <a:lnTo>
                  <a:pt x="625" y="748"/>
                </a:lnTo>
                <a:lnTo>
                  <a:pt x="623" y="748"/>
                </a:lnTo>
                <a:lnTo>
                  <a:pt x="623" y="748"/>
                </a:lnTo>
                <a:lnTo>
                  <a:pt x="622" y="748"/>
                </a:lnTo>
                <a:lnTo>
                  <a:pt x="622" y="748"/>
                </a:lnTo>
                <a:lnTo>
                  <a:pt x="622" y="749"/>
                </a:lnTo>
                <a:lnTo>
                  <a:pt x="621" y="749"/>
                </a:lnTo>
                <a:lnTo>
                  <a:pt x="621" y="749"/>
                </a:lnTo>
                <a:lnTo>
                  <a:pt x="620" y="751"/>
                </a:lnTo>
                <a:lnTo>
                  <a:pt x="620" y="751"/>
                </a:lnTo>
                <a:lnTo>
                  <a:pt x="620" y="751"/>
                </a:lnTo>
                <a:lnTo>
                  <a:pt x="618" y="751"/>
                </a:lnTo>
                <a:lnTo>
                  <a:pt x="618" y="751"/>
                </a:lnTo>
                <a:lnTo>
                  <a:pt x="617" y="751"/>
                </a:lnTo>
                <a:lnTo>
                  <a:pt x="617" y="751"/>
                </a:lnTo>
                <a:lnTo>
                  <a:pt x="616" y="751"/>
                </a:lnTo>
                <a:lnTo>
                  <a:pt x="616" y="751"/>
                </a:lnTo>
                <a:lnTo>
                  <a:pt x="614" y="751"/>
                </a:lnTo>
                <a:lnTo>
                  <a:pt x="613" y="751"/>
                </a:lnTo>
                <a:lnTo>
                  <a:pt x="613" y="751"/>
                </a:lnTo>
                <a:lnTo>
                  <a:pt x="613" y="751"/>
                </a:lnTo>
                <a:lnTo>
                  <a:pt x="612" y="751"/>
                </a:lnTo>
                <a:lnTo>
                  <a:pt x="612" y="751"/>
                </a:lnTo>
                <a:lnTo>
                  <a:pt x="611" y="751"/>
                </a:lnTo>
                <a:lnTo>
                  <a:pt x="611" y="751"/>
                </a:lnTo>
                <a:lnTo>
                  <a:pt x="611" y="751"/>
                </a:lnTo>
                <a:lnTo>
                  <a:pt x="609" y="751"/>
                </a:lnTo>
                <a:lnTo>
                  <a:pt x="608" y="751"/>
                </a:lnTo>
                <a:lnTo>
                  <a:pt x="608" y="751"/>
                </a:lnTo>
                <a:lnTo>
                  <a:pt x="608" y="751"/>
                </a:lnTo>
                <a:lnTo>
                  <a:pt x="607" y="751"/>
                </a:lnTo>
                <a:lnTo>
                  <a:pt x="607" y="751"/>
                </a:lnTo>
                <a:lnTo>
                  <a:pt x="606" y="751"/>
                </a:lnTo>
                <a:lnTo>
                  <a:pt x="606" y="751"/>
                </a:lnTo>
                <a:lnTo>
                  <a:pt x="606" y="751"/>
                </a:lnTo>
                <a:lnTo>
                  <a:pt x="604" y="751"/>
                </a:lnTo>
                <a:lnTo>
                  <a:pt x="603" y="751"/>
                </a:lnTo>
                <a:lnTo>
                  <a:pt x="603" y="751"/>
                </a:lnTo>
                <a:lnTo>
                  <a:pt x="603" y="751"/>
                </a:lnTo>
                <a:lnTo>
                  <a:pt x="602" y="751"/>
                </a:lnTo>
                <a:lnTo>
                  <a:pt x="602" y="751"/>
                </a:lnTo>
                <a:lnTo>
                  <a:pt x="601" y="751"/>
                </a:lnTo>
                <a:lnTo>
                  <a:pt x="601" y="751"/>
                </a:lnTo>
                <a:lnTo>
                  <a:pt x="601" y="751"/>
                </a:lnTo>
                <a:lnTo>
                  <a:pt x="599" y="751"/>
                </a:lnTo>
                <a:lnTo>
                  <a:pt x="598" y="751"/>
                </a:lnTo>
                <a:lnTo>
                  <a:pt x="598" y="751"/>
                </a:lnTo>
                <a:lnTo>
                  <a:pt x="598" y="751"/>
                </a:lnTo>
                <a:lnTo>
                  <a:pt x="597" y="751"/>
                </a:lnTo>
                <a:lnTo>
                  <a:pt x="597" y="749"/>
                </a:lnTo>
                <a:lnTo>
                  <a:pt x="596" y="749"/>
                </a:lnTo>
                <a:lnTo>
                  <a:pt x="596" y="748"/>
                </a:lnTo>
                <a:lnTo>
                  <a:pt x="594" y="748"/>
                </a:lnTo>
                <a:lnTo>
                  <a:pt x="594" y="748"/>
                </a:lnTo>
                <a:lnTo>
                  <a:pt x="594" y="748"/>
                </a:lnTo>
                <a:lnTo>
                  <a:pt x="593" y="748"/>
                </a:lnTo>
                <a:lnTo>
                  <a:pt x="593" y="748"/>
                </a:lnTo>
                <a:lnTo>
                  <a:pt x="592" y="747"/>
                </a:lnTo>
                <a:lnTo>
                  <a:pt x="592" y="747"/>
                </a:lnTo>
                <a:lnTo>
                  <a:pt x="592" y="747"/>
                </a:lnTo>
                <a:lnTo>
                  <a:pt x="591" y="746"/>
                </a:lnTo>
                <a:lnTo>
                  <a:pt x="591" y="746"/>
                </a:lnTo>
                <a:lnTo>
                  <a:pt x="589" y="746"/>
                </a:lnTo>
                <a:lnTo>
                  <a:pt x="589" y="746"/>
                </a:lnTo>
                <a:lnTo>
                  <a:pt x="589" y="744"/>
                </a:lnTo>
                <a:lnTo>
                  <a:pt x="589" y="743"/>
                </a:lnTo>
                <a:lnTo>
                  <a:pt x="589" y="743"/>
                </a:lnTo>
                <a:lnTo>
                  <a:pt x="589" y="743"/>
                </a:lnTo>
                <a:lnTo>
                  <a:pt x="589" y="743"/>
                </a:lnTo>
                <a:lnTo>
                  <a:pt x="589" y="742"/>
                </a:lnTo>
                <a:lnTo>
                  <a:pt x="589" y="741"/>
                </a:lnTo>
                <a:lnTo>
                  <a:pt x="588" y="741"/>
                </a:lnTo>
                <a:lnTo>
                  <a:pt x="587" y="741"/>
                </a:lnTo>
                <a:lnTo>
                  <a:pt x="587" y="741"/>
                </a:lnTo>
                <a:lnTo>
                  <a:pt x="587" y="741"/>
                </a:lnTo>
                <a:lnTo>
                  <a:pt x="587" y="741"/>
                </a:lnTo>
                <a:lnTo>
                  <a:pt x="586" y="741"/>
                </a:lnTo>
                <a:lnTo>
                  <a:pt x="584" y="741"/>
                </a:lnTo>
                <a:lnTo>
                  <a:pt x="584" y="741"/>
                </a:lnTo>
                <a:lnTo>
                  <a:pt x="584" y="741"/>
                </a:lnTo>
                <a:lnTo>
                  <a:pt x="583" y="741"/>
                </a:lnTo>
                <a:lnTo>
                  <a:pt x="582" y="741"/>
                </a:lnTo>
                <a:lnTo>
                  <a:pt x="582" y="741"/>
                </a:lnTo>
                <a:lnTo>
                  <a:pt x="582" y="741"/>
                </a:lnTo>
                <a:lnTo>
                  <a:pt x="582" y="739"/>
                </a:lnTo>
                <a:lnTo>
                  <a:pt x="582" y="738"/>
                </a:lnTo>
                <a:lnTo>
                  <a:pt x="582" y="738"/>
                </a:lnTo>
                <a:lnTo>
                  <a:pt x="582" y="737"/>
                </a:lnTo>
                <a:lnTo>
                  <a:pt x="582" y="737"/>
                </a:lnTo>
                <a:lnTo>
                  <a:pt x="582" y="737"/>
                </a:lnTo>
                <a:lnTo>
                  <a:pt x="582" y="735"/>
                </a:lnTo>
                <a:lnTo>
                  <a:pt x="580" y="735"/>
                </a:lnTo>
                <a:lnTo>
                  <a:pt x="580" y="735"/>
                </a:lnTo>
                <a:lnTo>
                  <a:pt x="579" y="734"/>
                </a:lnTo>
                <a:lnTo>
                  <a:pt x="579" y="734"/>
                </a:lnTo>
                <a:lnTo>
                  <a:pt x="579" y="734"/>
                </a:lnTo>
                <a:lnTo>
                  <a:pt x="579" y="734"/>
                </a:lnTo>
                <a:lnTo>
                  <a:pt x="579" y="734"/>
                </a:lnTo>
                <a:lnTo>
                  <a:pt x="578" y="734"/>
                </a:lnTo>
                <a:lnTo>
                  <a:pt x="577" y="734"/>
                </a:lnTo>
                <a:lnTo>
                  <a:pt x="577" y="733"/>
                </a:lnTo>
                <a:lnTo>
                  <a:pt x="577" y="733"/>
                </a:lnTo>
                <a:lnTo>
                  <a:pt x="577" y="732"/>
                </a:lnTo>
                <a:lnTo>
                  <a:pt x="577" y="732"/>
                </a:lnTo>
                <a:lnTo>
                  <a:pt x="577" y="732"/>
                </a:lnTo>
                <a:lnTo>
                  <a:pt x="577" y="730"/>
                </a:lnTo>
                <a:lnTo>
                  <a:pt x="577" y="729"/>
                </a:lnTo>
                <a:lnTo>
                  <a:pt x="577" y="729"/>
                </a:lnTo>
                <a:lnTo>
                  <a:pt x="577" y="729"/>
                </a:lnTo>
                <a:lnTo>
                  <a:pt x="577" y="728"/>
                </a:lnTo>
                <a:lnTo>
                  <a:pt x="577" y="728"/>
                </a:lnTo>
                <a:lnTo>
                  <a:pt x="577" y="727"/>
                </a:lnTo>
                <a:lnTo>
                  <a:pt x="577" y="727"/>
                </a:lnTo>
                <a:lnTo>
                  <a:pt x="575" y="727"/>
                </a:lnTo>
                <a:lnTo>
                  <a:pt x="575" y="727"/>
                </a:lnTo>
                <a:lnTo>
                  <a:pt x="575" y="725"/>
                </a:lnTo>
                <a:lnTo>
                  <a:pt x="574" y="725"/>
                </a:lnTo>
                <a:lnTo>
                  <a:pt x="574" y="725"/>
                </a:lnTo>
                <a:lnTo>
                  <a:pt x="573" y="725"/>
                </a:lnTo>
                <a:lnTo>
                  <a:pt x="573" y="724"/>
                </a:lnTo>
                <a:lnTo>
                  <a:pt x="573" y="724"/>
                </a:lnTo>
                <a:lnTo>
                  <a:pt x="572" y="724"/>
                </a:lnTo>
                <a:lnTo>
                  <a:pt x="572" y="724"/>
                </a:lnTo>
                <a:lnTo>
                  <a:pt x="572" y="724"/>
                </a:lnTo>
                <a:lnTo>
                  <a:pt x="572" y="723"/>
                </a:lnTo>
                <a:lnTo>
                  <a:pt x="572" y="722"/>
                </a:lnTo>
                <a:lnTo>
                  <a:pt x="570" y="722"/>
                </a:lnTo>
                <a:lnTo>
                  <a:pt x="570" y="722"/>
                </a:lnTo>
                <a:lnTo>
                  <a:pt x="570" y="722"/>
                </a:lnTo>
                <a:lnTo>
                  <a:pt x="570" y="720"/>
                </a:lnTo>
                <a:lnTo>
                  <a:pt x="569" y="720"/>
                </a:lnTo>
                <a:lnTo>
                  <a:pt x="569" y="719"/>
                </a:lnTo>
                <a:lnTo>
                  <a:pt x="569" y="719"/>
                </a:lnTo>
                <a:lnTo>
                  <a:pt x="569" y="718"/>
                </a:lnTo>
                <a:lnTo>
                  <a:pt x="569" y="718"/>
                </a:lnTo>
                <a:lnTo>
                  <a:pt x="569" y="718"/>
                </a:lnTo>
                <a:lnTo>
                  <a:pt x="569" y="717"/>
                </a:lnTo>
                <a:lnTo>
                  <a:pt x="569" y="715"/>
                </a:lnTo>
                <a:lnTo>
                  <a:pt x="569" y="717"/>
                </a:lnTo>
                <a:lnTo>
                  <a:pt x="570" y="717"/>
                </a:lnTo>
                <a:lnTo>
                  <a:pt x="570" y="717"/>
                </a:lnTo>
                <a:lnTo>
                  <a:pt x="570" y="718"/>
                </a:lnTo>
                <a:lnTo>
                  <a:pt x="570" y="718"/>
                </a:lnTo>
                <a:lnTo>
                  <a:pt x="572" y="718"/>
                </a:lnTo>
                <a:lnTo>
                  <a:pt x="572" y="718"/>
                </a:lnTo>
                <a:lnTo>
                  <a:pt x="573" y="719"/>
                </a:lnTo>
                <a:lnTo>
                  <a:pt x="573" y="719"/>
                </a:lnTo>
                <a:lnTo>
                  <a:pt x="573" y="719"/>
                </a:lnTo>
                <a:lnTo>
                  <a:pt x="574" y="720"/>
                </a:lnTo>
                <a:lnTo>
                  <a:pt x="574" y="720"/>
                </a:lnTo>
                <a:lnTo>
                  <a:pt x="575" y="719"/>
                </a:lnTo>
                <a:lnTo>
                  <a:pt x="575" y="719"/>
                </a:lnTo>
                <a:lnTo>
                  <a:pt x="575" y="718"/>
                </a:lnTo>
                <a:lnTo>
                  <a:pt x="577" y="718"/>
                </a:lnTo>
                <a:lnTo>
                  <a:pt x="577" y="718"/>
                </a:lnTo>
                <a:lnTo>
                  <a:pt x="577" y="718"/>
                </a:lnTo>
                <a:lnTo>
                  <a:pt x="577" y="717"/>
                </a:lnTo>
                <a:lnTo>
                  <a:pt x="577" y="715"/>
                </a:lnTo>
                <a:lnTo>
                  <a:pt x="577" y="715"/>
                </a:lnTo>
                <a:lnTo>
                  <a:pt x="577" y="715"/>
                </a:lnTo>
                <a:lnTo>
                  <a:pt x="577" y="714"/>
                </a:lnTo>
                <a:lnTo>
                  <a:pt x="577" y="714"/>
                </a:lnTo>
                <a:lnTo>
                  <a:pt x="577" y="713"/>
                </a:lnTo>
                <a:lnTo>
                  <a:pt x="577" y="713"/>
                </a:lnTo>
                <a:lnTo>
                  <a:pt x="577" y="713"/>
                </a:lnTo>
                <a:lnTo>
                  <a:pt x="577" y="712"/>
                </a:lnTo>
                <a:lnTo>
                  <a:pt x="577" y="712"/>
                </a:lnTo>
                <a:lnTo>
                  <a:pt x="577" y="710"/>
                </a:lnTo>
                <a:lnTo>
                  <a:pt x="577" y="710"/>
                </a:lnTo>
                <a:lnTo>
                  <a:pt x="577" y="710"/>
                </a:lnTo>
                <a:lnTo>
                  <a:pt x="577" y="709"/>
                </a:lnTo>
                <a:lnTo>
                  <a:pt x="577" y="708"/>
                </a:lnTo>
                <a:lnTo>
                  <a:pt x="577" y="708"/>
                </a:lnTo>
                <a:lnTo>
                  <a:pt x="577" y="708"/>
                </a:lnTo>
                <a:lnTo>
                  <a:pt x="577" y="707"/>
                </a:lnTo>
                <a:lnTo>
                  <a:pt x="577" y="707"/>
                </a:lnTo>
                <a:lnTo>
                  <a:pt x="577" y="705"/>
                </a:lnTo>
                <a:lnTo>
                  <a:pt x="578" y="705"/>
                </a:lnTo>
                <a:lnTo>
                  <a:pt x="578" y="705"/>
                </a:lnTo>
                <a:lnTo>
                  <a:pt x="579" y="705"/>
                </a:lnTo>
                <a:lnTo>
                  <a:pt x="579" y="704"/>
                </a:lnTo>
                <a:lnTo>
                  <a:pt x="579" y="704"/>
                </a:lnTo>
                <a:lnTo>
                  <a:pt x="579" y="703"/>
                </a:lnTo>
                <a:lnTo>
                  <a:pt x="579" y="703"/>
                </a:lnTo>
                <a:lnTo>
                  <a:pt x="579" y="703"/>
                </a:lnTo>
                <a:lnTo>
                  <a:pt x="579" y="701"/>
                </a:lnTo>
                <a:lnTo>
                  <a:pt x="579" y="700"/>
                </a:lnTo>
                <a:lnTo>
                  <a:pt x="579" y="700"/>
                </a:lnTo>
                <a:lnTo>
                  <a:pt x="579" y="699"/>
                </a:lnTo>
                <a:lnTo>
                  <a:pt x="579" y="699"/>
                </a:lnTo>
                <a:lnTo>
                  <a:pt x="579" y="698"/>
                </a:lnTo>
                <a:lnTo>
                  <a:pt x="579" y="698"/>
                </a:lnTo>
                <a:lnTo>
                  <a:pt x="579" y="696"/>
                </a:lnTo>
                <a:lnTo>
                  <a:pt x="579" y="696"/>
                </a:lnTo>
                <a:lnTo>
                  <a:pt x="579" y="696"/>
                </a:lnTo>
                <a:lnTo>
                  <a:pt x="579" y="695"/>
                </a:lnTo>
                <a:lnTo>
                  <a:pt x="579" y="694"/>
                </a:lnTo>
                <a:lnTo>
                  <a:pt x="579" y="694"/>
                </a:lnTo>
                <a:lnTo>
                  <a:pt x="579" y="694"/>
                </a:lnTo>
                <a:lnTo>
                  <a:pt x="579" y="694"/>
                </a:lnTo>
                <a:lnTo>
                  <a:pt x="579" y="694"/>
                </a:lnTo>
                <a:lnTo>
                  <a:pt x="579" y="694"/>
                </a:lnTo>
                <a:lnTo>
                  <a:pt x="578" y="694"/>
                </a:lnTo>
                <a:lnTo>
                  <a:pt x="577" y="694"/>
                </a:lnTo>
                <a:lnTo>
                  <a:pt x="577" y="695"/>
                </a:lnTo>
                <a:lnTo>
                  <a:pt x="575" y="695"/>
                </a:lnTo>
                <a:lnTo>
                  <a:pt x="575" y="695"/>
                </a:lnTo>
                <a:lnTo>
                  <a:pt x="574" y="695"/>
                </a:lnTo>
                <a:lnTo>
                  <a:pt x="574" y="695"/>
                </a:lnTo>
                <a:lnTo>
                  <a:pt x="574" y="694"/>
                </a:lnTo>
                <a:lnTo>
                  <a:pt x="573" y="694"/>
                </a:lnTo>
                <a:lnTo>
                  <a:pt x="574" y="694"/>
                </a:lnTo>
                <a:lnTo>
                  <a:pt x="574" y="693"/>
                </a:lnTo>
                <a:lnTo>
                  <a:pt x="574" y="691"/>
                </a:lnTo>
                <a:lnTo>
                  <a:pt x="574" y="691"/>
                </a:lnTo>
                <a:lnTo>
                  <a:pt x="574" y="691"/>
                </a:lnTo>
                <a:lnTo>
                  <a:pt x="574" y="690"/>
                </a:lnTo>
                <a:lnTo>
                  <a:pt x="574" y="690"/>
                </a:lnTo>
                <a:lnTo>
                  <a:pt x="574" y="689"/>
                </a:lnTo>
                <a:lnTo>
                  <a:pt x="574" y="689"/>
                </a:lnTo>
                <a:lnTo>
                  <a:pt x="574" y="689"/>
                </a:lnTo>
                <a:lnTo>
                  <a:pt x="574" y="688"/>
                </a:lnTo>
                <a:lnTo>
                  <a:pt x="574" y="686"/>
                </a:lnTo>
                <a:lnTo>
                  <a:pt x="574" y="686"/>
                </a:lnTo>
                <a:lnTo>
                  <a:pt x="574" y="686"/>
                </a:lnTo>
                <a:lnTo>
                  <a:pt x="574" y="685"/>
                </a:lnTo>
                <a:lnTo>
                  <a:pt x="574" y="684"/>
                </a:lnTo>
                <a:lnTo>
                  <a:pt x="574" y="684"/>
                </a:lnTo>
                <a:lnTo>
                  <a:pt x="574" y="684"/>
                </a:lnTo>
                <a:lnTo>
                  <a:pt x="574" y="683"/>
                </a:lnTo>
                <a:lnTo>
                  <a:pt x="574" y="683"/>
                </a:lnTo>
                <a:lnTo>
                  <a:pt x="574" y="681"/>
                </a:lnTo>
                <a:lnTo>
                  <a:pt x="574" y="680"/>
                </a:lnTo>
                <a:lnTo>
                  <a:pt x="574" y="680"/>
                </a:lnTo>
                <a:lnTo>
                  <a:pt x="574" y="680"/>
                </a:lnTo>
                <a:lnTo>
                  <a:pt x="574" y="679"/>
                </a:lnTo>
                <a:lnTo>
                  <a:pt x="574" y="679"/>
                </a:lnTo>
                <a:lnTo>
                  <a:pt x="574" y="678"/>
                </a:lnTo>
                <a:lnTo>
                  <a:pt x="574" y="678"/>
                </a:lnTo>
                <a:lnTo>
                  <a:pt x="574" y="678"/>
                </a:lnTo>
                <a:lnTo>
                  <a:pt x="574" y="676"/>
                </a:lnTo>
                <a:lnTo>
                  <a:pt x="574" y="675"/>
                </a:lnTo>
                <a:lnTo>
                  <a:pt x="574" y="675"/>
                </a:lnTo>
                <a:lnTo>
                  <a:pt x="574" y="675"/>
                </a:lnTo>
                <a:lnTo>
                  <a:pt x="574" y="674"/>
                </a:lnTo>
                <a:lnTo>
                  <a:pt x="574" y="674"/>
                </a:lnTo>
                <a:lnTo>
                  <a:pt x="574" y="673"/>
                </a:lnTo>
                <a:lnTo>
                  <a:pt x="575" y="674"/>
                </a:lnTo>
                <a:lnTo>
                  <a:pt x="575" y="674"/>
                </a:lnTo>
                <a:lnTo>
                  <a:pt x="575" y="674"/>
                </a:lnTo>
                <a:lnTo>
                  <a:pt x="577" y="674"/>
                </a:lnTo>
                <a:lnTo>
                  <a:pt x="577" y="675"/>
                </a:lnTo>
                <a:lnTo>
                  <a:pt x="578" y="675"/>
                </a:lnTo>
                <a:lnTo>
                  <a:pt x="579" y="675"/>
                </a:lnTo>
                <a:lnTo>
                  <a:pt x="579" y="675"/>
                </a:lnTo>
                <a:lnTo>
                  <a:pt x="579" y="675"/>
                </a:lnTo>
                <a:lnTo>
                  <a:pt x="580" y="675"/>
                </a:lnTo>
                <a:lnTo>
                  <a:pt x="580" y="675"/>
                </a:lnTo>
                <a:lnTo>
                  <a:pt x="582" y="675"/>
                </a:lnTo>
                <a:lnTo>
                  <a:pt x="582" y="675"/>
                </a:lnTo>
                <a:lnTo>
                  <a:pt x="582" y="674"/>
                </a:lnTo>
                <a:lnTo>
                  <a:pt x="582" y="674"/>
                </a:lnTo>
                <a:lnTo>
                  <a:pt x="582" y="673"/>
                </a:lnTo>
                <a:lnTo>
                  <a:pt x="582" y="673"/>
                </a:lnTo>
                <a:lnTo>
                  <a:pt x="582" y="673"/>
                </a:lnTo>
                <a:lnTo>
                  <a:pt x="582" y="671"/>
                </a:lnTo>
                <a:lnTo>
                  <a:pt x="582" y="670"/>
                </a:lnTo>
                <a:lnTo>
                  <a:pt x="582" y="670"/>
                </a:lnTo>
                <a:lnTo>
                  <a:pt x="582" y="670"/>
                </a:lnTo>
                <a:lnTo>
                  <a:pt x="582" y="670"/>
                </a:lnTo>
                <a:lnTo>
                  <a:pt x="580" y="670"/>
                </a:lnTo>
                <a:lnTo>
                  <a:pt x="580" y="670"/>
                </a:lnTo>
                <a:lnTo>
                  <a:pt x="579" y="669"/>
                </a:lnTo>
                <a:lnTo>
                  <a:pt x="579" y="669"/>
                </a:lnTo>
                <a:lnTo>
                  <a:pt x="579" y="667"/>
                </a:lnTo>
                <a:lnTo>
                  <a:pt x="579" y="667"/>
                </a:lnTo>
                <a:lnTo>
                  <a:pt x="579" y="667"/>
                </a:lnTo>
                <a:lnTo>
                  <a:pt x="579" y="666"/>
                </a:lnTo>
                <a:lnTo>
                  <a:pt x="579" y="666"/>
                </a:lnTo>
                <a:lnTo>
                  <a:pt x="579" y="665"/>
                </a:lnTo>
                <a:lnTo>
                  <a:pt x="579" y="665"/>
                </a:lnTo>
                <a:lnTo>
                  <a:pt x="579" y="664"/>
                </a:lnTo>
                <a:lnTo>
                  <a:pt x="579" y="664"/>
                </a:lnTo>
                <a:lnTo>
                  <a:pt x="579" y="664"/>
                </a:lnTo>
                <a:lnTo>
                  <a:pt x="578" y="664"/>
                </a:lnTo>
                <a:lnTo>
                  <a:pt x="578" y="664"/>
                </a:lnTo>
                <a:lnTo>
                  <a:pt x="577" y="664"/>
                </a:lnTo>
                <a:lnTo>
                  <a:pt x="575" y="664"/>
                </a:lnTo>
                <a:lnTo>
                  <a:pt x="575" y="664"/>
                </a:lnTo>
                <a:lnTo>
                  <a:pt x="575" y="665"/>
                </a:lnTo>
                <a:lnTo>
                  <a:pt x="574" y="665"/>
                </a:lnTo>
                <a:lnTo>
                  <a:pt x="574" y="665"/>
                </a:lnTo>
                <a:lnTo>
                  <a:pt x="573" y="665"/>
                </a:lnTo>
                <a:lnTo>
                  <a:pt x="573" y="665"/>
                </a:lnTo>
                <a:lnTo>
                  <a:pt x="572" y="665"/>
                </a:lnTo>
                <a:lnTo>
                  <a:pt x="572" y="665"/>
                </a:lnTo>
                <a:lnTo>
                  <a:pt x="572" y="664"/>
                </a:lnTo>
                <a:lnTo>
                  <a:pt x="570" y="664"/>
                </a:lnTo>
                <a:lnTo>
                  <a:pt x="572" y="662"/>
                </a:lnTo>
                <a:lnTo>
                  <a:pt x="572" y="661"/>
                </a:lnTo>
                <a:lnTo>
                  <a:pt x="572" y="661"/>
                </a:lnTo>
                <a:lnTo>
                  <a:pt x="572" y="661"/>
                </a:lnTo>
                <a:lnTo>
                  <a:pt x="572" y="660"/>
                </a:lnTo>
                <a:lnTo>
                  <a:pt x="572" y="659"/>
                </a:lnTo>
                <a:lnTo>
                  <a:pt x="572" y="659"/>
                </a:lnTo>
                <a:lnTo>
                  <a:pt x="572" y="659"/>
                </a:lnTo>
                <a:lnTo>
                  <a:pt x="572" y="659"/>
                </a:lnTo>
                <a:lnTo>
                  <a:pt x="570" y="657"/>
                </a:lnTo>
                <a:lnTo>
                  <a:pt x="570" y="657"/>
                </a:lnTo>
                <a:lnTo>
                  <a:pt x="569" y="657"/>
                </a:lnTo>
                <a:lnTo>
                  <a:pt x="569" y="659"/>
                </a:lnTo>
                <a:lnTo>
                  <a:pt x="568" y="659"/>
                </a:lnTo>
                <a:lnTo>
                  <a:pt x="568" y="659"/>
                </a:lnTo>
                <a:lnTo>
                  <a:pt x="568" y="659"/>
                </a:lnTo>
                <a:lnTo>
                  <a:pt x="567" y="659"/>
                </a:lnTo>
                <a:lnTo>
                  <a:pt x="567" y="659"/>
                </a:lnTo>
                <a:lnTo>
                  <a:pt x="565" y="660"/>
                </a:lnTo>
                <a:lnTo>
                  <a:pt x="565" y="660"/>
                </a:lnTo>
                <a:lnTo>
                  <a:pt x="565" y="660"/>
                </a:lnTo>
                <a:lnTo>
                  <a:pt x="564" y="660"/>
                </a:lnTo>
                <a:lnTo>
                  <a:pt x="564" y="660"/>
                </a:lnTo>
                <a:lnTo>
                  <a:pt x="563" y="661"/>
                </a:lnTo>
                <a:lnTo>
                  <a:pt x="563" y="661"/>
                </a:lnTo>
                <a:lnTo>
                  <a:pt x="563" y="661"/>
                </a:lnTo>
                <a:lnTo>
                  <a:pt x="562" y="661"/>
                </a:lnTo>
                <a:lnTo>
                  <a:pt x="560" y="661"/>
                </a:lnTo>
                <a:lnTo>
                  <a:pt x="560" y="661"/>
                </a:lnTo>
                <a:lnTo>
                  <a:pt x="560" y="661"/>
                </a:lnTo>
                <a:lnTo>
                  <a:pt x="559" y="661"/>
                </a:lnTo>
                <a:lnTo>
                  <a:pt x="559" y="662"/>
                </a:lnTo>
                <a:lnTo>
                  <a:pt x="558" y="662"/>
                </a:lnTo>
                <a:lnTo>
                  <a:pt x="558" y="662"/>
                </a:lnTo>
                <a:lnTo>
                  <a:pt x="557" y="662"/>
                </a:lnTo>
                <a:lnTo>
                  <a:pt x="557" y="662"/>
                </a:lnTo>
                <a:lnTo>
                  <a:pt x="557" y="664"/>
                </a:lnTo>
                <a:lnTo>
                  <a:pt x="555" y="664"/>
                </a:lnTo>
                <a:lnTo>
                  <a:pt x="555" y="664"/>
                </a:lnTo>
                <a:lnTo>
                  <a:pt x="554" y="662"/>
                </a:lnTo>
                <a:lnTo>
                  <a:pt x="554" y="662"/>
                </a:lnTo>
                <a:lnTo>
                  <a:pt x="554" y="662"/>
                </a:lnTo>
                <a:lnTo>
                  <a:pt x="553" y="661"/>
                </a:lnTo>
                <a:lnTo>
                  <a:pt x="553" y="661"/>
                </a:lnTo>
                <a:lnTo>
                  <a:pt x="555" y="660"/>
                </a:lnTo>
                <a:lnTo>
                  <a:pt x="555" y="660"/>
                </a:lnTo>
                <a:lnTo>
                  <a:pt x="554" y="660"/>
                </a:lnTo>
                <a:lnTo>
                  <a:pt x="554" y="659"/>
                </a:lnTo>
                <a:lnTo>
                  <a:pt x="553" y="659"/>
                </a:lnTo>
                <a:lnTo>
                  <a:pt x="551" y="659"/>
                </a:lnTo>
                <a:lnTo>
                  <a:pt x="551" y="657"/>
                </a:lnTo>
                <a:lnTo>
                  <a:pt x="551" y="659"/>
                </a:lnTo>
                <a:lnTo>
                  <a:pt x="550" y="659"/>
                </a:lnTo>
                <a:lnTo>
                  <a:pt x="549" y="659"/>
                </a:lnTo>
                <a:lnTo>
                  <a:pt x="549" y="659"/>
                </a:lnTo>
                <a:lnTo>
                  <a:pt x="548" y="659"/>
                </a:lnTo>
                <a:lnTo>
                  <a:pt x="546" y="659"/>
                </a:lnTo>
                <a:lnTo>
                  <a:pt x="546" y="657"/>
                </a:lnTo>
                <a:lnTo>
                  <a:pt x="546" y="656"/>
                </a:lnTo>
                <a:lnTo>
                  <a:pt x="546" y="656"/>
                </a:lnTo>
                <a:lnTo>
                  <a:pt x="545" y="656"/>
                </a:lnTo>
                <a:lnTo>
                  <a:pt x="544" y="656"/>
                </a:lnTo>
                <a:lnTo>
                  <a:pt x="544" y="656"/>
                </a:lnTo>
                <a:lnTo>
                  <a:pt x="543" y="656"/>
                </a:lnTo>
                <a:lnTo>
                  <a:pt x="543" y="656"/>
                </a:lnTo>
                <a:lnTo>
                  <a:pt x="543" y="657"/>
                </a:lnTo>
                <a:lnTo>
                  <a:pt x="541" y="659"/>
                </a:lnTo>
                <a:lnTo>
                  <a:pt x="541" y="659"/>
                </a:lnTo>
                <a:lnTo>
                  <a:pt x="541" y="660"/>
                </a:lnTo>
                <a:lnTo>
                  <a:pt x="541" y="661"/>
                </a:lnTo>
                <a:lnTo>
                  <a:pt x="541" y="661"/>
                </a:lnTo>
                <a:lnTo>
                  <a:pt x="541" y="662"/>
                </a:lnTo>
                <a:lnTo>
                  <a:pt x="541" y="664"/>
                </a:lnTo>
                <a:lnTo>
                  <a:pt x="541" y="665"/>
                </a:lnTo>
                <a:lnTo>
                  <a:pt x="543" y="665"/>
                </a:lnTo>
                <a:lnTo>
                  <a:pt x="543" y="666"/>
                </a:lnTo>
                <a:lnTo>
                  <a:pt x="543" y="667"/>
                </a:lnTo>
                <a:lnTo>
                  <a:pt x="543" y="667"/>
                </a:lnTo>
                <a:lnTo>
                  <a:pt x="543" y="669"/>
                </a:lnTo>
                <a:lnTo>
                  <a:pt x="543" y="669"/>
                </a:lnTo>
                <a:lnTo>
                  <a:pt x="541" y="669"/>
                </a:lnTo>
                <a:lnTo>
                  <a:pt x="540" y="669"/>
                </a:lnTo>
                <a:lnTo>
                  <a:pt x="539" y="669"/>
                </a:lnTo>
                <a:lnTo>
                  <a:pt x="538" y="669"/>
                </a:lnTo>
                <a:lnTo>
                  <a:pt x="538" y="669"/>
                </a:lnTo>
                <a:lnTo>
                  <a:pt x="538" y="667"/>
                </a:lnTo>
                <a:lnTo>
                  <a:pt x="538" y="667"/>
                </a:lnTo>
                <a:lnTo>
                  <a:pt x="538" y="667"/>
                </a:lnTo>
                <a:lnTo>
                  <a:pt x="536" y="666"/>
                </a:lnTo>
                <a:lnTo>
                  <a:pt x="535" y="666"/>
                </a:lnTo>
                <a:lnTo>
                  <a:pt x="535" y="666"/>
                </a:lnTo>
                <a:lnTo>
                  <a:pt x="534" y="666"/>
                </a:lnTo>
                <a:lnTo>
                  <a:pt x="533" y="666"/>
                </a:lnTo>
                <a:lnTo>
                  <a:pt x="533" y="667"/>
                </a:lnTo>
                <a:lnTo>
                  <a:pt x="533" y="666"/>
                </a:lnTo>
                <a:lnTo>
                  <a:pt x="533" y="665"/>
                </a:lnTo>
                <a:lnTo>
                  <a:pt x="533" y="665"/>
                </a:lnTo>
                <a:lnTo>
                  <a:pt x="533" y="664"/>
                </a:lnTo>
                <a:lnTo>
                  <a:pt x="533" y="662"/>
                </a:lnTo>
                <a:lnTo>
                  <a:pt x="533" y="661"/>
                </a:lnTo>
                <a:lnTo>
                  <a:pt x="533" y="661"/>
                </a:lnTo>
                <a:lnTo>
                  <a:pt x="533" y="660"/>
                </a:lnTo>
                <a:lnTo>
                  <a:pt x="533" y="659"/>
                </a:lnTo>
                <a:lnTo>
                  <a:pt x="533" y="659"/>
                </a:lnTo>
                <a:lnTo>
                  <a:pt x="533" y="659"/>
                </a:lnTo>
                <a:lnTo>
                  <a:pt x="530" y="659"/>
                </a:lnTo>
                <a:lnTo>
                  <a:pt x="530" y="659"/>
                </a:lnTo>
                <a:lnTo>
                  <a:pt x="530" y="659"/>
                </a:lnTo>
                <a:lnTo>
                  <a:pt x="529" y="659"/>
                </a:lnTo>
                <a:lnTo>
                  <a:pt x="528" y="659"/>
                </a:lnTo>
                <a:lnTo>
                  <a:pt x="528" y="659"/>
                </a:lnTo>
                <a:lnTo>
                  <a:pt x="528" y="660"/>
                </a:lnTo>
                <a:lnTo>
                  <a:pt x="528" y="661"/>
                </a:lnTo>
                <a:lnTo>
                  <a:pt x="528" y="661"/>
                </a:lnTo>
                <a:lnTo>
                  <a:pt x="526" y="661"/>
                </a:lnTo>
                <a:lnTo>
                  <a:pt x="525" y="661"/>
                </a:lnTo>
                <a:lnTo>
                  <a:pt x="525" y="660"/>
                </a:lnTo>
                <a:lnTo>
                  <a:pt x="525" y="659"/>
                </a:lnTo>
                <a:lnTo>
                  <a:pt x="525" y="659"/>
                </a:lnTo>
                <a:lnTo>
                  <a:pt x="525" y="659"/>
                </a:lnTo>
                <a:lnTo>
                  <a:pt x="524" y="657"/>
                </a:lnTo>
                <a:lnTo>
                  <a:pt x="524" y="656"/>
                </a:lnTo>
                <a:lnTo>
                  <a:pt x="525" y="656"/>
                </a:lnTo>
                <a:lnTo>
                  <a:pt x="525" y="656"/>
                </a:lnTo>
                <a:lnTo>
                  <a:pt x="525" y="656"/>
                </a:lnTo>
                <a:lnTo>
                  <a:pt x="525" y="655"/>
                </a:lnTo>
                <a:lnTo>
                  <a:pt x="525" y="654"/>
                </a:lnTo>
                <a:lnTo>
                  <a:pt x="526" y="654"/>
                </a:lnTo>
                <a:lnTo>
                  <a:pt x="526" y="652"/>
                </a:lnTo>
                <a:lnTo>
                  <a:pt x="526" y="651"/>
                </a:lnTo>
                <a:lnTo>
                  <a:pt x="526" y="651"/>
                </a:lnTo>
                <a:lnTo>
                  <a:pt x="526" y="651"/>
                </a:lnTo>
                <a:lnTo>
                  <a:pt x="526" y="650"/>
                </a:lnTo>
                <a:lnTo>
                  <a:pt x="526" y="649"/>
                </a:lnTo>
                <a:lnTo>
                  <a:pt x="525" y="649"/>
                </a:lnTo>
                <a:lnTo>
                  <a:pt x="525" y="649"/>
                </a:lnTo>
                <a:lnTo>
                  <a:pt x="525" y="650"/>
                </a:lnTo>
                <a:lnTo>
                  <a:pt x="525" y="651"/>
                </a:lnTo>
                <a:lnTo>
                  <a:pt x="525" y="651"/>
                </a:lnTo>
                <a:lnTo>
                  <a:pt x="524" y="651"/>
                </a:lnTo>
                <a:lnTo>
                  <a:pt x="523" y="651"/>
                </a:lnTo>
                <a:lnTo>
                  <a:pt x="523" y="651"/>
                </a:lnTo>
                <a:lnTo>
                  <a:pt x="521" y="651"/>
                </a:lnTo>
                <a:lnTo>
                  <a:pt x="521" y="651"/>
                </a:lnTo>
                <a:lnTo>
                  <a:pt x="521" y="650"/>
                </a:lnTo>
                <a:lnTo>
                  <a:pt x="520" y="649"/>
                </a:lnTo>
                <a:lnTo>
                  <a:pt x="521" y="649"/>
                </a:lnTo>
                <a:lnTo>
                  <a:pt x="523" y="649"/>
                </a:lnTo>
                <a:lnTo>
                  <a:pt x="523" y="649"/>
                </a:lnTo>
                <a:lnTo>
                  <a:pt x="523" y="647"/>
                </a:lnTo>
                <a:lnTo>
                  <a:pt x="521" y="646"/>
                </a:lnTo>
                <a:lnTo>
                  <a:pt x="521" y="646"/>
                </a:lnTo>
                <a:lnTo>
                  <a:pt x="520" y="646"/>
                </a:lnTo>
                <a:lnTo>
                  <a:pt x="520" y="646"/>
                </a:lnTo>
                <a:lnTo>
                  <a:pt x="520" y="645"/>
                </a:lnTo>
                <a:lnTo>
                  <a:pt x="520" y="644"/>
                </a:lnTo>
                <a:lnTo>
                  <a:pt x="519" y="644"/>
                </a:lnTo>
                <a:lnTo>
                  <a:pt x="519" y="644"/>
                </a:lnTo>
                <a:lnTo>
                  <a:pt x="519" y="646"/>
                </a:lnTo>
                <a:lnTo>
                  <a:pt x="519" y="646"/>
                </a:lnTo>
                <a:lnTo>
                  <a:pt x="519" y="646"/>
                </a:lnTo>
                <a:lnTo>
                  <a:pt x="517" y="646"/>
                </a:lnTo>
                <a:lnTo>
                  <a:pt x="516" y="646"/>
                </a:lnTo>
                <a:lnTo>
                  <a:pt x="516" y="646"/>
                </a:lnTo>
                <a:lnTo>
                  <a:pt x="515" y="646"/>
                </a:lnTo>
                <a:lnTo>
                  <a:pt x="514" y="646"/>
                </a:lnTo>
                <a:lnTo>
                  <a:pt x="514" y="647"/>
                </a:lnTo>
                <a:lnTo>
                  <a:pt x="514" y="649"/>
                </a:lnTo>
                <a:lnTo>
                  <a:pt x="514" y="649"/>
                </a:lnTo>
                <a:lnTo>
                  <a:pt x="512" y="649"/>
                </a:lnTo>
                <a:lnTo>
                  <a:pt x="512" y="649"/>
                </a:lnTo>
                <a:lnTo>
                  <a:pt x="512" y="647"/>
                </a:lnTo>
                <a:lnTo>
                  <a:pt x="512" y="646"/>
                </a:lnTo>
                <a:lnTo>
                  <a:pt x="511" y="646"/>
                </a:lnTo>
                <a:lnTo>
                  <a:pt x="511" y="646"/>
                </a:lnTo>
                <a:lnTo>
                  <a:pt x="510" y="646"/>
                </a:lnTo>
                <a:lnTo>
                  <a:pt x="509" y="646"/>
                </a:lnTo>
                <a:lnTo>
                  <a:pt x="509" y="646"/>
                </a:lnTo>
                <a:lnTo>
                  <a:pt x="509" y="645"/>
                </a:lnTo>
                <a:lnTo>
                  <a:pt x="507" y="644"/>
                </a:lnTo>
                <a:lnTo>
                  <a:pt x="506" y="642"/>
                </a:lnTo>
                <a:lnTo>
                  <a:pt x="506" y="642"/>
                </a:lnTo>
                <a:lnTo>
                  <a:pt x="506" y="642"/>
                </a:lnTo>
                <a:lnTo>
                  <a:pt x="505" y="642"/>
                </a:lnTo>
                <a:lnTo>
                  <a:pt x="504" y="641"/>
                </a:lnTo>
                <a:lnTo>
                  <a:pt x="504" y="641"/>
                </a:lnTo>
                <a:lnTo>
                  <a:pt x="502" y="641"/>
                </a:lnTo>
                <a:lnTo>
                  <a:pt x="501" y="641"/>
                </a:lnTo>
                <a:lnTo>
                  <a:pt x="500" y="641"/>
                </a:lnTo>
                <a:lnTo>
                  <a:pt x="500" y="641"/>
                </a:lnTo>
                <a:lnTo>
                  <a:pt x="499" y="641"/>
                </a:lnTo>
                <a:lnTo>
                  <a:pt x="497" y="641"/>
                </a:lnTo>
                <a:lnTo>
                  <a:pt x="497" y="641"/>
                </a:lnTo>
                <a:lnTo>
                  <a:pt x="496" y="642"/>
                </a:lnTo>
                <a:lnTo>
                  <a:pt x="496" y="641"/>
                </a:lnTo>
                <a:lnTo>
                  <a:pt x="495" y="640"/>
                </a:lnTo>
                <a:lnTo>
                  <a:pt x="495" y="640"/>
                </a:lnTo>
                <a:lnTo>
                  <a:pt x="495" y="639"/>
                </a:lnTo>
                <a:lnTo>
                  <a:pt x="495" y="639"/>
                </a:lnTo>
                <a:lnTo>
                  <a:pt x="494" y="639"/>
                </a:lnTo>
                <a:lnTo>
                  <a:pt x="492" y="637"/>
                </a:lnTo>
                <a:lnTo>
                  <a:pt x="492" y="637"/>
                </a:lnTo>
                <a:lnTo>
                  <a:pt x="492" y="637"/>
                </a:lnTo>
                <a:lnTo>
                  <a:pt x="492" y="636"/>
                </a:lnTo>
                <a:lnTo>
                  <a:pt x="490" y="637"/>
                </a:lnTo>
                <a:lnTo>
                  <a:pt x="490" y="636"/>
                </a:lnTo>
                <a:lnTo>
                  <a:pt x="491" y="635"/>
                </a:lnTo>
                <a:lnTo>
                  <a:pt x="491" y="635"/>
                </a:lnTo>
                <a:lnTo>
                  <a:pt x="491" y="635"/>
                </a:lnTo>
                <a:lnTo>
                  <a:pt x="491" y="633"/>
                </a:lnTo>
                <a:lnTo>
                  <a:pt x="492" y="632"/>
                </a:lnTo>
                <a:lnTo>
                  <a:pt x="492" y="632"/>
                </a:lnTo>
                <a:lnTo>
                  <a:pt x="492" y="631"/>
                </a:lnTo>
                <a:lnTo>
                  <a:pt x="492" y="630"/>
                </a:lnTo>
                <a:lnTo>
                  <a:pt x="491" y="630"/>
                </a:lnTo>
                <a:lnTo>
                  <a:pt x="491" y="630"/>
                </a:lnTo>
                <a:lnTo>
                  <a:pt x="490" y="628"/>
                </a:lnTo>
                <a:lnTo>
                  <a:pt x="490" y="627"/>
                </a:lnTo>
                <a:lnTo>
                  <a:pt x="490" y="627"/>
                </a:lnTo>
                <a:lnTo>
                  <a:pt x="490" y="626"/>
                </a:lnTo>
                <a:lnTo>
                  <a:pt x="490" y="626"/>
                </a:lnTo>
                <a:lnTo>
                  <a:pt x="490" y="625"/>
                </a:lnTo>
                <a:lnTo>
                  <a:pt x="490" y="623"/>
                </a:lnTo>
                <a:lnTo>
                  <a:pt x="488" y="623"/>
                </a:lnTo>
                <a:lnTo>
                  <a:pt x="487" y="623"/>
                </a:lnTo>
                <a:lnTo>
                  <a:pt x="487" y="623"/>
                </a:lnTo>
                <a:lnTo>
                  <a:pt x="486" y="623"/>
                </a:lnTo>
                <a:lnTo>
                  <a:pt x="485" y="623"/>
                </a:lnTo>
                <a:lnTo>
                  <a:pt x="485" y="623"/>
                </a:lnTo>
                <a:lnTo>
                  <a:pt x="485" y="623"/>
                </a:lnTo>
                <a:lnTo>
                  <a:pt x="485" y="622"/>
                </a:lnTo>
                <a:lnTo>
                  <a:pt x="483" y="621"/>
                </a:lnTo>
                <a:lnTo>
                  <a:pt x="482" y="621"/>
                </a:lnTo>
                <a:lnTo>
                  <a:pt x="481" y="621"/>
                </a:lnTo>
                <a:lnTo>
                  <a:pt x="481" y="621"/>
                </a:lnTo>
                <a:lnTo>
                  <a:pt x="480" y="621"/>
                </a:lnTo>
                <a:lnTo>
                  <a:pt x="480" y="622"/>
                </a:lnTo>
                <a:lnTo>
                  <a:pt x="478" y="623"/>
                </a:lnTo>
                <a:lnTo>
                  <a:pt x="478" y="623"/>
                </a:lnTo>
                <a:lnTo>
                  <a:pt x="478" y="623"/>
                </a:lnTo>
                <a:lnTo>
                  <a:pt x="478" y="623"/>
                </a:lnTo>
                <a:lnTo>
                  <a:pt x="477" y="622"/>
                </a:lnTo>
                <a:lnTo>
                  <a:pt x="477" y="621"/>
                </a:lnTo>
                <a:lnTo>
                  <a:pt x="476" y="621"/>
                </a:lnTo>
                <a:lnTo>
                  <a:pt x="476" y="620"/>
                </a:lnTo>
                <a:lnTo>
                  <a:pt x="476" y="620"/>
                </a:lnTo>
                <a:lnTo>
                  <a:pt x="475" y="618"/>
                </a:lnTo>
                <a:lnTo>
                  <a:pt x="473" y="618"/>
                </a:lnTo>
                <a:lnTo>
                  <a:pt x="473" y="618"/>
                </a:lnTo>
                <a:lnTo>
                  <a:pt x="472" y="618"/>
                </a:lnTo>
                <a:lnTo>
                  <a:pt x="471" y="618"/>
                </a:lnTo>
                <a:lnTo>
                  <a:pt x="471" y="618"/>
                </a:lnTo>
                <a:lnTo>
                  <a:pt x="470" y="618"/>
                </a:lnTo>
                <a:lnTo>
                  <a:pt x="468" y="618"/>
                </a:lnTo>
                <a:lnTo>
                  <a:pt x="468" y="618"/>
                </a:lnTo>
                <a:lnTo>
                  <a:pt x="467" y="618"/>
                </a:lnTo>
                <a:lnTo>
                  <a:pt x="467" y="618"/>
                </a:lnTo>
                <a:lnTo>
                  <a:pt x="466" y="617"/>
                </a:lnTo>
                <a:lnTo>
                  <a:pt x="466" y="616"/>
                </a:lnTo>
                <a:lnTo>
                  <a:pt x="466" y="616"/>
                </a:lnTo>
                <a:lnTo>
                  <a:pt x="465" y="616"/>
                </a:lnTo>
                <a:lnTo>
                  <a:pt x="463" y="616"/>
                </a:lnTo>
                <a:lnTo>
                  <a:pt x="462" y="616"/>
                </a:lnTo>
                <a:lnTo>
                  <a:pt x="462" y="616"/>
                </a:lnTo>
                <a:lnTo>
                  <a:pt x="461" y="616"/>
                </a:lnTo>
                <a:lnTo>
                  <a:pt x="460" y="616"/>
                </a:lnTo>
                <a:lnTo>
                  <a:pt x="460" y="616"/>
                </a:lnTo>
                <a:lnTo>
                  <a:pt x="458" y="616"/>
                </a:lnTo>
                <a:lnTo>
                  <a:pt x="458" y="616"/>
                </a:lnTo>
                <a:lnTo>
                  <a:pt x="457" y="615"/>
                </a:lnTo>
                <a:lnTo>
                  <a:pt x="457" y="615"/>
                </a:lnTo>
                <a:lnTo>
                  <a:pt x="458" y="613"/>
                </a:lnTo>
                <a:lnTo>
                  <a:pt x="460" y="613"/>
                </a:lnTo>
                <a:lnTo>
                  <a:pt x="460" y="613"/>
                </a:lnTo>
                <a:lnTo>
                  <a:pt x="461" y="613"/>
                </a:lnTo>
                <a:lnTo>
                  <a:pt x="462" y="613"/>
                </a:lnTo>
                <a:lnTo>
                  <a:pt x="462" y="613"/>
                </a:lnTo>
                <a:lnTo>
                  <a:pt x="462" y="612"/>
                </a:lnTo>
                <a:lnTo>
                  <a:pt x="462" y="611"/>
                </a:lnTo>
                <a:lnTo>
                  <a:pt x="461" y="611"/>
                </a:lnTo>
                <a:lnTo>
                  <a:pt x="461" y="611"/>
                </a:lnTo>
                <a:lnTo>
                  <a:pt x="461" y="610"/>
                </a:lnTo>
                <a:lnTo>
                  <a:pt x="460" y="608"/>
                </a:lnTo>
                <a:lnTo>
                  <a:pt x="460" y="610"/>
                </a:lnTo>
                <a:lnTo>
                  <a:pt x="460" y="611"/>
                </a:lnTo>
                <a:lnTo>
                  <a:pt x="460" y="611"/>
                </a:lnTo>
                <a:lnTo>
                  <a:pt x="460" y="611"/>
                </a:lnTo>
                <a:lnTo>
                  <a:pt x="458" y="611"/>
                </a:lnTo>
                <a:lnTo>
                  <a:pt x="457" y="611"/>
                </a:lnTo>
                <a:lnTo>
                  <a:pt x="457" y="611"/>
                </a:lnTo>
                <a:lnTo>
                  <a:pt x="457" y="610"/>
                </a:lnTo>
                <a:lnTo>
                  <a:pt x="457" y="608"/>
                </a:lnTo>
                <a:lnTo>
                  <a:pt x="458" y="608"/>
                </a:lnTo>
                <a:lnTo>
                  <a:pt x="460" y="608"/>
                </a:lnTo>
                <a:lnTo>
                  <a:pt x="460" y="608"/>
                </a:lnTo>
                <a:lnTo>
                  <a:pt x="460" y="608"/>
                </a:lnTo>
                <a:lnTo>
                  <a:pt x="460" y="607"/>
                </a:lnTo>
                <a:lnTo>
                  <a:pt x="460" y="606"/>
                </a:lnTo>
                <a:lnTo>
                  <a:pt x="460" y="606"/>
                </a:lnTo>
                <a:lnTo>
                  <a:pt x="458" y="606"/>
                </a:lnTo>
                <a:lnTo>
                  <a:pt x="457" y="606"/>
                </a:lnTo>
                <a:lnTo>
                  <a:pt x="457" y="604"/>
                </a:lnTo>
                <a:lnTo>
                  <a:pt x="457" y="604"/>
                </a:lnTo>
                <a:lnTo>
                  <a:pt x="457" y="603"/>
                </a:lnTo>
                <a:lnTo>
                  <a:pt x="457" y="602"/>
                </a:lnTo>
                <a:lnTo>
                  <a:pt x="457" y="602"/>
                </a:lnTo>
                <a:lnTo>
                  <a:pt x="456" y="601"/>
                </a:lnTo>
                <a:lnTo>
                  <a:pt x="456" y="601"/>
                </a:lnTo>
                <a:lnTo>
                  <a:pt x="454" y="601"/>
                </a:lnTo>
                <a:lnTo>
                  <a:pt x="454" y="601"/>
                </a:lnTo>
                <a:lnTo>
                  <a:pt x="453" y="601"/>
                </a:lnTo>
                <a:lnTo>
                  <a:pt x="452" y="601"/>
                </a:lnTo>
                <a:lnTo>
                  <a:pt x="452" y="602"/>
                </a:lnTo>
                <a:lnTo>
                  <a:pt x="452" y="602"/>
                </a:lnTo>
                <a:lnTo>
                  <a:pt x="451" y="603"/>
                </a:lnTo>
                <a:lnTo>
                  <a:pt x="451" y="603"/>
                </a:lnTo>
                <a:lnTo>
                  <a:pt x="451" y="604"/>
                </a:lnTo>
                <a:lnTo>
                  <a:pt x="449" y="604"/>
                </a:lnTo>
                <a:lnTo>
                  <a:pt x="451" y="604"/>
                </a:lnTo>
                <a:lnTo>
                  <a:pt x="451" y="604"/>
                </a:lnTo>
                <a:lnTo>
                  <a:pt x="451" y="606"/>
                </a:lnTo>
                <a:lnTo>
                  <a:pt x="449" y="606"/>
                </a:lnTo>
                <a:lnTo>
                  <a:pt x="449" y="607"/>
                </a:lnTo>
                <a:lnTo>
                  <a:pt x="448" y="607"/>
                </a:lnTo>
                <a:lnTo>
                  <a:pt x="447" y="607"/>
                </a:lnTo>
                <a:lnTo>
                  <a:pt x="447" y="607"/>
                </a:lnTo>
                <a:lnTo>
                  <a:pt x="446" y="607"/>
                </a:lnTo>
                <a:lnTo>
                  <a:pt x="446" y="607"/>
                </a:lnTo>
                <a:lnTo>
                  <a:pt x="446" y="608"/>
                </a:lnTo>
                <a:lnTo>
                  <a:pt x="444" y="608"/>
                </a:lnTo>
                <a:lnTo>
                  <a:pt x="444" y="610"/>
                </a:lnTo>
                <a:lnTo>
                  <a:pt x="446" y="610"/>
                </a:lnTo>
                <a:lnTo>
                  <a:pt x="446" y="611"/>
                </a:lnTo>
                <a:lnTo>
                  <a:pt x="447" y="611"/>
                </a:lnTo>
                <a:lnTo>
                  <a:pt x="447" y="612"/>
                </a:lnTo>
                <a:lnTo>
                  <a:pt x="447" y="612"/>
                </a:lnTo>
                <a:lnTo>
                  <a:pt x="448" y="612"/>
                </a:lnTo>
                <a:lnTo>
                  <a:pt x="448" y="612"/>
                </a:lnTo>
                <a:lnTo>
                  <a:pt x="448" y="613"/>
                </a:lnTo>
                <a:lnTo>
                  <a:pt x="447" y="613"/>
                </a:lnTo>
                <a:lnTo>
                  <a:pt x="447" y="615"/>
                </a:lnTo>
                <a:lnTo>
                  <a:pt x="447" y="616"/>
                </a:lnTo>
                <a:lnTo>
                  <a:pt x="447" y="616"/>
                </a:lnTo>
                <a:lnTo>
                  <a:pt x="447" y="617"/>
                </a:lnTo>
                <a:lnTo>
                  <a:pt x="447" y="616"/>
                </a:lnTo>
                <a:lnTo>
                  <a:pt x="446" y="616"/>
                </a:lnTo>
                <a:lnTo>
                  <a:pt x="446" y="615"/>
                </a:lnTo>
                <a:lnTo>
                  <a:pt x="444" y="615"/>
                </a:lnTo>
                <a:lnTo>
                  <a:pt x="443" y="615"/>
                </a:lnTo>
                <a:lnTo>
                  <a:pt x="443" y="615"/>
                </a:lnTo>
                <a:lnTo>
                  <a:pt x="442" y="615"/>
                </a:lnTo>
                <a:lnTo>
                  <a:pt x="441" y="615"/>
                </a:lnTo>
                <a:lnTo>
                  <a:pt x="441" y="615"/>
                </a:lnTo>
                <a:lnTo>
                  <a:pt x="441" y="613"/>
                </a:lnTo>
                <a:lnTo>
                  <a:pt x="439" y="613"/>
                </a:lnTo>
                <a:lnTo>
                  <a:pt x="438" y="612"/>
                </a:lnTo>
                <a:lnTo>
                  <a:pt x="438" y="612"/>
                </a:lnTo>
                <a:lnTo>
                  <a:pt x="438" y="611"/>
                </a:lnTo>
                <a:lnTo>
                  <a:pt x="439" y="611"/>
                </a:lnTo>
                <a:lnTo>
                  <a:pt x="439" y="611"/>
                </a:lnTo>
                <a:lnTo>
                  <a:pt x="441" y="611"/>
                </a:lnTo>
                <a:lnTo>
                  <a:pt x="441" y="612"/>
                </a:lnTo>
                <a:lnTo>
                  <a:pt x="441" y="611"/>
                </a:lnTo>
                <a:lnTo>
                  <a:pt x="441" y="611"/>
                </a:lnTo>
                <a:lnTo>
                  <a:pt x="441" y="610"/>
                </a:lnTo>
                <a:lnTo>
                  <a:pt x="439" y="610"/>
                </a:lnTo>
                <a:lnTo>
                  <a:pt x="438" y="610"/>
                </a:lnTo>
                <a:lnTo>
                  <a:pt x="438" y="610"/>
                </a:lnTo>
                <a:lnTo>
                  <a:pt x="437" y="610"/>
                </a:lnTo>
                <a:lnTo>
                  <a:pt x="436" y="610"/>
                </a:lnTo>
                <a:lnTo>
                  <a:pt x="436" y="610"/>
                </a:lnTo>
                <a:lnTo>
                  <a:pt x="436" y="608"/>
                </a:lnTo>
                <a:lnTo>
                  <a:pt x="434" y="608"/>
                </a:lnTo>
                <a:lnTo>
                  <a:pt x="434" y="607"/>
                </a:lnTo>
                <a:lnTo>
                  <a:pt x="433" y="606"/>
                </a:lnTo>
                <a:lnTo>
                  <a:pt x="433" y="604"/>
                </a:lnTo>
                <a:lnTo>
                  <a:pt x="433" y="604"/>
                </a:lnTo>
                <a:lnTo>
                  <a:pt x="433" y="604"/>
                </a:lnTo>
                <a:lnTo>
                  <a:pt x="432" y="604"/>
                </a:lnTo>
                <a:lnTo>
                  <a:pt x="431" y="604"/>
                </a:lnTo>
                <a:lnTo>
                  <a:pt x="431" y="606"/>
                </a:lnTo>
                <a:lnTo>
                  <a:pt x="431" y="607"/>
                </a:lnTo>
                <a:lnTo>
                  <a:pt x="431" y="607"/>
                </a:lnTo>
                <a:lnTo>
                  <a:pt x="431" y="608"/>
                </a:lnTo>
                <a:lnTo>
                  <a:pt x="431" y="608"/>
                </a:lnTo>
                <a:lnTo>
                  <a:pt x="431" y="610"/>
                </a:lnTo>
                <a:lnTo>
                  <a:pt x="431" y="610"/>
                </a:lnTo>
                <a:lnTo>
                  <a:pt x="428" y="610"/>
                </a:lnTo>
                <a:lnTo>
                  <a:pt x="428" y="610"/>
                </a:lnTo>
                <a:lnTo>
                  <a:pt x="428" y="608"/>
                </a:lnTo>
                <a:lnTo>
                  <a:pt x="428" y="608"/>
                </a:lnTo>
                <a:lnTo>
                  <a:pt x="428" y="607"/>
                </a:lnTo>
                <a:lnTo>
                  <a:pt x="427" y="607"/>
                </a:lnTo>
                <a:lnTo>
                  <a:pt x="425" y="607"/>
                </a:lnTo>
                <a:lnTo>
                  <a:pt x="424" y="607"/>
                </a:lnTo>
                <a:lnTo>
                  <a:pt x="424" y="607"/>
                </a:lnTo>
                <a:lnTo>
                  <a:pt x="424" y="608"/>
                </a:lnTo>
                <a:lnTo>
                  <a:pt x="423" y="608"/>
                </a:lnTo>
                <a:lnTo>
                  <a:pt x="423" y="610"/>
                </a:lnTo>
                <a:lnTo>
                  <a:pt x="423" y="611"/>
                </a:lnTo>
                <a:lnTo>
                  <a:pt x="423" y="611"/>
                </a:lnTo>
                <a:lnTo>
                  <a:pt x="423" y="612"/>
                </a:lnTo>
                <a:lnTo>
                  <a:pt x="423" y="612"/>
                </a:lnTo>
                <a:lnTo>
                  <a:pt x="422" y="612"/>
                </a:lnTo>
                <a:lnTo>
                  <a:pt x="422" y="613"/>
                </a:lnTo>
                <a:lnTo>
                  <a:pt x="422" y="613"/>
                </a:lnTo>
                <a:lnTo>
                  <a:pt x="422" y="615"/>
                </a:lnTo>
                <a:lnTo>
                  <a:pt x="422" y="615"/>
                </a:lnTo>
                <a:lnTo>
                  <a:pt x="423" y="616"/>
                </a:lnTo>
                <a:lnTo>
                  <a:pt x="423" y="616"/>
                </a:lnTo>
                <a:lnTo>
                  <a:pt x="423" y="617"/>
                </a:lnTo>
                <a:lnTo>
                  <a:pt x="423" y="618"/>
                </a:lnTo>
                <a:lnTo>
                  <a:pt x="422" y="618"/>
                </a:lnTo>
                <a:lnTo>
                  <a:pt x="422" y="620"/>
                </a:lnTo>
                <a:lnTo>
                  <a:pt x="422" y="620"/>
                </a:lnTo>
                <a:lnTo>
                  <a:pt x="422" y="621"/>
                </a:lnTo>
                <a:lnTo>
                  <a:pt x="420" y="621"/>
                </a:lnTo>
                <a:lnTo>
                  <a:pt x="420" y="622"/>
                </a:lnTo>
                <a:lnTo>
                  <a:pt x="419" y="623"/>
                </a:lnTo>
                <a:lnTo>
                  <a:pt x="419" y="623"/>
                </a:lnTo>
                <a:lnTo>
                  <a:pt x="419" y="623"/>
                </a:lnTo>
                <a:lnTo>
                  <a:pt x="419" y="625"/>
                </a:lnTo>
                <a:lnTo>
                  <a:pt x="419" y="626"/>
                </a:lnTo>
                <a:lnTo>
                  <a:pt x="418" y="626"/>
                </a:lnTo>
                <a:lnTo>
                  <a:pt x="418" y="627"/>
                </a:lnTo>
                <a:lnTo>
                  <a:pt x="418" y="627"/>
                </a:lnTo>
                <a:lnTo>
                  <a:pt x="418" y="627"/>
                </a:lnTo>
                <a:lnTo>
                  <a:pt x="418" y="628"/>
                </a:lnTo>
                <a:lnTo>
                  <a:pt x="418" y="628"/>
                </a:lnTo>
                <a:lnTo>
                  <a:pt x="418" y="630"/>
                </a:lnTo>
                <a:lnTo>
                  <a:pt x="419" y="630"/>
                </a:lnTo>
                <a:lnTo>
                  <a:pt x="419" y="631"/>
                </a:lnTo>
                <a:lnTo>
                  <a:pt x="419" y="631"/>
                </a:lnTo>
                <a:lnTo>
                  <a:pt x="419" y="632"/>
                </a:lnTo>
                <a:lnTo>
                  <a:pt x="419" y="632"/>
                </a:lnTo>
                <a:lnTo>
                  <a:pt x="419" y="633"/>
                </a:lnTo>
                <a:lnTo>
                  <a:pt x="419" y="633"/>
                </a:lnTo>
                <a:lnTo>
                  <a:pt x="418" y="633"/>
                </a:lnTo>
                <a:lnTo>
                  <a:pt x="417" y="632"/>
                </a:lnTo>
                <a:lnTo>
                  <a:pt x="418" y="632"/>
                </a:lnTo>
                <a:lnTo>
                  <a:pt x="418" y="631"/>
                </a:lnTo>
                <a:lnTo>
                  <a:pt x="417" y="631"/>
                </a:lnTo>
                <a:lnTo>
                  <a:pt x="417" y="631"/>
                </a:lnTo>
                <a:lnTo>
                  <a:pt x="415" y="631"/>
                </a:lnTo>
                <a:lnTo>
                  <a:pt x="415" y="630"/>
                </a:lnTo>
                <a:lnTo>
                  <a:pt x="414" y="630"/>
                </a:lnTo>
                <a:lnTo>
                  <a:pt x="414" y="628"/>
                </a:lnTo>
                <a:lnTo>
                  <a:pt x="414" y="628"/>
                </a:lnTo>
                <a:lnTo>
                  <a:pt x="414" y="630"/>
                </a:lnTo>
                <a:lnTo>
                  <a:pt x="414" y="630"/>
                </a:lnTo>
                <a:lnTo>
                  <a:pt x="414" y="631"/>
                </a:lnTo>
                <a:lnTo>
                  <a:pt x="414" y="632"/>
                </a:lnTo>
                <a:lnTo>
                  <a:pt x="413" y="632"/>
                </a:lnTo>
                <a:lnTo>
                  <a:pt x="413" y="633"/>
                </a:lnTo>
                <a:lnTo>
                  <a:pt x="412" y="633"/>
                </a:lnTo>
                <a:lnTo>
                  <a:pt x="412" y="633"/>
                </a:lnTo>
                <a:lnTo>
                  <a:pt x="412" y="635"/>
                </a:lnTo>
                <a:lnTo>
                  <a:pt x="410" y="635"/>
                </a:lnTo>
                <a:lnTo>
                  <a:pt x="410" y="636"/>
                </a:lnTo>
                <a:lnTo>
                  <a:pt x="409" y="636"/>
                </a:lnTo>
                <a:lnTo>
                  <a:pt x="409" y="635"/>
                </a:lnTo>
                <a:lnTo>
                  <a:pt x="409" y="635"/>
                </a:lnTo>
                <a:lnTo>
                  <a:pt x="409" y="633"/>
                </a:lnTo>
                <a:lnTo>
                  <a:pt x="408" y="633"/>
                </a:lnTo>
                <a:lnTo>
                  <a:pt x="407" y="633"/>
                </a:lnTo>
                <a:lnTo>
                  <a:pt x="405" y="633"/>
                </a:lnTo>
                <a:lnTo>
                  <a:pt x="405" y="633"/>
                </a:lnTo>
                <a:lnTo>
                  <a:pt x="404" y="633"/>
                </a:lnTo>
                <a:lnTo>
                  <a:pt x="404" y="633"/>
                </a:lnTo>
                <a:lnTo>
                  <a:pt x="404" y="632"/>
                </a:lnTo>
                <a:lnTo>
                  <a:pt x="404" y="631"/>
                </a:lnTo>
                <a:lnTo>
                  <a:pt x="403" y="631"/>
                </a:lnTo>
                <a:lnTo>
                  <a:pt x="403" y="631"/>
                </a:lnTo>
                <a:lnTo>
                  <a:pt x="402" y="631"/>
                </a:lnTo>
                <a:lnTo>
                  <a:pt x="400" y="631"/>
                </a:lnTo>
                <a:lnTo>
                  <a:pt x="400" y="631"/>
                </a:lnTo>
                <a:lnTo>
                  <a:pt x="399" y="631"/>
                </a:lnTo>
                <a:lnTo>
                  <a:pt x="398" y="631"/>
                </a:lnTo>
                <a:lnTo>
                  <a:pt x="398" y="631"/>
                </a:lnTo>
                <a:lnTo>
                  <a:pt x="398" y="632"/>
                </a:lnTo>
                <a:lnTo>
                  <a:pt x="398" y="633"/>
                </a:lnTo>
                <a:lnTo>
                  <a:pt x="398" y="633"/>
                </a:lnTo>
                <a:lnTo>
                  <a:pt x="397" y="633"/>
                </a:lnTo>
                <a:lnTo>
                  <a:pt x="395" y="632"/>
                </a:lnTo>
                <a:lnTo>
                  <a:pt x="395" y="632"/>
                </a:lnTo>
                <a:lnTo>
                  <a:pt x="395" y="632"/>
                </a:lnTo>
                <a:lnTo>
                  <a:pt x="394" y="631"/>
                </a:lnTo>
                <a:lnTo>
                  <a:pt x="393" y="631"/>
                </a:lnTo>
                <a:lnTo>
                  <a:pt x="393" y="632"/>
                </a:lnTo>
                <a:lnTo>
                  <a:pt x="391" y="632"/>
                </a:lnTo>
                <a:lnTo>
                  <a:pt x="390" y="631"/>
                </a:lnTo>
                <a:lnTo>
                  <a:pt x="390" y="631"/>
                </a:lnTo>
                <a:lnTo>
                  <a:pt x="390" y="630"/>
                </a:lnTo>
                <a:lnTo>
                  <a:pt x="390" y="630"/>
                </a:lnTo>
                <a:lnTo>
                  <a:pt x="390" y="628"/>
                </a:lnTo>
                <a:lnTo>
                  <a:pt x="389" y="630"/>
                </a:lnTo>
                <a:lnTo>
                  <a:pt x="388" y="630"/>
                </a:lnTo>
                <a:lnTo>
                  <a:pt x="386" y="630"/>
                </a:lnTo>
                <a:lnTo>
                  <a:pt x="386" y="630"/>
                </a:lnTo>
                <a:lnTo>
                  <a:pt x="386" y="631"/>
                </a:lnTo>
                <a:lnTo>
                  <a:pt x="386" y="632"/>
                </a:lnTo>
                <a:lnTo>
                  <a:pt x="385" y="632"/>
                </a:lnTo>
                <a:lnTo>
                  <a:pt x="384" y="632"/>
                </a:lnTo>
                <a:lnTo>
                  <a:pt x="384" y="632"/>
                </a:lnTo>
                <a:lnTo>
                  <a:pt x="383" y="632"/>
                </a:lnTo>
                <a:lnTo>
                  <a:pt x="381" y="632"/>
                </a:lnTo>
                <a:lnTo>
                  <a:pt x="381" y="632"/>
                </a:lnTo>
                <a:lnTo>
                  <a:pt x="381" y="632"/>
                </a:lnTo>
                <a:lnTo>
                  <a:pt x="380" y="633"/>
                </a:lnTo>
                <a:lnTo>
                  <a:pt x="379" y="635"/>
                </a:lnTo>
                <a:lnTo>
                  <a:pt x="379" y="635"/>
                </a:lnTo>
                <a:lnTo>
                  <a:pt x="379" y="635"/>
                </a:lnTo>
                <a:lnTo>
                  <a:pt x="378" y="635"/>
                </a:lnTo>
                <a:lnTo>
                  <a:pt x="376" y="635"/>
                </a:lnTo>
                <a:lnTo>
                  <a:pt x="376" y="633"/>
                </a:lnTo>
                <a:lnTo>
                  <a:pt x="376" y="632"/>
                </a:lnTo>
                <a:lnTo>
                  <a:pt x="376" y="632"/>
                </a:lnTo>
                <a:lnTo>
                  <a:pt x="376" y="631"/>
                </a:lnTo>
                <a:lnTo>
                  <a:pt x="376" y="630"/>
                </a:lnTo>
                <a:lnTo>
                  <a:pt x="376" y="630"/>
                </a:lnTo>
                <a:lnTo>
                  <a:pt x="376" y="630"/>
                </a:lnTo>
                <a:lnTo>
                  <a:pt x="378" y="630"/>
                </a:lnTo>
                <a:lnTo>
                  <a:pt x="378" y="630"/>
                </a:lnTo>
                <a:lnTo>
                  <a:pt x="379" y="628"/>
                </a:lnTo>
                <a:lnTo>
                  <a:pt x="379" y="627"/>
                </a:lnTo>
                <a:lnTo>
                  <a:pt x="379" y="627"/>
                </a:lnTo>
                <a:lnTo>
                  <a:pt x="380" y="627"/>
                </a:lnTo>
                <a:lnTo>
                  <a:pt x="380" y="626"/>
                </a:lnTo>
                <a:lnTo>
                  <a:pt x="380" y="625"/>
                </a:lnTo>
                <a:lnTo>
                  <a:pt x="381" y="623"/>
                </a:lnTo>
                <a:lnTo>
                  <a:pt x="381" y="623"/>
                </a:lnTo>
                <a:lnTo>
                  <a:pt x="380" y="622"/>
                </a:lnTo>
                <a:lnTo>
                  <a:pt x="380" y="621"/>
                </a:lnTo>
                <a:lnTo>
                  <a:pt x="379" y="621"/>
                </a:lnTo>
                <a:lnTo>
                  <a:pt x="379" y="621"/>
                </a:lnTo>
                <a:lnTo>
                  <a:pt x="379" y="620"/>
                </a:lnTo>
                <a:lnTo>
                  <a:pt x="379" y="618"/>
                </a:lnTo>
                <a:lnTo>
                  <a:pt x="379" y="618"/>
                </a:lnTo>
                <a:lnTo>
                  <a:pt x="380" y="618"/>
                </a:lnTo>
                <a:lnTo>
                  <a:pt x="381" y="618"/>
                </a:lnTo>
                <a:lnTo>
                  <a:pt x="381" y="618"/>
                </a:lnTo>
                <a:lnTo>
                  <a:pt x="383" y="618"/>
                </a:lnTo>
                <a:lnTo>
                  <a:pt x="383" y="618"/>
                </a:lnTo>
                <a:lnTo>
                  <a:pt x="384" y="617"/>
                </a:lnTo>
                <a:lnTo>
                  <a:pt x="384" y="616"/>
                </a:lnTo>
                <a:lnTo>
                  <a:pt x="384" y="616"/>
                </a:lnTo>
                <a:lnTo>
                  <a:pt x="383" y="615"/>
                </a:lnTo>
                <a:lnTo>
                  <a:pt x="383" y="613"/>
                </a:lnTo>
                <a:lnTo>
                  <a:pt x="384" y="613"/>
                </a:lnTo>
                <a:lnTo>
                  <a:pt x="383" y="613"/>
                </a:lnTo>
                <a:lnTo>
                  <a:pt x="383" y="612"/>
                </a:lnTo>
                <a:lnTo>
                  <a:pt x="383" y="611"/>
                </a:lnTo>
                <a:lnTo>
                  <a:pt x="383" y="611"/>
                </a:lnTo>
                <a:lnTo>
                  <a:pt x="384" y="611"/>
                </a:lnTo>
                <a:lnTo>
                  <a:pt x="384" y="610"/>
                </a:lnTo>
                <a:lnTo>
                  <a:pt x="384" y="608"/>
                </a:lnTo>
                <a:lnTo>
                  <a:pt x="384" y="608"/>
                </a:lnTo>
                <a:lnTo>
                  <a:pt x="385" y="608"/>
                </a:lnTo>
                <a:lnTo>
                  <a:pt x="386" y="608"/>
                </a:lnTo>
                <a:lnTo>
                  <a:pt x="386" y="607"/>
                </a:lnTo>
                <a:lnTo>
                  <a:pt x="386" y="606"/>
                </a:lnTo>
                <a:lnTo>
                  <a:pt x="386" y="604"/>
                </a:lnTo>
                <a:lnTo>
                  <a:pt x="385" y="604"/>
                </a:lnTo>
                <a:lnTo>
                  <a:pt x="385" y="603"/>
                </a:lnTo>
                <a:lnTo>
                  <a:pt x="384" y="603"/>
                </a:lnTo>
                <a:lnTo>
                  <a:pt x="384" y="602"/>
                </a:lnTo>
                <a:lnTo>
                  <a:pt x="383" y="602"/>
                </a:lnTo>
                <a:lnTo>
                  <a:pt x="383" y="603"/>
                </a:lnTo>
                <a:lnTo>
                  <a:pt x="383" y="604"/>
                </a:lnTo>
                <a:lnTo>
                  <a:pt x="381" y="604"/>
                </a:lnTo>
                <a:lnTo>
                  <a:pt x="381" y="604"/>
                </a:lnTo>
                <a:lnTo>
                  <a:pt x="381" y="604"/>
                </a:lnTo>
                <a:lnTo>
                  <a:pt x="381" y="603"/>
                </a:lnTo>
                <a:lnTo>
                  <a:pt x="381" y="602"/>
                </a:lnTo>
                <a:lnTo>
                  <a:pt x="380" y="603"/>
                </a:lnTo>
                <a:lnTo>
                  <a:pt x="379" y="603"/>
                </a:lnTo>
                <a:lnTo>
                  <a:pt x="379" y="604"/>
                </a:lnTo>
                <a:lnTo>
                  <a:pt x="379" y="604"/>
                </a:lnTo>
                <a:lnTo>
                  <a:pt x="379" y="606"/>
                </a:lnTo>
                <a:lnTo>
                  <a:pt x="379" y="607"/>
                </a:lnTo>
                <a:lnTo>
                  <a:pt x="379" y="608"/>
                </a:lnTo>
                <a:lnTo>
                  <a:pt x="379" y="608"/>
                </a:lnTo>
                <a:lnTo>
                  <a:pt x="379" y="610"/>
                </a:lnTo>
                <a:lnTo>
                  <a:pt x="379" y="611"/>
                </a:lnTo>
                <a:lnTo>
                  <a:pt x="379" y="611"/>
                </a:lnTo>
                <a:lnTo>
                  <a:pt x="379" y="612"/>
                </a:lnTo>
                <a:lnTo>
                  <a:pt x="379" y="613"/>
                </a:lnTo>
                <a:lnTo>
                  <a:pt x="379" y="613"/>
                </a:lnTo>
                <a:lnTo>
                  <a:pt x="378" y="613"/>
                </a:lnTo>
                <a:lnTo>
                  <a:pt x="378" y="613"/>
                </a:lnTo>
                <a:lnTo>
                  <a:pt x="378" y="612"/>
                </a:lnTo>
                <a:lnTo>
                  <a:pt x="378" y="611"/>
                </a:lnTo>
                <a:lnTo>
                  <a:pt x="376" y="611"/>
                </a:lnTo>
                <a:lnTo>
                  <a:pt x="376" y="610"/>
                </a:lnTo>
                <a:lnTo>
                  <a:pt x="376" y="608"/>
                </a:lnTo>
                <a:lnTo>
                  <a:pt x="376" y="608"/>
                </a:lnTo>
                <a:lnTo>
                  <a:pt x="376" y="608"/>
                </a:lnTo>
                <a:lnTo>
                  <a:pt x="375" y="608"/>
                </a:lnTo>
                <a:lnTo>
                  <a:pt x="374" y="608"/>
                </a:lnTo>
                <a:lnTo>
                  <a:pt x="374" y="608"/>
                </a:lnTo>
                <a:lnTo>
                  <a:pt x="373" y="608"/>
                </a:lnTo>
                <a:lnTo>
                  <a:pt x="371" y="608"/>
                </a:lnTo>
                <a:lnTo>
                  <a:pt x="371" y="608"/>
                </a:lnTo>
                <a:lnTo>
                  <a:pt x="370" y="608"/>
                </a:lnTo>
                <a:lnTo>
                  <a:pt x="369" y="608"/>
                </a:lnTo>
                <a:lnTo>
                  <a:pt x="368" y="608"/>
                </a:lnTo>
                <a:lnTo>
                  <a:pt x="368" y="608"/>
                </a:lnTo>
                <a:lnTo>
                  <a:pt x="366" y="608"/>
                </a:lnTo>
                <a:lnTo>
                  <a:pt x="366" y="608"/>
                </a:lnTo>
                <a:lnTo>
                  <a:pt x="365" y="610"/>
                </a:lnTo>
                <a:lnTo>
                  <a:pt x="365" y="611"/>
                </a:lnTo>
                <a:lnTo>
                  <a:pt x="365" y="611"/>
                </a:lnTo>
                <a:lnTo>
                  <a:pt x="366" y="611"/>
                </a:lnTo>
                <a:lnTo>
                  <a:pt x="368" y="611"/>
                </a:lnTo>
                <a:lnTo>
                  <a:pt x="368" y="612"/>
                </a:lnTo>
                <a:lnTo>
                  <a:pt x="368" y="613"/>
                </a:lnTo>
                <a:lnTo>
                  <a:pt x="368" y="613"/>
                </a:lnTo>
                <a:lnTo>
                  <a:pt x="368" y="613"/>
                </a:lnTo>
                <a:lnTo>
                  <a:pt x="369" y="613"/>
                </a:lnTo>
                <a:lnTo>
                  <a:pt x="370" y="615"/>
                </a:lnTo>
                <a:lnTo>
                  <a:pt x="370" y="616"/>
                </a:lnTo>
                <a:lnTo>
                  <a:pt x="371" y="616"/>
                </a:lnTo>
                <a:lnTo>
                  <a:pt x="371" y="616"/>
                </a:lnTo>
                <a:lnTo>
                  <a:pt x="371" y="616"/>
                </a:lnTo>
                <a:lnTo>
                  <a:pt x="373" y="616"/>
                </a:lnTo>
                <a:lnTo>
                  <a:pt x="374" y="617"/>
                </a:lnTo>
                <a:lnTo>
                  <a:pt x="374" y="618"/>
                </a:lnTo>
                <a:lnTo>
                  <a:pt x="374" y="618"/>
                </a:lnTo>
                <a:lnTo>
                  <a:pt x="373" y="618"/>
                </a:lnTo>
                <a:lnTo>
                  <a:pt x="371" y="618"/>
                </a:lnTo>
                <a:lnTo>
                  <a:pt x="370" y="618"/>
                </a:lnTo>
                <a:lnTo>
                  <a:pt x="370" y="618"/>
                </a:lnTo>
                <a:lnTo>
                  <a:pt x="369" y="618"/>
                </a:lnTo>
                <a:lnTo>
                  <a:pt x="369" y="617"/>
                </a:lnTo>
                <a:lnTo>
                  <a:pt x="369" y="616"/>
                </a:lnTo>
                <a:lnTo>
                  <a:pt x="368" y="616"/>
                </a:lnTo>
                <a:lnTo>
                  <a:pt x="368" y="616"/>
                </a:lnTo>
                <a:lnTo>
                  <a:pt x="366" y="617"/>
                </a:lnTo>
                <a:lnTo>
                  <a:pt x="366" y="617"/>
                </a:lnTo>
                <a:lnTo>
                  <a:pt x="366" y="618"/>
                </a:lnTo>
                <a:lnTo>
                  <a:pt x="365" y="618"/>
                </a:lnTo>
                <a:lnTo>
                  <a:pt x="365" y="618"/>
                </a:lnTo>
                <a:lnTo>
                  <a:pt x="365" y="618"/>
                </a:lnTo>
                <a:lnTo>
                  <a:pt x="364" y="618"/>
                </a:lnTo>
                <a:lnTo>
                  <a:pt x="362" y="618"/>
                </a:lnTo>
                <a:lnTo>
                  <a:pt x="362" y="618"/>
                </a:lnTo>
                <a:lnTo>
                  <a:pt x="364" y="617"/>
                </a:lnTo>
                <a:lnTo>
                  <a:pt x="364" y="616"/>
                </a:lnTo>
                <a:lnTo>
                  <a:pt x="362" y="616"/>
                </a:lnTo>
                <a:lnTo>
                  <a:pt x="362" y="616"/>
                </a:lnTo>
                <a:lnTo>
                  <a:pt x="361" y="616"/>
                </a:lnTo>
                <a:lnTo>
                  <a:pt x="361" y="616"/>
                </a:lnTo>
                <a:lnTo>
                  <a:pt x="360" y="615"/>
                </a:lnTo>
                <a:lnTo>
                  <a:pt x="360" y="613"/>
                </a:lnTo>
                <a:lnTo>
                  <a:pt x="360" y="613"/>
                </a:lnTo>
                <a:lnTo>
                  <a:pt x="359" y="613"/>
                </a:lnTo>
                <a:lnTo>
                  <a:pt x="357" y="613"/>
                </a:lnTo>
                <a:lnTo>
                  <a:pt x="357" y="615"/>
                </a:lnTo>
                <a:lnTo>
                  <a:pt x="356" y="613"/>
                </a:lnTo>
                <a:lnTo>
                  <a:pt x="356" y="613"/>
                </a:lnTo>
                <a:lnTo>
                  <a:pt x="356" y="612"/>
                </a:lnTo>
                <a:lnTo>
                  <a:pt x="356" y="611"/>
                </a:lnTo>
                <a:lnTo>
                  <a:pt x="357" y="611"/>
                </a:lnTo>
                <a:lnTo>
                  <a:pt x="357" y="611"/>
                </a:lnTo>
                <a:lnTo>
                  <a:pt x="357" y="611"/>
                </a:lnTo>
                <a:lnTo>
                  <a:pt x="357" y="610"/>
                </a:lnTo>
                <a:lnTo>
                  <a:pt x="357" y="608"/>
                </a:lnTo>
                <a:lnTo>
                  <a:pt x="356" y="608"/>
                </a:lnTo>
                <a:lnTo>
                  <a:pt x="355" y="608"/>
                </a:lnTo>
                <a:lnTo>
                  <a:pt x="355" y="608"/>
                </a:lnTo>
                <a:lnTo>
                  <a:pt x="355" y="607"/>
                </a:lnTo>
                <a:lnTo>
                  <a:pt x="355" y="606"/>
                </a:lnTo>
                <a:lnTo>
                  <a:pt x="355" y="607"/>
                </a:lnTo>
                <a:lnTo>
                  <a:pt x="355" y="608"/>
                </a:lnTo>
                <a:lnTo>
                  <a:pt x="355" y="608"/>
                </a:lnTo>
                <a:lnTo>
                  <a:pt x="355" y="610"/>
                </a:lnTo>
                <a:lnTo>
                  <a:pt x="355" y="611"/>
                </a:lnTo>
                <a:lnTo>
                  <a:pt x="355" y="611"/>
                </a:lnTo>
                <a:lnTo>
                  <a:pt x="354" y="611"/>
                </a:lnTo>
                <a:lnTo>
                  <a:pt x="354" y="612"/>
                </a:lnTo>
                <a:lnTo>
                  <a:pt x="354" y="613"/>
                </a:lnTo>
                <a:lnTo>
                  <a:pt x="352" y="613"/>
                </a:lnTo>
                <a:lnTo>
                  <a:pt x="354" y="615"/>
                </a:lnTo>
                <a:lnTo>
                  <a:pt x="355" y="613"/>
                </a:lnTo>
                <a:lnTo>
                  <a:pt x="355" y="613"/>
                </a:lnTo>
                <a:lnTo>
                  <a:pt x="356" y="615"/>
                </a:lnTo>
                <a:lnTo>
                  <a:pt x="356" y="616"/>
                </a:lnTo>
                <a:lnTo>
                  <a:pt x="356" y="616"/>
                </a:lnTo>
                <a:lnTo>
                  <a:pt x="356" y="617"/>
                </a:lnTo>
                <a:lnTo>
                  <a:pt x="355" y="616"/>
                </a:lnTo>
                <a:lnTo>
                  <a:pt x="355" y="617"/>
                </a:lnTo>
                <a:lnTo>
                  <a:pt x="354" y="616"/>
                </a:lnTo>
                <a:lnTo>
                  <a:pt x="354" y="616"/>
                </a:lnTo>
                <a:lnTo>
                  <a:pt x="352" y="615"/>
                </a:lnTo>
                <a:lnTo>
                  <a:pt x="352" y="615"/>
                </a:lnTo>
                <a:lnTo>
                  <a:pt x="352" y="613"/>
                </a:lnTo>
                <a:lnTo>
                  <a:pt x="351" y="615"/>
                </a:lnTo>
                <a:lnTo>
                  <a:pt x="351" y="616"/>
                </a:lnTo>
                <a:lnTo>
                  <a:pt x="350" y="616"/>
                </a:lnTo>
                <a:lnTo>
                  <a:pt x="350" y="616"/>
                </a:lnTo>
                <a:lnTo>
                  <a:pt x="349" y="617"/>
                </a:lnTo>
                <a:lnTo>
                  <a:pt x="349" y="617"/>
                </a:lnTo>
                <a:lnTo>
                  <a:pt x="347" y="616"/>
                </a:lnTo>
                <a:lnTo>
                  <a:pt x="347" y="616"/>
                </a:lnTo>
                <a:lnTo>
                  <a:pt x="346" y="615"/>
                </a:lnTo>
                <a:lnTo>
                  <a:pt x="346" y="615"/>
                </a:lnTo>
                <a:lnTo>
                  <a:pt x="346" y="615"/>
                </a:lnTo>
                <a:lnTo>
                  <a:pt x="345" y="613"/>
                </a:lnTo>
                <a:lnTo>
                  <a:pt x="345" y="613"/>
                </a:lnTo>
                <a:lnTo>
                  <a:pt x="345" y="612"/>
                </a:lnTo>
                <a:lnTo>
                  <a:pt x="344" y="612"/>
                </a:lnTo>
                <a:lnTo>
                  <a:pt x="344" y="612"/>
                </a:lnTo>
                <a:lnTo>
                  <a:pt x="342" y="612"/>
                </a:lnTo>
                <a:lnTo>
                  <a:pt x="342" y="612"/>
                </a:lnTo>
                <a:lnTo>
                  <a:pt x="342" y="613"/>
                </a:lnTo>
                <a:lnTo>
                  <a:pt x="342" y="615"/>
                </a:lnTo>
                <a:lnTo>
                  <a:pt x="344" y="615"/>
                </a:lnTo>
                <a:lnTo>
                  <a:pt x="344" y="615"/>
                </a:lnTo>
                <a:lnTo>
                  <a:pt x="345" y="615"/>
                </a:lnTo>
                <a:lnTo>
                  <a:pt x="345" y="616"/>
                </a:lnTo>
                <a:lnTo>
                  <a:pt x="345" y="616"/>
                </a:lnTo>
                <a:lnTo>
                  <a:pt x="345" y="617"/>
                </a:lnTo>
                <a:lnTo>
                  <a:pt x="346" y="617"/>
                </a:lnTo>
                <a:lnTo>
                  <a:pt x="346" y="618"/>
                </a:lnTo>
                <a:lnTo>
                  <a:pt x="346" y="618"/>
                </a:lnTo>
                <a:lnTo>
                  <a:pt x="346" y="620"/>
                </a:lnTo>
                <a:lnTo>
                  <a:pt x="346" y="620"/>
                </a:lnTo>
                <a:lnTo>
                  <a:pt x="346" y="621"/>
                </a:lnTo>
                <a:lnTo>
                  <a:pt x="347" y="621"/>
                </a:lnTo>
                <a:lnTo>
                  <a:pt x="347" y="622"/>
                </a:lnTo>
                <a:lnTo>
                  <a:pt x="349" y="623"/>
                </a:lnTo>
                <a:lnTo>
                  <a:pt x="349" y="623"/>
                </a:lnTo>
                <a:lnTo>
                  <a:pt x="349" y="625"/>
                </a:lnTo>
                <a:lnTo>
                  <a:pt x="349" y="625"/>
                </a:lnTo>
                <a:lnTo>
                  <a:pt x="347" y="625"/>
                </a:lnTo>
                <a:lnTo>
                  <a:pt x="346" y="625"/>
                </a:lnTo>
                <a:lnTo>
                  <a:pt x="346" y="625"/>
                </a:lnTo>
                <a:lnTo>
                  <a:pt x="345" y="625"/>
                </a:lnTo>
                <a:lnTo>
                  <a:pt x="344" y="625"/>
                </a:lnTo>
                <a:lnTo>
                  <a:pt x="344" y="625"/>
                </a:lnTo>
                <a:lnTo>
                  <a:pt x="344" y="626"/>
                </a:lnTo>
                <a:lnTo>
                  <a:pt x="342" y="627"/>
                </a:lnTo>
                <a:lnTo>
                  <a:pt x="342" y="627"/>
                </a:lnTo>
                <a:lnTo>
                  <a:pt x="341" y="627"/>
                </a:lnTo>
                <a:lnTo>
                  <a:pt x="341" y="627"/>
                </a:lnTo>
                <a:lnTo>
                  <a:pt x="340" y="627"/>
                </a:lnTo>
                <a:lnTo>
                  <a:pt x="340" y="627"/>
                </a:lnTo>
                <a:lnTo>
                  <a:pt x="340" y="626"/>
                </a:lnTo>
                <a:lnTo>
                  <a:pt x="339" y="625"/>
                </a:lnTo>
                <a:lnTo>
                  <a:pt x="339" y="623"/>
                </a:lnTo>
                <a:lnTo>
                  <a:pt x="339" y="623"/>
                </a:lnTo>
                <a:lnTo>
                  <a:pt x="339" y="622"/>
                </a:lnTo>
                <a:lnTo>
                  <a:pt x="339" y="621"/>
                </a:lnTo>
                <a:lnTo>
                  <a:pt x="339" y="621"/>
                </a:lnTo>
                <a:lnTo>
                  <a:pt x="340" y="621"/>
                </a:lnTo>
                <a:lnTo>
                  <a:pt x="340" y="621"/>
                </a:lnTo>
                <a:lnTo>
                  <a:pt x="341" y="621"/>
                </a:lnTo>
                <a:lnTo>
                  <a:pt x="342" y="622"/>
                </a:lnTo>
                <a:lnTo>
                  <a:pt x="342" y="621"/>
                </a:lnTo>
                <a:lnTo>
                  <a:pt x="342" y="620"/>
                </a:lnTo>
                <a:lnTo>
                  <a:pt x="341" y="620"/>
                </a:lnTo>
                <a:lnTo>
                  <a:pt x="341" y="620"/>
                </a:lnTo>
                <a:lnTo>
                  <a:pt x="340" y="620"/>
                </a:lnTo>
                <a:lnTo>
                  <a:pt x="340" y="618"/>
                </a:lnTo>
                <a:lnTo>
                  <a:pt x="340" y="618"/>
                </a:lnTo>
                <a:lnTo>
                  <a:pt x="340" y="617"/>
                </a:lnTo>
                <a:lnTo>
                  <a:pt x="339" y="617"/>
                </a:lnTo>
                <a:lnTo>
                  <a:pt x="339" y="617"/>
                </a:lnTo>
                <a:lnTo>
                  <a:pt x="339" y="617"/>
                </a:lnTo>
                <a:lnTo>
                  <a:pt x="339" y="617"/>
                </a:lnTo>
                <a:lnTo>
                  <a:pt x="339" y="616"/>
                </a:lnTo>
                <a:lnTo>
                  <a:pt x="339" y="616"/>
                </a:lnTo>
                <a:lnTo>
                  <a:pt x="339" y="616"/>
                </a:lnTo>
                <a:lnTo>
                  <a:pt x="339" y="616"/>
                </a:lnTo>
                <a:lnTo>
                  <a:pt x="339" y="615"/>
                </a:lnTo>
                <a:lnTo>
                  <a:pt x="337" y="615"/>
                </a:lnTo>
                <a:lnTo>
                  <a:pt x="337" y="616"/>
                </a:lnTo>
                <a:lnTo>
                  <a:pt x="336" y="616"/>
                </a:lnTo>
                <a:lnTo>
                  <a:pt x="336" y="617"/>
                </a:lnTo>
                <a:lnTo>
                  <a:pt x="336" y="617"/>
                </a:lnTo>
                <a:lnTo>
                  <a:pt x="335" y="617"/>
                </a:lnTo>
                <a:lnTo>
                  <a:pt x="334" y="618"/>
                </a:lnTo>
                <a:lnTo>
                  <a:pt x="334" y="618"/>
                </a:lnTo>
                <a:lnTo>
                  <a:pt x="334" y="618"/>
                </a:lnTo>
                <a:lnTo>
                  <a:pt x="334" y="620"/>
                </a:lnTo>
                <a:lnTo>
                  <a:pt x="332" y="620"/>
                </a:lnTo>
                <a:lnTo>
                  <a:pt x="331" y="620"/>
                </a:lnTo>
                <a:lnTo>
                  <a:pt x="330" y="620"/>
                </a:lnTo>
                <a:lnTo>
                  <a:pt x="331" y="621"/>
                </a:lnTo>
                <a:lnTo>
                  <a:pt x="331" y="621"/>
                </a:lnTo>
                <a:lnTo>
                  <a:pt x="332" y="622"/>
                </a:lnTo>
                <a:lnTo>
                  <a:pt x="332" y="622"/>
                </a:lnTo>
                <a:lnTo>
                  <a:pt x="334" y="622"/>
                </a:lnTo>
                <a:lnTo>
                  <a:pt x="334" y="623"/>
                </a:lnTo>
                <a:lnTo>
                  <a:pt x="334" y="625"/>
                </a:lnTo>
                <a:lnTo>
                  <a:pt x="334" y="625"/>
                </a:lnTo>
                <a:lnTo>
                  <a:pt x="332" y="625"/>
                </a:lnTo>
                <a:lnTo>
                  <a:pt x="331" y="625"/>
                </a:lnTo>
                <a:lnTo>
                  <a:pt x="331" y="623"/>
                </a:lnTo>
                <a:lnTo>
                  <a:pt x="331" y="623"/>
                </a:lnTo>
                <a:lnTo>
                  <a:pt x="330" y="622"/>
                </a:lnTo>
                <a:lnTo>
                  <a:pt x="330" y="622"/>
                </a:lnTo>
                <a:lnTo>
                  <a:pt x="328" y="623"/>
                </a:lnTo>
                <a:lnTo>
                  <a:pt x="328" y="623"/>
                </a:lnTo>
                <a:lnTo>
                  <a:pt x="328" y="625"/>
                </a:lnTo>
                <a:lnTo>
                  <a:pt x="327" y="625"/>
                </a:lnTo>
                <a:lnTo>
                  <a:pt x="327" y="626"/>
                </a:lnTo>
                <a:lnTo>
                  <a:pt x="327" y="627"/>
                </a:lnTo>
                <a:lnTo>
                  <a:pt x="326" y="627"/>
                </a:lnTo>
                <a:lnTo>
                  <a:pt x="326" y="627"/>
                </a:lnTo>
                <a:lnTo>
                  <a:pt x="326" y="627"/>
                </a:lnTo>
                <a:lnTo>
                  <a:pt x="325" y="626"/>
                </a:lnTo>
                <a:lnTo>
                  <a:pt x="325" y="625"/>
                </a:lnTo>
                <a:lnTo>
                  <a:pt x="325" y="625"/>
                </a:lnTo>
                <a:lnTo>
                  <a:pt x="325" y="623"/>
                </a:lnTo>
                <a:lnTo>
                  <a:pt x="323" y="623"/>
                </a:lnTo>
                <a:lnTo>
                  <a:pt x="323" y="623"/>
                </a:lnTo>
                <a:lnTo>
                  <a:pt x="322" y="622"/>
                </a:lnTo>
                <a:lnTo>
                  <a:pt x="322" y="623"/>
                </a:lnTo>
                <a:lnTo>
                  <a:pt x="322" y="622"/>
                </a:lnTo>
                <a:lnTo>
                  <a:pt x="322" y="621"/>
                </a:lnTo>
                <a:lnTo>
                  <a:pt x="322" y="621"/>
                </a:lnTo>
                <a:lnTo>
                  <a:pt x="322" y="620"/>
                </a:lnTo>
                <a:lnTo>
                  <a:pt x="322" y="618"/>
                </a:lnTo>
                <a:lnTo>
                  <a:pt x="322" y="618"/>
                </a:lnTo>
                <a:lnTo>
                  <a:pt x="323" y="617"/>
                </a:lnTo>
                <a:lnTo>
                  <a:pt x="325" y="617"/>
                </a:lnTo>
                <a:lnTo>
                  <a:pt x="325" y="617"/>
                </a:lnTo>
                <a:lnTo>
                  <a:pt x="325" y="616"/>
                </a:lnTo>
                <a:lnTo>
                  <a:pt x="325" y="616"/>
                </a:lnTo>
                <a:lnTo>
                  <a:pt x="325" y="615"/>
                </a:lnTo>
                <a:lnTo>
                  <a:pt x="326" y="615"/>
                </a:lnTo>
                <a:lnTo>
                  <a:pt x="327" y="615"/>
                </a:lnTo>
                <a:lnTo>
                  <a:pt x="327" y="613"/>
                </a:lnTo>
                <a:lnTo>
                  <a:pt x="327" y="613"/>
                </a:lnTo>
                <a:lnTo>
                  <a:pt x="327" y="612"/>
                </a:lnTo>
                <a:lnTo>
                  <a:pt x="328" y="613"/>
                </a:lnTo>
                <a:lnTo>
                  <a:pt x="328" y="613"/>
                </a:lnTo>
                <a:lnTo>
                  <a:pt x="330" y="615"/>
                </a:lnTo>
                <a:lnTo>
                  <a:pt x="330" y="615"/>
                </a:lnTo>
                <a:lnTo>
                  <a:pt x="330" y="613"/>
                </a:lnTo>
                <a:lnTo>
                  <a:pt x="330" y="613"/>
                </a:lnTo>
                <a:lnTo>
                  <a:pt x="330" y="612"/>
                </a:lnTo>
                <a:lnTo>
                  <a:pt x="330" y="611"/>
                </a:lnTo>
                <a:lnTo>
                  <a:pt x="330" y="611"/>
                </a:lnTo>
                <a:lnTo>
                  <a:pt x="330" y="610"/>
                </a:lnTo>
                <a:lnTo>
                  <a:pt x="330" y="608"/>
                </a:lnTo>
                <a:lnTo>
                  <a:pt x="330" y="608"/>
                </a:lnTo>
                <a:lnTo>
                  <a:pt x="330" y="607"/>
                </a:lnTo>
                <a:lnTo>
                  <a:pt x="331" y="607"/>
                </a:lnTo>
                <a:lnTo>
                  <a:pt x="332" y="607"/>
                </a:lnTo>
                <a:lnTo>
                  <a:pt x="334" y="607"/>
                </a:lnTo>
                <a:lnTo>
                  <a:pt x="334" y="607"/>
                </a:lnTo>
                <a:lnTo>
                  <a:pt x="335" y="607"/>
                </a:lnTo>
                <a:lnTo>
                  <a:pt x="336" y="607"/>
                </a:lnTo>
                <a:lnTo>
                  <a:pt x="336" y="606"/>
                </a:lnTo>
                <a:lnTo>
                  <a:pt x="336" y="604"/>
                </a:lnTo>
                <a:lnTo>
                  <a:pt x="336" y="604"/>
                </a:lnTo>
                <a:lnTo>
                  <a:pt x="336" y="603"/>
                </a:lnTo>
                <a:lnTo>
                  <a:pt x="337" y="602"/>
                </a:lnTo>
                <a:lnTo>
                  <a:pt x="337" y="602"/>
                </a:lnTo>
                <a:lnTo>
                  <a:pt x="336" y="602"/>
                </a:lnTo>
                <a:lnTo>
                  <a:pt x="336" y="602"/>
                </a:lnTo>
                <a:lnTo>
                  <a:pt x="336" y="601"/>
                </a:lnTo>
                <a:lnTo>
                  <a:pt x="336" y="599"/>
                </a:lnTo>
                <a:lnTo>
                  <a:pt x="336" y="599"/>
                </a:lnTo>
                <a:lnTo>
                  <a:pt x="335" y="599"/>
                </a:lnTo>
                <a:lnTo>
                  <a:pt x="335" y="598"/>
                </a:lnTo>
                <a:lnTo>
                  <a:pt x="334" y="597"/>
                </a:lnTo>
                <a:lnTo>
                  <a:pt x="334" y="597"/>
                </a:lnTo>
                <a:lnTo>
                  <a:pt x="334" y="597"/>
                </a:lnTo>
                <a:lnTo>
                  <a:pt x="332" y="597"/>
                </a:lnTo>
                <a:lnTo>
                  <a:pt x="331" y="597"/>
                </a:lnTo>
                <a:lnTo>
                  <a:pt x="330" y="597"/>
                </a:lnTo>
                <a:lnTo>
                  <a:pt x="330" y="596"/>
                </a:lnTo>
                <a:lnTo>
                  <a:pt x="330" y="594"/>
                </a:lnTo>
                <a:lnTo>
                  <a:pt x="330" y="594"/>
                </a:lnTo>
                <a:lnTo>
                  <a:pt x="330" y="594"/>
                </a:lnTo>
                <a:lnTo>
                  <a:pt x="328" y="594"/>
                </a:lnTo>
                <a:lnTo>
                  <a:pt x="327" y="594"/>
                </a:lnTo>
                <a:lnTo>
                  <a:pt x="327" y="594"/>
                </a:lnTo>
                <a:lnTo>
                  <a:pt x="326" y="594"/>
                </a:lnTo>
                <a:lnTo>
                  <a:pt x="326" y="593"/>
                </a:lnTo>
                <a:lnTo>
                  <a:pt x="326" y="592"/>
                </a:lnTo>
                <a:lnTo>
                  <a:pt x="326" y="592"/>
                </a:lnTo>
                <a:lnTo>
                  <a:pt x="326" y="591"/>
                </a:lnTo>
                <a:lnTo>
                  <a:pt x="326" y="589"/>
                </a:lnTo>
                <a:lnTo>
                  <a:pt x="326" y="589"/>
                </a:lnTo>
                <a:lnTo>
                  <a:pt x="326" y="588"/>
                </a:lnTo>
                <a:lnTo>
                  <a:pt x="326" y="587"/>
                </a:lnTo>
                <a:lnTo>
                  <a:pt x="326" y="586"/>
                </a:lnTo>
                <a:lnTo>
                  <a:pt x="325" y="586"/>
                </a:lnTo>
                <a:lnTo>
                  <a:pt x="325" y="586"/>
                </a:lnTo>
                <a:lnTo>
                  <a:pt x="325" y="584"/>
                </a:lnTo>
                <a:lnTo>
                  <a:pt x="325" y="583"/>
                </a:lnTo>
                <a:lnTo>
                  <a:pt x="326" y="583"/>
                </a:lnTo>
                <a:lnTo>
                  <a:pt x="326" y="583"/>
                </a:lnTo>
                <a:lnTo>
                  <a:pt x="325" y="582"/>
                </a:lnTo>
                <a:lnTo>
                  <a:pt x="325" y="581"/>
                </a:lnTo>
                <a:lnTo>
                  <a:pt x="325" y="581"/>
                </a:lnTo>
                <a:lnTo>
                  <a:pt x="325" y="581"/>
                </a:lnTo>
                <a:lnTo>
                  <a:pt x="323" y="581"/>
                </a:lnTo>
                <a:lnTo>
                  <a:pt x="323" y="581"/>
                </a:lnTo>
                <a:lnTo>
                  <a:pt x="322" y="581"/>
                </a:lnTo>
                <a:lnTo>
                  <a:pt x="322" y="579"/>
                </a:lnTo>
                <a:lnTo>
                  <a:pt x="322" y="578"/>
                </a:lnTo>
                <a:lnTo>
                  <a:pt x="322" y="578"/>
                </a:lnTo>
                <a:lnTo>
                  <a:pt x="321" y="578"/>
                </a:lnTo>
                <a:lnTo>
                  <a:pt x="320" y="578"/>
                </a:lnTo>
                <a:lnTo>
                  <a:pt x="320" y="578"/>
                </a:lnTo>
                <a:lnTo>
                  <a:pt x="318" y="578"/>
                </a:lnTo>
                <a:lnTo>
                  <a:pt x="317" y="578"/>
                </a:lnTo>
                <a:lnTo>
                  <a:pt x="317" y="578"/>
                </a:lnTo>
                <a:lnTo>
                  <a:pt x="316" y="578"/>
                </a:lnTo>
                <a:lnTo>
                  <a:pt x="315" y="578"/>
                </a:lnTo>
                <a:lnTo>
                  <a:pt x="315" y="578"/>
                </a:lnTo>
                <a:lnTo>
                  <a:pt x="313" y="579"/>
                </a:lnTo>
                <a:lnTo>
                  <a:pt x="313" y="579"/>
                </a:lnTo>
                <a:lnTo>
                  <a:pt x="313" y="581"/>
                </a:lnTo>
                <a:lnTo>
                  <a:pt x="312" y="581"/>
                </a:lnTo>
                <a:lnTo>
                  <a:pt x="312" y="582"/>
                </a:lnTo>
                <a:lnTo>
                  <a:pt x="312" y="583"/>
                </a:lnTo>
                <a:lnTo>
                  <a:pt x="311" y="583"/>
                </a:lnTo>
                <a:lnTo>
                  <a:pt x="311" y="583"/>
                </a:lnTo>
                <a:lnTo>
                  <a:pt x="310" y="583"/>
                </a:lnTo>
                <a:lnTo>
                  <a:pt x="310" y="584"/>
                </a:lnTo>
                <a:lnTo>
                  <a:pt x="308" y="586"/>
                </a:lnTo>
                <a:lnTo>
                  <a:pt x="308" y="586"/>
                </a:lnTo>
                <a:lnTo>
                  <a:pt x="308" y="586"/>
                </a:lnTo>
                <a:lnTo>
                  <a:pt x="307" y="587"/>
                </a:lnTo>
                <a:lnTo>
                  <a:pt x="306" y="586"/>
                </a:lnTo>
                <a:lnTo>
                  <a:pt x="306" y="587"/>
                </a:lnTo>
                <a:lnTo>
                  <a:pt x="306" y="586"/>
                </a:lnTo>
                <a:lnTo>
                  <a:pt x="305" y="586"/>
                </a:lnTo>
                <a:lnTo>
                  <a:pt x="305" y="584"/>
                </a:lnTo>
                <a:lnTo>
                  <a:pt x="305" y="583"/>
                </a:lnTo>
                <a:lnTo>
                  <a:pt x="305" y="583"/>
                </a:lnTo>
                <a:lnTo>
                  <a:pt x="303" y="583"/>
                </a:lnTo>
                <a:lnTo>
                  <a:pt x="302" y="583"/>
                </a:lnTo>
                <a:lnTo>
                  <a:pt x="301" y="583"/>
                </a:lnTo>
                <a:lnTo>
                  <a:pt x="301" y="584"/>
                </a:lnTo>
                <a:lnTo>
                  <a:pt x="301" y="586"/>
                </a:lnTo>
                <a:lnTo>
                  <a:pt x="301" y="586"/>
                </a:lnTo>
                <a:lnTo>
                  <a:pt x="300" y="586"/>
                </a:lnTo>
                <a:lnTo>
                  <a:pt x="298" y="587"/>
                </a:lnTo>
                <a:lnTo>
                  <a:pt x="298" y="587"/>
                </a:lnTo>
                <a:lnTo>
                  <a:pt x="297" y="587"/>
                </a:lnTo>
                <a:lnTo>
                  <a:pt x="296" y="586"/>
                </a:lnTo>
                <a:lnTo>
                  <a:pt x="296" y="587"/>
                </a:lnTo>
                <a:lnTo>
                  <a:pt x="296" y="588"/>
                </a:lnTo>
                <a:lnTo>
                  <a:pt x="296" y="589"/>
                </a:lnTo>
                <a:lnTo>
                  <a:pt x="296" y="589"/>
                </a:lnTo>
                <a:lnTo>
                  <a:pt x="296" y="589"/>
                </a:lnTo>
                <a:lnTo>
                  <a:pt x="296" y="591"/>
                </a:lnTo>
                <a:lnTo>
                  <a:pt x="296" y="592"/>
                </a:lnTo>
                <a:lnTo>
                  <a:pt x="294" y="592"/>
                </a:lnTo>
                <a:lnTo>
                  <a:pt x="293" y="592"/>
                </a:lnTo>
                <a:lnTo>
                  <a:pt x="292" y="592"/>
                </a:lnTo>
                <a:lnTo>
                  <a:pt x="292" y="593"/>
                </a:lnTo>
                <a:lnTo>
                  <a:pt x="292" y="594"/>
                </a:lnTo>
                <a:lnTo>
                  <a:pt x="289" y="594"/>
                </a:lnTo>
                <a:lnTo>
                  <a:pt x="289" y="594"/>
                </a:lnTo>
                <a:lnTo>
                  <a:pt x="289" y="594"/>
                </a:lnTo>
                <a:lnTo>
                  <a:pt x="289" y="594"/>
                </a:lnTo>
                <a:lnTo>
                  <a:pt x="288" y="594"/>
                </a:lnTo>
                <a:lnTo>
                  <a:pt x="287" y="593"/>
                </a:lnTo>
                <a:lnTo>
                  <a:pt x="287" y="594"/>
                </a:lnTo>
                <a:lnTo>
                  <a:pt x="286" y="594"/>
                </a:lnTo>
                <a:lnTo>
                  <a:pt x="286" y="594"/>
                </a:lnTo>
                <a:lnTo>
                  <a:pt x="286" y="596"/>
                </a:lnTo>
                <a:lnTo>
                  <a:pt x="284" y="596"/>
                </a:lnTo>
                <a:lnTo>
                  <a:pt x="286" y="597"/>
                </a:lnTo>
                <a:lnTo>
                  <a:pt x="284" y="597"/>
                </a:lnTo>
                <a:lnTo>
                  <a:pt x="284" y="597"/>
                </a:lnTo>
                <a:lnTo>
                  <a:pt x="284" y="597"/>
                </a:lnTo>
                <a:lnTo>
                  <a:pt x="283" y="597"/>
                </a:lnTo>
                <a:lnTo>
                  <a:pt x="282" y="597"/>
                </a:lnTo>
                <a:lnTo>
                  <a:pt x="282" y="596"/>
                </a:lnTo>
                <a:lnTo>
                  <a:pt x="282" y="596"/>
                </a:lnTo>
                <a:lnTo>
                  <a:pt x="281" y="596"/>
                </a:lnTo>
                <a:lnTo>
                  <a:pt x="281" y="594"/>
                </a:lnTo>
                <a:lnTo>
                  <a:pt x="279" y="596"/>
                </a:lnTo>
                <a:lnTo>
                  <a:pt x="279" y="596"/>
                </a:lnTo>
                <a:lnTo>
                  <a:pt x="279" y="597"/>
                </a:lnTo>
                <a:lnTo>
                  <a:pt x="279" y="597"/>
                </a:lnTo>
                <a:lnTo>
                  <a:pt x="279" y="597"/>
                </a:lnTo>
                <a:lnTo>
                  <a:pt x="279" y="598"/>
                </a:lnTo>
                <a:lnTo>
                  <a:pt x="278" y="598"/>
                </a:lnTo>
                <a:lnTo>
                  <a:pt x="278" y="599"/>
                </a:lnTo>
                <a:lnTo>
                  <a:pt x="277" y="599"/>
                </a:lnTo>
                <a:lnTo>
                  <a:pt x="277" y="599"/>
                </a:lnTo>
                <a:lnTo>
                  <a:pt x="277" y="601"/>
                </a:lnTo>
                <a:lnTo>
                  <a:pt x="277" y="601"/>
                </a:lnTo>
                <a:lnTo>
                  <a:pt x="277" y="602"/>
                </a:lnTo>
                <a:lnTo>
                  <a:pt x="277" y="602"/>
                </a:lnTo>
                <a:lnTo>
                  <a:pt x="277" y="602"/>
                </a:lnTo>
                <a:lnTo>
                  <a:pt x="277" y="603"/>
                </a:lnTo>
                <a:lnTo>
                  <a:pt x="278" y="603"/>
                </a:lnTo>
                <a:lnTo>
                  <a:pt x="278" y="604"/>
                </a:lnTo>
                <a:lnTo>
                  <a:pt x="279" y="604"/>
                </a:lnTo>
                <a:lnTo>
                  <a:pt x="279" y="604"/>
                </a:lnTo>
                <a:lnTo>
                  <a:pt x="279" y="604"/>
                </a:lnTo>
                <a:lnTo>
                  <a:pt x="279" y="604"/>
                </a:lnTo>
                <a:lnTo>
                  <a:pt x="279" y="606"/>
                </a:lnTo>
                <a:lnTo>
                  <a:pt x="279" y="606"/>
                </a:lnTo>
                <a:lnTo>
                  <a:pt x="279" y="607"/>
                </a:lnTo>
                <a:lnTo>
                  <a:pt x="279" y="607"/>
                </a:lnTo>
                <a:lnTo>
                  <a:pt x="278" y="607"/>
                </a:lnTo>
                <a:lnTo>
                  <a:pt x="278" y="607"/>
                </a:lnTo>
                <a:lnTo>
                  <a:pt x="277" y="608"/>
                </a:lnTo>
                <a:lnTo>
                  <a:pt x="277" y="608"/>
                </a:lnTo>
                <a:lnTo>
                  <a:pt x="277" y="608"/>
                </a:lnTo>
                <a:lnTo>
                  <a:pt x="277" y="610"/>
                </a:lnTo>
                <a:lnTo>
                  <a:pt x="277" y="610"/>
                </a:lnTo>
                <a:lnTo>
                  <a:pt x="277" y="611"/>
                </a:lnTo>
                <a:lnTo>
                  <a:pt x="277" y="611"/>
                </a:lnTo>
                <a:lnTo>
                  <a:pt x="277" y="612"/>
                </a:lnTo>
                <a:lnTo>
                  <a:pt x="274" y="613"/>
                </a:lnTo>
                <a:lnTo>
                  <a:pt x="274" y="612"/>
                </a:lnTo>
                <a:lnTo>
                  <a:pt x="274" y="611"/>
                </a:lnTo>
                <a:lnTo>
                  <a:pt x="273" y="611"/>
                </a:lnTo>
                <a:lnTo>
                  <a:pt x="273" y="611"/>
                </a:lnTo>
                <a:lnTo>
                  <a:pt x="272" y="611"/>
                </a:lnTo>
                <a:lnTo>
                  <a:pt x="271" y="611"/>
                </a:lnTo>
                <a:lnTo>
                  <a:pt x="271" y="611"/>
                </a:lnTo>
                <a:lnTo>
                  <a:pt x="269" y="611"/>
                </a:lnTo>
                <a:lnTo>
                  <a:pt x="268" y="611"/>
                </a:lnTo>
                <a:lnTo>
                  <a:pt x="268" y="611"/>
                </a:lnTo>
                <a:lnTo>
                  <a:pt x="268" y="611"/>
                </a:lnTo>
                <a:lnTo>
                  <a:pt x="267" y="610"/>
                </a:lnTo>
                <a:lnTo>
                  <a:pt x="267" y="608"/>
                </a:lnTo>
                <a:lnTo>
                  <a:pt x="265" y="608"/>
                </a:lnTo>
                <a:lnTo>
                  <a:pt x="265" y="608"/>
                </a:lnTo>
                <a:lnTo>
                  <a:pt x="264" y="608"/>
                </a:lnTo>
                <a:lnTo>
                  <a:pt x="264" y="610"/>
                </a:lnTo>
                <a:lnTo>
                  <a:pt x="264" y="611"/>
                </a:lnTo>
                <a:lnTo>
                  <a:pt x="263" y="611"/>
                </a:lnTo>
                <a:lnTo>
                  <a:pt x="263" y="611"/>
                </a:lnTo>
                <a:lnTo>
                  <a:pt x="263" y="611"/>
                </a:lnTo>
                <a:lnTo>
                  <a:pt x="262" y="610"/>
                </a:lnTo>
                <a:lnTo>
                  <a:pt x="262" y="608"/>
                </a:lnTo>
                <a:lnTo>
                  <a:pt x="260" y="608"/>
                </a:lnTo>
                <a:lnTo>
                  <a:pt x="260" y="610"/>
                </a:lnTo>
                <a:lnTo>
                  <a:pt x="260" y="611"/>
                </a:lnTo>
                <a:lnTo>
                  <a:pt x="260" y="611"/>
                </a:lnTo>
                <a:lnTo>
                  <a:pt x="259" y="611"/>
                </a:lnTo>
                <a:lnTo>
                  <a:pt x="258" y="611"/>
                </a:lnTo>
                <a:lnTo>
                  <a:pt x="258" y="611"/>
                </a:lnTo>
                <a:lnTo>
                  <a:pt x="257" y="611"/>
                </a:lnTo>
                <a:lnTo>
                  <a:pt x="255" y="611"/>
                </a:lnTo>
                <a:lnTo>
                  <a:pt x="254" y="611"/>
                </a:lnTo>
                <a:lnTo>
                  <a:pt x="254" y="611"/>
                </a:lnTo>
                <a:lnTo>
                  <a:pt x="254" y="610"/>
                </a:lnTo>
                <a:lnTo>
                  <a:pt x="254" y="608"/>
                </a:lnTo>
                <a:lnTo>
                  <a:pt x="253" y="608"/>
                </a:lnTo>
                <a:lnTo>
                  <a:pt x="252" y="608"/>
                </a:lnTo>
                <a:lnTo>
                  <a:pt x="252" y="608"/>
                </a:lnTo>
                <a:lnTo>
                  <a:pt x="252" y="607"/>
                </a:lnTo>
                <a:lnTo>
                  <a:pt x="252" y="606"/>
                </a:lnTo>
                <a:lnTo>
                  <a:pt x="252" y="606"/>
                </a:lnTo>
                <a:lnTo>
                  <a:pt x="252" y="607"/>
                </a:lnTo>
                <a:lnTo>
                  <a:pt x="252" y="608"/>
                </a:lnTo>
                <a:lnTo>
                  <a:pt x="250" y="608"/>
                </a:lnTo>
                <a:lnTo>
                  <a:pt x="249" y="608"/>
                </a:lnTo>
                <a:lnTo>
                  <a:pt x="249" y="608"/>
                </a:lnTo>
                <a:lnTo>
                  <a:pt x="249" y="607"/>
                </a:lnTo>
                <a:lnTo>
                  <a:pt x="249" y="606"/>
                </a:lnTo>
                <a:lnTo>
                  <a:pt x="249" y="606"/>
                </a:lnTo>
                <a:lnTo>
                  <a:pt x="248" y="606"/>
                </a:lnTo>
                <a:lnTo>
                  <a:pt x="247" y="606"/>
                </a:lnTo>
                <a:lnTo>
                  <a:pt x="247" y="606"/>
                </a:lnTo>
                <a:lnTo>
                  <a:pt x="245" y="607"/>
                </a:lnTo>
                <a:lnTo>
                  <a:pt x="244" y="608"/>
                </a:lnTo>
                <a:lnTo>
                  <a:pt x="244" y="608"/>
                </a:lnTo>
                <a:lnTo>
                  <a:pt x="244" y="608"/>
                </a:lnTo>
                <a:lnTo>
                  <a:pt x="244" y="610"/>
                </a:lnTo>
                <a:lnTo>
                  <a:pt x="244" y="611"/>
                </a:lnTo>
                <a:lnTo>
                  <a:pt x="243" y="611"/>
                </a:lnTo>
                <a:lnTo>
                  <a:pt x="244" y="612"/>
                </a:lnTo>
                <a:lnTo>
                  <a:pt x="243" y="613"/>
                </a:lnTo>
                <a:lnTo>
                  <a:pt x="243" y="613"/>
                </a:lnTo>
                <a:lnTo>
                  <a:pt x="243" y="613"/>
                </a:lnTo>
                <a:lnTo>
                  <a:pt x="242" y="613"/>
                </a:lnTo>
                <a:lnTo>
                  <a:pt x="242" y="613"/>
                </a:lnTo>
                <a:lnTo>
                  <a:pt x="240" y="615"/>
                </a:lnTo>
                <a:lnTo>
                  <a:pt x="240" y="616"/>
                </a:lnTo>
                <a:lnTo>
                  <a:pt x="240" y="616"/>
                </a:lnTo>
                <a:lnTo>
                  <a:pt x="239" y="617"/>
                </a:lnTo>
                <a:lnTo>
                  <a:pt x="239" y="617"/>
                </a:lnTo>
                <a:lnTo>
                  <a:pt x="239" y="616"/>
                </a:lnTo>
                <a:lnTo>
                  <a:pt x="238" y="616"/>
                </a:lnTo>
                <a:lnTo>
                  <a:pt x="238" y="615"/>
                </a:lnTo>
                <a:lnTo>
                  <a:pt x="238" y="613"/>
                </a:lnTo>
                <a:lnTo>
                  <a:pt x="238" y="613"/>
                </a:lnTo>
                <a:lnTo>
                  <a:pt x="238" y="612"/>
                </a:lnTo>
                <a:lnTo>
                  <a:pt x="238" y="611"/>
                </a:lnTo>
                <a:lnTo>
                  <a:pt x="238" y="611"/>
                </a:lnTo>
                <a:lnTo>
                  <a:pt x="237" y="611"/>
                </a:lnTo>
                <a:lnTo>
                  <a:pt x="235" y="612"/>
                </a:lnTo>
                <a:lnTo>
                  <a:pt x="235" y="612"/>
                </a:lnTo>
                <a:lnTo>
                  <a:pt x="234" y="611"/>
                </a:lnTo>
                <a:lnTo>
                  <a:pt x="234" y="611"/>
                </a:lnTo>
                <a:lnTo>
                  <a:pt x="235" y="610"/>
                </a:lnTo>
                <a:lnTo>
                  <a:pt x="234" y="608"/>
                </a:lnTo>
                <a:lnTo>
                  <a:pt x="233" y="608"/>
                </a:lnTo>
                <a:lnTo>
                  <a:pt x="233" y="610"/>
                </a:lnTo>
                <a:lnTo>
                  <a:pt x="233" y="611"/>
                </a:lnTo>
                <a:lnTo>
                  <a:pt x="233" y="611"/>
                </a:lnTo>
                <a:lnTo>
                  <a:pt x="233" y="612"/>
                </a:lnTo>
                <a:lnTo>
                  <a:pt x="231" y="612"/>
                </a:lnTo>
                <a:lnTo>
                  <a:pt x="230" y="611"/>
                </a:lnTo>
                <a:lnTo>
                  <a:pt x="230" y="611"/>
                </a:lnTo>
                <a:lnTo>
                  <a:pt x="230" y="611"/>
                </a:lnTo>
                <a:lnTo>
                  <a:pt x="230" y="610"/>
                </a:lnTo>
                <a:lnTo>
                  <a:pt x="230" y="608"/>
                </a:lnTo>
                <a:lnTo>
                  <a:pt x="230" y="608"/>
                </a:lnTo>
                <a:lnTo>
                  <a:pt x="230" y="607"/>
                </a:lnTo>
                <a:lnTo>
                  <a:pt x="230" y="606"/>
                </a:lnTo>
                <a:lnTo>
                  <a:pt x="230" y="604"/>
                </a:lnTo>
                <a:lnTo>
                  <a:pt x="230" y="604"/>
                </a:lnTo>
                <a:lnTo>
                  <a:pt x="231" y="604"/>
                </a:lnTo>
                <a:lnTo>
                  <a:pt x="233" y="603"/>
                </a:lnTo>
                <a:lnTo>
                  <a:pt x="233" y="604"/>
                </a:lnTo>
                <a:lnTo>
                  <a:pt x="233" y="603"/>
                </a:lnTo>
                <a:lnTo>
                  <a:pt x="234" y="602"/>
                </a:lnTo>
                <a:lnTo>
                  <a:pt x="234" y="602"/>
                </a:lnTo>
                <a:lnTo>
                  <a:pt x="235" y="602"/>
                </a:lnTo>
                <a:lnTo>
                  <a:pt x="235" y="601"/>
                </a:lnTo>
                <a:lnTo>
                  <a:pt x="235" y="601"/>
                </a:lnTo>
                <a:lnTo>
                  <a:pt x="235" y="599"/>
                </a:lnTo>
                <a:lnTo>
                  <a:pt x="235" y="598"/>
                </a:lnTo>
                <a:lnTo>
                  <a:pt x="237" y="598"/>
                </a:lnTo>
                <a:lnTo>
                  <a:pt x="237" y="597"/>
                </a:lnTo>
                <a:lnTo>
                  <a:pt x="237" y="597"/>
                </a:lnTo>
                <a:lnTo>
                  <a:pt x="238" y="596"/>
                </a:lnTo>
                <a:lnTo>
                  <a:pt x="239" y="596"/>
                </a:lnTo>
                <a:lnTo>
                  <a:pt x="239" y="596"/>
                </a:lnTo>
                <a:lnTo>
                  <a:pt x="240" y="596"/>
                </a:lnTo>
                <a:lnTo>
                  <a:pt x="240" y="594"/>
                </a:lnTo>
                <a:lnTo>
                  <a:pt x="240" y="594"/>
                </a:lnTo>
                <a:lnTo>
                  <a:pt x="239" y="593"/>
                </a:lnTo>
                <a:lnTo>
                  <a:pt x="239" y="593"/>
                </a:lnTo>
                <a:lnTo>
                  <a:pt x="238" y="592"/>
                </a:lnTo>
                <a:lnTo>
                  <a:pt x="238" y="592"/>
                </a:lnTo>
                <a:lnTo>
                  <a:pt x="237" y="591"/>
                </a:lnTo>
                <a:lnTo>
                  <a:pt x="237" y="591"/>
                </a:lnTo>
                <a:lnTo>
                  <a:pt x="235" y="592"/>
                </a:lnTo>
                <a:lnTo>
                  <a:pt x="235" y="593"/>
                </a:lnTo>
                <a:lnTo>
                  <a:pt x="235" y="594"/>
                </a:lnTo>
                <a:lnTo>
                  <a:pt x="235" y="594"/>
                </a:lnTo>
                <a:lnTo>
                  <a:pt x="235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6"/>
                </a:lnTo>
                <a:lnTo>
                  <a:pt x="233" y="596"/>
                </a:lnTo>
                <a:lnTo>
                  <a:pt x="231" y="597"/>
                </a:lnTo>
                <a:lnTo>
                  <a:pt x="231" y="596"/>
                </a:lnTo>
                <a:lnTo>
                  <a:pt x="230" y="594"/>
                </a:lnTo>
                <a:lnTo>
                  <a:pt x="230" y="594"/>
                </a:lnTo>
                <a:lnTo>
                  <a:pt x="230" y="593"/>
                </a:lnTo>
                <a:lnTo>
                  <a:pt x="230" y="593"/>
                </a:lnTo>
                <a:lnTo>
                  <a:pt x="229" y="592"/>
                </a:lnTo>
                <a:lnTo>
                  <a:pt x="229" y="592"/>
                </a:lnTo>
                <a:lnTo>
                  <a:pt x="229" y="591"/>
                </a:lnTo>
                <a:lnTo>
                  <a:pt x="228" y="591"/>
                </a:lnTo>
                <a:lnTo>
                  <a:pt x="228" y="592"/>
                </a:lnTo>
                <a:lnTo>
                  <a:pt x="228" y="592"/>
                </a:lnTo>
                <a:lnTo>
                  <a:pt x="228" y="593"/>
                </a:lnTo>
                <a:lnTo>
                  <a:pt x="228" y="594"/>
                </a:lnTo>
                <a:lnTo>
                  <a:pt x="228" y="594"/>
                </a:lnTo>
                <a:lnTo>
                  <a:pt x="226" y="593"/>
                </a:lnTo>
                <a:lnTo>
                  <a:pt x="226" y="592"/>
                </a:lnTo>
                <a:lnTo>
                  <a:pt x="226" y="592"/>
                </a:lnTo>
                <a:lnTo>
                  <a:pt x="225" y="591"/>
                </a:lnTo>
                <a:lnTo>
                  <a:pt x="225" y="591"/>
                </a:lnTo>
                <a:lnTo>
                  <a:pt x="225" y="591"/>
                </a:lnTo>
                <a:lnTo>
                  <a:pt x="225" y="589"/>
                </a:lnTo>
                <a:lnTo>
                  <a:pt x="225" y="589"/>
                </a:lnTo>
                <a:lnTo>
                  <a:pt x="225" y="588"/>
                </a:lnTo>
                <a:lnTo>
                  <a:pt x="225" y="587"/>
                </a:lnTo>
                <a:lnTo>
                  <a:pt x="225" y="586"/>
                </a:lnTo>
                <a:lnTo>
                  <a:pt x="225" y="586"/>
                </a:lnTo>
                <a:lnTo>
                  <a:pt x="225" y="586"/>
                </a:lnTo>
                <a:lnTo>
                  <a:pt x="224" y="586"/>
                </a:lnTo>
                <a:lnTo>
                  <a:pt x="223" y="586"/>
                </a:lnTo>
                <a:lnTo>
                  <a:pt x="223" y="586"/>
                </a:lnTo>
                <a:lnTo>
                  <a:pt x="221" y="586"/>
                </a:lnTo>
                <a:lnTo>
                  <a:pt x="220" y="586"/>
                </a:lnTo>
                <a:lnTo>
                  <a:pt x="220" y="586"/>
                </a:lnTo>
                <a:lnTo>
                  <a:pt x="219" y="586"/>
                </a:lnTo>
                <a:lnTo>
                  <a:pt x="219" y="586"/>
                </a:lnTo>
                <a:lnTo>
                  <a:pt x="218" y="587"/>
                </a:lnTo>
                <a:lnTo>
                  <a:pt x="218" y="588"/>
                </a:lnTo>
                <a:lnTo>
                  <a:pt x="218" y="589"/>
                </a:lnTo>
                <a:lnTo>
                  <a:pt x="216" y="589"/>
                </a:lnTo>
                <a:lnTo>
                  <a:pt x="216" y="591"/>
                </a:lnTo>
                <a:lnTo>
                  <a:pt x="216" y="592"/>
                </a:lnTo>
                <a:lnTo>
                  <a:pt x="216" y="592"/>
                </a:lnTo>
                <a:lnTo>
                  <a:pt x="216" y="593"/>
                </a:lnTo>
                <a:lnTo>
                  <a:pt x="216" y="594"/>
                </a:lnTo>
                <a:lnTo>
                  <a:pt x="216" y="594"/>
                </a:lnTo>
                <a:lnTo>
                  <a:pt x="219" y="594"/>
                </a:lnTo>
                <a:lnTo>
                  <a:pt x="220" y="594"/>
                </a:lnTo>
                <a:lnTo>
                  <a:pt x="220" y="594"/>
                </a:lnTo>
                <a:lnTo>
                  <a:pt x="220" y="593"/>
                </a:lnTo>
                <a:lnTo>
                  <a:pt x="220" y="592"/>
                </a:lnTo>
                <a:lnTo>
                  <a:pt x="220" y="592"/>
                </a:lnTo>
                <a:lnTo>
                  <a:pt x="221" y="592"/>
                </a:lnTo>
                <a:lnTo>
                  <a:pt x="221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4"/>
                </a:lnTo>
                <a:lnTo>
                  <a:pt x="224" y="594"/>
                </a:lnTo>
                <a:lnTo>
                  <a:pt x="225" y="593"/>
                </a:lnTo>
                <a:lnTo>
                  <a:pt x="225" y="594"/>
                </a:lnTo>
                <a:lnTo>
                  <a:pt x="225" y="594"/>
                </a:lnTo>
                <a:lnTo>
                  <a:pt x="225" y="596"/>
                </a:lnTo>
                <a:lnTo>
                  <a:pt x="225" y="597"/>
                </a:lnTo>
                <a:lnTo>
                  <a:pt x="225" y="597"/>
                </a:lnTo>
                <a:lnTo>
                  <a:pt x="225" y="598"/>
                </a:lnTo>
                <a:lnTo>
                  <a:pt x="225" y="599"/>
                </a:lnTo>
                <a:lnTo>
                  <a:pt x="225" y="599"/>
                </a:lnTo>
                <a:lnTo>
                  <a:pt x="226" y="601"/>
                </a:lnTo>
                <a:lnTo>
                  <a:pt x="226" y="602"/>
                </a:lnTo>
                <a:lnTo>
                  <a:pt x="225" y="602"/>
                </a:lnTo>
                <a:lnTo>
                  <a:pt x="224" y="602"/>
                </a:lnTo>
                <a:lnTo>
                  <a:pt x="223" y="602"/>
                </a:lnTo>
                <a:lnTo>
                  <a:pt x="223" y="601"/>
                </a:lnTo>
                <a:lnTo>
                  <a:pt x="223" y="599"/>
                </a:lnTo>
                <a:lnTo>
                  <a:pt x="223" y="599"/>
                </a:lnTo>
                <a:lnTo>
                  <a:pt x="223" y="598"/>
                </a:lnTo>
                <a:lnTo>
                  <a:pt x="221" y="599"/>
                </a:lnTo>
                <a:lnTo>
                  <a:pt x="220" y="599"/>
                </a:lnTo>
                <a:lnTo>
                  <a:pt x="220" y="598"/>
                </a:lnTo>
                <a:lnTo>
                  <a:pt x="220" y="597"/>
                </a:lnTo>
                <a:lnTo>
                  <a:pt x="220" y="597"/>
                </a:lnTo>
                <a:lnTo>
                  <a:pt x="220" y="597"/>
                </a:lnTo>
                <a:lnTo>
                  <a:pt x="219" y="597"/>
                </a:lnTo>
                <a:lnTo>
                  <a:pt x="219" y="598"/>
                </a:lnTo>
                <a:lnTo>
                  <a:pt x="219" y="599"/>
                </a:lnTo>
                <a:lnTo>
                  <a:pt x="219" y="599"/>
                </a:lnTo>
                <a:lnTo>
                  <a:pt x="220" y="601"/>
                </a:lnTo>
                <a:lnTo>
                  <a:pt x="220" y="602"/>
                </a:lnTo>
                <a:lnTo>
                  <a:pt x="220" y="602"/>
                </a:lnTo>
                <a:lnTo>
                  <a:pt x="220" y="603"/>
                </a:lnTo>
                <a:lnTo>
                  <a:pt x="220" y="604"/>
                </a:lnTo>
                <a:lnTo>
                  <a:pt x="220" y="604"/>
                </a:lnTo>
                <a:lnTo>
                  <a:pt x="220" y="604"/>
                </a:lnTo>
                <a:lnTo>
                  <a:pt x="220" y="606"/>
                </a:lnTo>
                <a:lnTo>
                  <a:pt x="221" y="606"/>
                </a:lnTo>
                <a:lnTo>
                  <a:pt x="223" y="607"/>
                </a:lnTo>
                <a:lnTo>
                  <a:pt x="221" y="607"/>
                </a:lnTo>
                <a:lnTo>
                  <a:pt x="221" y="608"/>
                </a:lnTo>
                <a:lnTo>
                  <a:pt x="220" y="608"/>
                </a:lnTo>
                <a:lnTo>
                  <a:pt x="220" y="610"/>
                </a:lnTo>
                <a:lnTo>
                  <a:pt x="219" y="610"/>
                </a:lnTo>
                <a:lnTo>
                  <a:pt x="219" y="610"/>
                </a:lnTo>
                <a:lnTo>
                  <a:pt x="219" y="611"/>
                </a:lnTo>
                <a:lnTo>
                  <a:pt x="218" y="611"/>
                </a:lnTo>
                <a:lnTo>
                  <a:pt x="218" y="612"/>
                </a:lnTo>
                <a:lnTo>
                  <a:pt x="216" y="612"/>
                </a:lnTo>
                <a:lnTo>
                  <a:pt x="216" y="611"/>
                </a:lnTo>
                <a:lnTo>
                  <a:pt x="216" y="611"/>
                </a:lnTo>
                <a:lnTo>
                  <a:pt x="216" y="610"/>
                </a:lnTo>
                <a:lnTo>
                  <a:pt x="216" y="608"/>
                </a:lnTo>
                <a:lnTo>
                  <a:pt x="216" y="608"/>
                </a:lnTo>
                <a:lnTo>
                  <a:pt x="216" y="607"/>
                </a:lnTo>
                <a:lnTo>
                  <a:pt x="216" y="607"/>
                </a:lnTo>
                <a:lnTo>
                  <a:pt x="215" y="607"/>
                </a:lnTo>
                <a:lnTo>
                  <a:pt x="214" y="607"/>
                </a:lnTo>
                <a:lnTo>
                  <a:pt x="213" y="607"/>
                </a:lnTo>
                <a:lnTo>
                  <a:pt x="213" y="608"/>
                </a:lnTo>
                <a:lnTo>
                  <a:pt x="214" y="608"/>
                </a:lnTo>
                <a:lnTo>
                  <a:pt x="214" y="608"/>
                </a:lnTo>
                <a:lnTo>
                  <a:pt x="215" y="610"/>
                </a:lnTo>
                <a:lnTo>
                  <a:pt x="215" y="611"/>
                </a:lnTo>
                <a:lnTo>
                  <a:pt x="215" y="611"/>
                </a:lnTo>
                <a:lnTo>
                  <a:pt x="214" y="612"/>
                </a:lnTo>
                <a:lnTo>
                  <a:pt x="214" y="612"/>
                </a:lnTo>
                <a:lnTo>
                  <a:pt x="214" y="611"/>
                </a:lnTo>
                <a:lnTo>
                  <a:pt x="213" y="611"/>
                </a:lnTo>
                <a:lnTo>
                  <a:pt x="213" y="610"/>
                </a:lnTo>
                <a:lnTo>
                  <a:pt x="213" y="610"/>
                </a:lnTo>
                <a:lnTo>
                  <a:pt x="213" y="611"/>
                </a:lnTo>
                <a:lnTo>
                  <a:pt x="211" y="611"/>
                </a:lnTo>
                <a:lnTo>
                  <a:pt x="211" y="612"/>
                </a:lnTo>
                <a:lnTo>
                  <a:pt x="211" y="612"/>
                </a:lnTo>
                <a:lnTo>
                  <a:pt x="210" y="611"/>
                </a:lnTo>
                <a:lnTo>
                  <a:pt x="210" y="611"/>
                </a:lnTo>
                <a:lnTo>
                  <a:pt x="210" y="610"/>
                </a:lnTo>
                <a:lnTo>
                  <a:pt x="210" y="608"/>
                </a:lnTo>
                <a:lnTo>
                  <a:pt x="210" y="608"/>
                </a:lnTo>
                <a:lnTo>
                  <a:pt x="210" y="607"/>
                </a:lnTo>
                <a:lnTo>
                  <a:pt x="209" y="607"/>
                </a:lnTo>
                <a:lnTo>
                  <a:pt x="209" y="607"/>
                </a:lnTo>
                <a:lnTo>
                  <a:pt x="208" y="607"/>
                </a:lnTo>
                <a:lnTo>
                  <a:pt x="206" y="607"/>
                </a:lnTo>
                <a:lnTo>
                  <a:pt x="208" y="608"/>
                </a:lnTo>
                <a:lnTo>
                  <a:pt x="208" y="608"/>
                </a:lnTo>
                <a:lnTo>
                  <a:pt x="208" y="610"/>
                </a:lnTo>
                <a:lnTo>
                  <a:pt x="208" y="610"/>
                </a:lnTo>
                <a:lnTo>
                  <a:pt x="208" y="611"/>
                </a:lnTo>
                <a:lnTo>
                  <a:pt x="206" y="611"/>
                </a:lnTo>
                <a:lnTo>
                  <a:pt x="206" y="612"/>
                </a:lnTo>
                <a:lnTo>
                  <a:pt x="206" y="612"/>
                </a:lnTo>
                <a:lnTo>
                  <a:pt x="205" y="612"/>
                </a:lnTo>
                <a:lnTo>
                  <a:pt x="204" y="612"/>
                </a:lnTo>
                <a:lnTo>
                  <a:pt x="204" y="612"/>
                </a:lnTo>
                <a:lnTo>
                  <a:pt x="202" y="612"/>
                </a:lnTo>
                <a:lnTo>
                  <a:pt x="202" y="611"/>
                </a:lnTo>
                <a:lnTo>
                  <a:pt x="202" y="611"/>
                </a:lnTo>
                <a:lnTo>
                  <a:pt x="202" y="610"/>
                </a:lnTo>
                <a:lnTo>
                  <a:pt x="201" y="610"/>
                </a:lnTo>
                <a:lnTo>
                  <a:pt x="201" y="608"/>
                </a:lnTo>
                <a:lnTo>
                  <a:pt x="201" y="608"/>
                </a:lnTo>
                <a:lnTo>
                  <a:pt x="201" y="607"/>
                </a:lnTo>
                <a:lnTo>
                  <a:pt x="202" y="607"/>
                </a:lnTo>
                <a:lnTo>
                  <a:pt x="202" y="606"/>
                </a:lnTo>
                <a:lnTo>
                  <a:pt x="201" y="604"/>
                </a:lnTo>
                <a:lnTo>
                  <a:pt x="201" y="604"/>
                </a:lnTo>
                <a:lnTo>
                  <a:pt x="201" y="604"/>
                </a:lnTo>
                <a:lnTo>
                  <a:pt x="200" y="604"/>
                </a:lnTo>
                <a:lnTo>
                  <a:pt x="199" y="604"/>
                </a:lnTo>
                <a:lnTo>
                  <a:pt x="197" y="603"/>
                </a:lnTo>
                <a:lnTo>
                  <a:pt x="197" y="602"/>
                </a:lnTo>
                <a:lnTo>
                  <a:pt x="197" y="602"/>
                </a:lnTo>
                <a:lnTo>
                  <a:pt x="197" y="602"/>
                </a:lnTo>
                <a:lnTo>
                  <a:pt x="197" y="603"/>
                </a:lnTo>
                <a:lnTo>
                  <a:pt x="197" y="604"/>
                </a:lnTo>
                <a:lnTo>
                  <a:pt x="197" y="604"/>
                </a:lnTo>
                <a:lnTo>
                  <a:pt x="197" y="606"/>
                </a:lnTo>
                <a:lnTo>
                  <a:pt x="197" y="607"/>
                </a:lnTo>
                <a:lnTo>
                  <a:pt x="196" y="607"/>
                </a:lnTo>
                <a:lnTo>
                  <a:pt x="195" y="607"/>
                </a:lnTo>
                <a:lnTo>
                  <a:pt x="195" y="607"/>
                </a:lnTo>
                <a:lnTo>
                  <a:pt x="195" y="608"/>
                </a:lnTo>
                <a:lnTo>
                  <a:pt x="194" y="608"/>
                </a:lnTo>
                <a:lnTo>
                  <a:pt x="194" y="610"/>
                </a:lnTo>
                <a:lnTo>
                  <a:pt x="194" y="610"/>
                </a:lnTo>
                <a:lnTo>
                  <a:pt x="192" y="610"/>
                </a:lnTo>
                <a:lnTo>
                  <a:pt x="192" y="608"/>
                </a:lnTo>
                <a:lnTo>
                  <a:pt x="192" y="607"/>
                </a:lnTo>
                <a:lnTo>
                  <a:pt x="192" y="606"/>
                </a:lnTo>
                <a:lnTo>
                  <a:pt x="192" y="604"/>
                </a:lnTo>
                <a:lnTo>
                  <a:pt x="192" y="604"/>
                </a:lnTo>
                <a:lnTo>
                  <a:pt x="192" y="604"/>
                </a:lnTo>
                <a:lnTo>
                  <a:pt x="192" y="603"/>
                </a:lnTo>
                <a:lnTo>
                  <a:pt x="192" y="602"/>
                </a:lnTo>
                <a:lnTo>
                  <a:pt x="192" y="602"/>
                </a:lnTo>
                <a:lnTo>
                  <a:pt x="194" y="602"/>
                </a:lnTo>
                <a:lnTo>
                  <a:pt x="195" y="602"/>
                </a:lnTo>
                <a:lnTo>
                  <a:pt x="195" y="602"/>
                </a:lnTo>
                <a:lnTo>
                  <a:pt x="196" y="602"/>
                </a:lnTo>
                <a:lnTo>
                  <a:pt x="197" y="602"/>
                </a:lnTo>
                <a:lnTo>
                  <a:pt x="197" y="601"/>
                </a:lnTo>
                <a:lnTo>
                  <a:pt x="197" y="599"/>
                </a:lnTo>
                <a:lnTo>
                  <a:pt x="196" y="599"/>
                </a:lnTo>
                <a:lnTo>
                  <a:pt x="195" y="599"/>
                </a:lnTo>
                <a:lnTo>
                  <a:pt x="195" y="598"/>
                </a:lnTo>
                <a:lnTo>
                  <a:pt x="195" y="597"/>
                </a:lnTo>
                <a:lnTo>
                  <a:pt x="195" y="597"/>
                </a:lnTo>
                <a:lnTo>
                  <a:pt x="194" y="597"/>
                </a:lnTo>
                <a:lnTo>
                  <a:pt x="192" y="597"/>
                </a:lnTo>
                <a:lnTo>
                  <a:pt x="192" y="597"/>
                </a:lnTo>
                <a:lnTo>
                  <a:pt x="192" y="597"/>
                </a:lnTo>
                <a:lnTo>
                  <a:pt x="191" y="596"/>
                </a:lnTo>
                <a:lnTo>
                  <a:pt x="191" y="594"/>
                </a:lnTo>
                <a:lnTo>
                  <a:pt x="191" y="594"/>
                </a:lnTo>
                <a:lnTo>
                  <a:pt x="190" y="594"/>
                </a:lnTo>
                <a:lnTo>
                  <a:pt x="190" y="593"/>
                </a:lnTo>
                <a:lnTo>
                  <a:pt x="190" y="592"/>
                </a:lnTo>
                <a:lnTo>
                  <a:pt x="189" y="592"/>
                </a:lnTo>
                <a:lnTo>
                  <a:pt x="189" y="592"/>
                </a:lnTo>
                <a:lnTo>
                  <a:pt x="189" y="593"/>
                </a:lnTo>
                <a:lnTo>
                  <a:pt x="189" y="594"/>
                </a:lnTo>
                <a:lnTo>
                  <a:pt x="187" y="594"/>
                </a:lnTo>
                <a:lnTo>
                  <a:pt x="187" y="594"/>
                </a:lnTo>
                <a:lnTo>
                  <a:pt x="187" y="596"/>
                </a:lnTo>
                <a:lnTo>
                  <a:pt x="187" y="597"/>
                </a:lnTo>
                <a:lnTo>
                  <a:pt x="187" y="597"/>
                </a:lnTo>
                <a:lnTo>
                  <a:pt x="189" y="597"/>
                </a:lnTo>
                <a:lnTo>
                  <a:pt x="190" y="597"/>
                </a:lnTo>
                <a:lnTo>
                  <a:pt x="190" y="597"/>
                </a:lnTo>
                <a:lnTo>
                  <a:pt x="190" y="597"/>
                </a:lnTo>
                <a:lnTo>
                  <a:pt x="190" y="598"/>
                </a:lnTo>
                <a:lnTo>
                  <a:pt x="190" y="599"/>
                </a:lnTo>
                <a:lnTo>
                  <a:pt x="190" y="601"/>
                </a:lnTo>
                <a:lnTo>
                  <a:pt x="190" y="602"/>
                </a:lnTo>
                <a:lnTo>
                  <a:pt x="190" y="602"/>
                </a:lnTo>
                <a:lnTo>
                  <a:pt x="190" y="602"/>
                </a:lnTo>
                <a:lnTo>
                  <a:pt x="189" y="602"/>
                </a:lnTo>
                <a:lnTo>
                  <a:pt x="187" y="602"/>
                </a:lnTo>
                <a:lnTo>
                  <a:pt x="187" y="602"/>
                </a:lnTo>
                <a:lnTo>
                  <a:pt x="187" y="601"/>
                </a:lnTo>
                <a:lnTo>
                  <a:pt x="187" y="599"/>
                </a:lnTo>
                <a:lnTo>
                  <a:pt x="186" y="599"/>
                </a:lnTo>
                <a:lnTo>
                  <a:pt x="185" y="599"/>
                </a:lnTo>
                <a:lnTo>
                  <a:pt x="185" y="599"/>
                </a:lnTo>
                <a:lnTo>
                  <a:pt x="184" y="599"/>
                </a:lnTo>
                <a:lnTo>
                  <a:pt x="182" y="599"/>
                </a:lnTo>
                <a:lnTo>
                  <a:pt x="182" y="599"/>
                </a:lnTo>
                <a:lnTo>
                  <a:pt x="182" y="601"/>
                </a:lnTo>
                <a:lnTo>
                  <a:pt x="182" y="602"/>
                </a:lnTo>
                <a:lnTo>
                  <a:pt x="181" y="602"/>
                </a:lnTo>
                <a:lnTo>
                  <a:pt x="180" y="602"/>
                </a:lnTo>
                <a:lnTo>
                  <a:pt x="180" y="603"/>
                </a:lnTo>
                <a:lnTo>
                  <a:pt x="180" y="604"/>
                </a:lnTo>
                <a:lnTo>
                  <a:pt x="180" y="604"/>
                </a:lnTo>
                <a:lnTo>
                  <a:pt x="179" y="606"/>
                </a:lnTo>
                <a:lnTo>
                  <a:pt x="179" y="607"/>
                </a:lnTo>
                <a:lnTo>
                  <a:pt x="179" y="608"/>
                </a:lnTo>
                <a:lnTo>
                  <a:pt x="179" y="608"/>
                </a:lnTo>
                <a:lnTo>
                  <a:pt x="177" y="608"/>
                </a:lnTo>
                <a:lnTo>
                  <a:pt x="176" y="607"/>
                </a:lnTo>
                <a:lnTo>
                  <a:pt x="176" y="606"/>
                </a:lnTo>
                <a:lnTo>
                  <a:pt x="176" y="604"/>
                </a:lnTo>
                <a:lnTo>
                  <a:pt x="176" y="604"/>
                </a:lnTo>
                <a:lnTo>
                  <a:pt x="176" y="603"/>
                </a:lnTo>
                <a:lnTo>
                  <a:pt x="176" y="602"/>
                </a:lnTo>
                <a:lnTo>
                  <a:pt x="176" y="602"/>
                </a:lnTo>
                <a:lnTo>
                  <a:pt x="176" y="602"/>
                </a:lnTo>
                <a:lnTo>
                  <a:pt x="177" y="602"/>
                </a:lnTo>
                <a:lnTo>
                  <a:pt x="177" y="601"/>
                </a:lnTo>
                <a:lnTo>
                  <a:pt x="179" y="599"/>
                </a:lnTo>
                <a:lnTo>
                  <a:pt x="179" y="599"/>
                </a:lnTo>
                <a:lnTo>
                  <a:pt x="177" y="598"/>
                </a:lnTo>
                <a:lnTo>
                  <a:pt x="177" y="597"/>
                </a:lnTo>
                <a:lnTo>
                  <a:pt x="176" y="597"/>
                </a:lnTo>
                <a:lnTo>
                  <a:pt x="177" y="597"/>
                </a:lnTo>
                <a:lnTo>
                  <a:pt x="179" y="597"/>
                </a:lnTo>
                <a:lnTo>
                  <a:pt x="179" y="597"/>
                </a:lnTo>
                <a:lnTo>
                  <a:pt x="179" y="596"/>
                </a:lnTo>
                <a:lnTo>
                  <a:pt x="179" y="594"/>
                </a:lnTo>
                <a:lnTo>
                  <a:pt x="180" y="594"/>
                </a:lnTo>
                <a:lnTo>
                  <a:pt x="181" y="594"/>
                </a:lnTo>
                <a:lnTo>
                  <a:pt x="182" y="594"/>
                </a:lnTo>
                <a:lnTo>
                  <a:pt x="182" y="594"/>
                </a:lnTo>
                <a:lnTo>
                  <a:pt x="182" y="594"/>
                </a:lnTo>
                <a:lnTo>
                  <a:pt x="185" y="594"/>
                </a:lnTo>
                <a:lnTo>
                  <a:pt x="185" y="594"/>
                </a:lnTo>
                <a:lnTo>
                  <a:pt x="185" y="593"/>
                </a:lnTo>
                <a:lnTo>
                  <a:pt x="185" y="592"/>
                </a:lnTo>
                <a:lnTo>
                  <a:pt x="185" y="592"/>
                </a:lnTo>
                <a:lnTo>
                  <a:pt x="185" y="592"/>
                </a:lnTo>
                <a:lnTo>
                  <a:pt x="185" y="591"/>
                </a:lnTo>
                <a:lnTo>
                  <a:pt x="185" y="589"/>
                </a:lnTo>
                <a:lnTo>
                  <a:pt x="185" y="589"/>
                </a:lnTo>
                <a:lnTo>
                  <a:pt x="185" y="588"/>
                </a:lnTo>
                <a:lnTo>
                  <a:pt x="185" y="587"/>
                </a:lnTo>
                <a:lnTo>
                  <a:pt x="185" y="586"/>
                </a:lnTo>
                <a:lnTo>
                  <a:pt x="185" y="586"/>
                </a:lnTo>
                <a:lnTo>
                  <a:pt x="185" y="584"/>
                </a:lnTo>
                <a:lnTo>
                  <a:pt x="185" y="583"/>
                </a:lnTo>
                <a:lnTo>
                  <a:pt x="185" y="584"/>
                </a:lnTo>
                <a:lnTo>
                  <a:pt x="185" y="586"/>
                </a:lnTo>
                <a:lnTo>
                  <a:pt x="184" y="586"/>
                </a:lnTo>
                <a:lnTo>
                  <a:pt x="184" y="586"/>
                </a:lnTo>
                <a:lnTo>
                  <a:pt x="182" y="586"/>
                </a:lnTo>
                <a:lnTo>
                  <a:pt x="182" y="586"/>
                </a:lnTo>
                <a:lnTo>
                  <a:pt x="182" y="584"/>
                </a:lnTo>
                <a:lnTo>
                  <a:pt x="181" y="583"/>
                </a:lnTo>
                <a:lnTo>
                  <a:pt x="181" y="586"/>
                </a:lnTo>
                <a:lnTo>
                  <a:pt x="181" y="586"/>
                </a:lnTo>
                <a:lnTo>
                  <a:pt x="180" y="587"/>
                </a:lnTo>
                <a:lnTo>
                  <a:pt x="179" y="586"/>
                </a:lnTo>
                <a:lnTo>
                  <a:pt x="179" y="586"/>
                </a:lnTo>
                <a:lnTo>
                  <a:pt x="177" y="586"/>
                </a:lnTo>
                <a:lnTo>
                  <a:pt x="176" y="586"/>
                </a:lnTo>
                <a:lnTo>
                  <a:pt x="176" y="586"/>
                </a:lnTo>
                <a:lnTo>
                  <a:pt x="176" y="587"/>
                </a:lnTo>
                <a:lnTo>
                  <a:pt x="176" y="588"/>
                </a:lnTo>
                <a:lnTo>
                  <a:pt x="176" y="589"/>
                </a:lnTo>
                <a:lnTo>
                  <a:pt x="176" y="589"/>
                </a:lnTo>
                <a:lnTo>
                  <a:pt x="176" y="591"/>
                </a:lnTo>
                <a:lnTo>
                  <a:pt x="176" y="592"/>
                </a:lnTo>
                <a:lnTo>
                  <a:pt x="176" y="592"/>
                </a:lnTo>
                <a:lnTo>
                  <a:pt x="176" y="592"/>
                </a:lnTo>
                <a:lnTo>
                  <a:pt x="176" y="593"/>
                </a:lnTo>
                <a:lnTo>
                  <a:pt x="175" y="594"/>
                </a:lnTo>
                <a:lnTo>
                  <a:pt x="175" y="594"/>
                </a:lnTo>
                <a:lnTo>
                  <a:pt x="175" y="596"/>
                </a:lnTo>
                <a:lnTo>
                  <a:pt x="175" y="597"/>
                </a:lnTo>
                <a:lnTo>
                  <a:pt x="174" y="597"/>
                </a:lnTo>
                <a:lnTo>
                  <a:pt x="174" y="597"/>
                </a:lnTo>
                <a:lnTo>
                  <a:pt x="172" y="597"/>
                </a:lnTo>
                <a:lnTo>
                  <a:pt x="171" y="597"/>
                </a:lnTo>
                <a:lnTo>
                  <a:pt x="171" y="597"/>
                </a:lnTo>
                <a:lnTo>
                  <a:pt x="171" y="596"/>
                </a:lnTo>
                <a:lnTo>
                  <a:pt x="171" y="594"/>
                </a:lnTo>
                <a:lnTo>
                  <a:pt x="171" y="594"/>
                </a:lnTo>
                <a:lnTo>
                  <a:pt x="171" y="594"/>
                </a:lnTo>
                <a:lnTo>
                  <a:pt x="171" y="593"/>
                </a:lnTo>
                <a:lnTo>
                  <a:pt x="171" y="592"/>
                </a:lnTo>
                <a:lnTo>
                  <a:pt x="171" y="592"/>
                </a:lnTo>
                <a:lnTo>
                  <a:pt x="171" y="592"/>
                </a:lnTo>
                <a:lnTo>
                  <a:pt x="171" y="591"/>
                </a:lnTo>
                <a:lnTo>
                  <a:pt x="171" y="589"/>
                </a:lnTo>
                <a:lnTo>
                  <a:pt x="171" y="589"/>
                </a:lnTo>
                <a:lnTo>
                  <a:pt x="170" y="589"/>
                </a:lnTo>
                <a:lnTo>
                  <a:pt x="171" y="589"/>
                </a:lnTo>
                <a:lnTo>
                  <a:pt x="171" y="588"/>
                </a:lnTo>
                <a:lnTo>
                  <a:pt x="171" y="587"/>
                </a:lnTo>
                <a:lnTo>
                  <a:pt x="171" y="586"/>
                </a:lnTo>
                <a:lnTo>
                  <a:pt x="172" y="587"/>
                </a:lnTo>
                <a:lnTo>
                  <a:pt x="174" y="587"/>
                </a:lnTo>
                <a:lnTo>
                  <a:pt x="174" y="586"/>
                </a:lnTo>
                <a:lnTo>
                  <a:pt x="174" y="586"/>
                </a:lnTo>
                <a:lnTo>
                  <a:pt x="174" y="584"/>
                </a:lnTo>
                <a:lnTo>
                  <a:pt x="174" y="584"/>
                </a:lnTo>
                <a:lnTo>
                  <a:pt x="174" y="583"/>
                </a:lnTo>
                <a:lnTo>
                  <a:pt x="175" y="583"/>
                </a:lnTo>
                <a:lnTo>
                  <a:pt x="175" y="582"/>
                </a:lnTo>
                <a:lnTo>
                  <a:pt x="176" y="582"/>
                </a:lnTo>
                <a:lnTo>
                  <a:pt x="176" y="581"/>
                </a:lnTo>
                <a:lnTo>
                  <a:pt x="176" y="581"/>
                </a:lnTo>
                <a:lnTo>
                  <a:pt x="177" y="582"/>
                </a:lnTo>
                <a:lnTo>
                  <a:pt x="179" y="581"/>
                </a:lnTo>
                <a:lnTo>
                  <a:pt x="179" y="581"/>
                </a:lnTo>
                <a:lnTo>
                  <a:pt x="179" y="579"/>
                </a:lnTo>
                <a:lnTo>
                  <a:pt x="180" y="578"/>
                </a:lnTo>
                <a:lnTo>
                  <a:pt x="181" y="578"/>
                </a:lnTo>
                <a:lnTo>
                  <a:pt x="182" y="578"/>
                </a:lnTo>
                <a:lnTo>
                  <a:pt x="182" y="578"/>
                </a:lnTo>
                <a:lnTo>
                  <a:pt x="184" y="578"/>
                </a:lnTo>
                <a:lnTo>
                  <a:pt x="185" y="578"/>
                </a:lnTo>
                <a:lnTo>
                  <a:pt x="185" y="578"/>
                </a:lnTo>
                <a:lnTo>
                  <a:pt x="185" y="579"/>
                </a:lnTo>
                <a:lnTo>
                  <a:pt x="184" y="581"/>
                </a:lnTo>
                <a:lnTo>
                  <a:pt x="184" y="581"/>
                </a:lnTo>
                <a:lnTo>
                  <a:pt x="182" y="581"/>
                </a:lnTo>
                <a:lnTo>
                  <a:pt x="182" y="581"/>
                </a:lnTo>
                <a:lnTo>
                  <a:pt x="181" y="581"/>
                </a:lnTo>
                <a:lnTo>
                  <a:pt x="180" y="581"/>
                </a:lnTo>
                <a:lnTo>
                  <a:pt x="179" y="581"/>
                </a:lnTo>
                <a:lnTo>
                  <a:pt x="179" y="582"/>
                </a:lnTo>
                <a:lnTo>
                  <a:pt x="179" y="583"/>
                </a:lnTo>
                <a:lnTo>
                  <a:pt x="182" y="583"/>
                </a:lnTo>
                <a:lnTo>
                  <a:pt x="182" y="583"/>
                </a:lnTo>
                <a:lnTo>
                  <a:pt x="185" y="581"/>
                </a:lnTo>
                <a:lnTo>
                  <a:pt x="186" y="581"/>
                </a:lnTo>
                <a:lnTo>
                  <a:pt x="187" y="581"/>
                </a:lnTo>
                <a:lnTo>
                  <a:pt x="187" y="581"/>
                </a:lnTo>
                <a:lnTo>
                  <a:pt x="187" y="581"/>
                </a:lnTo>
                <a:lnTo>
                  <a:pt x="187" y="581"/>
                </a:lnTo>
                <a:lnTo>
                  <a:pt x="187" y="579"/>
                </a:lnTo>
                <a:lnTo>
                  <a:pt x="187" y="578"/>
                </a:lnTo>
                <a:lnTo>
                  <a:pt x="186" y="578"/>
                </a:lnTo>
                <a:lnTo>
                  <a:pt x="187" y="578"/>
                </a:lnTo>
                <a:lnTo>
                  <a:pt x="187" y="577"/>
                </a:lnTo>
                <a:lnTo>
                  <a:pt x="187" y="576"/>
                </a:lnTo>
                <a:lnTo>
                  <a:pt x="186" y="576"/>
                </a:lnTo>
                <a:lnTo>
                  <a:pt x="186" y="576"/>
                </a:lnTo>
                <a:lnTo>
                  <a:pt x="186" y="576"/>
                </a:lnTo>
                <a:lnTo>
                  <a:pt x="185" y="574"/>
                </a:lnTo>
                <a:lnTo>
                  <a:pt x="185" y="573"/>
                </a:lnTo>
                <a:lnTo>
                  <a:pt x="185" y="573"/>
                </a:lnTo>
                <a:lnTo>
                  <a:pt x="184" y="574"/>
                </a:lnTo>
                <a:lnTo>
                  <a:pt x="184" y="576"/>
                </a:lnTo>
                <a:lnTo>
                  <a:pt x="184" y="576"/>
                </a:lnTo>
                <a:lnTo>
                  <a:pt x="182" y="576"/>
                </a:lnTo>
                <a:lnTo>
                  <a:pt x="182" y="576"/>
                </a:lnTo>
                <a:lnTo>
                  <a:pt x="182" y="576"/>
                </a:lnTo>
                <a:lnTo>
                  <a:pt x="182" y="574"/>
                </a:lnTo>
                <a:lnTo>
                  <a:pt x="181" y="573"/>
                </a:lnTo>
                <a:lnTo>
                  <a:pt x="182" y="573"/>
                </a:lnTo>
                <a:lnTo>
                  <a:pt x="182" y="573"/>
                </a:lnTo>
                <a:lnTo>
                  <a:pt x="182" y="573"/>
                </a:lnTo>
                <a:lnTo>
                  <a:pt x="184" y="572"/>
                </a:lnTo>
                <a:lnTo>
                  <a:pt x="184" y="570"/>
                </a:lnTo>
                <a:lnTo>
                  <a:pt x="182" y="570"/>
                </a:lnTo>
                <a:lnTo>
                  <a:pt x="182" y="569"/>
                </a:lnTo>
                <a:lnTo>
                  <a:pt x="182" y="569"/>
                </a:lnTo>
                <a:lnTo>
                  <a:pt x="182" y="568"/>
                </a:lnTo>
                <a:lnTo>
                  <a:pt x="184" y="568"/>
                </a:lnTo>
                <a:lnTo>
                  <a:pt x="184" y="568"/>
                </a:lnTo>
                <a:lnTo>
                  <a:pt x="184" y="567"/>
                </a:lnTo>
                <a:lnTo>
                  <a:pt x="182" y="567"/>
                </a:lnTo>
                <a:lnTo>
                  <a:pt x="182" y="565"/>
                </a:lnTo>
                <a:lnTo>
                  <a:pt x="182" y="565"/>
                </a:lnTo>
                <a:lnTo>
                  <a:pt x="182" y="564"/>
                </a:lnTo>
                <a:lnTo>
                  <a:pt x="182" y="564"/>
                </a:lnTo>
                <a:lnTo>
                  <a:pt x="182" y="563"/>
                </a:lnTo>
                <a:lnTo>
                  <a:pt x="182" y="563"/>
                </a:lnTo>
                <a:lnTo>
                  <a:pt x="184" y="563"/>
                </a:lnTo>
                <a:lnTo>
                  <a:pt x="185" y="563"/>
                </a:lnTo>
                <a:lnTo>
                  <a:pt x="185" y="562"/>
                </a:lnTo>
                <a:lnTo>
                  <a:pt x="185" y="562"/>
                </a:lnTo>
                <a:lnTo>
                  <a:pt x="185" y="560"/>
                </a:lnTo>
                <a:lnTo>
                  <a:pt x="184" y="560"/>
                </a:lnTo>
                <a:lnTo>
                  <a:pt x="182" y="560"/>
                </a:lnTo>
                <a:lnTo>
                  <a:pt x="182" y="560"/>
                </a:lnTo>
                <a:lnTo>
                  <a:pt x="181" y="560"/>
                </a:lnTo>
                <a:lnTo>
                  <a:pt x="180" y="560"/>
                </a:lnTo>
                <a:lnTo>
                  <a:pt x="179" y="560"/>
                </a:lnTo>
                <a:lnTo>
                  <a:pt x="179" y="560"/>
                </a:lnTo>
                <a:lnTo>
                  <a:pt x="177" y="560"/>
                </a:lnTo>
                <a:lnTo>
                  <a:pt x="177" y="562"/>
                </a:lnTo>
                <a:lnTo>
                  <a:pt x="177" y="562"/>
                </a:lnTo>
                <a:lnTo>
                  <a:pt x="177" y="563"/>
                </a:lnTo>
                <a:lnTo>
                  <a:pt x="177" y="564"/>
                </a:lnTo>
                <a:lnTo>
                  <a:pt x="177" y="564"/>
                </a:lnTo>
                <a:lnTo>
                  <a:pt x="177" y="565"/>
                </a:lnTo>
                <a:lnTo>
                  <a:pt x="177" y="565"/>
                </a:lnTo>
                <a:lnTo>
                  <a:pt x="176" y="565"/>
                </a:lnTo>
                <a:lnTo>
                  <a:pt x="176" y="565"/>
                </a:lnTo>
                <a:lnTo>
                  <a:pt x="174" y="565"/>
                </a:lnTo>
                <a:lnTo>
                  <a:pt x="174" y="565"/>
                </a:lnTo>
                <a:lnTo>
                  <a:pt x="174" y="567"/>
                </a:lnTo>
                <a:lnTo>
                  <a:pt x="175" y="567"/>
                </a:lnTo>
                <a:lnTo>
                  <a:pt x="175" y="568"/>
                </a:lnTo>
                <a:lnTo>
                  <a:pt x="176" y="569"/>
                </a:lnTo>
                <a:lnTo>
                  <a:pt x="176" y="570"/>
                </a:lnTo>
                <a:lnTo>
                  <a:pt x="175" y="570"/>
                </a:lnTo>
                <a:lnTo>
                  <a:pt x="175" y="572"/>
                </a:lnTo>
                <a:lnTo>
                  <a:pt x="175" y="573"/>
                </a:lnTo>
                <a:lnTo>
                  <a:pt x="174" y="573"/>
                </a:lnTo>
                <a:lnTo>
                  <a:pt x="174" y="574"/>
                </a:lnTo>
                <a:lnTo>
                  <a:pt x="174" y="576"/>
                </a:lnTo>
                <a:lnTo>
                  <a:pt x="174" y="576"/>
                </a:lnTo>
                <a:lnTo>
                  <a:pt x="172" y="576"/>
                </a:lnTo>
                <a:lnTo>
                  <a:pt x="172" y="576"/>
                </a:lnTo>
                <a:lnTo>
                  <a:pt x="171" y="576"/>
                </a:lnTo>
                <a:lnTo>
                  <a:pt x="171" y="574"/>
                </a:lnTo>
                <a:lnTo>
                  <a:pt x="171" y="573"/>
                </a:lnTo>
                <a:lnTo>
                  <a:pt x="172" y="573"/>
                </a:lnTo>
                <a:lnTo>
                  <a:pt x="174" y="573"/>
                </a:lnTo>
                <a:lnTo>
                  <a:pt x="174" y="573"/>
                </a:lnTo>
                <a:lnTo>
                  <a:pt x="174" y="572"/>
                </a:lnTo>
                <a:lnTo>
                  <a:pt x="172" y="570"/>
                </a:lnTo>
                <a:lnTo>
                  <a:pt x="171" y="570"/>
                </a:lnTo>
                <a:lnTo>
                  <a:pt x="171" y="570"/>
                </a:lnTo>
                <a:lnTo>
                  <a:pt x="171" y="570"/>
                </a:lnTo>
                <a:lnTo>
                  <a:pt x="170" y="570"/>
                </a:lnTo>
                <a:lnTo>
                  <a:pt x="170" y="569"/>
                </a:lnTo>
                <a:lnTo>
                  <a:pt x="168" y="568"/>
                </a:lnTo>
                <a:lnTo>
                  <a:pt x="168" y="568"/>
                </a:lnTo>
                <a:lnTo>
                  <a:pt x="167" y="568"/>
                </a:lnTo>
                <a:lnTo>
                  <a:pt x="166" y="569"/>
                </a:lnTo>
                <a:lnTo>
                  <a:pt x="166" y="570"/>
                </a:lnTo>
                <a:lnTo>
                  <a:pt x="166" y="570"/>
                </a:lnTo>
                <a:lnTo>
                  <a:pt x="166" y="572"/>
                </a:lnTo>
                <a:lnTo>
                  <a:pt x="166" y="570"/>
                </a:lnTo>
                <a:lnTo>
                  <a:pt x="165" y="570"/>
                </a:lnTo>
                <a:lnTo>
                  <a:pt x="165" y="569"/>
                </a:lnTo>
                <a:lnTo>
                  <a:pt x="163" y="568"/>
                </a:lnTo>
                <a:lnTo>
                  <a:pt x="163" y="568"/>
                </a:lnTo>
                <a:lnTo>
                  <a:pt x="163" y="567"/>
                </a:lnTo>
                <a:lnTo>
                  <a:pt x="163" y="567"/>
                </a:lnTo>
                <a:lnTo>
                  <a:pt x="162" y="567"/>
                </a:lnTo>
                <a:lnTo>
                  <a:pt x="162" y="567"/>
                </a:lnTo>
                <a:lnTo>
                  <a:pt x="162" y="567"/>
                </a:lnTo>
                <a:lnTo>
                  <a:pt x="162" y="568"/>
                </a:lnTo>
                <a:lnTo>
                  <a:pt x="163" y="569"/>
                </a:lnTo>
                <a:lnTo>
                  <a:pt x="163" y="570"/>
                </a:lnTo>
                <a:lnTo>
                  <a:pt x="163" y="570"/>
                </a:lnTo>
                <a:lnTo>
                  <a:pt x="163" y="572"/>
                </a:lnTo>
                <a:lnTo>
                  <a:pt x="163" y="573"/>
                </a:lnTo>
                <a:lnTo>
                  <a:pt x="163" y="573"/>
                </a:lnTo>
                <a:lnTo>
                  <a:pt x="165" y="574"/>
                </a:lnTo>
                <a:lnTo>
                  <a:pt x="166" y="574"/>
                </a:lnTo>
                <a:lnTo>
                  <a:pt x="166" y="574"/>
                </a:lnTo>
                <a:lnTo>
                  <a:pt x="167" y="574"/>
                </a:lnTo>
                <a:lnTo>
                  <a:pt x="168" y="573"/>
                </a:lnTo>
                <a:lnTo>
                  <a:pt x="168" y="573"/>
                </a:lnTo>
                <a:lnTo>
                  <a:pt x="170" y="573"/>
                </a:lnTo>
                <a:lnTo>
                  <a:pt x="171" y="573"/>
                </a:lnTo>
                <a:lnTo>
                  <a:pt x="171" y="574"/>
                </a:lnTo>
                <a:lnTo>
                  <a:pt x="171" y="576"/>
                </a:lnTo>
                <a:lnTo>
                  <a:pt x="171" y="576"/>
                </a:lnTo>
                <a:lnTo>
                  <a:pt x="171" y="577"/>
                </a:lnTo>
                <a:lnTo>
                  <a:pt x="170" y="577"/>
                </a:lnTo>
                <a:lnTo>
                  <a:pt x="168" y="577"/>
                </a:lnTo>
                <a:lnTo>
                  <a:pt x="168" y="577"/>
                </a:lnTo>
                <a:lnTo>
                  <a:pt x="167" y="577"/>
                </a:lnTo>
                <a:lnTo>
                  <a:pt x="166" y="577"/>
                </a:lnTo>
                <a:lnTo>
                  <a:pt x="166" y="577"/>
                </a:lnTo>
                <a:lnTo>
                  <a:pt x="165" y="577"/>
                </a:lnTo>
                <a:lnTo>
                  <a:pt x="163" y="577"/>
                </a:lnTo>
                <a:lnTo>
                  <a:pt x="163" y="578"/>
                </a:lnTo>
                <a:lnTo>
                  <a:pt x="163" y="578"/>
                </a:lnTo>
                <a:lnTo>
                  <a:pt x="163" y="579"/>
                </a:lnTo>
                <a:lnTo>
                  <a:pt x="165" y="579"/>
                </a:lnTo>
                <a:lnTo>
                  <a:pt x="166" y="579"/>
                </a:lnTo>
                <a:lnTo>
                  <a:pt x="166" y="581"/>
                </a:lnTo>
                <a:lnTo>
                  <a:pt x="165" y="581"/>
                </a:lnTo>
                <a:lnTo>
                  <a:pt x="165" y="582"/>
                </a:lnTo>
                <a:lnTo>
                  <a:pt x="166" y="582"/>
                </a:lnTo>
                <a:lnTo>
                  <a:pt x="166" y="583"/>
                </a:lnTo>
                <a:lnTo>
                  <a:pt x="166" y="583"/>
                </a:lnTo>
                <a:lnTo>
                  <a:pt x="166" y="584"/>
                </a:lnTo>
                <a:lnTo>
                  <a:pt x="165" y="584"/>
                </a:lnTo>
                <a:lnTo>
                  <a:pt x="163" y="584"/>
                </a:lnTo>
                <a:lnTo>
                  <a:pt x="163" y="584"/>
                </a:lnTo>
                <a:lnTo>
                  <a:pt x="162" y="584"/>
                </a:lnTo>
                <a:lnTo>
                  <a:pt x="161" y="584"/>
                </a:lnTo>
                <a:lnTo>
                  <a:pt x="161" y="583"/>
                </a:lnTo>
                <a:lnTo>
                  <a:pt x="160" y="583"/>
                </a:lnTo>
                <a:lnTo>
                  <a:pt x="160" y="582"/>
                </a:lnTo>
                <a:lnTo>
                  <a:pt x="160" y="582"/>
                </a:lnTo>
                <a:lnTo>
                  <a:pt x="160" y="582"/>
                </a:lnTo>
                <a:lnTo>
                  <a:pt x="158" y="582"/>
                </a:lnTo>
                <a:lnTo>
                  <a:pt x="157" y="582"/>
                </a:lnTo>
                <a:lnTo>
                  <a:pt x="157" y="582"/>
                </a:lnTo>
                <a:lnTo>
                  <a:pt x="156" y="582"/>
                </a:lnTo>
                <a:lnTo>
                  <a:pt x="155" y="582"/>
                </a:lnTo>
                <a:lnTo>
                  <a:pt x="155" y="581"/>
                </a:lnTo>
                <a:lnTo>
                  <a:pt x="155" y="581"/>
                </a:lnTo>
                <a:lnTo>
                  <a:pt x="155" y="579"/>
                </a:lnTo>
                <a:lnTo>
                  <a:pt x="155" y="578"/>
                </a:lnTo>
                <a:lnTo>
                  <a:pt x="155" y="578"/>
                </a:lnTo>
                <a:lnTo>
                  <a:pt x="155" y="578"/>
                </a:lnTo>
                <a:lnTo>
                  <a:pt x="155" y="577"/>
                </a:lnTo>
                <a:lnTo>
                  <a:pt x="155" y="577"/>
                </a:lnTo>
                <a:lnTo>
                  <a:pt x="156" y="577"/>
                </a:lnTo>
                <a:lnTo>
                  <a:pt x="157" y="577"/>
                </a:lnTo>
                <a:lnTo>
                  <a:pt x="157" y="577"/>
                </a:lnTo>
                <a:lnTo>
                  <a:pt x="158" y="576"/>
                </a:lnTo>
                <a:lnTo>
                  <a:pt x="158" y="576"/>
                </a:lnTo>
                <a:lnTo>
                  <a:pt x="158" y="574"/>
                </a:lnTo>
                <a:lnTo>
                  <a:pt x="158" y="574"/>
                </a:lnTo>
                <a:lnTo>
                  <a:pt x="157" y="574"/>
                </a:lnTo>
                <a:lnTo>
                  <a:pt x="157" y="574"/>
                </a:lnTo>
                <a:lnTo>
                  <a:pt x="156" y="574"/>
                </a:lnTo>
                <a:lnTo>
                  <a:pt x="155" y="574"/>
                </a:lnTo>
                <a:lnTo>
                  <a:pt x="155" y="574"/>
                </a:lnTo>
                <a:lnTo>
                  <a:pt x="153" y="574"/>
                </a:lnTo>
                <a:lnTo>
                  <a:pt x="153" y="576"/>
                </a:lnTo>
                <a:lnTo>
                  <a:pt x="153" y="576"/>
                </a:lnTo>
                <a:lnTo>
                  <a:pt x="152" y="577"/>
                </a:lnTo>
                <a:lnTo>
                  <a:pt x="152" y="577"/>
                </a:lnTo>
                <a:lnTo>
                  <a:pt x="151" y="577"/>
                </a:lnTo>
                <a:lnTo>
                  <a:pt x="151" y="577"/>
                </a:lnTo>
                <a:lnTo>
                  <a:pt x="150" y="577"/>
                </a:lnTo>
                <a:lnTo>
                  <a:pt x="150" y="577"/>
                </a:lnTo>
                <a:lnTo>
                  <a:pt x="148" y="577"/>
                </a:lnTo>
                <a:lnTo>
                  <a:pt x="147" y="577"/>
                </a:lnTo>
                <a:lnTo>
                  <a:pt x="147" y="577"/>
                </a:lnTo>
                <a:lnTo>
                  <a:pt x="146" y="577"/>
                </a:lnTo>
                <a:lnTo>
                  <a:pt x="145" y="578"/>
                </a:lnTo>
                <a:lnTo>
                  <a:pt x="145" y="578"/>
                </a:lnTo>
                <a:lnTo>
                  <a:pt x="145" y="579"/>
                </a:lnTo>
                <a:lnTo>
                  <a:pt x="145" y="581"/>
                </a:lnTo>
                <a:lnTo>
                  <a:pt x="145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6" y="583"/>
                </a:lnTo>
                <a:lnTo>
                  <a:pt x="146" y="583"/>
                </a:lnTo>
                <a:lnTo>
                  <a:pt x="146" y="584"/>
                </a:lnTo>
                <a:lnTo>
                  <a:pt x="145" y="584"/>
                </a:lnTo>
                <a:lnTo>
                  <a:pt x="143" y="584"/>
                </a:lnTo>
                <a:lnTo>
                  <a:pt x="143" y="583"/>
                </a:lnTo>
                <a:lnTo>
                  <a:pt x="143" y="583"/>
                </a:lnTo>
                <a:lnTo>
                  <a:pt x="143" y="582"/>
                </a:lnTo>
                <a:lnTo>
                  <a:pt x="141" y="582"/>
                </a:lnTo>
                <a:lnTo>
                  <a:pt x="141" y="582"/>
                </a:lnTo>
                <a:lnTo>
                  <a:pt x="141" y="583"/>
                </a:lnTo>
                <a:lnTo>
                  <a:pt x="141" y="583"/>
                </a:lnTo>
                <a:lnTo>
                  <a:pt x="141" y="584"/>
                </a:lnTo>
                <a:lnTo>
                  <a:pt x="141" y="586"/>
                </a:lnTo>
                <a:lnTo>
                  <a:pt x="141" y="586"/>
                </a:lnTo>
                <a:lnTo>
                  <a:pt x="142" y="587"/>
                </a:lnTo>
                <a:lnTo>
                  <a:pt x="141" y="587"/>
                </a:lnTo>
                <a:lnTo>
                  <a:pt x="141" y="587"/>
                </a:lnTo>
                <a:lnTo>
                  <a:pt x="139" y="587"/>
                </a:lnTo>
                <a:lnTo>
                  <a:pt x="138" y="587"/>
                </a:lnTo>
                <a:lnTo>
                  <a:pt x="138" y="587"/>
                </a:lnTo>
                <a:lnTo>
                  <a:pt x="137" y="587"/>
                </a:lnTo>
                <a:lnTo>
                  <a:pt x="136" y="587"/>
                </a:lnTo>
                <a:lnTo>
                  <a:pt x="136" y="587"/>
                </a:lnTo>
                <a:lnTo>
                  <a:pt x="136" y="588"/>
                </a:lnTo>
                <a:lnTo>
                  <a:pt x="136" y="589"/>
                </a:lnTo>
                <a:lnTo>
                  <a:pt x="134" y="589"/>
                </a:lnTo>
                <a:lnTo>
                  <a:pt x="134" y="591"/>
                </a:lnTo>
                <a:lnTo>
                  <a:pt x="133" y="589"/>
                </a:lnTo>
                <a:lnTo>
                  <a:pt x="133" y="589"/>
                </a:lnTo>
                <a:lnTo>
                  <a:pt x="131" y="589"/>
                </a:lnTo>
                <a:lnTo>
                  <a:pt x="131" y="591"/>
                </a:lnTo>
                <a:lnTo>
                  <a:pt x="131" y="591"/>
                </a:lnTo>
                <a:lnTo>
                  <a:pt x="131" y="592"/>
                </a:lnTo>
                <a:lnTo>
                  <a:pt x="132" y="592"/>
                </a:lnTo>
                <a:lnTo>
                  <a:pt x="133" y="593"/>
                </a:lnTo>
                <a:lnTo>
                  <a:pt x="133" y="593"/>
                </a:lnTo>
                <a:lnTo>
                  <a:pt x="134" y="593"/>
                </a:lnTo>
                <a:lnTo>
                  <a:pt x="136" y="592"/>
                </a:lnTo>
                <a:lnTo>
                  <a:pt x="136" y="592"/>
                </a:lnTo>
                <a:lnTo>
                  <a:pt x="136" y="592"/>
                </a:lnTo>
                <a:lnTo>
                  <a:pt x="136" y="591"/>
                </a:lnTo>
                <a:lnTo>
                  <a:pt x="137" y="589"/>
                </a:lnTo>
                <a:lnTo>
                  <a:pt x="137" y="591"/>
                </a:lnTo>
                <a:lnTo>
                  <a:pt x="137" y="592"/>
                </a:lnTo>
                <a:lnTo>
                  <a:pt x="138" y="592"/>
                </a:lnTo>
                <a:lnTo>
                  <a:pt x="138" y="593"/>
                </a:lnTo>
                <a:lnTo>
                  <a:pt x="139" y="592"/>
                </a:lnTo>
                <a:lnTo>
                  <a:pt x="141" y="592"/>
                </a:lnTo>
                <a:lnTo>
                  <a:pt x="141" y="592"/>
                </a:lnTo>
                <a:lnTo>
                  <a:pt x="142" y="592"/>
                </a:lnTo>
                <a:lnTo>
                  <a:pt x="142" y="592"/>
                </a:lnTo>
                <a:lnTo>
                  <a:pt x="143" y="593"/>
                </a:lnTo>
                <a:lnTo>
                  <a:pt x="143" y="594"/>
                </a:lnTo>
                <a:lnTo>
                  <a:pt x="145" y="594"/>
                </a:lnTo>
                <a:lnTo>
                  <a:pt x="145" y="594"/>
                </a:lnTo>
                <a:lnTo>
                  <a:pt x="145" y="594"/>
                </a:lnTo>
                <a:lnTo>
                  <a:pt x="145" y="596"/>
                </a:lnTo>
                <a:lnTo>
                  <a:pt x="145" y="597"/>
                </a:lnTo>
                <a:lnTo>
                  <a:pt x="145" y="597"/>
                </a:lnTo>
                <a:lnTo>
                  <a:pt x="145" y="598"/>
                </a:lnTo>
                <a:lnTo>
                  <a:pt x="145" y="599"/>
                </a:lnTo>
                <a:lnTo>
                  <a:pt x="146" y="599"/>
                </a:lnTo>
                <a:lnTo>
                  <a:pt x="146" y="601"/>
                </a:lnTo>
                <a:lnTo>
                  <a:pt x="146" y="602"/>
                </a:lnTo>
                <a:lnTo>
                  <a:pt x="147" y="602"/>
                </a:lnTo>
                <a:lnTo>
                  <a:pt x="147" y="603"/>
                </a:lnTo>
                <a:lnTo>
                  <a:pt x="147" y="604"/>
                </a:lnTo>
                <a:lnTo>
                  <a:pt x="147" y="604"/>
                </a:lnTo>
                <a:lnTo>
                  <a:pt x="147" y="604"/>
                </a:lnTo>
                <a:lnTo>
                  <a:pt x="148" y="606"/>
                </a:lnTo>
                <a:lnTo>
                  <a:pt x="148" y="607"/>
                </a:lnTo>
                <a:lnTo>
                  <a:pt x="148" y="608"/>
                </a:lnTo>
                <a:lnTo>
                  <a:pt x="148" y="608"/>
                </a:lnTo>
                <a:lnTo>
                  <a:pt x="148" y="610"/>
                </a:lnTo>
                <a:lnTo>
                  <a:pt x="150" y="611"/>
                </a:lnTo>
                <a:lnTo>
                  <a:pt x="150" y="611"/>
                </a:lnTo>
                <a:lnTo>
                  <a:pt x="150" y="612"/>
                </a:lnTo>
                <a:lnTo>
                  <a:pt x="150" y="613"/>
                </a:lnTo>
                <a:lnTo>
                  <a:pt x="151" y="613"/>
                </a:lnTo>
                <a:lnTo>
                  <a:pt x="151" y="613"/>
                </a:lnTo>
                <a:lnTo>
                  <a:pt x="152" y="615"/>
                </a:lnTo>
                <a:lnTo>
                  <a:pt x="152" y="616"/>
                </a:lnTo>
                <a:lnTo>
                  <a:pt x="152" y="616"/>
                </a:lnTo>
                <a:lnTo>
                  <a:pt x="153" y="616"/>
                </a:lnTo>
                <a:lnTo>
                  <a:pt x="153" y="616"/>
                </a:lnTo>
                <a:lnTo>
                  <a:pt x="153" y="616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3" y="620"/>
                </a:lnTo>
                <a:lnTo>
                  <a:pt x="153" y="621"/>
                </a:lnTo>
                <a:lnTo>
                  <a:pt x="153" y="621"/>
                </a:lnTo>
                <a:lnTo>
                  <a:pt x="153" y="622"/>
                </a:lnTo>
                <a:lnTo>
                  <a:pt x="152" y="623"/>
                </a:lnTo>
                <a:lnTo>
                  <a:pt x="152" y="623"/>
                </a:lnTo>
                <a:lnTo>
                  <a:pt x="152" y="625"/>
                </a:lnTo>
                <a:lnTo>
                  <a:pt x="152" y="625"/>
                </a:lnTo>
                <a:lnTo>
                  <a:pt x="152" y="626"/>
                </a:lnTo>
                <a:lnTo>
                  <a:pt x="151" y="626"/>
                </a:lnTo>
                <a:lnTo>
                  <a:pt x="151" y="627"/>
                </a:lnTo>
                <a:lnTo>
                  <a:pt x="151" y="627"/>
                </a:lnTo>
                <a:lnTo>
                  <a:pt x="152" y="628"/>
                </a:lnTo>
                <a:lnTo>
                  <a:pt x="152" y="630"/>
                </a:lnTo>
                <a:lnTo>
                  <a:pt x="152" y="630"/>
                </a:lnTo>
                <a:lnTo>
                  <a:pt x="152" y="631"/>
                </a:lnTo>
                <a:lnTo>
                  <a:pt x="152" y="632"/>
                </a:lnTo>
                <a:lnTo>
                  <a:pt x="153" y="631"/>
                </a:lnTo>
                <a:lnTo>
                  <a:pt x="153" y="632"/>
                </a:lnTo>
                <a:lnTo>
                  <a:pt x="155" y="632"/>
                </a:lnTo>
                <a:lnTo>
                  <a:pt x="155" y="633"/>
                </a:lnTo>
                <a:lnTo>
                  <a:pt x="155" y="635"/>
                </a:lnTo>
                <a:lnTo>
                  <a:pt x="155" y="635"/>
                </a:lnTo>
                <a:lnTo>
                  <a:pt x="155" y="635"/>
                </a:lnTo>
                <a:lnTo>
                  <a:pt x="155" y="636"/>
                </a:lnTo>
                <a:lnTo>
                  <a:pt x="156" y="637"/>
                </a:lnTo>
                <a:lnTo>
                  <a:pt x="157" y="637"/>
                </a:lnTo>
                <a:lnTo>
                  <a:pt x="157" y="637"/>
                </a:lnTo>
                <a:lnTo>
                  <a:pt x="158" y="636"/>
                </a:lnTo>
                <a:lnTo>
                  <a:pt x="160" y="636"/>
                </a:lnTo>
                <a:lnTo>
                  <a:pt x="160" y="637"/>
                </a:lnTo>
                <a:lnTo>
                  <a:pt x="160" y="637"/>
                </a:lnTo>
                <a:lnTo>
                  <a:pt x="161" y="637"/>
                </a:lnTo>
                <a:lnTo>
                  <a:pt x="161" y="639"/>
                </a:lnTo>
                <a:lnTo>
                  <a:pt x="162" y="640"/>
                </a:lnTo>
                <a:lnTo>
                  <a:pt x="163" y="637"/>
                </a:lnTo>
                <a:lnTo>
                  <a:pt x="163" y="637"/>
                </a:lnTo>
                <a:lnTo>
                  <a:pt x="163" y="639"/>
                </a:lnTo>
                <a:lnTo>
                  <a:pt x="163" y="639"/>
                </a:lnTo>
                <a:lnTo>
                  <a:pt x="163" y="640"/>
                </a:lnTo>
                <a:lnTo>
                  <a:pt x="163" y="640"/>
                </a:lnTo>
                <a:lnTo>
                  <a:pt x="163" y="640"/>
                </a:lnTo>
                <a:lnTo>
                  <a:pt x="163" y="641"/>
                </a:lnTo>
                <a:lnTo>
                  <a:pt x="165" y="641"/>
                </a:lnTo>
                <a:lnTo>
                  <a:pt x="165" y="642"/>
                </a:lnTo>
                <a:lnTo>
                  <a:pt x="166" y="642"/>
                </a:lnTo>
                <a:lnTo>
                  <a:pt x="166" y="642"/>
                </a:lnTo>
                <a:lnTo>
                  <a:pt x="166" y="642"/>
                </a:lnTo>
                <a:lnTo>
                  <a:pt x="166" y="644"/>
                </a:lnTo>
                <a:lnTo>
                  <a:pt x="166" y="644"/>
                </a:lnTo>
                <a:lnTo>
                  <a:pt x="166" y="645"/>
                </a:lnTo>
                <a:lnTo>
                  <a:pt x="166" y="646"/>
                </a:lnTo>
                <a:lnTo>
                  <a:pt x="166" y="646"/>
                </a:lnTo>
                <a:lnTo>
                  <a:pt x="166" y="646"/>
                </a:lnTo>
                <a:lnTo>
                  <a:pt x="165" y="646"/>
                </a:lnTo>
                <a:lnTo>
                  <a:pt x="163" y="646"/>
                </a:lnTo>
                <a:lnTo>
                  <a:pt x="163" y="647"/>
                </a:lnTo>
                <a:lnTo>
                  <a:pt x="163" y="647"/>
                </a:lnTo>
                <a:lnTo>
                  <a:pt x="163" y="649"/>
                </a:lnTo>
                <a:lnTo>
                  <a:pt x="163" y="649"/>
                </a:lnTo>
                <a:lnTo>
                  <a:pt x="163" y="649"/>
                </a:lnTo>
                <a:lnTo>
                  <a:pt x="163" y="649"/>
                </a:lnTo>
                <a:lnTo>
                  <a:pt x="165" y="650"/>
                </a:lnTo>
                <a:lnTo>
                  <a:pt x="165" y="651"/>
                </a:lnTo>
                <a:lnTo>
                  <a:pt x="166" y="651"/>
                </a:lnTo>
                <a:lnTo>
                  <a:pt x="166" y="651"/>
                </a:lnTo>
                <a:lnTo>
                  <a:pt x="166" y="651"/>
                </a:lnTo>
                <a:lnTo>
                  <a:pt x="166" y="652"/>
                </a:lnTo>
                <a:lnTo>
                  <a:pt x="166" y="654"/>
                </a:lnTo>
                <a:lnTo>
                  <a:pt x="166" y="654"/>
                </a:lnTo>
                <a:lnTo>
                  <a:pt x="166" y="654"/>
                </a:lnTo>
                <a:lnTo>
                  <a:pt x="166" y="655"/>
                </a:lnTo>
                <a:lnTo>
                  <a:pt x="166" y="655"/>
                </a:lnTo>
                <a:lnTo>
                  <a:pt x="165" y="655"/>
                </a:lnTo>
                <a:lnTo>
                  <a:pt x="163" y="656"/>
                </a:lnTo>
                <a:lnTo>
                  <a:pt x="163" y="656"/>
                </a:lnTo>
                <a:lnTo>
                  <a:pt x="163" y="656"/>
                </a:lnTo>
                <a:lnTo>
                  <a:pt x="163" y="656"/>
                </a:lnTo>
                <a:lnTo>
                  <a:pt x="163" y="657"/>
                </a:lnTo>
                <a:lnTo>
                  <a:pt x="163" y="657"/>
                </a:lnTo>
                <a:lnTo>
                  <a:pt x="163" y="659"/>
                </a:lnTo>
                <a:lnTo>
                  <a:pt x="163" y="659"/>
                </a:lnTo>
                <a:lnTo>
                  <a:pt x="163" y="659"/>
                </a:lnTo>
                <a:lnTo>
                  <a:pt x="163" y="660"/>
                </a:lnTo>
                <a:lnTo>
                  <a:pt x="162" y="660"/>
                </a:lnTo>
                <a:lnTo>
                  <a:pt x="161" y="660"/>
                </a:lnTo>
                <a:lnTo>
                  <a:pt x="161" y="660"/>
                </a:lnTo>
                <a:lnTo>
                  <a:pt x="160" y="660"/>
                </a:lnTo>
                <a:lnTo>
                  <a:pt x="160" y="661"/>
                </a:lnTo>
                <a:lnTo>
                  <a:pt x="160" y="661"/>
                </a:lnTo>
                <a:lnTo>
                  <a:pt x="160" y="661"/>
                </a:lnTo>
                <a:lnTo>
                  <a:pt x="160" y="662"/>
                </a:lnTo>
                <a:lnTo>
                  <a:pt x="160" y="664"/>
                </a:lnTo>
                <a:lnTo>
                  <a:pt x="160" y="664"/>
                </a:lnTo>
                <a:lnTo>
                  <a:pt x="160" y="665"/>
                </a:lnTo>
                <a:lnTo>
                  <a:pt x="160" y="665"/>
                </a:lnTo>
                <a:lnTo>
                  <a:pt x="161" y="665"/>
                </a:lnTo>
                <a:lnTo>
                  <a:pt x="161" y="665"/>
                </a:lnTo>
                <a:lnTo>
                  <a:pt x="162" y="666"/>
                </a:lnTo>
                <a:lnTo>
                  <a:pt x="162" y="666"/>
                </a:lnTo>
                <a:lnTo>
                  <a:pt x="163" y="667"/>
                </a:lnTo>
                <a:lnTo>
                  <a:pt x="163" y="667"/>
                </a:lnTo>
                <a:lnTo>
                  <a:pt x="163" y="667"/>
                </a:lnTo>
                <a:lnTo>
                  <a:pt x="163" y="667"/>
                </a:lnTo>
                <a:lnTo>
                  <a:pt x="165" y="669"/>
                </a:lnTo>
                <a:lnTo>
                  <a:pt x="165" y="669"/>
                </a:lnTo>
                <a:lnTo>
                  <a:pt x="166" y="670"/>
                </a:lnTo>
                <a:lnTo>
                  <a:pt x="166" y="670"/>
                </a:lnTo>
                <a:lnTo>
                  <a:pt x="166" y="669"/>
                </a:lnTo>
                <a:lnTo>
                  <a:pt x="166" y="669"/>
                </a:lnTo>
                <a:lnTo>
                  <a:pt x="167" y="669"/>
                </a:lnTo>
                <a:lnTo>
                  <a:pt x="168" y="667"/>
                </a:lnTo>
                <a:lnTo>
                  <a:pt x="168" y="667"/>
                </a:lnTo>
                <a:lnTo>
                  <a:pt x="168" y="667"/>
                </a:lnTo>
                <a:lnTo>
                  <a:pt x="168" y="667"/>
                </a:lnTo>
                <a:lnTo>
                  <a:pt x="170" y="667"/>
                </a:lnTo>
                <a:lnTo>
                  <a:pt x="171" y="667"/>
                </a:lnTo>
                <a:lnTo>
                  <a:pt x="171" y="667"/>
                </a:lnTo>
                <a:lnTo>
                  <a:pt x="171" y="666"/>
                </a:lnTo>
                <a:lnTo>
                  <a:pt x="171" y="666"/>
                </a:lnTo>
                <a:lnTo>
                  <a:pt x="171" y="665"/>
                </a:lnTo>
                <a:lnTo>
                  <a:pt x="171" y="665"/>
                </a:lnTo>
                <a:lnTo>
                  <a:pt x="171" y="665"/>
                </a:lnTo>
                <a:lnTo>
                  <a:pt x="172" y="665"/>
                </a:lnTo>
                <a:lnTo>
                  <a:pt x="174" y="666"/>
                </a:lnTo>
                <a:lnTo>
                  <a:pt x="174" y="665"/>
                </a:lnTo>
                <a:lnTo>
                  <a:pt x="174" y="665"/>
                </a:lnTo>
                <a:lnTo>
                  <a:pt x="174" y="665"/>
                </a:lnTo>
                <a:lnTo>
                  <a:pt x="174" y="665"/>
                </a:lnTo>
                <a:lnTo>
                  <a:pt x="174" y="664"/>
                </a:lnTo>
                <a:lnTo>
                  <a:pt x="175" y="664"/>
                </a:lnTo>
                <a:lnTo>
                  <a:pt x="175" y="664"/>
                </a:lnTo>
                <a:lnTo>
                  <a:pt x="176" y="664"/>
                </a:lnTo>
                <a:lnTo>
                  <a:pt x="176" y="664"/>
                </a:lnTo>
                <a:lnTo>
                  <a:pt x="176" y="664"/>
                </a:lnTo>
                <a:lnTo>
                  <a:pt x="176" y="665"/>
                </a:lnTo>
                <a:lnTo>
                  <a:pt x="176" y="665"/>
                </a:lnTo>
                <a:lnTo>
                  <a:pt x="177" y="665"/>
                </a:lnTo>
                <a:lnTo>
                  <a:pt x="179" y="665"/>
                </a:lnTo>
                <a:lnTo>
                  <a:pt x="179" y="665"/>
                </a:lnTo>
                <a:lnTo>
                  <a:pt x="179" y="666"/>
                </a:lnTo>
                <a:lnTo>
                  <a:pt x="179" y="667"/>
                </a:lnTo>
                <a:lnTo>
                  <a:pt x="179" y="667"/>
                </a:lnTo>
                <a:lnTo>
                  <a:pt x="179" y="667"/>
                </a:lnTo>
                <a:lnTo>
                  <a:pt x="179" y="669"/>
                </a:lnTo>
                <a:lnTo>
                  <a:pt x="179" y="669"/>
                </a:lnTo>
                <a:lnTo>
                  <a:pt x="179" y="670"/>
                </a:lnTo>
                <a:lnTo>
                  <a:pt x="179" y="670"/>
                </a:lnTo>
                <a:lnTo>
                  <a:pt x="180" y="670"/>
                </a:lnTo>
                <a:lnTo>
                  <a:pt x="180" y="670"/>
                </a:lnTo>
                <a:lnTo>
                  <a:pt x="181" y="670"/>
                </a:lnTo>
                <a:lnTo>
                  <a:pt x="181" y="671"/>
                </a:lnTo>
                <a:lnTo>
                  <a:pt x="182" y="671"/>
                </a:lnTo>
                <a:lnTo>
                  <a:pt x="182" y="671"/>
                </a:lnTo>
                <a:lnTo>
                  <a:pt x="182" y="673"/>
                </a:lnTo>
                <a:lnTo>
                  <a:pt x="184" y="673"/>
                </a:lnTo>
                <a:lnTo>
                  <a:pt x="184" y="673"/>
                </a:lnTo>
                <a:lnTo>
                  <a:pt x="184" y="673"/>
                </a:lnTo>
                <a:lnTo>
                  <a:pt x="184" y="674"/>
                </a:lnTo>
                <a:lnTo>
                  <a:pt x="184" y="675"/>
                </a:lnTo>
                <a:lnTo>
                  <a:pt x="184" y="675"/>
                </a:lnTo>
                <a:lnTo>
                  <a:pt x="184" y="675"/>
                </a:lnTo>
                <a:lnTo>
                  <a:pt x="184" y="676"/>
                </a:lnTo>
                <a:lnTo>
                  <a:pt x="184" y="676"/>
                </a:lnTo>
                <a:lnTo>
                  <a:pt x="184" y="678"/>
                </a:lnTo>
                <a:lnTo>
                  <a:pt x="184" y="678"/>
                </a:lnTo>
                <a:lnTo>
                  <a:pt x="184" y="678"/>
                </a:lnTo>
                <a:lnTo>
                  <a:pt x="184" y="679"/>
                </a:lnTo>
                <a:lnTo>
                  <a:pt x="185" y="679"/>
                </a:lnTo>
                <a:lnTo>
                  <a:pt x="185" y="679"/>
                </a:lnTo>
                <a:lnTo>
                  <a:pt x="186" y="679"/>
                </a:lnTo>
                <a:lnTo>
                  <a:pt x="186" y="680"/>
                </a:lnTo>
                <a:lnTo>
                  <a:pt x="185" y="680"/>
                </a:lnTo>
                <a:lnTo>
                  <a:pt x="185" y="680"/>
                </a:lnTo>
                <a:lnTo>
                  <a:pt x="185" y="680"/>
                </a:lnTo>
                <a:lnTo>
                  <a:pt x="184" y="680"/>
                </a:lnTo>
                <a:lnTo>
                  <a:pt x="184" y="681"/>
                </a:lnTo>
                <a:lnTo>
                  <a:pt x="184" y="681"/>
                </a:lnTo>
                <a:lnTo>
                  <a:pt x="182" y="683"/>
                </a:lnTo>
                <a:lnTo>
                  <a:pt x="182" y="683"/>
                </a:lnTo>
                <a:lnTo>
                  <a:pt x="182" y="681"/>
                </a:lnTo>
                <a:lnTo>
                  <a:pt x="181" y="681"/>
                </a:lnTo>
                <a:lnTo>
                  <a:pt x="181" y="681"/>
                </a:lnTo>
                <a:lnTo>
                  <a:pt x="181" y="680"/>
                </a:lnTo>
                <a:lnTo>
                  <a:pt x="181" y="680"/>
                </a:lnTo>
                <a:lnTo>
                  <a:pt x="180" y="680"/>
                </a:lnTo>
                <a:lnTo>
                  <a:pt x="180" y="680"/>
                </a:lnTo>
                <a:lnTo>
                  <a:pt x="179" y="680"/>
                </a:lnTo>
                <a:lnTo>
                  <a:pt x="179" y="680"/>
                </a:lnTo>
                <a:lnTo>
                  <a:pt x="179" y="680"/>
                </a:lnTo>
                <a:lnTo>
                  <a:pt x="177" y="680"/>
                </a:lnTo>
                <a:lnTo>
                  <a:pt x="177" y="681"/>
                </a:lnTo>
                <a:lnTo>
                  <a:pt x="177" y="681"/>
                </a:lnTo>
                <a:lnTo>
                  <a:pt x="179" y="683"/>
                </a:lnTo>
                <a:lnTo>
                  <a:pt x="179" y="683"/>
                </a:lnTo>
                <a:lnTo>
                  <a:pt x="179" y="684"/>
                </a:lnTo>
                <a:lnTo>
                  <a:pt x="179" y="684"/>
                </a:lnTo>
                <a:lnTo>
                  <a:pt x="180" y="684"/>
                </a:lnTo>
                <a:lnTo>
                  <a:pt x="181" y="684"/>
                </a:lnTo>
                <a:lnTo>
                  <a:pt x="181" y="684"/>
                </a:lnTo>
                <a:lnTo>
                  <a:pt x="181" y="685"/>
                </a:lnTo>
                <a:lnTo>
                  <a:pt x="182" y="685"/>
                </a:lnTo>
                <a:lnTo>
                  <a:pt x="182" y="685"/>
                </a:lnTo>
                <a:lnTo>
                  <a:pt x="182" y="685"/>
                </a:lnTo>
                <a:lnTo>
                  <a:pt x="184" y="686"/>
                </a:lnTo>
                <a:lnTo>
                  <a:pt x="182" y="686"/>
                </a:lnTo>
                <a:lnTo>
                  <a:pt x="184" y="686"/>
                </a:lnTo>
                <a:lnTo>
                  <a:pt x="184" y="686"/>
                </a:lnTo>
                <a:lnTo>
                  <a:pt x="185" y="686"/>
                </a:lnTo>
                <a:lnTo>
                  <a:pt x="185" y="686"/>
                </a:lnTo>
                <a:lnTo>
                  <a:pt x="185" y="686"/>
                </a:lnTo>
                <a:lnTo>
                  <a:pt x="186" y="686"/>
                </a:lnTo>
                <a:lnTo>
                  <a:pt x="186" y="685"/>
                </a:lnTo>
                <a:lnTo>
                  <a:pt x="185" y="684"/>
                </a:lnTo>
                <a:lnTo>
                  <a:pt x="186" y="684"/>
                </a:lnTo>
                <a:lnTo>
                  <a:pt x="186" y="684"/>
                </a:lnTo>
                <a:lnTo>
                  <a:pt x="187" y="684"/>
                </a:lnTo>
                <a:lnTo>
                  <a:pt x="187" y="684"/>
                </a:lnTo>
                <a:lnTo>
                  <a:pt x="187" y="684"/>
                </a:lnTo>
                <a:lnTo>
                  <a:pt x="189" y="684"/>
                </a:lnTo>
                <a:lnTo>
                  <a:pt x="189" y="685"/>
                </a:lnTo>
                <a:lnTo>
                  <a:pt x="189" y="686"/>
                </a:lnTo>
                <a:lnTo>
                  <a:pt x="189" y="686"/>
                </a:lnTo>
                <a:lnTo>
                  <a:pt x="189" y="686"/>
                </a:lnTo>
                <a:lnTo>
                  <a:pt x="189" y="688"/>
                </a:lnTo>
                <a:lnTo>
                  <a:pt x="189" y="689"/>
                </a:lnTo>
                <a:lnTo>
                  <a:pt x="189" y="689"/>
                </a:lnTo>
                <a:lnTo>
                  <a:pt x="189" y="689"/>
                </a:lnTo>
                <a:lnTo>
                  <a:pt x="189" y="690"/>
                </a:lnTo>
                <a:lnTo>
                  <a:pt x="189" y="690"/>
                </a:lnTo>
                <a:lnTo>
                  <a:pt x="189" y="691"/>
                </a:lnTo>
                <a:lnTo>
                  <a:pt x="187" y="691"/>
                </a:lnTo>
                <a:lnTo>
                  <a:pt x="187" y="691"/>
                </a:lnTo>
                <a:lnTo>
                  <a:pt x="187" y="693"/>
                </a:lnTo>
                <a:lnTo>
                  <a:pt x="187" y="693"/>
                </a:lnTo>
                <a:lnTo>
                  <a:pt x="186" y="693"/>
                </a:lnTo>
                <a:lnTo>
                  <a:pt x="186" y="694"/>
                </a:lnTo>
                <a:lnTo>
                  <a:pt x="185" y="694"/>
                </a:lnTo>
                <a:lnTo>
                  <a:pt x="185" y="694"/>
                </a:lnTo>
                <a:lnTo>
                  <a:pt x="185" y="695"/>
                </a:lnTo>
                <a:lnTo>
                  <a:pt x="185" y="695"/>
                </a:lnTo>
                <a:lnTo>
                  <a:pt x="185" y="696"/>
                </a:lnTo>
                <a:lnTo>
                  <a:pt x="185" y="696"/>
                </a:lnTo>
                <a:lnTo>
                  <a:pt x="185" y="696"/>
                </a:lnTo>
                <a:lnTo>
                  <a:pt x="184" y="696"/>
                </a:lnTo>
                <a:lnTo>
                  <a:pt x="184" y="696"/>
                </a:lnTo>
                <a:lnTo>
                  <a:pt x="182" y="698"/>
                </a:lnTo>
                <a:lnTo>
                  <a:pt x="182" y="698"/>
                </a:lnTo>
                <a:lnTo>
                  <a:pt x="182" y="699"/>
                </a:lnTo>
                <a:lnTo>
                  <a:pt x="182" y="699"/>
                </a:lnTo>
                <a:lnTo>
                  <a:pt x="182" y="699"/>
                </a:lnTo>
                <a:lnTo>
                  <a:pt x="182" y="700"/>
                </a:lnTo>
                <a:lnTo>
                  <a:pt x="181" y="700"/>
                </a:lnTo>
                <a:lnTo>
                  <a:pt x="181" y="700"/>
                </a:lnTo>
                <a:lnTo>
                  <a:pt x="180" y="700"/>
                </a:lnTo>
                <a:lnTo>
                  <a:pt x="180" y="701"/>
                </a:lnTo>
                <a:lnTo>
                  <a:pt x="180" y="703"/>
                </a:lnTo>
                <a:lnTo>
                  <a:pt x="180" y="703"/>
                </a:lnTo>
                <a:lnTo>
                  <a:pt x="180" y="703"/>
                </a:lnTo>
                <a:lnTo>
                  <a:pt x="180" y="704"/>
                </a:lnTo>
                <a:lnTo>
                  <a:pt x="180" y="704"/>
                </a:lnTo>
                <a:lnTo>
                  <a:pt x="180" y="705"/>
                </a:lnTo>
                <a:lnTo>
                  <a:pt x="180" y="705"/>
                </a:lnTo>
                <a:lnTo>
                  <a:pt x="179" y="705"/>
                </a:lnTo>
                <a:lnTo>
                  <a:pt x="179" y="705"/>
                </a:lnTo>
                <a:lnTo>
                  <a:pt x="177" y="705"/>
                </a:lnTo>
                <a:lnTo>
                  <a:pt x="177" y="705"/>
                </a:lnTo>
                <a:lnTo>
                  <a:pt x="177" y="705"/>
                </a:lnTo>
                <a:lnTo>
                  <a:pt x="177" y="705"/>
                </a:lnTo>
                <a:lnTo>
                  <a:pt x="177" y="707"/>
                </a:lnTo>
                <a:lnTo>
                  <a:pt x="177" y="708"/>
                </a:lnTo>
                <a:lnTo>
                  <a:pt x="177" y="708"/>
                </a:lnTo>
                <a:lnTo>
                  <a:pt x="177" y="708"/>
                </a:lnTo>
                <a:lnTo>
                  <a:pt x="177" y="709"/>
                </a:lnTo>
                <a:lnTo>
                  <a:pt x="177" y="710"/>
                </a:lnTo>
                <a:lnTo>
                  <a:pt x="177" y="710"/>
                </a:lnTo>
                <a:lnTo>
                  <a:pt x="177" y="710"/>
                </a:lnTo>
                <a:lnTo>
                  <a:pt x="177" y="712"/>
                </a:lnTo>
                <a:lnTo>
                  <a:pt x="176" y="712"/>
                </a:lnTo>
                <a:lnTo>
                  <a:pt x="176" y="712"/>
                </a:lnTo>
                <a:lnTo>
                  <a:pt x="176" y="712"/>
                </a:lnTo>
                <a:lnTo>
                  <a:pt x="175" y="712"/>
                </a:lnTo>
                <a:lnTo>
                  <a:pt x="175" y="713"/>
                </a:lnTo>
                <a:lnTo>
                  <a:pt x="174" y="713"/>
                </a:lnTo>
                <a:lnTo>
                  <a:pt x="174" y="713"/>
                </a:lnTo>
                <a:lnTo>
                  <a:pt x="174" y="713"/>
                </a:lnTo>
                <a:lnTo>
                  <a:pt x="172" y="713"/>
                </a:lnTo>
                <a:lnTo>
                  <a:pt x="171" y="713"/>
                </a:lnTo>
                <a:lnTo>
                  <a:pt x="171" y="713"/>
                </a:lnTo>
                <a:lnTo>
                  <a:pt x="171" y="713"/>
                </a:lnTo>
                <a:lnTo>
                  <a:pt x="170" y="713"/>
                </a:lnTo>
                <a:lnTo>
                  <a:pt x="170" y="713"/>
                </a:lnTo>
                <a:lnTo>
                  <a:pt x="170" y="713"/>
                </a:lnTo>
                <a:lnTo>
                  <a:pt x="170" y="714"/>
                </a:lnTo>
                <a:lnTo>
                  <a:pt x="170" y="715"/>
                </a:lnTo>
                <a:lnTo>
                  <a:pt x="170" y="715"/>
                </a:lnTo>
                <a:lnTo>
                  <a:pt x="168" y="715"/>
                </a:lnTo>
                <a:lnTo>
                  <a:pt x="168" y="715"/>
                </a:lnTo>
                <a:lnTo>
                  <a:pt x="167" y="715"/>
                </a:lnTo>
                <a:lnTo>
                  <a:pt x="167" y="715"/>
                </a:lnTo>
                <a:lnTo>
                  <a:pt x="166" y="715"/>
                </a:lnTo>
                <a:lnTo>
                  <a:pt x="167" y="715"/>
                </a:lnTo>
                <a:lnTo>
                  <a:pt x="167" y="714"/>
                </a:lnTo>
                <a:lnTo>
                  <a:pt x="166" y="713"/>
                </a:lnTo>
                <a:lnTo>
                  <a:pt x="166" y="713"/>
                </a:lnTo>
                <a:lnTo>
                  <a:pt x="166" y="713"/>
                </a:lnTo>
                <a:lnTo>
                  <a:pt x="166" y="713"/>
                </a:lnTo>
                <a:lnTo>
                  <a:pt x="165" y="713"/>
                </a:lnTo>
                <a:lnTo>
                  <a:pt x="165" y="712"/>
                </a:lnTo>
                <a:lnTo>
                  <a:pt x="165" y="712"/>
                </a:lnTo>
                <a:lnTo>
                  <a:pt x="165" y="710"/>
                </a:lnTo>
                <a:lnTo>
                  <a:pt x="165" y="710"/>
                </a:lnTo>
                <a:lnTo>
                  <a:pt x="165" y="710"/>
                </a:lnTo>
                <a:lnTo>
                  <a:pt x="165" y="709"/>
                </a:lnTo>
                <a:lnTo>
                  <a:pt x="165" y="708"/>
                </a:lnTo>
                <a:lnTo>
                  <a:pt x="165" y="708"/>
                </a:lnTo>
                <a:lnTo>
                  <a:pt x="165" y="708"/>
                </a:lnTo>
                <a:lnTo>
                  <a:pt x="165" y="707"/>
                </a:lnTo>
                <a:lnTo>
                  <a:pt x="163" y="708"/>
                </a:lnTo>
                <a:lnTo>
                  <a:pt x="163" y="708"/>
                </a:lnTo>
                <a:lnTo>
                  <a:pt x="162" y="708"/>
                </a:lnTo>
                <a:lnTo>
                  <a:pt x="162" y="708"/>
                </a:lnTo>
                <a:lnTo>
                  <a:pt x="162" y="708"/>
                </a:lnTo>
                <a:lnTo>
                  <a:pt x="161" y="708"/>
                </a:lnTo>
                <a:lnTo>
                  <a:pt x="160" y="708"/>
                </a:lnTo>
                <a:lnTo>
                  <a:pt x="160" y="708"/>
                </a:lnTo>
                <a:lnTo>
                  <a:pt x="160" y="707"/>
                </a:lnTo>
                <a:lnTo>
                  <a:pt x="160" y="707"/>
                </a:lnTo>
                <a:lnTo>
                  <a:pt x="160" y="708"/>
                </a:lnTo>
                <a:lnTo>
                  <a:pt x="160" y="708"/>
                </a:lnTo>
                <a:lnTo>
                  <a:pt x="160" y="708"/>
                </a:lnTo>
                <a:lnTo>
                  <a:pt x="160" y="709"/>
                </a:lnTo>
                <a:lnTo>
                  <a:pt x="158" y="709"/>
                </a:lnTo>
                <a:lnTo>
                  <a:pt x="158" y="709"/>
                </a:lnTo>
                <a:lnTo>
                  <a:pt x="157" y="710"/>
                </a:lnTo>
                <a:lnTo>
                  <a:pt x="157" y="710"/>
                </a:lnTo>
                <a:lnTo>
                  <a:pt x="157" y="710"/>
                </a:lnTo>
                <a:lnTo>
                  <a:pt x="157" y="709"/>
                </a:lnTo>
                <a:lnTo>
                  <a:pt x="156" y="709"/>
                </a:lnTo>
                <a:lnTo>
                  <a:pt x="156" y="708"/>
                </a:lnTo>
                <a:lnTo>
                  <a:pt x="155" y="708"/>
                </a:lnTo>
                <a:lnTo>
                  <a:pt x="155" y="708"/>
                </a:lnTo>
                <a:lnTo>
                  <a:pt x="155" y="708"/>
                </a:lnTo>
                <a:lnTo>
                  <a:pt x="153" y="708"/>
                </a:lnTo>
                <a:lnTo>
                  <a:pt x="155" y="707"/>
                </a:lnTo>
                <a:lnTo>
                  <a:pt x="155" y="707"/>
                </a:lnTo>
                <a:lnTo>
                  <a:pt x="155" y="705"/>
                </a:lnTo>
                <a:lnTo>
                  <a:pt x="155" y="705"/>
                </a:lnTo>
                <a:lnTo>
                  <a:pt x="153" y="705"/>
                </a:lnTo>
                <a:lnTo>
                  <a:pt x="153" y="704"/>
                </a:lnTo>
                <a:lnTo>
                  <a:pt x="152" y="704"/>
                </a:lnTo>
                <a:lnTo>
                  <a:pt x="152" y="704"/>
                </a:lnTo>
                <a:lnTo>
                  <a:pt x="152" y="704"/>
                </a:lnTo>
                <a:lnTo>
                  <a:pt x="152" y="704"/>
                </a:lnTo>
                <a:lnTo>
                  <a:pt x="151" y="704"/>
                </a:lnTo>
                <a:lnTo>
                  <a:pt x="150" y="703"/>
                </a:lnTo>
                <a:lnTo>
                  <a:pt x="150" y="703"/>
                </a:lnTo>
                <a:lnTo>
                  <a:pt x="150" y="703"/>
                </a:lnTo>
                <a:lnTo>
                  <a:pt x="150" y="703"/>
                </a:lnTo>
                <a:lnTo>
                  <a:pt x="150" y="703"/>
                </a:lnTo>
                <a:lnTo>
                  <a:pt x="150" y="703"/>
                </a:lnTo>
                <a:lnTo>
                  <a:pt x="151" y="701"/>
                </a:lnTo>
                <a:lnTo>
                  <a:pt x="151" y="701"/>
                </a:lnTo>
                <a:lnTo>
                  <a:pt x="152" y="700"/>
                </a:lnTo>
                <a:lnTo>
                  <a:pt x="152" y="700"/>
                </a:lnTo>
                <a:lnTo>
                  <a:pt x="151" y="700"/>
                </a:lnTo>
                <a:lnTo>
                  <a:pt x="151" y="700"/>
                </a:lnTo>
                <a:lnTo>
                  <a:pt x="150" y="700"/>
                </a:lnTo>
                <a:lnTo>
                  <a:pt x="150" y="699"/>
                </a:lnTo>
                <a:lnTo>
                  <a:pt x="148" y="699"/>
                </a:lnTo>
                <a:lnTo>
                  <a:pt x="147" y="699"/>
                </a:lnTo>
                <a:lnTo>
                  <a:pt x="147" y="700"/>
                </a:lnTo>
                <a:lnTo>
                  <a:pt x="147" y="699"/>
                </a:lnTo>
                <a:lnTo>
                  <a:pt x="147" y="699"/>
                </a:lnTo>
                <a:lnTo>
                  <a:pt x="147" y="699"/>
                </a:lnTo>
                <a:lnTo>
                  <a:pt x="147" y="699"/>
                </a:lnTo>
                <a:lnTo>
                  <a:pt x="147" y="698"/>
                </a:lnTo>
                <a:lnTo>
                  <a:pt x="147" y="698"/>
                </a:lnTo>
                <a:lnTo>
                  <a:pt x="146" y="696"/>
                </a:lnTo>
                <a:lnTo>
                  <a:pt x="146" y="696"/>
                </a:lnTo>
                <a:lnTo>
                  <a:pt x="145" y="696"/>
                </a:lnTo>
                <a:lnTo>
                  <a:pt x="145" y="696"/>
                </a:lnTo>
                <a:lnTo>
                  <a:pt x="145" y="695"/>
                </a:lnTo>
                <a:lnTo>
                  <a:pt x="145" y="695"/>
                </a:lnTo>
                <a:lnTo>
                  <a:pt x="143" y="695"/>
                </a:lnTo>
                <a:lnTo>
                  <a:pt x="143" y="695"/>
                </a:lnTo>
                <a:lnTo>
                  <a:pt x="142" y="695"/>
                </a:lnTo>
                <a:lnTo>
                  <a:pt x="141" y="695"/>
                </a:lnTo>
                <a:lnTo>
                  <a:pt x="141" y="695"/>
                </a:lnTo>
                <a:lnTo>
                  <a:pt x="141" y="694"/>
                </a:lnTo>
                <a:lnTo>
                  <a:pt x="139" y="694"/>
                </a:lnTo>
                <a:lnTo>
                  <a:pt x="139" y="694"/>
                </a:lnTo>
                <a:lnTo>
                  <a:pt x="138" y="694"/>
                </a:lnTo>
                <a:lnTo>
                  <a:pt x="138" y="694"/>
                </a:lnTo>
                <a:lnTo>
                  <a:pt x="138" y="693"/>
                </a:lnTo>
                <a:lnTo>
                  <a:pt x="138" y="691"/>
                </a:lnTo>
                <a:lnTo>
                  <a:pt x="138" y="691"/>
                </a:lnTo>
                <a:lnTo>
                  <a:pt x="138" y="691"/>
                </a:lnTo>
                <a:lnTo>
                  <a:pt x="138" y="691"/>
                </a:lnTo>
                <a:lnTo>
                  <a:pt x="137" y="691"/>
                </a:lnTo>
                <a:lnTo>
                  <a:pt x="136" y="691"/>
                </a:lnTo>
                <a:lnTo>
                  <a:pt x="136" y="691"/>
                </a:lnTo>
                <a:lnTo>
                  <a:pt x="136" y="691"/>
                </a:lnTo>
                <a:lnTo>
                  <a:pt x="136" y="691"/>
                </a:lnTo>
                <a:lnTo>
                  <a:pt x="136" y="693"/>
                </a:lnTo>
                <a:lnTo>
                  <a:pt x="136" y="693"/>
                </a:lnTo>
                <a:lnTo>
                  <a:pt x="136" y="694"/>
                </a:lnTo>
                <a:lnTo>
                  <a:pt x="136" y="694"/>
                </a:lnTo>
                <a:lnTo>
                  <a:pt x="134" y="694"/>
                </a:lnTo>
                <a:lnTo>
                  <a:pt x="134" y="694"/>
                </a:lnTo>
                <a:lnTo>
                  <a:pt x="133" y="695"/>
                </a:lnTo>
                <a:lnTo>
                  <a:pt x="133" y="695"/>
                </a:lnTo>
                <a:lnTo>
                  <a:pt x="133" y="696"/>
                </a:lnTo>
                <a:lnTo>
                  <a:pt x="133" y="696"/>
                </a:lnTo>
                <a:lnTo>
                  <a:pt x="133" y="696"/>
                </a:lnTo>
                <a:lnTo>
                  <a:pt x="133" y="698"/>
                </a:lnTo>
                <a:lnTo>
                  <a:pt x="133" y="698"/>
                </a:lnTo>
                <a:lnTo>
                  <a:pt x="133" y="698"/>
                </a:lnTo>
                <a:lnTo>
                  <a:pt x="132" y="698"/>
                </a:lnTo>
                <a:lnTo>
                  <a:pt x="131" y="698"/>
                </a:lnTo>
                <a:lnTo>
                  <a:pt x="131" y="698"/>
                </a:lnTo>
                <a:lnTo>
                  <a:pt x="131" y="698"/>
                </a:lnTo>
                <a:lnTo>
                  <a:pt x="131" y="699"/>
                </a:lnTo>
                <a:lnTo>
                  <a:pt x="131" y="699"/>
                </a:lnTo>
                <a:lnTo>
                  <a:pt x="131" y="699"/>
                </a:lnTo>
                <a:lnTo>
                  <a:pt x="131" y="700"/>
                </a:lnTo>
                <a:lnTo>
                  <a:pt x="131" y="701"/>
                </a:lnTo>
                <a:lnTo>
                  <a:pt x="131" y="701"/>
                </a:lnTo>
                <a:lnTo>
                  <a:pt x="131" y="703"/>
                </a:lnTo>
                <a:lnTo>
                  <a:pt x="131" y="703"/>
                </a:lnTo>
                <a:lnTo>
                  <a:pt x="131" y="703"/>
                </a:lnTo>
                <a:lnTo>
                  <a:pt x="131" y="704"/>
                </a:lnTo>
                <a:lnTo>
                  <a:pt x="129" y="704"/>
                </a:lnTo>
                <a:lnTo>
                  <a:pt x="129" y="703"/>
                </a:lnTo>
                <a:lnTo>
                  <a:pt x="128" y="703"/>
                </a:lnTo>
                <a:lnTo>
                  <a:pt x="128" y="704"/>
                </a:lnTo>
                <a:lnTo>
                  <a:pt x="128" y="704"/>
                </a:lnTo>
                <a:lnTo>
                  <a:pt x="128" y="705"/>
                </a:lnTo>
                <a:lnTo>
                  <a:pt x="128" y="705"/>
                </a:lnTo>
                <a:lnTo>
                  <a:pt x="127" y="705"/>
                </a:lnTo>
                <a:lnTo>
                  <a:pt x="126" y="705"/>
                </a:lnTo>
                <a:lnTo>
                  <a:pt x="126" y="705"/>
                </a:lnTo>
                <a:lnTo>
                  <a:pt x="126" y="705"/>
                </a:lnTo>
                <a:lnTo>
                  <a:pt x="126" y="705"/>
                </a:lnTo>
                <a:lnTo>
                  <a:pt x="124" y="705"/>
                </a:lnTo>
                <a:lnTo>
                  <a:pt x="123" y="705"/>
                </a:lnTo>
                <a:lnTo>
                  <a:pt x="123" y="704"/>
                </a:lnTo>
                <a:lnTo>
                  <a:pt x="123" y="703"/>
                </a:lnTo>
                <a:lnTo>
                  <a:pt x="123" y="703"/>
                </a:lnTo>
                <a:lnTo>
                  <a:pt x="123" y="703"/>
                </a:lnTo>
                <a:lnTo>
                  <a:pt x="122" y="703"/>
                </a:lnTo>
                <a:lnTo>
                  <a:pt x="121" y="703"/>
                </a:lnTo>
                <a:lnTo>
                  <a:pt x="119" y="703"/>
                </a:lnTo>
                <a:lnTo>
                  <a:pt x="119" y="701"/>
                </a:lnTo>
                <a:lnTo>
                  <a:pt x="119" y="700"/>
                </a:lnTo>
                <a:lnTo>
                  <a:pt x="119" y="699"/>
                </a:lnTo>
                <a:lnTo>
                  <a:pt x="119" y="699"/>
                </a:lnTo>
                <a:lnTo>
                  <a:pt x="119" y="699"/>
                </a:lnTo>
                <a:lnTo>
                  <a:pt x="119" y="698"/>
                </a:lnTo>
                <a:lnTo>
                  <a:pt x="119" y="696"/>
                </a:lnTo>
                <a:lnTo>
                  <a:pt x="119" y="696"/>
                </a:lnTo>
                <a:lnTo>
                  <a:pt x="119" y="696"/>
                </a:lnTo>
                <a:lnTo>
                  <a:pt x="121" y="696"/>
                </a:lnTo>
                <a:lnTo>
                  <a:pt x="121" y="695"/>
                </a:lnTo>
                <a:lnTo>
                  <a:pt x="122" y="694"/>
                </a:lnTo>
                <a:lnTo>
                  <a:pt x="122" y="694"/>
                </a:lnTo>
                <a:lnTo>
                  <a:pt x="123" y="693"/>
                </a:lnTo>
                <a:lnTo>
                  <a:pt x="123" y="691"/>
                </a:lnTo>
                <a:lnTo>
                  <a:pt x="123" y="691"/>
                </a:lnTo>
                <a:lnTo>
                  <a:pt x="121" y="691"/>
                </a:lnTo>
                <a:lnTo>
                  <a:pt x="121" y="691"/>
                </a:lnTo>
                <a:lnTo>
                  <a:pt x="119" y="691"/>
                </a:lnTo>
                <a:lnTo>
                  <a:pt x="119" y="691"/>
                </a:lnTo>
                <a:lnTo>
                  <a:pt x="119" y="690"/>
                </a:lnTo>
                <a:lnTo>
                  <a:pt x="118" y="689"/>
                </a:lnTo>
                <a:lnTo>
                  <a:pt x="118" y="689"/>
                </a:lnTo>
                <a:lnTo>
                  <a:pt x="117" y="689"/>
                </a:lnTo>
                <a:lnTo>
                  <a:pt x="117" y="688"/>
                </a:lnTo>
                <a:lnTo>
                  <a:pt x="117" y="686"/>
                </a:lnTo>
                <a:lnTo>
                  <a:pt x="117" y="686"/>
                </a:lnTo>
                <a:lnTo>
                  <a:pt x="117" y="686"/>
                </a:lnTo>
                <a:lnTo>
                  <a:pt x="116" y="686"/>
                </a:lnTo>
                <a:lnTo>
                  <a:pt x="114" y="686"/>
                </a:lnTo>
                <a:lnTo>
                  <a:pt x="114" y="686"/>
                </a:lnTo>
                <a:lnTo>
                  <a:pt x="113" y="686"/>
                </a:lnTo>
                <a:lnTo>
                  <a:pt x="112" y="686"/>
                </a:lnTo>
                <a:lnTo>
                  <a:pt x="112" y="686"/>
                </a:lnTo>
                <a:lnTo>
                  <a:pt x="112" y="685"/>
                </a:lnTo>
                <a:lnTo>
                  <a:pt x="112" y="684"/>
                </a:lnTo>
                <a:lnTo>
                  <a:pt x="112" y="684"/>
                </a:lnTo>
                <a:lnTo>
                  <a:pt x="112" y="684"/>
                </a:lnTo>
                <a:lnTo>
                  <a:pt x="112" y="683"/>
                </a:lnTo>
                <a:lnTo>
                  <a:pt x="112" y="681"/>
                </a:lnTo>
                <a:lnTo>
                  <a:pt x="112" y="680"/>
                </a:lnTo>
                <a:lnTo>
                  <a:pt x="112" y="680"/>
                </a:lnTo>
                <a:lnTo>
                  <a:pt x="111" y="679"/>
                </a:lnTo>
                <a:lnTo>
                  <a:pt x="111" y="679"/>
                </a:lnTo>
                <a:lnTo>
                  <a:pt x="109" y="679"/>
                </a:lnTo>
                <a:lnTo>
                  <a:pt x="109" y="678"/>
                </a:lnTo>
                <a:lnTo>
                  <a:pt x="109" y="678"/>
                </a:lnTo>
                <a:lnTo>
                  <a:pt x="108" y="678"/>
                </a:lnTo>
                <a:lnTo>
                  <a:pt x="108" y="676"/>
                </a:lnTo>
                <a:lnTo>
                  <a:pt x="109" y="675"/>
                </a:lnTo>
                <a:lnTo>
                  <a:pt x="109" y="675"/>
                </a:lnTo>
                <a:lnTo>
                  <a:pt x="109" y="674"/>
                </a:lnTo>
                <a:lnTo>
                  <a:pt x="109" y="674"/>
                </a:lnTo>
                <a:lnTo>
                  <a:pt x="112" y="674"/>
                </a:lnTo>
                <a:lnTo>
                  <a:pt x="112" y="674"/>
                </a:lnTo>
                <a:lnTo>
                  <a:pt x="112" y="673"/>
                </a:lnTo>
                <a:lnTo>
                  <a:pt x="112" y="673"/>
                </a:lnTo>
                <a:lnTo>
                  <a:pt x="112" y="671"/>
                </a:lnTo>
                <a:lnTo>
                  <a:pt x="112" y="670"/>
                </a:lnTo>
                <a:lnTo>
                  <a:pt x="112" y="670"/>
                </a:lnTo>
                <a:lnTo>
                  <a:pt x="112" y="669"/>
                </a:lnTo>
                <a:lnTo>
                  <a:pt x="112" y="667"/>
                </a:lnTo>
                <a:lnTo>
                  <a:pt x="112" y="667"/>
                </a:lnTo>
                <a:lnTo>
                  <a:pt x="113" y="666"/>
                </a:lnTo>
                <a:lnTo>
                  <a:pt x="113" y="665"/>
                </a:lnTo>
                <a:lnTo>
                  <a:pt x="112" y="665"/>
                </a:lnTo>
                <a:lnTo>
                  <a:pt x="112" y="665"/>
                </a:lnTo>
                <a:lnTo>
                  <a:pt x="112" y="664"/>
                </a:lnTo>
                <a:lnTo>
                  <a:pt x="112" y="662"/>
                </a:lnTo>
                <a:lnTo>
                  <a:pt x="112" y="661"/>
                </a:lnTo>
                <a:lnTo>
                  <a:pt x="113" y="661"/>
                </a:lnTo>
                <a:lnTo>
                  <a:pt x="113" y="660"/>
                </a:lnTo>
                <a:lnTo>
                  <a:pt x="113" y="659"/>
                </a:lnTo>
                <a:lnTo>
                  <a:pt x="113" y="659"/>
                </a:lnTo>
                <a:lnTo>
                  <a:pt x="112" y="659"/>
                </a:lnTo>
                <a:lnTo>
                  <a:pt x="112" y="657"/>
                </a:lnTo>
                <a:lnTo>
                  <a:pt x="112" y="656"/>
                </a:lnTo>
                <a:lnTo>
                  <a:pt x="112" y="656"/>
                </a:lnTo>
                <a:lnTo>
                  <a:pt x="112" y="655"/>
                </a:lnTo>
                <a:lnTo>
                  <a:pt x="111" y="654"/>
                </a:lnTo>
                <a:lnTo>
                  <a:pt x="109" y="654"/>
                </a:lnTo>
                <a:lnTo>
                  <a:pt x="109" y="654"/>
                </a:lnTo>
                <a:lnTo>
                  <a:pt x="109" y="652"/>
                </a:lnTo>
                <a:lnTo>
                  <a:pt x="109" y="651"/>
                </a:lnTo>
                <a:lnTo>
                  <a:pt x="109" y="651"/>
                </a:lnTo>
                <a:lnTo>
                  <a:pt x="109" y="650"/>
                </a:lnTo>
                <a:lnTo>
                  <a:pt x="109" y="649"/>
                </a:lnTo>
                <a:lnTo>
                  <a:pt x="109" y="649"/>
                </a:lnTo>
                <a:lnTo>
                  <a:pt x="109" y="647"/>
                </a:lnTo>
                <a:lnTo>
                  <a:pt x="109" y="646"/>
                </a:lnTo>
                <a:lnTo>
                  <a:pt x="109" y="646"/>
                </a:lnTo>
                <a:lnTo>
                  <a:pt x="109" y="645"/>
                </a:lnTo>
                <a:lnTo>
                  <a:pt x="108" y="644"/>
                </a:lnTo>
                <a:lnTo>
                  <a:pt x="108" y="642"/>
                </a:lnTo>
                <a:lnTo>
                  <a:pt x="108" y="642"/>
                </a:lnTo>
                <a:lnTo>
                  <a:pt x="107" y="641"/>
                </a:lnTo>
                <a:lnTo>
                  <a:pt x="107" y="641"/>
                </a:lnTo>
                <a:lnTo>
                  <a:pt x="107" y="640"/>
                </a:lnTo>
                <a:lnTo>
                  <a:pt x="105" y="640"/>
                </a:lnTo>
                <a:lnTo>
                  <a:pt x="104" y="639"/>
                </a:lnTo>
                <a:lnTo>
                  <a:pt x="104" y="639"/>
                </a:lnTo>
                <a:lnTo>
                  <a:pt x="103" y="637"/>
                </a:lnTo>
                <a:lnTo>
                  <a:pt x="103" y="637"/>
                </a:lnTo>
                <a:lnTo>
                  <a:pt x="104" y="636"/>
                </a:lnTo>
                <a:lnTo>
                  <a:pt x="104" y="635"/>
                </a:lnTo>
                <a:lnTo>
                  <a:pt x="104" y="635"/>
                </a:lnTo>
                <a:lnTo>
                  <a:pt x="105" y="635"/>
                </a:lnTo>
                <a:lnTo>
                  <a:pt x="105" y="633"/>
                </a:lnTo>
                <a:lnTo>
                  <a:pt x="107" y="633"/>
                </a:lnTo>
                <a:lnTo>
                  <a:pt x="107" y="632"/>
                </a:lnTo>
                <a:lnTo>
                  <a:pt x="108" y="632"/>
                </a:lnTo>
                <a:lnTo>
                  <a:pt x="109" y="632"/>
                </a:lnTo>
                <a:lnTo>
                  <a:pt x="109" y="631"/>
                </a:lnTo>
                <a:lnTo>
                  <a:pt x="109" y="631"/>
                </a:lnTo>
                <a:lnTo>
                  <a:pt x="111" y="630"/>
                </a:lnTo>
                <a:lnTo>
                  <a:pt x="112" y="630"/>
                </a:lnTo>
                <a:lnTo>
                  <a:pt x="112" y="630"/>
                </a:lnTo>
                <a:lnTo>
                  <a:pt x="112" y="628"/>
                </a:lnTo>
                <a:lnTo>
                  <a:pt x="113" y="627"/>
                </a:lnTo>
                <a:lnTo>
                  <a:pt x="113" y="627"/>
                </a:lnTo>
                <a:lnTo>
                  <a:pt x="114" y="627"/>
                </a:lnTo>
                <a:lnTo>
                  <a:pt x="114" y="626"/>
                </a:lnTo>
                <a:lnTo>
                  <a:pt x="114" y="625"/>
                </a:lnTo>
                <a:lnTo>
                  <a:pt x="116" y="625"/>
                </a:lnTo>
                <a:lnTo>
                  <a:pt x="117" y="623"/>
                </a:lnTo>
                <a:lnTo>
                  <a:pt x="117" y="623"/>
                </a:lnTo>
                <a:lnTo>
                  <a:pt x="117" y="623"/>
                </a:lnTo>
                <a:lnTo>
                  <a:pt x="118" y="623"/>
                </a:lnTo>
                <a:lnTo>
                  <a:pt x="119" y="623"/>
                </a:lnTo>
                <a:lnTo>
                  <a:pt x="119" y="623"/>
                </a:lnTo>
                <a:lnTo>
                  <a:pt x="119" y="623"/>
                </a:lnTo>
                <a:lnTo>
                  <a:pt x="119" y="622"/>
                </a:lnTo>
                <a:lnTo>
                  <a:pt x="121" y="621"/>
                </a:lnTo>
                <a:lnTo>
                  <a:pt x="121" y="621"/>
                </a:lnTo>
                <a:lnTo>
                  <a:pt x="121" y="620"/>
                </a:lnTo>
                <a:lnTo>
                  <a:pt x="121" y="618"/>
                </a:lnTo>
                <a:lnTo>
                  <a:pt x="121" y="618"/>
                </a:lnTo>
                <a:lnTo>
                  <a:pt x="121" y="617"/>
                </a:lnTo>
                <a:lnTo>
                  <a:pt x="119" y="616"/>
                </a:lnTo>
                <a:lnTo>
                  <a:pt x="119" y="616"/>
                </a:lnTo>
                <a:lnTo>
                  <a:pt x="119" y="615"/>
                </a:lnTo>
                <a:lnTo>
                  <a:pt x="119" y="613"/>
                </a:lnTo>
                <a:lnTo>
                  <a:pt x="119" y="613"/>
                </a:lnTo>
                <a:lnTo>
                  <a:pt x="121" y="612"/>
                </a:lnTo>
                <a:lnTo>
                  <a:pt x="121" y="611"/>
                </a:lnTo>
                <a:lnTo>
                  <a:pt x="121" y="611"/>
                </a:lnTo>
                <a:lnTo>
                  <a:pt x="122" y="611"/>
                </a:lnTo>
                <a:lnTo>
                  <a:pt x="123" y="611"/>
                </a:lnTo>
                <a:lnTo>
                  <a:pt x="123" y="611"/>
                </a:lnTo>
                <a:lnTo>
                  <a:pt x="124" y="611"/>
                </a:lnTo>
                <a:lnTo>
                  <a:pt x="126" y="611"/>
                </a:lnTo>
                <a:lnTo>
                  <a:pt x="126" y="611"/>
                </a:lnTo>
                <a:lnTo>
                  <a:pt x="127" y="610"/>
                </a:lnTo>
                <a:lnTo>
                  <a:pt x="127" y="610"/>
                </a:lnTo>
                <a:lnTo>
                  <a:pt x="128" y="608"/>
                </a:lnTo>
                <a:lnTo>
                  <a:pt x="128" y="608"/>
                </a:lnTo>
                <a:lnTo>
                  <a:pt x="129" y="608"/>
                </a:lnTo>
                <a:lnTo>
                  <a:pt x="131" y="608"/>
                </a:lnTo>
                <a:lnTo>
                  <a:pt x="131" y="608"/>
                </a:lnTo>
                <a:lnTo>
                  <a:pt x="132" y="608"/>
                </a:lnTo>
                <a:lnTo>
                  <a:pt x="131" y="607"/>
                </a:lnTo>
                <a:lnTo>
                  <a:pt x="129" y="606"/>
                </a:lnTo>
                <a:lnTo>
                  <a:pt x="129" y="606"/>
                </a:lnTo>
                <a:lnTo>
                  <a:pt x="128" y="604"/>
                </a:lnTo>
                <a:lnTo>
                  <a:pt x="128" y="604"/>
                </a:lnTo>
                <a:lnTo>
                  <a:pt x="128" y="604"/>
                </a:lnTo>
                <a:lnTo>
                  <a:pt x="128" y="604"/>
                </a:lnTo>
                <a:lnTo>
                  <a:pt x="129" y="604"/>
                </a:lnTo>
                <a:lnTo>
                  <a:pt x="131" y="604"/>
                </a:lnTo>
                <a:lnTo>
                  <a:pt x="131" y="604"/>
                </a:lnTo>
                <a:lnTo>
                  <a:pt x="131" y="604"/>
                </a:lnTo>
                <a:lnTo>
                  <a:pt x="131" y="603"/>
                </a:lnTo>
                <a:lnTo>
                  <a:pt x="131" y="602"/>
                </a:lnTo>
                <a:lnTo>
                  <a:pt x="129" y="602"/>
                </a:lnTo>
                <a:lnTo>
                  <a:pt x="129" y="602"/>
                </a:lnTo>
                <a:lnTo>
                  <a:pt x="128" y="602"/>
                </a:lnTo>
                <a:lnTo>
                  <a:pt x="128" y="602"/>
                </a:lnTo>
                <a:lnTo>
                  <a:pt x="128" y="602"/>
                </a:lnTo>
                <a:lnTo>
                  <a:pt x="127" y="602"/>
                </a:lnTo>
                <a:lnTo>
                  <a:pt x="127" y="602"/>
                </a:lnTo>
                <a:lnTo>
                  <a:pt x="126" y="602"/>
                </a:lnTo>
                <a:lnTo>
                  <a:pt x="126" y="601"/>
                </a:lnTo>
                <a:lnTo>
                  <a:pt x="126" y="601"/>
                </a:lnTo>
                <a:lnTo>
                  <a:pt x="126" y="599"/>
                </a:lnTo>
                <a:lnTo>
                  <a:pt x="126" y="599"/>
                </a:lnTo>
                <a:lnTo>
                  <a:pt x="126" y="599"/>
                </a:lnTo>
                <a:lnTo>
                  <a:pt x="126" y="598"/>
                </a:lnTo>
                <a:lnTo>
                  <a:pt x="126" y="597"/>
                </a:lnTo>
                <a:lnTo>
                  <a:pt x="126" y="597"/>
                </a:lnTo>
                <a:lnTo>
                  <a:pt x="124" y="597"/>
                </a:lnTo>
                <a:lnTo>
                  <a:pt x="124" y="596"/>
                </a:lnTo>
                <a:lnTo>
                  <a:pt x="124" y="596"/>
                </a:lnTo>
                <a:lnTo>
                  <a:pt x="123" y="594"/>
                </a:lnTo>
                <a:lnTo>
                  <a:pt x="123" y="594"/>
                </a:lnTo>
                <a:lnTo>
                  <a:pt x="123" y="594"/>
                </a:lnTo>
                <a:lnTo>
                  <a:pt x="123" y="593"/>
                </a:lnTo>
                <a:lnTo>
                  <a:pt x="123" y="593"/>
                </a:lnTo>
                <a:lnTo>
                  <a:pt x="123" y="592"/>
                </a:lnTo>
                <a:lnTo>
                  <a:pt x="123" y="592"/>
                </a:lnTo>
                <a:lnTo>
                  <a:pt x="123" y="592"/>
                </a:lnTo>
                <a:lnTo>
                  <a:pt x="122" y="592"/>
                </a:lnTo>
                <a:lnTo>
                  <a:pt x="121" y="592"/>
                </a:lnTo>
                <a:lnTo>
                  <a:pt x="121" y="591"/>
                </a:lnTo>
                <a:lnTo>
                  <a:pt x="119" y="591"/>
                </a:lnTo>
                <a:lnTo>
                  <a:pt x="119" y="589"/>
                </a:lnTo>
                <a:lnTo>
                  <a:pt x="119" y="589"/>
                </a:lnTo>
                <a:lnTo>
                  <a:pt x="119" y="589"/>
                </a:lnTo>
                <a:lnTo>
                  <a:pt x="119" y="589"/>
                </a:lnTo>
                <a:lnTo>
                  <a:pt x="119" y="589"/>
                </a:lnTo>
                <a:lnTo>
                  <a:pt x="118" y="589"/>
                </a:lnTo>
                <a:lnTo>
                  <a:pt x="118" y="589"/>
                </a:lnTo>
                <a:lnTo>
                  <a:pt x="117" y="589"/>
                </a:lnTo>
                <a:lnTo>
                  <a:pt x="117" y="589"/>
                </a:lnTo>
                <a:lnTo>
                  <a:pt x="117" y="589"/>
                </a:lnTo>
                <a:lnTo>
                  <a:pt x="116" y="589"/>
                </a:lnTo>
                <a:lnTo>
                  <a:pt x="114" y="589"/>
                </a:lnTo>
                <a:lnTo>
                  <a:pt x="116" y="588"/>
                </a:lnTo>
                <a:lnTo>
                  <a:pt x="117" y="588"/>
                </a:lnTo>
                <a:lnTo>
                  <a:pt x="117" y="587"/>
                </a:lnTo>
                <a:lnTo>
                  <a:pt x="117" y="587"/>
                </a:lnTo>
                <a:lnTo>
                  <a:pt x="117" y="587"/>
                </a:lnTo>
                <a:lnTo>
                  <a:pt x="118" y="586"/>
                </a:lnTo>
                <a:lnTo>
                  <a:pt x="119" y="586"/>
                </a:lnTo>
                <a:lnTo>
                  <a:pt x="119" y="586"/>
                </a:lnTo>
                <a:lnTo>
                  <a:pt x="119" y="586"/>
                </a:lnTo>
                <a:lnTo>
                  <a:pt x="119" y="586"/>
                </a:lnTo>
                <a:lnTo>
                  <a:pt x="121" y="586"/>
                </a:lnTo>
                <a:lnTo>
                  <a:pt x="121" y="584"/>
                </a:lnTo>
                <a:lnTo>
                  <a:pt x="121" y="583"/>
                </a:lnTo>
                <a:lnTo>
                  <a:pt x="121" y="583"/>
                </a:lnTo>
                <a:lnTo>
                  <a:pt x="121" y="583"/>
                </a:lnTo>
                <a:lnTo>
                  <a:pt x="119" y="583"/>
                </a:lnTo>
                <a:lnTo>
                  <a:pt x="119" y="582"/>
                </a:lnTo>
                <a:lnTo>
                  <a:pt x="119" y="582"/>
                </a:lnTo>
                <a:lnTo>
                  <a:pt x="118" y="582"/>
                </a:lnTo>
                <a:lnTo>
                  <a:pt x="118" y="582"/>
                </a:lnTo>
                <a:lnTo>
                  <a:pt x="117" y="582"/>
                </a:lnTo>
                <a:lnTo>
                  <a:pt x="117" y="581"/>
                </a:lnTo>
                <a:lnTo>
                  <a:pt x="116" y="581"/>
                </a:lnTo>
                <a:lnTo>
                  <a:pt x="116" y="581"/>
                </a:lnTo>
                <a:lnTo>
                  <a:pt x="116" y="581"/>
                </a:lnTo>
                <a:lnTo>
                  <a:pt x="116" y="581"/>
                </a:lnTo>
                <a:lnTo>
                  <a:pt x="116" y="581"/>
                </a:lnTo>
                <a:lnTo>
                  <a:pt x="117" y="581"/>
                </a:lnTo>
                <a:lnTo>
                  <a:pt x="117" y="579"/>
                </a:lnTo>
                <a:lnTo>
                  <a:pt x="118" y="579"/>
                </a:lnTo>
                <a:lnTo>
                  <a:pt x="118" y="579"/>
                </a:lnTo>
                <a:lnTo>
                  <a:pt x="119" y="578"/>
                </a:lnTo>
                <a:lnTo>
                  <a:pt x="119" y="578"/>
                </a:lnTo>
                <a:lnTo>
                  <a:pt x="119" y="578"/>
                </a:lnTo>
                <a:lnTo>
                  <a:pt x="119" y="578"/>
                </a:lnTo>
                <a:lnTo>
                  <a:pt x="121" y="578"/>
                </a:lnTo>
                <a:lnTo>
                  <a:pt x="121" y="577"/>
                </a:lnTo>
                <a:lnTo>
                  <a:pt x="121" y="576"/>
                </a:lnTo>
                <a:lnTo>
                  <a:pt x="121" y="576"/>
                </a:lnTo>
                <a:lnTo>
                  <a:pt x="121" y="576"/>
                </a:lnTo>
                <a:lnTo>
                  <a:pt x="121" y="574"/>
                </a:lnTo>
                <a:lnTo>
                  <a:pt x="121" y="574"/>
                </a:lnTo>
                <a:lnTo>
                  <a:pt x="121" y="573"/>
                </a:lnTo>
                <a:lnTo>
                  <a:pt x="121" y="573"/>
                </a:lnTo>
                <a:lnTo>
                  <a:pt x="121" y="573"/>
                </a:lnTo>
                <a:lnTo>
                  <a:pt x="121" y="572"/>
                </a:lnTo>
                <a:lnTo>
                  <a:pt x="121" y="570"/>
                </a:lnTo>
                <a:lnTo>
                  <a:pt x="121" y="570"/>
                </a:lnTo>
                <a:lnTo>
                  <a:pt x="122" y="570"/>
                </a:lnTo>
                <a:lnTo>
                  <a:pt x="123" y="570"/>
                </a:lnTo>
                <a:lnTo>
                  <a:pt x="123" y="572"/>
                </a:lnTo>
                <a:lnTo>
                  <a:pt x="123" y="572"/>
                </a:lnTo>
                <a:lnTo>
                  <a:pt x="123" y="573"/>
                </a:lnTo>
                <a:lnTo>
                  <a:pt x="123" y="573"/>
                </a:lnTo>
                <a:lnTo>
                  <a:pt x="124" y="573"/>
                </a:lnTo>
                <a:lnTo>
                  <a:pt x="124" y="573"/>
                </a:lnTo>
                <a:lnTo>
                  <a:pt x="126" y="572"/>
                </a:lnTo>
                <a:lnTo>
                  <a:pt x="126" y="572"/>
                </a:lnTo>
                <a:lnTo>
                  <a:pt x="126" y="572"/>
                </a:lnTo>
                <a:lnTo>
                  <a:pt x="126" y="570"/>
                </a:lnTo>
                <a:lnTo>
                  <a:pt x="126" y="570"/>
                </a:lnTo>
                <a:lnTo>
                  <a:pt x="126" y="570"/>
                </a:lnTo>
                <a:lnTo>
                  <a:pt x="126" y="569"/>
                </a:lnTo>
                <a:lnTo>
                  <a:pt x="126" y="568"/>
                </a:lnTo>
                <a:lnTo>
                  <a:pt x="126" y="567"/>
                </a:lnTo>
                <a:lnTo>
                  <a:pt x="126" y="567"/>
                </a:lnTo>
                <a:lnTo>
                  <a:pt x="127" y="567"/>
                </a:lnTo>
                <a:lnTo>
                  <a:pt x="128" y="567"/>
                </a:lnTo>
                <a:lnTo>
                  <a:pt x="128" y="567"/>
                </a:lnTo>
                <a:lnTo>
                  <a:pt x="128" y="567"/>
                </a:lnTo>
                <a:lnTo>
                  <a:pt x="128" y="567"/>
                </a:lnTo>
                <a:lnTo>
                  <a:pt x="128" y="567"/>
                </a:lnTo>
                <a:lnTo>
                  <a:pt x="128" y="565"/>
                </a:lnTo>
                <a:lnTo>
                  <a:pt x="128" y="565"/>
                </a:lnTo>
                <a:lnTo>
                  <a:pt x="128" y="564"/>
                </a:lnTo>
                <a:lnTo>
                  <a:pt x="128" y="564"/>
                </a:lnTo>
                <a:lnTo>
                  <a:pt x="128" y="564"/>
                </a:lnTo>
                <a:lnTo>
                  <a:pt x="128" y="563"/>
                </a:lnTo>
                <a:lnTo>
                  <a:pt x="128" y="562"/>
                </a:lnTo>
                <a:lnTo>
                  <a:pt x="128" y="562"/>
                </a:lnTo>
                <a:lnTo>
                  <a:pt x="128" y="562"/>
                </a:lnTo>
                <a:lnTo>
                  <a:pt x="128" y="560"/>
                </a:lnTo>
                <a:lnTo>
                  <a:pt x="129" y="560"/>
                </a:lnTo>
                <a:lnTo>
                  <a:pt x="129" y="560"/>
                </a:lnTo>
                <a:lnTo>
                  <a:pt x="131" y="560"/>
                </a:lnTo>
                <a:lnTo>
                  <a:pt x="131" y="560"/>
                </a:lnTo>
                <a:lnTo>
                  <a:pt x="131" y="559"/>
                </a:lnTo>
                <a:lnTo>
                  <a:pt x="132" y="559"/>
                </a:lnTo>
                <a:lnTo>
                  <a:pt x="132" y="559"/>
                </a:lnTo>
                <a:lnTo>
                  <a:pt x="133" y="559"/>
                </a:lnTo>
                <a:lnTo>
                  <a:pt x="133" y="559"/>
                </a:lnTo>
                <a:lnTo>
                  <a:pt x="133" y="559"/>
                </a:lnTo>
                <a:lnTo>
                  <a:pt x="133" y="559"/>
                </a:lnTo>
                <a:lnTo>
                  <a:pt x="133" y="558"/>
                </a:lnTo>
                <a:lnTo>
                  <a:pt x="133" y="557"/>
                </a:lnTo>
                <a:lnTo>
                  <a:pt x="134" y="557"/>
                </a:lnTo>
                <a:lnTo>
                  <a:pt x="136" y="557"/>
                </a:lnTo>
                <a:lnTo>
                  <a:pt x="136" y="557"/>
                </a:lnTo>
                <a:lnTo>
                  <a:pt x="136" y="557"/>
                </a:lnTo>
                <a:lnTo>
                  <a:pt x="137" y="557"/>
                </a:lnTo>
                <a:lnTo>
                  <a:pt x="137" y="557"/>
                </a:lnTo>
                <a:lnTo>
                  <a:pt x="138" y="557"/>
                </a:lnTo>
                <a:lnTo>
                  <a:pt x="138" y="557"/>
                </a:lnTo>
                <a:lnTo>
                  <a:pt x="138" y="558"/>
                </a:lnTo>
                <a:lnTo>
                  <a:pt x="139" y="558"/>
                </a:lnTo>
                <a:lnTo>
                  <a:pt x="139" y="558"/>
                </a:lnTo>
                <a:lnTo>
                  <a:pt x="141" y="558"/>
                </a:lnTo>
                <a:lnTo>
                  <a:pt x="141" y="559"/>
                </a:lnTo>
                <a:lnTo>
                  <a:pt x="141" y="559"/>
                </a:lnTo>
                <a:lnTo>
                  <a:pt x="141" y="558"/>
                </a:lnTo>
                <a:lnTo>
                  <a:pt x="141" y="558"/>
                </a:lnTo>
                <a:lnTo>
                  <a:pt x="142" y="557"/>
                </a:lnTo>
                <a:lnTo>
                  <a:pt x="142" y="557"/>
                </a:lnTo>
                <a:lnTo>
                  <a:pt x="143" y="558"/>
                </a:lnTo>
                <a:lnTo>
                  <a:pt x="145" y="558"/>
                </a:lnTo>
                <a:lnTo>
                  <a:pt x="145" y="558"/>
                </a:lnTo>
                <a:lnTo>
                  <a:pt x="145" y="558"/>
                </a:lnTo>
                <a:lnTo>
                  <a:pt x="146" y="558"/>
                </a:lnTo>
                <a:lnTo>
                  <a:pt x="146" y="558"/>
                </a:lnTo>
                <a:lnTo>
                  <a:pt x="147" y="558"/>
                </a:lnTo>
                <a:lnTo>
                  <a:pt x="147" y="557"/>
                </a:lnTo>
                <a:lnTo>
                  <a:pt x="147" y="557"/>
                </a:lnTo>
                <a:lnTo>
                  <a:pt x="147" y="557"/>
                </a:lnTo>
                <a:lnTo>
                  <a:pt x="148" y="557"/>
                </a:lnTo>
                <a:lnTo>
                  <a:pt x="148" y="558"/>
                </a:lnTo>
                <a:lnTo>
                  <a:pt x="150" y="558"/>
                </a:lnTo>
                <a:lnTo>
                  <a:pt x="150" y="558"/>
                </a:lnTo>
                <a:lnTo>
                  <a:pt x="150" y="558"/>
                </a:lnTo>
                <a:lnTo>
                  <a:pt x="151" y="558"/>
                </a:lnTo>
                <a:lnTo>
                  <a:pt x="151" y="558"/>
                </a:lnTo>
                <a:lnTo>
                  <a:pt x="152" y="558"/>
                </a:lnTo>
                <a:lnTo>
                  <a:pt x="152" y="558"/>
                </a:lnTo>
                <a:lnTo>
                  <a:pt x="152" y="558"/>
                </a:lnTo>
                <a:lnTo>
                  <a:pt x="153" y="557"/>
                </a:lnTo>
                <a:lnTo>
                  <a:pt x="153" y="557"/>
                </a:lnTo>
                <a:lnTo>
                  <a:pt x="155" y="557"/>
                </a:lnTo>
                <a:lnTo>
                  <a:pt x="155" y="557"/>
                </a:lnTo>
                <a:lnTo>
                  <a:pt x="155" y="557"/>
                </a:lnTo>
                <a:lnTo>
                  <a:pt x="156" y="555"/>
                </a:lnTo>
                <a:lnTo>
                  <a:pt x="156" y="555"/>
                </a:lnTo>
                <a:lnTo>
                  <a:pt x="156" y="554"/>
                </a:lnTo>
                <a:lnTo>
                  <a:pt x="157" y="554"/>
                </a:lnTo>
                <a:lnTo>
                  <a:pt x="157" y="554"/>
                </a:lnTo>
                <a:lnTo>
                  <a:pt x="157" y="554"/>
                </a:lnTo>
                <a:lnTo>
                  <a:pt x="158" y="554"/>
                </a:lnTo>
                <a:lnTo>
                  <a:pt x="158" y="554"/>
                </a:lnTo>
                <a:lnTo>
                  <a:pt x="160" y="553"/>
                </a:lnTo>
                <a:lnTo>
                  <a:pt x="160" y="553"/>
                </a:lnTo>
                <a:lnTo>
                  <a:pt x="160" y="554"/>
                </a:lnTo>
                <a:lnTo>
                  <a:pt x="160" y="554"/>
                </a:lnTo>
                <a:lnTo>
                  <a:pt x="161" y="554"/>
                </a:lnTo>
                <a:lnTo>
                  <a:pt x="162" y="554"/>
                </a:lnTo>
                <a:lnTo>
                  <a:pt x="162" y="554"/>
                </a:lnTo>
                <a:lnTo>
                  <a:pt x="163" y="554"/>
                </a:lnTo>
                <a:lnTo>
                  <a:pt x="163" y="553"/>
                </a:lnTo>
                <a:lnTo>
                  <a:pt x="163" y="553"/>
                </a:lnTo>
                <a:lnTo>
                  <a:pt x="163" y="553"/>
                </a:lnTo>
                <a:lnTo>
                  <a:pt x="163" y="552"/>
                </a:lnTo>
                <a:lnTo>
                  <a:pt x="165" y="552"/>
                </a:lnTo>
                <a:lnTo>
                  <a:pt x="166" y="552"/>
                </a:lnTo>
                <a:lnTo>
                  <a:pt x="166" y="552"/>
                </a:lnTo>
                <a:lnTo>
                  <a:pt x="166" y="552"/>
                </a:lnTo>
                <a:lnTo>
                  <a:pt x="167" y="552"/>
                </a:lnTo>
                <a:lnTo>
                  <a:pt x="167" y="552"/>
                </a:lnTo>
                <a:lnTo>
                  <a:pt x="168" y="552"/>
                </a:lnTo>
                <a:lnTo>
                  <a:pt x="168" y="550"/>
                </a:lnTo>
                <a:lnTo>
                  <a:pt x="168" y="550"/>
                </a:lnTo>
                <a:lnTo>
                  <a:pt x="170" y="549"/>
                </a:lnTo>
                <a:lnTo>
                  <a:pt x="170" y="549"/>
                </a:lnTo>
                <a:lnTo>
                  <a:pt x="171" y="548"/>
                </a:lnTo>
                <a:lnTo>
                  <a:pt x="171" y="548"/>
                </a:lnTo>
                <a:lnTo>
                  <a:pt x="171" y="548"/>
                </a:lnTo>
                <a:lnTo>
                  <a:pt x="171" y="548"/>
                </a:lnTo>
                <a:lnTo>
                  <a:pt x="170" y="547"/>
                </a:lnTo>
                <a:lnTo>
                  <a:pt x="168" y="547"/>
                </a:lnTo>
                <a:lnTo>
                  <a:pt x="168" y="547"/>
                </a:lnTo>
                <a:lnTo>
                  <a:pt x="168" y="545"/>
                </a:lnTo>
                <a:lnTo>
                  <a:pt x="168" y="545"/>
                </a:lnTo>
                <a:lnTo>
                  <a:pt x="168" y="545"/>
                </a:lnTo>
                <a:lnTo>
                  <a:pt x="168" y="544"/>
                </a:lnTo>
                <a:lnTo>
                  <a:pt x="168" y="544"/>
                </a:lnTo>
                <a:lnTo>
                  <a:pt x="167" y="543"/>
                </a:lnTo>
                <a:lnTo>
                  <a:pt x="167" y="543"/>
                </a:lnTo>
                <a:lnTo>
                  <a:pt x="166" y="543"/>
                </a:lnTo>
                <a:lnTo>
                  <a:pt x="166" y="543"/>
                </a:lnTo>
                <a:lnTo>
                  <a:pt x="166" y="543"/>
                </a:lnTo>
                <a:lnTo>
                  <a:pt x="166" y="542"/>
                </a:lnTo>
                <a:lnTo>
                  <a:pt x="165" y="542"/>
                </a:lnTo>
                <a:lnTo>
                  <a:pt x="165" y="542"/>
                </a:lnTo>
                <a:lnTo>
                  <a:pt x="163" y="542"/>
                </a:lnTo>
                <a:lnTo>
                  <a:pt x="163" y="542"/>
                </a:lnTo>
                <a:lnTo>
                  <a:pt x="163" y="540"/>
                </a:lnTo>
                <a:lnTo>
                  <a:pt x="163" y="540"/>
                </a:lnTo>
                <a:lnTo>
                  <a:pt x="163" y="540"/>
                </a:lnTo>
                <a:lnTo>
                  <a:pt x="163" y="539"/>
                </a:lnTo>
                <a:lnTo>
                  <a:pt x="163" y="538"/>
                </a:lnTo>
                <a:lnTo>
                  <a:pt x="163" y="538"/>
                </a:lnTo>
                <a:lnTo>
                  <a:pt x="162" y="538"/>
                </a:lnTo>
                <a:lnTo>
                  <a:pt x="162" y="538"/>
                </a:lnTo>
                <a:lnTo>
                  <a:pt x="161" y="538"/>
                </a:lnTo>
                <a:lnTo>
                  <a:pt x="160" y="536"/>
                </a:lnTo>
                <a:lnTo>
                  <a:pt x="160" y="536"/>
                </a:lnTo>
                <a:lnTo>
                  <a:pt x="160" y="536"/>
                </a:lnTo>
                <a:lnTo>
                  <a:pt x="161" y="536"/>
                </a:lnTo>
                <a:lnTo>
                  <a:pt x="162" y="536"/>
                </a:lnTo>
                <a:lnTo>
                  <a:pt x="163" y="536"/>
                </a:lnTo>
                <a:lnTo>
                  <a:pt x="163" y="536"/>
                </a:lnTo>
                <a:lnTo>
                  <a:pt x="163" y="535"/>
                </a:lnTo>
                <a:lnTo>
                  <a:pt x="163" y="535"/>
                </a:lnTo>
                <a:lnTo>
                  <a:pt x="163" y="535"/>
                </a:lnTo>
                <a:lnTo>
                  <a:pt x="163" y="534"/>
                </a:lnTo>
                <a:lnTo>
                  <a:pt x="163" y="534"/>
                </a:lnTo>
                <a:lnTo>
                  <a:pt x="163" y="533"/>
                </a:lnTo>
                <a:lnTo>
                  <a:pt x="165" y="533"/>
                </a:lnTo>
                <a:lnTo>
                  <a:pt x="165" y="533"/>
                </a:lnTo>
                <a:lnTo>
                  <a:pt x="166" y="533"/>
                </a:lnTo>
                <a:lnTo>
                  <a:pt x="166" y="533"/>
                </a:lnTo>
                <a:lnTo>
                  <a:pt x="166" y="531"/>
                </a:lnTo>
                <a:lnTo>
                  <a:pt x="167" y="531"/>
                </a:lnTo>
                <a:lnTo>
                  <a:pt x="168" y="531"/>
                </a:lnTo>
                <a:lnTo>
                  <a:pt x="168" y="531"/>
                </a:lnTo>
                <a:lnTo>
                  <a:pt x="168" y="531"/>
                </a:lnTo>
                <a:lnTo>
                  <a:pt x="168" y="530"/>
                </a:lnTo>
                <a:lnTo>
                  <a:pt x="167" y="530"/>
                </a:lnTo>
                <a:lnTo>
                  <a:pt x="167" y="530"/>
                </a:lnTo>
                <a:lnTo>
                  <a:pt x="166" y="530"/>
                </a:lnTo>
                <a:lnTo>
                  <a:pt x="166" y="530"/>
                </a:lnTo>
                <a:lnTo>
                  <a:pt x="166" y="529"/>
                </a:lnTo>
                <a:lnTo>
                  <a:pt x="166" y="529"/>
                </a:lnTo>
                <a:lnTo>
                  <a:pt x="167" y="529"/>
                </a:lnTo>
                <a:lnTo>
                  <a:pt x="167" y="529"/>
                </a:lnTo>
                <a:lnTo>
                  <a:pt x="168" y="529"/>
                </a:lnTo>
                <a:lnTo>
                  <a:pt x="168" y="529"/>
                </a:lnTo>
                <a:lnTo>
                  <a:pt x="168" y="529"/>
                </a:lnTo>
                <a:lnTo>
                  <a:pt x="170" y="529"/>
                </a:lnTo>
                <a:lnTo>
                  <a:pt x="171" y="529"/>
                </a:lnTo>
                <a:lnTo>
                  <a:pt x="171" y="529"/>
                </a:lnTo>
                <a:lnTo>
                  <a:pt x="171" y="529"/>
                </a:lnTo>
                <a:lnTo>
                  <a:pt x="171" y="529"/>
                </a:lnTo>
                <a:lnTo>
                  <a:pt x="171" y="529"/>
                </a:lnTo>
                <a:lnTo>
                  <a:pt x="172" y="529"/>
                </a:lnTo>
                <a:lnTo>
                  <a:pt x="172" y="529"/>
                </a:lnTo>
                <a:lnTo>
                  <a:pt x="174" y="529"/>
                </a:lnTo>
                <a:lnTo>
                  <a:pt x="174" y="529"/>
                </a:lnTo>
                <a:lnTo>
                  <a:pt x="174" y="528"/>
                </a:lnTo>
                <a:lnTo>
                  <a:pt x="174" y="526"/>
                </a:lnTo>
                <a:lnTo>
                  <a:pt x="174" y="526"/>
                </a:lnTo>
                <a:lnTo>
                  <a:pt x="174" y="526"/>
                </a:lnTo>
                <a:lnTo>
                  <a:pt x="174" y="525"/>
                </a:lnTo>
                <a:lnTo>
                  <a:pt x="174" y="525"/>
                </a:lnTo>
                <a:lnTo>
                  <a:pt x="172" y="526"/>
                </a:lnTo>
                <a:lnTo>
                  <a:pt x="171" y="526"/>
                </a:lnTo>
                <a:lnTo>
                  <a:pt x="171" y="526"/>
                </a:lnTo>
                <a:lnTo>
                  <a:pt x="171" y="526"/>
                </a:lnTo>
                <a:lnTo>
                  <a:pt x="171" y="525"/>
                </a:lnTo>
                <a:lnTo>
                  <a:pt x="171" y="524"/>
                </a:lnTo>
                <a:lnTo>
                  <a:pt x="171" y="524"/>
                </a:lnTo>
                <a:lnTo>
                  <a:pt x="171" y="524"/>
                </a:lnTo>
                <a:lnTo>
                  <a:pt x="171" y="524"/>
                </a:lnTo>
                <a:lnTo>
                  <a:pt x="172" y="523"/>
                </a:lnTo>
                <a:lnTo>
                  <a:pt x="174" y="523"/>
                </a:lnTo>
                <a:lnTo>
                  <a:pt x="174" y="523"/>
                </a:lnTo>
                <a:lnTo>
                  <a:pt x="174" y="523"/>
                </a:lnTo>
                <a:lnTo>
                  <a:pt x="174" y="523"/>
                </a:lnTo>
                <a:lnTo>
                  <a:pt x="174" y="521"/>
                </a:lnTo>
                <a:lnTo>
                  <a:pt x="174" y="521"/>
                </a:lnTo>
                <a:lnTo>
                  <a:pt x="174" y="521"/>
                </a:lnTo>
                <a:lnTo>
                  <a:pt x="174" y="520"/>
                </a:lnTo>
                <a:lnTo>
                  <a:pt x="174" y="519"/>
                </a:lnTo>
                <a:lnTo>
                  <a:pt x="174" y="519"/>
                </a:lnTo>
                <a:lnTo>
                  <a:pt x="174" y="519"/>
                </a:lnTo>
                <a:lnTo>
                  <a:pt x="176" y="519"/>
                </a:lnTo>
                <a:lnTo>
                  <a:pt x="177" y="519"/>
                </a:lnTo>
                <a:lnTo>
                  <a:pt x="179" y="520"/>
                </a:lnTo>
                <a:lnTo>
                  <a:pt x="179" y="520"/>
                </a:lnTo>
                <a:lnTo>
                  <a:pt x="179" y="519"/>
                </a:lnTo>
                <a:lnTo>
                  <a:pt x="179" y="519"/>
                </a:lnTo>
                <a:lnTo>
                  <a:pt x="180" y="519"/>
                </a:lnTo>
                <a:lnTo>
                  <a:pt x="180" y="519"/>
                </a:lnTo>
                <a:lnTo>
                  <a:pt x="181" y="519"/>
                </a:lnTo>
                <a:lnTo>
                  <a:pt x="181" y="518"/>
                </a:lnTo>
                <a:lnTo>
                  <a:pt x="182" y="518"/>
                </a:lnTo>
                <a:lnTo>
                  <a:pt x="182" y="516"/>
                </a:lnTo>
                <a:lnTo>
                  <a:pt x="182" y="516"/>
                </a:lnTo>
                <a:lnTo>
                  <a:pt x="182" y="516"/>
                </a:lnTo>
                <a:lnTo>
                  <a:pt x="182" y="515"/>
                </a:lnTo>
                <a:lnTo>
                  <a:pt x="182" y="514"/>
                </a:lnTo>
                <a:lnTo>
                  <a:pt x="182" y="514"/>
                </a:lnTo>
                <a:lnTo>
                  <a:pt x="182" y="514"/>
                </a:lnTo>
                <a:lnTo>
                  <a:pt x="184" y="514"/>
                </a:lnTo>
                <a:lnTo>
                  <a:pt x="185" y="514"/>
                </a:lnTo>
                <a:lnTo>
                  <a:pt x="185" y="514"/>
                </a:lnTo>
                <a:lnTo>
                  <a:pt x="184" y="514"/>
                </a:lnTo>
                <a:lnTo>
                  <a:pt x="184" y="514"/>
                </a:lnTo>
                <a:lnTo>
                  <a:pt x="182" y="514"/>
                </a:lnTo>
                <a:lnTo>
                  <a:pt x="182" y="513"/>
                </a:lnTo>
                <a:lnTo>
                  <a:pt x="182" y="513"/>
                </a:lnTo>
                <a:lnTo>
                  <a:pt x="182" y="511"/>
                </a:lnTo>
                <a:lnTo>
                  <a:pt x="182" y="511"/>
                </a:lnTo>
                <a:lnTo>
                  <a:pt x="182" y="511"/>
                </a:lnTo>
                <a:lnTo>
                  <a:pt x="184" y="511"/>
                </a:lnTo>
                <a:lnTo>
                  <a:pt x="184" y="511"/>
                </a:lnTo>
                <a:lnTo>
                  <a:pt x="185" y="511"/>
                </a:lnTo>
                <a:lnTo>
                  <a:pt x="185" y="510"/>
                </a:lnTo>
                <a:lnTo>
                  <a:pt x="185" y="510"/>
                </a:lnTo>
                <a:lnTo>
                  <a:pt x="185" y="510"/>
                </a:lnTo>
                <a:lnTo>
                  <a:pt x="185" y="509"/>
                </a:lnTo>
                <a:lnTo>
                  <a:pt x="185" y="508"/>
                </a:lnTo>
                <a:lnTo>
                  <a:pt x="185" y="508"/>
                </a:lnTo>
                <a:lnTo>
                  <a:pt x="185" y="508"/>
                </a:lnTo>
                <a:lnTo>
                  <a:pt x="185" y="506"/>
                </a:lnTo>
                <a:lnTo>
                  <a:pt x="185" y="506"/>
                </a:lnTo>
                <a:lnTo>
                  <a:pt x="185" y="505"/>
                </a:lnTo>
                <a:lnTo>
                  <a:pt x="185" y="505"/>
                </a:lnTo>
                <a:lnTo>
                  <a:pt x="185" y="505"/>
                </a:lnTo>
                <a:lnTo>
                  <a:pt x="186" y="504"/>
                </a:lnTo>
                <a:lnTo>
                  <a:pt x="186" y="504"/>
                </a:lnTo>
                <a:lnTo>
                  <a:pt x="187" y="504"/>
                </a:lnTo>
                <a:lnTo>
                  <a:pt x="187" y="502"/>
                </a:lnTo>
                <a:lnTo>
                  <a:pt x="187" y="502"/>
                </a:lnTo>
                <a:lnTo>
                  <a:pt x="189" y="504"/>
                </a:lnTo>
                <a:lnTo>
                  <a:pt x="190" y="504"/>
                </a:lnTo>
                <a:lnTo>
                  <a:pt x="190" y="502"/>
                </a:lnTo>
                <a:lnTo>
                  <a:pt x="190" y="502"/>
                </a:lnTo>
                <a:lnTo>
                  <a:pt x="190" y="502"/>
                </a:lnTo>
                <a:lnTo>
                  <a:pt x="190" y="501"/>
                </a:lnTo>
                <a:lnTo>
                  <a:pt x="190" y="501"/>
                </a:lnTo>
                <a:lnTo>
                  <a:pt x="190" y="500"/>
                </a:lnTo>
                <a:lnTo>
                  <a:pt x="190" y="500"/>
                </a:lnTo>
                <a:lnTo>
                  <a:pt x="190" y="499"/>
                </a:lnTo>
                <a:lnTo>
                  <a:pt x="190" y="499"/>
                </a:lnTo>
                <a:lnTo>
                  <a:pt x="189" y="499"/>
                </a:lnTo>
                <a:lnTo>
                  <a:pt x="189" y="499"/>
                </a:lnTo>
                <a:lnTo>
                  <a:pt x="187" y="499"/>
                </a:lnTo>
                <a:lnTo>
                  <a:pt x="187" y="497"/>
                </a:lnTo>
                <a:lnTo>
                  <a:pt x="187" y="497"/>
                </a:lnTo>
                <a:lnTo>
                  <a:pt x="187" y="497"/>
                </a:lnTo>
                <a:lnTo>
                  <a:pt x="186" y="497"/>
                </a:lnTo>
                <a:lnTo>
                  <a:pt x="186" y="496"/>
                </a:lnTo>
                <a:lnTo>
                  <a:pt x="185" y="496"/>
                </a:lnTo>
                <a:lnTo>
                  <a:pt x="185" y="496"/>
                </a:lnTo>
                <a:lnTo>
                  <a:pt x="185" y="496"/>
                </a:lnTo>
                <a:lnTo>
                  <a:pt x="184" y="495"/>
                </a:lnTo>
                <a:lnTo>
                  <a:pt x="184" y="495"/>
                </a:lnTo>
                <a:lnTo>
                  <a:pt x="182" y="495"/>
                </a:lnTo>
                <a:lnTo>
                  <a:pt x="182" y="495"/>
                </a:lnTo>
                <a:lnTo>
                  <a:pt x="182" y="495"/>
                </a:lnTo>
                <a:lnTo>
                  <a:pt x="182" y="494"/>
                </a:lnTo>
                <a:lnTo>
                  <a:pt x="182" y="494"/>
                </a:lnTo>
                <a:lnTo>
                  <a:pt x="182" y="492"/>
                </a:lnTo>
                <a:lnTo>
                  <a:pt x="182" y="492"/>
                </a:lnTo>
                <a:lnTo>
                  <a:pt x="184" y="491"/>
                </a:lnTo>
                <a:lnTo>
                  <a:pt x="184" y="491"/>
                </a:lnTo>
                <a:lnTo>
                  <a:pt x="185" y="491"/>
                </a:lnTo>
                <a:lnTo>
                  <a:pt x="185" y="491"/>
                </a:lnTo>
                <a:lnTo>
                  <a:pt x="185" y="491"/>
                </a:lnTo>
                <a:lnTo>
                  <a:pt x="186" y="491"/>
                </a:lnTo>
                <a:lnTo>
                  <a:pt x="187" y="491"/>
                </a:lnTo>
                <a:lnTo>
                  <a:pt x="187" y="491"/>
                </a:lnTo>
                <a:lnTo>
                  <a:pt x="187" y="491"/>
                </a:lnTo>
                <a:lnTo>
                  <a:pt x="189" y="492"/>
                </a:lnTo>
                <a:lnTo>
                  <a:pt x="189" y="492"/>
                </a:lnTo>
                <a:lnTo>
                  <a:pt x="190" y="492"/>
                </a:lnTo>
                <a:lnTo>
                  <a:pt x="190" y="492"/>
                </a:lnTo>
                <a:lnTo>
                  <a:pt x="190" y="492"/>
                </a:lnTo>
                <a:lnTo>
                  <a:pt x="190" y="491"/>
                </a:lnTo>
                <a:lnTo>
                  <a:pt x="190" y="491"/>
                </a:lnTo>
                <a:lnTo>
                  <a:pt x="190" y="490"/>
                </a:lnTo>
                <a:lnTo>
                  <a:pt x="190" y="490"/>
                </a:lnTo>
                <a:lnTo>
                  <a:pt x="189" y="490"/>
                </a:lnTo>
                <a:lnTo>
                  <a:pt x="189" y="490"/>
                </a:lnTo>
                <a:lnTo>
                  <a:pt x="187" y="490"/>
                </a:lnTo>
                <a:lnTo>
                  <a:pt x="187" y="489"/>
                </a:lnTo>
                <a:lnTo>
                  <a:pt x="187" y="489"/>
                </a:lnTo>
                <a:lnTo>
                  <a:pt x="187" y="489"/>
                </a:lnTo>
                <a:lnTo>
                  <a:pt x="187" y="487"/>
                </a:lnTo>
                <a:lnTo>
                  <a:pt x="187" y="487"/>
                </a:lnTo>
                <a:lnTo>
                  <a:pt x="187" y="487"/>
                </a:lnTo>
                <a:lnTo>
                  <a:pt x="189" y="487"/>
                </a:lnTo>
                <a:lnTo>
                  <a:pt x="190" y="487"/>
                </a:lnTo>
                <a:lnTo>
                  <a:pt x="190" y="487"/>
                </a:lnTo>
                <a:lnTo>
                  <a:pt x="190" y="487"/>
                </a:lnTo>
                <a:lnTo>
                  <a:pt x="191" y="487"/>
                </a:lnTo>
                <a:lnTo>
                  <a:pt x="192" y="487"/>
                </a:lnTo>
                <a:lnTo>
                  <a:pt x="192" y="487"/>
                </a:lnTo>
                <a:lnTo>
                  <a:pt x="192" y="487"/>
                </a:lnTo>
                <a:lnTo>
                  <a:pt x="192" y="486"/>
                </a:lnTo>
                <a:lnTo>
                  <a:pt x="192" y="486"/>
                </a:lnTo>
                <a:lnTo>
                  <a:pt x="192" y="485"/>
                </a:lnTo>
                <a:lnTo>
                  <a:pt x="192" y="485"/>
                </a:lnTo>
                <a:lnTo>
                  <a:pt x="192" y="484"/>
                </a:lnTo>
                <a:lnTo>
                  <a:pt x="192" y="484"/>
                </a:lnTo>
                <a:lnTo>
                  <a:pt x="192" y="484"/>
                </a:lnTo>
                <a:lnTo>
                  <a:pt x="191" y="484"/>
                </a:lnTo>
                <a:lnTo>
                  <a:pt x="190" y="484"/>
                </a:lnTo>
                <a:lnTo>
                  <a:pt x="190" y="484"/>
                </a:lnTo>
                <a:lnTo>
                  <a:pt x="190" y="484"/>
                </a:lnTo>
                <a:lnTo>
                  <a:pt x="189" y="484"/>
                </a:lnTo>
                <a:lnTo>
                  <a:pt x="189" y="482"/>
                </a:lnTo>
                <a:lnTo>
                  <a:pt x="187" y="482"/>
                </a:lnTo>
                <a:lnTo>
                  <a:pt x="187" y="482"/>
                </a:lnTo>
                <a:lnTo>
                  <a:pt x="187" y="481"/>
                </a:lnTo>
                <a:lnTo>
                  <a:pt x="187" y="481"/>
                </a:lnTo>
                <a:lnTo>
                  <a:pt x="189" y="481"/>
                </a:lnTo>
                <a:lnTo>
                  <a:pt x="189" y="481"/>
                </a:lnTo>
                <a:lnTo>
                  <a:pt x="190" y="481"/>
                </a:lnTo>
                <a:lnTo>
                  <a:pt x="190" y="481"/>
                </a:lnTo>
                <a:lnTo>
                  <a:pt x="191" y="481"/>
                </a:lnTo>
                <a:lnTo>
                  <a:pt x="191" y="481"/>
                </a:lnTo>
                <a:lnTo>
                  <a:pt x="192" y="481"/>
                </a:lnTo>
                <a:lnTo>
                  <a:pt x="192" y="481"/>
                </a:lnTo>
                <a:lnTo>
                  <a:pt x="192" y="481"/>
                </a:lnTo>
                <a:lnTo>
                  <a:pt x="194" y="481"/>
                </a:lnTo>
                <a:lnTo>
                  <a:pt x="194" y="482"/>
                </a:lnTo>
                <a:lnTo>
                  <a:pt x="195" y="482"/>
                </a:lnTo>
                <a:lnTo>
                  <a:pt x="195" y="482"/>
                </a:lnTo>
                <a:lnTo>
                  <a:pt x="195" y="484"/>
                </a:lnTo>
                <a:lnTo>
                  <a:pt x="195" y="482"/>
                </a:lnTo>
                <a:lnTo>
                  <a:pt x="195" y="482"/>
                </a:lnTo>
                <a:lnTo>
                  <a:pt x="195" y="481"/>
                </a:lnTo>
                <a:lnTo>
                  <a:pt x="195" y="481"/>
                </a:lnTo>
                <a:lnTo>
                  <a:pt x="195" y="481"/>
                </a:lnTo>
                <a:lnTo>
                  <a:pt x="195" y="481"/>
                </a:lnTo>
                <a:lnTo>
                  <a:pt x="195" y="481"/>
                </a:lnTo>
                <a:lnTo>
                  <a:pt x="194" y="481"/>
                </a:lnTo>
                <a:lnTo>
                  <a:pt x="192" y="481"/>
                </a:lnTo>
                <a:lnTo>
                  <a:pt x="192" y="480"/>
                </a:lnTo>
                <a:lnTo>
                  <a:pt x="192" y="480"/>
                </a:lnTo>
                <a:lnTo>
                  <a:pt x="194" y="479"/>
                </a:lnTo>
                <a:lnTo>
                  <a:pt x="194" y="479"/>
                </a:lnTo>
                <a:lnTo>
                  <a:pt x="195" y="479"/>
                </a:lnTo>
                <a:lnTo>
                  <a:pt x="195" y="479"/>
                </a:lnTo>
                <a:lnTo>
                  <a:pt x="195" y="479"/>
                </a:lnTo>
                <a:lnTo>
                  <a:pt x="195" y="479"/>
                </a:lnTo>
                <a:lnTo>
                  <a:pt x="195" y="479"/>
                </a:lnTo>
                <a:lnTo>
                  <a:pt x="196" y="477"/>
                </a:lnTo>
                <a:lnTo>
                  <a:pt x="196" y="477"/>
                </a:lnTo>
                <a:lnTo>
                  <a:pt x="197" y="479"/>
                </a:lnTo>
                <a:lnTo>
                  <a:pt x="197" y="479"/>
                </a:lnTo>
                <a:lnTo>
                  <a:pt x="197" y="479"/>
                </a:lnTo>
                <a:lnTo>
                  <a:pt x="197" y="477"/>
                </a:lnTo>
                <a:lnTo>
                  <a:pt x="197" y="477"/>
                </a:lnTo>
                <a:lnTo>
                  <a:pt x="197" y="476"/>
                </a:lnTo>
                <a:lnTo>
                  <a:pt x="197" y="476"/>
                </a:lnTo>
                <a:lnTo>
                  <a:pt x="197" y="476"/>
                </a:lnTo>
                <a:lnTo>
                  <a:pt x="197" y="475"/>
                </a:lnTo>
                <a:lnTo>
                  <a:pt x="199" y="474"/>
                </a:lnTo>
                <a:lnTo>
                  <a:pt x="199" y="474"/>
                </a:lnTo>
                <a:lnTo>
                  <a:pt x="199" y="472"/>
                </a:lnTo>
                <a:lnTo>
                  <a:pt x="199" y="472"/>
                </a:lnTo>
                <a:lnTo>
                  <a:pt x="199" y="472"/>
                </a:lnTo>
                <a:lnTo>
                  <a:pt x="200" y="472"/>
                </a:lnTo>
                <a:lnTo>
                  <a:pt x="200" y="472"/>
                </a:lnTo>
                <a:lnTo>
                  <a:pt x="201" y="472"/>
                </a:lnTo>
                <a:lnTo>
                  <a:pt x="201" y="472"/>
                </a:lnTo>
                <a:lnTo>
                  <a:pt x="201" y="472"/>
                </a:lnTo>
                <a:lnTo>
                  <a:pt x="201" y="472"/>
                </a:lnTo>
                <a:lnTo>
                  <a:pt x="201" y="471"/>
                </a:lnTo>
                <a:lnTo>
                  <a:pt x="201" y="471"/>
                </a:lnTo>
                <a:lnTo>
                  <a:pt x="201" y="470"/>
                </a:lnTo>
                <a:lnTo>
                  <a:pt x="201" y="470"/>
                </a:lnTo>
                <a:lnTo>
                  <a:pt x="201" y="470"/>
                </a:lnTo>
                <a:lnTo>
                  <a:pt x="200" y="470"/>
                </a:lnTo>
                <a:lnTo>
                  <a:pt x="200" y="470"/>
                </a:lnTo>
                <a:lnTo>
                  <a:pt x="199" y="470"/>
                </a:lnTo>
                <a:lnTo>
                  <a:pt x="199" y="468"/>
                </a:lnTo>
                <a:lnTo>
                  <a:pt x="197" y="467"/>
                </a:lnTo>
                <a:lnTo>
                  <a:pt x="197" y="467"/>
                </a:lnTo>
                <a:lnTo>
                  <a:pt x="197" y="466"/>
                </a:lnTo>
                <a:lnTo>
                  <a:pt x="197" y="465"/>
                </a:lnTo>
                <a:lnTo>
                  <a:pt x="199" y="465"/>
                </a:lnTo>
                <a:lnTo>
                  <a:pt x="199" y="465"/>
                </a:lnTo>
                <a:lnTo>
                  <a:pt x="199" y="463"/>
                </a:lnTo>
                <a:lnTo>
                  <a:pt x="199" y="463"/>
                </a:lnTo>
                <a:lnTo>
                  <a:pt x="199" y="462"/>
                </a:lnTo>
                <a:lnTo>
                  <a:pt x="199" y="462"/>
                </a:lnTo>
                <a:lnTo>
                  <a:pt x="199" y="462"/>
                </a:lnTo>
                <a:lnTo>
                  <a:pt x="199" y="461"/>
                </a:lnTo>
                <a:lnTo>
                  <a:pt x="199" y="460"/>
                </a:lnTo>
                <a:lnTo>
                  <a:pt x="204" y="461"/>
                </a:lnTo>
                <a:lnTo>
                  <a:pt x="204" y="461"/>
                </a:lnTo>
                <a:lnTo>
                  <a:pt x="204" y="461"/>
                </a:lnTo>
                <a:lnTo>
                  <a:pt x="204" y="460"/>
                </a:lnTo>
                <a:lnTo>
                  <a:pt x="204" y="458"/>
                </a:lnTo>
                <a:lnTo>
                  <a:pt x="204" y="458"/>
                </a:lnTo>
                <a:lnTo>
                  <a:pt x="202" y="458"/>
                </a:lnTo>
                <a:lnTo>
                  <a:pt x="201" y="458"/>
                </a:lnTo>
                <a:lnTo>
                  <a:pt x="201" y="458"/>
                </a:lnTo>
                <a:lnTo>
                  <a:pt x="200" y="458"/>
                </a:lnTo>
                <a:lnTo>
                  <a:pt x="199" y="458"/>
                </a:lnTo>
                <a:lnTo>
                  <a:pt x="197" y="458"/>
                </a:lnTo>
                <a:lnTo>
                  <a:pt x="197" y="458"/>
                </a:lnTo>
                <a:lnTo>
                  <a:pt x="197" y="457"/>
                </a:lnTo>
                <a:lnTo>
                  <a:pt x="199" y="457"/>
                </a:lnTo>
                <a:lnTo>
                  <a:pt x="199" y="456"/>
                </a:lnTo>
                <a:lnTo>
                  <a:pt x="199" y="456"/>
                </a:lnTo>
                <a:lnTo>
                  <a:pt x="200" y="456"/>
                </a:lnTo>
                <a:lnTo>
                  <a:pt x="200" y="455"/>
                </a:lnTo>
                <a:lnTo>
                  <a:pt x="200" y="453"/>
                </a:lnTo>
                <a:lnTo>
                  <a:pt x="199" y="453"/>
                </a:lnTo>
                <a:lnTo>
                  <a:pt x="197" y="453"/>
                </a:lnTo>
                <a:lnTo>
                  <a:pt x="197" y="453"/>
                </a:lnTo>
                <a:lnTo>
                  <a:pt x="196" y="453"/>
                </a:lnTo>
                <a:lnTo>
                  <a:pt x="196" y="453"/>
                </a:lnTo>
                <a:lnTo>
                  <a:pt x="195" y="452"/>
                </a:lnTo>
                <a:lnTo>
                  <a:pt x="195" y="451"/>
                </a:lnTo>
                <a:lnTo>
                  <a:pt x="195" y="451"/>
                </a:lnTo>
                <a:lnTo>
                  <a:pt x="195" y="451"/>
                </a:lnTo>
                <a:lnTo>
                  <a:pt x="195" y="450"/>
                </a:lnTo>
                <a:lnTo>
                  <a:pt x="195" y="448"/>
                </a:lnTo>
                <a:lnTo>
                  <a:pt x="195" y="448"/>
                </a:lnTo>
                <a:lnTo>
                  <a:pt x="194" y="448"/>
                </a:lnTo>
                <a:lnTo>
                  <a:pt x="192" y="448"/>
                </a:lnTo>
                <a:lnTo>
                  <a:pt x="192" y="448"/>
                </a:lnTo>
                <a:lnTo>
                  <a:pt x="192" y="447"/>
                </a:lnTo>
                <a:lnTo>
                  <a:pt x="192" y="446"/>
                </a:lnTo>
                <a:lnTo>
                  <a:pt x="192" y="446"/>
                </a:lnTo>
                <a:lnTo>
                  <a:pt x="191" y="445"/>
                </a:lnTo>
                <a:lnTo>
                  <a:pt x="191" y="443"/>
                </a:lnTo>
                <a:lnTo>
                  <a:pt x="191" y="443"/>
                </a:lnTo>
                <a:lnTo>
                  <a:pt x="190" y="443"/>
                </a:lnTo>
                <a:lnTo>
                  <a:pt x="191" y="443"/>
                </a:lnTo>
                <a:lnTo>
                  <a:pt x="192" y="443"/>
                </a:lnTo>
                <a:lnTo>
                  <a:pt x="192" y="442"/>
                </a:lnTo>
                <a:lnTo>
                  <a:pt x="192" y="441"/>
                </a:lnTo>
                <a:lnTo>
                  <a:pt x="192" y="441"/>
                </a:lnTo>
                <a:lnTo>
                  <a:pt x="192" y="441"/>
                </a:lnTo>
                <a:lnTo>
                  <a:pt x="192" y="439"/>
                </a:lnTo>
                <a:lnTo>
                  <a:pt x="192" y="438"/>
                </a:lnTo>
                <a:lnTo>
                  <a:pt x="192" y="438"/>
                </a:lnTo>
                <a:lnTo>
                  <a:pt x="192" y="438"/>
                </a:lnTo>
                <a:lnTo>
                  <a:pt x="192" y="437"/>
                </a:lnTo>
                <a:lnTo>
                  <a:pt x="191" y="436"/>
                </a:lnTo>
                <a:lnTo>
                  <a:pt x="191" y="434"/>
                </a:lnTo>
                <a:lnTo>
                  <a:pt x="192" y="434"/>
                </a:lnTo>
                <a:lnTo>
                  <a:pt x="192" y="434"/>
                </a:lnTo>
                <a:lnTo>
                  <a:pt x="192" y="434"/>
                </a:lnTo>
                <a:lnTo>
                  <a:pt x="192" y="432"/>
                </a:lnTo>
                <a:lnTo>
                  <a:pt x="192" y="432"/>
                </a:lnTo>
                <a:lnTo>
                  <a:pt x="191" y="432"/>
                </a:lnTo>
                <a:lnTo>
                  <a:pt x="190" y="432"/>
                </a:lnTo>
                <a:lnTo>
                  <a:pt x="190" y="432"/>
                </a:lnTo>
                <a:lnTo>
                  <a:pt x="189" y="432"/>
                </a:lnTo>
                <a:lnTo>
                  <a:pt x="187" y="432"/>
                </a:lnTo>
                <a:lnTo>
                  <a:pt x="187" y="432"/>
                </a:lnTo>
                <a:lnTo>
                  <a:pt x="187" y="433"/>
                </a:lnTo>
                <a:lnTo>
                  <a:pt x="187" y="434"/>
                </a:lnTo>
                <a:lnTo>
                  <a:pt x="187" y="434"/>
                </a:lnTo>
                <a:lnTo>
                  <a:pt x="186" y="434"/>
                </a:lnTo>
                <a:lnTo>
                  <a:pt x="186" y="433"/>
                </a:lnTo>
                <a:lnTo>
                  <a:pt x="186" y="432"/>
                </a:lnTo>
                <a:lnTo>
                  <a:pt x="186" y="432"/>
                </a:lnTo>
                <a:lnTo>
                  <a:pt x="187" y="432"/>
                </a:lnTo>
                <a:lnTo>
                  <a:pt x="187" y="431"/>
                </a:lnTo>
                <a:lnTo>
                  <a:pt x="187" y="429"/>
                </a:lnTo>
                <a:lnTo>
                  <a:pt x="187" y="429"/>
                </a:lnTo>
                <a:lnTo>
                  <a:pt x="186" y="429"/>
                </a:lnTo>
                <a:lnTo>
                  <a:pt x="185" y="429"/>
                </a:lnTo>
                <a:lnTo>
                  <a:pt x="185" y="429"/>
                </a:lnTo>
                <a:lnTo>
                  <a:pt x="184" y="429"/>
                </a:lnTo>
                <a:lnTo>
                  <a:pt x="182" y="429"/>
                </a:lnTo>
                <a:lnTo>
                  <a:pt x="182" y="429"/>
                </a:lnTo>
                <a:lnTo>
                  <a:pt x="181" y="429"/>
                </a:lnTo>
                <a:lnTo>
                  <a:pt x="180" y="429"/>
                </a:lnTo>
                <a:lnTo>
                  <a:pt x="179" y="429"/>
                </a:lnTo>
                <a:lnTo>
                  <a:pt x="179" y="429"/>
                </a:lnTo>
                <a:lnTo>
                  <a:pt x="179" y="428"/>
                </a:lnTo>
                <a:lnTo>
                  <a:pt x="179" y="427"/>
                </a:lnTo>
                <a:lnTo>
                  <a:pt x="177" y="427"/>
                </a:lnTo>
                <a:lnTo>
                  <a:pt x="176" y="427"/>
                </a:lnTo>
                <a:lnTo>
                  <a:pt x="176" y="427"/>
                </a:lnTo>
                <a:lnTo>
                  <a:pt x="176" y="426"/>
                </a:lnTo>
                <a:lnTo>
                  <a:pt x="176" y="424"/>
                </a:lnTo>
                <a:lnTo>
                  <a:pt x="175" y="424"/>
                </a:lnTo>
                <a:lnTo>
                  <a:pt x="174" y="424"/>
                </a:lnTo>
                <a:lnTo>
                  <a:pt x="174" y="424"/>
                </a:lnTo>
                <a:lnTo>
                  <a:pt x="174" y="422"/>
                </a:lnTo>
                <a:lnTo>
                  <a:pt x="174" y="424"/>
                </a:lnTo>
                <a:lnTo>
                  <a:pt x="171" y="427"/>
                </a:lnTo>
                <a:lnTo>
                  <a:pt x="171" y="427"/>
                </a:lnTo>
                <a:lnTo>
                  <a:pt x="171" y="427"/>
                </a:lnTo>
                <a:lnTo>
                  <a:pt x="171" y="426"/>
                </a:lnTo>
                <a:lnTo>
                  <a:pt x="171" y="426"/>
                </a:lnTo>
                <a:lnTo>
                  <a:pt x="170" y="424"/>
                </a:lnTo>
                <a:lnTo>
                  <a:pt x="170" y="424"/>
                </a:lnTo>
                <a:lnTo>
                  <a:pt x="168" y="424"/>
                </a:lnTo>
                <a:lnTo>
                  <a:pt x="168" y="424"/>
                </a:lnTo>
                <a:lnTo>
                  <a:pt x="168" y="423"/>
                </a:lnTo>
                <a:lnTo>
                  <a:pt x="168" y="423"/>
                </a:lnTo>
                <a:lnTo>
                  <a:pt x="167" y="422"/>
                </a:lnTo>
                <a:lnTo>
                  <a:pt x="167" y="422"/>
                </a:lnTo>
                <a:lnTo>
                  <a:pt x="166" y="422"/>
                </a:lnTo>
                <a:lnTo>
                  <a:pt x="166" y="422"/>
                </a:lnTo>
                <a:lnTo>
                  <a:pt x="166" y="422"/>
                </a:lnTo>
                <a:lnTo>
                  <a:pt x="165" y="422"/>
                </a:lnTo>
                <a:lnTo>
                  <a:pt x="163" y="422"/>
                </a:lnTo>
                <a:lnTo>
                  <a:pt x="163" y="422"/>
                </a:lnTo>
                <a:lnTo>
                  <a:pt x="163" y="422"/>
                </a:lnTo>
                <a:lnTo>
                  <a:pt x="162" y="422"/>
                </a:lnTo>
                <a:lnTo>
                  <a:pt x="162" y="422"/>
                </a:lnTo>
                <a:lnTo>
                  <a:pt x="161" y="422"/>
                </a:lnTo>
                <a:lnTo>
                  <a:pt x="160" y="422"/>
                </a:lnTo>
                <a:lnTo>
                  <a:pt x="160" y="421"/>
                </a:lnTo>
                <a:lnTo>
                  <a:pt x="160" y="419"/>
                </a:lnTo>
                <a:lnTo>
                  <a:pt x="160" y="419"/>
                </a:lnTo>
                <a:lnTo>
                  <a:pt x="160" y="419"/>
                </a:lnTo>
                <a:lnTo>
                  <a:pt x="160" y="419"/>
                </a:lnTo>
                <a:lnTo>
                  <a:pt x="158" y="421"/>
                </a:lnTo>
                <a:lnTo>
                  <a:pt x="158" y="421"/>
                </a:lnTo>
                <a:lnTo>
                  <a:pt x="157" y="421"/>
                </a:lnTo>
                <a:lnTo>
                  <a:pt x="157" y="419"/>
                </a:lnTo>
                <a:lnTo>
                  <a:pt x="157" y="419"/>
                </a:lnTo>
                <a:lnTo>
                  <a:pt x="156" y="419"/>
                </a:lnTo>
                <a:lnTo>
                  <a:pt x="156" y="419"/>
                </a:lnTo>
                <a:lnTo>
                  <a:pt x="156" y="418"/>
                </a:lnTo>
                <a:lnTo>
                  <a:pt x="155" y="418"/>
                </a:lnTo>
                <a:lnTo>
                  <a:pt x="155" y="419"/>
                </a:lnTo>
                <a:lnTo>
                  <a:pt x="155" y="419"/>
                </a:lnTo>
                <a:lnTo>
                  <a:pt x="155" y="419"/>
                </a:lnTo>
                <a:lnTo>
                  <a:pt x="153" y="419"/>
                </a:lnTo>
                <a:lnTo>
                  <a:pt x="153" y="419"/>
                </a:lnTo>
                <a:lnTo>
                  <a:pt x="152" y="419"/>
                </a:lnTo>
                <a:lnTo>
                  <a:pt x="152" y="421"/>
                </a:lnTo>
                <a:lnTo>
                  <a:pt x="152" y="422"/>
                </a:lnTo>
                <a:lnTo>
                  <a:pt x="152" y="422"/>
                </a:lnTo>
                <a:lnTo>
                  <a:pt x="152" y="422"/>
                </a:lnTo>
                <a:lnTo>
                  <a:pt x="152" y="422"/>
                </a:lnTo>
                <a:lnTo>
                  <a:pt x="151" y="422"/>
                </a:lnTo>
                <a:lnTo>
                  <a:pt x="150" y="422"/>
                </a:lnTo>
                <a:lnTo>
                  <a:pt x="150" y="422"/>
                </a:lnTo>
                <a:lnTo>
                  <a:pt x="150" y="422"/>
                </a:lnTo>
                <a:lnTo>
                  <a:pt x="148" y="422"/>
                </a:lnTo>
                <a:lnTo>
                  <a:pt x="148" y="422"/>
                </a:lnTo>
                <a:lnTo>
                  <a:pt x="147" y="422"/>
                </a:lnTo>
                <a:lnTo>
                  <a:pt x="147" y="422"/>
                </a:lnTo>
                <a:lnTo>
                  <a:pt x="147" y="422"/>
                </a:lnTo>
                <a:lnTo>
                  <a:pt x="147" y="423"/>
                </a:lnTo>
                <a:lnTo>
                  <a:pt x="147" y="423"/>
                </a:lnTo>
                <a:lnTo>
                  <a:pt x="146" y="423"/>
                </a:lnTo>
                <a:lnTo>
                  <a:pt x="145" y="423"/>
                </a:lnTo>
                <a:lnTo>
                  <a:pt x="145" y="423"/>
                </a:lnTo>
                <a:lnTo>
                  <a:pt x="145" y="423"/>
                </a:lnTo>
                <a:lnTo>
                  <a:pt x="143" y="423"/>
                </a:lnTo>
                <a:lnTo>
                  <a:pt x="143" y="423"/>
                </a:lnTo>
                <a:lnTo>
                  <a:pt x="142" y="423"/>
                </a:lnTo>
                <a:lnTo>
                  <a:pt x="141" y="423"/>
                </a:lnTo>
                <a:lnTo>
                  <a:pt x="141" y="422"/>
                </a:lnTo>
                <a:lnTo>
                  <a:pt x="141" y="422"/>
                </a:lnTo>
                <a:lnTo>
                  <a:pt x="141" y="422"/>
                </a:lnTo>
                <a:lnTo>
                  <a:pt x="139" y="422"/>
                </a:lnTo>
                <a:lnTo>
                  <a:pt x="138" y="422"/>
                </a:lnTo>
                <a:lnTo>
                  <a:pt x="138" y="422"/>
                </a:lnTo>
                <a:lnTo>
                  <a:pt x="138" y="421"/>
                </a:lnTo>
                <a:lnTo>
                  <a:pt x="138" y="421"/>
                </a:lnTo>
                <a:lnTo>
                  <a:pt x="137" y="421"/>
                </a:lnTo>
                <a:lnTo>
                  <a:pt x="137" y="419"/>
                </a:lnTo>
                <a:lnTo>
                  <a:pt x="137" y="419"/>
                </a:lnTo>
                <a:lnTo>
                  <a:pt x="136" y="419"/>
                </a:lnTo>
                <a:lnTo>
                  <a:pt x="136" y="419"/>
                </a:lnTo>
                <a:lnTo>
                  <a:pt x="136" y="419"/>
                </a:lnTo>
                <a:lnTo>
                  <a:pt x="134" y="419"/>
                </a:lnTo>
                <a:lnTo>
                  <a:pt x="133" y="419"/>
                </a:lnTo>
                <a:lnTo>
                  <a:pt x="133" y="419"/>
                </a:lnTo>
                <a:lnTo>
                  <a:pt x="133" y="419"/>
                </a:lnTo>
                <a:lnTo>
                  <a:pt x="132" y="419"/>
                </a:lnTo>
                <a:lnTo>
                  <a:pt x="132" y="418"/>
                </a:lnTo>
                <a:lnTo>
                  <a:pt x="132" y="418"/>
                </a:lnTo>
                <a:lnTo>
                  <a:pt x="132" y="417"/>
                </a:lnTo>
                <a:lnTo>
                  <a:pt x="131" y="417"/>
                </a:lnTo>
                <a:lnTo>
                  <a:pt x="131" y="416"/>
                </a:lnTo>
                <a:lnTo>
                  <a:pt x="131" y="416"/>
                </a:lnTo>
                <a:lnTo>
                  <a:pt x="131" y="416"/>
                </a:lnTo>
                <a:lnTo>
                  <a:pt x="131" y="416"/>
                </a:lnTo>
                <a:lnTo>
                  <a:pt x="129" y="416"/>
                </a:lnTo>
                <a:lnTo>
                  <a:pt x="128" y="416"/>
                </a:lnTo>
                <a:lnTo>
                  <a:pt x="128" y="416"/>
                </a:lnTo>
                <a:lnTo>
                  <a:pt x="128" y="416"/>
                </a:lnTo>
                <a:lnTo>
                  <a:pt x="127" y="416"/>
                </a:lnTo>
                <a:lnTo>
                  <a:pt x="127" y="416"/>
                </a:lnTo>
                <a:lnTo>
                  <a:pt x="127" y="416"/>
                </a:lnTo>
                <a:lnTo>
                  <a:pt x="126" y="416"/>
                </a:lnTo>
                <a:lnTo>
                  <a:pt x="126" y="416"/>
                </a:lnTo>
                <a:lnTo>
                  <a:pt x="124" y="416"/>
                </a:lnTo>
                <a:lnTo>
                  <a:pt x="124" y="416"/>
                </a:lnTo>
                <a:lnTo>
                  <a:pt x="124" y="414"/>
                </a:lnTo>
                <a:lnTo>
                  <a:pt x="124" y="414"/>
                </a:lnTo>
                <a:lnTo>
                  <a:pt x="124" y="413"/>
                </a:lnTo>
                <a:lnTo>
                  <a:pt x="123" y="413"/>
                </a:lnTo>
                <a:lnTo>
                  <a:pt x="123" y="413"/>
                </a:lnTo>
                <a:lnTo>
                  <a:pt x="123" y="413"/>
                </a:lnTo>
                <a:lnTo>
                  <a:pt x="122" y="413"/>
                </a:lnTo>
                <a:lnTo>
                  <a:pt x="122" y="412"/>
                </a:lnTo>
                <a:lnTo>
                  <a:pt x="122" y="411"/>
                </a:lnTo>
                <a:lnTo>
                  <a:pt x="123" y="411"/>
                </a:lnTo>
                <a:lnTo>
                  <a:pt x="122" y="411"/>
                </a:lnTo>
                <a:lnTo>
                  <a:pt x="122" y="411"/>
                </a:lnTo>
                <a:lnTo>
                  <a:pt x="121" y="411"/>
                </a:lnTo>
                <a:lnTo>
                  <a:pt x="121" y="411"/>
                </a:lnTo>
                <a:lnTo>
                  <a:pt x="119" y="411"/>
                </a:lnTo>
                <a:lnTo>
                  <a:pt x="119" y="411"/>
                </a:lnTo>
                <a:lnTo>
                  <a:pt x="118" y="411"/>
                </a:lnTo>
                <a:lnTo>
                  <a:pt x="118" y="411"/>
                </a:lnTo>
                <a:lnTo>
                  <a:pt x="117" y="411"/>
                </a:lnTo>
                <a:lnTo>
                  <a:pt x="117" y="411"/>
                </a:lnTo>
                <a:lnTo>
                  <a:pt x="117" y="411"/>
                </a:lnTo>
                <a:lnTo>
                  <a:pt x="117" y="412"/>
                </a:lnTo>
                <a:lnTo>
                  <a:pt x="117" y="412"/>
                </a:lnTo>
                <a:lnTo>
                  <a:pt x="116" y="412"/>
                </a:lnTo>
                <a:lnTo>
                  <a:pt x="116" y="413"/>
                </a:lnTo>
                <a:lnTo>
                  <a:pt x="114" y="413"/>
                </a:lnTo>
                <a:lnTo>
                  <a:pt x="114" y="413"/>
                </a:lnTo>
                <a:lnTo>
                  <a:pt x="114" y="413"/>
                </a:lnTo>
                <a:lnTo>
                  <a:pt x="114" y="413"/>
                </a:lnTo>
                <a:lnTo>
                  <a:pt x="114" y="414"/>
                </a:lnTo>
                <a:lnTo>
                  <a:pt x="114" y="416"/>
                </a:lnTo>
                <a:lnTo>
                  <a:pt x="114" y="416"/>
                </a:lnTo>
                <a:lnTo>
                  <a:pt x="114" y="416"/>
                </a:lnTo>
                <a:lnTo>
                  <a:pt x="113" y="416"/>
                </a:lnTo>
                <a:lnTo>
                  <a:pt x="113" y="416"/>
                </a:lnTo>
                <a:lnTo>
                  <a:pt x="112" y="416"/>
                </a:lnTo>
                <a:lnTo>
                  <a:pt x="112" y="416"/>
                </a:lnTo>
                <a:lnTo>
                  <a:pt x="112" y="416"/>
                </a:lnTo>
                <a:lnTo>
                  <a:pt x="111" y="416"/>
                </a:lnTo>
                <a:lnTo>
                  <a:pt x="109" y="416"/>
                </a:lnTo>
                <a:lnTo>
                  <a:pt x="109" y="416"/>
                </a:lnTo>
                <a:lnTo>
                  <a:pt x="109" y="416"/>
                </a:lnTo>
                <a:lnTo>
                  <a:pt x="109" y="414"/>
                </a:lnTo>
                <a:lnTo>
                  <a:pt x="109" y="414"/>
                </a:lnTo>
                <a:lnTo>
                  <a:pt x="108" y="414"/>
                </a:lnTo>
                <a:lnTo>
                  <a:pt x="107" y="414"/>
                </a:lnTo>
                <a:lnTo>
                  <a:pt x="107" y="414"/>
                </a:lnTo>
                <a:lnTo>
                  <a:pt x="104" y="416"/>
                </a:lnTo>
                <a:lnTo>
                  <a:pt x="104" y="414"/>
                </a:lnTo>
                <a:lnTo>
                  <a:pt x="104" y="414"/>
                </a:lnTo>
                <a:lnTo>
                  <a:pt x="104" y="413"/>
                </a:lnTo>
                <a:lnTo>
                  <a:pt x="104" y="413"/>
                </a:lnTo>
                <a:lnTo>
                  <a:pt x="104" y="412"/>
                </a:lnTo>
                <a:lnTo>
                  <a:pt x="105" y="411"/>
                </a:lnTo>
                <a:lnTo>
                  <a:pt x="107" y="411"/>
                </a:lnTo>
                <a:lnTo>
                  <a:pt x="107" y="411"/>
                </a:lnTo>
                <a:lnTo>
                  <a:pt x="107" y="411"/>
                </a:lnTo>
                <a:lnTo>
                  <a:pt x="107" y="409"/>
                </a:lnTo>
                <a:lnTo>
                  <a:pt x="107" y="408"/>
                </a:lnTo>
                <a:lnTo>
                  <a:pt x="107" y="408"/>
                </a:lnTo>
                <a:lnTo>
                  <a:pt x="107" y="408"/>
                </a:lnTo>
                <a:lnTo>
                  <a:pt x="105" y="407"/>
                </a:lnTo>
                <a:lnTo>
                  <a:pt x="104" y="405"/>
                </a:lnTo>
                <a:lnTo>
                  <a:pt x="104" y="405"/>
                </a:lnTo>
                <a:lnTo>
                  <a:pt x="104" y="405"/>
                </a:lnTo>
                <a:lnTo>
                  <a:pt x="107" y="405"/>
                </a:lnTo>
                <a:lnTo>
                  <a:pt x="107" y="405"/>
                </a:lnTo>
                <a:lnTo>
                  <a:pt x="107" y="405"/>
                </a:lnTo>
                <a:lnTo>
                  <a:pt x="108" y="405"/>
                </a:lnTo>
                <a:lnTo>
                  <a:pt x="109" y="405"/>
                </a:lnTo>
                <a:lnTo>
                  <a:pt x="109" y="407"/>
                </a:lnTo>
                <a:lnTo>
                  <a:pt x="109" y="405"/>
                </a:lnTo>
                <a:lnTo>
                  <a:pt x="109" y="405"/>
                </a:lnTo>
                <a:lnTo>
                  <a:pt x="109" y="404"/>
                </a:lnTo>
                <a:lnTo>
                  <a:pt x="111" y="404"/>
                </a:lnTo>
                <a:lnTo>
                  <a:pt x="112" y="404"/>
                </a:lnTo>
                <a:lnTo>
                  <a:pt x="112" y="404"/>
                </a:lnTo>
                <a:lnTo>
                  <a:pt x="112" y="403"/>
                </a:lnTo>
                <a:lnTo>
                  <a:pt x="113" y="403"/>
                </a:lnTo>
                <a:lnTo>
                  <a:pt x="114" y="403"/>
                </a:lnTo>
                <a:lnTo>
                  <a:pt x="114" y="402"/>
                </a:lnTo>
                <a:lnTo>
                  <a:pt x="114" y="402"/>
                </a:lnTo>
                <a:lnTo>
                  <a:pt x="114" y="400"/>
                </a:lnTo>
                <a:lnTo>
                  <a:pt x="113" y="400"/>
                </a:lnTo>
                <a:lnTo>
                  <a:pt x="112" y="400"/>
                </a:lnTo>
                <a:lnTo>
                  <a:pt x="112" y="400"/>
                </a:lnTo>
                <a:lnTo>
                  <a:pt x="111" y="400"/>
                </a:lnTo>
                <a:lnTo>
                  <a:pt x="109" y="400"/>
                </a:lnTo>
                <a:lnTo>
                  <a:pt x="109" y="400"/>
                </a:lnTo>
                <a:lnTo>
                  <a:pt x="109" y="400"/>
                </a:lnTo>
                <a:lnTo>
                  <a:pt x="108" y="400"/>
                </a:lnTo>
                <a:lnTo>
                  <a:pt x="107" y="400"/>
                </a:lnTo>
                <a:lnTo>
                  <a:pt x="107" y="400"/>
                </a:lnTo>
                <a:lnTo>
                  <a:pt x="105" y="399"/>
                </a:lnTo>
                <a:lnTo>
                  <a:pt x="104" y="399"/>
                </a:lnTo>
                <a:lnTo>
                  <a:pt x="104" y="399"/>
                </a:lnTo>
                <a:lnTo>
                  <a:pt x="103" y="399"/>
                </a:lnTo>
                <a:lnTo>
                  <a:pt x="102" y="399"/>
                </a:lnTo>
                <a:lnTo>
                  <a:pt x="100" y="399"/>
                </a:lnTo>
                <a:lnTo>
                  <a:pt x="100" y="399"/>
                </a:lnTo>
                <a:lnTo>
                  <a:pt x="99" y="399"/>
                </a:lnTo>
                <a:lnTo>
                  <a:pt x="99" y="399"/>
                </a:lnTo>
                <a:lnTo>
                  <a:pt x="99" y="400"/>
                </a:lnTo>
                <a:lnTo>
                  <a:pt x="99" y="400"/>
                </a:lnTo>
                <a:lnTo>
                  <a:pt x="99" y="400"/>
                </a:lnTo>
                <a:lnTo>
                  <a:pt x="99" y="402"/>
                </a:lnTo>
                <a:lnTo>
                  <a:pt x="99" y="403"/>
                </a:lnTo>
                <a:lnTo>
                  <a:pt x="99" y="403"/>
                </a:lnTo>
                <a:lnTo>
                  <a:pt x="98" y="404"/>
                </a:lnTo>
                <a:lnTo>
                  <a:pt x="98" y="404"/>
                </a:lnTo>
                <a:lnTo>
                  <a:pt x="97" y="404"/>
                </a:lnTo>
                <a:lnTo>
                  <a:pt x="95" y="404"/>
                </a:lnTo>
                <a:lnTo>
                  <a:pt x="95" y="404"/>
                </a:lnTo>
                <a:lnTo>
                  <a:pt x="94" y="404"/>
                </a:lnTo>
                <a:lnTo>
                  <a:pt x="94" y="404"/>
                </a:lnTo>
                <a:lnTo>
                  <a:pt x="93" y="403"/>
                </a:lnTo>
                <a:lnTo>
                  <a:pt x="93" y="404"/>
                </a:lnTo>
                <a:lnTo>
                  <a:pt x="92" y="404"/>
                </a:lnTo>
                <a:lnTo>
                  <a:pt x="92" y="404"/>
                </a:lnTo>
                <a:lnTo>
                  <a:pt x="92" y="405"/>
                </a:lnTo>
                <a:lnTo>
                  <a:pt x="92" y="407"/>
                </a:lnTo>
                <a:lnTo>
                  <a:pt x="92" y="408"/>
                </a:lnTo>
                <a:lnTo>
                  <a:pt x="92" y="408"/>
                </a:lnTo>
                <a:lnTo>
                  <a:pt x="92" y="408"/>
                </a:lnTo>
                <a:lnTo>
                  <a:pt x="92" y="409"/>
                </a:lnTo>
                <a:lnTo>
                  <a:pt x="92" y="411"/>
                </a:lnTo>
                <a:lnTo>
                  <a:pt x="90" y="411"/>
                </a:lnTo>
                <a:lnTo>
                  <a:pt x="90" y="411"/>
                </a:lnTo>
                <a:lnTo>
                  <a:pt x="89" y="411"/>
                </a:lnTo>
                <a:lnTo>
                  <a:pt x="89" y="411"/>
                </a:lnTo>
                <a:lnTo>
                  <a:pt x="89" y="411"/>
                </a:lnTo>
                <a:lnTo>
                  <a:pt x="89" y="408"/>
                </a:lnTo>
                <a:lnTo>
                  <a:pt x="89" y="408"/>
                </a:lnTo>
                <a:lnTo>
                  <a:pt x="89" y="408"/>
                </a:lnTo>
                <a:lnTo>
                  <a:pt x="89" y="407"/>
                </a:lnTo>
                <a:lnTo>
                  <a:pt x="89" y="405"/>
                </a:lnTo>
                <a:lnTo>
                  <a:pt x="89" y="405"/>
                </a:lnTo>
                <a:lnTo>
                  <a:pt x="89" y="404"/>
                </a:lnTo>
                <a:lnTo>
                  <a:pt x="88" y="403"/>
                </a:lnTo>
                <a:lnTo>
                  <a:pt x="88" y="403"/>
                </a:lnTo>
                <a:lnTo>
                  <a:pt x="87" y="403"/>
                </a:lnTo>
                <a:lnTo>
                  <a:pt x="85" y="404"/>
                </a:lnTo>
                <a:lnTo>
                  <a:pt x="85" y="404"/>
                </a:lnTo>
                <a:lnTo>
                  <a:pt x="84" y="405"/>
                </a:lnTo>
                <a:lnTo>
                  <a:pt x="83" y="405"/>
                </a:lnTo>
                <a:lnTo>
                  <a:pt x="83" y="405"/>
                </a:lnTo>
                <a:lnTo>
                  <a:pt x="82" y="405"/>
                </a:lnTo>
                <a:lnTo>
                  <a:pt x="82" y="405"/>
                </a:lnTo>
                <a:lnTo>
                  <a:pt x="82" y="404"/>
                </a:lnTo>
                <a:lnTo>
                  <a:pt x="80" y="403"/>
                </a:lnTo>
                <a:lnTo>
                  <a:pt x="79" y="403"/>
                </a:lnTo>
                <a:lnTo>
                  <a:pt x="79" y="403"/>
                </a:lnTo>
                <a:lnTo>
                  <a:pt x="78" y="403"/>
                </a:lnTo>
                <a:lnTo>
                  <a:pt x="78" y="403"/>
                </a:lnTo>
                <a:lnTo>
                  <a:pt x="77" y="403"/>
                </a:lnTo>
                <a:lnTo>
                  <a:pt x="77" y="404"/>
                </a:lnTo>
                <a:lnTo>
                  <a:pt x="75" y="404"/>
                </a:lnTo>
                <a:lnTo>
                  <a:pt x="75" y="405"/>
                </a:lnTo>
                <a:lnTo>
                  <a:pt x="74" y="405"/>
                </a:lnTo>
                <a:lnTo>
                  <a:pt x="74" y="405"/>
                </a:lnTo>
                <a:lnTo>
                  <a:pt x="74" y="404"/>
                </a:lnTo>
                <a:lnTo>
                  <a:pt x="73" y="404"/>
                </a:lnTo>
                <a:lnTo>
                  <a:pt x="73" y="403"/>
                </a:lnTo>
                <a:lnTo>
                  <a:pt x="73" y="403"/>
                </a:lnTo>
                <a:lnTo>
                  <a:pt x="71" y="403"/>
                </a:lnTo>
                <a:lnTo>
                  <a:pt x="70" y="403"/>
                </a:lnTo>
                <a:lnTo>
                  <a:pt x="70" y="403"/>
                </a:lnTo>
                <a:lnTo>
                  <a:pt x="69" y="403"/>
                </a:lnTo>
                <a:lnTo>
                  <a:pt x="69" y="403"/>
                </a:lnTo>
                <a:lnTo>
                  <a:pt x="68" y="403"/>
                </a:lnTo>
                <a:lnTo>
                  <a:pt x="66" y="403"/>
                </a:lnTo>
                <a:lnTo>
                  <a:pt x="66" y="403"/>
                </a:lnTo>
                <a:lnTo>
                  <a:pt x="65" y="403"/>
                </a:lnTo>
                <a:lnTo>
                  <a:pt x="64" y="402"/>
                </a:lnTo>
                <a:lnTo>
                  <a:pt x="63" y="402"/>
                </a:lnTo>
                <a:lnTo>
                  <a:pt x="63" y="402"/>
                </a:lnTo>
                <a:lnTo>
                  <a:pt x="63" y="402"/>
                </a:lnTo>
                <a:lnTo>
                  <a:pt x="61" y="402"/>
                </a:lnTo>
                <a:lnTo>
                  <a:pt x="60" y="402"/>
                </a:lnTo>
                <a:lnTo>
                  <a:pt x="60" y="403"/>
                </a:lnTo>
                <a:lnTo>
                  <a:pt x="60" y="403"/>
                </a:lnTo>
                <a:lnTo>
                  <a:pt x="59" y="403"/>
                </a:lnTo>
                <a:lnTo>
                  <a:pt x="58" y="403"/>
                </a:lnTo>
                <a:lnTo>
                  <a:pt x="58" y="404"/>
                </a:lnTo>
                <a:lnTo>
                  <a:pt x="58" y="405"/>
                </a:lnTo>
                <a:lnTo>
                  <a:pt x="58" y="405"/>
                </a:lnTo>
                <a:lnTo>
                  <a:pt x="58" y="407"/>
                </a:lnTo>
                <a:lnTo>
                  <a:pt x="58" y="408"/>
                </a:lnTo>
                <a:lnTo>
                  <a:pt x="56" y="408"/>
                </a:lnTo>
                <a:lnTo>
                  <a:pt x="55" y="408"/>
                </a:lnTo>
                <a:lnTo>
                  <a:pt x="55" y="408"/>
                </a:lnTo>
                <a:lnTo>
                  <a:pt x="55" y="408"/>
                </a:lnTo>
                <a:lnTo>
                  <a:pt x="55" y="408"/>
                </a:lnTo>
                <a:lnTo>
                  <a:pt x="54" y="409"/>
                </a:lnTo>
                <a:lnTo>
                  <a:pt x="53" y="409"/>
                </a:lnTo>
                <a:lnTo>
                  <a:pt x="53" y="411"/>
                </a:lnTo>
                <a:lnTo>
                  <a:pt x="53" y="411"/>
                </a:lnTo>
                <a:lnTo>
                  <a:pt x="51" y="411"/>
                </a:lnTo>
                <a:lnTo>
                  <a:pt x="50" y="411"/>
                </a:lnTo>
                <a:lnTo>
                  <a:pt x="50" y="411"/>
                </a:lnTo>
                <a:lnTo>
                  <a:pt x="49" y="411"/>
                </a:lnTo>
                <a:lnTo>
                  <a:pt x="48" y="411"/>
                </a:lnTo>
                <a:lnTo>
                  <a:pt x="48" y="412"/>
                </a:lnTo>
                <a:lnTo>
                  <a:pt x="48" y="413"/>
                </a:lnTo>
                <a:lnTo>
                  <a:pt x="46" y="412"/>
                </a:lnTo>
                <a:lnTo>
                  <a:pt x="45" y="412"/>
                </a:lnTo>
                <a:lnTo>
                  <a:pt x="44" y="412"/>
                </a:lnTo>
                <a:lnTo>
                  <a:pt x="44" y="413"/>
                </a:lnTo>
                <a:lnTo>
                  <a:pt x="44" y="413"/>
                </a:lnTo>
                <a:lnTo>
                  <a:pt x="42" y="413"/>
                </a:lnTo>
                <a:lnTo>
                  <a:pt x="41" y="413"/>
                </a:lnTo>
                <a:lnTo>
                  <a:pt x="41" y="413"/>
                </a:lnTo>
                <a:lnTo>
                  <a:pt x="40" y="413"/>
                </a:lnTo>
                <a:lnTo>
                  <a:pt x="39" y="413"/>
                </a:lnTo>
                <a:lnTo>
                  <a:pt x="39" y="413"/>
                </a:lnTo>
                <a:lnTo>
                  <a:pt x="37" y="414"/>
                </a:lnTo>
                <a:lnTo>
                  <a:pt x="36" y="414"/>
                </a:lnTo>
                <a:lnTo>
                  <a:pt x="36" y="413"/>
                </a:lnTo>
                <a:lnTo>
                  <a:pt x="36" y="413"/>
                </a:lnTo>
                <a:lnTo>
                  <a:pt x="36" y="412"/>
                </a:lnTo>
                <a:lnTo>
                  <a:pt x="36" y="412"/>
                </a:lnTo>
                <a:lnTo>
                  <a:pt x="35" y="413"/>
                </a:lnTo>
                <a:lnTo>
                  <a:pt x="34" y="413"/>
                </a:lnTo>
                <a:lnTo>
                  <a:pt x="34" y="413"/>
                </a:lnTo>
                <a:lnTo>
                  <a:pt x="34" y="414"/>
                </a:lnTo>
                <a:lnTo>
                  <a:pt x="34" y="416"/>
                </a:lnTo>
                <a:lnTo>
                  <a:pt x="34" y="416"/>
                </a:lnTo>
                <a:lnTo>
                  <a:pt x="34" y="417"/>
                </a:lnTo>
                <a:lnTo>
                  <a:pt x="34" y="418"/>
                </a:lnTo>
                <a:lnTo>
                  <a:pt x="34" y="419"/>
                </a:lnTo>
                <a:lnTo>
                  <a:pt x="34" y="419"/>
                </a:lnTo>
                <a:lnTo>
                  <a:pt x="35" y="421"/>
                </a:lnTo>
                <a:lnTo>
                  <a:pt x="36" y="421"/>
                </a:lnTo>
                <a:lnTo>
                  <a:pt x="36" y="421"/>
                </a:lnTo>
                <a:lnTo>
                  <a:pt x="36" y="422"/>
                </a:lnTo>
                <a:lnTo>
                  <a:pt x="36" y="422"/>
                </a:lnTo>
                <a:lnTo>
                  <a:pt x="35" y="422"/>
                </a:lnTo>
                <a:lnTo>
                  <a:pt x="34" y="422"/>
                </a:lnTo>
                <a:lnTo>
                  <a:pt x="34" y="422"/>
                </a:lnTo>
                <a:lnTo>
                  <a:pt x="32" y="422"/>
                </a:lnTo>
                <a:lnTo>
                  <a:pt x="31" y="422"/>
                </a:lnTo>
                <a:lnTo>
                  <a:pt x="31" y="423"/>
                </a:lnTo>
                <a:lnTo>
                  <a:pt x="30" y="424"/>
                </a:lnTo>
                <a:lnTo>
                  <a:pt x="29" y="424"/>
                </a:lnTo>
                <a:lnTo>
                  <a:pt x="29" y="424"/>
                </a:lnTo>
                <a:lnTo>
                  <a:pt x="29" y="423"/>
                </a:lnTo>
                <a:lnTo>
                  <a:pt x="29" y="423"/>
                </a:lnTo>
                <a:lnTo>
                  <a:pt x="29" y="422"/>
                </a:lnTo>
                <a:lnTo>
                  <a:pt x="30" y="422"/>
                </a:lnTo>
                <a:lnTo>
                  <a:pt x="31" y="422"/>
                </a:lnTo>
                <a:lnTo>
                  <a:pt x="31" y="422"/>
                </a:lnTo>
                <a:lnTo>
                  <a:pt x="31" y="421"/>
                </a:lnTo>
                <a:lnTo>
                  <a:pt x="31" y="419"/>
                </a:lnTo>
                <a:lnTo>
                  <a:pt x="31" y="419"/>
                </a:lnTo>
                <a:lnTo>
                  <a:pt x="30" y="419"/>
                </a:lnTo>
                <a:lnTo>
                  <a:pt x="29" y="421"/>
                </a:lnTo>
                <a:lnTo>
                  <a:pt x="29" y="421"/>
                </a:lnTo>
                <a:lnTo>
                  <a:pt x="27" y="421"/>
                </a:lnTo>
                <a:lnTo>
                  <a:pt x="26" y="421"/>
                </a:lnTo>
                <a:lnTo>
                  <a:pt x="25" y="419"/>
                </a:lnTo>
                <a:lnTo>
                  <a:pt x="26" y="419"/>
                </a:lnTo>
                <a:lnTo>
                  <a:pt x="26" y="419"/>
                </a:lnTo>
                <a:lnTo>
                  <a:pt x="27" y="418"/>
                </a:lnTo>
                <a:lnTo>
                  <a:pt x="29" y="418"/>
                </a:lnTo>
                <a:lnTo>
                  <a:pt x="29" y="417"/>
                </a:lnTo>
                <a:lnTo>
                  <a:pt x="29" y="416"/>
                </a:lnTo>
                <a:lnTo>
                  <a:pt x="29" y="416"/>
                </a:lnTo>
                <a:lnTo>
                  <a:pt x="29" y="414"/>
                </a:lnTo>
                <a:lnTo>
                  <a:pt x="29" y="413"/>
                </a:lnTo>
                <a:lnTo>
                  <a:pt x="27" y="413"/>
                </a:lnTo>
                <a:lnTo>
                  <a:pt x="26" y="413"/>
                </a:lnTo>
                <a:lnTo>
                  <a:pt x="25" y="413"/>
                </a:lnTo>
                <a:lnTo>
                  <a:pt x="25" y="412"/>
                </a:lnTo>
                <a:lnTo>
                  <a:pt x="26" y="411"/>
                </a:lnTo>
                <a:lnTo>
                  <a:pt x="26" y="411"/>
                </a:lnTo>
                <a:lnTo>
                  <a:pt x="27" y="411"/>
                </a:lnTo>
                <a:lnTo>
                  <a:pt x="29" y="409"/>
                </a:lnTo>
                <a:lnTo>
                  <a:pt x="29" y="409"/>
                </a:lnTo>
                <a:lnTo>
                  <a:pt x="29" y="408"/>
                </a:lnTo>
                <a:lnTo>
                  <a:pt x="29" y="408"/>
                </a:lnTo>
                <a:lnTo>
                  <a:pt x="30" y="408"/>
                </a:lnTo>
                <a:lnTo>
                  <a:pt x="31" y="408"/>
                </a:lnTo>
                <a:lnTo>
                  <a:pt x="31" y="407"/>
                </a:lnTo>
                <a:lnTo>
                  <a:pt x="31" y="405"/>
                </a:lnTo>
                <a:lnTo>
                  <a:pt x="32" y="405"/>
                </a:lnTo>
                <a:lnTo>
                  <a:pt x="34" y="405"/>
                </a:lnTo>
                <a:lnTo>
                  <a:pt x="34" y="405"/>
                </a:lnTo>
                <a:lnTo>
                  <a:pt x="34" y="404"/>
                </a:lnTo>
                <a:lnTo>
                  <a:pt x="35" y="404"/>
                </a:lnTo>
                <a:lnTo>
                  <a:pt x="36" y="404"/>
                </a:lnTo>
                <a:lnTo>
                  <a:pt x="36" y="403"/>
                </a:lnTo>
                <a:lnTo>
                  <a:pt x="37" y="403"/>
                </a:lnTo>
                <a:lnTo>
                  <a:pt x="39" y="403"/>
                </a:lnTo>
                <a:lnTo>
                  <a:pt x="39" y="403"/>
                </a:lnTo>
                <a:lnTo>
                  <a:pt x="40" y="403"/>
                </a:lnTo>
                <a:lnTo>
                  <a:pt x="41" y="402"/>
                </a:lnTo>
                <a:lnTo>
                  <a:pt x="41" y="402"/>
                </a:lnTo>
                <a:lnTo>
                  <a:pt x="41" y="402"/>
                </a:lnTo>
                <a:lnTo>
                  <a:pt x="42" y="400"/>
                </a:lnTo>
                <a:lnTo>
                  <a:pt x="44" y="400"/>
                </a:lnTo>
                <a:lnTo>
                  <a:pt x="44" y="400"/>
                </a:lnTo>
                <a:lnTo>
                  <a:pt x="45" y="400"/>
                </a:lnTo>
                <a:lnTo>
                  <a:pt x="46" y="400"/>
                </a:lnTo>
                <a:lnTo>
                  <a:pt x="48" y="400"/>
                </a:lnTo>
                <a:lnTo>
                  <a:pt x="48" y="399"/>
                </a:lnTo>
                <a:lnTo>
                  <a:pt x="49" y="399"/>
                </a:lnTo>
                <a:lnTo>
                  <a:pt x="49" y="398"/>
                </a:lnTo>
                <a:lnTo>
                  <a:pt x="50" y="398"/>
                </a:lnTo>
                <a:lnTo>
                  <a:pt x="50" y="397"/>
                </a:lnTo>
                <a:lnTo>
                  <a:pt x="51" y="397"/>
                </a:lnTo>
                <a:lnTo>
                  <a:pt x="53" y="397"/>
                </a:lnTo>
                <a:lnTo>
                  <a:pt x="53" y="397"/>
                </a:lnTo>
                <a:lnTo>
                  <a:pt x="54" y="397"/>
                </a:lnTo>
                <a:lnTo>
                  <a:pt x="55" y="395"/>
                </a:lnTo>
                <a:lnTo>
                  <a:pt x="55" y="395"/>
                </a:lnTo>
                <a:lnTo>
                  <a:pt x="55" y="395"/>
                </a:lnTo>
                <a:lnTo>
                  <a:pt x="56" y="395"/>
                </a:lnTo>
                <a:lnTo>
                  <a:pt x="58" y="395"/>
                </a:lnTo>
                <a:lnTo>
                  <a:pt x="59" y="395"/>
                </a:lnTo>
                <a:lnTo>
                  <a:pt x="60" y="395"/>
                </a:lnTo>
                <a:lnTo>
                  <a:pt x="60" y="394"/>
                </a:lnTo>
                <a:lnTo>
                  <a:pt x="60" y="394"/>
                </a:lnTo>
                <a:lnTo>
                  <a:pt x="60" y="393"/>
                </a:lnTo>
                <a:lnTo>
                  <a:pt x="60" y="392"/>
                </a:lnTo>
                <a:lnTo>
                  <a:pt x="60" y="392"/>
                </a:lnTo>
                <a:lnTo>
                  <a:pt x="60" y="390"/>
                </a:lnTo>
                <a:lnTo>
                  <a:pt x="59" y="392"/>
                </a:lnTo>
                <a:lnTo>
                  <a:pt x="58" y="392"/>
                </a:lnTo>
                <a:lnTo>
                  <a:pt x="58" y="392"/>
                </a:lnTo>
                <a:lnTo>
                  <a:pt x="58" y="392"/>
                </a:lnTo>
                <a:lnTo>
                  <a:pt x="58" y="393"/>
                </a:lnTo>
                <a:lnTo>
                  <a:pt x="58" y="393"/>
                </a:lnTo>
                <a:lnTo>
                  <a:pt x="56" y="393"/>
                </a:lnTo>
                <a:lnTo>
                  <a:pt x="55" y="392"/>
                </a:lnTo>
                <a:lnTo>
                  <a:pt x="55" y="392"/>
                </a:lnTo>
                <a:lnTo>
                  <a:pt x="55" y="392"/>
                </a:lnTo>
                <a:lnTo>
                  <a:pt x="55" y="390"/>
                </a:lnTo>
                <a:lnTo>
                  <a:pt x="55" y="389"/>
                </a:lnTo>
                <a:lnTo>
                  <a:pt x="55" y="389"/>
                </a:lnTo>
                <a:lnTo>
                  <a:pt x="54" y="389"/>
                </a:lnTo>
                <a:lnTo>
                  <a:pt x="53" y="389"/>
                </a:lnTo>
                <a:lnTo>
                  <a:pt x="53" y="389"/>
                </a:lnTo>
                <a:lnTo>
                  <a:pt x="53" y="389"/>
                </a:lnTo>
                <a:lnTo>
                  <a:pt x="53" y="390"/>
                </a:lnTo>
                <a:lnTo>
                  <a:pt x="51" y="390"/>
                </a:lnTo>
                <a:lnTo>
                  <a:pt x="50" y="392"/>
                </a:lnTo>
                <a:lnTo>
                  <a:pt x="50" y="392"/>
                </a:lnTo>
                <a:lnTo>
                  <a:pt x="49" y="392"/>
                </a:lnTo>
                <a:lnTo>
                  <a:pt x="48" y="392"/>
                </a:lnTo>
                <a:lnTo>
                  <a:pt x="48" y="393"/>
                </a:lnTo>
                <a:lnTo>
                  <a:pt x="48" y="393"/>
                </a:lnTo>
                <a:lnTo>
                  <a:pt x="48" y="392"/>
                </a:lnTo>
                <a:lnTo>
                  <a:pt x="48" y="392"/>
                </a:lnTo>
                <a:lnTo>
                  <a:pt x="46" y="392"/>
                </a:lnTo>
                <a:lnTo>
                  <a:pt x="45" y="392"/>
                </a:lnTo>
                <a:lnTo>
                  <a:pt x="44" y="392"/>
                </a:lnTo>
                <a:lnTo>
                  <a:pt x="44" y="392"/>
                </a:lnTo>
                <a:lnTo>
                  <a:pt x="44" y="390"/>
                </a:lnTo>
                <a:lnTo>
                  <a:pt x="42" y="390"/>
                </a:lnTo>
                <a:lnTo>
                  <a:pt x="41" y="389"/>
                </a:lnTo>
                <a:lnTo>
                  <a:pt x="41" y="389"/>
                </a:lnTo>
                <a:lnTo>
                  <a:pt x="41" y="389"/>
                </a:lnTo>
                <a:lnTo>
                  <a:pt x="41" y="388"/>
                </a:lnTo>
                <a:lnTo>
                  <a:pt x="41" y="387"/>
                </a:lnTo>
                <a:lnTo>
                  <a:pt x="41" y="387"/>
                </a:lnTo>
                <a:lnTo>
                  <a:pt x="41" y="387"/>
                </a:lnTo>
                <a:lnTo>
                  <a:pt x="40" y="387"/>
                </a:lnTo>
                <a:lnTo>
                  <a:pt x="39" y="387"/>
                </a:lnTo>
                <a:lnTo>
                  <a:pt x="39" y="387"/>
                </a:lnTo>
                <a:lnTo>
                  <a:pt x="39" y="387"/>
                </a:lnTo>
                <a:lnTo>
                  <a:pt x="37" y="387"/>
                </a:lnTo>
                <a:lnTo>
                  <a:pt x="36" y="387"/>
                </a:lnTo>
                <a:lnTo>
                  <a:pt x="36" y="387"/>
                </a:lnTo>
                <a:lnTo>
                  <a:pt x="36" y="385"/>
                </a:lnTo>
                <a:lnTo>
                  <a:pt x="36" y="384"/>
                </a:lnTo>
                <a:lnTo>
                  <a:pt x="35" y="384"/>
                </a:lnTo>
                <a:lnTo>
                  <a:pt x="34" y="384"/>
                </a:lnTo>
                <a:lnTo>
                  <a:pt x="34" y="384"/>
                </a:lnTo>
                <a:lnTo>
                  <a:pt x="34" y="383"/>
                </a:lnTo>
                <a:lnTo>
                  <a:pt x="35" y="383"/>
                </a:lnTo>
                <a:lnTo>
                  <a:pt x="36" y="382"/>
                </a:lnTo>
                <a:lnTo>
                  <a:pt x="36" y="382"/>
                </a:lnTo>
                <a:lnTo>
                  <a:pt x="37" y="382"/>
                </a:lnTo>
                <a:lnTo>
                  <a:pt x="39" y="382"/>
                </a:lnTo>
                <a:lnTo>
                  <a:pt x="39" y="382"/>
                </a:lnTo>
                <a:lnTo>
                  <a:pt x="39" y="382"/>
                </a:lnTo>
                <a:lnTo>
                  <a:pt x="40" y="382"/>
                </a:lnTo>
                <a:lnTo>
                  <a:pt x="41" y="382"/>
                </a:lnTo>
                <a:lnTo>
                  <a:pt x="41" y="382"/>
                </a:lnTo>
                <a:lnTo>
                  <a:pt x="42" y="382"/>
                </a:lnTo>
                <a:lnTo>
                  <a:pt x="44" y="380"/>
                </a:lnTo>
                <a:lnTo>
                  <a:pt x="44" y="380"/>
                </a:lnTo>
                <a:lnTo>
                  <a:pt x="45" y="380"/>
                </a:lnTo>
                <a:lnTo>
                  <a:pt x="46" y="379"/>
                </a:lnTo>
                <a:lnTo>
                  <a:pt x="48" y="379"/>
                </a:lnTo>
                <a:lnTo>
                  <a:pt x="46" y="379"/>
                </a:lnTo>
                <a:lnTo>
                  <a:pt x="45" y="379"/>
                </a:lnTo>
                <a:lnTo>
                  <a:pt x="44" y="379"/>
                </a:lnTo>
                <a:lnTo>
                  <a:pt x="44" y="378"/>
                </a:lnTo>
                <a:lnTo>
                  <a:pt x="44" y="377"/>
                </a:lnTo>
                <a:lnTo>
                  <a:pt x="44" y="375"/>
                </a:lnTo>
                <a:lnTo>
                  <a:pt x="45" y="375"/>
                </a:lnTo>
                <a:lnTo>
                  <a:pt x="46" y="375"/>
                </a:lnTo>
                <a:lnTo>
                  <a:pt x="48" y="375"/>
                </a:lnTo>
                <a:lnTo>
                  <a:pt x="48" y="374"/>
                </a:lnTo>
                <a:lnTo>
                  <a:pt x="48" y="374"/>
                </a:lnTo>
                <a:lnTo>
                  <a:pt x="48" y="374"/>
                </a:lnTo>
                <a:lnTo>
                  <a:pt x="49" y="374"/>
                </a:lnTo>
                <a:lnTo>
                  <a:pt x="50" y="373"/>
                </a:lnTo>
                <a:lnTo>
                  <a:pt x="50" y="373"/>
                </a:lnTo>
                <a:lnTo>
                  <a:pt x="50" y="373"/>
                </a:lnTo>
                <a:lnTo>
                  <a:pt x="51" y="373"/>
                </a:lnTo>
                <a:lnTo>
                  <a:pt x="53" y="371"/>
                </a:lnTo>
                <a:lnTo>
                  <a:pt x="53" y="370"/>
                </a:lnTo>
                <a:lnTo>
                  <a:pt x="51" y="370"/>
                </a:lnTo>
                <a:lnTo>
                  <a:pt x="50" y="370"/>
                </a:lnTo>
                <a:lnTo>
                  <a:pt x="50" y="370"/>
                </a:lnTo>
                <a:lnTo>
                  <a:pt x="49" y="370"/>
                </a:lnTo>
                <a:lnTo>
                  <a:pt x="50" y="369"/>
                </a:lnTo>
                <a:lnTo>
                  <a:pt x="50" y="368"/>
                </a:lnTo>
                <a:lnTo>
                  <a:pt x="50" y="368"/>
                </a:lnTo>
                <a:lnTo>
                  <a:pt x="50" y="366"/>
                </a:lnTo>
                <a:lnTo>
                  <a:pt x="50" y="365"/>
                </a:lnTo>
                <a:lnTo>
                  <a:pt x="50" y="365"/>
                </a:lnTo>
                <a:lnTo>
                  <a:pt x="49" y="365"/>
                </a:lnTo>
                <a:lnTo>
                  <a:pt x="49" y="365"/>
                </a:lnTo>
                <a:lnTo>
                  <a:pt x="48" y="365"/>
                </a:lnTo>
                <a:lnTo>
                  <a:pt x="48" y="365"/>
                </a:lnTo>
                <a:lnTo>
                  <a:pt x="48" y="365"/>
                </a:lnTo>
                <a:lnTo>
                  <a:pt x="48" y="364"/>
                </a:lnTo>
                <a:lnTo>
                  <a:pt x="48" y="363"/>
                </a:lnTo>
                <a:lnTo>
                  <a:pt x="48" y="363"/>
                </a:lnTo>
                <a:lnTo>
                  <a:pt x="46" y="361"/>
                </a:lnTo>
                <a:lnTo>
                  <a:pt x="45" y="361"/>
                </a:lnTo>
                <a:lnTo>
                  <a:pt x="45" y="360"/>
                </a:lnTo>
                <a:lnTo>
                  <a:pt x="44" y="360"/>
                </a:lnTo>
                <a:lnTo>
                  <a:pt x="44" y="360"/>
                </a:lnTo>
                <a:lnTo>
                  <a:pt x="44" y="359"/>
                </a:lnTo>
                <a:lnTo>
                  <a:pt x="44" y="358"/>
                </a:lnTo>
                <a:lnTo>
                  <a:pt x="45" y="358"/>
                </a:lnTo>
                <a:lnTo>
                  <a:pt x="46" y="358"/>
                </a:lnTo>
                <a:lnTo>
                  <a:pt x="48" y="356"/>
                </a:lnTo>
                <a:lnTo>
                  <a:pt x="46" y="356"/>
                </a:lnTo>
                <a:lnTo>
                  <a:pt x="48" y="355"/>
                </a:lnTo>
                <a:lnTo>
                  <a:pt x="46" y="355"/>
                </a:lnTo>
                <a:lnTo>
                  <a:pt x="45" y="355"/>
                </a:lnTo>
                <a:lnTo>
                  <a:pt x="44" y="355"/>
                </a:lnTo>
                <a:lnTo>
                  <a:pt x="44" y="356"/>
                </a:lnTo>
                <a:lnTo>
                  <a:pt x="44" y="356"/>
                </a:lnTo>
                <a:lnTo>
                  <a:pt x="42" y="356"/>
                </a:lnTo>
                <a:lnTo>
                  <a:pt x="41" y="356"/>
                </a:lnTo>
                <a:lnTo>
                  <a:pt x="41" y="356"/>
                </a:lnTo>
                <a:lnTo>
                  <a:pt x="41" y="355"/>
                </a:lnTo>
                <a:lnTo>
                  <a:pt x="41" y="355"/>
                </a:lnTo>
                <a:lnTo>
                  <a:pt x="41" y="354"/>
                </a:lnTo>
                <a:lnTo>
                  <a:pt x="40" y="354"/>
                </a:lnTo>
                <a:lnTo>
                  <a:pt x="39" y="354"/>
                </a:lnTo>
                <a:lnTo>
                  <a:pt x="39" y="354"/>
                </a:lnTo>
                <a:lnTo>
                  <a:pt x="37" y="353"/>
                </a:lnTo>
                <a:lnTo>
                  <a:pt x="36" y="353"/>
                </a:lnTo>
                <a:lnTo>
                  <a:pt x="36" y="351"/>
                </a:lnTo>
                <a:lnTo>
                  <a:pt x="36" y="351"/>
                </a:lnTo>
                <a:lnTo>
                  <a:pt x="36" y="350"/>
                </a:lnTo>
                <a:lnTo>
                  <a:pt x="36" y="350"/>
                </a:lnTo>
                <a:lnTo>
                  <a:pt x="35" y="350"/>
                </a:lnTo>
                <a:lnTo>
                  <a:pt x="34" y="350"/>
                </a:lnTo>
                <a:lnTo>
                  <a:pt x="34" y="350"/>
                </a:lnTo>
                <a:lnTo>
                  <a:pt x="34" y="351"/>
                </a:lnTo>
                <a:lnTo>
                  <a:pt x="32" y="351"/>
                </a:lnTo>
                <a:lnTo>
                  <a:pt x="31" y="351"/>
                </a:lnTo>
                <a:lnTo>
                  <a:pt x="31" y="351"/>
                </a:lnTo>
                <a:lnTo>
                  <a:pt x="31" y="350"/>
                </a:lnTo>
                <a:lnTo>
                  <a:pt x="31" y="350"/>
                </a:lnTo>
                <a:lnTo>
                  <a:pt x="31" y="349"/>
                </a:lnTo>
                <a:lnTo>
                  <a:pt x="30" y="349"/>
                </a:lnTo>
                <a:lnTo>
                  <a:pt x="29" y="349"/>
                </a:lnTo>
                <a:lnTo>
                  <a:pt x="29" y="349"/>
                </a:lnTo>
                <a:lnTo>
                  <a:pt x="29" y="348"/>
                </a:lnTo>
                <a:lnTo>
                  <a:pt x="29" y="346"/>
                </a:lnTo>
                <a:lnTo>
                  <a:pt x="27" y="346"/>
                </a:lnTo>
                <a:lnTo>
                  <a:pt x="26" y="346"/>
                </a:lnTo>
                <a:lnTo>
                  <a:pt x="25" y="346"/>
                </a:lnTo>
                <a:lnTo>
                  <a:pt x="25" y="345"/>
                </a:lnTo>
                <a:lnTo>
                  <a:pt x="25" y="344"/>
                </a:lnTo>
                <a:lnTo>
                  <a:pt x="25" y="344"/>
                </a:lnTo>
                <a:lnTo>
                  <a:pt x="26" y="344"/>
                </a:lnTo>
                <a:lnTo>
                  <a:pt x="27" y="343"/>
                </a:lnTo>
                <a:lnTo>
                  <a:pt x="29" y="343"/>
                </a:lnTo>
                <a:lnTo>
                  <a:pt x="29" y="341"/>
                </a:lnTo>
                <a:lnTo>
                  <a:pt x="29" y="341"/>
                </a:lnTo>
                <a:lnTo>
                  <a:pt x="27" y="341"/>
                </a:lnTo>
                <a:lnTo>
                  <a:pt x="26" y="340"/>
                </a:lnTo>
                <a:lnTo>
                  <a:pt x="25" y="340"/>
                </a:lnTo>
                <a:lnTo>
                  <a:pt x="25" y="340"/>
                </a:lnTo>
                <a:lnTo>
                  <a:pt x="25" y="339"/>
                </a:lnTo>
                <a:lnTo>
                  <a:pt x="25" y="337"/>
                </a:lnTo>
                <a:lnTo>
                  <a:pt x="25" y="337"/>
                </a:lnTo>
                <a:lnTo>
                  <a:pt x="25" y="336"/>
                </a:lnTo>
                <a:lnTo>
                  <a:pt x="24" y="336"/>
                </a:lnTo>
                <a:lnTo>
                  <a:pt x="24" y="335"/>
                </a:lnTo>
                <a:lnTo>
                  <a:pt x="22" y="335"/>
                </a:lnTo>
                <a:lnTo>
                  <a:pt x="22" y="335"/>
                </a:lnTo>
                <a:lnTo>
                  <a:pt x="22" y="334"/>
                </a:lnTo>
                <a:lnTo>
                  <a:pt x="21" y="334"/>
                </a:lnTo>
                <a:lnTo>
                  <a:pt x="21" y="332"/>
                </a:lnTo>
                <a:lnTo>
                  <a:pt x="20" y="332"/>
                </a:lnTo>
                <a:lnTo>
                  <a:pt x="20" y="332"/>
                </a:lnTo>
                <a:lnTo>
                  <a:pt x="19" y="331"/>
                </a:lnTo>
                <a:lnTo>
                  <a:pt x="17" y="331"/>
                </a:lnTo>
                <a:lnTo>
                  <a:pt x="17" y="330"/>
                </a:lnTo>
                <a:lnTo>
                  <a:pt x="17" y="330"/>
                </a:lnTo>
                <a:lnTo>
                  <a:pt x="17" y="329"/>
                </a:lnTo>
                <a:lnTo>
                  <a:pt x="17" y="327"/>
                </a:lnTo>
                <a:lnTo>
                  <a:pt x="17" y="327"/>
                </a:lnTo>
                <a:lnTo>
                  <a:pt x="17" y="327"/>
                </a:lnTo>
                <a:lnTo>
                  <a:pt x="17" y="325"/>
                </a:lnTo>
                <a:lnTo>
                  <a:pt x="17" y="324"/>
                </a:lnTo>
                <a:lnTo>
                  <a:pt x="17" y="322"/>
                </a:lnTo>
                <a:lnTo>
                  <a:pt x="16" y="322"/>
                </a:lnTo>
                <a:lnTo>
                  <a:pt x="15" y="322"/>
                </a:lnTo>
                <a:lnTo>
                  <a:pt x="15" y="322"/>
                </a:lnTo>
                <a:lnTo>
                  <a:pt x="14" y="322"/>
                </a:lnTo>
                <a:lnTo>
                  <a:pt x="14" y="322"/>
                </a:lnTo>
                <a:lnTo>
                  <a:pt x="14" y="321"/>
                </a:lnTo>
                <a:lnTo>
                  <a:pt x="15" y="320"/>
                </a:lnTo>
                <a:lnTo>
                  <a:pt x="15" y="320"/>
                </a:lnTo>
                <a:lnTo>
                  <a:pt x="15" y="320"/>
                </a:lnTo>
                <a:lnTo>
                  <a:pt x="16" y="319"/>
                </a:lnTo>
                <a:lnTo>
                  <a:pt x="16" y="319"/>
                </a:lnTo>
                <a:lnTo>
                  <a:pt x="16" y="317"/>
                </a:lnTo>
                <a:lnTo>
                  <a:pt x="17" y="317"/>
                </a:lnTo>
                <a:lnTo>
                  <a:pt x="17" y="316"/>
                </a:lnTo>
                <a:lnTo>
                  <a:pt x="17" y="316"/>
                </a:lnTo>
                <a:lnTo>
                  <a:pt x="17" y="315"/>
                </a:lnTo>
                <a:lnTo>
                  <a:pt x="17" y="314"/>
                </a:lnTo>
                <a:lnTo>
                  <a:pt x="17" y="314"/>
                </a:lnTo>
                <a:lnTo>
                  <a:pt x="16" y="312"/>
                </a:lnTo>
                <a:lnTo>
                  <a:pt x="16" y="311"/>
                </a:lnTo>
                <a:lnTo>
                  <a:pt x="16" y="311"/>
                </a:lnTo>
                <a:lnTo>
                  <a:pt x="16" y="310"/>
                </a:lnTo>
                <a:lnTo>
                  <a:pt x="16" y="310"/>
                </a:lnTo>
                <a:lnTo>
                  <a:pt x="15" y="310"/>
                </a:lnTo>
                <a:lnTo>
                  <a:pt x="14" y="310"/>
                </a:lnTo>
                <a:lnTo>
                  <a:pt x="14" y="310"/>
                </a:lnTo>
                <a:lnTo>
                  <a:pt x="12" y="309"/>
                </a:lnTo>
                <a:lnTo>
                  <a:pt x="12" y="309"/>
                </a:lnTo>
                <a:lnTo>
                  <a:pt x="12" y="307"/>
                </a:lnTo>
                <a:lnTo>
                  <a:pt x="14" y="307"/>
                </a:lnTo>
                <a:lnTo>
                  <a:pt x="15" y="307"/>
                </a:lnTo>
                <a:lnTo>
                  <a:pt x="15" y="306"/>
                </a:lnTo>
                <a:lnTo>
                  <a:pt x="14" y="306"/>
                </a:lnTo>
                <a:lnTo>
                  <a:pt x="14" y="305"/>
                </a:lnTo>
                <a:lnTo>
                  <a:pt x="14" y="303"/>
                </a:lnTo>
                <a:lnTo>
                  <a:pt x="14" y="303"/>
                </a:lnTo>
                <a:lnTo>
                  <a:pt x="14" y="303"/>
                </a:lnTo>
                <a:lnTo>
                  <a:pt x="14" y="302"/>
                </a:lnTo>
                <a:lnTo>
                  <a:pt x="14" y="301"/>
                </a:lnTo>
                <a:lnTo>
                  <a:pt x="14" y="300"/>
                </a:lnTo>
                <a:lnTo>
                  <a:pt x="14" y="300"/>
                </a:lnTo>
                <a:lnTo>
                  <a:pt x="12" y="300"/>
                </a:lnTo>
                <a:lnTo>
                  <a:pt x="12" y="300"/>
                </a:lnTo>
                <a:lnTo>
                  <a:pt x="11" y="300"/>
                </a:lnTo>
                <a:lnTo>
                  <a:pt x="12" y="298"/>
                </a:lnTo>
                <a:lnTo>
                  <a:pt x="12" y="297"/>
                </a:lnTo>
                <a:lnTo>
                  <a:pt x="12" y="297"/>
                </a:lnTo>
                <a:lnTo>
                  <a:pt x="12" y="297"/>
                </a:lnTo>
                <a:lnTo>
                  <a:pt x="14" y="297"/>
                </a:lnTo>
                <a:lnTo>
                  <a:pt x="15" y="297"/>
                </a:lnTo>
                <a:lnTo>
                  <a:pt x="15" y="297"/>
                </a:lnTo>
                <a:lnTo>
                  <a:pt x="15" y="296"/>
                </a:lnTo>
                <a:lnTo>
                  <a:pt x="15" y="295"/>
                </a:lnTo>
                <a:lnTo>
                  <a:pt x="15" y="295"/>
                </a:lnTo>
                <a:lnTo>
                  <a:pt x="16" y="295"/>
                </a:lnTo>
                <a:lnTo>
                  <a:pt x="16" y="295"/>
                </a:lnTo>
                <a:lnTo>
                  <a:pt x="17" y="295"/>
                </a:lnTo>
                <a:lnTo>
                  <a:pt x="17" y="295"/>
                </a:lnTo>
                <a:lnTo>
                  <a:pt x="19" y="295"/>
                </a:lnTo>
                <a:lnTo>
                  <a:pt x="20" y="295"/>
                </a:lnTo>
                <a:lnTo>
                  <a:pt x="20" y="295"/>
                </a:lnTo>
                <a:lnTo>
                  <a:pt x="20" y="295"/>
                </a:lnTo>
                <a:lnTo>
                  <a:pt x="21" y="295"/>
                </a:lnTo>
                <a:lnTo>
                  <a:pt x="22" y="295"/>
                </a:lnTo>
                <a:lnTo>
                  <a:pt x="22" y="295"/>
                </a:lnTo>
                <a:lnTo>
                  <a:pt x="22" y="293"/>
                </a:lnTo>
                <a:lnTo>
                  <a:pt x="24" y="292"/>
                </a:lnTo>
                <a:lnTo>
                  <a:pt x="24" y="292"/>
                </a:lnTo>
                <a:lnTo>
                  <a:pt x="25" y="291"/>
                </a:lnTo>
                <a:lnTo>
                  <a:pt x="25" y="291"/>
                </a:lnTo>
                <a:lnTo>
                  <a:pt x="26" y="291"/>
                </a:lnTo>
                <a:lnTo>
                  <a:pt x="27" y="291"/>
                </a:lnTo>
                <a:lnTo>
                  <a:pt x="29" y="291"/>
                </a:lnTo>
                <a:lnTo>
                  <a:pt x="29" y="291"/>
                </a:lnTo>
                <a:lnTo>
                  <a:pt x="30" y="291"/>
                </a:lnTo>
                <a:lnTo>
                  <a:pt x="31" y="291"/>
                </a:lnTo>
                <a:lnTo>
                  <a:pt x="31" y="291"/>
                </a:lnTo>
                <a:lnTo>
                  <a:pt x="31" y="290"/>
                </a:lnTo>
                <a:lnTo>
                  <a:pt x="31" y="290"/>
                </a:lnTo>
                <a:lnTo>
                  <a:pt x="31" y="288"/>
                </a:lnTo>
                <a:lnTo>
                  <a:pt x="31" y="288"/>
                </a:lnTo>
                <a:lnTo>
                  <a:pt x="31" y="287"/>
                </a:lnTo>
                <a:lnTo>
                  <a:pt x="31" y="287"/>
                </a:lnTo>
                <a:lnTo>
                  <a:pt x="31" y="286"/>
                </a:lnTo>
                <a:lnTo>
                  <a:pt x="31" y="285"/>
                </a:lnTo>
                <a:lnTo>
                  <a:pt x="31" y="285"/>
                </a:lnTo>
                <a:lnTo>
                  <a:pt x="31" y="283"/>
                </a:lnTo>
                <a:lnTo>
                  <a:pt x="32" y="283"/>
                </a:lnTo>
                <a:lnTo>
                  <a:pt x="34" y="283"/>
                </a:lnTo>
                <a:lnTo>
                  <a:pt x="34" y="285"/>
                </a:lnTo>
                <a:lnTo>
                  <a:pt x="34" y="285"/>
                </a:lnTo>
                <a:lnTo>
                  <a:pt x="34" y="286"/>
                </a:lnTo>
                <a:lnTo>
                  <a:pt x="34" y="286"/>
                </a:lnTo>
                <a:lnTo>
                  <a:pt x="34" y="286"/>
                </a:lnTo>
                <a:lnTo>
                  <a:pt x="35" y="286"/>
                </a:lnTo>
                <a:lnTo>
                  <a:pt x="36" y="286"/>
                </a:lnTo>
                <a:lnTo>
                  <a:pt x="36" y="286"/>
                </a:lnTo>
                <a:lnTo>
                  <a:pt x="37" y="286"/>
                </a:lnTo>
                <a:lnTo>
                  <a:pt x="39" y="287"/>
                </a:lnTo>
                <a:lnTo>
                  <a:pt x="39" y="287"/>
                </a:lnTo>
                <a:lnTo>
                  <a:pt x="39" y="288"/>
                </a:lnTo>
                <a:lnTo>
                  <a:pt x="39" y="288"/>
                </a:lnTo>
                <a:lnTo>
                  <a:pt x="39" y="287"/>
                </a:lnTo>
                <a:lnTo>
                  <a:pt x="39" y="287"/>
                </a:lnTo>
                <a:lnTo>
                  <a:pt x="40" y="286"/>
                </a:lnTo>
                <a:lnTo>
                  <a:pt x="41" y="286"/>
                </a:lnTo>
                <a:lnTo>
                  <a:pt x="41" y="286"/>
                </a:lnTo>
                <a:lnTo>
                  <a:pt x="41" y="285"/>
                </a:lnTo>
                <a:lnTo>
                  <a:pt x="41" y="285"/>
                </a:lnTo>
                <a:lnTo>
                  <a:pt x="42" y="285"/>
                </a:lnTo>
                <a:lnTo>
                  <a:pt x="42" y="283"/>
                </a:lnTo>
                <a:lnTo>
                  <a:pt x="42" y="282"/>
                </a:lnTo>
                <a:lnTo>
                  <a:pt x="42" y="281"/>
                </a:lnTo>
                <a:lnTo>
                  <a:pt x="42" y="281"/>
                </a:lnTo>
                <a:lnTo>
                  <a:pt x="41" y="281"/>
                </a:lnTo>
                <a:lnTo>
                  <a:pt x="41" y="280"/>
                </a:lnTo>
                <a:lnTo>
                  <a:pt x="41" y="278"/>
                </a:lnTo>
                <a:lnTo>
                  <a:pt x="41" y="278"/>
                </a:lnTo>
                <a:lnTo>
                  <a:pt x="41" y="278"/>
                </a:lnTo>
                <a:lnTo>
                  <a:pt x="41" y="277"/>
                </a:lnTo>
                <a:lnTo>
                  <a:pt x="41" y="276"/>
                </a:lnTo>
                <a:lnTo>
                  <a:pt x="40" y="276"/>
                </a:lnTo>
                <a:lnTo>
                  <a:pt x="40" y="276"/>
                </a:lnTo>
                <a:lnTo>
                  <a:pt x="39" y="275"/>
                </a:lnTo>
                <a:lnTo>
                  <a:pt x="39" y="275"/>
                </a:lnTo>
                <a:lnTo>
                  <a:pt x="39" y="273"/>
                </a:lnTo>
                <a:lnTo>
                  <a:pt x="39" y="273"/>
                </a:lnTo>
                <a:lnTo>
                  <a:pt x="39" y="272"/>
                </a:lnTo>
                <a:lnTo>
                  <a:pt x="39" y="272"/>
                </a:lnTo>
                <a:lnTo>
                  <a:pt x="37" y="271"/>
                </a:lnTo>
                <a:lnTo>
                  <a:pt x="37" y="271"/>
                </a:lnTo>
                <a:lnTo>
                  <a:pt x="36" y="271"/>
                </a:lnTo>
                <a:lnTo>
                  <a:pt x="36" y="269"/>
                </a:lnTo>
                <a:lnTo>
                  <a:pt x="36" y="268"/>
                </a:lnTo>
                <a:lnTo>
                  <a:pt x="36" y="268"/>
                </a:lnTo>
                <a:lnTo>
                  <a:pt x="36" y="268"/>
                </a:lnTo>
                <a:lnTo>
                  <a:pt x="36" y="268"/>
                </a:lnTo>
                <a:lnTo>
                  <a:pt x="36" y="268"/>
                </a:lnTo>
                <a:lnTo>
                  <a:pt x="37" y="268"/>
                </a:lnTo>
                <a:lnTo>
                  <a:pt x="39" y="268"/>
                </a:lnTo>
                <a:lnTo>
                  <a:pt x="39" y="268"/>
                </a:lnTo>
                <a:lnTo>
                  <a:pt x="40" y="268"/>
                </a:lnTo>
                <a:lnTo>
                  <a:pt x="41" y="268"/>
                </a:lnTo>
                <a:lnTo>
                  <a:pt x="41" y="267"/>
                </a:lnTo>
                <a:lnTo>
                  <a:pt x="41" y="266"/>
                </a:lnTo>
                <a:lnTo>
                  <a:pt x="41" y="266"/>
                </a:lnTo>
                <a:lnTo>
                  <a:pt x="41" y="266"/>
                </a:lnTo>
                <a:lnTo>
                  <a:pt x="40" y="264"/>
                </a:lnTo>
                <a:lnTo>
                  <a:pt x="39" y="264"/>
                </a:lnTo>
                <a:lnTo>
                  <a:pt x="39" y="264"/>
                </a:lnTo>
                <a:lnTo>
                  <a:pt x="39" y="263"/>
                </a:lnTo>
                <a:lnTo>
                  <a:pt x="39" y="263"/>
                </a:lnTo>
                <a:lnTo>
                  <a:pt x="39" y="262"/>
                </a:lnTo>
                <a:lnTo>
                  <a:pt x="40" y="262"/>
                </a:lnTo>
                <a:lnTo>
                  <a:pt x="41" y="262"/>
                </a:lnTo>
                <a:lnTo>
                  <a:pt x="41" y="262"/>
                </a:lnTo>
                <a:lnTo>
                  <a:pt x="41" y="262"/>
                </a:lnTo>
                <a:lnTo>
                  <a:pt x="42" y="261"/>
                </a:lnTo>
                <a:lnTo>
                  <a:pt x="44" y="261"/>
                </a:lnTo>
                <a:lnTo>
                  <a:pt x="44" y="261"/>
                </a:lnTo>
                <a:lnTo>
                  <a:pt x="44" y="259"/>
                </a:lnTo>
                <a:lnTo>
                  <a:pt x="44" y="259"/>
                </a:lnTo>
                <a:lnTo>
                  <a:pt x="44" y="259"/>
                </a:lnTo>
                <a:lnTo>
                  <a:pt x="42" y="259"/>
                </a:lnTo>
                <a:lnTo>
                  <a:pt x="41" y="259"/>
                </a:lnTo>
                <a:lnTo>
                  <a:pt x="41" y="259"/>
                </a:lnTo>
                <a:lnTo>
                  <a:pt x="40" y="259"/>
                </a:lnTo>
                <a:lnTo>
                  <a:pt x="39" y="259"/>
                </a:lnTo>
                <a:lnTo>
                  <a:pt x="39" y="259"/>
                </a:lnTo>
                <a:lnTo>
                  <a:pt x="39" y="259"/>
                </a:lnTo>
                <a:lnTo>
                  <a:pt x="39" y="259"/>
                </a:lnTo>
                <a:lnTo>
                  <a:pt x="39" y="259"/>
                </a:lnTo>
                <a:lnTo>
                  <a:pt x="39" y="259"/>
                </a:lnTo>
                <a:lnTo>
                  <a:pt x="40" y="259"/>
                </a:lnTo>
                <a:lnTo>
                  <a:pt x="41" y="258"/>
                </a:lnTo>
                <a:lnTo>
                  <a:pt x="41" y="257"/>
                </a:lnTo>
                <a:lnTo>
                  <a:pt x="41" y="257"/>
                </a:lnTo>
                <a:lnTo>
                  <a:pt x="41" y="256"/>
                </a:lnTo>
                <a:lnTo>
                  <a:pt x="41" y="256"/>
                </a:lnTo>
                <a:lnTo>
                  <a:pt x="41" y="257"/>
                </a:lnTo>
                <a:lnTo>
                  <a:pt x="42" y="257"/>
                </a:lnTo>
                <a:lnTo>
                  <a:pt x="44" y="257"/>
                </a:lnTo>
                <a:lnTo>
                  <a:pt x="44" y="257"/>
                </a:lnTo>
                <a:lnTo>
                  <a:pt x="44" y="256"/>
                </a:lnTo>
                <a:lnTo>
                  <a:pt x="44" y="254"/>
                </a:lnTo>
                <a:lnTo>
                  <a:pt x="44" y="254"/>
                </a:lnTo>
                <a:lnTo>
                  <a:pt x="44" y="254"/>
                </a:lnTo>
                <a:lnTo>
                  <a:pt x="44" y="253"/>
                </a:lnTo>
                <a:lnTo>
                  <a:pt x="44" y="253"/>
                </a:lnTo>
                <a:lnTo>
                  <a:pt x="45" y="252"/>
                </a:lnTo>
                <a:lnTo>
                  <a:pt x="46" y="252"/>
                </a:lnTo>
                <a:lnTo>
                  <a:pt x="46" y="252"/>
                </a:lnTo>
                <a:lnTo>
                  <a:pt x="45" y="252"/>
                </a:lnTo>
                <a:lnTo>
                  <a:pt x="45" y="252"/>
                </a:lnTo>
                <a:lnTo>
                  <a:pt x="44" y="252"/>
                </a:lnTo>
                <a:lnTo>
                  <a:pt x="44" y="252"/>
                </a:lnTo>
                <a:lnTo>
                  <a:pt x="42" y="252"/>
                </a:lnTo>
                <a:lnTo>
                  <a:pt x="41" y="252"/>
                </a:lnTo>
                <a:lnTo>
                  <a:pt x="41" y="252"/>
                </a:lnTo>
                <a:lnTo>
                  <a:pt x="40" y="252"/>
                </a:lnTo>
                <a:lnTo>
                  <a:pt x="39" y="251"/>
                </a:lnTo>
                <a:lnTo>
                  <a:pt x="39" y="251"/>
                </a:lnTo>
                <a:lnTo>
                  <a:pt x="39" y="251"/>
                </a:lnTo>
                <a:lnTo>
                  <a:pt x="39" y="249"/>
                </a:lnTo>
                <a:lnTo>
                  <a:pt x="37" y="249"/>
                </a:lnTo>
                <a:lnTo>
                  <a:pt x="36" y="249"/>
                </a:lnTo>
                <a:lnTo>
                  <a:pt x="36" y="249"/>
                </a:lnTo>
                <a:lnTo>
                  <a:pt x="36" y="249"/>
                </a:lnTo>
                <a:lnTo>
                  <a:pt x="35" y="248"/>
                </a:lnTo>
                <a:lnTo>
                  <a:pt x="35" y="248"/>
                </a:lnTo>
                <a:lnTo>
                  <a:pt x="35" y="248"/>
                </a:lnTo>
                <a:lnTo>
                  <a:pt x="36" y="248"/>
                </a:lnTo>
                <a:lnTo>
                  <a:pt x="36" y="247"/>
                </a:lnTo>
                <a:lnTo>
                  <a:pt x="37" y="247"/>
                </a:lnTo>
                <a:lnTo>
                  <a:pt x="39" y="247"/>
                </a:lnTo>
                <a:lnTo>
                  <a:pt x="39" y="247"/>
                </a:lnTo>
                <a:lnTo>
                  <a:pt x="40" y="247"/>
                </a:lnTo>
                <a:lnTo>
                  <a:pt x="40" y="247"/>
                </a:lnTo>
                <a:lnTo>
                  <a:pt x="40" y="247"/>
                </a:lnTo>
                <a:lnTo>
                  <a:pt x="39" y="247"/>
                </a:lnTo>
                <a:lnTo>
                  <a:pt x="39" y="246"/>
                </a:lnTo>
                <a:lnTo>
                  <a:pt x="39" y="246"/>
                </a:lnTo>
                <a:lnTo>
                  <a:pt x="37" y="246"/>
                </a:lnTo>
                <a:lnTo>
                  <a:pt x="36" y="246"/>
                </a:lnTo>
                <a:lnTo>
                  <a:pt x="36" y="246"/>
                </a:lnTo>
                <a:lnTo>
                  <a:pt x="35" y="244"/>
                </a:lnTo>
                <a:lnTo>
                  <a:pt x="35" y="244"/>
                </a:lnTo>
                <a:lnTo>
                  <a:pt x="35" y="243"/>
                </a:lnTo>
                <a:lnTo>
                  <a:pt x="35" y="243"/>
                </a:lnTo>
                <a:lnTo>
                  <a:pt x="36" y="243"/>
                </a:lnTo>
                <a:lnTo>
                  <a:pt x="36" y="243"/>
                </a:lnTo>
                <a:lnTo>
                  <a:pt x="36" y="242"/>
                </a:lnTo>
                <a:lnTo>
                  <a:pt x="37" y="240"/>
                </a:lnTo>
                <a:lnTo>
                  <a:pt x="39" y="240"/>
                </a:lnTo>
                <a:lnTo>
                  <a:pt x="39" y="240"/>
                </a:lnTo>
                <a:lnTo>
                  <a:pt x="40" y="240"/>
                </a:lnTo>
                <a:lnTo>
                  <a:pt x="40" y="240"/>
                </a:lnTo>
                <a:lnTo>
                  <a:pt x="40" y="239"/>
                </a:lnTo>
                <a:lnTo>
                  <a:pt x="39" y="239"/>
                </a:lnTo>
                <a:lnTo>
                  <a:pt x="39" y="238"/>
                </a:lnTo>
                <a:lnTo>
                  <a:pt x="37" y="238"/>
                </a:lnTo>
                <a:lnTo>
                  <a:pt x="37" y="238"/>
                </a:lnTo>
                <a:lnTo>
                  <a:pt x="37" y="238"/>
                </a:lnTo>
                <a:lnTo>
                  <a:pt x="37" y="237"/>
                </a:lnTo>
                <a:lnTo>
                  <a:pt x="37" y="237"/>
                </a:lnTo>
                <a:lnTo>
                  <a:pt x="39" y="235"/>
                </a:lnTo>
                <a:lnTo>
                  <a:pt x="39" y="235"/>
                </a:lnTo>
                <a:lnTo>
                  <a:pt x="40" y="235"/>
                </a:lnTo>
                <a:lnTo>
                  <a:pt x="40" y="235"/>
                </a:lnTo>
                <a:lnTo>
                  <a:pt x="39" y="235"/>
                </a:lnTo>
                <a:lnTo>
                  <a:pt x="39" y="235"/>
                </a:lnTo>
                <a:lnTo>
                  <a:pt x="37" y="235"/>
                </a:lnTo>
                <a:lnTo>
                  <a:pt x="36" y="235"/>
                </a:lnTo>
                <a:lnTo>
                  <a:pt x="36" y="235"/>
                </a:lnTo>
                <a:lnTo>
                  <a:pt x="35" y="235"/>
                </a:lnTo>
                <a:lnTo>
                  <a:pt x="35" y="235"/>
                </a:lnTo>
                <a:lnTo>
                  <a:pt x="34" y="235"/>
                </a:lnTo>
                <a:lnTo>
                  <a:pt x="34" y="234"/>
                </a:lnTo>
                <a:lnTo>
                  <a:pt x="35" y="234"/>
                </a:lnTo>
                <a:lnTo>
                  <a:pt x="35" y="233"/>
                </a:lnTo>
                <a:lnTo>
                  <a:pt x="36" y="233"/>
                </a:lnTo>
                <a:lnTo>
                  <a:pt x="36" y="233"/>
                </a:lnTo>
                <a:lnTo>
                  <a:pt x="36" y="232"/>
                </a:lnTo>
                <a:lnTo>
                  <a:pt x="36" y="230"/>
                </a:lnTo>
                <a:lnTo>
                  <a:pt x="36" y="230"/>
                </a:lnTo>
                <a:lnTo>
                  <a:pt x="36" y="230"/>
                </a:lnTo>
                <a:lnTo>
                  <a:pt x="36" y="230"/>
                </a:lnTo>
                <a:lnTo>
                  <a:pt x="35" y="230"/>
                </a:lnTo>
                <a:lnTo>
                  <a:pt x="34" y="230"/>
                </a:lnTo>
                <a:lnTo>
                  <a:pt x="34" y="230"/>
                </a:lnTo>
                <a:lnTo>
                  <a:pt x="32" y="230"/>
                </a:lnTo>
                <a:lnTo>
                  <a:pt x="31" y="230"/>
                </a:lnTo>
                <a:lnTo>
                  <a:pt x="31" y="230"/>
                </a:lnTo>
                <a:lnTo>
                  <a:pt x="31" y="229"/>
                </a:lnTo>
                <a:lnTo>
                  <a:pt x="32" y="229"/>
                </a:lnTo>
                <a:lnTo>
                  <a:pt x="34" y="228"/>
                </a:lnTo>
                <a:lnTo>
                  <a:pt x="34" y="228"/>
                </a:lnTo>
                <a:lnTo>
                  <a:pt x="34" y="228"/>
                </a:lnTo>
                <a:lnTo>
                  <a:pt x="34" y="228"/>
                </a:lnTo>
                <a:lnTo>
                  <a:pt x="34" y="227"/>
                </a:lnTo>
                <a:lnTo>
                  <a:pt x="31" y="227"/>
                </a:lnTo>
                <a:lnTo>
                  <a:pt x="31" y="227"/>
                </a:lnTo>
                <a:lnTo>
                  <a:pt x="31" y="224"/>
                </a:lnTo>
                <a:lnTo>
                  <a:pt x="31" y="225"/>
                </a:lnTo>
                <a:lnTo>
                  <a:pt x="30" y="225"/>
                </a:lnTo>
                <a:lnTo>
                  <a:pt x="29" y="227"/>
                </a:lnTo>
                <a:lnTo>
                  <a:pt x="29" y="227"/>
                </a:lnTo>
                <a:lnTo>
                  <a:pt x="29" y="225"/>
                </a:lnTo>
                <a:lnTo>
                  <a:pt x="29" y="224"/>
                </a:lnTo>
                <a:lnTo>
                  <a:pt x="29" y="225"/>
                </a:lnTo>
                <a:lnTo>
                  <a:pt x="27" y="225"/>
                </a:lnTo>
                <a:lnTo>
                  <a:pt x="26" y="225"/>
                </a:lnTo>
                <a:lnTo>
                  <a:pt x="25" y="225"/>
                </a:lnTo>
                <a:lnTo>
                  <a:pt x="25" y="224"/>
                </a:lnTo>
                <a:lnTo>
                  <a:pt x="25" y="224"/>
                </a:lnTo>
                <a:lnTo>
                  <a:pt x="24" y="224"/>
                </a:lnTo>
                <a:lnTo>
                  <a:pt x="24" y="223"/>
                </a:lnTo>
                <a:lnTo>
                  <a:pt x="22" y="223"/>
                </a:lnTo>
                <a:lnTo>
                  <a:pt x="21" y="222"/>
                </a:lnTo>
                <a:lnTo>
                  <a:pt x="21" y="222"/>
                </a:lnTo>
                <a:lnTo>
                  <a:pt x="21" y="220"/>
                </a:lnTo>
                <a:lnTo>
                  <a:pt x="21" y="220"/>
                </a:lnTo>
                <a:lnTo>
                  <a:pt x="20" y="219"/>
                </a:lnTo>
                <a:lnTo>
                  <a:pt x="20" y="219"/>
                </a:lnTo>
                <a:lnTo>
                  <a:pt x="20" y="218"/>
                </a:lnTo>
                <a:lnTo>
                  <a:pt x="20" y="217"/>
                </a:lnTo>
                <a:lnTo>
                  <a:pt x="20" y="217"/>
                </a:lnTo>
                <a:lnTo>
                  <a:pt x="19" y="217"/>
                </a:lnTo>
                <a:lnTo>
                  <a:pt x="19" y="217"/>
                </a:lnTo>
                <a:lnTo>
                  <a:pt x="19" y="215"/>
                </a:lnTo>
                <a:lnTo>
                  <a:pt x="17" y="214"/>
                </a:lnTo>
                <a:lnTo>
                  <a:pt x="17" y="214"/>
                </a:lnTo>
                <a:lnTo>
                  <a:pt x="17" y="214"/>
                </a:lnTo>
                <a:lnTo>
                  <a:pt x="16" y="213"/>
                </a:lnTo>
                <a:lnTo>
                  <a:pt x="16" y="212"/>
                </a:lnTo>
                <a:lnTo>
                  <a:pt x="16" y="212"/>
                </a:lnTo>
                <a:lnTo>
                  <a:pt x="16" y="210"/>
                </a:lnTo>
                <a:lnTo>
                  <a:pt x="16" y="209"/>
                </a:lnTo>
                <a:lnTo>
                  <a:pt x="17" y="209"/>
                </a:lnTo>
                <a:lnTo>
                  <a:pt x="17" y="209"/>
                </a:lnTo>
                <a:lnTo>
                  <a:pt x="19" y="209"/>
                </a:lnTo>
                <a:lnTo>
                  <a:pt x="20" y="209"/>
                </a:lnTo>
                <a:lnTo>
                  <a:pt x="20" y="209"/>
                </a:lnTo>
                <a:lnTo>
                  <a:pt x="20" y="208"/>
                </a:lnTo>
                <a:lnTo>
                  <a:pt x="20" y="206"/>
                </a:lnTo>
                <a:lnTo>
                  <a:pt x="20" y="206"/>
                </a:lnTo>
                <a:lnTo>
                  <a:pt x="20" y="206"/>
                </a:lnTo>
                <a:lnTo>
                  <a:pt x="20" y="205"/>
                </a:lnTo>
                <a:lnTo>
                  <a:pt x="20" y="205"/>
                </a:lnTo>
                <a:lnTo>
                  <a:pt x="19" y="204"/>
                </a:lnTo>
                <a:lnTo>
                  <a:pt x="17" y="204"/>
                </a:lnTo>
                <a:lnTo>
                  <a:pt x="17" y="203"/>
                </a:lnTo>
                <a:lnTo>
                  <a:pt x="17" y="203"/>
                </a:lnTo>
                <a:lnTo>
                  <a:pt x="17" y="201"/>
                </a:lnTo>
                <a:lnTo>
                  <a:pt x="19" y="201"/>
                </a:lnTo>
                <a:lnTo>
                  <a:pt x="19" y="200"/>
                </a:lnTo>
                <a:lnTo>
                  <a:pt x="19" y="200"/>
                </a:lnTo>
                <a:lnTo>
                  <a:pt x="19" y="199"/>
                </a:lnTo>
                <a:lnTo>
                  <a:pt x="19" y="198"/>
                </a:lnTo>
                <a:lnTo>
                  <a:pt x="19" y="198"/>
                </a:lnTo>
                <a:lnTo>
                  <a:pt x="19" y="198"/>
                </a:lnTo>
                <a:lnTo>
                  <a:pt x="17" y="196"/>
                </a:lnTo>
                <a:lnTo>
                  <a:pt x="17" y="196"/>
                </a:lnTo>
                <a:lnTo>
                  <a:pt x="17" y="195"/>
                </a:lnTo>
                <a:lnTo>
                  <a:pt x="16" y="195"/>
                </a:lnTo>
                <a:lnTo>
                  <a:pt x="15" y="195"/>
                </a:lnTo>
                <a:lnTo>
                  <a:pt x="15" y="195"/>
                </a:lnTo>
                <a:lnTo>
                  <a:pt x="14" y="195"/>
                </a:lnTo>
                <a:lnTo>
                  <a:pt x="14" y="195"/>
                </a:lnTo>
                <a:lnTo>
                  <a:pt x="15" y="195"/>
                </a:lnTo>
                <a:lnTo>
                  <a:pt x="15" y="195"/>
                </a:lnTo>
                <a:lnTo>
                  <a:pt x="16" y="195"/>
                </a:lnTo>
                <a:lnTo>
                  <a:pt x="16" y="194"/>
                </a:lnTo>
                <a:lnTo>
                  <a:pt x="16" y="194"/>
                </a:lnTo>
                <a:lnTo>
                  <a:pt x="15" y="194"/>
                </a:lnTo>
                <a:lnTo>
                  <a:pt x="15" y="194"/>
                </a:lnTo>
                <a:lnTo>
                  <a:pt x="14" y="193"/>
                </a:lnTo>
                <a:lnTo>
                  <a:pt x="14" y="193"/>
                </a:lnTo>
                <a:lnTo>
                  <a:pt x="14" y="193"/>
                </a:lnTo>
                <a:lnTo>
                  <a:pt x="12" y="193"/>
                </a:lnTo>
                <a:lnTo>
                  <a:pt x="12" y="193"/>
                </a:lnTo>
                <a:lnTo>
                  <a:pt x="11" y="193"/>
                </a:lnTo>
                <a:lnTo>
                  <a:pt x="11" y="193"/>
                </a:lnTo>
                <a:lnTo>
                  <a:pt x="12" y="191"/>
                </a:lnTo>
                <a:lnTo>
                  <a:pt x="12" y="191"/>
                </a:lnTo>
                <a:lnTo>
                  <a:pt x="12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89"/>
                </a:lnTo>
                <a:lnTo>
                  <a:pt x="12" y="189"/>
                </a:lnTo>
                <a:lnTo>
                  <a:pt x="12" y="189"/>
                </a:lnTo>
                <a:lnTo>
                  <a:pt x="12" y="190"/>
                </a:lnTo>
                <a:lnTo>
                  <a:pt x="11" y="190"/>
                </a:lnTo>
                <a:lnTo>
                  <a:pt x="11" y="189"/>
                </a:lnTo>
                <a:lnTo>
                  <a:pt x="11" y="188"/>
                </a:lnTo>
                <a:lnTo>
                  <a:pt x="11" y="186"/>
                </a:lnTo>
                <a:lnTo>
                  <a:pt x="11" y="186"/>
                </a:lnTo>
                <a:lnTo>
                  <a:pt x="11" y="186"/>
                </a:lnTo>
                <a:lnTo>
                  <a:pt x="12" y="186"/>
                </a:lnTo>
                <a:lnTo>
                  <a:pt x="12" y="185"/>
                </a:lnTo>
                <a:lnTo>
                  <a:pt x="12" y="185"/>
                </a:lnTo>
                <a:lnTo>
                  <a:pt x="14" y="184"/>
                </a:lnTo>
                <a:lnTo>
                  <a:pt x="14" y="184"/>
                </a:lnTo>
                <a:lnTo>
                  <a:pt x="12" y="184"/>
                </a:lnTo>
                <a:lnTo>
                  <a:pt x="12" y="184"/>
                </a:lnTo>
                <a:lnTo>
                  <a:pt x="12" y="184"/>
                </a:lnTo>
                <a:lnTo>
                  <a:pt x="11" y="184"/>
                </a:lnTo>
                <a:lnTo>
                  <a:pt x="10" y="184"/>
                </a:lnTo>
                <a:lnTo>
                  <a:pt x="10" y="184"/>
                </a:lnTo>
                <a:lnTo>
                  <a:pt x="8" y="184"/>
                </a:lnTo>
                <a:lnTo>
                  <a:pt x="8" y="184"/>
                </a:lnTo>
                <a:lnTo>
                  <a:pt x="7" y="184"/>
                </a:lnTo>
                <a:lnTo>
                  <a:pt x="7" y="183"/>
                </a:lnTo>
                <a:lnTo>
                  <a:pt x="7" y="181"/>
                </a:lnTo>
                <a:lnTo>
                  <a:pt x="7" y="181"/>
                </a:lnTo>
                <a:lnTo>
                  <a:pt x="7" y="181"/>
                </a:lnTo>
                <a:lnTo>
                  <a:pt x="6" y="181"/>
                </a:lnTo>
                <a:lnTo>
                  <a:pt x="6" y="181"/>
                </a:lnTo>
                <a:lnTo>
                  <a:pt x="5" y="181"/>
                </a:lnTo>
                <a:lnTo>
                  <a:pt x="5" y="181"/>
                </a:lnTo>
                <a:lnTo>
                  <a:pt x="5" y="180"/>
                </a:lnTo>
                <a:lnTo>
                  <a:pt x="5" y="179"/>
                </a:lnTo>
                <a:lnTo>
                  <a:pt x="5" y="179"/>
                </a:lnTo>
                <a:lnTo>
                  <a:pt x="6" y="179"/>
                </a:lnTo>
                <a:lnTo>
                  <a:pt x="6" y="179"/>
                </a:lnTo>
                <a:lnTo>
                  <a:pt x="7" y="179"/>
                </a:lnTo>
                <a:lnTo>
                  <a:pt x="8" y="179"/>
                </a:lnTo>
                <a:lnTo>
                  <a:pt x="10" y="179"/>
                </a:lnTo>
                <a:lnTo>
                  <a:pt x="10" y="178"/>
                </a:lnTo>
                <a:lnTo>
                  <a:pt x="8" y="176"/>
                </a:lnTo>
                <a:lnTo>
                  <a:pt x="8" y="176"/>
                </a:lnTo>
                <a:lnTo>
                  <a:pt x="8" y="175"/>
                </a:lnTo>
                <a:lnTo>
                  <a:pt x="10" y="174"/>
                </a:lnTo>
                <a:lnTo>
                  <a:pt x="10" y="174"/>
                </a:lnTo>
                <a:lnTo>
                  <a:pt x="10" y="172"/>
                </a:lnTo>
                <a:lnTo>
                  <a:pt x="10" y="171"/>
                </a:lnTo>
                <a:lnTo>
                  <a:pt x="10" y="171"/>
                </a:lnTo>
                <a:lnTo>
                  <a:pt x="10" y="170"/>
                </a:lnTo>
                <a:lnTo>
                  <a:pt x="10" y="169"/>
                </a:lnTo>
                <a:lnTo>
                  <a:pt x="8" y="167"/>
                </a:lnTo>
                <a:lnTo>
                  <a:pt x="7" y="167"/>
                </a:lnTo>
                <a:lnTo>
                  <a:pt x="6" y="167"/>
                </a:lnTo>
                <a:lnTo>
                  <a:pt x="6" y="166"/>
                </a:lnTo>
                <a:lnTo>
                  <a:pt x="6" y="165"/>
                </a:lnTo>
                <a:lnTo>
                  <a:pt x="6" y="165"/>
                </a:lnTo>
                <a:lnTo>
                  <a:pt x="6" y="164"/>
                </a:lnTo>
                <a:lnTo>
                  <a:pt x="6" y="162"/>
                </a:lnTo>
                <a:lnTo>
                  <a:pt x="6" y="162"/>
                </a:lnTo>
                <a:lnTo>
                  <a:pt x="6" y="162"/>
                </a:lnTo>
                <a:lnTo>
                  <a:pt x="6" y="161"/>
                </a:lnTo>
                <a:lnTo>
                  <a:pt x="6" y="160"/>
                </a:lnTo>
                <a:lnTo>
                  <a:pt x="6" y="160"/>
                </a:lnTo>
                <a:lnTo>
                  <a:pt x="6" y="160"/>
                </a:lnTo>
                <a:lnTo>
                  <a:pt x="5" y="159"/>
                </a:lnTo>
                <a:lnTo>
                  <a:pt x="3" y="157"/>
                </a:lnTo>
                <a:lnTo>
                  <a:pt x="3" y="157"/>
                </a:lnTo>
                <a:lnTo>
                  <a:pt x="3" y="157"/>
                </a:lnTo>
                <a:lnTo>
                  <a:pt x="3" y="156"/>
                </a:lnTo>
                <a:lnTo>
                  <a:pt x="2" y="155"/>
                </a:lnTo>
                <a:lnTo>
                  <a:pt x="2" y="155"/>
                </a:lnTo>
                <a:lnTo>
                  <a:pt x="2" y="154"/>
                </a:lnTo>
                <a:lnTo>
                  <a:pt x="3" y="154"/>
                </a:lnTo>
                <a:lnTo>
                  <a:pt x="3" y="152"/>
                </a:lnTo>
                <a:lnTo>
                  <a:pt x="3" y="152"/>
                </a:lnTo>
                <a:lnTo>
                  <a:pt x="3" y="152"/>
                </a:lnTo>
                <a:lnTo>
                  <a:pt x="3" y="151"/>
                </a:lnTo>
                <a:lnTo>
                  <a:pt x="3" y="150"/>
                </a:lnTo>
                <a:lnTo>
                  <a:pt x="3" y="149"/>
                </a:lnTo>
                <a:lnTo>
                  <a:pt x="3" y="149"/>
                </a:lnTo>
                <a:lnTo>
                  <a:pt x="3" y="149"/>
                </a:lnTo>
                <a:lnTo>
                  <a:pt x="3" y="147"/>
                </a:lnTo>
                <a:lnTo>
                  <a:pt x="3" y="146"/>
                </a:lnTo>
                <a:lnTo>
                  <a:pt x="2" y="146"/>
                </a:lnTo>
                <a:lnTo>
                  <a:pt x="2" y="146"/>
                </a:lnTo>
                <a:lnTo>
                  <a:pt x="2" y="146"/>
                </a:lnTo>
                <a:lnTo>
                  <a:pt x="2" y="146"/>
                </a:lnTo>
                <a:lnTo>
                  <a:pt x="2" y="146"/>
                </a:lnTo>
                <a:lnTo>
                  <a:pt x="2" y="146"/>
                </a:lnTo>
                <a:lnTo>
                  <a:pt x="1" y="145"/>
                </a:lnTo>
                <a:lnTo>
                  <a:pt x="1" y="144"/>
                </a:lnTo>
                <a:lnTo>
                  <a:pt x="1" y="144"/>
                </a:lnTo>
                <a:lnTo>
                  <a:pt x="1" y="142"/>
                </a:lnTo>
                <a:lnTo>
                  <a:pt x="2" y="142"/>
                </a:lnTo>
                <a:lnTo>
                  <a:pt x="2" y="141"/>
                </a:lnTo>
                <a:lnTo>
                  <a:pt x="2" y="141"/>
                </a:lnTo>
                <a:lnTo>
                  <a:pt x="2" y="140"/>
                </a:lnTo>
                <a:lnTo>
                  <a:pt x="2" y="138"/>
                </a:lnTo>
                <a:lnTo>
                  <a:pt x="2" y="138"/>
                </a:lnTo>
                <a:lnTo>
                  <a:pt x="2" y="137"/>
                </a:lnTo>
                <a:lnTo>
                  <a:pt x="3" y="136"/>
                </a:lnTo>
                <a:lnTo>
                  <a:pt x="3" y="136"/>
                </a:lnTo>
                <a:lnTo>
                  <a:pt x="2" y="135"/>
                </a:lnTo>
                <a:lnTo>
                  <a:pt x="2" y="133"/>
                </a:lnTo>
                <a:lnTo>
                  <a:pt x="1" y="133"/>
                </a:lnTo>
                <a:lnTo>
                  <a:pt x="1" y="133"/>
                </a:lnTo>
                <a:lnTo>
                  <a:pt x="1" y="132"/>
                </a:lnTo>
                <a:lnTo>
                  <a:pt x="2" y="131"/>
                </a:lnTo>
                <a:lnTo>
                  <a:pt x="2" y="130"/>
                </a:lnTo>
                <a:lnTo>
                  <a:pt x="1" y="130"/>
                </a:lnTo>
                <a:lnTo>
                  <a:pt x="1" y="130"/>
                </a:lnTo>
                <a:lnTo>
                  <a:pt x="1" y="130"/>
                </a:lnTo>
                <a:lnTo>
                  <a:pt x="1" y="128"/>
                </a:lnTo>
                <a:lnTo>
                  <a:pt x="1" y="127"/>
                </a:lnTo>
                <a:lnTo>
                  <a:pt x="2" y="127"/>
                </a:lnTo>
                <a:lnTo>
                  <a:pt x="2" y="126"/>
                </a:lnTo>
                <a:lnTo>
                  <a:pt x="2" y="125"/>
                </a:lnTo>
                <a:lnTo>
                  <a:pt x="2" y="125"/>
                </a:lnTo>
                <a:lnTo>
                  <a:pt x="3" y="123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1"/>
                </a:lnTo>
                <a:lnTo>
                  <a:pt x="3" y="120"/>
                </a:lnTo>
                <a:lnTo>
                  <a:pt x="3" y="120"/>
                </a:lnTo>
                <a:lnTo>
                  <a:pt x="3" y="118"/>
                </a:lnTo>
                <a:lnTo>
                  <a:pt x="3" y="117"/>
                </a:lnTo>
                <a:lnTo>
                  <a:pt x="3" y="117"/>
                </a:lnTo>
                <a:lnTo>
                  <a:pt x="3" y="116"/>
                </a:lnTo>
                <a:lnTo>
                  <a:pt x="5" y="115"/>
                </a:lnTo>
                <a:lnTo>
                  <a:pt x="5" y="115"/>
                </a:lnTo>
                <a:lnTo>
                  <a:pt x="5" y="113"/>
                </a:lnTo>
                <a:lnTo>
                  <a:pt x="5" y="112"/>
                </a:lnTo>
                <a:lnTo>
                  <a:pt x="5" y="111"/>
                </a:lnTo>
                <a:lnTo>
                  <a:pt x="3" y="111"/>
                </a:lnTo>
                <a:lnTo>
                  <a:pt x="3" y="111"/>
                </a:lnTo>
                <a:lnTo>
                  <a:pt x="3" y="111"/>
                </a:lnTo>
                <a:lnTo>
                  <a:pt x="3" y="111"/>
                </a:lnTo>
                <a:lnTo>
                  <a:pt x="3" y="110"/>
                </a:lnTo>
                <a:lnTo>
                  <a:pt x="3" y="108"/>
                </a:lnTo>
                <a:lnTo>
                  <a:pt x="3" y="108"/>
                </a:lnTo>
                <a:lnTo>
                  <a:pt x="2" y="107"/>
                </a:lnTo>
                <a:lnTo>
                  <a:pt x="2" y="106"/>
                </a:lnTo>
                <a:lnTo>
                  <a:pt x="2" y="106"/>
                </a:lnTo>
                <a:lnTo>
                  <a:pt x="3" y="104"/>
                </a:lnTo>
                <a:lnTo>
                  <a:pt x="3" y="103"/>
                </a:lnTo>
                <a:lnTo>
                  <a:pt x="3" y="103"/>
                </a:lnTo>
                <a:lnTo>
                  <a:pt x="2" y="103"/>
                </a:lnTo>
                <a:lnTo>
                  <a:pt x="1" y="102"/>
                </a:lnTo>
                <a:lnTo>
                  <a:pt x="1" y="101"/>
                </a:lnTo>
                <a:lnTo>
                  <a:pt x="2" y="101"/>
                </a:lnTo>
                <a:lnTo>
                  <a:pt x="2" y="99"/>
                </a:lnTo>
                <a:lnTo>
                  <a:pt x="3" y="98"/>
                </a:lnTo>
                <a:lnTo>
                  <a:pt x="3" y="98"/>
                </a:lnTo>
                <a:lnTo>
                  <a:pt x="2" y="98"/>
                </a:lnTo>
                <a:lnTo>
                  <a:pt x="2" y="97"/>
                </a:lnTo>
                <a:lnTo>
                  <a:pt x="1" y="96"/>
                </a:lnTo>
                <a:lnTo>
                  <a:pt x="2" y="96"/>
                </a:lnTo>
                <a:lnTo>
                  <a:pt x="1" y="96"/>
                </a:lnTo>
                <a:lnTo>
                  <a:pt x="1" y="94"/>
                </a:lnTo>
                <a:lnTo>
                  <a:pt x="1" y="94"/>
                </a:lnTo>
                <a:lnTo>
                  <a:pt x="0" y="93"/>
                </a:lnTo>
                <a:lnTo>
                  <a:pt x="0" y="92"/>
                </a:lnTo>
                <a:lnTo>
                  <a:pt x="0" y="92"/>
                </a:lnTo>
                <a:lnTo>
                  <a:pt x="1" y="91"/>
                </a:lnTo>
                <a:lnTo>
                  <a:pt x="1" y="89"/>
                </a:lnTo>
                <a:lnTo>
                  <a:pt x="1" y="89"/>
                </a:lnTo>
                <a:lnTo>
                  <a:pt x="1" y="88"/>
                </a:lnTo>
                <a:lnTo>
                  <a:pt x="1" y="87"/>
                </a:lnTo>
                <a:lnTo>
                  <a:pt x="1" y="87"/>
                </a:lnTo>
                <a:lnTo>
                  <a:pt x="1" y="86"/>
                </a:lnTo>
                <a:lnTo>
                  <a:pt x="2" y="84"/>
                </a:lnTo>
                <a:lnTo>
                  <a:pt x="3" y="86"/>
                </a:lnTo>
                <a:lnTo>
                  <a:pt x="3" y="84"/>
                </a:lnTo>
                <a:lnTo>
                  <a:pt x="3" y="84"/>
                </a:lnTo>
                <a:lnTo>
                  <a:pt x="3" y="83"/>
                </a:lnTo>
                <a:lnTo>
                  <a:pt x="3" y="82"/>
                </a:lnTo>
                <a:lnTo>
                  <a:pt x="3" y="82"/>
                </a:lnTo>
                <a:lnTo>
                  <a:pt x="5" y="82"/>
                </a:lnTo>
                <a:lnTo>
                  <a:pt x="6" y="81"/>
                </a:lnTo>
                <a:lnTo>
                  <a:pt x="6" y="79"/>
                </a:lnTo>
                <a:lnTo>
                  <a:pt x="6" y="79"/>
                </a:lnTo>
                <a:lnTo>
                  <a:pt x="5" y="78"/>
                </a:lnTo>
                <a:lnTo>
                  <a:pt x="5" y="77"/>
                </a:lnTo>
                <a:lnTo>
                  <a:pt x="6" y="77"/>
                </a:lnTo>
                <a:lnTo>
                  <a:pt x="6" y="77"/>
                </a:lnTo>
                <a:lnTo>
                  <a:pt x="5" y="77"/>
                </a:lnTo>
                <a:lnTo>
                  <a:pt x="5" y="75"/>
                </a:lnTo>
                <a:lnTo>
                  <a:pt x="5" y="74"/>
                </a:lnTo>
                <a:lnTo>
                  <a:pt x="5" y="73"/>
                </a:lnTo>
                <a:lnTo>
                  <a:pt x="6" y="73"/>
                </a:lnTo>
                <a:lnTo>
                  <a:pt x="6" y="73"/>
                </a:lnTo>
                <a:lnTo>
                  <a:pt x="7" y="72"/>
                </a:lnTo>
                <a:lnTo>
                  <a:pt x="7" y="72"/>
                </a:lnTo>
                <a:lnTo>
                  <a:pt x="7" y="70"/>
                </a:lnTo>
                <a:lnTo>
                  <a:pt x="7" y="70"/>
                </a:lnTo>
                <a:lnTo>
                  <a:pt x="7" y="69"/>
                </a:lnTo>
                <a:lnTo>
                  <a:pt x="8" y="68"/>
                </a:lnTo>
                <a:lnTo>
                  <a:pt x="8" y="68"/>
                </a:lnTo>
                <a:lnTo>
                  <a:pt x="10" y="67"/>
                </a:lnTo>
                <a:lnTo>
                  <a:pt x="10" y="65"/>
                </a:lnTo>
                <a:lnTo>
                  <a:pt x="10" y="65"/>
                </a:lnTo>
                <a:lnTo>
                  <a:pt x="8" y="64"/>
                </a:lnTo>
                <a:lnTo>
                  <a:pt x="10" y="63"/>
                </a:lnTo>
                <a:lnTo>
                  <a:pt x="10" y="63"/>
                </a:lnTo>
                <a:lnTo>
                  <a:pt x="10" y="62"/>
                </a:lnTo>
                <a:lnTo>
                  <a:pt x="10" y="62"/>
                </a:lnTo>
                <a:lnTo>
                  <a:pt x="10" y="60"/>
                </a:lnTo>
                <a:lnTo>
                  <a:pt x="10" y="60"/>
                </a:lnTo>
                <a:lnTo>
                  <a:pt x="11" y="59"/>
                </a:lnTo>
                <a:lnTo>
                  <a:pt x="10" y="58"/>
                </a:lnTo>
                <a:lnTo>
                  <a:pt x="10" y="58"/>
                </a:lnTo>
                <a:lnTo>
                  <a:pt x="10" y="57"/>
                </a:lnTo>
                <a:lnTo>
                  <a:pt x="10" y="55"/>
                </a:lnTo>
                <a:lnTo>
                  <a:pt x="11" y="55"/>
                </a:lnTo>
                <a:lnTo>
                  <a:pt x="12" y="57"/>
                </a:lnTo>
                <a:lnTo>
                  <a:pt x="12" y="55"/>
                </a:lnTo>
                <a:lnTo>
                  <a:pt x="12" y="54"/>
                </a:lnTo>
                <a:lnTo>
                  <a:pt x="12" y="54"/>
                </a:lnTo>
                <a:lnTo>
                  <a:pt x="12" y="53"/>
                </a:lnTo>
                <a:lnTo>
                  <a:pt x="12" y="52"/>
                </a:lnTo>
                <a:lnTo>
                  <a:pt x="12" y="52"/>
                </a:lnTo>
                <a:lnTo>
                  <a:pt x="12" y="50"/>
                </a:lnTo>
                <a:lnTo>
                  <a:pt x="12" y="50"/>
                </a:lnTo>
                <a:lnTo>
                  <a:pt x="12" y="52"/>
                </a:lnTo>
                <a:lnTo>
                  <a:pt x="14" y="53"/>
                </a:lnTo>
                <a:lnTo>
                  <a:pt x="15" y="53"/>
                </a:lnTo>
                <a:lnTo>
                  <a:pt x="15" y="53"/>
                </a:lnTo>
                <a:lnTo>
                  <a:pt x="15" y="52"/>
                </a:lnTo>
                <a:lnTo>
                  <a:pt x="15" y="52"/>
                </a:lnTo>
                <a:lnTo>
                  <a:pt x="16" y="50"/>
                </a:lnTo>
                <a:lnTo>
                  <a:pt x="16" y="49"/>
                </a:lnTo>
                <a:lnTo>
                  <a:pt x="17" y="49"/>
                </a:lnTo>
                <a:lnTo>
                  <a:pt x="17" y="49"/>
                </a:lnTo>
                <a:lnTo>
                  <a:pt x="17" y="48"/>
                </a:lnTo>
                <a:lnTo>
                  <a:pt x="19" y="47"/>
                </a:lnTo>
                <a:lnTo>
                  <a:pt x="19" y="47"/>
                </a:lnTo>
                <a:lnTo>
                  <a:pt x="19" y="47"/>
                </a:lnTo>
                <a:lnTo>
                  <a:pt x="19" y="45"/>
                </a:lnTo>
                <a:lnTo>
                  <a:pt x="20" y="44"/>
                </a:lnTo>
                <a:lnTo>
                  <a:pt x="20" y="44"/>
                </a:lnTo>
                <a:lnTo>
                  <a:pt x="20" y="43"/>
                </a:lnTo>
                <a:lnTo>
                  <a:pt x="20" y="43"/>
                </a:lnTo>
                <a:lnTo>
                  <a:pt x="20" y="41"/>
                </a:lnTo>
                <a:lnTo>
                  <a:pt x="19" y="41"/>
                </a:lnTo>
                <a:lnTo>
                  <a:pt x="19" y="40"/>
                </a:lnTo>
                <a:lnTo>
                  <a:pt x="20" y="40"/>
                </a:lnTo>
                <a:lnTo>
                  <a:pt x="20" y="40"/>
                </a:lnTo>
                <a:lnTo>
                  <a:pt x="21" y="40"/>
                </a:lnTo>
                <a:lnTo>
                  <a:pt x="22" y="40"/>
                </a:lnTo>
                <a:lnTo>
                  <a:pt x="22" y="40"/>
                </a:lnTo>
                <a:lnTo>
                  <a:pt x="22" y="40"/>
                </a:lnTo>
                <a:lnTo>
                  <a:pt x="24" y="40"/>
                </a:lnTo>
                <a:lnTo>
                  <a:pt x="25" y="40"/>
                </a:lnTo>
                <a:lnTo>
                  <a:pt x="25" y="39"/>
                </a:lnTo>
                <a:lnTo>
                  <a:pt x="25" y="39"/>
                </a:lnTo>
                <a:lnTo>
                  <a:pt x="26" y="38"/>
                </a:lnTo>
                <a:lnTo>
                  <a:pt x="26" y="38"/>
                </a:lnTo>
                <a:lnTo>
                  <a:pt x="27" y="38"/>
                </a:lnTo>
                <a:lnTo>
                  <a:pt x="29" y="38"/>
                </a:lnTo>
                <a:lnTo>
                  <a:pt x="29" y="38"/>
                </a:lnTo>
                <a:lnTo>
                  <a:pt x="30" y="36"/>
                </a:lnTo>
                <a:lnTo>
                  <a:pt x="30" y="35"/>
                </a:lnTo>
                <a:lnTo>
                  <a:pt x="31" y="35"/>
                </a:lnTo>
                <a:lnTo>
                  <a:pt x="31" y="34"/>
                </a:lnTo>
                <a:lnTo>
                  <a:pt x="31" y="35"/>
                </a:lnTo>
                <a:lnTo>
                  <a:pt x="32" y="35"/>
                </a:lnTo>
                <a:lnTo>
                  <a:pt x="34" y="34"/>
                </a:lnTo>
                <a:lnTo>
                  <a:pt x="34" y="34"/>
                </a:lnTo>
                <a:lnTo>
                  <a:pt x="35" y="34"/>
                </a:lnTo>
                <a:lnTo>
                  <a:pt x="35" y="33"/>
                </a:lnTo>
                <a:lnTo>
                  <a:pt x="35" y="33"/>
                </a:lnTo>
                <a:lnTo>
                  <a:pt x="35" y="31"/>
                </a:lnTo>
                <a:lnTo>
                  <a:pt x="35" y="33"/>
                </a:lnTo>
                <a:lnTo>
                  <a:pt x="36" y="31"/>
                </a:lnTo>
                <a:lnTo>
                  <a:pt x="36" y="30"/>
                </a:lnTo>
                <a:lnTo>
                  <a:pt x="35" y="30"/>
                </a:lnTo>
                <a:lnTo>
                  <a:pt x="35" y="29"/>
                </a:lnTo>
                <a:lnTo>
                  <a:pt x="35" y="28"/>
                </a:lnTo>
                <a:lnTo>
                  <a:pt x="34" y="28"/>
                </a:lnTo>
                <a:lnTo>
                  <a:pt x="34" y="26"/>
                </a:lnTo>
                <a:lnTo>
                  <a:pt x="35" y="26"/>
                </a:lnTo>
                <a:lnTo>
                  <a:pt x="36" y="26"/>
                </a:lnTo>
                <a:lnTo>
                  <a:pt x="36" y="26"/>
                </a:lnTo>
                <a:lnTo>
                  <a:pt x="37" y="26"/>
                </a:lnTo>
                <a:lnTo>
                  <a:pt x="37" y="25"/>
                </a:lnTo>
                <a:lnTo>
                  <a:pt x="39" y="25"/>
                </a:lnTo>
                <a:lnTo>
                  <a:pt x="39" y="24"/>
                </a:lnTo>
                <a:lnTo>
                  <a:pt x="39" y="24"/>
                </a:lnTo>
                <a:lnTo>
                  <a:pt x="40" y="24"/>
                </a:lnTo>
                <a:lnTo>
                  <a:pt x="41" y="24"/>
                </a:lnTo>
                <a:lnTo>
                  <a:pt x="41" y="24"/>
                </a:lnTo>
                <a:lnTo>
                  <a:pt x="41" y="23"/>
                </a:lnTo>
                <a:lnTo>
                  <a:pt x="42" y="23"/>
                </a:lnTo>
                <a:lnTo>
                  <a:pt x="42" y="21"/>
                </a:lnTo>
                <a:lnTo>
                  <a:pt x="44" y="21"/>
                </a:lnTo>
                <a:lnTo>
                  <a:pt x="44" y="21"/>
                </a:lnTo>
                <a:lnTo>
                  <a:pt x="44" y="20"/>
                </a:lnTo>
                <a:lnTo>
                  <a:pt x="44" y="20"/>
                </a:lnTo>
                <a:lnTo>
                  <a:pt x="45" y="19"/>
                </a:lnTo>
                <a:lnTo>
                  <a:pt x="45" y="18"/>
                </a:lnTo>
                <a:lnTo>
                  <a:pt x="45" y="16"/>
                </a:lnTo>
                <a:lnTo>
                  <a:pt x="45" y="16"/>
                </a:lnTo>
                <a:lnTo>
                  <a:pt x="46" y="16"/>
                </a:lnTo>
                <a:lnTo>
                  <a:pt x="48" y="15"/>
                </a:lnTo>
                <a:lnTo>
                  <a:pt x="48" y="14"/>
                </a:lnTo>
                <a:lnTo>
                  <a:pt x="48" y="14"/>
                </a:lnTo>
                <a:lnTo>
                  <a:pt x="48" y="13"/>
                </a:lnTo>
                <a:lnTo>
                  <a:pt x="49" y="14"/>
                </a:lnTo>
                <a:lnTo>
                  <a:pt x="50" y="14"/>
                </a:lnTo>
                <a:lnTo>
                  <a:pt x="50" y="13"/>
                </a:lnTo>
                <a:lnTo>
                  <a:pt x="50" y="11"/>
                </a:lnTo>
                <a:lnTo>
                  <a:pt x="50" y="11"/>
                </a:lnTo>
                <a:lnTo>
                  <a:pt x="51" y="10"/>
                </a:lnTo>
                <a:lnTo>
                  <a:pt x="51" y="10"/>
                </a:lnTo>
                <a:lnTo>
                  <a:pt x="51" y="9"/>
                </a:lnTo>
                <a:lnTo>
                  <a:pt x="51" y="9"/>
                </a:lnTo>
                <a:lnTo>
                  <a:pt x="53" y="7"/>
                </a:lnTo>
                <a:lnTo>
                  <a:pt x="53" y="7"/>
                </a:lnTo>
                <a:lnTo>
                  <a:pt x="53" y="6"/>
                </a:lnTo>
                <a:lnTo>
                  <a:pt x="53" y="6"/>
                </a:lnTo>
                <a:lnTo>
                  <a:pt x="53" y="5"/>
                </a:lnTo>
                <a:lnTo>
                  <a:pt x="53" y="4"/>
                </a:lnTo>
                <a:lnTo>
                  <a:pt x="54" y="4"/>
                </a:lnTo>
                <a:lnTo>
                  <a:pt x="54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1"/>
                </a:lnTo>
                <a:lnTo>
                  <a:pt x="53" y="0"/>
                </a:lnTo>
                <a:lnTo>
                  <a:pt x="51" y="0"/>
                </a:lnTo>
                <a:lnTo>
                  <a:pt x="53" y="0"/>
                </a:lnTo>
                <a:lnTo>
                  <a:pt x="53" y="0"/>
                </a:lnTo>
                <a:lnTo>
                  <a:pt x="54" y="0"/>
                </a:lnTo>
                <a:lnTo>
                  <a:pt x="55" y="0"/>
                </a:lnTo>
                <a:lnTo>
                  <a:pt x="55" y="0"/>
                </a:lnTo>
                <a:lnTo>
                  <a:pt x="56" y="0"/>
                </a:lnTo>
                <a:lnTo>
                  <a:pt x="58" y="0"/>
                </a:lnTo>
                <a:lnTo>
                  <a:pt x="58" y="0"/>
                </a:lnTo>
                <a:lnTo>
                  <a:pt x="59" y="0"/>
                </a:lnTo>
                <a:lnTo>
                  <a:pt x="60" y="0"/>
                </a:lnTo>
                <a:lnTo>
                  <a:pt x="60" y="1"/>
                </a:lnTo>
                <a:lnTo>
                  <a:pt x="60" y="1"/>
                </a:lnTo>
                <a:lnTo>
                  <a:pt x="60" y="2"/>
                </a:lnTo>
                <a:close/>
              </a:path>
            </a:pathLst>
          </a:custGeom>
          <a:noFill/>
          <a:ln w="15875" cap="rnd">
            <a:solidFill>
              <a:schemeClr val="bg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105" name="object 66">
            <a:extLst>
              <a:ext uri="{FF2B5EF4-FFF2-40B4-BE49-F238E27FC236}">
                <a16:creationId xmlns:a16="http://schemas.microsoft.com/office/drawing/2014/main" id="{D4494C8D-A5FD-44E6-9517-0DFCE98E0B5C}"/>
              </a:ext>
            </a:extLst>
          </p:cNvPr>
          <p:cNvSpPr txBox="1">
            <a:spLocks/>
          </p:cNvSpPr>
          <p:nvPr/>
        </p:nvSpPr>
        <p:spPr>
          <a:xfrm>
            <a:off x="233041" y="317266"/>
            <a:ext cx="9692640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" defTabSz="1097280">
              <a:spcBef>
                <a:spcPts val="120"/>
              </a:spcBef>
            </a:pPr>
            <a:r>
              <a:rPr lang="en-US" sz="2880" b="1" kern="0" spc="-6" dirty="0">
                <a:latin typeface="+mj-lt"/>
                <a:cs typeface="Carlito"/>
              </a:rPr>
              <a:t>Action Plan ICV Bus – Staff Bus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63657" y="1338492"/>
          <a:ext cx="11429999" cy="5383378"/>
        </p:xfrm>
        <a:graphic>
          <a:graphicData uri="http://schemas.openxmlformats.org/drawingml/2006/table">
            <a:tbl>
              <a:tblPr/>
              <a:tblGrid>
                <a:gridCol w="1197129">
                  <a:extLst>
                    <a:ext uri="{9D8B030D-6E8A-4147-A177-3AD203B41FA5}">
                      <a16:colId xmlns:a16="http://schemas.microsoft.com/office/drawing/2014/main" val="356817791"/>
                    </a:ext>
                  </a:extLst>
                </a:gridCol>
                <a:gridCol w="1100670">
                  <a:extLst>
                    <a:ext uri="{9D8B030D-6E8A-4147-A177-3AD203B41FA5}">
                      <a16:colId xmlns:a16="http://schemas.microsoft.com/office/drawing/2014/main" val="441340876"/>
                    </a:ext>
                  </a:extLst>
                </a:gridCol>
                <a:gridCol w="1232486">
                  <a:extLst>
                    <a:ext uri="{9D8B030D-6E8A-4147-A177-3AD203B41FA5}">
                      <a16:colId xmlns:a16="http://schemas.microsoft.com/office/drawing/2014/main" val="1194075358"/>
                    </a:ext>
                  </a:extLst>
                </a:gridCol>
                <a:gridCol w="3199220">
                  <a:extLst>
                    <a:ext uri="{9D8B030D-6E8A-4147-A177-3AD203B41FA5}">
                      <a16:colId xmlns:a16="http://schemas.microsoft.com/office/drawing/2014/main" val="899630911"/>
                    </a:ext>
                  </a:extLst>
                </a:gridCol>
                <a:gridCol w="2507585">
                  <a:extLst>
                    <a:ext uri="{9D8B030D-6E8A-4147-A177-3AD203B41FA5}">
                      <a16:colId xmlns:a16="http://schemas.microsoft.com/office/drawing/2014/main" val="1574080404"/>
                    </a:ext>
                  </a:extLst>
                </a:gridCol>
                <a:gridCol w="983368">
                  <a:extLst>
                    <a:ext uri="{9D8B030D-6E8A-4147-A177-3AD203B41FA5}">
                      <a16:colId xmlns:a16="http://schemas.microsoft.com/office/drawing/2014/main" val="50538181"/>
                    </a:ext>
                  </a:extLst>
                </a:gridCol>
                <a:gridCol w="1209541">
                  <a:extLst>
                    <a:ext uri="{9D8B030D-6E8A-4147-A177-3AD203B41FA5}">
                      <a16:colId xmlns:a16="http://schemas.microsoft.com/office/drawing/2014/main" val="1495293655"/>
                    </a:ext>
                  </a:extLst>
                </a:gridCol>
              </a:tblGrid>
              <a:tr h="2566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Hub</a:t>
                      </a:r>
                    </a:p>
                  </a:txBody>
                  <a:tcPr marL="9449" marR="9449" marT="9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Application</a:t>
                      </a:r>
                    </a:p>
                  </a:txBody>
                  <a:tcPr marL="9449" marR="9449" marT="9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Segment</a:t>
                      </a:r>
                    </a:p>
                  </a:txBody>
                  <a:tcPr marL="9449" marR="9449" marT="9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Problem</a:t>
                      </a:r>
                    </a:p>
                  </a:txBody>
                  <a:tcPr marL="9449" marR="9449" marT="9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Action Plan</a:t>
                      </a:r>
                    </a:p>
                  </a:txBody>
                  <a:tcPr marL="9449" marR="9449" marT="9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Target Date</a:t>
                      </a:r>
                    </a:p>
                  </a:txBody>
                  <a:tcPr marL="9449" marR="9449" marT="9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Responsibility</a:t>
                      </a:r>
                    </a:p>
                  </a:txBody>
                  <a:tcPr marL="9449" marR="9449" marT="9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161146"/>
                  </a:ext>
                </a:extLst>
              </a:tr>
              <a:tr h="123193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Poonamallee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9" marR="9449" marT="9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Staff Bus</a:t>
                      </a:r>
                    </a:p>
                  </a:txBody>
                  <a:tcPr marL="9449" marR="9449" marT="9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ICV Bus</a:t>
                      </a:r>
                    </a:p>
                  </a:txBody>
                  <a:tcPr marL="9449" marR="9449" marT="9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 Availability of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Economy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50S Staff Bus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Availability of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Economy 55 S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Wider Staff bus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Huge Price Gap of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5 to 6 lacs between AL and Competition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9" marR="9449" marT="94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Economy product Lynx Smart/Lynx Strong Refresher fascia staff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Buses</a:t>
                      </a:r>
                    </a:p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Lynx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Smart Wider Chassis staff bus to counter TML &amp; VECV in this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</a:t>
                      </a:r>
                    </a:p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Split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Billing of Chassis + Body through GTVS to save Rs.1 lacs on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taxes</a:t>
                      </a:r>
                    </a:p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Conduct Customer Meet for Staff Bus Customers with Product Demo of AL Fully Built Staff Buses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Conduct Financier Meets to capture Live deals in the Market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</a:t>
                      </a:r>
                    </a:p>
                  </a:txBody>
                  <a:tcPr marL="9449" marR="9449" marT="94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Q3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FY 23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Q4 FY 23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t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Every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Quarterly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once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t"/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t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Quarterly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once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9" marR="9449" marT="94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Bus Vertical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Bus Vertical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ASM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ASM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ASM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9" marR="9449" marT="94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256298"/>
                  </a:ext>
                </a:extLst>
              </a:tr>
              <a:tr h="96501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Vellore</a:t>
                      </a:r>
                    </a:p>
                  </a:txBody>
                  <a:tcPr marL="9449" marR="9449" marT="9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289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564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6" hidden="1">
            <a:extLst>
              <a:ext uri="{FF2B5EF4-FFF2-40B4-BE49-F238E27FC236}">
                <a16:creationId xmlns:a16="http://schemas.microsoft.com/office/drawing/2014/main" id="{9A232116-E38D-4CDA-8862-7D8B3F6C19C2}"/>
              </a:ext>
            </a:extLst>
          </p:cNvPr>
          <p:cNvSpPr txBox="1">
            <a:spLocks/>
          </p:cNvSpPr>
          <p:nvPr/>
        </p:nvSpPr>
        <p:spPr>
          <a:xfrm>
            <a:off x="-4143094" y="-1722403"/>
            <a:ext cx="13648531" cy="149271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" defTabSz="1097280">
              <a:spcBef>
                <a:spcPts val="120"/>
              </a:spcBef>
            </a:pPr>
            <a:r>
              <a:rPr lang="en-US" sz="4800" kern="0" spc="-6" dirty="0">
                <a:latin typeface="Arial" panose="020B0604020202020204" pitchFamily="34" charset="0"/>
                <a:cs typeface="Carlito"/>
              </a:rPr>
              <a:t>Uttar Pradesh AL Dealer Network – Current Scenario</a:t>
            </a:r>
            <a:r>
              <a:rPr lang="en-US" sz="4800" kern="0" spc="-18" dirty="0">
                <a:latin typeface="Arial" panose="020B0604020202020204" pitchFamily="34" charset="0"/>
                <a:cs typeface="Carlito"/>
              </a:rPr>
              <a:t> </a:t>
            </a:r>
            <a:endParaRPr lang="en-US" sz="4800" kern="0" dirty="0">
              <a:latin typeface="Arial" panose="020B0604020202020204" pitchFamily="34" charset="0"/>
              <a:cs typeface="Carlito"/>
            </a:endParaRPr>
          </a:p>
        </p:txBody>
      </p:sp>
      <p:sp>
        <p:nvSpPr>
          <p:cNvPr id="5444" name="Freeform 512" hidden="1">
            <a:extLst>
              <a:ext uri="{FF2B5EF4-FFF2-40B4-BE49-F238E27FC236}">
                <a16:creationId xmlns:a16="http://schemas.microsoft.com/office/drawing/2014/main" id="{21F95DA8-E764-4E56-9AC2-7FC82835B009}"/>
              </a:ext>
            </a:extLst>
          </p:cNvPr>
          <p:cNvSpPr>
            <a:spLocks/>
          </p:cNvSpPr>
          <p:nvPr/>
        </p:nvSpPr>
        <p:spPr bwMode="auto">
          <a:xfrm>
            <a:off x="12512047" y="6285484"/>
            <a:ext cx="1021454" cy="821605"/>
          </a:xfrm>
          <a:custGeom>
            <a:avLst/>
            <a:gdLst>
              <a:gd name="T0" fmla="*/ 48 w 92"/>
              <a:gd name="T1" fmla="*/ 16 h 74"/>
              <a:gd name="T2" fmla="*/ 55 w 92"/>
              <a:gd name="T3" fmla="*/ 21 h 74"/>
              <a:gd name="T4" fmla="*/ 61 w 92"/>
              <a:gd name="T5" fmla="*/ 24 h 74"/>
              <a:gd name="T6" fmla="*/ 69 w 92"/>
              <a:gd name="T7" fmla="*/ 21 h 74"/>
              <a:gd name="T8" fmla="*/ 75 w 92"/>
              <a:gd name="T9" fmla="*/ 25 h 74"/>
              <a:gd name="T10" fmla="*/ 74 w 92"/>
              <a:gd name="T11" fmla="*/ 32 h 74"/>
              <a:gd name="T12" fmla="*/ 82 w 92"/>
              <a:gd name="T13" fmla="*/ 32 h 74"/>
              <a:gd name="T14" fmla="*/ 90 w 92"/>
              <a:gd name="T15" fmla="*/ 29 h 74"/>
              <a:gd name="T16" fmla="*/ 91 w 92"/>
              <a:gd name="T17" fmla="*/ 35 h 74"/>
              <a:gd name="T18" fmla="*/ 87 w 92"/>
              <a:gd name="T19" fmla="*/ 39 h 74"/>
              <a:gd name="T20" fmla="*/ 87 w 92"/>
              <a:gd name="T21" fmla="*/ 45 h 74"/>
              <a:gd name="T22" fmla="*/ 84 w 92"/>
              <a:gd name="T23" fmla="*/ 49 h 74"/>
              <a:gd name="T24" fmla="*/ 85 w 92"/>
              <a:gd name="T25" fmla="*/ 54 h 74"/>
              <a:gd name="T26" fmla="*/ 79 w 92"/>
              <a:gd name="T27" fmla="*/ 53 h 74"/>
              <a:gd name="T28" fmla="*/ 79 w 92"/>
              <a:gd name="T29" fmla="*/ 49 h 74"/>
              <a:gd name="T30" fmla="*/ 72 w 92"/>
              <a:gd name="T31" fmla="*/ 46 h 74"/>
              <a:gd name="T32" fmla="*/ 69 w 92"/>
              <a:gd name="T33" fmla="*/ 45 h 74"/>
              <a:gd name="T34" fmla="*/ 65 w 92"/>
              <a:gd name="T35" fmla="*/ 45 h 74"/>
              <a:gd name="T36" fmla="*/ 61 w 92"/>
              <a:gd name="T37" fmla="*/ 50 h 74"/>
              <a:gd name="T38" fmla="*/ 60 w 92"/>
              <a:gd name="T39" fmla="*/ 56 h 74"/>
              <a:gd name="T40" fmla="*/ 57 w 92"/>
              <a:gd name="T41" fmla="*/ 64 h 74"/>
              <a:gd name="T42" fmla="*/ 57 w 92"/>
              <a:gd name="T43" fmla="*/ 69 h 74"/>
              <a:gd name="T44" fmla="*/ 55 w 92"/>
              <a:gd name="T45" fmla="*/ 69 h 74"/>
              <a:gd name="T46" fmla="*/ 51 w 92"/>
              <a:gd name="T47" fmla="*/ 70 h 74"/>
              <a:gd name="T48" fmla="*/ 47 w 92"/>
              <a:gd name="T49" fmla="*/ 71 h 74"/>
              <a:gd name="T50" fmla="*/ 41 w 92"/>
              <a:gd name="T51" fmla="*/ 69 h 74"/>
              <a:gd name="T52" fmla="*/ 35 w 92"/>
              <a:gd name="T53" fmla="*/ 71 h 74"/>
              <a:gd name="T54" fmla="*/ 28 w 92"/>
              <a:gd name="T55" fmla="*/ 68 h 74"/>
              <a:gd name="T56" fmla="*/ 22 w 92"/>
              <a:gd name="T57" fmla="*/ 70 h 74"/>
              <a:gd name="T58" fmla="*/ 16 w 92"/>
              <a:gd name="T59" fmla="*/ 73 h 74"/>
              <a:gd name="T60" fmla="*/ 16 w 92"/>
              <a:gd name="T61" fmla="*/ 68 h 74"/>
              <a:gd name="T62" fmla="*/ 18 w 92"/>
              <a:gd name="T63" fmla="*/ 59 h 74"/>
              <a:gd name="T64" fmla="*/ 21 w 92"/>
              <a:gd name="T65" fmla="*/ 56 h 74"/>
              <a:gd name="T66" fmla="*/ 21 w 92"/>
              <a:gd name="T67" fmla="*/ 49 h 74"/>
              <a:gd name="T68" fmla="*/ 23 w 92"/>
              <a:gd name="T69" fmla="*/ 42 h 74"/>
              <a:gd name="T70" fmla="*/ 19 w 92"/>
              <a:gd name="T71" fmla="*/ 41 h 74"/>
              <a:gd name="T72" fmla="*/ 17 w 92"/>
              <a:gd name="T73" fmla="*/ 48 h 74"/>
              <a:gd name="T74" fmla="*/ 14 w 92"/>
              <a:gd name="T75" fmla="*/ 49 h 74"/>
              <a:gd name="T76" fmla="*/ 9 w 92"/>
              <a:gd name="T77" fmla="*/ 46 h 74"/>
              <a:gd name="T78" fmla="*/ 3 w 92"/>
              <a:gd name="T79" fmla="*/ 49 h 74"/>
              <a:gd name="T80" fmla="*/ 3 w 92"/>
              <a:gd name="T81" fmla="*/ 42 h 74"/>
              <a:gd name="T82" fmla="*/ 8 w 92"/>
              <a:gd name="T83" fmla="*/ 40 h 74"/>
              <a:gd name="T84" fmla="*/ 12 w 92"/>
              <a:gd name="T85" fmla="*/ 35 h 74"/>
              <a:gd name="T86" fmla="*/ 8 w 92"/>
              <a:gd name="T87" fmla="*/ 34 h 74"/>
              <a:gd name="T88" fmla="*/ 12 w 92"/>
              <a:gd name="T89" fmla="*/ 32 h 74"/>
              <a:gd name="T90" fmla="*/ 11 w 92"/>
              <a:gd name="T91" fmla="*/ 27 h 74"/>
              <a:gd name="T92" fmla="*/ 9 w 92"/>
              <a:gd name="T93" fmla="*/ 24 h 74"/>
              <a:gd name="T94" fmla="*/ 14 w 92"/>
              <a:gd name="T95" fmla="*/ 21 h 74"/>
              <a:gd name="T96" fmla="*/ 18 w 92"/>
              <a:gd name="T97" fmla="*/ 19 h 74"/>
              <a:gd name="T98" fmla="*/ 22 w 92"/>
              <a:gd name="T99" fmla="*/ 14 h 74"/>
              <a:gd name="T100" fmla="*/ 27 w 92"/>
              <a:gd name="T101" fmla="*/ 10 h 74"/>
              <a:gd name="T102" fmla="*/ 29 w 92"/>
              <a:gd name="T103" fmla="*/ 8 h 74"/>
              <a:gd name="T104" fmla="*/ 33 w 92"/>
              <a:gd name="T105" fmla="*/ 6 h 74"/>
              <a:gd name="T106" fmla="*/ 36 w 92"/>
              <a:gd name="T107" fmla="*/ 2 h 74"/>
              <a:gd name="T108" fmla="*/ 38 w 92"/>
              <a:gd name="T109" fmla="*/ 2 h 74"/>
              <a:gd name="T110" fmla="*/ 47 w 92"/>
              <a:gd name="T111" fmla="*/ 3 h 74"/>
              <a:gd name="T112" fmla="*/ 55 w 92"/>
              <a:gd name="T113" fmla="*/ 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2" h="74">
                <a:moveTo>
                  <a:pt x="52" y="11"/>
                </a:moveTo>
                <a:lnTo>
                  <a:pt x="52" y="11"/>
                </a:lnTo>
                <a:lnTo>
                  <a:pt x="51" y="11"/>
                </a:lnTo>
                <a:lnTo>
                  <a:pt x="50" y="11"/>
                </a:lnTo>
                <a:lnTo>
                  <a:pt x="50" y="12"/>
                </a:lnTo>
                <a:lnTo>
                  <a:pt x="50" y="14"/>
                </a:lnTo>
                <a:lnTo>
                  <a:pt x="50" y="14"/>
                </a:lnTo>
                <a:lnTo>
                  <a:pt x="50" y="15"/>
                </a:lnTo>
                <a:lnTo>
                  <a:pt x="48" y="16"/>
                </a:lnTo>
                <a:lnTo>
                  <a:pt x="48" y="16"/>
                </a:lnTo>
                <a:lnTo>
                  <a:pt x="50" y="16"/>
                </a:lnTo>
                <a:lnTo>
                  <a:pt x="50" y="16"/>
                </a:lnTo>
                <a:lnTo>
                  <a:pt x="51" y="17"/>
                </a:lnTo>
                <a:lnTo>
                  <a:pt x="51" y="17"/>
                </a:lnTo>
                <a:lnTo>
                  <a:pt x="52" y="19"/>
                </a:lnTo>
                <a:lnTo>
                  <a:pt x="52" y="19"/>
                </a:lnTo>
                <a:lnTo>
                  <a:pt x="52" y="19"/>
                </a:lnTo>
                <a:lnTo>
                  <a:pt x="53" y="19"/>
                </a:lnTo>
                <a:lnTo>
                  <a:pt x="55" y="20"/>
                </a:lnTo>
                <a:lnTo>
                  <a:pt x="55" y="21"/>
                </a:lnTo>
                <a:lnTo>
                  <a:pt x="55" y="21"/>
                </a:lnTo>
                <a:lnTo>
                  <a:pt x="55" y="21"/>
                </a:lnTo>
                <a:lnTo>
                  <a:pt x="56" y="21"/>
                </a:lnTo>
                <a:lnTo>
                  <a:pt x="57" y="21"/>
                </a:lnTo>
                <a:lnTo>
                  <a:pt x="57" y="21"/>
                </a:lnTo>
                <a:lnTo>
                  <a:pt x="60" y="21"/>
                </a:lnTo>
                <a:lnTo>
                  <a:pt x="60" y="21"/>
                </a:lnTo>
                <a:lnTo>
                  <a:pt x="60" y="22"/>
                </a:lnTo>
                <a:lnTo>
                  <a:pt x="60" y="24"/>
                </a:lnTo>
                <a:lnTo>
                  <a:pt x="61" y="24"/>
                </a:lnTo>
                <a:lnTo>
                  <a:pt x="62" y="24"/>
                </a:lnTo>
                <a:lnTo>
                  <a:pt x="62" y="24"/>
                </a:lnTo>
                <a:lnTo>
                  <a:pt x="63" y="24"/>
                </a:lnTo>
                <a:lnTo>
                  <a:pt x="65" y="24"/>
                </a:lnTo>
                <a:lnTo>
                  <a:pt x="66" y="24"/>
                </a:lnTo>
                <a:lnTo>
                  <a:pt x="66" y="24"/>
                </a:lnTo>
                <a:lnTo>
                  <a:pt x="66" y="24"/>
                </a:lnTo>
                <a:lnTo>
                  <a:pt x="67" y="24"/>
                </a:lnTo>
                <a:lnTo>
                  <a:pt x="69" y="22"/>
                </a:lnTo>
                <a:lnTo>
                  <a:pt x="69" y="21"/>
                </a:lnTo>
                <a:lnTo>
                  <a:pt x="69" y="21"/>
                </a:lnTo>
                <a:lnTo>
                  <a:pt x="70" y="21"/>
                </a:lnTo>
                <a:lnTo>
                  <a:pt x="71" y="21"/>
                </a:lnTo>
                <a:lnTo>
                  <a:pt x="71" y="21"/>
                </a:lnTo>
                <a:lnTo>
                  <a:pt x="72" y="22"/>
                </a:lnTo>
                <a:lnTo>
                  <a:pt x="74" y="22"/>
                </a:lnTo>
                <a:lnTo>
                  <a:pt x="74" y="24"/>
                </a:lnTo>
                <a:lnTo>
                  <a:pt x="74" y="24"/>
                </a:lnTo>
                <a:lnTo>
                  <a:pt x="75" y="24"/>
                </a:lnTo>
                <a:lnTo>
                  <a:pt x="75" y="25"/>
                </a:lnTo>
                <a:lnTo>
                  <a:pt x="76" y="26"/>
                </a:lnTo>
                <a:lnTo>
                  <a:pt x="76" y="27"/>
                </a:lnTo>
                <a:lnTo>
                  <a:pt x="75" y="27"/>
                </a:lnTo>
                <a:lnTo>
                  <a:pt x="75" y="27"/>
                </a:lnTo>
                <a:lnTo>
                  <a:pt x="74" y="29"/>
                </a:lnTo>
                <a:lnTo>
                  <a:pt x="74" y="30"/>
                </a:lnTo>
                <a:lnTo>
                  <a:pt x="74" y="30"/>
                </a:lnTo>
                <a:lnTo>
                  <a:pt x="74" y="31"/>
                </a:lnTo>
                <a:lnTo>
                  <a:pt x="74" y="32"/>
                </a:lnTo>
                <a:lnTo>
                  <a:pt x="74" y="32"/>
                </a:lnTo>
                <a:lnTo>
                  <a:pt x="75" y="32"/>
                </a:lnTo>
                <a:lnTo>
                  <a:pt x="76" y="32"/>
                </a:lnTo>
                <a:lnTo>
                  <a:pt x="76" y="32"/>
                </a:lnTo>
                <a:lnTo>
                  <a:pt x="77" y="32"/>
                </a:lnTo>
                <a:lnTo>
                  <a:pt x="79" y="32"/>
                </a:lnTo>
                <a:lnTo>
                  <a:pt x="79" y="32"/>
                </a:lnTo>
                <a:lnTo>
                  <a:pt x="80" y="32"/>
                </a:lnTo>
                <a:lnTo>
                  <a:pt x="81" y="32"/>
                </a:lnTo>
                <a:lnTo>
                  <a:pt x="81" y="32"/>
                </a:lnTo>
                <a:lnTo>
                  <a:pt x="82" y="32"/>
                </a:lnTo>
                <a:lnTo>
                  <a:pt x="84" y="32"/>
                </a:lnTo>
                <a:lnTo>
                  <a:pt x="85" y="31"/>
                </a:lnTo>
                <a:lnTo>
                  <a:pt x="85" y="31"/>
                </a:lnTo>
                <a:lnTo>
                  <a:pt x="85" y="31"/>
                </a:lnTo>
                <a:lnTo>
                  <a:pt x="86" y="30"/>
                </a:lnTo>
                <a:lnTo>
                  <a:pt x="87" y="30"/>
                </a:lnTo>
                <a:lnTo>
                  <a:pt x="87" y="29"/>
                </a:lnTo>
                <a:lnTo>
                  <a:pt x="87" y="29"/>
                </a:lnTo>
                <a:lnTo>
                  <a:pt x="89" y="29"/>
                </a:lnTo>
                <a:lnTo>
                  <a:pt x="90" y="29"/>
                </a:lnTo>
                <a:lnTo>
                  <a:pt x="90" y="29"/>
                </a:lnTo>
                <a:lnTo>
                  <a:pt x="90" y="29"/>
                </a:lnTo>
                <a:lnTo>
                  <a:pt x="90" y="30"/>
                </a:lnTo>
                <a:lnTo>
                  <a:pt x="90" y="30"/>
                </a:lnTo>
                <a:lnTo>
                  <a:pt x="91" y="31"/>
                </a:lnTo>
                <a:lnTo>
                  <a:pt x="91" y="32"/>
                </a:lnTo>
                <a:lnTo>
                  <a:pt x="92" y="32"/>
                </a:lnTo>
                <a:lnTo>
                  <a:pt x="91" y="34"/>
                </a:lnTo>
                <a:lnTo>
                  <a:pt x="91" y="35"/>
                </a:lnTo>
                <a:lnTo>
                  <a:pt x="91" y="35"/>
                </a:lnTo>
                <a:lnTo>
                  <a:pt x="91" y="36"/>
                </a:lnTo>
                <a:lnTo>
                  <a:pt x="90" y="36"/>
                </a:lnTo>
                <a:lnTo>
                  <a:pt x="90" y="37"/>
                </a:lnTo>
                <a:lnTo>
                  <a:pt x="89" y="36"/>
                </a:lnTo>
                <a:lnTo>
                  <a:pt x="87" y="36"/>
                </a:lnTo>
                <a:lnTo>
                  <a:pt x="87" y="36"/>
                </a:lnTo>
                <a:lnTo>
                  <a:pt x="87" y="37"/>
                </a:lnTo>
                <a:lnTo>
                  <a:pt x="87" y="37"/>
                </a:lnTo>
                <a:lnTo>
                  <a:pt x="87" y="39"/>
                </a:lnTo>
                <a:lnTo>
                  <a:pt x="87" y="39"/>
                </a:lnTo>
                <a:lnTo>
                  <a:pt x="89" y="40"/>
                </a:lnTo>
                <a:lnTo>
                  <a:pt x="89" y="40"/>
                </a:lnTo>
                <a:lnTo>
                  <a:pt x="89" y="41"/>
                </a:lnTo>
                <a:lnTo>
                  <a:pt x="89" y="42"/>
                </a:lnTo>
                <a:lnTo>
                  <a:pt x="87" y="42"/>
                </a:lnTo>
                <a:lnTo>
                  <a:pt x="89" y="42"/>
                </a:lnTo>
                <a:lnTo>
                  <a:pt x="89" y="42"/>
                </a:lnTo>
                <a:lnTo>
                  <a:pt x="89" y="44"/>
                </a:lnTo>
                <a:lnTo>
                  <a:pt x="87" y="44"/>
                </a:lnTo>
                <a:lnTo>
                  <a:pt x="87" y="45"/>
                </a:lnTo>
                <a:lnTo>
                  <a:pt x="86" y="45"/>
                </a:lnTo>
                <a:lnTo>
                  <a:pt x="85" y="45"/>
                </a:lnTo>
                <a:lnTo>
                  <a:pt x="85" y="45"/>
                </a:lnTo>
                <a:lnTo>
                  <a:pt x="84" y="45"/>
                </a:lnTo>
                <a:lnTo>
                  <a:pt x="84" y="45"/>
                </a:lnTo>
                <a:lnTo>
                  <a:pt x="84" y="46"/>
                </a:lnTo>
                <a:lnTo>
                  <a:pt x="82" y="46"/>
                </a:lnTo>
                <a:lnTo>
                  <a:pt x="82" y="48"/>
                </a:lnTo>
                <a:lnTo>
                  <a:pt x="84" y="48"/>
                </a:lnTo>
                <a:lnTo>
                  <a:pt x="84" y="49"/>
                </a:lnTo>
                <a:lnTo>
                  <a:pt x="85" y="49"/>
                </a:lnTo>
                <a:lnTo>
                  <a:pt x="85" y="50"/>
                </a:lnTo>
                <a:lnTo>
                  <a:pt x="85" y="50"/>
                </a:lnTo>
                <a:lnTo>
                  <a:pt x="86" y="50"/>
                </a:lnTo>
                <a:lnTo>
                  <a:pt x="86" y="50"/>
                </a:lnTo>
                <a:lnTo>
                  <a:pt x="86" y="51"/>
                </a:lnTo>
                <a:lnTo>
                  <a:pt x="85" y="51"/>
                </a:lnTo>
                <a:lnTo>
                  <a:pt x="85" y="53"/>
                </a:lnTo>
                <a:lnTo>
                  <a:pt x="85" y="54"/>
                </a:lnTo>
                <a:lnTo>
                  <a:pt x="85" y="54"/>
                </a:lnTo>
                <a:lnTo>
                  <a:pt x="85" y="55"/>
                </a:lnTo>
                <a:lnTo>
                  <a:pt x="85" y="54"/>
                </a:lnTo>
                <a:lnTo>
                  <a:pt x="84" y="54"/>
                </a:lnTo>
                <a:lnTo>
                  <a:pt x="84" y="53"/>
                </a:lnTo>
                <a:lnTo>
                  <a:pt x="82" y="53"/>
                </a:lnTo>
                <a:lnTo>
                  <a:pt x="81" y="53"/>
                </a:lnTo>
                <a:lnTo>
                  <a:pt x="81" y="53"/>
                </a:lnTo>
                <a:lnTo>
                  <a:pt x="80" y="53"/>
                </a:lnTo>
                <a:lnTo>
                  <a:pt x="79" y="53"/>
                </a:lnTo>
                <a:lnTo>
                  <a:pt x="79" y="53"/>
                </a:lnTo>
                <a:lnTo>
                  <a:pt x="79" y="51"/>
                </a:lnTo>
                <a:lnTo>
                  <a:pt x="77" y="51"/>
                </a:lnTo>
                <a:lnTo>
                  <a:pt x="76" y="50"/>
                </a:lnTo>
                <a:lnTo>
                  <a:pt x="76" y="50"/>
                </a:lnTo>
                <a:lnTo>
                  <a:pt x="76" y="49"/>
                </a:lnTo>
                <a:lnTo>
                  <a:pt x="77" y="49"/>
                </a:lnTo>
                <a:lnTo>
                  <a:pt x="77" y="49"/>
                </a:lnTo>
                <a:lnTo>
                  <a:pt x="79" y="49"/>
                </a:lnTo>
                <a:lnTo>
                  <a:pt x="79" y="50"/>
                </a:lnTo>
                <a:lnTo>
                  <a:pt x="79" y="49"/>
                </a:lnTo>
                <a:lnTo>
                  <a:pt x="79" y="49"/>
                </a:lnTo>
                <a:lnTo>
                  <a:pt x="79" y="48"/>
                </a:lnTo>
                <a:lnTo>
                  <a:pt x="77" y="48"/>
                </a:lnTo>
                <a:lnTo>
                  <a:pt x="76" y="48"/>
                </a:lnTo>
                <a:lnTo>
                  <a:pt x="76" y="48"/>
                </a:lnTo>
                <a:lnTo>
                  <a:pt x="75" y="48"/>
                </a:lnTo>
                <a:lnTo>
                  <a:pt x="74" y="48"/>
                </a:lnTo>
                <a:lnTo>
                  <a:pt x="74" y="48"/>
                </a:lnTo>
                <a:lnTo>
                  <a:pt x="74" y="46"/>
                </a:lnTo>
                <a:lnTo>
                  <a:pt x="72" y="46"/>
                </a:lnTo>
                <a:lnTo>
                  <a:pt x="72" y="45"/>
                </a:lnTo>
                <a:lnTo>
                  <a:pt x="71" y="44"/>
                </a:lnTo>
                <a:lnTo>
                  <a:pt x="71" y="42"/>
                </a:lnTo>
                <a:lnTo>
                  <a:pt x="71" y="42"/>
                </a:lnTo>
                <a:lnTo>
                  <a:pt x="71" y="42"/>
                </a:lnTo>
                <a:lnTo>
                  <a:pt x="70" y="42"/>
                </a:lnTo>
                <a:lnTo>
                  <a:pt x="69" y="42"/>
                </a:lnTo>
                <a:lnTo>
                  <a:pt x="69" y="44"/>
                </a:lnTo>
                <a:lnTo>
                  <a:pt x="69" y="45"/>
                </a:lnTo>
                <a:lnTo>
                  <a:pt x="69" y="45"/>
                </a:lnTo>
                <a:lnTo>
                  <a:pt x="69" y="46"/>
                </a:lnTo>
                <a:lnTo>
                  <a:pt x="69" y="46"/>
                </a:lnTo>
                <a:lnTo>
                  <a:pt x="69" y="48"/>
                </a:lnTo>
                <a:lnTo>
                  <a:pt x="69" y="48"/>
                </a:lnTo>
                <a:lnTo>
                  <a:pt x="66" y="48"/>
                </a:lnTo>
                <a:lnTo>
                  <a:pt x="66" y="48"/>
                </a:lnTo>
                <a:lnTo>
                  <a:pt x="66" y="46"/>
                </a:lnTo>
                <a:lnTo>
                  <a:pt x="66" y="46"/>
                </a:lnTo>
                <a:lnTo>
                  <a:pt x="66" y="45"/>
                </a:lnTo>
                <a:lnTo>
                  <a:pt x="65" y="45"/>
                </a:lnTo>
                <a:lnTo>
                  <a:pt x="63" y="45"/>
                </a:lnTo>
                <a:lnTo>
                  <a:pt x="62" y="45"/>
                </a:lnTo>
                <a:lnTo>
                  <a:pt x="62" y="45"/>
                </a:lnTo>
                <a:lnTo>
                  <a:pt x="62" y="46"/>
                </a:lnTo>
                <a:lnTo>
                  <a:pt x="61" y="46"/>
                </a:lnTo>
                <a:lnTo>
                  <a:pt x="61" y="48"/>
                </a:lnTo>
                <a:lnTo>
                  <a:pt x="61" y="49"/>
                </a:lnTo>
                <a:lnTo>
                  <a:pt x="61" y="49"/>
                </a:lnTo>
                <a:lnTo>
                  <a:pt x="61" y="50"/>
                </a:lnTo>
                <a:lnTo>
                  <a:pt x="61" y="50"/>
                </a:lnTo>
                <a:lnTo>
                  <a:pt x="60" y="50"/>
                </a:lnTo>
                <a:lnTo>
                  <a:pt x="60" y="51"/>
                </a:lnTo>
                <a:lnTo>
                  <a:pt x="60" y="51"/>
                </a:lnTo>
                <a:lnTo>
                  <a:pt x="60" y="53"/>
                </a:lnTo>
                <a:lnTo>
                  <a:pt x="60" y="53"/>
                </a:lnTo>
                <a:lnTo>
                  <a:pt x="61" y="54"/>
                </a:lnTo>
                <a:lnTo>
                  <a:pt x="61" y="54"/>
                </a:lnTo>
                <a:lnTo>
                  <a:pt x="61" y="55"/>
                </a:lnTo>
                <a:lnTo>
                  <a:pt x="61" y="56"/>
                </a:lnTo>
                <a:lnTo>
                  <a:pt x="60" y="56"/>
                </a:lnTo>
                <a:lnTo>
                  <a:pt x="60" y="58"/>
                </a:lnTo>
                <a:lnTo>
                  <a:pt x="60" y="58"/>
                </a:lnTo>
                <a:lnTo>
                  <a:pt x="60" y="59"/>
                </a:lnTo>
                <a:lnTo>
                  <a:pt x="58" y="59"/>
                </a:lnTo>
                <a:lnTo>
                  <a:pt x="58" y="60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3"/>
                </a:lnTo>
                <a:lnTo>
                  <a:pt x="57" y="64"/>
                </a:lnTo>
                <a:lnTo>
                  <a:pt x="56" y="64"/>
                </a:lnTo>
                <a:lnTo>
                  <a:pt x="56" y="65"/>
                </a:lnTo>
                <a:lnTo>
                  <a:pt x="56" y="65"/>
                </a:lnTo>
                <a:lnTo>
                  <a:pt x="56" y="65"/>
                </a:lnTo>
                <a:lnTo>
                  <a:pt x="56" y="66"/>
                </a:lnTo>
                <a:lnTo>
                  <a:pt x="56" y="66"/>
                </a:lnTo>
                <a:lnTo>
                  <a:pt x="56" y="68"/>
                </a:lnTo>
                <a:lnTo>
                  <a:pt x="57" y="68"/>
                </a:lnTo>
                <a:lnTo>
                  <a:pt x="57" y="69"/>
                </a:lnTo>
                <a:lnTo>
                  <a:pt x="57" y="69"/>
                </a:lnTo>
                <a:lnTo>
                  <a:pt x="57" y="70"/>
                </a:lnTo>
                <a:lnTo>
                  <a:pt x="57" y="70"/>
                </a:lnTo>
                <a:lnTo>
                  <a:pt x="57" y="71"/>
                </a:lnTo>
                <a:lnTo>
                  <a:pt x="57" y="71"/>
                </a:lnTo>
                <a:lnTo>
                  <a:pt x="56" y="71"/>
                </a:lnTo>
                <a:lnTo>
                  <a:pt x="55" y="70"/>
                </a:lnTo>
                <a:lnTo>
                  <a:pt x="56" y="70"/>
                </a:lnTo>
                <a:lnTo>
                  <a:pt x="56" y="69"/>
                </a:lnTo>
                <a:lnTo>
                  <a:pt x="55" y="69"/>
                </a:lnTo>
                <a:lnTo>
                  <a:pt x="55" y="69"/>
                </a:lnTo>
                <a:lnTo>
                  <a:pt x="53" y="69"/>
                </a:lnTo>
                <a:lnTo>
                  <a:pt x="53" y="68"/>
                </a:lnTo>
                <a:lnTo>
                  <a:pt x="52" y="68"/>
                </a:lnTo>
                <a:lnTo>
                  <a:pt x="52" y="66"/>
                </a:lnTo>
                <a:lnTo>
                  <a:pt x="52" y="66"/>
                </a:lnTo>
                <a:lnTo>
                  <a:pt x="52" y="68"/>
                </a:lnTo>
                <a:lnTo>
                  <a:pt x="52" y="68"/>
                </a:lnTo>
                <a:lnTo>
                  <a:pt x="52" y="69"/>
                </a:lnTo>
                <a:lnTo>
                  <a:pt x="52" y="70"/>
                </a:lnTo>
                <a:lnTo>
                  <a:pt x="51" y="70"/>
                </a:lnTo>
                <a:lnTo>
                  <a:pt x="51" y="71"/>
                </a:lnTo>
                <a:lnTo>
                  <a:pt x="50" y="71"/>
                </a:lnTo>
                <a:lnTo>
                  <a:pt x="50" y="71"/>
                </a:lnTo>
                <a:lnTo>
                  <a:pt x="50" y="73"/>
                </a:lnTo>
                <a:lnTo>
                  <a:pt x="48" y="73"/>
                </a:lnTo>
                <a:lnTo>
                  <a:pt x="48" y="74"/>
                </a:lnTo>
                <a:lnTo>
                  <a:pt x="47" y="74"/>
                </a:lnTo>
                <a:lnTo>
                  <a:pt x="47" y="73"/>
                </a:lnTo>
                <a:lnTo>
                  <a:pt x="47" y="73"/>
                </a:lnTo>
                <a:lnTo>
                  <a:pt x="47" y="71"/>
                </a:lnTo>
                <a:lnTo>
                  <a:pt x="46" y="71"/>
                </a:lnTo>
                <a:lnTo>
                  <a:pt x="45" y="71"/>
                </a:lnTo>
                <a:lnTo>
                  <a:pt x="43" y="71"/>
                </a:lnTo>
                <a:lnTo>
                  <a:pt x="43" y="71"/>
                </a:lnTo>
                <a:lnTo>
                  <a:pt x="42" y="71"/>
                </a:lnTo>
                <a:lnTo>
                  <a:pt x="42" y="71"/>
                </a:lnTo>
                <a:lnTo>
                  <a:pt x="42" y="70"/>
                </a:lnTo>
                <a:lnTo>
                  <a:pt x="42" y="69"/>
                </a:lnTo>
                <a:lnTo>
                  <a:pt x="41" y="69"/>
                </a:lnTo>
                <a:lnTo>
                  <a:pt x="41" y="69"/>
                </a:lnTo>
                <a:lnTo>
                  <a:pt x="40" y="69"/>
                </a:lnTo>
                <a:lnTo>
                  <a:pt x="38" y="69"/>
                </a:lnTo>
                <a:lnTo>
                  <a:pt x="38" y="69"/>
                </a:lnTo>
                <a:lnTo>
                  <a:pt x="37" y="69"/>
                </a:lnTo>
                <a:lnTo>
                  <a:pt x="36" y="69"/>
                </a:lnTo>
                <a:lnTo>
                  <a:pt x="36" y="69"/>
                </a:lnTo>
                <a:lnTo>
                  <a:pt x="36" y="70"/>
                </a:lnTo>
                <a:lnTo>
                  <a:pt x="36" y="71"/>
                </a:lnTo>
                <a:lnTo>
                  <a:pt x="36" y="71"/>
                </a:lnTo>
                <a:lnTo>
                  <a:pt x="35" y="71"/>
                </a:lnTo>
                <a:lnTo>
                  <a:pt x="33" y="70"/>
                </a:lnTo>
                <a:lnTo>
                  <a:pt x="33" y="70"/>
                </a:lnTo>
                <a:lnTo>
                  <a:pt x="33" y="70"/>
                </a:lnTo>
                <a:lnTo>
                  <a:pt x="32" y="69"/>
                </a:lnTo>
                <a:lnTo>
                  <a:pt x="31" y="69"/>
                </a:lnTo>
                <a:lnTo>
                  <a:pt x="31" y="70"/>
                </a:lnTo>
                <a:lnTo>
                  <a:pt x="29" y="70"/>
                </a:lnTo>
                <a:lnTo>
                  <a:pt x="28" y="69"/>
                </a:lnTo>
                <a:lnTo>
                  <a:pt x="28" y="69"/>
                </a:lnTo>
                <a:lnTo>
                  <a:pt x="28" y="68"/>
                </a:lnTo>
                <a:lnTo>
                  <a:pt x="28" y="68"/>
                </a:lnTo>
                <a:lnTo>
                  <a:pt x="28" y="66"/>
                </a:lnTo>
                <a:lnTo>
                  <a:pt x="27" y="68"/>
                </a:lnTo>
                <a:lnTo>
                  <a:pt x="26" y="68"/>
                </a:lnTo>
                <a:lnTo>
                  <a:pt x="24" y="68"/>
                </a:lnTo>
                <a:lnTo>
                  <a:pt x="24" y="68"/>
                </a:lnTo>
                <a:lnTo>
                  <a:pt x="24" y="69"/>
                </a:lnTo>
                <a:lnTo>
                  <a:pt x="24" y="70"/>
                </a:lnTo>
                <a:lnTo>
                  <a:pt x="23" y="70"/>
                </a:lnTo>
                <a:lnTo>
                  <a:pt x="22" y="70"/>
                </a:lnTo>
                <a:lnTo>
                  <a:pt x="22" y="70"/>
                </a:lnTo>
                <a:lnTo>
                  <a:pt x="21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8" y="71"/>
                </a:lnTo>
                <a:lnTo>
                  <a:pt x="17" y="73"/>
                </a:lnTo>
                <a:lnTo>
                  <a:pt x="17" y="73"/>
                </a:lnTo>
                <a:lnTo>
                  <a:pt x="17" y="73"/>
                </a:lnTo>
                <a:lnTo>
                  <a:pt x="16" y="73"/>
                </a:lnTo>
                <a:lnTo>
                  <a:pt x="14" y="73"/>
                </a:lnTo>
                <a:lnTo>
                  <a:pt x="14" y="71"/>
                </a:lnTo>
                <a:lnTo>
                  <a:pt x="14" y="70"/>
                </a:lnTo>
                <a:lnTo>
                  <a:pt x="14" y="70"/>
                </a:lnTo>
                <a:lnTo>
                  <a:pt x="14" y="69"/>
                </a:lnTo>
                <a:lnTo>
                  <a:pt x="14" y="68"/>
                </a:lnTo>
                <a:lnTo>
                  <a:pt x="14" y="68"/>
                </a:lnTo>
                <a:lnTo>
                  <a:pt x="14" y="68"/>
                </a:lnTo>
                <a:lnTo>
                  <a:pt x="16" y="68"/>
                </a:lnTo>
                <a:lnTo>
                  <a:pt x="16" y="68"/>
                </a:lnTo>
                <a:lnTo>
                  <a:pt x="17" y="66"/>
                </a:lnTo>
                <a:lnTo>
                  <a:pt x="17" y="65"/>
                </a:lnTo>
                <a:lnTo>
                  <a:pt x="17" y="65"/>
                </a:lnTo>
                <a:lnTo>
                  <a:pt x="18" y="65"/>
                </a:lnTo>
                <a:lnTo>
                  <a:pt x="18" y="64"/>
                </a:lnTo>
                <a:lnTo>
                  <a:pt x="18" y="63"/>
                </a:lnTo>
                <a:lnTo>
                  <a:pt x="19" y="61"/>
                </a:lnTo>
                <a:lnTo>
                  <a:pt x="19" y="61"/>
                </a:lnTo>
                <a:lnTo>
                  <a:pt x="18" y="60"/>
                </a:lnTo>
                <a:lnTo>
                  <a:pt x="18" y="59"/>
                </a:lnTo>
                <a:lnTo>
                  <a:pt x="17" y="59"/>
                </a:lnTo>
                <a:lnTo>
                  <a:pt x="17" y="59"/>
                </a:lnTo>
                <a:lnTo>
                  <a:pt x="17" y="58"/>
                </a:lnTo>
                <a:lnTo>
                  <a:pt x="17" y="56"/>
                </a:lnTo>
                <a:lnTo>
                  <a:pt x="17" y="56"/>
                </a:lnTo>
                <a:lnTo>
                  <a:pt x="18" y="56"/>
                </a:lnTo>
                <a:lnTo>
                  <a:pt x="19" y="56"/>
                </a:lnTo>
                <a:lnTo>
                  <a:pt x="19" y="56"/>
                </a:lnTo>
                <a:lnTo>
                  <a:pt x="21" y="56"/>
                </a:lnTo>
                <a:lnTo>
                  <a:pt x="21" y="56"/>
                </a:lnTo>
                <a:lnTo>
                  <a:pt x="22" y="55"/>
                </a:lnTo>
                <a:lnTo>
                  <a:pt x="22" y="54"/>
                </a:lnTo>
                <a:lnTo>
                  <a:pt x="22" y="54"/>
                </a:lnTo>
                <a:lnTo>
                  <a:pt x="21" y="53"/>
                </a:lnTo>
                <a:lnTo>
                  <a:pt x="21" y="51"/>
                </a:lnTo>
                <a:lnTo>
                  <a:pt x="22" y="51"/>
                </a:lnTo>
                <a:lnTo>
                  <a:pt x="21" y="51"/>
                </a:lnTo>
                <a:lnTo>
                  <a:pt x="21" y="50"/>
                </a:lnTo>
                <a:lnTo>
                  <a:pt x="21" y="49"/>
                </a:lnTo>
                <a:lnTo>
                  <a:pt x="21" y="49"/>
                </a:lnTo>
                <a:lnTo>
                  <a:pt x="22" y="49"/>
                </a:lnTo>
                <a:lnTo>
                  <a:pt x="22" y="48"/>
                </a:lnTo>
                <a:lnTo>
                  <a:pt x="22" y="46"/>
                </a:lnTo>
                <a:lnTo>
                  <a:pt x="22" y="46"/>
                </a:lnTo>
                <a:lnTo>
                  <a:pt x="23" y="46"/>
                </a:lnTo>
                <a:lnTo>
                  <a:pt x="24" y="46"/>
                </a:lnTo>
                <a:lnTo>
                  <a:pt x="24" y="45"/>
                </a:lnTo>
                <a:lnTo>
                  <a:pt x="24" y="44"/>
                </a:lnTo>
                <a:lnTo>
                  <a:pt x="24" y="42"/>
                </a:lnTo>
                <a:lnTo>
                  <a:pt x="23" y="42"/>
                </a:lnTo>
                <a:lnTo>
                  <a:pt x="23" y="41"/>
                </a:lnTo>
                <a:lnTo>
                  <a:pt x="22" y="41"/>
                </a:lnTo>
                <a:lnTo>
                  <a:pt x="22" y="40"/>
                </a:lnTo>
                <a:lnTo>
                  <a:pt x="21" y="40"/>
                </a:lnTo>
                <a:lnTo>
                  <a:pt x="21" y="41"/>
                </a:lnTo>
                <a:lnTo>
                  <a:pt x="21" y="42"/>
                </a:lnTo>
                <a:lnTo>
                  <a:pt x="19" y="42"/>
                </a:lnTo>
                <a:lnTo>
                  <a:pt x="19" y="42"/>
                </a:lnTo>
                <a:lnTo>
                  <a:pt x="19" y="42"/>
                </a:lnTo>
                <a:lnTo>
                  <a:pt x="19" y="41"/>
                </a:lnTo>
                <a:lnTo>
                  <a:pt x="19" y="40"/>
                </a:lnTo>
                <a:lnTo>
                  <a:pt x="18" y="41"/>
                </a:lnTo>
                <a:lnTo>
                  <a:pt x="17" y="41"/>
                </a:lnTo>
                <a:lnTo>
                  <a:pt x="17" y="42"/>
                </a:lnTo>
                <a:lnTo>
                  <a:pt x="17" y="42"/>
                </a:lnTo>
                <a:lnTo>
                  <a:pt x="17" y="44"/>
                </a:lnTo>
                <a:lnTo>
                  <a:pt x="17" y="45"/>
                </a:lnTo>
                <a:lnTo>
                  <a:pt x="17" y="46"/>
                </a:lnTo>
                <a:lnTo>
                  <a:pt x="17" y="46"/>
                </a:lnTo>
                <a:lnTo>
                  <a:pt x="17" y="48"/>
                </a:lnTo>
                <a:lnTo>
                  <a:pt x="17" y="49"/>
                </a:lnTo>
                <a:lnTo>
                  <a:pt x="17" y="49"/>
                </a:lnTo>
                <a:lnTo>
                  <a:pt x="17" y="50"/>
                </a:lnTo>
                <a:lnTo>
                  <a:pt x="17" y="51"/>
                </a:lnTo>
                <a:lnTo>
                  <a:pt x="17" y="51"/>
                </a:lnTo>
                <a:lnTo>
                  <a:pt x="16" y="51"/>
                </a:lnTo>
                <a:lnTo>
                  <a:pt x="16" y="51"/>
                </a:lnTo>
                <a:lnTo>
                  <a:pt x="16" y="50"/>
                </a:lnTo>
                <a:lnTo>
                  <a:pt x="16" y="49"/>
                </a:lnTo>
                <a:lnTo>
                  <a:pt x="14" y="49"/>
                </a:lnTo>
                <a:lnTo>
                  <a:pt x="14" y="48"/>
                </a:lnTo>
                <a:lnTo>
                  <a:pt x="14" y="46"/>
                </a:lnTo>
                <a:lnTo>
                  <a:pt x="14" y="46"/>
                </a:lnTo>
                <a:lnTo>
                  <a:pt x="14" y="46"/>
                </a:lnTo>
                <a:lnTo>
                  <a:pt x="13" y="46"/>
                </a:lnTo>
                <a:lnTo>
                  <a:pt x="12" y="46"/>
                </a:lnTo>
                <a:lnTo>
                  <a:pt x="12" y="46"/>
                </a:lnTo>
                <a:lnTo>
                  <a:pt x="11" y="46"/>
                </a:lnTo>
                <a:lnTo>
                  <a:pt x="9" y="46"/>
                </a:lnTo>
                <a:lnTo>
                  <a:pt x="9" y="46"/>
                </a:lnTo>
                <a:lnTo>
                  <a:pt x="8" y="46"/>
                </a:lnTo>
                <a:lnTo>
                  <a:pt x="7" y="46"/>
                </a:lnTo>
                <a:lnTo>
                  <a:pt x="6" y="46"/>
                </a:lnTo>
                <a:lnTo>
                  <a:pt x="6" y="46"/>
                </a:lnTo>
                <a:lnTo>
                  <a:pt x="4" y="46"/>
                </a:lnTo>
                <a:lnTo>
                  <a:pt x="4" y="46"/>
                </a:lnTo>
                <a:lnTo>
                  <a:pt x="3" y="48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2" y="46"/>
                </a:lnTo>
                <a:lnTo>
                  <a:pt x="2" y="46"/>
                </a:lnTo>
                <a:lnTo>
                  <a:pt x="0" y="46"/>
                </a:lnTo>
                <a:lnTo>
                  <a:pt x="0" y="45"/>
                </a:lnTo>
                <a:lnTo>
                  <a:pt x="2" y="44"/>
                </a:lnTo>
                <a:lnTo>
                  <a:pt x="2" y="44"/>
                </a:lnTo>
                <a:lnTo>
                  <a:pt x="2" y="42"/>
                </a:lnTo>
                <a:lnTo>
                  <a:pt x="2" y="42"/>
                </a:lnTo>
                <a:lnTo>
                  <a:pt x="3" y="42"/>
                </a:lnTo>
                <a:lnTo>
                  <a:pt x="4" y="42"/>
                </a:ln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39"/>
                </a:lnTo>
                <a:lnTo>
                  <a:pt x="6" y="39"/>
                </a:lnTo>
                <a:lnTo>
                  <a:pt x="6" y="39"/>
                </a:lnTo>
                <a:lnTo>
                  <a:pt x="6" y="40"/>
                </a:lnTo>
                <a:lnTo>
                  <a:pt x="7" y="40"/>
                </a:lnTo>
                <a:lnTo>
                  <a:pt x="8" y="40"/>
                </a:lnTo>
                <a:lnTo>
                  <a:pt x="9" y="39"/>
                </a:lnTo>
                <a:lnTo>
                  <a:pt x="9" y="37"/>
                </a:lnTo>
                <a:lnTo>
                  <a:pt x="9" y="37"/>
                </a:lnTo>
                <a:lnTo>
                  <a:pt x="11" y="37"/>
                </a:lnTo>
                <a:lnTo>
                  <a:pt x="11" y="37"/>
                </a:lnTo>
                <a:lnTo>
                  <a:pt x="12" y="36"/>
                </a:lnTo>
                <a:lnTo>
                  <a:pt x="12" y="36"/>
                </a:lnTo>
                <a:lnTo>
                  <a:pt x="12" y="36"/>
                </a:lnTo>
                <a:lnTo>
                  <a:pt x="12" y="35"/>
                </a:lnTo>
                <a:lnTo>
                  <a:pt x="12" y="35"/>
                </a:lnTo>
                <a:lnTo>
                  <a:pt x="12" y="35"/>
                </a:lnTo>
                <a:lnTo>
                  <a:pt x="11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8" y="35"/>
                </a:lnTo>
                <a:lnTo>
                  <a:pt x="8" y="35"/>
                </a:lnTo>
                <a:lnTo>
                  <a:pt x="7" y="35"/>
                </a:lnTo>
                <a:lnTo>
                  <a:pt x="8" y="34"/>
                </a:lnTo>
                <a:lnTo>
                  <a:pt x="7" y="34"/>
                </a:lnTo>
                <a:lnTo>
                  <a:pt x="7" y="32"/>
                </a:lnTo>
                <a:lnTo>
                  <a:pt x="8" y="32"/>
                </a:lnTo>
                <a:lnTo>
                  <a:pt x="8" y="32"/>
                </a:lnTo>
                <a:lnTo>
                  <a:pt x="9" y="32"/>
                </a:lnTo>
                <a:lnTo>
                  <a:pt x="9" y="32"/>
                </a:lnTo>
                <a:lnTo>
                  <a:pt x="11" y="31"/>
                </a:lnTo>
                <a:lnTo>
                  <a:pt x="12" y="31"/>
                </a:lnTo>
                <a:lnTo>
                  <a:pt x="12" y="31"/>
                </a:lnTo>
                <a:lnTo>
                  <a:pt x="12" y="32"/>
                </a:lnTo>
                <a:lnTo>
                  <a:pt x="13" y="32"/>
                </a:lnTo>
                <a:lnTo>
                  <a:pt x="13" y="32"/>
                </a:lnTo>
                <a:lnTo>
                  <a:pt x="14" y="32"/>
                </a:lnTo>
                <a:lnTo>
                  <a:pt x="14" y="31"/>
                </a:lnTo>
                <a:lnTo>
                  <a:pt x="14" y="31"/>
                </a:lnTo>
                <a:lnTo>
                  <a:pt x="13" y="30"/>
                </a:lnTo>
                <a:lnTo>
                  <a:pt x="12" y="30"/>
                </a:lnTo>
                <a:lnTo>
                  <a:pt x="12" y="29"/>
                </a:lnTo>
                <a:lnTo>
                  <a:pt x="11" y="27"/>
                </a:lnTo>
                <a:lnTo>
                  <a:pt x="11" y="27"/>
                </a:lnTo>
                <a:lnTo>
                  <a:pt x="9" y="27"/>
                </a:lnTo>
                <a:lnTo>
                  <a:pt x="9" y="26"/>
                </a:lnTo>
                <a:lnTo>
                  <a:pt x="9" y="26"/>
                </a:lnTo>
                <a:lnTo>
                  <a:pt x="9" y="25"/>
                </a:lnTo>
                <a:lnTo>
                  <a:pt x="9" y="24"/>
                </a:lnTo>
                <a:lnTo>
                  <a:pt x="9" y="24"/>
                </a:lnTo>
                <a:lnTo>
                  <a:pt x="9" y="24"/>
                </a:lnTo>
                <a:lnTo>
                  <a:pt x="9" y="24"/>
                </a:lnTo>
                <a:lnTo>
                  <a:pt x="9" y="24"/>
                </a:lnTo>
                <a:lnTo>
                  <a:pt x="9" y="24"/>
                </a:lnTo>
                <a:lnTo>
                  <a:pt x="9" y="24"/>
                </a:lnTo>
                <a:lnTo>
                  <a:pt x="11" y="24"/>
                </a:lnTo>
                <a:lnTo>
                  <a:pt x="12" y="24"/>
                </a:lnTo>
                <a:lnTo>
                  <a:pt x="12" y="22"/>
                </a:lnTo>
                <a:lnTo>
                  <a:pt x="12" y="22"/>
                </a:lnTo>
                <a:lnTo>
                  <a:pt x="12" y="21"/>
                </a:lnTo>
                <a:lnTo>
                  <a:pt x="13" y="21"/>
                </a:lnTo>
                <a:lnTo>
                  <a:pt x="13" y="22"/>
                </a:lnTo>
                <a:lnTo>
                  <a:pt x="13" y="22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6" y="21"/>
                </a:lnTo>
                <a:lnTo>
                  <a:pt x="17" y="21"/>
                </a:lnTo>
                <a:lnTo>
                  <a:pt x="17" y="20"/>
                </a:lnTo>
                <a:lnTo>
                  <a:pt x="17" y="20"/>
                </a:lnTo>
                <a:lnTo>
                  <a:pt x="18" y="19"/>
                </a:lnTo>
                <a:lnTo>
                  <a:pt x="18" y="19"/>
                </a:lnTo>
                <a:lnTo>
                  <a:pt x="18" y="19"/>
                </a:lnTo>
                <a:lnTo>
                  <a:pt x="19" y="19"/>
                </a:lnTo>
                <a:lnTo>
                  <a:pt x="19" y="19"/>
                </a:lnTo>
                <a:lnTo>
                  <a:pt x="19" y="17"/>
                </a:lnTo>
                <a:lnTo>
                  <a:pt x="21" y="16"/>
                </a:lnTo>
                <a:lnTo>
                  <a:pt x="21" y="15"/>
                </a:lnTo>
                <a:lnTo>
                  <a:pt x="22" y="15"/>
                </a:lnTo>
                <a:lnTo>
                  <a:pt x="22" y="15"/>
                </a:lnTo>
                <a:lnTo>
                  <a:pt x="22" y="14"/>
                </a:lnTo>
                <a:lnTo>
                  <a:pt x="22" y="14"/>
                </a:lnTo>
                <a:lnTo>
                  <a:pt x="23" y="12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1"/>
                </a:lnTo>
                <a:lnTo>
                  <a:pt x="24" y="11"/>
                </a:lnTo>
                <a:lnTo>
                  <a:pt x="24" y="11"/>
                </a:lnTo>
                <a:lnTo>
                  <a:pt x="26" y="11"/>
                </a:lnTo>
                <a:lnTo>
                  <a:pt x="26" y="11"/>
                </a:lnTo>
                <a:lnTo>
                  <a:pt x="27" y="10"/>
                </a:lnTo>
                <a:lnTo>
                  <a:pt x="27" y="10"/>
                </a:lnTo>
                <a:lnTo>
                  <a:pt x="27" y="8"/>
                </a:lnTo>
                <a:lnTo>
                  <a:pt x="27" y="8"/>
                </a:lnTo>
                <a:lnTo>
                  <a:pt x="27" y="8"/>
                </a:lnTo>
                <a:lnTo>
                  <a:pt x="28" y="7"/>
                </a:lnTo>
                <a:lnTo>
                  <a:pt x="28" y="7"/>
                </a:lnTo>
                <a:lnTo>
                  <a:pt x="28" y="7"/>
                </a:lnTo>
                <a:lnTo>
                  <a:pt x="29" y="7"/>
                </a:lnTo>
                <a:lnTo>
                  <a:pt x="29" y="8"/>
                </a:lnTo>
                <a:lnTo>
                  <a:pt x="29" y="8"/>
                </a:lnTo>
                <a:lnTo>
                  <a:pt x="31" y="8"/>
                </a:lnTo>
                <a:lnTo>
                  <a:pt x="31" y="8"/>
                </a:lnTo>
                <a:lnTo>
                  <a:pt x="31" y="8"/>
                </a:lnTo>
                <a:lnTo>
                  <a:pt x="32" y="8"/>
                </a:lnTo>
                <a:lnTo>
                  <a:pt x="32" y="7"/>
                </a:lnTo>
                <a:lnTo>
                  <a:pt x="32" y="6"/>
                </a:lnTo>
                <a:lnTo>
                  <a:pt x="32" y="6"/>
                </a:lnTo>
                <a:lnTo>
                  <a:pt x="33" y="6"/>
                </a:lnTo>
                <a:lnTo>
                  <a:pt x="33" y="6"/>
                </a:lnTo>
                <a:lnTo>
                  <a:pt x="33" y="6"/>
                </a:lnTo>
                <a:lnTo>
                  <a:pt x="33" y="5"/>
                </a:lnTo>
                <a:lnTo>
                  <a:pt x="35" y="5"/>
                </a:lnTo>
                <a:lnTo>
                  <a:pt x="35" y="5"/>
                </a:lnTo>
                <a:lnTo>
                  <a:pt x="35" y="3"/>
                </a:lnTo>
                <a:lnTo>
                  <a:pt x="36" y="3"/>
                </a:lnTo>
                <a:lnTo>
                  <a:pt x="36" y="3"/>
                </a:lnTo>
                <a:lnTo>
                  <a:pt x="36" y="3"/>
                </a:lnTo>
                <a:lnTo>
                  <a:pt x="36" y="2"/>
                </a:lnTo>
                <a:lnTo>
                  <a:pt x="36" y="2"/>
                </a:lnTo>
                <a:lnTo>
                  <a:pt x="36" y="2"/>
                </a:lnTo>
                <a:lnTo>
                  <a:pt x="36" y="1"/>
                </a:lnTo>
                <a:lnTo>
                  <a:pt x="35" y="1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1"/>
                </a:lnTo>
                <a:lnTo>
                  <a:pt x="37" y="1"/>
                </a:lnTo>
                <a:lnTo>
                  <a:pt x="37" y="2"/>
                </a:lnTo>
                <a:lnTo>
                  <a:pt x="38" y="2"/>
                </a:lnTo>
                <a:lnTo>
                  <a:pt x="38" y="2"/>
                </a:lnTo>
                <a:lnTo>
                  <a:pt x="40" y="3"/>
                </a:lnTo>
                <a:lnTo>
                  <a:pt x="41" y="3"/>
                </a:lnTo>
                <a:lnTo>
                  <a:pt x="41" y="5"/>
                </a:lnTo>
                <a:lnTo>
                  <a:pt x="41" y="5"/>
                </a:lnTo>
                <a:lnTo>
                  <a:pt x="42" y="3"/>
                </a:lnTo>
                <a:lnTo>
                  <a:pt x="43" y="3"/>
                </a:lnTo>
                <a:lnTo>
                  <a:pt x="43" y="3"/>
                </a:lnTo>
                <a:lnTo>
                  <a:pt x="45" y="3"/>
                </a:lnTo>
                <a:lnTo>
                  <a:pt x="46" y="3"/>
                </a:lnTo>
                <a:lnTo>
                  <a:pt x="47" y="3"/>
                </a:lnTo>
                <a:lnTo>
                  <a:pt x="47" y="3"/>
                </a:lnTo>
                <a:lnTo>
                  <a:pt x="48" y="5"/>
                </a:lnTo>
                <a:lnTo>
                  <a:pt x="50" y="5"/>
                </a:lnTo>
                <a:lnTo>
                  <a:pt x="50" y="5"/>
                </a:lnTo>
                <a:lnTo>
                  <a:pt x="50" y="6"/>
                </a:lnTo>
                <a:lnTo>
                  <a:pt x="51" y="6"/>
                </a:lnTo>
                <a:lnTo>
                  <a:pt x="52" y="6"/>
                </a:lnTo>
                <a:lnTo>
                  <a:pt x="52" y="6"/>
                </a:lnTo>
                <a:lnTo>
                  <a:pt x="53" y="6"/>
                </a:lnTo>
                <a:lnTo>
                  <a:pt x="55" y="6"/>
                </a:lnTo>
                <a:lnTo>
                  <a:pt x="55" y="7"/>
                </a:lnTo>
                <a:lnTo>
                  <a:pt x="55" y="8"/>
                </a:lnTo>
                <a:lnTo>
                  <a:pt x="55" y="10"/>
                </a:lnTo>
                <a:lnTo>
                  <a:pt x="53" y="10"/>
                </a:lnTo>
                <a:lnTo>
                  <a:pt x="53" y="11"/>
                </a:lnTo>
                <a:lnTo>
                  <a:pt x="52" y="11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47" name="Freeform 515" hidden="1">
            <a:extLst>
              <a:ext uri="{FF2B5EF4-FFF2-40B4-BE49-F238E27FC236}">
                <a16:creationId xmlns:a16="http://schemas.microsoft.com/office/drawing/2014/main" id="{6F1D2635-8443-45D6-B24A-B078B561D148}"/>
              </a:ext>
            </a:extLst>
          </p:cNvPr>
          <p:cNvSpPr>
            <a:spLocks/>
          </p:cNvSpPr>
          <p:nvPr/>
        </p:nvSpPr>
        <p:spPr bwMode="auto">
          <a:xfrm>
            <a:off x="13477992" y="6019014"/>
            <a:ext cx="954839" cy="1199100"/>
          </a:xfrm>
          <a:custGeom>
            <a:avLst/>
            <a:gdLst>
              <a:gd name="T0" fmla="*/ 65 w 86"/>
              <a:gd name="T1" fmla="*/ 16 h 108"/>
              <a:gd name="T2" fmla="*/ 70 w 86"/>
              <a:gd name="T3" fmla="*/ 19 h 108"/>
              <a:gd name="T4" fmla="*/ 77 w 86"/>
              <a:gd name="T5" fmla="*/ 21 h 108"/>
              <a:gd name="T6" fmla="*/ 82 w 86"/>
              <a:gd name="T7" fmla="*/ 24 h 108"/>
              <a:gd name="T8" fmla="*/ 80 w 86"/>
              <a:gd name="T9" fmla="*/ 29 h 108"/>
              <a:gd name="T10" fmla="*/ 80 w 86"/>
              <a:gd name="T11" fmla="*/ 30 h 108"/>
              <a:gd name="T12" fmla="*/ 84 w 86"/>
              <a:gd name="T13" fmla="*/ 35 h 108"/>
              <a:gd name="T14" fmla="*/ 84 w 86"/>
              <a:gd name="T15" fmla="*/ 40 h 108"/>
              <a:gd name="T16" fmla="*/ 81 w 86"/>
              <a:gd name="T17" fmla="*/ 45 h 108"/>
              <a:gd name="T18" fmla="*/ 77 w 86"/>
              <a:gd name="T19" fmla="*/ 51 h 108"/>
              <a:gd name="T20" fmla="*/ 71 w 86"/>
              <a:gd name="T21" fmla="*/ 54 h 108"/>
              <a:gd name="T22" fmla="*/ 70 w 86"/>
              <a:gd name="T23" fmla="*/ 61 h 108"/>
              <a:gd name="T24" fmla="*/ 76 w 86"/>
              <a:gd name="T25" fmla="*/ 65 h 108"/>
              <a:gd name="T26" fmla="*/ 79 w 86"/>
              <a:gd name="T27" fmla="*/ 66 h 108"/>
              <a:gd name="T28" fmla="*/ 84 w 86"/>
              <a:gd name="T29" fmla="*/ 73 h 108"/>
              <a:gd name="T30" fmla="*/ 82 w 86"/>
              <a:gd name="T31" fmla="*/ 79 h 108"/>
              <a:gd name="T32" fmla="*/ 80 w 86"/>
              <a:gd name="T33" fmla="*/ 87 h 108"/>
              <a:gd name="T34" fmla="*/ 76 w 86"/>
              <a:gd name="T35" fmla="*/ 92 h 108"/>
              <a:gd name="T36" fmla="*/ 70 w 86"/>
              <a:gd name="T37" fmla="*/ 95 h 108"/>
              <a:gd name="T38" fmla="*/ 67 w 86"/>
              <a:gd name="T39" fmla="*/ 97 h 108"/>
              <a:gd name="T40" fmla="*/ 62 w 86"/>
              <a:gd name="T41" fmla="*/ 102 h 108"/>
              <a:gd name="T42" fmla="*/ 62 w 86"/>
              <a:gd name="T43" fmla="*/ 108 h 108"/>
              <a:gd name="T44" fmla="*/ 57 w 86"/>
              <a:gd name="T45" fmla="*/ 104 h 108"/>
              <a:gd name="T46" fmla="*/ 48 w 86"/>
              <a:gd name="T47" fmla="*/ 103 h 108"/>
              <a:gd name="T48" fmla="*/ 43 w 86"/>
              <a:gd name="T49" fmla="*/ 99 h 108"/>
              <a:gd name="T50" fmla="*/ 43 w 86"/>
              <a:gd name="T51" fmla="*/ 93 h 108"/>
              <a:gd name="T52" fmla="*/ 41 w 86"/>
              <a:gd name="T53" fmla="*/ 85 h 108"/>
              <a:gd name="T54" fmla="*/ 33 w 86"/>
              <a:gd name="T55" fmla="*/ 83 h 108"/>
              <a:gd name="T56" fmla="*/ 28 w 86"/>
              <a:gd name="T57" fmla="*/ 83 h 108"/>
              <a:gd name="T58" fmla="*/ 21 w 86"/>
              <a:gd name="T59" fmla="*/ 80 h 108"/>
              <a:gd name="T60" fmla="*/ 13 w 86"/>
              <a:gd name="T61" fmla="*/ 78 h 108"/>
              <a:gd name="T62" fmla="*/ 11 w 86"/>
              <a:gd name="T63" fmla="*/ 75 h 108"/>
              <a:gd name="T64" fmla="*/ 11 w 86"/>
              <a:gd name="T65" fmla="*/ 70 h 108"/>
              <a:gd name="T66" fmla="*/ 9 w 86"/>
              <a:gd name="T67" fmla="*/ 70 h 108"/>
              <a:gd name="T68" fmla="*/ 8 w 86"/>
              <a:gd name="T69" fmla="*/ 66 h 108"/>
              <a:gd name="T70" fmla="*/ 3 w 86"/>
              <a:gd name="T71" fmla="*/ 64 h 108"/>
              <a:gd name="T72" fmla="*/ 0 w 86"/>
              <a:gd name="T73" fmla="*/ 60 h 108"/>
              <a:gd name="T74" fmla="*/ 4 w 86"/>
              <a:gd name="T75" fmla="*/ 56 h 108"/>
              <a:gd name="T76" fmla="*/ 8 w 86"/>
              <a:gd name="T77" fmla="*/ 48 h 108"/>
              <a:gd name="T78" fmla="*/ 24 w 86"/>
              <a:gd name="T79" fmla="*/ 45 h 108"/>
              <a:gd name="T80" fmla="*/ 29 w 86"/>
              <a:gd name="T81" fmla="*/ 44 h 108"/>
              <a:gd name="T82" fmla="*/ 37 w 86"/>
              <a:gd name="T83" fmla="*/ 35 h 108"/>
              <a:gd name="T84" fmla="*/ 37 w 86"/>
              <a:gd name="T85" fmla="*/ 26 h 108"/>
              <a:gd name="T86" fmla="*/ 32 w 86"/>
              <a:gd name="T87" fmla="*/ 29 h 108"/>
              <a:gd name="T88" fmla="*/ 17 w 86"/>
              <a:gd name="T89" fmla="*/ 26 h 108"/>
              <a:gd name="T90" fmla="*/ 11 w 86"/>
              <a:gd name="T91" fmla="*/ 16 h 108"/>
              <a:gd name="T92" fmla="*/ 13 w 86"/>
              <a:gd name="T93" fmla="*/ 14 h 108"/>
              <a:gd name="T94" fmla="*/ 18 w 86"/>
              <a:gd name="T95" fmla="*/ 14 h 108"/>
              <a:gd name="T96" fmla="*/ 22 w 86"/>
              <a:gd name="T97" fmla="*/ 14 h 108"/>
              <a:gd name="T98" fmla="*/ 19 w 86"/>
              <a:gd name="T99" fmla="*/ 7 h 108"/>
              <a:gd name="T100" fmla="*/ 23 w 86"/>
              <a:gd name="T101" fmla="*/ 6 h 108"/>
              <a:gd name="T102" fmla="*/ 24 w 86"/>
              <a:gd name="T103" fmla="*/ 1 h 108"/>
              <a:gd name="T104" fmla="*/ 29 w 86"/>
              <a:gd name="T105" fmla="*/ 2 h 108"/>
              <a:gd name="T106" fmla="*/ 36 w 86"/>
              <a:gd name="T107" fmla="*/ 5 h 108"/>
              <a:gd name="T108" fmla="*/ 41 w 86"/>
              <a:gd name="T109" fmla="*/ 0 h 108"/>
              <a:gd name="T110" fmla="*/ 48 w 86"/>
              <a:gd name="T111" fmla="*/ 0 h 108"/>
              <a:gd name="T112" fmla="*/ 51 w 86"/>
              <a:gd name="T113" fmla="*/ 5 h 108"/>
              <a:gd name="T114" fmla="*/ 56 w 86"/>
              <a:gd name="T115" fmla="*/ 7 h 108"/>
              <a:gd name="T116" fmla="*/ 61 w 86"/>
              <a:gd name="T117" fmla="*/ 11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6" h="108">
                <a:moveTo>
                  <a:pt x="61" y="12"/>
                </a:moveTo>
                <a:lnTo>
                  <a:pt x="62" y="12"/>
                </a:lnTo>
                <a:lnTo>
                  <a:pt x="62" y="14"/>
                </a:lnTo>
                <a:lnTo>
                  <a:pt x="62" y="14"/>
                </a:lnTo>
                <a:lnTo>
                  <a:pt x="62" y="15"/>
                </a:lnTo>
                <a:lnTo>
                  <a:pt x="63" y="15"/>
                </a:lnTo>
                <a:lnTo>
                  <a:pt x="63" y="15"/>
                </a:lnTo>
                <a:lnTo>
                  <a:pt x="65" y="16"/>
                </a:lnTo>
                <a:lnTo>
                  <a:pt x="65" y="16"/>
                </a:lnTo>
                <a:lnTo>
                  <a:pt x="65" y="16"/>
                </a:lnTo>
                <a:lnTo>
                  <a:pt x="65" y="17"/>
                </a:lnTo>
                <a:lnTo>
                  <a:pt x="66" y="17"/>
                </a:lnTo>
                <a:lnTo>
                  <a:pt x="66" y="17"/>
                </a:lnTo>
                <a:lnTo>
                  <a:pt x="66" y="19"/>
                </a:lnTo>
                <a:lnTo>
                  <a:pt x="67" y="19"/>
                </a:lnTo>
                <a:lnTo>
                  <a:pt x="67" y="20"/>
                </a:lnTo>
                <a:lnTo>
                  <a:pt x="67" y="20"/>
                </a:lnTo>
                <a:lnTo>
                  <a:pt x="68" y="20"/>
                </a:lnTo>
                <a:lnTo>
                  <a:pt x="70" y="19"/>
                </a:lnTo>
                <a:lnTo>
                  <a:pt x="70" y="19"/>
                </a:lnTo>
                <a:lnTo>
                  <a:pt x="71" y="19"/>
                </a:lnTo>
                <a:lnTo>
                  <a:pt x="74" y="19"/>
                </a:lnTo>
                <a:lnTo>
                  <a:pt x="74" y="19"/>
                </a:lnTo>
                <a:lnTo>
                  <a:pt x="75" y="19"/>
                </a:lnTo>
                <a:lnTo>
                  <a:pt x="75" y="19"/>
                </a:lnTo>
                <a:lnTo>
                  <a:pt x="76" y="19"/>
                </a:lnTo>
                <a:lnTo>
                  <a:pt x="76" y="19"/>
                </a:lnTo>
                <a:lnTo>
                  <a:pt x="77" y="20"/>
                </a:lnTo>
                <a:lnTo>
                  <a:pt x="77" y="21"/>
                </a:lnTo>
                <a:lnTo>
                  <a:pt x="77" y="21"/>
                </a:lnTo>
                <a:lnTo>
                  <a:pt x="79" y="21"/>
                </a:lnTo>
                <a:lnTo>
                  <a:pt x="79" y="21"/>
                </a:lnTo>
                <a:lnTo>
                  <a:pt x="80" y="21"/>
                </a:lnTo>
                <a:lnTo>
                  <a:pt x="81" y="21"/>
                </a:lnTo>
                <a:lnTo>
                  <a:pt x="81" y="21"/>
                </a:lnTo>
                <a:lnTo>
                  <a:pt x="82" y="21"/>
                </a:lnTo>
                <a:lnTo>
                  <a:pt x="82" y="22"/>
                </a:lnTo>
                <a:lnTo>
                  <a:pt x="84" y="24"/>
                </a:lnTo>
                <a:lnTo>
                  <a:pt x="84" y="24"/>
                </a:lnTo>
                <a:lnTo>
                  <a:pt x="82" y="24"/>
                </a:lnTo>
                <a:lnTo>
                  <a:pt x="81" y="24"/>
                </a:lnTo>
                <a:lnTo>
                  <a:pt x="81" y="24"/>
                </a:lnTo>
                <a:lnTo>
                  <a:pt x="80" y="24"/>
                </a:lnTo>
                <a:lnTo>
                  <a:pt x="79" y="24"/>
                </a:lnTo>
                <a:lnTo>
                  <a:pt x="79" y="25"/>
                </a:lnTo>
                <a:lnTo>
                  <a:pt x="79" y="26"/>
                </a:lnTo>
                <a:lnTo>
                  <a:pt x="80" y="26"/>
                </a:lnTo>
                <a:lnTo>
                  <a:pt x="80" y="27"/>
                </a:lnTo>
                <a:lnTo>
                  <a:pt x="80" y="29"/>
                </a:lnTo>
                <a:lnTo>
                  <a:pt x="80" y="29"/>
                </a:lnTo>
                <a:lnTo>
                  <a:pt x="79" y="29"/>
                </a:lnTo>
                <a:lnTo>
                  <a:pt x="79" y="29"/>
                </a:lnTo>
                <a:lnTo>
                  <a:pt x="79" y="30"/>
                </a:lnTo>
                <a:lnTo>
                  <a:pt x="79" y="31"/>
                </a:lnTo>
                <a:lnTo>
                  <a:pt x="79" y="32"/>
                </a:lnTo>
                <a:lnTo>
                  <a:pt x="79" y="32"/>
                </a:lnTo>
                <a:lnTo>
                  <a:pt x="79" y="32"/>
                </a:lnTo>
                <a:lnTo>
                  <a:pt x="80" y="32"/>
                </a:lnTo>
                <a:lnTo>
                  <a:pt x="80" y="32"/>
                </a:lnTo>
                <a:lnTo>
                  <a:pt x="80" y="30"/>
                </a:lnTo>
                <a:lnTo>
                  <a:pt x="80" y="29"/>
                </a:lnTo>
                <a:lnTo>
                  <a:pt x="81" y="29"/>
                </a:lnTo>
                <a:lnTo>
                  <a:pt x="81" y="30"/>
                </a:lnTo>
                <a:lnTo>
                  <a:pt x="81" y="31"/>
                </a:lnTo>
                <a:lnTo>
                  <a:pt x="81" y="32"/>
                </a:lnTo>
                <a:lnTo>
                  <a:pt x="81" y="32"/>
                </a:lnTo>
                <a:lnTo>
                  <a:pt x="82" y="32"/>
                </a:lnTo>
                <a:lnTo>
                  <a:pt x="82" y="32"/>
                </a:lnTo>
                <a:lnTo>
                  <a:pt x="84" y="34"/>
                </a:lnTo>
                <a:lnTo>
                  <a:pt x="84" y="35"/>
                </a:lnTo>
                <a:lnTo>
                  <a:pt x="84" y="35"/>
                </a:lnTo>
                <a:lnTo>
                  <a:pt x="85" y="35"/>
                </a:lnTo>
                <a:lnTo>
                  <a:pt x="85" y="35"/>
                </a:lnTo>
                <a:lnTo>
                  <a:pt x="85" y="35"/>
                </a:lnTo>
                <a:lnTo>
                  <a:pt x="86" y="36"/>
                </a:lnTo>
                <a:lnTo>
                  <a:pt x="86" y="38"/>
                </a:lnTo>
                <a:lnTo>
                  <a:pt x="85" y="38"/>
                </a:lnTo>
                <a:lnTo>
                  <a:pt x="85" y="38"/>
                </a:lnTo>
                <a:lnTo>
                  <a:pt x="84" y="39"/>
                </a:lnTo>
                <a:lnTo>
                  <a:pt x="84" y="40"/>
                </a:lnTo>
                <a:lnTo>
                  <a:pt x="84" y="40"/>
                </a:lnTo>
                <a:lnTo>
                  <a:pt x="82" y="40"/>
                </a:lnTo>
                <a:lnTo>
                  <a:pt x="82" y="40"/>
                </a:lnTo>
                <a:lnTo>
                  <a:pt x="82" y="41"/>
                </a:lnTo>
                <a:lnTo>
                  <a:pt x="82" y="43"/>
                </a:lnTo>
                <a:lnTo>
                  <a:pt x="81" y="43"/>
                </a:lnTo>
                <a:lnTo>
                  <a:pt x="81" y="43"/>
                </a:lnTo>
                <a:lnTo>
                  <a:pt x="82" y="44"/>
                </a:lnTo>
                <a:lnTo>
                  <a:pt x="82" y="45"/>
                </a:lnTo>
                <a:lnTo>
                  <a:pt x="81" y="45"/>
                </a:lnTo>
                <a:lnTo>
                  <a:pt x="81" y="46"/>
                </a:lnTo>
                <a:lnTo>
                  <a:pt x="81" y="48"/>
                </a:lnTo>
                <a:lnTo>
                  <a:pt x="81" y="48"/>
                </a:lnTo>
                <a:lnTo>
                  <a:pt x="80" y="48"/>
                </a:lnTo>
                <a:lnTo>
                  <a:pt x="80" y="49"/>
                </a:lnTo>
                <a:lnTo>
                  <a:pt x="80" y="50"/>
                </a:lnTo>
                <a:lnTo>
                  <a:pt x="80" y="51"/>
                </a:lnTo>
                <a:lnTo>
                  <a:pt x="79" y="51"/>
                </a:lnTo>
                <a:lnTo>
                  <a:pt x="79" y="51"/>
                </a:lnTo>
                <a:lnTo>
                  <a:pt x="77" y="51"/>
                </a:lnTo>
                <a:lnTo>
                  <a:pt x="76" y="51"/>
                </a:lnTo>
                <a:lnTo>
                  <a:pt x="76" y="51"/>
                </a:lnTo>
                <a:lnTo>
                  <a:pt x="76" y="51"/>
                </a:lnTo>
                <a:lnTo>
                  <a:pt x="76" y="53"/>
                </a:lnTo>
                <a:lnTo>
                  <a:pt x="75" y="54"/>
                </a:lnTo>
                <a:lnTo>
                  <a:pt x="74" y="54"/>
                </a:lnTo>
                <a:lnTo>
                  <a:pt x="74" y="54"/>
                </a:lnTo>
                <a:lnTo>
                  <a:pt x="72" y="54"/>
                </a:lnTo>
                <a:lnTo>
                  <a:pt x="72" y="54"/>
                </a:lnTo>
                <a:lnTo>
                  <a:pt x="71" y="54"/>
                </a:lnTo>
                <a:lnTo>
                  <a:pt x="71" y="54"/>
                </a:lnTo>
                <a:lnTo>
                  <a:pt x="71" y="55"/>
                </a:lnTo>
                <a:lnTo>
                  <a:pt x="70" y="56"/>
                </a:lnTo>
                <a:lnTo>
                  <a:pt x="70" y="56"/>
                </a:lnTo>
                <a:lnTo>
                  <a:pt x="70" y="58"/>
                </a:lnTo>
                <a:lnTo>
                  <a:pt x="70" y="59"/>
                </a:lnTo>
                <a:lnTo>
                  <a:pt x="68" y="59"/>
                </a:lnTo>
                <a:lnTo>
                  <a:pt x="68" y="59"/>
                </a:lnTo>
                <a:lnTo>
                  <a:pt x="70" y="60"/>
                </a:lnTo>
                <a:lnTo>
                  <a:pt x="70" y="61"/>
                </a:lnTo>
                <a:lnTo>
                  <a:pt x="70" y="61"/>
                </a:lnTo>
                <a:lnTo>
                  <a:pt x="70" y="61"/>
                </a:lnTo>
                <a:lnTo>
                  <a:pt x="70" y="63"/>
                </a:lnTo>
                <a:lnTo>
                  <a:pt x="71" y="64"/>
                </a:lnTo>
                <a:lnTo>
                  <a:pt x="72" y="64"/>
                </a:lnTo>
                <a:lnTo>
                  <a:pt x="74" y="64"/>
                </a:lnTo>
                <a:lnTo>
                  <a:pt x="74" y="64"/>
                </a:lnTo>
                <a:lnTo>
                  <a:pt x="75" y="64"/>
                </a:lnTo>
                <a:lnTo>
                  <a:pt x="75" y="64"/>
                </a:lnTo>
                <a:lnTo>
                  <a:pt x="76" y="65"/>
                </a:lnTo>
                <a:lnTo>
                  <a:pt x="76" y="66"/>
                </a:lnTo>
                <a:lnTo>
                  <a:pt x="76" y="66"/>
                </a:lnTo>
                <a:lnTo>
                  <a:pt x="76" y="65"/>
                </a:lnTo>
                <a:lnTo>
                  <a:pt x="77" y="64"/>
                </a:lnTo>
                <a:lnTo>
                  <a:pt x="77" y="64"/>
                </a:lnTo>
                <a:lnTo>
                  <a:pt x="79" y="64"/>
                </a:lnTo>
                <a:lnTo>
                  <a:pt x="79" y="64"/>
                </a:lnTo>
                <a:lnTo>
                  <a:pt x="79" y="65"/>
                </a:lnTo>
                <a:lnTo>
                  <a:pt x="79" y="66"/>
                </a:lnTo>
                <a:lnTo>
                  <a:pt x="79" y="66"/>
                </a:lnTo>
                <a:lnTo>
                  <a:pt x="80" y="66"/>
                </a:lnTo>
                <a:lnTo>
                  <a:pt x="81" y="66"/>
                </a:lnTo>
                <a:lnTo>
                  <a:pt x="81" y="68"/>
                </a:lnTo>
                <a:lnTo>
                  <a:pt x="81" y="69"/>
                </a:lnTo>
                <a:lnTo>
                  <a:pt x="81" y="69"/>
                </a:lnTo>
                <a:lnTo>
                  <a:pt x="81" y="70"/>
                </a:lnTo>
                <a:lnTo>
                  <a:pt x="82" y="70"/>
                </a:lnTo>
                <a:lnTo>
                  <a:pt x="82" y="72"/>
                </a:lnTo>
                <a:lnTo>
                  <a:pt x="84" y="73"/>
                </a:lnTo>
                <a:lnTo>
                  <a:pt x="84" y="73"/>
                </a:lnTo>
                <a:lnTo>
                  <a:pt x="84" y="74"/>
                </a:lnTo>
                <a:lnTo>
                  <a:pt x="85" y="74"/>
                </a:lnTo>
                <a:lnTo>
                  <a:pt x="85" y="74"/>
                </a:lnTo>
                <a:lnTo>
                  <a:pt x="85" y="75"/>
                </a:lnTo>
                <a:lnTo>
                  <a:pt x="85" y="75"/>
                </a:lnTo>
                <a:lnTo>
                  <a:pt x="85" y="77"/>
                </a:lnTo>
                <a:lnTo>
                  <a:pt x="84" y="77"/>
                </a:lnTo>
                <a:lnTo>
                  <a:pt x="84" y="78"/>
                </a:lnTo>
                <a:lnTo>
                  <a:pt x="84" y="78"/>
                </a:lnTo>
                <a:lnTo>
                  <a:pt x="82" y="79"/>
                </a:lnTo>
                <a:lnTo>
                  <a:pt x="82" y="80"/>
                </a:lnTo>
                <a:lnTo>
                  <a:pt x="82" y="80"/>
                </a:lnTo>
                <a:lnTo>
                  <a:pt x="82" y="82"/>
                </a:lnTo>
                <a:lnTo>
                  <a:pt x="81" y="82"/>
                </a:lnTo>
                <a:lnTo>
                  <a:pt x="81" y="83"/>
                </a:lnTo>
                <a:lnTo>
                  <a:pt x="81" y="83"/>
                </a:lnTo>
                <a:lnTo>
                  <a:pt x="81" y="84"/>
                </a:lnTo>
                <a:lnTo>
                  <a:pt x="81" y="85"/>
                </a:lnTo>
                <a:lnTo>
                  <a:pt x="81" y="85"/>
                </a:lnTo>
                <a:lnTo>
                  <a:pt x="80" y="87"/>
                </a:lnTo>
                <a:lnTo>
                  <a:pt x="79" y="87"/>
                </a:lnTo>
                <a:lnTo>
                  <a:pt x="79" y="87"/>
                </a:lnTo>
                <a:lnTo>
                  <a:pt x="79" y="88"/>
                </a:lnTo>
                <a:lnTo>
                  <a:pt x="79" y="89"/>
                </a:lnTo>
                <a:lnTo>
                  <a:pt x="79" y="89"/>
                </a:lnTo>
                <a:lnTo>
                  <a:pt x="77" y="89"/>
                </a:lnTo>
                <a:lnTo>
                  <a:pt x="76" y="89"/>
                </a:lnTo>
                <a:lnTo>
                  <a:pt x="76" y="90"/>
                </a:lnTo>
                <a:lnTo>
                  <a:pt x="76" y="92"/>
                </a:lnTo>
                <a:lnTo>
                  <a:pt x="76" y="92"/>
                </a:lnTo>
                <a:lnTo>
                  <a:pt x="75" y="92"/>
                </a:lnTo>
                <a:lnTo>
                  <a:pt x="74" y="92"/>
                </a:lnTo>
                <a:lnTo>
                  <a:pt x="74" y="92"/>
                </a:lnTo>
                <a:lnTo>
                  <a:pt x="72" y="92"/>
                </a:lnTo>
                <a:lnTo>
                  <a:pt x="72" y="93"/>
                </a:lnTo>
                <a:lnTo>
                  <a:pt x="72" y="94"/>
                </a:lnTo>
                <a:lnTo>
                  <a:pt x="72" y="94"/>
                </a:lnTo>
                <a:lnTo>
                  <a:pt x="71" y="95"/>
                </a:lnTo>
                <a:lnTo>
                  <a:pt x="70" y="94"/>
                </a:lnTo>
                <a:lnTo>
                  <a:pt x="70" y="95"/>
                </a:lnTo>
                <a:lnTo>
                  <a:pt x="70" y="97"/>
                </a:lnTo>
                <a:lnTo>
                  <a:pt x="70" y="97"/>
                </a:lnTo>
                <a:lnTo>
                  <a:pt x="68" y="98"/>
                </a:lnTo>
                <a:lnTo>
                  <a:pt x="68" y="97"/>
                </a:lnTo>
                <a:lnTo>
                  <a:pt x="68" y="97"/>
                </a:lnTo>
                <a:lnTo>
                  <a:pt x="68" y="95"/>
                </a:lnTo>
                <a:lnTo>
                  <a:pt x="67" y="94"/>
                </a:lnTo>
                <a:lnTo>
                  <a:pt x="67" y="95"/>
                </a:lnTo>
                <a:lnTo>
                  <a:pt x="67" y="97"/>
                </a:lnTo>
                <a:lnTo>
                  <a:pt x="67" y="97"/>
                </a:lnTo>
                <a:lnTo>
                  <a:pt x="66" y="98"/>
                </a:lnTo>
                <a:lnTo>
                  <a:pt x="65" y="98"/>
                </a:lnTo>
                <a:lnTo>
                  <a:pt x="65" y="98"/>
                </a:lnTo>
                <a:lnTo>
                  <a:pt x="63" y="98"/>
                </a:lnTo>
                <a:lnTo>
                  <a:pt x="63" y="98"/>
                </a:lnTo>
                <a:lnTo>
                  <a:pt x="63" y="99"/>
                </a:lnTo>
                <a:lnTo>
                  <a:pt x="63" y="99"/>
                </a:lnTo>
                <a:lnTo>
                  <a:pt x="62" y="101"/>
                </a:lnTo>
                <a:lnTo>
                  <a:pt x="62" y="101"/>
                </a:lnTo>
                <a:lnTo>
                  <a:pt x="62" y="102"/>
                </a:lnTo>
                <a:lnTo>
                  <a:pt x="62" y="103"/>
                </a:lnTo>
                <a:lnTo>
                  <a:pt x="62" y="103"/>
                </a:lnTo>
                <a:lnTo>
                  <a:pt x="61" y="103"/>
                </a:lnTo>
                <a:lnTo>
                  <a:pt x="61" y="103"/>
                </a:lnTo>
                <a:lnTo>
                  <a:pt x="61" y="104"/>
                </a:lnTo>
                <a:lnTo>
                  <a:pt x="61" y="104"/>
                </a:lnTo>
                <a:lnTo>
                  <a:pt x="62" y="106"/>
                </a:lnTo>
                <a:lnTo>
                  <a:pt x="62" y="106"/>
                </a:lnTo>
                <a:lnTo>
                  <a:pt x="62" y="107"/>
                </a:lnTo>
                <a:lnTo>
                  <a:pt x="62" y="108"/>
                </a:lnTo>
                <a:lnTo>
                  <a:pt x="62" y="108"/>
                </a:lnTo>
                <a:lnTo>
                  <a:pt x="62" y="108"/>
                </a:lnTo>
                <a:lnTo>
                  <a:pt x="61" y="108"/>
                </a:lnTo>
                <a:lnTo>
                  <a:pt x="60" y="108"/>
                </a:lnTo>
                <a:lnTo>
                  <a:pt x="60" y="108"/>
                </a:lnTo>
                <a:lnTo>
                  <a:pt x="60" y="107"/>
                </a:lnTo>
                <a:lnTo>
                  <a:pt x="58" y="106"/>
                </a:lnTo>
                <a:lnTo>
                  <a:pt x="57" y="104"/>
                </a:lnTo>
                <a:lnTo>
                  <a:pt x="57" y="104"/>
                </a:lnTo>
                <a:lnTo>
                  <a:pt x="57" y="104"/>
                </a:lnTo>
                <a:lnTo>
                  <a:pt x="56" y="104"/>
                </a:lnTo>
                <a:lnTo>
                  <a:pt x="55" y="103"/>
                </a:lnTo>
                <a:lnTo>
                  <a:pt x="55" y="103"/>
                </a:lnTo>
                <a:lnTo>
                  <a:pt x="53" y="103"/>
                </a:lnTo>
                <a:lnTo>
                  <a:pt x="52" y="103"/>
                </a:lnTo>
                <a:lnTo>
                  <a:pt x="51" y="103"/>
                </a:lnTo>
                <a:lnTo>
                  <a:pt x="51" y="103"/>
                </a:lnTo>
                <a:lnTo>
                  <a:pt x="50" y="103"/>
                </a:lnTo>
                <a:lnTo>
                  <a:pt x="48" y="103"/>
                </a:lnTo>
                <a:lnTo>
                  <a:pt x="48" y="103"/>
                </a:lnTo>
                <a:lnTo>
                  <a:pt x="47" y="104"/>
                </a:lnTo>
                <a:lnTo>
                  <a:pt x="47" y="103"/>
                </a:lnTo>
                <a:lnTo>
                  <a:pt x="46" y="102"/>
                </a:lnTo>
                <a:lnTo>
                  <a:pt x="46" y="102"/>
                </a:lnTo>
                <a:lnTo>
                  <a:pt x="46" y="101"/>
                </a:lnTo>
                <a:lnTo>
                  <a:pt x="46" y="101"/>
                </a:lnTo>
                <a:lnTo>
                  <a:pt x="45" y="101"/>
                </a:lnTo>
                <a:lnTo>
                  <a:pt x="43" y="99"/>
                </a:lnTo>
                <a:lnTo>
                  <a:pt x="43" y="99"/>
                </a:lnTo>
                <a:lnTo>
                  <a:pt x="43" y="99"/>
                </a:lnTo>
                <a:lnTo>
                  <a:pt x="43" y="98"/>
                </a:lnTo>
                <a:lnTo>
                  <a:pt x="41" y="99"/>
                </a:lnTo>
                <a:lnTo>
                  <a:pt x="41" y="98"/>
                </a:lnTo>
                <a:lnTo>
                  <a:pt x="42" y="97"/>
                </a:lnTo>
                <a:lnTo>
                  <a:pt x="42" y="97"/>
                </a:lnTo>
                <a:lnTo>
                  <a:pt x="42" y="97"/>
                </a:lnTo>
                <a:lnTo>
                  <a:pt x="42" y="95"/>
                </a:lnTo>
                <a:lnTo>
                  <a:pt x="43" y="94"/>
                </a:lnTo>
                <a:lnTo>
                  <a:pt x="43" y="94"/>
                </a:lnTo>
                <a:lnTo>
                  <a:pt x="43" y="93"/>
                </a:lnTo>
                <a:lnTo>
                  <a:pt x="43" y="92"/>
                </a:lnTo>
                <a:lnTo>
                  <a:pt x="42" y="92"/>
                </a:lnTo>
                <a:lnTo>
                  <a:pt x="42" y="92"/>
                </a:lnTo>
                <a:lnTo>
                  <a:pt x="41" y="90"/>
                </a:lnTo>
                <a:lnTo>
                  <a:pt x="41" y="89"/>
                </a:lnTo>
                <a:lnTo>
                  <a:pt x="41" y="89"/>
                </a:lnTo>
                <a:lnTo>
                  <a:pt x="41" y="88"/>
                </a:lnTo>
                <a:lnTo>
                  <a:pt x="41" y="88"/>
                </a:lnTo>
                <a:lnTo>
                  <a:pt x="41" y="87"/>
                </a:lnTo>
                <a:lnTo>
                  <a:pt x="41" y="85"/>
                </a:lnTo>
                <a:lnTo>
                  <a:pt x="39" y="85"/>
                </a:lnTo>
                <a:lnTo>
                  <a:pt x="38" y="85"/>
                </a:lnTo>
                <a:lnTo>
                  <a:pt x="38" y="85"/>
                </a:lnTo>
                <a:lnTo>
                  <a:pt x="37" y="85"/>
                </a:lnTo>
                <a:lnTo>
                  <a:pt x="36" y="85"/>
                </a:lnTo>
                <a:lnTo>
                  <a:pt x="36" y="85"/>
                </a:lnTo>
                <a:lnTo>
                  <a:pt x="36" y="85"/>
                </a:lnTo>
                <a:lnTo>
                  <a:pt x="36" y="84"/>
                </a:lnTo>
                <a:lnTo>
                  <a:pt x="34" y="83"/>
                </a:lnTo>
                <a:lnTo>
                  <a:pt x="33" y="83"/>
                </a:lnTo>
                <a:lnTo>
                  <a:pt x="32" y="83"/>
                </a:lnTo>
                <a:lnTo>
                  <a:pt x="32" y="83"/>
                </a:lnTo>
                <a:lnTo>
                  <a:pt x="31" y="83"/>
                </a:lnTo>
                <a:lnTo>
                  <a:pt x="31" y="84"/>
                </a:lnTo>
                <a:lnTo>
                  <a:pt x="29" y="85"/>
                </a:lnTo>
                <a:lnTo>
                  <a:pt x="29" y="85"/>
                </a:lnTo>
                <a:lnTo>
                  <a:pt x="29" y="85"/>
                </a:lnTo>
                <a:lnTo>
                  <a:pt x="29" y="85"/>
                </a:lnTo>
                <a:lnTo>
                  <a:pt x="28" y="84"/>
                </a:lnTo>
                <a:lnTo>
                  <a:pt x="28" y="83"/>
                </a:lnTo>
                <a:lnTo>
                  <a:pt x="27" y="83"/>
                </a:lnTo>
                <a:lnTo>
                  <a:pt x="27" y="82"/>
                </a:lnTo>
                <a:lnTo>
                  <a:pt x="27" y="82"/>
                </a:lnTo>
                <a:lnTo>
                  <a:pt x="26" y="80"/>
                </a:lnTo>
                <a:lnTo>
                  <a:pt x="24" y="80"/>
                </a:lnTo>
                <a:lnTo>
                  <a:pt x="24" y="80"/>
                </a:lnTo>
                <a:lnTo>
                  <a:pt x="23" y="80"/>
                </a:lnTo>
                <a:lnTo>
                  <a:pt x="22" y="80"/>
                </a:lnTo>
                <a:lnTo>
                  <a:pt x="22" y="80"/>
                </a:lnTo>
                <a:lnTo>
                  <a:pt x="21" y="80"/>
                </a:lnTo>
                <a:lnTo>
                  <a:pt x="19" y="80"/>
                </a:lnTo>
                <a:lnTo>
                  <a:pt x="19" y="80"/>
                </a:lnTo>
                <a:lnTo>
                  <a:pt x="18" y="80"/>
                </a:lnTo>
                <a:lnTo>
                  <a:pt x="18" y="80"/>
                </a:lnTo>
                <a:lnTo>
                  <a:pt x="17" y="79"/>
                </a:lnTo>
                <a:lnTo>
                  <a:pt x="17" y="78"/>
                </a:lnTo>
                <a:lnTo>
                  <a:pt x="17" y="78"/>
                </a:lnTo>
                <a:lnTo>
                  <a:pt x="16" y="78"/>
                </a:lnTo>
                <a:lnTo>
                  <a:pt x="14" y="78"/>
                </a:lnTo>
                <a:lnTo>
                  <a:pt x="13" y="78"/>
                </a:lnTo>
                <a:lnTo>
                  <a:pt x="13" y="78"/>
                </a:lnTo>
                <a:lnTo>
                  <a:pt x="12" y="78"/>
                </a:lnTo>
                <a:lnTo>
                  <a:pt x="11" y="78"/>
                </a:lnTo>
                <a:lnTo>
                  <a:pt x="11" y="78"/>
                </a:lnTo>
                <a:lnTo>
                  <a:pt x="9" y="78"/>
                </a:lnTo>
                <a:lnTo>
                  <a:pt x="9" y="78"/>
                </a:lnTo>
                <a:lnTo>
                  <a:pt x="8" y="77"/>
                </a:lnTo>
                <a:lnTo>
                  <a:pt x="8" y="77"/>
                </a:lnTo>
                <a:lnTo>
                  <a:pt x="9" y="75"/>
                </a:lnTo>
                <a:lnTo>
                  <a:pt x="11" y="75"/>
                </a:lnTo>
                <a:lnTo>
                  <a:pt x="11" y="75"/>
                </a:lnTo>
                <a:lnTo>
                  <a:pt x="12" y="75"/>
                </a:lnTo>
                <a:lnTo>
                  <a:pt x="13" y="75"/>
                </a:lnTo>
                <a:lnTo>
                  <a:pt x="13" y="75"/>
                </a:lnTo>
                <a:lnTo>
                  <a:pt x="13" y="74"/>
                </a:lnTo>
                <a:lnTo>
                  <a:pt x="13" y="73"/>
                </a:lnTo>
                <a:lnTo>
                  <a:pt x="12" y="73"/>
                </a:lnTo>
                <a:lnTo>
                  <a:pt x="12" y="73"/>
                </a:lnTo>
                <a:lnTo>
                  <a:pt x="12" y="72"/>
                </a:lnTo>
                <a:lnTo>
                  <a:pt x="11" y="70"/>
                </a:lnTo>
                <a:lnTo>
                  <a:pt x="11" y="72"/>
                </a:lnTo>
                <a:lnTo>
                  <a:pt x="11" y="73"/>
                </a:lnTo>
                <a:lnTo>
                  <a:pt x="11" y="73"/>
                </a:lnTo>
                <a:lnTo>
                  <a:pt x="11" y="73"/>
                </a:lnTo>
                <a:lnTo>
                  <a:pt x="9" y="73"/>
                </a:lnTo>
                <a:lnTo>
                  <a:pt x="8" y="73"/>
                </a:lnTo>
                <a:lnTo>
                  <a:pt x="8" y="73"/>
                </a:lnTo>
                <a:lnTo>
                  <a:pt x="8" y="72"/>
                </a:lnTo>
                <a:lnTo>
                  <a:pt x="8" y="70"/>
                </a:lnTo>
                <a:lnTo>
                  <a:pt x="9" y="70"/>
                </a:lnTo>
                <a:lnTo>
                  <a:pt x="11" y="70"/>
                </a:lnTo>
                <a:lnTo>
                  <a:pt x="11" y="70"/>
                </a:lnTo>
                <a:lnTo>
                  <a:pt x="11" y="70"/>
                </a:lnTo>
                <a:lnTo>
                  <a:pt x="11" y="69"/>
                </a:lnTo>
                <a:lnTo>
                  <a:pt x="11" y="68"/>
                </a:lnTo>
                <a:lnTo>
                  <a:pt x="11" y="68"/>
                </a:lnTo>
                <a:lnTo>
                  <a:pt x="9" y="68"/>
                </a:lnTo>
                <a:lnTo>
                  <a:pt x="8" y="68"/>
                </a:lnTo>
                <a:lnTo>
                  <a:pt x="8" y="66"/>
                </a:lnTo>
                <a:lnTo>
                  <a:pt x="8" y="66"/>
                </a:lnTo>
                <a:lnTo>
                  <a:pt x="8" y="65"/>
                </a:lnTo>
                <a:lnTo>
                  <a:pt x="8" y="64"/>
                </a:lnTo>
                <a:lnTo>
                  <a:pt x="8" y="64"/>
                </a:lnTo>
                <a:lnTo>
                  <a:pt x="7" y="63"/>
                </a:lnTo>
                <a:lnTo>
                  <a:pt x="7" y="63"/>
                </a:lnTo>
                <a:lnTo>
                  <a:pt x="5" y="63"/>
                </a:lnTo>
                <a:lnTo>
                  <a:pt x="5" y="63"/>
                </a:lnTo>
                <a:lnTo>
                  <a:pt x="4" y="63"/>
                </a:lnTo>
                <a:lnTo>
                  <a:pt x="3" y="63"/>
                </a:lnTo>
                <a:lnTo>
                  <a:pt x="3" y="64"/>
                </a:lnTo>
                <a:lnTo>
                  <a:pt x="3" y="64"/>
                </a:lnTo>
                <a:lnTo>
                  <a:pt x="2" y="65"/>
                </a:lnTo>
                <a:lnTo>
                  <a:pt x="2" y="65"/>
                </a:lnTo>
                <a:lnTo>
                  <a:pt x="2" y="64"/>
                </a:lnTo>
                <a:lnTo>
                  <a:pt x="2" y="64"/>
                </a:lnTo>
                <a:lnTo>
                  <a:pt x="0" y="63"/>
                </a:lnTo>
                <a:lnTo>
                  <a:pt x="0" y="63"/>
                </a:lnTo>
                <a:lnTo>
                  <a:pt x="0" y="61"/>
                </a:lnTo>
                <a:lnTo>
                  <a:pt x="0" y="61"/>
                </a:lnTo>
                <a:lnTo>
                  <a:pt x="0" y="60"/>
                </a:lnTo>
                <a:lnTo>
                  <a:pt x="0" y="60"/>
                </a:lnTo>
                <a:lnTo>
                  <a:pt x="2" y="60"/>
                </a:lnTo>
                <a:lnTo>
                  <a:pt x="3" y="61"/>
                </a:lnTo>
                <a:lnTo>
                  <a:pt x="3" y="60"/>
                </a:lnTo>
                <a:lnTo>
                  <a:pt x="4" y="60"/>
                </a:lnTo>
                <a:lnTo>
                  <a:pt x="4" y="59"/>
                </a:lnTo>
                <a:lnTo>
                  <a:pt x="4" y="59"/>
                </a:lnTo>
                <a:lnTo>
                  <a:pt x="4" y="58"/>
                </a:lnTo>
                <a:lnTo>
                  <a:pt x="5" y="56"/>
                </a:lnTo>
                <a:lnTo>
                  <a:pt x="4" y="56"/>
                </a:lnTo>
                <a:lnTo>
                  <a:pt x="4" y="55"/>
                </a:lnTo>
                <a:lnTo>
                  <a:pt x="3" y="54"/>
                </a:lnTo>
                <a:lnTo>
                  <a:pt x="3" y="54"/>
                </a:lnTo>
                <a:lnTo>
                  <a:pt x="3" y="53"/>
                </a:lnTo>
                <a:lnTo>
                  <a:pt x="3" y="53"/>
                </a:lnTo>
                <a:lnTo>
                  <a:pt x="3" y="53"/>
                </a:lnTo>
                <a:lnTo>
                  <a:pt x="3" y="51"/>
                </a:lnTo>
                <a:lnTo>
                  <a:pt x="3" y="51"/>
                </a:lnTo>
                <a:lnTo>
                  <a:pt x="5" y="49"/>
                </a:lnTo>
                <a:lnTo>
                  <a:pt x="8" y="48"/>
                </a:lnTo>
                <a:lnTo>
                  <a:pt x="8" y="48"/>
                </a:lnTo>
                <a:lnTo>
                  <a:pt x="11" y="45"/>
                </a:lnTo>
                <a:lnTo>
                  <a:pt x="11" y="45"/>
                </a:lnTo>
                <a:lnTo>
                  <a:pt x="12" y="44"/>
                </a:lnTo>
                <a:lnTo>
                  <a:pt x="14" y="44"/>
                </a:lnTo>
                <a:lnTo>
                  <a:pt x="18" y="44"/>
                </a:lnTo>
                <a:lnTo>
                  <a:pt x="21" y="44"/>
                </a:lnTo>
                <a:lnTo>
                  <a:pt x="23" y="45"/>
                </a:lnTo>
                <a:lnTo>
                  <a:pt x="24" y="45"/>
                </a:lnTo>
                <a:lnTo>
                  <a:pt x="24" y="45"/>
                </a:lnTo>
                <a:lnTo>
                  <a:pt x="27" y="46"/>
                </a:lnTo>
                <a:lnTo>
                  <a:pt x="27" y="48"/>
                </a:lnTo>
                <a:lnTo>
                  <a:pt x="28" y="48"/>
                </a:lnTo>
                <a:lnTo>
                  <a:pt x="28" y="48"/>
                </a:lnTo>
                <a:lnTo>
                  <a:pt x="29" y="48"/>
                </a:lnTo>
                <a:lnTo>
                  <a:pt x="29" y="48"/>
                </a:lnTo>
                <a:lnTo>
                  <a:pt x="29" y="46"/>
                </a:lnTo>
                <a:lnTo>
                  <a:pt x="31" y="45"/>
                </a:lnTo>
                <a:lnTo>
                  <a:pt x="31" y="45"/>
                </a:lnTo>
                <a:lnTo>
                  <a:pt x="29" y="44"/>
                </a:lnTo>
                <a:lnTo>
                  <a:pt x="29" y="43"/>
                </a:lnTo>
                <a:lnTo>
                  <a:pt x="28" y="41"/>
                </a:lnTo>
                <a:lnTo>
                  <a:pt x="28" y="41"/>
                </a:lnTo>
                <a:lnTo>
                  <a:pt x="29" y="40"/>
                </a:lnTo>
                <a:lnTo>
                  <a:pt x="31" y="38"/>
                </a:lnTo>
                <a:lnTo>
                  <a:pt x="32" y="38"/>
                </a:lnTo>
                <a:lnTo>
                  <a:pt x="32" y="38"/>
                </a:lnTo>
                <a:lnTo>
                  <a:pt x="33" y="36"/>
                </a:lnTo>
                <a:lnTo>
                  <a:pt x="36" y="35"/>
                </a:lnTo>
                <a:lnTo>
                  <a:pt x="37" y="35"/>
                </a:lnTo>
                <a:lnTo>
                  <a:pt x="37" y="35"/>
                </a:lnTo>
                <a:lnTo>
                  <a:pt x="38" y="35"/>
                </a:lnTo>
                <a:lnTo>
                  <a:pt x="38" y="35"/>
                </a:lnTo>
                <a:lnTo>
                  <a:pt x="39" y="35"/>
                </a:lnTo>
                <a:lnTo>
                  <a:pt x="39" y="34"/>
                </a:lnTo>
                <a:lnTo>
                  <a:pt x="41" y="32"/>
                </a:lnTo>
                <a:lnTo>
                  <a:pt x="41" y="32"/>
                </a:lnTo>
                <a:lnTo>
                  <a:pt x="41" y="31"/>
                </a:lnTo>
                <a:lnTo>
                  <a:pt x="41" y="31"/>
                </a:lnTo>
                <a:lnTo>
                  <a:pt x="37" y="26"/>
                </a:lnTo>
                <a:lnTo>
                  <a:pt x="37" y="26"/>
                </a:lnTo>
                <a:lnTo>
                  <a:pt x="36" y="26"/>
                </a:lnTo>
                <a:lnTo>
                  <a:pt x="36" y="26"/>
                </a:lnTo>
                <a:lnTo>
                  <a:pt x="36" y="26"/>
                </a:lnTo>
                <a:lnTo>
                  <a:pt x="34" y="26"/>
                </a:lnTo>
                <a:lnTo>
                  <a:pt x="34" y="26"/>
                </a:lnTo>
                <a:lnTo>
                  <a:pt x="34" y="27"/>
                </a:lnTo>
                <a:lnTo>
                  <a:pt x="34" y="29"/>
                </a:lnTo>
                <a:lnTo>
                  <a:pt x="32" y="29"/>
                </a:lnTo>
                <a:lnTo>
                  <a:pt x="32" y="29"/>
                </a:lnTo>
                <a:lnTo>
                  <a:pt x="29" y="31"/>
                </a:lnTo>
                <a:lnTo>
                  <a:pt x="27" y="31"/>
                </a:lnTo>
                <a:lnTo>
                  <a:pt x="26" y="30"/>
                </a:lnTo>
                <a:lnTo>
                  <a:pt x="24" y="30"/>
                </a:lnTo>
                <a:lnTo>
                  <a:pt x="24" y="29"/>
                </a:lnTo>
                <a:lnTo>
                  <a:pt x="23" y="29"/>
                </a:lnTo>
                <a:lnTo>
                  <a:pt x="22" y="26"/>
                </a:lnTo>
                <a:lnTo>
                  <a:pt x="22" y="26"/>
                </a:lnTo>
                <a:lnTo>
                  <a:pt x="18" y="26"/>
                </a:lnTo>
                <a:lnTo>
                  <a:pt x="17" y="26"/>
                </a:lnTo>
                <a:lnTo>
                  <a:pt x="16" y="26"/>
                </a:lnTo>
                <a:lnTo>
                  <a:pt x="16" y="26"/>
                </a:lnTo>
                <a:lnTo>
                  <a:pt x="14" y="25"/>
                </a:lnTo>
                <a:lnTo>
                  <a:pt x="13" y="24"/>
                </a:lnTo>
                <a:lnTo>
                  <a:pt x="13" y="24"/>
                </a:lnTo>
                <a:lnTo>
                  <a:pt x="13" y="21"/>
                </a:lnTo>
                <a:lnTo>
                  <a:pt x="13" y="19"/>
                </a:lnTo>
                <a:lnTo>
                  <a:pt x="13" y="19"/>
                </a:lnTo>
                <a:lnTo>
                  <a:pt x="12" y="17"/>
                </a:lnTo>
                <a:lnTo>
                  <a:pt x="11" y="16"/>
                </a:lnTo>
                <a:lnTo>
                  <a:pt x="9" y="16"/>
                </a:lnTo>
                <a:lnTo>
                  <a:pt x="9" y="16"/>
                </a:lnTo>
                <a:lnTo>
                  <a:pt x="9" y="16"/>
                </a:lnTo>
                <a:lnTo>
                  <a:pt x="11" y="15"/>
                </a:lnTo>
                <a:lnTo>
                  <a:pt x="11" y="14"/>
                </a:lnTo>
                <a:lnTo>
                  <a:pt x="11" y="14"/>
                </a:lnTo>
                <a:lnTo>
                  <a:pt x="12" y="14"/>
                </a:lnTo>
                <a:lnTo>
                  <a:pt x="13" y="14"/>
                </a:lnTo>
                <a:lnTo>
                  <a:pt x="13" y="14"/>
                </a:lnTo>
                <a:lnTo>
                  <a:pt x="13" y="14"/>
                </a:lnTo>
                <a:lnTo>
                  <a:pt x="13" y="15"/>
                </a:lnTo>
                <a:lnTo>
                  <a:pt x="13" y="16"/>
                </a:lnTo>
                <a:lnTo>
                  <a:pt x="14" y="16"/>
                </a:lnTo>
                <a:lnTo>
                  <a:pt x="16" y="16"/>
                </a:lnTo>
                <a:lnTo>
                  <a:pt x="16" y="16"/>
                </a:lnTo>
                <a:lnTo>
                  <a:pt x="16" y="15"/>
                </a:lnTo>
                <a:lnTo>
                  <a:pt x="16" y="14"/>
                </a:lnTo>
                <a:lnTo>
                  <a:pt x="17" y="14"/>
                </a:lnTo>
                <a:lnTo>
                  <a:pt x="17" y="14"/>
                </a:lnTo>
                <a:lnTo>
                  <a:pt x="18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5"/>
                </a:lnTo>
                <a:lnTo>
                  <a:pt x="21" y="16"/>
                </a:lnTo>
                <a:lnTo>
                  <a:pt x="21" y="16"/>
                </a:lnTo>
                <a:lnTo>
                  <a:pt x="22" y="15"/>
                </a:lnTo>
                <a:lnTo>
                  <a:pt x="22" y="14"/>
                </a:lnTo>
                <a:lnTo>
                  <a:pt x="22" y="14"/>
                </a:lnTo>
                <a:lnTo>
                  <a:pt x="22" y="14"/>
                </a:lnTo>
                <a:lnTo>
                  <a:pt x="23" y="14"/>
                </a:lnTo>
                <a:lnTo>
                  <a:pt x="23" y="12"/>
                </a:lnTo>
                <a:lnTo>
                  <a:pt x="22" y="11"/>
                </a:lnTo>
                <a:lnTo>
                  <a:pt x="21" y="11"/>
                </a:lnTo>
                <a:lnTo>
                  <a:pt x="19" y="11"/>
                </a:lnTo>
                <a:lnTo>
                  <a:pt x="19" y="10"/>
                </a:lnTo>
                <a:lnTo>
                  <a:pt x="19" y="10"/>
                </a:lnTo>
                <a:lnTo>
                  <a:pt x="19" y="10"/>
                </a:lnTo>
                <a:lnTo>
                  <a:pt x="19" y="9"/>
                </a:lnTo>
                <a:lnTo>
                  <a:pt x="19" y="7"/>
                </a:lnTo>
                <a:lnTo>
                  <a:pt x="21" y="7"/>
                </a:lnTo>
                <a:lnTo>
                  <a:pt x="21" y="9"/>
                </a:lnTo>
                <a:lnTo>
                  <a:pt x="22" y="10"/>
                </a:lnTo>
                <a:lnTo>
                  <a:pt x="22" y="10"/>
                </a:lnTo>
                <a:lnTo>
                  <a:pt x="23" y="10"/>
                </a:lnTo>
                <a:lnTo>
                  <a:pt x="23" y="9"/>
                </a:lnTo>
                <a:lnTo>
                  <a:pt x="24" y="7"/>
                </a:lnTo>
                <a:lnTo>
                  <a:pt x="23" y="7"/>
                </a:lnTo>
                <a:lnTo>
                  <a:pt x="23" y="7"/>
                </a:lnTo>
                <a:lnTo>
                  <a:pt x="23" y="6"/>
                </a:lnTo>
                <a:lnTo>
                  <a:pt x="23" y="5"/>
                </a:lnTo>
                <a:lnTo>
                  <a:pt x="23" y="5"/>
                </a:lnTo>
                <a:lnTo>
                  <a:pt x="24" y="5"/>
                </a:lnTo>
                <a:lnTo>
                  <a:pt x="24" y="5"/>
                </a:lnTo>
                <a:lnTo>
                  <a:pt x="24" y="4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1"/>
                </a:lnTo>
                <a:lnTo>
                  <a:pt x="24" y="1"/>
                </a:lnTo>
                <a:lnTo>
                  <a:pt x="24" y="0"/>
                </a:lnTo>
                <a:lnTo>
                  <a:pt x="26" y="0"/>
                </a:lnTo>
                <a:lnTo>
                  <a:pt x="27" y="0"/>
                </a:lnTo>
                <a:lnTo>
                  <a:pt x="27" y="0"/>
                </a:lnTo>
                <a:lnTo>
                  <a:pt x="28" y="0"/>
                </a:lnTo>
                <a:lnTo>
                  <a:pt x="29" y="0"/>
                </a:lnTo>
                <a:lnTo>
                  <a:pt x="29" y="0"/>
                </a:lnTo>
                <a:lnTo>
                  <a:pt x="29" y="1"/>
                </a:lnTo>
                <a:lnTo>
                  <a:pt x="29" y="2"/>
                </a:lnTo>
                <a:lnTo>
                  <a:pt x="29" y="2"/>
                </a:lnTo>
                <a:lnTo>
                  <a:pt x="31" y="2"/>
                </a:lnTo>
                <a:lnTo>
                  <a:pt x="32" y="2"/>
                </a:lnTo>
                <a:lnTo>
                  <a:pt x="32" y="2"/>
                </a:lnTo>
                <a:lnTo>
                  <a:pt x="32" y="2"/>
                </a:lnTo>
                <a:lnTo>
                  <a:pt x="33" y="2"/>
                </a:lnTo>
                <a:lnTo>
                  <a:pt x="34" y="2"/>
                </a:lnTo>
                <a:lnTo>
                  <a:pt x="36" y="2"/>
                </a:lnTo>
                <a:lnTo>
                  <a:pt x="36" y="2"/>
                </a:lnTo>
                <a:lnTo>
                  <a:pt x="36" y="4"/>
                </a:lnTo>
                <a:lnTo>
                  <a:pt x="36" y="5"/>
                </a:lnTo>
                <a:lnTo>
                  <a:pt x="37" y="4"/>
                </a:lnTo>
                <a:lnTo>
                  <a:pt x="37" y="2"/>
                </a:lnTo>
                <a:lnTo>
                  <a:pt x="37" y="2"/>
                </a:lnTo>
                <a:lnTo>
                  <a:pt x="38" y="2"/>
                </a:lnTo>
                <a:lnTo>
                  <a:pt x="38" y="2"/>
                </a:lnTo>
                <a:lnTo>
                  <a:pt x="39" y="2"/>
                </a:lnTo>
                <a:lnTo>
                  <a:pt x="41" y="2"/>
                </a:lnTo>
                <a:lnTo>
                  <a:pt x="41" y="1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3" y="0"/>
                </a:lnTo>
                <a:lnTo>
                  <a:pt x="43" y="0"/>
                </a:lnTo>
                <a:lnTo>
                  <a:pt x="45" y="0"/>
                </a:lnTo>
                <a:lnTo>
                  <a:pt x="46" y="0"/>
                </a:lnTo>
                <a:lnTo>
                  <a:pt x="46" y="0"/>
                </a:lnTo>
                <a:lnTo>
                  <a:pt x="47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1"/>
                </a:lnTo>
                <a:lnTo>
                  <a:pt x="50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4"/>
                </a:lnTo>
                <a:lnTo>
                  <a:pt x="51" y="5"/>
                </a:lnTo>
                <a:lnTo>
                  <a:pt x="51" y="5"/>
                </a:lnTo>
                <a:lnTo>
                  <a:pt x="50" y="5"/>
                </a:lnTo>
                <a:lnTo>
                  <a:pt x="51" y="5"/>
                </a:lnTo>
                <a:lnTo>
                  <a:pt x="51" y="6"/>
                </a:lnTo>
                <a:lnTo>
                  <a:pt x="51" y="6"/>
                </a:lnTo>
                <a:lnTo>
                  <a:pt x="52" y="7"/>
                </a:lnTo>
                <a:lnTo>
                  <a:pt x="53" y="7"/>
                </a:lnTo>
                <a:lnTo>
                  <a:pt x="55" y="7"/>
                </a:lnTo>
                <a:lnTo>
                  <a:pt x="55" y="7"/>
                </a:lnTo>
                <a:lnTo>
                  <a:pt x="56" y="7"/>
                </a:lnTo>
                <a:lnTo>
                  <a:pt x="56" y="7"/>
                </a:lnTo>
                <a:lnTo>
                  <a:pt x="56" y="7"/>
                </a:lnTo>
                <a:lnTo>
                  <a:pt x="56" y="9"/>
                </a:lnTo>
                <a:lnTo>
                  <a:pt x="56" y="10"/>
                </a:lnTo>
                <a:lnTo>
                  <a:pt x="57" y="10"/>
                </a:lnTo>
                <a:lnTo>
                  <a:pt x="57" y="10"/>
                </a:lnTo>
                <a:lnTo>
                  <a:pt x="58" y="10"/>
                </a:lnTo>
                <a:lnTo>
                  <a:pt x="60" y="10"/>
                </a:lnTo>
                <a:lnTo>
                  <a:pt x="60" y="10"/>
                </a:lnTo>
                <a:lnTo>
                  <a:pt x="61" y="11"/>
                </a:lnTo>
                <a:lnTo>
                  <a:pt x="61" y="11"/>
                </a:lnTo>
                <a:lnTo>
                  <a:pt x="61" y="12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48" name="Freeform 516" hidden="1">
            <a:extLst>
              <a:ext uri="{FF2B5EF4-FFF2-40B4-BE49-F238E27FC236}">
                <a16:creationId xmlns:a16="http://schemas.microsoft.com/office/drawing/2014/main" id="{DFFA9D58-4136-4ECC-A78A-55DAD0FC964B}"/>
              </a:ext>
            </a:extLst>
          </p:cNvPr>
          <p:cNvSpPr>
            <a:spLocks/>
          </p:cNvSpPr>
          <p:nvPr/>
        </p:nvSpPr>
        <p:spPr bwMode="auto">
          <a:xfrm>
            <a:off x="13044982" y="5941298"/>
            <a:ext cx="888222" cy="699478"/>
          </a:xfrm>
          <a:custGeom>
            <a:avLst/>
            <a:gdLst>
              <a:gd name="T0" fmla="*/ 52 w 80"/>
              <a:gd name="T1" fmla="*/ 26 h 63"/>
              <a:gd name="T2" fmla="*/ 53 w 80"/>
              <a:gd name="T3" fmla="*/ 32 h 63"/>
              <a:gd name="T4" fmla="*/ 61 w 80"/>
              <a:gd name="T5" fmla="*/ 33 h 63"/>
              <a:gd name="T6" fmla="*/ 65 w 80"/>
              <a:gd name="T7" fmla="*/ 37 h 63"/>
              <a:gd name="T8" fmla="*/ 73 w 80"/>
              <a:gd name="T9" fmla="*/ 36 h 63"/>
              <a:gd name="T10" fmla="*/ 75 w 80"/>
              <a:gd name="T11" fmla="*/ 33 h 63"/>
              <a:gd name="T12" fmla="*/ 80 w 80"/>
              <a:gd name="T13" fmla="*/ 38 h 63"/>
              <a:gd name="T14" fmla="*/ 77 w 80"/>
              <a:gd name="T15" fmla="*/ 42 h 63"/>
              <a:gd name="T16" fmla="*/ 72 w 80"/>
              <a:gd name="T17" fmla="*/ 43 h 63"/>
              <a:gd name="T18" fmla="*/ 67 w 80"/>
              <a:gd name="T19" fmla="*/ 48 h 63"/>
              <a:gd name="T20" fmla="*/ 70 w 80"/>
              <a:gd name="T21" fmla="*/ 52 h 63"/>
              <a:gd name="T22" fmla="*/ 67 w 80"/>
              <a:gd name="T23" fmla="*/ 55 h 63"/>
              <a:gd name="T24" fmla="*/ 62 w 80"/>
              <a:gd name="T25" fmla="*/ 52 h 63"/>
              <a:gd name="T26" fmla="*/ 50 w 80"/>
              <a:gd name="T27" fmla="*/ 52 h 63"/>
              <a:gd name="T28" fmla="*/ 42 w 80"/>
              <a:gd name="T29" fmla="*/ 58 h 63"/>
              <a:gd name="T30" fmla="*/ 39 w 80"/>
              <a:gd name="T31" fmla="*/ 60 h 63"/>
              <a:gd name="T32" fmla="*/ 37 w 80"/>
              <a:gd name="T33" fmla="*/ 62 h 63"/>
              <a:gd name="T34" fmla="*/ 32 w 80"/>
              <a:gd name="T35" fmla="*/ 63 h 63"/>
              <a:gd name="T36" fmla="*/ 28 w 80"/>
              <a:gd name="T37" fmla="*/ 63 h 63"/>
              <a:gd name="T38" fmla="*/ 26 w 80"/>
              <a:gd name="T39" fmla="*/ 61 h 63"/>
              <a:gd name="T40" fmla="*/ 28 w 80"/>
              <a:gd name="T41" fmla="*/ 58 h 63"/>
              <a:gd name="T42" fmla="*/ 26 w 80"/>
              <a:gd name="T43" fmla="*/ 55 h 63"/>
              <a:gd name="T44" fmla="*/ 22 w 80"/>
              <a:gd name="T45" fmla="*/ 52 h 63"/>
              <a:gd name="T46" fmla="*/ 18 w 80"/>
              <a:gd name="T47" fmla="*/ 55 h 63"/>
              <a:gd name="T48" fmla="*/ 14 w 80"/>
              <a:gd name="T49" fmla="*/ 55 h 63"/>
              <a:gd name="T50" fmla="*/ 12 w 80"/>
              <a:gd name="T51" fmla="*/ 52 h 63"/>
              <a:gd name="T52" fmla="*/ 7 w 80"/>
              <a:gd name="T53" fmla="*/ 52 h 63"/>
              <a:gd name="T54" fmla="*/ 4 w 80"/>
              <a:gd name="T55" fmla="*/ 50 h 63"/>
              <a:gd name="T56" fmla="*/ 2 w 80"/>
              <a:gd name="T57" fmla="*/ 47 h 63"/>
              <a:gd name="T58" fmla="*/ 2 w 80"/>
              <a:gd name="T59" fmla="*/ 45 h 63"/>
              <a:gd name="T60" fmla="*/ 4 w 80"/>
              <a:gd name="T61" fmla="*/ 42 h 63"/>
              <a:gd name="T62" fmla="*/ 7 w 80"/>
              <a:gd name="T63" fmla="*/ 45 h 63"/>
              <a:gd name="T64" fmla="*/ 8 w 80"/>
              <a:gd name="T65" fmla="*/ 43 h 63"/>
              <a:gd name="T66" fmla="*/ 9 w 80"/>
              <a:gd name="T67" fmla="*/ 39 h 63"/>
              <a:gd name="T68" fmla="*/ 12 w 80"/>
              <a:gd name="T69" fmla="*/ 37 h 63"/>
              <a:gd name="T70" fmla="*/ 10 w 80"/>
              <a:gd name="T71" fmla="*/ 33 h 63"/>
              <a:gd name="T72" fmla="*/ 9 w 80"/>
              <a:gd name="T73" fmla="*/ 29 h 63"/>
              <a:gd name="T74" fmla="*/ 8 w 80"/>
              <a:gd name="T75" fmla="*/ 26 h 63"/>
              <a:gd name="T76" fmla="*/ 7 w 80"/>
              <a:gd name="T77" fmla="*/ 23 h 63"/>
              <a:gd name="T78" fmla="*/ 7 w 80"/>
              <a:gd name="T79" fmla="*/ 19 h 63"/>
              <a:gd name="T80" fmla="*/ 8 w 80"/>
              <a:gd name="T81" fmla="*/ 17 h 63"/>
              <a:gd name="T82" fmla="*/ 5 w 80"/>
              <a:gd name="T83" fmla="*/ 14 h 63"/>
              <a:gd name="T84" fmla="*/ 7 w 80"/>
              <a:gd name="T85" fmla="*/ 12 h 63"/>
              <a:gd name="T86" fmla="*/ 9 w 80"/>
              <a:gd name="T87" fmla="*/ 8 h 63"/>
              <a:gd name="T88" fmla="*/ 13 w 80"/>
              <a:gd name="T89" fmla="*/ 9 h 63"/>
              <a:gd name="T90" fmla="*/ 15 w 80"/>
              <a:gd name="T91" fmla="*/ 5 h 63"/>
              <a:gd name="T92" fmla="*/ 18 w 80"/>
              <a:gd name="T93" fmla="*/ 3 h 63"/>
              <a:gd name="T94" fmla="*/ 21 w 80"/>
              <a:gd name="T95" fmla="*/ 2 h 63"/>
              <a:gd name="T96" fmla="*/ 23 w 80"/>
              <a:gd name="T97" fmla="*/ 5 h 63"/>
              <a:gd name="T98" fmla="*/ 26 w 80"/>
              <a:gd name="T99" fmla="*/ 8 h 63"/>
              <a:gd name="T100" fmla="*/ 24 w 80"/>
              <a:gd name="T101" fmla="*/ 12 h 63"/>
              <a:gd name="T102" fmla="*/ 23 w 80"/>
              <a:gd name="T103" fmla="*/ 14 h 63"/>
              <a:gd name="T104" fmla="*/ 27 w 80"/>
              <a:gd name="T105" fmla="*/ 16 h 63"/>
              <a:gd name="T106" fmla="*/ 29 w 80"/>
              <a:gd name="T107" fmla="*/ 19 h 63"/>
              <a:gd name="T108" fmla="*/ 31 w 80"/>
              <a:gd name="T109" fmla="*/ 23 h 63"/>
              <a:gd name="T110" fmla="*/ 34 w 80"/>
              <a:gd name="T111" fmla="*/ 23 h 63"/>
              <a:gd name="T112" fmla="*/ 38 w 80"/>
              <a:gd name="T113" fmla="*/ 21 h 63"/>
              <a:gd name="T114" fmla="*/ 39 w 80"/>
              <a:gd name="T115" fmla="*/ 23 h 63"/>
              <a:gd name="T116" fmla="*/ 42 w 80"/>
              <a:gd name="T117" fmla="*/ 27 h 63"/>
              <a:gd name="T118" fmla="*/ 46 w 80"/>
              <a:gd name="T119" fmla="*/ 28 h 63"/>
              <a:gd name="T120" fmla="*/ 47 w 80"/>
              <a:gd name="T121" fmla="*/ 26 h 63"/>
              <a:gd name="T122" fmla="*/ 48 w 80"/>
              <a:gd name="T123" fmla="*/ 2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0" h="63">
                <a:moveTo>
                  <a:pt x="48" y="23"/>
                </a:moveTo>
                <a:lnTo>
                  <a:pt x="48" y="23"/>
                </a:lnTo>
                <a:lnTo>
                  <a:pt x="50" y="23"/>
                </a:lnTo>
                <a:lnTo>
                  <a:pt x="51" y="24"/>
                </a:lnTo>
                <a:lnTo>
                  <a:pt x="52" y="26"/>
                </a:lnTo>
                <a:lnTo>
                  <a:pt x="52" y="26"/>
                </a:lnTo>
                <a:lnTo>
                  <a:pt x="52" y="28"/>
                </a:lnTo>
                <a:lnTo>
                  <a:pt x="52" y="31"/>
                </a:lnTo>
                <a:lnTo>
                  <a:pt x="52" y="31"/>
                </a:lnTo>
                <a:lnTo>
                  <a:pt x="53" y="32"/>
                </a:lnTo>
                <a:lnTo>
                  <a:pt x="55" y="33"/>
                </a:lnTo>
                <a:lnTo>
                  <a:pt x="55" y="33"/>
                </a:lnTo>
                <a:lnTo>
                  <a:pt x="56" y="33"/>
                </a:lnTo>
                <a:lnTo>
                  <a:pt x="57" y="33"/>
                </a:lnTo>
                <a:lnTo>
                  <a:pt x="61" y="33"/>
                </a:lnTo>
                <a:lnTo>
                  <a:pt x="61" y="33"/>
                </a:lnTo>
                <a:lnTo>
                  <a:pt x="62" y="36"/>
                </a:lnTo>
                <a:lnTo>
                  <a:pt x="63" y="36"/>
                </a:lnTo>
                <a:lnTo>
                  <a:pt x="63" y="37"/>
                </a:lnTo>
                <a:lnTo>
                  <a:pt x="65" y="37"/>
                </a:lnTo>
                <a:lnTo>
                  <a:pt x="66" y="38"/>
                </a:lnTo>
                <a:lnTo>
                  <a:pt x="68" y="38"/>
                </a:lnTo>
                <a:lnTo>
                  <a:pt x="71" y="36"/>
                </a:lnTo>
                <a:lnTo>
                  <a:pt x="71" y="36"/>
                </a:lnTo>
                <a:lnTo>
                  <a:pt x="73" y="36"/>
                </a:lnTo>
                <a:lnTo>
                  <a:pt x="73" y="34"/>
                </a:lnTo>
                <a:lnTo>
                  <a:pt x="73" y="33"/>
                </a:lnTo>
                <a:lnTo>
                  <a:pt x="73" y="33"/>
                </a:lnTo>
                <a:lnTo>
                  <a:pt x="75" y="33"/>
                </a:lnTo>
                <a:lnTo>
                  <a:pt x="75" y="33"/>
                </a:lnTo>
                <a:lnTo>
                  <a:pt x="75" y="33"/>
                </a:lnTo>
                <a:lnTo>
                  <a:pt x="76" y="33"/>
                </a:lnTo>
                <a:lnTo>
                  <a:pt x="76" y="33"/>
                </a:lnTo>
                <a:lnTo>
                  <a:pt x="80" y="38"/>
                </a:lnTo>
                <a:lnTo>
                  <a:pt x="80" y="38"/>
                </a:lnTo>
                <a:lnTo>
                  <a:pt x="80" y="39"/>
                </a:lnTo>
                <a:lnTo>
                  <a:pt x="80" y="39"/>
                </a:lnTo>
                <a:lnTo>
                  <a:pt x="78" y="41"/>
                </a:lnTo>
                <a:lnTo>
                  <a:pt x="78" y="42"/>
                </a:lnTo>
                <a:lnTo>
                  <a:pt x="77" y="42"/>
                </a:lnTo>
                <a:lnTo>
                  <a:pt x="77" y="42"/>
                </a:lnTo>
                <a:lnTo>
                  <a:pt x="76" y="42"/>
                </a:lnTo>
                <a:lnTo>
                  <a:pt x="76" y="42"/>
                </a:lnTo>
                <a:lnTo>
                  <a:pt x="75" y="42"/>
                </a:lnTo>
                <a:lnTo>
                  <a:pt x="72" y="43"/>
                </a:lnTo>
                <a:lnTo>
                  <a:pt x="71" y="45"/>
                </a:lnTo>
                <a:lnTo>
                  <a:pt x="71" y="45"/>
                </a:lnTo>
                <a:lnTo>
                  <a:pt x="70" y="45"/>
                </a:lnTo>
                <a:lnTo>
                  <a:pt x="68" y="47"/>
                </a:lnTo>
                <a:lnTo>
                  <a:pt x="67" y="48"/>
                </a:lnTo>
                <a:lnTo>
                  <a:pt x="67" y="48"/>
                </a:lnTo>
                <a:lnTo>
                  <a:pt x="68" y="50"/>
                </a:lnTo>
                <a:lnTo>
                  <a:pt x="68" y="51"/>
                </a:lnTo>
                <a:lnTo>
                  <a:pt x="70" y="52"/>
                </a:lnTo>
                <a:lnTo>
                  <a:pt x="70" y="52"/>
                </a:lnTo>
                <a:lnTo>
                  <a:pt x="68" y="53"/>
                </a:lnTo>
                <a:lnTo>
                  <a:pt x="68" y="55"/>
                </a:lnTo>
                <a:lnTo>
                  <a:pt x="68" y="55"/>
                </a:lnTo>
                <a:lnTo>
                  <a:pt x="67" y="55"/>
                </a:lnTo>
                <a:lnTo>
                  <a:pt x="67" y="55"/>
                </a:lnTo>
                <a:lnTo>
                  <a:pt x="66" y="55"/>
                </a:lnTo>
                <a:lnTo>
                  <a:pt x="66" y="53"/>
                </a:lnTo>
                <a:lnTo>
                  <a:pt x="63" y="52"/>
                </a:lnTo>
                <a:lnTo>
                  <a:pt x="63" y="52"/>
                </a:lnTo>
                <a:lnTo>
                  <a:pt x="62" y="52"/>
                </a:lnTo>
                <a:lnTo>
                  <a:pt x="60" y="51"/>
                </a:lnTo>
                <a:lnTo>
                  <a:pt x="57" y="51"/>
                </a:lnTo>
                <a:lnTo>
                  <a:pt x="53" y="51"/>
                </a:lnTo>
                <a:lnTo>
                  <a:pt x="51" y="51"/>
                </a:lnTo>
                <a:lnTo>
                  <a:pt x="50" y="52"/>
                </a:lnTo>
                <a:lnTo>
                  <a:pt x="50" y="52"/>
                </a:lnTo>
                <a:lnTo>
                  <a:pt x="47" y="55"/>
                </a:lnTo>
                <a:lnTo>
                  <a:pt x="47" y="55"/>
                </a:lnTo>
                <a:lnTo>
                  <a:pt x="44" y="56"/>
                </a:lnTo>
                <a:lnTo>
                  <a:pt x="42" y="58"/>
                </a:lnTo>
                <a:lnTo>
                  <a:pt x="42" y="58"/>
                </a:lnTo>
                <a:lnTo>
                  <a:pt x="42" y="60"/>
                </a:lnTo>
                <a:lnTo>
                  <a:pt x="41" y="60"/>
                </a:lnTo>
                <a:lnTo>
                  <a:pt x="39" y="60"/>
                </a:lnTo>
                <a:lnTo>
                  <a:pt x="39" y="60"/>
                </a:lnTo>
                <a:lnTo>
                  <a:pt x="39" y="61"/>
                </a:lnTo>
                <a:lnTo>
                  <a:pt x="38" y="61"/>
                </a:lnTo>
                <a:lnTo>
                  <a:pt x="37" y="62"/>
                </a:lnTo>
                <a:lnTo>
                  <a:pt x="37" y="62"/>
                </a:lnTo>
                <a:lnTo>
                  <a:pt x="37" y="62"/>
                </a:lnTo>
                <a:lnTo>
                  <a:pt x="36" y="63"/>
                </a:lnTo>
                <a:lnTo>
                  <a:pt x="34" y="63"/>
                </a:lnTo>
                <a:lnTo>
                  <a:pt x="33" y="63"/>
                </a:lnTo>
                <a:lnTo>
                  <a:pt x="33" y="63"/>
                </a:lnTo>
                <a:lnTo>
                  <a:pt x="32" y="63"/>
                </a:lnTo>
                <a:lnTo>
                  <a:pt x="31" y="63"/>
                </a:lnTo>
                <a:lnTo>
                  <a:pt x="31" y="63"/>
                </a:lnTo>
                <a:lnTo>
                  <a:pt x="29" y="63"/>
                </a:lnTo>
                <a:lnTo>
                  <a:pt x="28" y="63"/>
                </a:lnTo>
                <a:lnTo>
                  <a:pt x="28" y="63"/>
                </a:lnTo>
                <a:lnTo>
                  <a:pt x="27" y="63"/>
                </a:lnTo>
                <a:lnTo>
                  <a:pt x="26" y="63"/>
                </a:lnTo>
                <a:lnTo>
                  <a:pt x="26" y="63"/>
                </a:lnTo>
                <a:lnTo>
                  <a:pt x="26" y="62"/>
                </a:lnTo>
                <a:lnTo>
                  <a:pt x="26" y="61"/>
                </a:lnTo>
                <a:lnTo>
                  <a:pt x="26" y="61"/>
                </a:lnTo>
                <a:lnTo>
                  <a:pt x="26" y="60"/>
                </a:lnTo>
                <a:lnTo>
                  <a:pt x="27" y="58"/>
                </a:lnTo>
                <a:lnTo>
                  <a:pt x="27" y="58"/>
                </a:lnTo>
                <a:lnTo>
                  <a:pt x="28" y="58"/>
                </a:lnTo>
                <a:lnTo>
                  <a:pt x="28" y="57"/>
                </a:lnTo>
                <a:lnTo>
                  <a:pt x="27" y="56"/>
                </a:lnTo>
                <a:lnTo>
                  <a:pt x="27" y="55"/>
                </a:lnTo>
                <a:lnTo>
                  <a:pt x="26" y="55"/>
                </a:lnTo>
                <a:lnTo>
                  <a:pt x="26" y="55"/>
                </a:lnTo>
                <a:lnTo>
                  <a:pt x="26" y="53"/>
                </a:lnTo>
                <a:lnTo>
                  <a:pt x="24" y="53"/>
                </a:lnTo>
                <a:lnTo>
                  <a:pt x="23" y="52"/>
                </a:lnTo>
                <a:lnTo>
                  <a:pt x="23" y="52"/>
                </a:lnTo>
                <a:lnTo>
                  <a:pt x="22" y="52"/>
                </a:lnTo>
                <a:lnTo>
                  <a:pt x="21" y="52"/>
                </a:lnTo>
                <a:lnTo>
                  <a:pt x="21" y="52"/>
                </a:lnTo>
                <a:lnTo>
                  <a:pt x="21" y="53"/>
                </a:lnTo>
                <a:lnTo>
                  <a:pt x="19" y="55"/>
                </a:lnTo>
                <a:lnTo>
                  <a:pt x="18" y="55"/>
                </a:lnTo>
                <a:lnTo>
                  <a:pt x="18" y="55"/>
                </a:lnTo>
                <a:lnTo>
                  <a:pt x="18" y="55"/>
                </a:lnTo>
                <a:lnTo>
                  <a:pt x="17" y="55"/>
                </a:lnTo>
                <a:lnTo>
                  <a:pt x="15" y="55"/>
                </a:lnTo>
                <a:lnTo>
                  <a:pt x="14" y="55"/>
                </a:lnTo>
                <a:lnTo>
                  <a:pt x="14" y="55"/>
                </a:lnTo>
                <a:lnTo>
                  <a:pt x="13" y="55"/>
                </a:lnTo>
                <a:lnTo>
                  <a:pt x="12" y="55"/>
                </a:lnTo>
                <a:lnTo>
                  <a:pt x="12" y="53"/>
                </a:lnTo>
                <a:lnTo>
                  <a:pt x="12" y="52"/>
                </a:lnTo>
                <a:lnTo>
                  <a:pt x="12" y="52"/>
                </a:lnTo>
                <a:lnTo>
                  <a:pt x="9" y="52"/>
                </a:lnTo>
                <a:lnTo>
                  <a:pt x="9" y="52"/>
                </a:lnTo>
                <a:lnTo>
                  <a:pt x="8" y="52"/>
                </a:lnTo>
                <a:lnTo>
                  <a:pt x="7" y="52"/>
                </a:lnTo>
                <a:lnTo>
                  <a:pt x="7" y="52"/>
                </a:lnTo>
                <a:lnTo>
                  <a:pt x="7" y="52"/>
                </a:lnTo>
                <a:lnTo>
                  <a:pt x="7" y="51"/>
                </a:lnTo>
                <a:lnTo>
                  <a:pt x="5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3" y="48"/>
                </a:lnTo>
                <a:lnTo>
                  <a:pt x="3" y="48"/>
                </a:lnTo>
                <a:lnTo>
                  <a:pt x="2" y="47"/>
                </a:lnTo>
                <a:lnTo>
                  <a:pt x="2" y="47"/>
                </a:lnTo>
                <a:lnTo>
                  <a:pt x="0" y="47"/>
                </a:lnTo>
                <a:lnTo>
                  <a:pt x="0" y="47"/>
                </a:lnTo>
                <a:lnTo>
                  <a:pt x="2" y="46"/>
                </a:lnTo>
                <a:lnTo>
                  <a:pt x="2" y="45"/>
                </a:lnTo>
                <a:lnTo>
                  <a:pt x="2" y="45"/>
                </a:lnTo>
                <a:lnTo>
                  <a:pt x="2" y="43"/>
                </a:lnTo>
                <a:lnTo>
                  <a:pt x="2" y="42"/>
                </a:lnTo>
                <a:lnTo>
                  <a:pt x="3" y="42"/>
                </a:lnTo>
                <a:lnTo>
                  <a:pt x="4" y="42"/>
                </a:lnTo>
                <a:lnTo>
                  <a:pt x="4" y="42"/>
                </a:lnTo>
                <a:lnTo>
                  <a:pt x="5" y="42"/>
                </a:lnTo>
                <a:lnTo>
                  <a:pt x="5" y="43"/>
                </a:lnTo>
                <a:lnTo>
                  <a:pt x="7" y="45"/>
                </a:lnTo>
                <a:lnTo>
                  <a:pt x="7" y="45"/>
                </a:lnTo>
                <a:lnTo>
                  <a:pt x="7" y="45"/>
                </a:lnTo>
                <a:lnTo>
                  <a:pt x="8" y="45"/>
                </a:lnTo>
                <a:lnTo>
                  <a:pt x="8" y="45"/>
                </a:lnTo>
                <a:lnTo>
                  <a:pt x="8" y="45"/>
                </a:lnTo>
                <a:lnTo>
                  <a:pt x="8" y="43"/>
                </a:lnTo>
                <a:lnTo>
                  <a:pt x="8" y="42"/>
                </a:lnTo>
                <a:lnTo>
                  <a:pt x="8" y="42"/>
                </a:lnTo>
                <a:lnTo>
                  <a:pt x="8" y="41"/>
                </a:lnTo>
                <a:lnTo>
                  <a:pt x="8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10" y="38"/>
                </a:lnTo>
                <a:lnTo>
                  <a:pt x="10" y="37"/>
                </a:lnTo>
                <a:lnTo>
                  <a:pt x="12" y="37"/>
                </a:lnTo>
                <a:lnTo>
                  <a:pt x="12" y="36"/>
                </a:lnTo>
                <a:lnTo>
                  <a:pt x="12" y="36"/>
                </a:lnTo>
                <a:lnTo>
                  <a:pt x="12" y="36"/>
                </a:lnTo>
                <a:lnTo>
                  <a:pt x="10" y="34"/>
                </a:lnTo>
                <a:lnTo>
                  <a:pt x="10" y="33"/>
                </a:lnTo>
                <a:lnTo>
                  <a:pt x="10" y="33"/>
                </a:lnTo>
                <a:lnTo>
                  <a:pt x="10" y="32"/>
                </a:lnTo>
                <a:lnTo>
                  <a:pt x="10" y="31"/>
                </a:lnTo>
                <a:lnTo>
                  <a:pt x="10" y="31"/>
                </a:lnTo>
                <a:lnTo>
                  <a:pt x="9" y="29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8" y="27"/>
                </a:lnTo>
                <a:lnTo>
                  <a:pt x="8" y="26"/>
                </a:lnTo>
                <a:lnTo>
                  <a:pt x="7" y="26"/>
                </a:lnTo>
                <a:lnTo>
                  <a:pt x="7" y="24"/>
                </a:lnTo>
                <a:lnTo>
                  <a:pt x="7" y="24"/>
                </a:lnTo>
                <a:lnTo>
                  <a:pt x="7" y="23"/>
                </a:lnTo>
                <a:lnTo>
                  <a:pt x="7" y="23"/>
                </a:lnTo>
                <a:lnTo>
                  <a:pt x="7" y="22"/>
                </a:lnTo>
                <a:lnTo>
                  <a:pt x="7" y="21"/>
                </a:lnTo>
                <a:lnTo>
                  <a:pt x="7" y="21"/>
                </a:lnTo>
                <a:lnTo>
                  <a:pt x="7" y="19"/>
                </a:lnTo>
                <a:lnTo>
                  <a:pt x="7" y="19"/>
                </a:lnTo>
                <a:lnTo>
                  <a:pt x="8" y="19"/>
                </a:lnTo>
                <a:lnTo>
                  <a:pt x="8" y="18"/>
                </a:lnTo>
                <a:lnTo>
                  <a:pt x="8" y="17"/>
                </a:lnTo>
                <a:lnTo>
                  <a:pt x="9" y="17"/>
                </a:lnTo>
                <a:lnTo>
                  <a:pt x="8" y="17"/>
                </a:lnTo>
                <a:lnTo>
                  <a:pt x="7" y="17"/>
                </a:lnTo>
                <a:lnTo>
                  <a:pt x="7" y="17"/>
                </a:lnTo>
                <a:lnTo>
                  <a:pt x="5" y="16"/>
                </a:lnTo>
                <a:lnTo>
                  <a:pt x="5" y="16"/>
                </a:lnTo>
                <a:lnTo>
                  <a:pt x="5" y="14"/>
                </a:lnTo>
                <a:lnTo>
                  <a:pt x="4" y="14"/>
                </a:lnTo>
                <a:lnTo>
                  <a:pt x="7" y="14"/>
                </a:lnTo>
                <a:lnTo>
                  <a:pt x="7" y="13"/>
                </a:lnTo>
                <a:lnTo>
                  <a:pt x="7" y="12"/>
                </a:lnTo>
                <a:lnTo>
                  <a:pt x="7" y="12"/>
                </a:lnTo>
                <a:lnTo>
                  <a:pt x="8" y="12"/>
                </a:lnTo>
                <a:lnTo>
                  <a:pt x="8" y="11"/>
                </a:lnTo>
                <a:lnTo>
                  <a:pt x="8" y="9"/>
                </a:lnTo>
                <a:lnTo>
                  <a:pt x="8" y="9"/>
                </a:lnTo>
                <a:lnTo>
                  <a:pt x="9" y="8"/>
                </a:lnTo>
                <a:lnTo>
                  <a:pt x="9" y="8"/>
                </a:lnTo>
                <a:lnTo>
                  <a:pt x="10" y="8"/>
                </a:lnTo>
                <a:lnTo>
                  <a:pt x="12" y="8"/>
                </a:lnTo>
                <a:lnTo>
                  <a:pt x="12" y="9"/>
                </a:lnTo>
                <a:lnTo>
                  <a:pt x="13" y="9"/>
                </a:lnTo>
                <a:lnTo>
                  <a:pt x="14" y="8"/>
                </a:lnTo>
                <a:lnTo>
                  <a:pt x="14" y="7"/>
                </a:lnTo>
                <a:lnTo>
                  <a:pt x="14" y="7"/>
                </a:lnTo>
                <a:lnTo>
                  <a:pt x="14" y="5"/>
                </a:lnTo>
                <a:lnTo>
                  <a:pt x="15" y="5"/>
                </a:lnTo>
                <a:lnTo>
                  <a:pt x="17" y="4"/>
                </a:lnTo>
                <a:lnTo>
                  <a:pt x="17" y="4"/>
                </a:lnTo>
                <a:lnTo>
                  <a:pt x="17" y="3"/>
                </a:lnTo>
                <a:lnTo>
                  <a:pt x="18" y="3"/>
                </a:lnTo>
                <a:lnTo>
                  <a:pt x="18" y="3"/>
                </a:lnTo>
                <a:lnTo>
                  <a:pt x="18" y="2"/>
                </a:lnTo>
                <a:lnTo>
                  <a:pt x="19" y="2"/>
                </a:lnTo>
                <a:lnTo>
                  <a:pt x="21" y="0"/>
                </a:lnTo>
                <a:lnTo>
                  <a:pt x="21" y="2"/>
                </a:lnTo>
                <a:lnTo>
                  <a:pt x="21" y="2"/>
                </a:lnTo>
                <a:lnTo>
                  <a:pt x="22" y="2"/>
                </a:lnTo>
                <a:lnTo>
                  <a:pt x="22" y="3"/>
                </a:lnTo>
                <a:lnTo>
                  <a:pt x="23" y="4"/>
                </a:lnTo>
                <a:lnTo>
                  <a:pt x="23" y="4"/>
                </a:lnTo>
                <a:lnTo>
                  <a:pt x="23" y="5"/>
                </a:lnTo>
                <a:lnTo>
                  <a:pt x="23" y="5"/>
                </a:lnTo>
                <a:lnTo>
                  <a:pt x="24" y="5"/>
                </a:lnTo>
                <a:lnTo>
                  <a:pt x="26" y="7"/>
                </a:lnTo>
                <a:lnTo>
                  <a:pt x="26" y="7"/>
                </a:lnTo>
                <a:lnTo>
                  <a:pt x="26" y="8"/>
                </a:lnTo>
                <a:lnTo>
                  <a:pt x="26" y="8"/>
                </a:lnTo>
                <a:lnTo>
                  <a:pt x="26" y="9"/>
                </a:lnTo>
                <a:lnTo>
                  <a:pt x="26" y="9"/>
                </a:lnTo>
                <a:lnTo>
                  <a:pt x="24" y="11"/>
                </a:lnTo>
                <a:lnTo>
                  <a:pt x="24" y="12"/>
                </a:lnTo>
                <a:lnTo>
                  <a:pt x="24" y="12"/>
                </a:lnTo>
                <a:lnTo>
                  <a:pt x="23" y="13"/>
                </a:lnTo>
                <a:lnTo>
                  <a:pt x="23" y="13"/>
                </a:lnTo>
                <a:lnTo>
                  <a:pt x="23" y="14"/>
                </a:lnTo>
                <a:lnTo>
                  <a:pt x="23" y="14"/>
                </a:lnTo>
                <a:lnTo>
                  <a:pt x="24" y="16"/>
                </a:lnTo>
                <a:lnTo>
                  <a:pt x="24" y="16"/>
                </a:lnTo>
                <a:lnTo>
                  <a:pt x="26" y="16"/>
                </a:lnTo>
                <a:lnTo>
                  <a:pt x="27" y="16"/>
                </a:lnTo>
                <a:lnTo>
                  <a:pt x="27" y="16"/>
                </a:lnTo>
                <a:lnTo>
                  <a:pt x="28" y="17"/>
                </a:lnTo>
                <a:lnTo>
                  <a:pt x="28" y="17"/>
                </a:lnTo>
                <a:lnTo>
                  <a:pt x="28" y="18"/>
                </a:lnTo>
                <a:lnTo>
                  <a:pt x="29" y="18"/>
                </a:lnTo>
                <a:lnTo>
                  <a:pt x="29" y="19"/>
                </a:lnTo>
                <a:lnTo>
                  <a:pt x="31" y="21"/>
                </a:lnTo>
                <a:lnTo>
                  <a:pt x="31" y="21"/>
                </a:lnTo>
                <a:lnTo>
                  <a:pt x="31" y="21"/>
                </a:lnTo>
                <a:lnTo>
                  <a:pt x="31" y="22"/>
                </a:lnTo>
                <a:lnTo>
                  <a:pt x="31" y="23"/>
                </a:lnTo>
                <a:lnTo>
                  <a:pt x="31" y="23"/>
                </a:lnTo>
                <a:lnTo>
                  <a:pt x="32" y="23"/>
                </a:lnTo>
                <a:lnTo>
                  <a:pt x="33" y="23"/>
                </a:lnTo>
                <a:lnTo>
                  <a:pt x="33" y="23"/>
                </a:lnTo>
                <a:lnTo>
                  <a:pt x="34" y="23"/>
                </a:lnTo>
                <a:lnTo>
                  <a:pt x="36" y="23"/>
                </a:lnTo>
                <a:lnTo>
                  <a:pt x="37" y="23"/>
                </a:lnTo>
                <a:lnTo>
                  <a:pt x="37" y="23"/>
                </a:lnTo>
                <a:lnTo>
                  <a:pt x="37" y="22"/>
                </a:lnTo>
                <a:lnTo>
                  <a:pt x="38" y="21"/>
                </a:lnTo>
                <a:lnTo>
                  <a:pt x="38" y="21"/>
                </a:lnTo>
                <a:lnTo>
                  <a:pt x="39" y="21"/>
                </a:lnTo>
                <a:lnTo>
                  <a:pt x="39" y="22"/>
                </a:lnTo>
                <a:lnTo>
                  <a:pt x="39" y="23"/>
                </a:lnTo>
                <a:lnTo>
                  <a:pt x="39" y="23"/>
                </a:lnTo>
                <a:lnTo>
                  <a:pt x="41" y="23"/>
                </a:lnTo>
                <a:lnTo>
                  <a:pt x="41" y="24"/>
                </a:lnTo>
                <a:lnTo>
                  <a:pt x="42" y="26"/>
                </a:lnTo>
                <a:lnTo>
                  <a:pt x="42" y="26"/>
                </a:lnTo>
                <a:lnTo>
                  <a:pt x="42" y="27"/>
                </a:lnTo>
                <a:lnTo>
                  <a:pt x="42" y="27"/>
                </a:lnTo>
                <a:lnTo>
                  <a:pt x="43" y="28"/>
                </a:lnTo>
                <a:lnTo>
                  <a:pt x="44" y="28"/>
                </a:lnTo>
                <a:lnTo>
                  <a:pt x="44" y="28"/>
                </a:lnTo>
                <a:lnTo>
                  <a:pt x="46" y="28"/>
                </a:lnTo>
                <a:lnTo>
                  <a:pt x="46" y="28"/>
                </a:lnTo>
                <a:lnTo>
                  <a:pt x="46" y="28"/>
                </a:lnTo>
                <a:lnTo>
                  <a:pt x="47" y="27"/>
                </a:lnTo>
                <a:lnTo>
                  <a:pt x="47" y="26"/>
                </a:lnTo>
                <a:lnTo>
                  <a:pt x="47" y="26"/>
                </a:lnTo>
                <a:lnTo>
                  <a:pt x="48" y="26"/>
                </a:lnTo>
                <a:lnTo>
                  <a:pt x="48" y="26"/>
                </a:lnTo>
                <a:lnTo>
                  <a:pt x="47" y="24"/>
                </a:lnTo>
                <a:lnTo>
                  <a:pt x="47" y="23"/>
                </a:lnTo>
                <a:lnTo>
                  <a:pt x="48" y="23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49" name="Freeform 517" hidden="1">
            <a:extLst>
              <a:ext uri="{FF2B5EF4-FFF2-40B4-BE49-F238E27FC236}">
                <a16:creationId xmlns:a16="http://schemas.microsoft.com/office/drawing/2014/main" id="{3F2652E8-EF98-42A2-A7FE-DEB9E07E0E4A}"/>
              </a:ext>
            </a:extLst>
          </p:cNvPr>
          <p:cNvSpPr>
            <a:spLocks/>
          </p:cNvSpPr>
          <p:nvPr/>
        </p:nvSpPr>
        <p:spPr bwMode="auto">
          <a:xfrm>
            <a:off x="15243331" y="5774757"/>
            <a:ext cx="1010356" cy="754988"/>
          </a:xfrm>
          <a:custGeom>
            <a:avLst/>
            <a:gdLst>
              <a:gd name="T0" fmla="*/ 71 w 91"/>
              <a:gd name="T1" fmla="*/ 10 h 68"/>
              <a:gd name="T2" fmla="*/ 76 w 91"/>
              <a:gd name="T3" fmla="*/ 13 h 68"/>
              <a:gd name="T4" fmla="*/ 81 w 91"/>
              <a:gd name="T5" fmla="*/ 12 h 68"/>
              <a:gd name="T6" fmla="*/ 85 w 91"/>
              <a:gd name="T7" fmla="*/ 14 h 68"/>
              <a:gd name="T8" fmla="*/ 88 w 91"/>
              <a:gd name="T9" fmla="*/ 17 h 68"/>
              <a:gd name="T10" fmla="*/ 90 w 91"/>
              <a:gd name="T11" fmla="*/ 19 h 68"/>
              <a:gd name="T12" fmla="*/ 91 w 91"/>
              <a:gd name="T13" fmla="*/ 24 h 68"/>
              <a:gd name="T14" fmla="*/ 87 w 91"/>
              <a:gd name="T15" fmla="*/ 28 h 68"/>
              <a:gd name="T16" fmla="*/ 88 w 91"/>
              <a:gd name="T17" fmla="*/ 33 h 68"/>
              <a:gd name="T18" fmla="*/ 90 w 91"/>
              <a:gd name="T19" fmla="*/ 41 h 68"/>
              <a:gd name="T20" fmla="*/ 85 w 91"/>
              <a:gd name="T21" fmla="*/ 44 h 68"/>
              <a:gd name="T22" fmla="*/ 81 w 91"/>
              <a:gd name="T23" fmla="*/ 47 h 68"/>
              <a:gd name="T24" fmla="*/ 80 w 91"/>
              <a:gd name="T25" fmla="*/ 51 h 68"/>
              <a:gd name="T26" fmla="*/ 76 w 91"/>
              <a:gd name="T27" fmla="*/ 52 h 68"/>
              <a:gd name="T28" fmla="*/ 81 w 91"/>
              <a:gd name="T29" fmla="*/ 53 h 68"/>
              <a:gd name="T30" fmla="*/ 77 w 91"/>
              <a:gd name="T31" fmla="*/ 54 h 68"/>
              <a:gd name="T32" fmla="*/ 73 w 91"/>
              <a:gd name="T33" fmla="*/ 58 h 68"/>
              <a:gd name="T34" fmla="*/ 68 w 91"/>
              <a:gd name="T35" fmla="*/ 60 h 68"/>
              <a:gd name="T36" fmla="*/ 64 w 91"/>
              <a:gd name="T37" fmla="*/ 61 h 68"/>
              <a:gd name="T38" fmla="*/ 61 w 91"/>
              <a:gd name="T39" fmla="*/ 65 h 68"/>
              <a:gd name="T40" fmla="*/ 56 w 91"/>
              <a:gd name="T41" fmla="*/ 66 h 68"/>
              <a:gd name="T42" fmla="*/ 49 w 91"/>
              <a:gd name="T43" fmla="*/ 68 h 68"/>
              <a:gd name="T44" fmla="*/ 48 w 91"/>
              <a:gd name="T45" fmla="*/ 65 h 68"/>
              <a:gd name="T46" fmla="*/ 48 w 91"/>
              <a:gd name="T47" fmla="*/ 61 h 68"/>
              <a:gd name="T48" fmla="*/ 46 w 91"/>
              <a:gd name="T49" fmla="*/ 57 h 68"/>
              <a:gd name="T50" fmla="*/ 42 w 91"/>
              <a:gd name="T51" fmla="*/ 53 h 68"/>
              <a:gd name="T52" fmla="*/ 38 w 91"/>
              <a:gd name="T53" fmla="*/ 51 h 68"/>
              <a:gd name="T54" fmla="*/ 34 w 91"/>
              <a:gd name="T55" fmla="*/ 46 h 68"/>
              <a:gd name="T56" fmla="*/ 30 w 91"/>
              <a:gd name="T57" fmla="*/ 48 h 68"/>
              <a:gd name="T58" fmla="*/ 24 w 91"/>
              <a:gd name="T59" fmla="*/ 48 h 68"/>
              <a:gd name="T60" fmla="*/ 19 w 91"/>
              <a:gd name="T61" fmla="*/ 46 h 68"/>
              <a:gd name="T62" fmla="*/ 15 w 91"/>
              <a:gd name="T63" fmla="*/ 43 h 68"/>
              <a:gd name="T64" fmla="*/ 9 w 91"/>
              <a:gd name="T65" fmla="*/ 43 h 68"/>
              <a:gd name="T66" fmla="*/ 6 w 91"/>
              <a:gd name="T67" fmla="*/ 46 h 68"/>
              <a:gd name="T68" fmla="*/ 3 w 91"/>
              <a:gd name="T69" fmla="*/ 44 h 68"/>
              <a:gd name="T70" fmla="*/ 4 w 91"/>
              <a:gd name="T71" fmla="*/ 48 h 68"/>
              <a:gd name="T72" fmla="*/ 1 w 91"/>
              <a:gd name="T73" fmla="*/ 48 h 68"/>
              <a:gd name="T74" fmla="*/ 0 w 91"/>
              <a:gd name="T75" fmla="*/ 44 h 68"/>
              <a:gd name="T76" fmla="*/ 1 w 91"/>
              <a:gd name="T77" fmla="*/ 41 h 68"/>
              <a:gd name="T78" fmla="*/ 1 w 91"/>
              <a:gd name="T79" fmla="*/ 36 h 68"/>
              <a:gd name="T80" fmla="*/ 0 w 91"/>
              <a:gd name="T81" fmla="*/ 32 h 68"/>
              <a:gd name="T82" fmla="*/ 3 w 91"/>
              <a:gd name="T83" fmla="*/ 28 h 68"/>
              <a:gd name="T84" fmla="*/ 6 w 91"/>
              <a:gd name="T85" fmla="*/ 31 h 68"/>
              <a:gd name="T86" fmla="*/ 10 w 91"/>
              <a:gd name="T87" fmla="*/ 28 h 68"/>
              <a:gd name="T88" fmla="*/ 13 w 91"/>
              <a:gd name="T89" fmla="*/ 23 h 68"/>
              <a:gd name="T90" fmla="*/ 17 w 91"/>
              <a:gd name="T91" fmla="*/ 22 h 68"/>
              <a:gd name="T92" fmla="*/ 13 w 91"/>
              <a:gd name="T93" fmla="*/ 14 h 68"/>
              <a:gd name="T94" fmla="*/ 17 w 91"/>
              <a:gd name="T95" fmla="*/ 17 h 68"/>
              <a:gd name="T96" fmla="*/ 23 w 91"/>
              <a:gd name="T97" fmla="*/ 17 h 68"/>
              <a:gd name="T98" fmla="*/ 24 w 91"/>
              <a:gd name="T99" fmla="*/ 13 h 68"/>
              <a:gd name="T100" fmla="*/ 28 w 91"/>
              <a:gd name="T101" fmla="*/ 12 h 68"/>
              <a:gd name="T102" fmla="*/ 32 w 91"/>
              <a:gd name="T103" fmla="*/ 13 h 68"/>
              <a:gd name="T104" fmla="*/ 34 w 91"/>
              <a:gd name="T105" fmla="*/ 8 h 68"/>
              <a:gd name="T106" fmla="*/ 39 w 91"/>
              <a:gd name="T107" fmla="*/ 8 h 68"/>
              <a:gd name="T108" fmla="*/ 43 w 91"/>
              <a:gd name="T109" fmla="*/ 5 h 68"/>
              <a:gd name="T110" fmla="*/ 49 w 91"/>
              <a:gd name="T111" fmla="*/ 5 h 68"/>
              <a:gd name="T112" fmla="*/ 52 w 91"/>
              <a:gd name="T113" fmla="*/ 3 h 68"/>
              <a:gd name="T114" fmla="*/ 57 w 91"/>
              <a:gd name="T115" fmla="*/ 2 h 68"/>
              <a:gd name="T116" fmla="*/ 59 w 91"/>
              <a:gd name="T117" fmla="*/ 3 h 68"/>
              <a:gd name="T118" fmla="*/ 62 w 91"/>
              <a:gd name="T119" fmla="*/ 3 h 68"/>
              <a:gd name="T120" fmla="*/ 64 w 91"/>
              <a:gd name="T121" fmla="*/ 5 h 68"/>
              <a:gd name="T122" fmla="*/ 68 w 91"/>
              <a:gd name="T123" fmla="*/ 5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1" h="68">
                <a:moveTo>
                  <a:pt x="68" y="8"/>
                </a:moveTo>
                <a:lnTo>
                  <a:pt x="69" y="8"/>
                </a:lnTo>
                <a:lnTo>
                  <a:pt x="71" y="8"/>
                </a:lnTo>
                <a:lnTo>
                  <a:pt x="71" y="8"/>
                </a:lnTo>
                <a:lnTo>
                  <a:pt x="71" y="8"/>
                </a:lnTo>
                <a:lnTo>
                  <a:pt x="71" y="9"/>
                </a:lnTo>
                <a:lnTo>
                  <a:pt x="71" y="10"/>
                </a:lnTo>
                <a:lnTo>
                  <a:pt x="72" y="10"/>
                </a:lnTo>
                <a:lnTo>
                  <a:pt x="73" y="10"/>
                </a:lnTo>
                <a:lnTo>
                  <a:pt x="73" y="10"/>
                </a:lnTo>
                <a:lnTo>
                  <a:pt x="75" y="10"/>
                </a:lnTo>
                <a:lnTo>
                  <a:pt x="75" y="10"/>
                </a:lnTo>
                <a:lnTo>
                  <a:pt x="75" y="12"/>
                </a:lnTo>
                <a:lnTo>
                  <a:pt x="76" y="13"/>
                </a:lnTo>
                <a:lnTo>
                  <a:pt x="76" y="13"/>
                </a:lnTo>
                <a:lnTo>
                  <a:pt x="77" y="13"/>
                </a:lnTo>
                <a:lnTo>
                  <a:pt x="78" y="13"/>
                </a:lnTo>
                <a:lnTo>
                  <a:pt x="78" y="13"/>
                </a:lnTo>
                <a:lnTo>
                  <a:pt x="80" y="13"/>
                </a:lnTo>
                <a:lnTo>
                  <a:pt x="81" y="13"/>
                </a:lnTo>
                <a:lnTo>
                  <a:pt x="81" y="12"/>
                </a:lnTo>
                <a:lnTo>
                  <a:pt x="81" y="13"/>
                </a:lnTo>
                <a:lnTo>
                  <a:pt x="81" y="13"/>
                </a:lnTo>
                <a:lnTo>
                  <a:pt x="81" y="14"/>
                </a:lnTo>
                <a:lnTo>
                  <a:pt x="82" y="15"/>
                </a:lnTo>
                <a:lnTo>
                  <a:pt x="83" y="15"/>
                </a:lnTo>
                <a:lnTo>
                  <a:pt x="83" y="14"/>
                </a:lnTo>
                <a:lnTo>
                  <a:pt x="85" y="14"/>
                </a:lnTo>
                <a:lnTo>
                  <a:pt x="86" y="14"/>
                </a:lnTo>
                <a:lnTo>
                  <a:pt x="87" y="14"/>
                </a:lnTo>
                <a:lnTo>
                  <a:pt x="87" y="14"/>
                </a:lnTo>
                <a:lnTo>
                  <a:pt x="88" y="14"/>
                </a:lnTo>
                <a:lnTo>
                  <a:pt x="88" y="15"/>
                </a:lnTo>
                <a:lnTo>
                  <a:pt x="88" y="17"/>
                </a:lnTo>
                <a:lnTo>
                  <a:pt x="88" y="17"/>
                </a:lnTo>
                <a:lnTo>
                  <a:pt x="90" y="17"/>
                </a:lnTo>
                <a:lnTo>
                  <a:pt x="90" y="17"/>
                </a:lnTo>
                <a:lnTo>
                  <a:pt x="90" y="17"/>
                </a:lnTo>
                <a:lnTo>
                  <a:pt x="90" y="18"/>
                </a:lnTo>
                <a:lnTo>
                  <a:pt x="90" y="19"/>
                </a:lnTo>
                <a:lnTo>
                  <a:pt x="90" y="19"/>
                </a:lnTo>
                <a:lnTo>
                  <a:pt x="90" y="19"/>
                </a:lnTo>
                <a:lnTo>
                  <a:pt x="90" y="20"/>
                </a:lnTo>
                <a:lnTo>
                  <a:pt x="90" y="22"/>
                </a:lnTo>
                <a:lnTo>
                  <a:pt x="91" y="22"/>
                </a:lnTo>
                <a:lnTo>
                  <a:pt x="91" y="23"/>
                </a:lnTo>
                <a:lnTo>
                  <a:pt x="91" y="24"/>
                </a:lnTo>
                <a:lnTo>
                  <a:pt x="91" y="24"/>
                </a:lnTo>
                <a:lnTo>
                  <a:pt x="91" y="24"/>
                </a:lnTo>
                <a:lnTo>
                  <a:pt x="90" y="26"/>
                </a:lnTo>
                <a:lnTo>
                  <a:pt x="90" y="27"/>
                </a:lnTo>
                <a:lnTo>
                  <a:pt x="90" y="27"/>
                </a:lnTo>
                <a:lnTo>
                  <a:pt x="90" y="27"/>
                </a:lnTo>
                <a:lnTo>
                  <a:pt x="88" y="27"/>
                </a:lnTo>
                <a:lnTo>
                  <a:pt x="87" y="27"/>
                </a:lnTo>
                <a:lnTo>
                  <a:pt x="87" y="28"/>
                </a:lnTo>
                <a:lnTo>
                  <a:pt x="87" y="29"/>
                </a:lnTo>
                <a:lnTo>
                  <a:pt x="87" y="29"/>
                </a:lnTo>
                <a:lnTo>
                  <a:pt x="88" y="29"/>
                </a:lnTo>
                <a:lnTo>
                  <a:pt x="88" y="31"/>
                </a:lnTo>
                <a:lnTo>
                  <a:pt x="88" y="32"/>
                </a:lnTo>
                <a:lnTo>
                  <a:pt x="88" y="32"/>
                </a:lnTo>
                <a:lnTo>
                  <a:pt x="88" y="33"/>
                </a:lnTo>
                <a:lnTo>
                  <a:pt x="90" y="34"/>
                </a:lnTo>
                <a:lnTo>
                  <a:pt x="90" y="36"/>
                </a:lnTo>
                <a:lnTo>
                  <a:pt x="90" y="36"/>
                </a:lnTo>
                <a:lnTo>
                  <a:pt x="90" y="41"/>
                </a:lnTo>
                <a:lnTo>
                  <a:pt x="90" y="41"/>
                </a:lnTo>
                <a:lnTo>
                  <a:pt x="90" y="41"/>
                </a:lnTo>
                <a:lnTo>
                  <a:pt x="90" y="41"/>
                </a:lnTo>
                <a:lnTo>
                  <a:pt x="90" y="42"/>
                </a:lnTo>
                <a:lnTo>
                  <a:pt x="90" y="43"/>
                </a:lnTo>
                <a:lnTo>
                  <a:pt x="88" y="43"/>
                </a:lnTo>
                <a:lnTo>
                  <a:pt x="87" y="43"/>
                </a:lnTo>
                <a:lnTo>
                  <a:pt x="87" y="43"/>
                </a:lnTo>
                <a:lnTo>
                  <a:pt x="86" y="44"/>
                </a:lnTo>
                <a:lnTo>
                  <a:pt x="85" y="44"/>
                </a:lnTo>
                <a:lnTo>
                  <a:pt x="85" y="44"/>
                </a:lnTo>
                <a:lnTo>
                  <a:pt x="83" y="44"/>
                </a:lnTo>
                <a:lnTo>
                  <a:pt x="83" y="46"/>
                </a:lnTo>
                <a:lnTo>
                  <a:pt x="83" y="46"/>
                </a:lnTo>
                <a:lnTo>
                  <a:pt x="83" y="46"/>
                </a:lnTo>
                <a:lnTo>
                  <a:pt x="82" y="47"/>
                </a:lnTo>
                <a:lnTo>
                  <a:pt x="81" y="47"/>
                </a:lnTo>
                <a:lnTo>
                  <a:pt x="81" y="48"/>
                </a:lnTo>
                <a:lnTo>
                  <a:pt x="81" y="48"/>
                </a:lnTo>
                <a:lnTo>
                  <a:pt x="81" y="49"/>
                </a:lnTo>
                <a:lnTo>
                  <a:pt x="81" y="49"/>
                </a:lnTo>
                <a:lnTo>
                  <a:pt x="81" y="51"/>
                </a:lnTo>
                <a:lnTo>
                  <a:pt x="81" y="51"/>
                </a:lnTo>
                <a:lnTo>
                  <a:pt x="80" y="51"/>
                </a:lnTo>
                <a:lnTo>
                  <a:pt x="78" y="51"/>
                </a:lnTo>
                <a:lnTo>
                  <a:pt x="78" y="51"/>
                </a:lnTo>
                <a:lnTo>
                  <a:pt x="78" y="51"/>
                </a:lnTo>
                <a:lnTo>
                  <a:pt x="77" y="51"/>
                </a:lnTo>
                <a:lnTo>
                  <a:pt x="76" y="51"/>
                </a:lnTo>
                <a:lnTo>
                  <a:pt x="76" y="52"/>
                </a:lnTo>
                <a:lnTo>
                  <a:pt x="76" y="52"/>
                </a:lnTo>
                <a:lnTo>
                  <a:pt x="77" y="53"/>
                </a:lnTo>
                <a:lnTo>
                  <a:pt x="78" y="52"/>
                </a:lnTo>
                <a:lnTo>
                  <a:pt x="78" y="52"/>
                </a:lnTo>
                <a:lnTo>
                  <a:pt x="80" y="52"/>
                </a:lnTo>
                <a:lnTo>
                  <a:pt x="81" y="52"/>
                </a:lnTo>
                <a:lnTo>
                  <a:pt x="81" y="52"/>
                </a:lnTo>
                <a:lnTo>
                  <a:pt x="81" y="53"/>
                </a:lnTo>
                <a:lnTo>
                  <a:pt x="81" y="54"/>
                </a:lnTo>
                <a:lnTo>
                  <a:pt x="81" y="54"/>
                </a:lnTo>
                <a:lnTo>
                  <a:pt x="80" y="54"/>
                </a:lnTo>
                <a:lnTo>
                  <a:pt x="78" y="54"/>
                </a:lnTo>
                <a:lnTo>
                  <a:pt x="78" y="54"/>
                </a:lnTo>
                <a:lnTo>
                  <a:pt x="77" y="54"/>
                </a:lnTo>
                <a:lnTo>
                  <a:pt x="77" y="54"/>
                </a:lnTo>
                <a:lnTo>
                  <a:pt x="76" y="56"/>
                </a:lnTo>
                <a:lnTo>
                  <a:pt x="76" y="56"/>
                </a:lnTo>
                <a:lnTo>
                  <a:pt x="76" y="57"/>
                </a:lnTo>
                <a:lnTo>
                  <a:pt x="76" y="57"/>
                </a:lnTo>
                <a:lnTo>
                  <a:pt x="76" y="57"/>
                </a:lnTo>
                <a:lnTo>
                  <a:pt x="75" y="58"/>
                </a:lnTo>
                <a:lnTo>
                  <a:pt x="73" y="58"/>
                </a:lnTo>
                <a:lnTo>
                  <a:pt x="73" y="58"/>
                </a:lnTo>
                <a:lnTo>
                  <a:pt x="73" y="57"/>
                </a:lnTo>
                <a:lnTo>
                  <a:pt x="72" y="57"/>
                </a:lnTo>
                <a:lnTo>
                  <a:pt x="71" y="57"/>
                </a:lnTo>
                <a:lnTo>
                  <a:pt x="71" y="58"/>
                </a:lnTo>
                <a:lnTo>
                  <a:pt x="69" y="58"/>
                </a:lnTo>
                <a:lnTo>
                  <a:pt x="68" y="60"/>
                </a:lnTo>
                <a:lnTo>
                  <a:pt x="68" y="60"/>
                </a:lnTo>
                <a:lnTo>
                  <a:pt x="67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4" y="61"/>
                </a:lnTo>
                <a:lnTo>
                  <a:pt x="64" y="61"/>
                </a:lnTo>
                <a:lnTo>
                  <a:pt x="64" y="61"/>
                </a:lnTo>
                <a:lnTo>
                  <a:pt x="63" y="62"/>
                </a:lnTo>
                <a:lnTo>
                  <a:pt x="63" y="62"/>
                </a:lnTo>
                <a:lnTo>
                  <a:pt x="62" y="62"/>
                </a:lnTo>
                <a:lnTo>
                  <a:pt x="62" y="63"/>
                </a:lnTo>
                <a:lnTo>
                  <a:pt x="62" y="63"/>
                </a:lnTo>
                <a:lnTo>
                  <a:pt x="61" y="65"/>
                </a:lnTo>
                <a:lnTo>
                  <a:pt x="59" y="65"/>
                </a:lnTo>
                <a:lnTo>
                  <a:pt x="59" y="65"/>
                </a:lnTo>
                <a:lnTo>
                  <a:pt x="58" y="65"/>
                </a:lnTo>
                <a:lnTo>
                  <a:pt x="58" y="65"/>
                </a:lnTo>
                <a:lnTo>
                  <a:pt x="57" y="66"/>
                </a:lnTo>
                <a:lnTo>
                  <a:pt x="57" y="66"/>
                </a:lnTo>
                <a:lnTo>
                  <a:pt x="56" y="66"/>
                </a:lnTo>
                <a:lnTo>
                  <a:pt x="56" y="67"/>
                </a:lnTo>
                <a:lnTo>
                  <a:pt x="54" y="67"/>
                </a:lnTo>
                <a:lnTo>
                  <a:pt x="54" y="67"/>
                </a:lnTo>
                <a:lnTo>
                  <a:pt x="53" y="67"/>
                </a:lnTo>
                <a:lnTo>
                  <a:pt x="53" y="67"/>
                </a:lnTo>
                <a:lnTo>
                  <a:pt x="51" y="67"/>
                </a:lnTo>
                <a:lnTo>
                  <a:pt x="49" y="68"/>
                </a:lnTo>
                <a:lnTo>
                  <a:pt x="49" y="67"/>
                </a:lnTo>
                <a:lnTo>
                  <a:pt x="49" y="67"/>
                </a:lnTo>
                <a:lnTo>
                  <a:pt x="49" y="66"/>
                </a:lnTo>
                <a:lnTo>
                  <a:pt x="49" y="66"/>
                </a:lnTo>
                <a:lnTo>
                  <a:pt x="48" y="66"/>
                </a:lnTo>
                <a:lnTo>
                  <a:pt x="47" y="65"/>
                </a:lnTo>
                <a:lnTo>
                  <a:pt x="48" y="65"/>
                </a:lnTo>
                <a:lnTo>
                  <a:pt x="48" y="63"/>
                </a:lnTo>
                <a:lnTo>
                  <a:pt x="48" y="63"/>
                </a:lnTo>
                <a:lnTo>
                  <a:pt x="49" y="62"/>
                </a:lnTo>
                <a:lnTo>
                  <a:pt x="49" y="62"/>
                </a:lnTo>
                <a:lnTo>
                  <a:pt x="49" y="62"/>
                </a:lnTo>
                <a:lnTo>
                  <a:pt x="49" y="61"/>
                </a:lnTo>
                <a:lnTo>
                  <a:pt x="48" y="61"/>
                </a:lnTo>
                <a:lnTo>
                  <a:pt x="47" y="60"/>
                </a:lnTo>
                <a:lnTo>
                  <a:pt x="47" y="60"/>
                </a:lnTo>
                <a:lnTo>
                  <a:pt x="47" y="58"/>
                </a:lnTo>
                <a:lnTo>
                  <a:pt x="48" y="58"/>
                </a:lnTo>
                <a:lnTo>
                  <a:pt x="46" y="58"/>
                </a:lnTo>
                <a:lnTo>
                  <a:pt x="46" y="57"/>
                </a:lnTo>
                <a:lnTo>
                  <a:pt x="46" y="57"/>
                </a:lnTo>
                <a:lnTo>
                  <a:pt x="46" y="56"/>
                </a:lnTo>
                <a:lnTo>
                  <a:pt x="44" y="56"/>
                </a:lnTo>
                <a:lnTo>
                  <a:pt x="43" y="56"/>
                </a:lnTo>
                <a:lnTo>
                  <a:pt x="43" y="56"/>
                </a:lnTo>
                <a:lnTo>
                  <a:pt x="42" y="54"/>
                </a:lnTo>
                <a:lnTo>
                  <a:pt x="42" y="54"/>
                </a:lnTo>
                <a:lnTo>
                  <a:pt x="42" y="53"/>
                </a:lnTo>
                <a:lnTo>
                  <a:pt x="40" y="53"/>
                </a:lnTo>
                <a:lnTo>
                  <a:pt x="40" y="53"/>
                </a:lnTo>
                <a:lnTo>
                  <a:pt x="39" y="53"/>
                </a:lnTo>
                <a:lnTo>
                  <a:pt x="38" y="52"/>
                </a:lnTo>
                <a:lnTo>
                  <a:pt x="38" y="51"/>
                </a:lnTo>
                <a:lnTo>
                  <a:pt x="38" y="51"/>
                </a:lnTo>
                <a:lnTo>
                  <a:pt x="38" y="51"/>
                </a:lnTo>
                <a:lnTo>
                  <a:pt x="38" y="49"/>
                </a:lnTo>
                <a:lnTo>
                  <a:pt x="37" y="48"/>
                </a:lnTo>
                <a:lnTo>
                  <a:pt x="35" y="48"/>
                </a:lnTo>
                <a:lnTo>
                  <a:pt x="35" y="48"/>
                </a:lnTo>
                <a:lnTo>
                  <a:pt x="34" y="48"/>
                </a:lnTo>
                <a:lnTo>
                  <a:pt x="34" y="48"/>
                </a:lnTo>
                <a:lnTo>
                  <a:pt x="34" y="46"/>
                </a:lnTo>
                <a:lnTo>
                  <a:pt x="33" y="46"/>
                </a:lnTo>
                <a:lnTo>
                  <a:pt x="33" y="46"/>
                </a:lnTo>
                <a:lnTo>
                  <a:pt x="33" y="46"/>
                </a:lnTo>
                <a:lnTo>
                  <a:pt x="32" y="46"/>
                </a:lnTo>
                <a:lnTo>
                  <a:pt x="32" y="47"/>
                </a:lnTo>
                <a:lnTo>
                  <a:pt x="30" y="48"/>
                </a:lnTo>
                <a:lnTo>
                  <a:pt x="30" y="48"/>
                </a:lnTo>
                <a:lnTo>
                  <a:pt x="30" y="48"/>
                </a:lnTo>
                <a:lnTo>
                  <a:pt x="29" y="48"/>
                </a:lnTo>
                <a:lnTo>
                  <a:pt x="28" y="48"/>
                </a:lnTo>
                <a:lnTo>
                  <a:pt x="27" y="48"/>
                </a:lnTo>
                <a:lnTo>
                  <a:pt x="27" y="48"/>
                </a:lnTo>
                <a:lnTo>
                  <a:pt x="25" y="48"/>
                </a:lnTo>
                <a:lnTo>
                  <a:pt x="24" y="48"/>
                </a:lnTo>
                <a:lnTo>
                  <a:pt x="24" y="48"/>
                </a:lnTo>
                <a:lnTo>
                  <a:pt x="23" y="48"/>
                </a:lnTo>
                <a:lnTo>
                  <a:pt x="22" y="47"/>
                </a:lnTo>
                <a:lnTo>
                  <a:pt x="22" y="46"/>
                </a:lnTo>
                <a:lnTo>
                  <a:pt x="22" y="46"/>
                </a:lnTo>
                <a:lnTo>
                  <a:pt x="22" y="46"/>
                </a:lnTo>
                <a:lnTo>
                  <a:pt x="19" y="46"/>
                </a:lnTo>
                <a:lnTo>
                  <a:pt x="19" y="46"/>
                </a:lnTo>
                <a:lnTo>
                  <a:pt x="19" y="44"/>
                </a:lnTo>
                <a:lnTo>
                  <a:pt x="19" y="43"/>
                </a:lnTo>
                <a:lnTo>
                  <a:pt x="18" y="43"/>
                </a:lnTo>
                <a:lnTo>
                  <a:pt x="17" y="43"/>
                </a:lnTo>
                <a:lnTo>
                  <a:pt x="17" y="43"/>
                </a:lnTo>
                <a:lnTo>
                  <a:pt x="15" y="43"/>
                </a:lnTo>
                <a:lnTo>
                  <a:pt x="14" y="43"/>
                </a:lnTo>
                <a:lnTo>
                  <a:pt x="14" y="43"/>
                </a:lnTo>
                <a:lnTo>
                  <a:pt x="13" y="43"/>
                </a:lnTo>
                <a:lnTo>
                  <a:pt x="12" y="43"/>
                </a:lnTo>
                <a:lnTo>
                  <a:pt x="12" y="43"/>
                </a:lnTo>
                <a:lnTo>
                  <a:pt x="10" y="43"/>
                </a:lnTo>
                <a:lnTo>
                  <a:pt x="9" y="43"/>
                </a:lnTo>
                <a:lnTo>
                  <a:pt x="9" y="43"/>
                </a:lnTo>
                <a:lnTo>
                  <a:pt x="9" y="44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8" y="46"/>
                </a:lnTo>
                <a:lnTo>
                  <a:pt x="6" y="46"/>
                </a:lnTo>
                <a:lnTo>
                  <a:pt x="5" y="46"/>
                </a:lnTo>
                <a:lnTo>
                  <a:pt x="5" y="46"/>
                </a:lnTo>
                <a:lnTo>
                  <a:pt x="5" y="44"/>
                </a:lnTo>
                <a:lnTo>
                  <a:pt x="5" y="43"/>
                </a:lnTo>
                <a:lnTo>
                  <a:pt x="4" y="43"/>
                </a:lnTo>
                <a:lnTo>
                  <a:pt x="3" y="43"/>
                </a:lnTo>
                <a:lnTo>
                  <a:pt x="3" y="44"/>
                </a:lnTo>
                <a:lnTo>
                  <a:pt x="4" y="46"/>
                </a:lnTo>
                <a:lnTo>
                  <a:pt x="4" y="46"/>
                </a:lnTo>
                <a:lnTo>
                  <a:pt x="5" y="46"/>
                </a:lnTo>
                <a:lnTo>
                  <a:pt x="5" y="48"/>
                </a:lnTo>
                <a:lnTo>
                  <a:pt x="5" y="48"/>
                </a:lnTo>
                <a:lnTo>
                  <a:pt x="4" y="48"/>
                </a:lnTo>
                <a:lnTo>
                  <a:pt x="4" y="48"/>
                </a:lnTo>
                <a:lnTo>
                  <a:pt x="4" y="48"/>
                </a:lnTo>
                <a:lnTo>
                  <a:pt x="3" y="46"/>
                </a:lnTo>
                <a:lnTo>
                  <a:pt x="3" y="46"/>
                </a:lnTo>
                <a:lnTo>
                  <a:pt x="3" y="47"/>
                </a:lnTo>
                <a:lnTo>
                  <a:pt x="3" y="48"/>
                </a:lnTo>
                <a:lnTo>
                  <a:pt x="3" y="48"/>
                </a:lnTo>
                <a:lnTo>
                  <a:pt x="1" y="48"/>
                </a:lnTo>
                <a:lnTo>
                  <a:pt x="0" y="48"/>
                </a:lnTo>
                <a:lnTo>
                  <a:pt x="0" y="48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0" y="46"/>
                </a:lnTo>
                <a:lnTo>
                  <a:pt x="0" y="44"/>
                </a:lnTo>
                <a:lnTo>
                  <a:pt x="0" y="43"/>
                </a:lnTo>
                <a:lnTo>
                  <a:pt x="0" y="43"/>
                </a:lnTo>
                <a:lnTo>
                  <a:pt x="0" y="42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1" y="41"/>
                </a:lnTo>
                <a:lnTo>
                  <a:pt x="3" y="41"/>
                </a:lnTo>
                <a:lnTo>
                  <a:pt x="3" y="41"/>
                </a:lnTo>
                <a:lnTo>
                  <a:pt x="3" y="39"/>
                </a:lnTo>
                <a:lnTo>
                  <a:pt x="3" y="38"/>
                </a:lnTo>
                <a:lnTo>
                  <a:pt x="3" y="38"/>
                </a:lnTo>
                <a:lnTo>
                  <a:pt x="3" y="37"/>
                </a:lnTo>
                <a:lnTo>
                  <a:pt x="1" y="36"/>
                </a:lnTo>
                <a:lnTo>
                  <a:pt x="1" y="36"/>
                </a:lnTo>
                <a:lnTo>
                  <a:pt x="1" y="36"/>
                </a:lnTo>
                <a:lnTo>
                  <a:pt x="3" y="36"/>
                </a:lnTo>
                <a:lnTo>
                  <a:pt x="3" y="34"/>
                </a:lnTo>
                <a:lnTo>
                  <a:pt x="1" y="33"/>
                </a:lnTo>
                <a:lnTo>
                  <a:pt x="0" y="33"/>
                </a:lnTo>
                <a:lnTo>
                  <a:pt x="0" y="32"/>
                </a:lnTo>
                <a:lnTo>
                  <a:pt x="0" y="32"/>
                </a:lnTo>
                <a:lnTo>
                  <a:pt x="0" y="31"/>
                </a:lnTo>
                <a:lnTo>
                  <a:pt x="1" y="31"/>
                </a:lnTo>
                <a:lnTo>
                  <a:pt x="3" y="31"/>
                </a:lnTo>
                <a:lnTo>
                  <a:pt x="3" y="31"/>
                </a:lnTo>
                <a:lnTo>
                  <a:pt x="3" y="29"/>
                </a:lnTo>
                <a:lnTo>
                  <a:pt x="3" y="28"/>
                </a:lnTo>
                <a:lnTo>
                  <a:pt x="3" y="28"/>
                </a:lnTo>
                <a:lnTo>
                  <a:pt x="4" y="28"/>
                </a:lnTo>
                <a:lnTo>
                  <a:pt x="4" y="29"/>
                </a:lnTo>
                <a:lnTo>
                  <a:pt x="4" y="31"/>
                </a:lnTo>
                <a:lnTo>
                  <a:pt x="5" y="31"/>
                </a:lnTo>
                <a:lnTo>
                  <a:pt x="5" y="31"/>
                </a:lnTo>
                <a:lnTo>
                  <a:pt x="6" y="31"/>
                </a:lnTo>
                <a:lnTo>
                  <a:pt x="8" y="31"/>
                </a:lnTo>
                <a:lnTo>
                  <a:pt x="9" y="31"/>
                </a:lnTo>
                <a:lnTo>
                  <a:pt x="9" y="31"/>
                </a:lnTo>
                <a:lnTo>
                  <a:pt x="9" y="29"/>
                </a:lnTo>
                <a:lnTo>
                  <a:pt x="9" y="28"/>
                </a:lnTo>
                <a:lnTo>
                  <a:pt x="9" y="28"/>
                </a:lnTo>
                <a:lnTo>
                  <a:pt x="10" y="28"/>
                </a:lnTo>
                <a:lnTo>
                  <a:pt x="12" y="28"/>
                </a:lnTo>
                <a:lnTo>
                  <a:pt x="12" y="27"/>
                </a:lnTo>
                <a:lnTo>
                  <a:pt x="12" y="27"/>
                </a:lnTo>
                <a:lnTo>
                  <a:pt x="12" y="26"/>
                </a:lnTo>
                <a:lnTo>
                  <a:pt x="13" y="24"/>
                </a:lnTo>
                <a:lnTo>
                  <a:pt x="13" y="24"/>
                </a:lnTo>
                <a:lnTo>
                  <a:pt x="13" y="23"/>
                </a:lnTo>
                <a:lnTo>
                  <a:pt x="13" y="23"/>
                </a:lnTo>
                <a:lnTo>
                  <a:pt x="14" y="22"/>
                </a:lnTo>
                <a:lnTo>
                  <a:pt x="14" y="22"/>
                </a:lnTo>
                <a:lnTo>
                  <a:pt x="15" y="22"/>
                </a:lnTo>
                <a:lnTo>
                  <a:pt x="17" y="22"/>
                </a:lnTo>
                <a:lnTo>
                  <a:pt x="17" y="22"/>
                </a:lnTo>
                <a:lnTo>
                  <a:pt x="17" y="22"/>
                </a:lnTo>
                <a:lnTo>
                  <a:pt x="15" y="22"/>
                </a:lnTo>
                <a:lnTo>
                  <a:pt x="15" y="20"/>
                </a:lnTo>
                <a:lnTo>
                  <a:pt x="15" y="19"/>
                </a:lnTo>
                <a:lnTo>
                  <a:pt x="12" y="17"/>
                </a:lnTo>
                <a:lnTo>
                  <a:pt x="12" y="17"/>
                </a:lnTo>
                <a:lnTo>
                  <a:pt x="12" y="15"/>
                </a:lnTo>
                <a:lnTo>
                  <a:pt x="13" y="14"/>
                </a:lnTo>
                <a:lnTo>
                  <a:pt x="14" y="14"/>
                </a:lnTo>
                <a:lnTo>
                  <a:pt x="14" y="14"/>
                </a:lnTo>
                <a:lnTo>
                  <a:pt x="14" y="15"/>
                </a:lnTo>
                <a:lnTo>
                  <a:pt x="14" y="17"/>
                </a:lnTo>
                <a:lnTo>
                  <a:pt x="15" y="17"/>
                </a:lnTo>
                <a:lnTo>
                  <a:pt x="17" y="17"/>
                </a:lnTo>
                <a:lnTo>
                  <a:pt x="17" y="17"/>
                </a:lnTo>
                <a:lnTo>
                  <a:pt x="18" y="17"/>
                </a:lnTo>
                <a:lnTo>
                  <a:pt x="19" y="17"/>
                </a:lnTo>
                <a:lnTo>
                  <a:pt x="19" y="17"/>
                </a:lnTo>
                <a:lnTo>
                  <a:pt x="20" y="17"/>
                </a:lnTo>
                <a:lnTo>
                  <a:pt x="22" y="17"/>
                </a:lnTo>
                <a:lnTo>
                  <a:pt x="22" y="17"/>
                </a:lnTo>
                <a:lnTo>
                  <a:pt x="23" y="17"/>
                </a:lnTo>
                <a:lnTo>
                  <a:pt x="23" y="17"/>
                </a:lnTo>
                <a:lnTo>
                  <a:pt x="24" y="17"/>
                </a:lnTo>
                <a:lnTo>
                  <a:pt x="24" y="17"/>
                </a:lnTo>
                <a:lnTo>
                  <a:pt x="24" y="15"/>
                </a:lnTo>
                <a:lnTo>
                  <a:pt x="24" y="14"/>
                </a:lnTo>
                <a:lnTo>
                  <a:pt x="24" y="13"/>
                </a:lnTo>
                <a:lnTo>
                  <a:pt x="24" y="13"/>
                </a:lnTo>
                <a:lnTo>
                  <a:pt x="24" y="12"/>
                </a:lnTo>
                <a:lnTo>
                  <a:pt x="24" y="12"/>
                </a:lnTo>
                <a:lnTo>
                  <a:pt x="25" y="12"/>
                </a:lnTo>
                <a:lnTo>
                  <a:pt x="27" y="12"/>
                </a:lnTo>
                <a:lnTo>
                  <a:pt x="27" y="12"/>
                </a:lnTo>
                <a:lnTo>
                  <a:pt x="27" y="12"/>
                </a:lnTo>
                <a:lnTo>
                  <a:pt x="28" y="12"/>
                </a:lnTo>
                <a:lnTo>
                  <a:pt x="29" y="12"/>
                </a:lnTo>
                <a:lnTo>
                  <a:pt x="30" y="12"/>
                </a:lnTo>
                <a:lnTo>
                  <a:pt x="30" y="13"/>
                </a:lnTo>
                <a:lnTo>
                  <a:pt x="30" y="13"/>
                </a:lnTo>
                <a:lnTo>
                  <a:pt x="30" y="14"/>
                </a:lnTo>
                <a:lnTo>
                  <a:pt x="32" y="14"/>
                </a:lnTo>
                <a:lnTo>
                  <a:pt x="32" y="13"/>
                </a:lnTo>
                <a:lnTo>
                  <a:pt x="32" y="13"/>
                </a:lnTo>
                <a:lnTo>
                  <a:pt x="33" y="12"/>
                </a:lnTo>
                <a:lnTo>
                  <a:pt x="33" y="10"/>
                </a:lnTo>
                <a:lnTo>
                  <a:pt x="33" y="10"/>
                </a:lnTo>
                <a:lnTo>
                  <a:pt x="34" y="10"/>
                </a:lnTo>
                <a:lnTo>
                  <a:pt x="34" y="9"/>
                </a:lnTo>
                <a:lnTo>
                  <a:pt x="34" y="8"/>
                </a:lnTo>
                <a:lnTo>
                  <a:pt x="35" y="8"/>
                </a:lnTo>
                <a:lnTo>
                  <a:pt x="35" y="8"/>
                </a:lnTo>
                <a:lnTo>
                  <a:pt x="37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9" y="8"/>
                </a:lnTo>
                <a:lnTo>
                  <a:pt x="39" y="7"/>
                </a:lnTo>
                <a:lnTo>
                  <a:pt x="39" y="5"/>
                </a:lnTo>
                <a:lnTo>
                  <a:pt x="40" y="5"/>
                </a:lnTo>
                <a:lnTo>
                  <a:pt x="40" y="5"/>
                </a:lnTo>
                <a:lnTo>
                  <a:pt x="40" y="5"/>
                </a:lnTo>
                <a:lnTo>
                  <a:pt x="42" y="5"/>
                </a:lnTo>
                <a:lnTo>
                  <a:pt x="43" y="5"/>
                </a:lnTo>
                <a:lnTo>
                  <a:pt x="43" y="5"/>
                </a:lnTo>
                <a:lnTo>
                  <a:pt x="44" y="5"/>
                </a:lnTo>
                <a:lnTo>
                  <a:pt x="46" y="5"/>
                </a:lnTo>
                <a:lnTo>
                  <a:pt x="46" y="5"/>
                </a:lnTo>
                <a:lnTo>
                  <a:pt x="47" y="5"/>
                </a:lnTo>
                <a:lnTo>
                  <a:pt x="48" y="5"/>
                </a:lnTo>
                <a:lnTo>
                  <a:pt x="49" y="5"/>
                </a:lnTo>
                <a:lnTo>
                  <a:pt x="49" y="4"/>
                </a:lnTo>
                <a:lnTo>
                  <a:pt x="49" y="3"/>
                </a:lnTo>
                <a:lnTo>
                  <a:pt x="49" y="3"/>
                </a:lnTo>
                <a:lnTo>
                  <a:pt x="51" y="3"/>
                </a:lnTo>
                <a:lnTo>
                  <a:pt x="51" y="3"/>
                </a:lnTo>
                <a:lnTo>
                  <a:pt x="52" y="3"/>
                </a:lnTo>
                <a:lnTo>
                  <a:pt x="52" y="3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6" y="3"/>
                </a:lnTo>
                <a:lnTo>
                  <a:pt x="57" y="3"/>
                </a:lnTo>
                <a:lnTo>
                  <a:pt x="57" y="3"/>
                </a:lnTo>
                <a:lnTo>
                  <a:pt x="57" y="2"/>
                </a:lnTo>
                <a:lnTo>
                  <a:pt x="57" y="0"/>
                </a:lnTo>
                <a:lnTo>
                  <a:pt x="57" y="0"/>
                </a:lnTo>
                <a:lnTo>
                  <a:pt x="58" y="0"/>
                </a:lnTo>
                <a:lnTo>
                  <a:pt x="59" y="0"/>
                </a:lnTo>
                <a:lnTo>
                  <a:pt x="59" y="0"/>
                </a:lnTo>
                <a:lnTo>
                  <a:pt x="59" y="3"/>
                </a:lnTo>
                <a:lnTo>
                  <a:pt x="59" y="3"/>
                </a:lnTo>
                <a:lnTo>
                  <a:pt x="59" y="3"/>
                </a:lnTo>
                <a:lnTo>
                  <a:pt x="61" y="3"/>
                </a:lnTo>
                <a:lnTo>
                  <a:pt x="61" y="4"/>
                </a:lnTo>
                <a:lnTo>
                  <a:pt x="61" y="5"/>
                </a:lnTo>
                <a:lnTo>
                  <a:pt x="62" y="5"/>
                </a:lnTo>
                <a:lnTo>
                  <a:pt x="62" y="5"/>
                </a:lnTo>
                <a:lnTo>
                  <a:pt x="62" y="3"/>
                </a:lnTo>
                <a:lnTo>
                  <a:pt x="62" y="3"/>
                </a:lnTo>
                <a:lnTo>
                  <a:pt x="62" y="3"/>
                </a:lnTo>
                <a:lnTo>
                  <a:pt x="63" y="3"/>
                </a:lnTo>
                <a:lnTo>
                  <a:pt x="64" y="3"/>
                </a:lnTo>
                <a:lnTo>
                  <a:pt x="64" y="3"/>
                </a:lnTo>
                <a:lnTo>
                  <a:pt x="64" y="4"/>
                </a:lnTo>
                <a:lnTo>
                  <a:pt x="64" y="5"/>
                </a:lnTo>
                <a:lnTo>
                  <a:pt x="64" y="5"/>
                </a:lnTo>
                <a:lnTo>
                  <a:pt x="66" y="5"/>
                </a:lnTo>
                <a:lnTo>
                  <a:pt x="67" y="5"/>
                </a:lnTo>
                <a:lnTo>
                  <a:pt x="67" y="4"/>
                </a:lnTo>
                <a:lnTo>
                  <a:pt x="68" y="3"/>
                </a:lnTo>
                <a:lnTo>
                  <a:pt x="68" y="4"/>
                </a:lnTo>
                <a:lnTo>
                  <a:pt x="68" y="5"/>
                </a:lnTo>
                <a:lnTo>
                  <a:pt x="68" y="5"/>
                </a:lnTo>
                <a:lnTo>
                  <a:pt x="68" y="7"/>
                </a:lnTo>
                <a:lnTo>
                  <a:pt x="68" y="8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0" name="Freeform 518" hidden="1">
            <a:extLst>
              <a:ext uri="{FF2B5EF4-FFF2-40B4-BE49-F238E27FC236}">
                <a16:creationId xmlns:a16="http://schemas.microsoft.com/office/drawing/2014/main" id="{963BCCCF-3416-49B4-9FB8-87A8FF9A3666}"/>
              </a:ext>
            </a:extLst>
          </p:cNvPr>
          <p:cNvSpPr>
            <a:spLocks/>
          </p:cNvSpPr>
          <p:nvPr/>
        </p:nvSpPr>
        <p:spPr bwMode="auto">
          <a:xfrm>
            <a:off x="13244832" y="5497190"/>
            <a:ext cx="1221306" cy="754988"/>
          </a:xfrm>
          <a:custGeom>
            <a:avLst/>
            <a:gdLst>
              <a:gd name="T0" fmla="*/ 105 w 110"/>
              <a:gd name="T1" fmla="*/ 24 h 68"/>
              <a:gd name="T2" fmla="*/ 108 w 110"/>
              <a:gd name="T3" fmla="*/ 27 h 68"/>
              <a:gd name="T4" fmla="*/ 102 w 110"/>
              <a:gd name="T5" fmla="*/ 28 h 68"/>
              <a:gd name="T6" fmla="*/ 100 w 110"/>
              <a:gd name="T7" fmla="*/ 33 h 68"/>
              <a:gd name="T8" fmla="*/ 95 w 110"/>
              <a:gd name="T9" fmla="*/ 38 h 68"/>
              <a:gd name="T10" fmla="*/ 91 w 110"/>
              <a:gd name="T11" fmla="*/ 38 h 68"/>
              <a:gd name="T12" fmla="*/ 86 w 110"/>
              <a:gd name="T13" fmla="*/ 42 h 68"/>
              <a:gd name="T14" fmla="*/ 89 w 110"/>
              <a:gd name="T15" fmla="*/ 45 h 68"/>
              <a:gd name="T16" fmla="*/ 88 w 110"/>
              <a:gd name="T17" fmla="*/ 52 h 68"/>
              <a:gd name="T18" fmla="*/ 84 w 110"/>
              <a:gd name="T19" fmla="*/ 57 h 68"/>
              <a:gd name="T20" fmla="*/ 79 w 110"/>
              <a:gd name="T21" fmla="*/ 57 h 68"/>
              <a:gd name="T22" fmla="*/ 76 w 110"/>
              <a:gd name="T23" fmla="*/ 54 h 68"/>
              <a:gd name="T24" fmla="*/ 73 w 110"/>
              <a:gd name="T25" fmla="*/ 51 h 68"/>
              <a:gd name="T26" fmla="*/ 69 w 110"/>
              <a:gd name="T27" fmla="*/ 47 h 68"/>
              <a:gd name="T28" fmla="*/ 62 w 110"/>
              <a:gd name="T29" fmla="*/ 47 h 68"/>
              <a:gd name="T30" fmla="*/ 58 w 110"/>
              <a:gd name="T31" fmla="*/ 51 h 68"/>
              <a:gd name="T32" fmla="*/ 53 w 110"/>
              <a:gd name="T33" fmla="*/ 49 h 68"/>
              <a:gd name="T34" fmla="*/ 48 w 110"/>
              <a:gd name="T35" fmla="*/ 47 h 68"/>
              <a:gd name="T36" fmla="*/ 45 w 110"/>
              <a:gd name="T37" fmla="*/ 52 h 68"/>
              <a:gd name="T38" fmla="*/ 44 w 110"/>
              <a:gd name="T39" fmla="*/ 57 h 68"/>
              <a:gd name="T40" fmla="*/ 40 w 110"/>
              <a:gd name="T41" fmla="*/ 57 h 68"/>
              <a:gd name="T42" fmla="*/ 43 w 110"/>
              <a:gd name="T43" fmla="*/ 62 h 68"/>
              <a:gd name="T44" fmla="*/ 38 w 110"/>
              <a:gd name="T45" fmla="*/ 61 h 68"/>
              <a:gd name="T46" fmla="*/ 34 w 110"/>
              <a:gd name="T47" fmla="*/ 61 h 68"/>
              <a:gd name="T48" fmla="*/ 29 w 110"/>
              <a:gd name="T49" fmla="*/ 64 h 68"/>
              <a:gd name="T50" fmla="*/ 26 w 110"/>
              <a:gd name="T51" fmla="*/ 68 h 68"/>
              <a:gd name="T52" fmla="*/ 21 w 110"/>
              <a:gd name="T53" fmla="*/ 63 h 68"/>
              <a:gd name="T54" fmla="*/ 18 w 110"/>
              <a:gd name="T55" fmla="*/ 63 h 68"/>
              <a:gd name="T56" fmla="*/ 13 w 110"/>
              <a:gd name="T57" fmla="*/ 61 h 68"/>
              <a:gd name="T58" fmla="*/ 8 w 110"/>
              <a:gd name="T59" fmla="*/ 56 h 68"/>
              <a:gd name="T60" fmla="*/ 6 w 110"/>
              <a:gd name="T61" fmla="*/ 51 h 68"/>
              <a:gd name="T62" fmla="*/ 5 w 110"/>
              <a:gd name="T63" fmla="*/ 45 h 68"/>
              <a:gd name="T64" fmla="*/ 3 w 110"/>
              <a:gd name="T65" fmla="*/ 39 h 68"/>
              <a:gd name="T66" fmla="*/ 3 w 110"/>
              <a:gd name="T67" fmla="*/ 35 h 68"/>
              <a:gd name="T68" fmla="*/ 6 w 110"/>
              <a:gd name="T69" fmla="*/ 33 h 68"/>
              <a:gd name="T70" fmla="*/ 11 w 110"/>
              <a:gd name="T71" fmla="*/ 28 h 68"/>
              <a:gd name="T72" fmla="*/ 16 w 110"/>
              <a:gd name="T73" fmla="*/ 25 h 68"/>
              <a:gd name="T74" fmla="*/ 19 w 110"/>
              <a:gd name="T75" fmla="*/ 24 h 68"/>
              <a:gd name="T76" fmla="*/ 26 w 110"/>
              <a:gd name="T77" fmla="*/ 24 h 68"/>
              <a:gd name="T78" fmla="*/ 24 w 110"/>
              <a:gd name="T79" fmla="*/ 19 h 68"/>
              <a:gd name="T80" fmla="*/ 20 w 110"/>
              <a:gd name="T81" fmla="*/ 15 h 68"/>
              <a:gd name="T82" fmla="*/ 24 w 110"/>
              <a:gd name="T83" fmla="*/ 11 h 68"/>
              <a:gd name="T84" fmla="*/ 21 w 110"/>
              <a:gd name="T85" fmla="*/ 6 h 68"/>
              <a:gd name="T86" fmla="*/ 26 w 110"/>
              <a:gd name="T87" fmla="*/ 4 h 68"/>
              <a:gd name="T88" fmla="*/ 30 w 110"/>
              <a:gd name="T89" fmla="*/ 0 h 68"/>
              <a:gd name="T90" fmla="*/ 34 w 110"/>
              <a:gd name="T91" fmla="*/ 5 h 68"/>
              <a:gd name="T92" fmla="*/ 37 w 110"/>
              <a:gd name="T93" fmla="*/ 13 h 68"/>
              <a:gd name="T94" fmla="*/ 39 w 110"/>
              <a:gd name="T95" fmla="*/ 8 h 68"/>
              <a:gd name="T96" fmla="*/ 44 w 110"/>
              <a:gd name="T97" fmla="*/ 11 h 68"/>
              <a:gd name="T98" fmla="*/ 48 w 110"/>
              <a:gd name="T99" fmla="*/ 14 h 68"/>
              <a:gd name="T100" fmla="*/ 53 w 110"/>
              <a:gd name="T101" fmla="*/ 15 h 68"/>
              <a:gd name="T102" fmla="*/ 57 w 110"/>
              <a:gd name="T103" fmla="*/ 10 h 68"/>
              <a:gd name="T104" fmla="*/ 62 w 110"/>
              <a:gd name="T105" fmla="*/ 13 h 68"/>
              <a:gd name="T106" fmla="*/ 66 w 110"/>
              <a:gd name="T107" fmla="*/ 11 h 68"/>
              <a:gd name="T108" fmla="*/ 69 w 110"/>
              <a:gd name="T109" fmla="*/ 11 h 68"/>
              <a:gd name="T110" fmla="*/ 78 w 110"/>
              <a:gd name="T111" fmla="*/ 11 h 68"/>
              <a:gd name="T112" fmla="*/ 82 w 110"/>
              <a:gd name="T113" fmla="*/ 11 h 68"/>
              <a:gd name="T114" fmla="*/ 87 w 110"/>
              <a:gd name="T115" fmla="*/ 14 h 68"/>
              <a:gd name="T116" fmla="*/ 91 w 110"/>
              <a:gd name="T117" fmla="*/ 14 h 68"/>
              <a:gd name="T118" fmla="*/ 97 w 110"/>
              <a:gd name="T119" fmla="*/ 11 h 68"/>
              <a:gd name="T120" fmla="*/ 102 w 110"/>
              <a:gd name="T121" fmla="*/ 14 h 68"/>
              <a:gd name="T122" fmla="*/ 107 w 110"/>
              <a:gd name="T123" fmla="*/ 19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0" h="68">
                <a:moveTo>
                  <a:pt x="107" y="19"/>
                </a:moveTo>
                <a:lnTo>
                  <a:pt x="107" y="19"/>
                </a:lnTo>
                <a:lnTo>
                  <a:pt x="107" y="20"/>
                </a:lnTo>
                <a:lnTo>
                  <a:pt x="106" y="22"/>
                </a:lnTo>
                <a:lnTo>
                  <a:pt x="106" y="22"/>
                </a:lnTo>
                <a:lnTo>
                  <a:pt x="105" y="22"/>
                </a:lnTo>
                <a:lnTo>
                  <a:pt x="105" y="23"/>
                </a:lnTo>
                <a:lnTo>
                  <a:pt x="105" y="23"/>
                </a:lnTo>
                <a:lnTo>
                  <a:pt x="105" y="24"/>
                </a:lnTo>
                <a:lnTo>
                  <a:pt x="105" y="24"/>
                </a:lnTo>
                <a:lnTo>
                  <a:pt x="106" y="24"/>
                </a:lnTo>
                <a:lnTo>
                  <a:pt x="107" y="24"/>
                </a:lnTo>
                <a:lnTo>
                  <a:pt x="107" y="24"/>
                </a:lnTo>
                <a:lnTo>
                  <a:pt x="108" y="24"/>
                </a:lnTo>
                <a:lnTo>
                  <a:pt x="108" y="25"/>
                </a:lnTo>
                <a:lnTo>
                  <a:pt x="110" y="25"/>
                </a:lnTo>
                <a:lnTo>
                  <a:pt x="108" y="27"/>
                </a:lnTo>
                <a:lnTo>
                  <a:pt x="108" y="27"/>
                </a:lnTo>
                <a:lnTo>
                  <a:pt x="108" y="27"/>
                </a:lnTo>
                <a:lnTo>
                  <a:pt x="107" y="27"/>
                </a:lnTo>
                <a:lnTo>
                  <a:pt x="107" y="27"/>
                </a:lnTo>
                <a:lnTo>
                  <a:pt x="106" y="27"/>
                </a:lnTo>
                <a:lnTo>
                  <a:pt x="105" y="27"/>
                </a:lnTo>
                <a:lnTo>
                  <a:pt x="105" y="27"/>
                </a:lnTo>
                <a:lnTo>
                  <a:pt x="103" y="27"/>
                </a:lnTo>
                <a:lnTo>
                  <a:pt x="102" y="28"/>
                </a:lnTo>
                <a:lnTo>
                  <a:pt x="102" y="28"/>
                </a:lnTo>
                <a:lnTo>
                  <a:pt x="102" y="28"/>
                </a:lnTo>
                <a:lnTo>
                  <a:pt x="101" y="29"/>
                </a:lnTo>
                <a:lnTo>
                  <a:pt x="100" y="30"/>
                </a:lnTo>
                <a:lnTo>
                  <a:pt x="100" y="30"/>
                </a:lnTo>
                <a:lnTo>
                  <a:pt x="98" y="30"/>
                </a:lnTo>
                <a:lnTo>
                  <a:pt x="98" y="30"/>
                </a:lnTo>
                <a:lnTo>
                  <a:pt x="100" y="32"/>
                </a:lnTo>
                <a:lnTo>
                  <a:pt x="100" y="33"/>
                </a:lnTo>
                <a:lnTo>
                  <a:pt x="100" y="33"/>
                </a:lnTo>
                <a:lnTo>
                  <a:pt x="100" y="34"/>
                </a:lnTo>
                <a:lnTo>
                  <a:pt x="98" y="35"/>
                </a:lnTo>
                <a:lnTo>
                  <a:pt x="97" y="35"/>
                </a:lnTo>
                <a:lnTo>
                  <a:pt x="97" y="35"/>
                </a:lnTo>
                <a:lnTo>
                  <a:pt x="97" y="35"/>
                </a:lnTo>
                <a:lnTo>
                  <a:pt x="97" y="37"/>
                </a:lnTo>
                <a:lnTo>
                  <a:pt x="97" y="38"/>
                </a:lnTo>
                <a:lnTo>
                  <a:pt x="96" y="38"/>
                </a:lnTo>
                <a:lnTo>
                  <a:pt x="95" y="38"/>
                </a:lnTo>
                <a:lnTo>
                  <a:pt x="95" y="38"/>
                </a:lnTo>
                <a:lnTo>
                  <a:pt x="93" y="38"/>
                </a:lnTo>
                <a:lnTo>
                  <a:pt x="92" y="38"/>
                </a:lnTo>
                <a:lnTo>
                  <a:pt x="92" y="35"/>
                </a:lnTo>
                <a:lnTo>
                  <a:pt x="91" y="35"/>
                </a:lnTo>
                <a:lnTo>
                  <a:pt x="91" y="35"/>
                </a:lnTo>
                <a:lnTo>
                  <a:pt x="91" y="35"/>
                </a:lnTo>
                <a:lnTo>
                  <a:pt x="91" y="37"/>
                </a:lnTo>
                <a:lnTo>
                  <a:pt x="91" y="38"/>
                </a:lnTo>
                <a:lnTo>
                  <a:pt x="89" y="38"/>
                </a:lnTo>
                <a:lnTo>
                  <a:pt x="88" y="38"/>
                </a:lnTo>
                <a:lnTo>
                  <a:pt x="88" y="38"/>
                </a:lnTo>
                <a:lnTo>
                  <a:pt x="87" y="38"/>
                </a:lnTo>
                <a:lnTo>
                  <a:pt x="87" y="38"/>
                </a:lnTo>
                <a:lnTo>
                  <a:pt x="87" y="39"/>
                </a:lnTo>
                <a:lnTo>
                  <a:pt x="87" y="40"/>
                </a:lnTo>
                <a:lnTo>
                  <a:pt x="87" y="40"/>
                </a:lnTo>
                <a:lnTo>
                  <a:pt x="86" y="42"/>
                </a:lnTo>
                <a:lnTo>
                  <a:pt x="86" y="42"/>
                </a:lnTo>
                <a:lnTo>
                  <a:pt x="86" y="43"/>
                </a:lnTo>
                <a:lnTo>
                  <a:pt x="87" y="43"/>
                </a:lnTo>
                <a:lnTo>
                  <a:pt x="88" y="43"/>
                </a:lnTo>
                <a:lnTo>
                  <a:pt x="88" y="43"/>
                </a:lnTo>
                <a:lnTo>
                  <a:pt x="89" y="43"/>
                </a:lnTo>
                <a:lnTo>
                  <a:pt x="89" y="44"/>
                </a:lnTo>
                <a:lnTo>
                  <a:pt x="89" y="44"/>
                </a:lnTo>
                <a:lnTo>
                  <a:pt x="89" y="45"/>
                </a:lnTo>
                <a:lnTo>
                  <a:pt x="88" y="45"/>
                </a:lnTo>
                <a:lnTo>
                  <a:pt x="88" y="47"/>
                </a:lnTo>
                <a:lnTo>
                  <a:pt x="88" y="47"/>
                </a:lnTo>
                <a:lnTo>
                  <a:pt x="88" y="48"/>
                </a:lnTo>
                <a:lnTo>
                  <a:pt x="88" y="49"/>
                </a:lnTo>
                <a:lnTo>
                  <a:pt x="88" y="49"/>
                </a:lnTo>
                <a:lnTo>
                  <a:pt x="88" y="49"/>
                </a:lnTo>
                <a:lnTo>
                  <a:pt x="88" y="51"/>
                </a:lnTo>
                <a:lnTo>
                  <a:pt x="88" y="52"/>
                </a:lnTo>
                <a:lnTo>
                  <a:pt x="88" y="52"/>
                </a:lnTo>
                <a:lnTo>
                  <a:pt x="87" y="53"/>
                </a:lnTo>
                <a:lnTo>
                  <a:pt x="87" y="54"/>
                </a:lnTo>
                <a:lnTo>
                  <a:pt x="86" y="53"/>
                </a:lnTo>
                <a:lnTo>
                  <a:pt x="86" y="54"/>
                </a:lnTo>
                <a:lnTo>
                  <a:pt x="86" y="54"/>
                </a:lnTo>
                <a:lnTo>
                  <a:pt x="86" y="56"/>
                </a:lnTo>
                <a:lnTo>
                  <a:pt x="86" y="57"/>
                </a:lnTo>
                <a:lnTo>
                  <a:pt x="84" y="57"/>
                </a:lnTo>
                <a:lnTo>
                  <a:pt x="83" y="57"/>
                </a:lnTo>
                <a:lnTo>
                  <a:pt x="83" y="57"/>
                </a:lnTo>
                <a:lnTo>
                  <a:pt x="83" y="57"/>
                </a:lnTo>
                <a:lnTo>
                  <a:pt x="82" y="59"/>
                </a:lnTo>
                <a:lnTo>
                  <a:pt x="82" y="58"/>
                </a:lnTo>
                <a:lnTo>
                  <a:pt x="82" y="58"/>
                </a:lnTo>
                <a:lnTo>
                  <a:pt x="81" y="57"/>
                </a:lnTo>
                <a:lnTo>
                  <a:pt x="81" y="57"/>
                </a:lnTo>
                <a:lnTo>
                  <a:pt x="79" y="57"/>
                </a:lnTo>
                <a:lnTo>
                  <a:pt x="78" y="57"/>
                </a:lnTo>
                <a:lnTo>
                  <a:pt x="78" y="57"/>
                </a:lnTo>
                <a:lnTo>
                  <a:pt x="77" y="57"/>
                </a:lnTo>
                <a:lnTo>
                  <a:pt x="77" y="56"/>
                </a:lnTo>
                <a:lnTo>
                  <a:pt x="77" y="54"/>
                </a:lnTo>
                <a:lnTo>
                  <a:pt x="77" y="54"/>
                </a:lnTo>
                <a:lnTo>
                  <a:pt x="77" y="54"/>
                </a:lnTo>
                <a:lnTo>
                  <a:pt x="76" y="54"/>
                </a:lnTo>
                <a:lnTo>
                  <a:pt x="76" y="54"/>
                </a:lnTo>
                <a:lnTo>
                  <a:pt x="74" y="54"/>
                </a:lnTo>
                <a:lnTo>
                  <a:pt x="73" y="54"/>
                </a:lnTo>
                <a:lnTo>
                  <a:pt x="72" y="53"/>
                </a:lnTo>
                <a:lnTo>
                  <a:pt x="72" y="53"/>
                </a:lnTo>
                <a:lnTo>
                  <a:pt x="72" y="52"/>
                </a:lnTo>
                <a:lnTo>
                  <a:pt x="71" y="52"/>
                </a:lnTo>
                <a:lnTo>
                  <a:pt x="72" y="52"/>
                </a:lnTo>
                <a:lnTo>
                  <a:pt x="72" y="52"/>
                </a:lnTo>
                <a:lnTo>
                  <a:pt x="73" y="51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2" y="49"/>
                </a:lnTo>
                <a:lnTo>
                  <a:pt x="72" y="49"/>
                </a:lnTo>
                <a:lnTo>
                  <a:pt x="71" y="49"/>
                </a:lnTo>
                <a:lnTo>
                  <a:pt x="69" y="48"/>
                </a:lnTo>
                <a:lnTo>
                  <a:pt x="69" y="47"/>
                </a:lnTo>
                <a:lnTo>
                  <a:pt x="69" y="47"/>
                </a:lnTo>
                <a:lnTo>
                  <a:pt x="69" y="47"/>
                </a:lnTo>
                <a:lnTo>
                  <a:pt x="68" y="47"/>
                </a:lnTo>
                <a:lnTo>
                  <a:pt x="67" y="47"/>
                </a:lnTo>
                <a:lnTo>
                  <a:pt x="67" y="47"/>
                </a:lnTo>
                <a:lnTo>
                  <a:pt x="66" y="47"/>
                </a:lnTo>
                <a:lnTo>
                  <a:pt x="64" y="47"/>
                </a:lnTo>
                <a:lnTo>
                  <a:pt x="64" y="47"/>
                </a:lnTo>
                <a:lnTo>
                  <a:pt x="62" y="47"/>
                </a:lnTo>
                <a:lnTo>
                  <a:pt x="62" y="47"/>
                </a:lnTo>
                <a:lnTo>
                  <a:pt x="62" y="47"/>
                </a:lnTo>
                <a:lnTo>
                  <a:pt x="62" y="48"/>
                </a:lnTo>
                <a:lnTo>
                  <a:pt x="62" y="49"/>
                </a:lnTo>
                <a:lnTo>
                  <a:pt x="60" y="49"/>
                </a:lnTo>
                <a:lnTo>
                  <a:pt x="59" y="49"/>
                </a:lnTo>
                <a:lnTo>
                  <a:pt x="59" y="49"/>
                </a:lnTo>
                <a:lnTo>
                  <a:pt x="58" y="49"/>
                </a:lnTo>
                <a:lnTo>
                  <a:pt x="58" y="49"/>
                </a:lnTo>
                <a:lnTo>
                  <a:pt x="58" y="51"/>
                </a:lnTo>
                <a:lnTo>
                  <a:pt x="57" y="52"/>
                </a:lnTo>
                <a:lnTo>
                  <a:pt x="57" y="51"/>
                </a:lnTo>
                <a:lnTo>
                  <a:pt x="57" y="49"/>
                </a:lnTo>
                <a:lnTo>
                  <a:pt x="57" y="49"/>
                </a:lnTo>
                <a:lnTo>
                  <a:pt x="55" y="49"/>
                </a:lnTo>
                <a:lnTo>
                  <a:pt x="54" y="49"/>
                </a:lnTo>
                <a:lnTo>
                  <a:pt x="53" y="49"/>
                </a:lnTo>
                <a:lnTo>
                  <a:pt x="53" y="49"/>
                </a:lnTo>
                <a:lnTo>
                  <a:pt x="53" y="49"/>
                </a:lnTo>
                <a:lnTo>
                  <a:pt x="52" y="49"/>
                </a:lnTo>
                <a:lnTo>
                  <a:pt x="50" y="49"/>
                </a:lnTo>
                <a:lnTo>
                  <a:pt x="50" y="49"/>
                </a:lnTo>
                <a:lnTo>
                  <a:pt x="50" y="48"/>
                </a:lnTo>
                <a:lnTo>
                  <a:pt x="50" y="47"/>
                </a:lnTo>
                <a:lnTo>
                  <a:pt x="50" y="47"/>
                </a:lnTo>
                <a:lnTo>
                  <a:pt x="49" y="47"/>
                </a:lnTo>
                <a:lnTo>
                  <a:pt x="48" y="47"/>
                </a:lnTo>
                <a:lnTo>
                  <a:pt x="48" y="47"/>
                </a:lnTo>
                <a:lnTo>
                  <a:pt x="47" y="47"/>
                </a:lnTo>
                <a:lnTo>
                  <a:pt x="45" y="47"/>
                </a:lnTo>
                <a:lnTo>
                  <a:pt x="45" y="48"/>
                </a:lnTo>
                <a:lnTo>
                  <a:pt x="45" y="48"/>
                </a:lnTo>
                <a:lnTo>
                  <a:pt x="45" y="49"/>
                </a:lnTo>
                <a:lnTo>
                  <a:pt x="45" y="49"/>
                </a:lnTo>
                <a:lnTo>
                  <a:pt x="45" y="49"/>
                </a:lnTo>
                <a:lnTo>
                  <a:pt x="45" y="51"/>
                </a:lnTo>
                <a:lnTo>
                  <a:pt x="45" y="52"/>
                </a:lnTo>
                <a:lnTo>
                  <a:pt x="45" y="52"/>
                </a:lnTo>
                <a:lnTo>
                  <a:pt x="44" y="52"/>
                </a:lnTo>
                <a:lnTo>
                  <a:pt x="44" y="52"/>
                </a:lnTo>
                <a:lnTo>
                  <a:pt x="44" y="53"/>
                </a:lnTo>
                <a:lnTo>
                  <a:pt x="44" y="54"/>
                </a:lnTo>
                <a:lnTo>
                  <a:pt x="44" y="54"/>
                </a:lnTo>
                <a:lnTo>
                  <a:pt x="45" y="54"/>
                </a:lnTo>
                <a:lnTo>
                  <a:pt x="44" y="56"/>
                </a:lnTo>
                <a:lnTo>
                  <a:pt x="44" y="57"/>
                </a:lnTo>
                <a:lnTo>
                  <a:pt x="43" y="57"/>
                </a:lnTo>
                <a:lnTo>
                  <a:pt x="43" y="57"/>
                </a:lnTo>
                <a:lnTo>
                  <a:pt x="42" y="56"/>
                </a:lnTo>
                <a:lnTo>
                  <a:pt x="42" y="54"/>
                </a:lnTo>
                <a:lnTo>
                  <a:pt x="40" y="54"/>
                </a:lnTo>
                <a:lnTo>
                  <a:pt x="40" y="56"/>
                </a:lnTo>
                <a:lnTo>
                  <a:pt x="40" y="57"/>
                </a:lnTo>
                <a:lnTo>
                  <a:pt x="40" y="57"/>
                </a:lnTo>
                <a:lnTo>
                  <a:pt x="40" y="57"/>
                </a:lnTo>
                <a:lnTo>
                  <a:pt x="40" y="58"/>
                </a:lnTo>
                <a:lnTo>
                  <a:pt x="42" y="58"/>
                </a:lnTo>
                <a:lnTo>
                  <a:pt x="43" y="58"/>
                </a:lnTo>
                <a:lnTo>
                  <a:pt x="44" y="59"/>
                </a:lnTo>
                <a:lnTo>
                  <a:pt x="44" y="61"/>
                </a:lnTo>
                <a:lnTo>
                  <a:pt x="43" y="61"/>
                </a:lnTo>
                <a:lnTo>
                  <a:pt x="43" y="61"/>
                </a:lnTo>
                <a:lnTo>
                  <a:pt x="43" y="61"/>
                </a:lnTo>
                <a:lnTo>
                  <a:pt x="43" y="62"/>
                </a:lnTo>
                <a:lnTo>
                  <a:pt x="42" y="63"/>
                </a:lnTo>
                <a:lnTo>
                  <a:pt x="42" y="63"/>
                </a:lnTo>
                <a:lnTo>
                  <a:pt x="40" y="62"/>
                </a:lnTo>
                <a:lnTo>
                  <a:pt x="40" y="61"/>
                </a:lnTo>
                <a:lnTo>
                  <a:pt x="40" y="61"/>
                </a:lnTo>
                <a:lnTo>
                  <a:pt x="40" y="61"/>
                </a:lnTo>
                <a:lnTo>
                  <a:pt x="39" y="61"/>
                </a:lnTo>
                <a:lnTo>
                  <a:pt x="38" y="61"/>
                </a:lnTo>
                <a:lnTo>
                  <a:pt x="38" y="61"/>
                </a:lnTo>
                <a:lnTo>
                  <a:pt x="37" y="61"/>
                </a:lnTo>
                <a:lnTo>
                  <a:pt x="37" y="62"/>
                </a:lnTo>
                <a:lnTo>
                  <a:pt x="37" y="63"/>
                </a:lnTo>
                <a:lnTo>
                  <a:pt x="37" y="63"/>
                </a:lnTo>
                <a:lnTo>
                  <a:pt x="35" y="63"/>
                </a:lnTo>
                <a:lnTo>
                  <a:pt x="34" y="63"/>
                </a:lnTo>
                <a:lnTo>
                  <a:pt x="34" y="62"/>
                </a:lnTo>
                <a:lnTo>
                  <a:pt x="34" y="61"/>
                </a:lnTo>
                <a:lnTo>
                  <a:pt x="34" y="61"/>
                </a:lnTo>
                <a:lnTo>
                  <a:pt x="34" y="61"/>
                </a:lnTo>
                <a:lnTo>
                  <a:pt x="33" y="61"/>
                </a:lnTo>
                <a:lnTo>
                  <a:pt x="32" y="61"/>
                </a:lnTo>
                <a:lnTo>
                  <a:pt x="32" y="61"/>
                </a:lnTo>
                <a:lnTo>
                  <a:pt x="32" y="62"/>
                </a:lnTo>
                <a:lnTo>
                  <a:pt x="30" y="63"/>
                </a:lnTo>
                <a:lnTo>
                  <a:pt x="30" y="63"/>
                </a:lnTo>
                <a:lnTo>
                  <a:pt x="29" y="63"/>
                </a:lnTo>
                <a:lnTo>
                  <a:pt x="29" y="64"/>
                </a:lnTo>
                <a:lnTo>
                  <a:pt x="30" y="66"/>
                </a:lnTo>
                <a:lnTo>
                  <a:pt x="30" y="66"/>
                </a:lnTo>
                <a:lnTo>
                  <a:pt x="29" y="66"/>
                </a:lnTo>
                <a:lnTo>
                  <a:pt x="29" y="66"/>
                </a:lnTo>
                <a:lnTo>
                  <a:pt x="29" y="67"/>
                </a:lnTo>
                <a:lnTo>
                  <a:pt x="28" y="68"/>
                </a:lnTo>
                <a:lnTo>
                  <a:pt x="28" y="68"/>
                </a:lnTo>
                <a:lnTo>
                  <a:pt x="28" y="68"/>
                </a:lnTo>
                <a:lnTo>
                  <a:pt x="26" y="68"/>
                </a:lnTo>
                <a:lnTo>
                  <a:pt x="26" y="68"/>
                </a:lnTo>
                <a:lnTo>
                  <a:pt x="25" y="68"/>
                </a:lnTo>
                <a:lnTo>
                  <a:pt x="24" y="67"/>
                </a:lnTo>
                <a:lnTo>
                  <a:pt x="24" y="67"/>
                </a:lnTo>
                <a:lnTo>
                  <a:pt x="24" y="66"/>
                </a:lnTo>
                <a:lnTo>
                  <a:pt x="24" y="66"/>
                </a:lnTo>
                <a:lnTo>
                  <a:pt x="23" y="64"/>
                </a:lnTo>
                <a:lnTo>
                  <a:pt x="23" y="63"/>
                </a:lnTo>
                <a:lnTo>
                  <a:pt x="21" y="63"/>
                </a:lnTo>
                <a:lnTo>
                  <a:pt x="21" y="63"/>
                </a:lnTo>
                <a:lnTo>
                  <a:pt x="21" y="62"/>
                </a:lnTo>
                <a:lnTo>
                  <a:pt x="21" y="61"/>
                </a:lnTo>
                <a:lnTo>
                  <a:pt x="20" y="61"/>
                </a:lnTo>
                <a:lnTo>
                  <a:pt x="20" y="61"/>
                </a:lnTo>
                <a:lnTo>
                  <a:pt x="19" y="62"/>
                </a:lnTo>
                <a:lnTo>
                  <a:pt x="19" y="63"/>
                </a:lnTo>
                <a:lnTo>
                  <a:pt x="19" y="63"/>
                </a:lnTo>
                <a:lnTo>
                  <a:pt x="18" y="63"/>
                </a:lnTo>
                <a:lnTo>
                  <a:pt x="16" y="63"/>
                </a:lnTo>
                <a:lnTo>
                  <a:pt x="15" y="63"/>
                </a:lnTo>
                <a:lnTo>
                  <a:pt x="15" y="63"/>
                </a:lnTo>
                <a:lnTo>
                  <a:pt x="14" y="63"/>
                </a:lnTo>
                <a:lnTo>
                  <a:pt x="13" y="63"/>
                </a:lnTo>
                <a:lnTo>
                  <a:pt x="13" y="63"/>
                </a:lnTo>
                <a:lnTo>
                  <a:pt x="13" y="62"/>
                </a:lnTo>
                <a:lnTo>
                  <a:pt x="13" y="61"/>
                </a:lnTo>
                <a:lnTo>
                  <a:pt x="13" y="61"/>
                </a:lnTo>
                <a:lnTo>
                  <a:pt x="13" y="61"/>
                </a:lnTo>
                <a:lnTo>
                  <a:pt x="11" y="59"/>
                </a:lnTo>
                <a:lnTo>
                  <a:pt x="11" y="58"/>
                </a:lnTo>
                <a:lnTo>
                  <a:pt x="10" y="58"/>
                </a:lnTo>
                <a:lnTo>
                  <a:pt x="10" y="57"/>
                </a:lnTo>
                <a:lnTo>
                  <a:pt x="10" y="57"/>
                </a:lnTo>
                <a:lnTo>
                  <a:pt x="9" y="56"/>
                </a:lnTo>
                <a:lnTo>
                  <a:pt x="9" y="56"/>
                </a:lnTo>
                <a:lnTo>
                  <a:pt x="8" y="56"/>
                </a:lnTo>
                <a:lnTo>
                  <a:pt x="6" y="56"/>
                </a:lnTo>
                <a:lnTo>
                  <a:pt x="6" y="56"/>
                </a:lnTo>
                <a:lnTo>
                  <a:pt x="5" y="54"/>
                </a:lnTo>
                <a:lnTo>
                  <a:pt x="5" y="54"/>
                </a:lnTo>
                <a:lnTo>
                  <a:pt x="5" y="53"/>
                </a:lnTo>
                <a:lnTo>
                  <a:pt x="5" y="53"/>
                </a:lnTo>
                <a:lnTo>
                  <a:pt x="6" y="52"/>
                </a:lnTo>
                <a:lnTo>
                  <a:pt x="6" y="52"/>
                </a:lnTo>
                <a:lnTo>
                  <a:pt x="6" y="51"/>
                </a:lnTo>
                <a:lnTo>
                  <a:pt x="8" y="49"/>
                </a:lnTo>
                <a:lnTo>
                  <a:pt x="8" y="49"/>
                </a:lnTo>
                <a:lnTo>
                  <a:pt x="8" y="48"/>
                </a:lnTo>
                <a:lnTo>
                  <a:pt x="8" y="48"/>
                </a:lnTo>
                <a:lnTo>
                  <a:pt x="8" y="47"/>
                </a:lnTo>
                <a:lnTo>
                  <a:pt x="8" y="47"/>
                </a:lnTo>
                <a:lnTo>
                  <a:pt x="6" y="45"/>
                </a:lnTo>
                <a:lnTo>
                  <a:pt x="5" y="45"/>
                </a:lnTo>
                <a:lnTo>
                  <a:pt x="5" y="45"/>
                </a:lnTo>
                <a:lnTo>
                  <a:pt x="5" y="44"/>
                </a:lnTo>
                <a:lnTo>
                  <a:pt x="5" y="44"/>
                </a:lnTo>
                <a:lnTo>
                  <a:pt x="4" y="43"/>
                </a:lnTo>
                <a:lnTo>
                  <a:pt x="4" y="42"/>
                </a:lnTo>
                <a:lnTo>
                  <a:pt x="3" y="42"/>
                </a:lnTo>
                <a:lnTo>
                  <a:pt x="3" y="42"/>
                </a:lnTo>
                <a:lnTo>
                  <a:pt x="3" y="40"/>
                </a:lnTo>
                <a:lnTo>
                  <a:pt x="3" y="40"/>
                </a:lnTo>
                <a:lnTo>
                  <a:pt x="3" y="39"/>
                </a:lnTo>
                <a:lnTo>
                  <a:pt x="3" y="38"/>
                </a:lnTo>
                <a:lnTo>
                  <a:pt x="3" y="38"/>
                </a:lnTo>
                <a:lnTo>
                  <a:pt x="1" y="38"/>
                </a:lnTo>
                <a:lnTo>
                  <a:pt x="0" y="38"/>
                </a:lnTo>
                <a:lnTo>
                  <a:pt x="0" y="37"/>
                </a:lnTo>
                <a:lnTo>
                  <a:pt x="0" y="35"/>
                </a:lnTo>
                <a:lnTo>
                  <a:pt x="0" y="35"/>
                </a:lnTo>
                <a:lnTo>
                  <a:pt x="1" y="35"/>
                </a:lnTo>
                <a:lnTo>
                  <a:pt x="3" y="35"/>
                </a:lnTo>
                <a:lnTo>
                  <a:pt x="4" y="35"/>
                </a:lnTo>
                <a:lnTo>
                  <a:pt x="4" y="34"/>
                </a:lnTo>
                <a:lnTo>
                  <a:pt x="3" y="33"/>
                </a:lnTo>
                <a:lnTo>
                  <a:pt x="3" y="33"/>
                </a:lnTo>
                <a:lnTo>
                  <a:pt x="3" y="33"/>
                </a:lnTo>
                <a:lnTo>
                  <a:pt x="4" y="33"/>
                </a:lnTo>
                <a:lnTo>
                  <a:pt x="5" y="33"/>
                </a:lnTo>
                <a:lnTo>
                  <a:pt x="5" y="33"/>
                </a:lnTo>
                <a:lnTo>
                  <a:pt x="6" y="33"/>
                </a:lnTo>
                <a:lnTo>
                  <a:pt x="8" y="33"/>
                </a:lnTo>
                <a:lnTo>
                  <a:pt x="8" y="32"/>
                </a:lnTo>
                <a:lnTo>
                  <a:pt x="8" y="30"/>
                </a:lnTo>
                <a:lnTo>
                  <a:pt x="9" y="30"/>
                </a:lnTo>
                <a:lnTo>
                  <a:pt x="9" y="30"/>
                </a:lnTo>
                <a:lnTo>
                  <a:pt x="10" y="30"/>
                </a:lnTo>
                <a:lnTo>
                  <a:pt x="10" y="30"/>
                </a:lnTo>
                <a:lnTo>
                  <a:pt x="11" y="29"/>
                </a:lnTo>
                <a:lnTo>
                  <a:pt x="11" y="28"/>
                </a:lnTo>
                <a:lnTo>
                  <a:pt x="13" y="28"/>
                </a:lnTo>
                <a:lnTo>
                  <a:pt x="13" y="27"/>
                </a:lnTo>
                <a:lnTo>
                  <a:pt x="13" y="27"/>
                </a:lnTo>
                <a:lnTo>
                  <a:pt x="14" y="27"/>
                </a:lnTo>
                <a:lnTo>
                  <a:pt x="15" y="27"/>
                </a:lnTo>
                <a:lnTo>
                  <a:pt x="15" y="27"/>
                </a:lnTo>
                <a:lnTo>
                  <a:pt x="15" y="27"/>
                </a:lnTo>
                <a:lnTo>
                  <a:pt x="15" y="27"/>
                </a:lnTo>
                <a:lnTo>
                  <a:pt x="16" y="25"/>
                </a:lnTo>
                <a:lnTo>
                  <a:pt x="16" y="24"/>
                </a:lnTo>
                <a:lnTo>
                  <a:pt x="16" y="24"/>
                </a:lnTo>
                <a:lnTo>
                  <a:pt x="18" y="23"/>
                </a:lnTo>
                <a:lnTo>
                  <a:pt x="18" y="23"/>
                </a:lnTo>
                <a:lnTo>
                  <a:pt x="18" y="22"/>
                </a:lnTo>
                <a:lnTo>
                  <a:pt x="18" y="23"/>
                </a:lnTo>
                <a:lnTo>
                  <a:pt x="19" y="23"/>
                </a:lnTo>
                <a:lnTo>
                  <a:pt x="19" y="24"/>
                </a:lnTo>
                <a:lnTo>
                  <a:pt x="19" y="24"/>
                </a:lnTo>
                <a:lnTo>
                  <a:pt x="20" y="24"/>
                </a:lnTo>
                <a:lnTo>
                  <a:pt x="21" y="24"/>
                </a:lnTo>
                <a:lnTo>
                  <a:pt x="21" y="24"/>
                </a:lnTo>
                <a:lnTo>
                  <a:pt x="23" y="24"/>
                </a:lnTo>
                <a:lnTo>
                  <a:pt x="24" y="24"/>
                </a:lnTo>
                <a:lnTo>
                  <a:pt x="24" y="24"/>
                </a:lnTo>
                <a:lnTo>
                  <a:pt x="25" y="24"/>
                </a:lnTo>
                <a:lnTo>
                  <a:pt x="26" y="24"/>
                </a:lnTo>
                <a:lnTo>
                  <a:pt x="26" y="24"/>
                </a:lnTo>
                <a:lnTo>
                  <a:pt x="26" y="23"/>
                </a:lnTo>
                <a:lnTo>
                  <a:pt x="26" y="23"/>
                </a:lnTo>
                <a:lnTo>
                  <a:pt x="26" y="22"/>
                </a:lnTo>
                <a:lnTo>
                  <a:pt x="26" y="22"/>
                </a:lnTo>
                <a:lnTo>
                  <a:pt x="25" y="22"/>
                </a:lnTo>
                <a:lnTo>
                  <a:pt x="24" y="22"/>
                </a:lnTo>
                <a:lnTo>
                  <a:pt x="24" y="20"/>
                </a:lnTo>
                <a:lnTo>
                  <a:pt x="24" y="19"/>
                </a:lnTo>
                <a:lnTo>
                  <a:pt x="24" y="19"/>
                </a:lnTo>
                <a:lnTo>
                  <a:pt x="24" y="18"/>
                </a:lnTo>
                <a:lnTo>
                  <a:pt x="24" y="17"/>
                </a:lnTo>
                <a:lnTo>
                  <a:pt x="24" y="17"/>
                </a:lnTo>
                <a:lnTo>
                  <a:pt x="24" y="17"/>
                </a:lnTo>
                <a:lnTo>
                  <a:pt x="23" y="17"/>
                </a:lnTo>
                <a:lnTo>
                  <a:pt x="21" y="17"/>
                </a:lnTo>
                <a:lnTo>
                  <a:pt x="21" y="17"/>
                </a:lnTo>
                <a:lnTo>
                  <a:pt x="20" y="17"/>
                </a:lnTo>
                <a:lnTo>
                  <a:pt x="20" y="15"/>
                </a:lnTo>
                <a:lnTo>
                  <a:pt x="19" y="14"/>
                </a:lnTo>
                <a:lnTo>
                  <a:pt x="19" y="14"/>
                </a:lnTo>
                <a:lnTo>
                  <a:pt x="20" y="14"/>
                </a:lnTo>
                <a:lnTo>
                  <a:pt x="21" y="14"/>
                </a:lnTo>
                <a:lnTo>
                  <a:pt x="23" y="14"/>
                </a:lnTo>
                <a:lnTo>
                  <a:pt x="23" y="14"/>
                </a:lnTo>
                <a:lnTo>
                  <a:pt x="24" y="13"/>
                </a:lnTo>
                <a:lnTo>
                  <a:pt x="24" y="11"/>
                </a:lnTo>
                <a:lnTo>
                  <a:pt x="24" y="11"/>
                </a:lnTo>
                <a:lnTo>
                  <a:pt x="24" y="10"/>
                </a:lnTo>
                <a:lnTo>
                  <a:pt x="24" y="9"/>
                </a:lnTo>
                <a:lnTo>
                  <a:pt x="24" y="9"/>
                </a:lnTo>
                <a:lnTo>
                  <a:pt x="23" y="9"/>
                </a:lnTo>
                <a:lnTo>
                  <a:pt x="21" y="9"/>
                </a:lnTo>
                <a:lnTo>
                  <a:pt x="21" y="9"/>
                </a:lnTo>
                <a:lnTo>
                  <a:pt x="21" y="8"/>
                </a:lnTo>
                <a:lnTo>
                  <a:pt x="21" y="6"/>
                </a:lnTo>
                <a:lnTo>
                  <a:pt x="21" y="6"/>
                </a:lnTo>
                <a:lnTo>
                  <a:pt x="21" y="6"/>
                </a:lnTo>
                <a:lnTo>
                  <a:pt x="21" y="6"/>
                </a:lnTo>
                <a:lnTo>
                  <a:pt x="21" y="5"/>
                </a:lnTo>
                <a:lnTo>
                  <a:pt x="23" y="4"/>
                </a:lnTo>
                <a:lnTo>
                  <a:pt x="23" y="4"/>
                </a:lnTo>
                <a:lnTo>
                  <a:pt x="24" y="4"/>
                </a:lnTo>
                <a:lnTo>
                  <a:pt x="24" y="4"/>
                </a:lnTo>
                <a:lnTo>
                  <a:pt x="25" y="4"/>
                </a:lnTo>
                <a:lnTo>
                  <a:pt x="26" y="4"/>
                </a:lnTo>
                <a:lnTo>
                  <a:pt x="26" y="4"/>
                </a:lnTo>
                <a:lnTo>
                  <a:pt x="28" y="4"/>
                </a:lnTo>
                <a:lnTo>
                  <a:pt x="28" y="3"/>
                </a:lnTo>
                <a:lnTo>
                  <a:pt x="29" y="1"/>
                </a:lnTo>
                <a:lnTo>
                  <a:pt x="29" y="0"/>
                </a:lnTo>
                <a:lnTo>
                  <a:pt x="29" y="0"/>
                </a:lnTo>
                <a:lnTo>
                  <a:pt x="29" y="0"/>
                </a:lnTo>
                <a:lnTo>
                  <a:pt x="29" y="0"/>
                </a:lnTo>
                <a:lnTo>
                  <a:pt x="30" y="0"/>
                </a:lnTo>
                <a:lnTo>
                  <a:pt x="30" y="1"/>
                </a:lnTo>
                <a:lnTo>
                  <a:pt x="32" y="3"/>
                </a:lnTo>
                <a:lnTo>
                  <a:pt x="32" y="3"/>
                </a:lnTo>
                <a:lnTo>
                  <a:pt x="32" y="4"/>
                </a:lnTo>
                <a:lnTo>
                  <a:pt x="32" y="4"/>
                </a:lnTo>
                <a:lnTo>
                  <a:pt x="32" y="5"/>
                </a:lnTo>
                <a:lnTo>
                  <a:pt x="32" y="6"/>
                </a:lnTo>
                <a:lnTo>
                  <a:pt x="33" y="5"/>
                </a:lnTo>
                <a:lnTo>
                  <a:pt x="34" y="5"/>
                </a:lnTo>
                <a:lnTo>
                  <a:pt x="34" y="6"/>
                </a:lnTo>
                <a:lnTo>
                  <a:pt x="34" y="6"/>
                </a:lnTo>
                <a:lnTo>
                  <a:pt x="34" y="8"/>
                </a:lnTo>
                <a:lnTo>
                  <a:pt x="34" y="9"/>
                </a:lnTo>
                <a:lnTo>
                  <a:pt x="35" y="9"/>
                </a:lnTo>
                <a:lnTo>
                  <a:pt x="35" y="10"/>
                </a:lnTo>
                <a:lnTo>
                  <a:pt x="37" y="11"/>
                </a:lnTo>
                <a:lnTo>
                  <a:pt x="37" y="11"/>
                </a:lnTo>
                <a:lnTo>
                  <a:pt x="37" y="13"/>
                </a:lnTo>
                <a:lnTo>
                  <a:pt x="38" y="13"/>
                </a:lnTo>
                <a:lnTo>
                  <a:pt x="38" y="14"/>
                </a:lnTo>
                <a:lnTo>
                  <a:pt x="38" y="13"/>
                </a:lnTo>
                <a:lnTo>
                  <a:pt x="39" y="11"/>
                </a:lnTo>
                <a:lnTo>
                  <a:pt x="39" y="11"/>
                </a:lnTo>
                <a:lnTo>
                  <a:pt x="39" y="10"/>
                </a:lnTo>
                <a:lnTo>
                  <a:pt x="39" y="9"/>
                </a:lnTo>
                <a:lnTo>
                  <a:pt x="39" y="9"/>
                </a:lnTo>
                <a:lnTo>
                  <a:pt x="39" y="8"/>
                </a:lnTo>
                <a:lnTo>
                  <a:pt x="40" y="8"/>
                </a:lnTo>
                <a:lnTo>
                  <a:pt x="40" y="8"/>
                </a:lnTo>
                <a:lnTo>
                  <a:pt x="42" y="9"/>
                </a:lnTo>
                <a:lnTo>
                  <a:pt x="42" y="9"/>
                </a:lnTo>
                <a:lnTo>
                  <a:pt x="42" y="10"/>
                </a:lnTo>
                <a:lnTo>
                  <a:pt x="43" y="10"/>
                </a:lnTo>
                <a:lnTo>
                  <a:pt x="43" y="10"/>
                </a:lnTo>
                <a:lnTo>
                  <a:pt x="44" y="11"/>
                </a:lnTo>
                <a:lnTo>
                  <a:pt x="44" y="11"/>
                </a:lnTo>
                <a:lnTo>
                  <a:pt x="44" y="13"/>
                </a:lnTo>
                <a:lnTo>
                  <a:pt x="44" y="14"/>
                </a:lnTo>
                <a:lnTo>
                  <a:pt x="45" y="14"/>
                </a:lnTo>
                <a:lnTo>
                  <a:pt x="45" y="15"/>
                </a:lnTo>
                <a:lnTo>
                  <a:pt x="45" y="15"/>
                </a:lnTo>
                <a:lnTo>
                  <a:pt x="47" y="15"/>
                </a:lnTo>
                <a:lnTo>
                  <a:pt x="48" y="15"/>
                </a:lnTo>
                <a:lnTo>
                  <a:pt x="48" y="14"/>
                </a:lnTo>
                <a:lnTo>
                  <a:pt x="48" y="14"/>
                </a:lnTo>
                <a:lnTo>
                  <a:pt x="48" y="13"/>
                </a:lnTo>
                <a:lnTo>
                  <a:pt x="48" y="13"/>
                </a:lnTo>
                <a:lnTo>
                  <a:pt x="49" y="13"/>
                </a:lnTo>
                <a:lnTo>
                  <a:pt x="49" y="14"/>
                </a:lnTo>
                <a:lnTo>
                  <a:pt x="50" y="14"/>
                </a:lnTo>
                <a:lnTo>
                  <a:pt x="50" y="15"/>
                </a:lnTo>
                <a:lnTo>
                  <a:pt x="50" y="15"/>
                </a:lnTo>
                <a:lnTo>
                  <a:pt x="50" y="15"/>
                </a:lnTo>
                <a:lnTo>
                  <a:pt x="53" y="15"/>
                </a:lnTo>
                <a:lnTo>
                  <a:pt x="53" y="15"/>
                </a:lnTo>
                <a:lnTo>
                  <a:pt x="53" y="14"/>
                </a:lnTo>
                <a:lnTo>
                  <a:pt x="53" y="14"/>
                </a:lnTo>
                <a:lnTo>
                  <a:pt x="54" y="13"/>
                </a:lnTo>
                <a:lnTo>
                  <a:pt x="54" y="11"/>
                </a:lnTo>
                <a:lnTo>
                  <a:pt x="54" y="11"/>
                </a:lnTo>
                <a:lnTo>
                  <a:pt x="55" y="10"/>
                </a:lnTo>
                <a:lnTo>
                  <a:pt x="55" y="10"/>
                </a:lnTo>
                <a:lnTo>
                  <a:pt x="57" y="10"/>
                </a:lnTo>
                <a:lnTo>
                  <a:pt x="57" y="10"/>
                </a:lnTo>
                <a:lnTo>
                  <a:pt x="58" y="10"/>
                </a:lnTo>
                <a:lnTo>
                  <a:pt x="59" y="10"/>
                </a:lnTo>
                <a:lnTo>
                  <a:pt x="59" y="10"/>
                </a:lnTo>
                <a:lnTo>
                  <a:pt x="59" y="11"/>
                </a:lnTo>
                <a:lnTo>
                  <a:pt x="60" y="11"/>
                </a:lnTo>
                <a:lnTo>
                  <a:pt x="60" y="13"/>
                </a:lnTo>
                <a:lnTo>
                  <a:pt x="62" y="13"/>
                </a:lnTo>
                <a:lnTo>
                  <a:pt x="62" y="13"/>
                </a:lnTo>
                <a:lnTo>
                  <a:pt x="63" y="13"/>
                </a:lnTo>
                <a:lnTo>
                  <a:pt x="64" y="11"/>
                </a:lnTo>
                <a:lnTo>
                  <a:pt x="64" y="11"/>
                </a:lnTo>
                <a:lnTo>
                  <a:pt x="64" y="10"/>
                </a:lnTo>
                <a:lnTo>
                  <a:pt x="64" y="10"/>
                </a:lnTo>
                <a:lnTo>
                  <a:pt x="66" y="10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7" y="11"/>
                </a:lnTo>
                <a:lnTo>
                  <a:pt x="67" y="10"/>
                </a:lnTo>
                <a:lnTo>
                  <a:pt x="67" y="9"/>
                </a:lnTo>
                <a:lnTo>
                  <a:pt x="67" y="10"/>
                </a:lnTo>
                <a:lnTo>
                  <a:pt x="67" y="11"/>
                </a:lnTo>
                <a:lnTo>
                  <a:pt x="67" y="11"/>
                </a:lnTo>
                <a:lnTo>
                  <a:pt x="68" y="11"/>
                </a:lnTo>
                <a:lnTo>
                  <a:pt x="69" y="11"/>
                </a:lnTo>
                <a:lnTo>
                  <a:pt x="69" y="11"/>
                </a:lnTo>
                <a:lnTo>
                  <a:pt x="71" y="11"/>
                </a:lnTo>
                <a:lnTo>
                  <a:pt x="72" y="11"/>
                </a:lnTo>
                <a:lnTo>
                  <a:pt x="72" y="11"/>
                </a:lnTo>
                <a:lnTo>
                  <a:pt x="73" y="11"/>
                </a:lnTo>
                <a:lnTo>
                  <a:pt x="74" y="11"/>
                </a:lnTo>
                <a:lnTo>
                  <a:pt x="76" y="11"/>
                </a:lnTo>
                <a:lnTo>
                  <a:pt x="76" y="11"/>
                </a:lnTo>
                <a:lnTo>
                  <a:pt x="77" y="11"/>
                </a:lnTo>
                <a:lnTo>
                  <a:pt x="78" y="11"/>
                </a:lnTo>
                <a:lnTo>
                  <a:pt x="78" y="11"/>
                </a:lnTo>
                <a:lnTo>
                  <a:pt x="78" y="11"/>
                </a:lnTo>
                <a:lnTo>
                  <a:pt x="79" y="11"/>
                </a:lnTo>
                <a:lnTo>
                  <a:pt x="79" y="10"/>
                </a:lnTo>
                <a:lnTo>
                  <a:pt x="81" y="9"/>
                </a:lnTo>
                <a:lnTo>
                  <a:pt x="81" y="9"/>
                </a:lnTo>
                <a:lnTo>
                  <a:pt x="82" y="9"/>
                </a:lnTo>
                <a:lnTo>
                  <a:pt x="82" y="10"/>
                </a:lnTo>
                <a:lnTo>
                  <a:pt x="82" y="11"/>
                </a:lnTo>
                <a:lnTo>
                  <a:pt x="82" y="11"/>
                </a:lnTo>
                <a:lnTo>
                  <a:pt x="83" y="11"/>
                </a:lnTo>
                <a:lnTo>
                  <a:pt x="83" y="11"/>
                </a:lnTo>
                <a:lnTo>
                  <a:pt x="84" y="11"/>
                </a:lnTo>
                <a:lnTo>
                  <a:pt x="86" y="11"/>
                </a:lnTo>
                <a:lnTo>
                  <a:pt x="86" y="11"/>
                </a:lnTo>
                <a:lnTo>
                  <a:pt x="87" y="11"/>
                </a:lnTo>
                <a:lnTo>
                  <a:pt x="87" y="13"/>
                </a:lnTo>
                <a:lnTo>
                  <a:pt x="87" y="14"/>
                </a:lnTo>
                <a:lnTo>
                  <a:pt x="87" y="14"/>
                </a:lnTo>
                <a:lnTo>
                  <a:pt x="88" y="14"/>
                </a:lnTo>
                <a:lnTo>
                  <a:pt x="88" y="14"/>
                </a:lnTo>
                <a:lnTo>
                  <a:pt x="89" y="15"/>
                </a:lnTo>
                <a:lnTo>
                  <a:pt x="89" y="17"/>
                </a:lnTo>
                <a:lnTo>
                  <a:pt x="89" y="17"/>
                </a:lnTo>
                <a:lnTo>
                  <a:pt x="89" y="17"/>
                </a:lnTo>
                <a:lnTo>
                  <a:pt x="91" y="15"/>
                </a:lnTo>
                <a:lnTo>
                  <a:pt x="91" y="14"/>
                </a:lnTo>
                <a:lnTo>
                  <a:pt x="91" y="14"/>
                </a:lnTo>
                <a:lnTo>
                  <a:pt x="92" y="14"/>
                </a:lnTo>
                <a:lnTo>
                  <a:pt x="92" y="14"/>
                </a:lnTo>
                <a:lnTo>
                  <a:pt x="93" y="13"/>
                </a:lnTo>
                <a:lnTo>
                  <a:pt x="93" y="11"/>
                </a:lnTo>
                <a:lnTo>
                  <a:pt x="95" y="11"/>
                </a:lnTo>
                <a:lnTo>
                  <a:pt x="95" y="11"/>
                </a:lnTo>
                <a:lnTo>
                  <a:pt x="96" y="11"/>
                </a:lnTo>
                <a:lnTo>
                  <a:pt x="97" y="11"/>
                </a:lnTo>
                <a:lnTo>
                  <a:pt x="97" y="11"/>
                </a:lnTo>
                <a:lnTo>
                  <a:pt x="98" y="11"/>
                </a:lnTo>
                <a:lnTo>
                  <a:pt x="100" y="11"/>
                </a:lnTo>
                <a:lnTo>
                  <a:pt x="100" y="11"/>
                </a:lnTo>
                <a:lnTo>
                  <a:pt x="100" y="11"/>
                </a:lnTo>
                <a:lnTo>
                  <a:pt x="101" y="13"/>
                </a:lnTo>
                <a:lnTo>
                  <a:pt x="101" y="14"/>
                </a:lnTo>
                <a:lnTo>
                  <a:pt x="102" y="14"/>
                </a:lnTo>
                <a:lnTo>
                  <a:pt x="102" y="14"/>
                </a:lnTo>
                <a:lnTo>
                  <a:pt x="102" y="14"/>
                </a:lnTo>
                <a:lnTo>
                  <a:pt x="102" y="15"/>
                </a:lnTo>
                <a:lnTo>
                  <a:pt x="103" y="17"/>
                </a:lnTo>
                <a:lnTo>
                  <a:pt x="105" y="17"/>
                </a:lnTo>
                <a:lnTo>
                  <a:pt x="105" y="17"/>
                </a:lnTo>
                <a:lnTo>
                  <a:pt x="106" y="17"/>
                </a:lnTo>
                <a:lnTo>
                  <a:pt x="106" y="17"/>
                </a:lnTo>
                <a:lnTo>
                  <a:pt x="107" y="18"/>
                </a:lnTo>
                <a:lnTo>
                  <a:pt x="107" y="19"/>
                </a:lnTo>
                <a:lnTo>
                  <a:pt x="107" y="19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2" name="Freeform 520" hidden="1">
            <a:extLst>
              <a:ext uri="{FF2B5EF4-FFF2-40B4-BE49-F238E27FC236}">
                <a16:creationId xmlns:a16="http://schemas.microsoft.com/office/drawing/2014/main" id="{BE3985D1-5EDC-4415-8F44-C24734A516E9}"/>
              </a:ext>
            </a:extLst>
          </p:cNvPr>
          <p:cNvSpPr>
            <a:spLocks/>
          </p:cNvSpPr>
          <p:nvPr/>
        </p:nvSpPr>
        <p:spPr bwMode="auto">
          <a:xfrm>
            <a:off x="11380619" y="5441673"/>
            <a:ext cx="1287922" cy="999251"/>
          </a:xfrm>
          <a:custGeom>
            <a:avLst/>
            <a:gdLst>
              <a:gd name="T0" fmla="*/ 53 w 116"/>
              <a:gd name="T1" fmla="*/ 13 h 90"/>
              <a:gd name="T2" fmla="*/ 56 w 116"/>
              <a:gd name="T3" fmla="*/ 16 h 90"/>
              <a:gd name="T4" fmla="*/ 60 w 116"/>
              <a:gd name="T5" fmla="*/ 20 h 90"/>
              <a:gd name="T6" fmla="*/ 66 w 116"/>
              <a:gd name="T7" fmla="*/ 20 h 90"/>
              <a:gd name="T8" fmla="*/ 73 w 116"/>
              <a:gd name="T9" fmla="*/ 18 h 90"/>
              <a:gd name="T10" fmla="*/ 79 w 116"/>
              <a:gd name="T11" fmla="*/ 18 h 90"/>
              <a:gd name="T12" fmla="*/ 83 w 116"/>
              <a:gd name="T13" fmla="*/ 22 h 90"/>
              <a:gd name="T14" fmla="*/ 85 w 116"/>
              <a:gd name="T15" fmla="*/ 25 h 90"/>
              <a:gd name="T16" fmla="*/ 90 w 116"/>
              <a:gd name="T17" fmla="*/ 29 h 90"/>
              <a:gd name="T18" fmla="*/ 97 w 116"/>
              <a:gd name="T19" fmla="*/ 30 h 90"/>
              <a:gd name="T20" fmla="*/ 102 w 116"/>
              <a:gd name="T21" fmla="*/ 33 h 90"/>
              <a:gd name="T22" fmla="*/ 103 w 116"/>
              <a:gd name="T23" fmla="*/ 38 h 90"/>
              <a:gd name="T24" fmla="*/ 107 w 116"/>
              <a:gd name="T25" fmla="*/ 43 h 90"/>
              <a:gd name="T26" fmla="*/ 113 w 116"/>
              <a:gd name="T27" fmla="*/ 45 h 90"/>
              <a:gd name="T28" fmla="*/ 112 w 116"/>
              <a:gd name="T29" fmla="*/ 49 h 90"/>
              <a:gd name="T30" fmla="*/ 107 w 116"/>
              <a:gd name="T31" fmla="*/ 54 h 90"/>
              <a:gd name="T32" fmla="*/ 103 w 116"/>
              <a:gd name="T33" fmla="*/ 57 h 90"/>
              <a:gd name="T34" fmla="*/ 100 w 116"/>
              <a:gd name="T35" fmla="*/ 61 h 90"/>
              <a:gd name="T36" fmla="*/ 102 w 116"/>
              <a:gd name="T37" fmla="*/ 64 h 90"/>
              <a:gd name="T38" fmla="*/ 102 w 116"/>
              <a:gd name="T39" fmla="*/ 69 h 90"/>
              <a:gd name="T40" fmla="*/ 105 w 116"/>
              <a:gd name="T41" fmla="*/ 76 h 90"/>
              <a:gd name="T42" fmla="*/ 107 w 116"/>
              <a:gd name="T43" fmla="*/ 81 h 90"/>
              <a:gd name="T44" fmla="*/ 103 w 116"/>
              <a:gd name="T45" fmla="*/ 86 h 90"/>
              <a:gd name="T46" fmla="*/ 102 w 116"/>
              <a:gd name="T47" fmla="*/ 90 h 90"/>
              <a:gd name="T48" fmla="*/ 102 w 116"/>
              <a:gd name="T49" fmla="*/ 84 h 90"/>
              <a:gd name="T50" fmla="*/ 97 w 116"/>
              <a:gd name="T51" fmla="*/ 81 h 90"/>
              <a:gd name="T52" fmla="*/ 90 w 116"/>
              <a:gd name="T53" fmla="*/ 79 h 90"/>
              <a:gd name="T54" fmla="*/ 84 w 116"/>
              <a:gd name="T55" fmla="*/ 78 h 90"/>
              <a:gd name="T56" fmla="*/ 80 w 116"/>
              <a:gd name="T57" fmla="*/ 73 h 90"/>
              <a:gd name="T58" fmla="*/ 84 w 116"/>
              <a:gd name="T59" fmla="*/ 68 h 90"/>
              <a:gd name="T60" fmla="*/ 78 w 116"/>
              <a:gd name="T61" fmla="*/ 67 h 90"/>
              <a:gd name="T62" fmla="*/ 75 w 116"/>
              <a:gd name="T63" fmla="*/ 64 h 90"/>
              <a:gd name="T64" fmla="*/ 71 w 116"/>
              <a:gd name="T65" fmla="*/ 59 h 90"/>
              <a:gd name="T66" fmla="*/ 65 w 116"/>
              <a:gd name="T67" fmla="*/ 59 h 90"/>
              <a:gd name="T68" fmla="*/ 60 w 116"/>
              <a:gd name="T69" fmla="*/ 57 h 90"/>
              <a:gd name="T70" fmla="*/ 55 w 116"/>
              <a:gd name="T71" fmla="*/ 59 h 90"/>
              <a:gd name="T72" fmla="*/ 47 w 116"/>
              <a:gd name="T73" fmla="*/ 59 h 90"/>
              <a:gd name="T74" fmla="*/ 44 w 116"/>
              <a:gd name="T75" fmla="*/ 57 h 90"/>
              <a:gd name="T76" fmla="*/ 37 w 116"/>
              <a:gd name="T77" fmla="*/ 57 h 90"/>
              <a:gd name="T78" fmla="*/ 37 w 116"/>
              <a:gd name="T79" fmla="*/ 50 h 90"/>
              <a:gd name="T80" fmla="*/ 31 w 116"/>
              <a:gd name="T81" fmla="*/ 50 h 90"/>
              <a:gd name="T82" fmla="*/ 26 w 116"/>
              <a:gd name="T83" fmla="*/ 47 h 90"/>
              <a:gd name="T84" fmla="*/ 31 w 116"/>
              <a:gd name="T85" fmla="*/ 45 h 90"/>
              <a:gd name="T86" fmla="*/ 34 w 116"/>
              <a:gd name="T87" fmla="*/ 40 h 90"/>
              <a:gd name="T88" fmla="*/ 29 w 116"/>
              <a:gd name="T89" fmla="*/ 40 h 90"/>
              <a:gd name="T90" fmla="*/ 22 w 116"/>
              <a:gd name="T91" fmla="*/ 38 h 90"/>
              <a:gd name="T92" fmla="*/ 17 w 116"/>
              <a:gd name="T93" fmla="*/ 35 h 90"/>
              <a:gd name="T94" fmla="*/ 12 w 116"/>
              <a:gd name="T95" fmla="*/ 38 h 90"/>
              <a:gd name="T96" fmla="*/ 7 w 116"/>
              <a:gd name="T97" fmla="*/ 35 h 90"/>
              <a:gd name="T98" fmla="*/ 2 w 116"/>
              <a:gd name="T99" fmla="*/ 33 h 90"/>
              <a:gd name="T100" fmla="*/ 0 w 116"/>
              <a:gd name="T101" fmla="*/ 28 h 90"/>
              <a:gd name="T102" fmla="*/ 3 w 116"/>
              <a:gd name="T103" fmla="*/ 24 h 90"/>
              <a:gd name="T104" fmla="*/ 6 w 116"/>
              <a:gd name="T105" fmla="*/ 19 h 90"/>
              <a:gd name="T106" fmla="*/ 10 w 116"/>
              <a:gd name="T107" fmla="*/ 14 h 90"/>
              <a:gd name="T108" fmla="*/ 13 w 116"/>
              <a:gd name="T109" fmla="*/ 11 h 90"/>
              <a:gd name="T110" fmla="*/ 19 w 116"/>
              <a:gd name="T111" fmla="*/ 6 h 90"/>
              <a:gd name="T112" fmla="*/ 24 w 116"/>
              <a:gd name="T113" fmla="*/ 5 h 90"/>
              <a:gd name="T114" fmla="*/ 31 w 116"/>
              <a:gd name="T115" fmla="*/ 3 h 90"/>
              <a:gd name="T116" fmla="*/ 35 w 116"/>
              <a:gd name="T117" fmla="*/ 0 h 90"/>
              <a:gd name="T118" fmla="*/ 40 w 116"/>
              <a:gd name="T119" fmla="*/ 3 h 90"/>
              <a:gd name="T120" fmla="*/ 42 w 116"/>
              <a:gd name="T121" fmla="*/ 9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6" h="90">
                <a:moveTo>
                  <a:pt x="49" y="10"/>
                </a:moveTo>
                <a:lnTo>
                  <a:pt x="50" y="10"/>
                </a:lnTo>
                <a:lnTo>
                  <a:pt x="50" y="11"/>
                </a:lnTo>
                <a:lnTo>
                  <a:pt x="50" y="11"/>
                </a:lnTo>
                <a:lnTo>
                  <a:pt x="50" y="13"/>
                </a:lnTo>
                <a:lnTo>
                  <a:pt x="51" y="14"/>
                </a:lnTo>
                <a:lnTo>
                  <a:pt x="53" y="14"/>
                </a:lnTo>
                <a:lnTo>
                  <a:pt x="53" y="13"/>
                </a:lnTo>
                <a:lnTo>
                  <a:pt x="54" y="13"/>
                </a:lnTo>
                <a:lnTo>
                  <a:pt x="55" y="13"/>
                </a:lnTo>
                <a:lnTo>
                  <a:pt x="55" y="14"/>
                </a:lnTo>
                <a:lnTo>
                  <a:pt x="55" y="14"/>
                </a:lnTo>
                <a:lnTo>
                  <a:pt x="56" y="15"/>
                </a:lnTo>
                <a:lnTo>
                  <a:pt x="56" y="15"/>
                </a:lnTo>
                <a:lnTo>
                  <a:pt x="56" y="16"/>
                </a:lnTo>
                <a:lnTo>
                  <a:pt x="56" y="16"/>
                </a:lnTo>
                <a:lnTo>
                  <a:pt x="58" y="18"/>
                </a:lnTo>
                <a:lnTo>
                  <a:pt x="58" y="18"/>
                </a:lnTo>
                <a:lnTo>
                  <a:pt x="59" y="18"/>
                </a:lnTo>
                <a:lnTo>
                  <a:pt x="59" y="19"/>
                </a:lnTo>
                <a:lnTo>
                  <a:pt x="59" y="19"/>
                </a:lnTo>
                <a:lnTo>
                  <a:pt x="59" y="20"/>
                </a:lnTo>
                <a:lnTo>
                  <a:pt x="59" y="20"/>
                </a:lnTo>
                <a:lnTo>
                  <a:pt x="60" y="20"/>
                </a:lnTo>
                <a:lnTo>
                  <a:pt x="61" y="20"/>
                </a:lnTo>
                <a:lnTo>
                  <a:pt x="61" y="20"/>
                </a:lnTo>
                <a:lnTo>
                  <a:pt x="63" y="20"/>
                </a:lnTo>
                <a:lnTo>
                  <a:pt x="64" y="20"/>
                </a:lnTo>
                <a:lnTo>
                  <a:pt x="64" y="20"/>
                </a:lnTo>
                <a:lnTo>
                  <a:pt x="65" y="20"/>
                </a:lnTo>
                <a:lnTo>
                  <a:pt x="66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69" y="20"/>
                </a:lnTo>
                <a:lnTo>
                  <a:pt x="70" y="20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3" y="18"/>
                </a:lnTo>
                <a:lnTo>
                  <a:pt x="73" y="18"/>
                </a:lnTo>
                <a:lnTo>
                  <a:pt x="74" y="18"/>
                </a:lnTo>
                <a:lnTo>
                  <a:pt x="75" y="18"/>
                </a:lnTo>
                <a:lnTo>
                  <a:pt x="75" y="18"/>
                </a:lnTo>
                <a:lnTo>
                  <a:pt x="76" y="18"/>
                </a:lnTo>
                <a:lnTo>
                  <a:pt x="78" y="18"/>
                </a:lnTo>
                <a:lnTo>
                  <a:pt x="78" y="18"/>
                </a:lnTo>
                <a:lnTo>
                  <a:pt x="79" y="18"/>
                </a:lnTo>
                <a:lnTo>
                  <a:pt x="80" y="18"/>
                </a:lnTo>
                <a:lnTo>
                  <a:pt x="80" y="16"/>
                </a:lnTo>
                <a:lnTo>
                  <a:pt x="80" y="18"/>
                </a:lnTo>
                <a:lnTo>
                  <a:pt x="82" y="18"/>
                </a:lnTo>
                <a:lnTo>
                  <a:pt x="83" y="19"/>
                </a:lnTo>
                <a:lnTo>
                  <a:pt x="83" y="19"/>
                </a:lnTo>
                <a:lnTo>
                  <a:pt x="83" y="20"/>
                </a:lnTo>
                <a:lnTo>
                  <a:pt x="83" y="22"/>
                </a:lnTo>
                <a:lnTo>
                  <a:pt x="83" y="22"/>
                </a:lnTo>
                <a:lnTo>
                  <a:pt x="84" y="23"/>
                </a:lnTo>
                <a:lnTo>
                  <a:pt x="85" y="23"/>
                </a:lnTo>
                <a:lnTo>
                  <a:pt x="85" y="23"/>
                </a:lnTo>
                <a:lnTo>
                  <a:pt x="85" y="24"/>
                </a:lnTo>
                <a:lnTo>
                  <a:pt x="85" y="24"/>
                </a:lnTo>
                <a:lnTo>
                  <a:pt x="85" y="25"/>
                </a:lnTo>
                <a:lnTo>
                  <a:pt x="85" y="25"/>
                </a:lnTo>
                <a:lnTo>
                  <a:pt x="87" y="27"/>
                </a:lnTo>
                <a:lnTo>
                  <a:pt x="88" y="28"/>
                </a:lnTo>
                <a:lnTo>
                  <a:pt x="88" y="28"/>
                </a:lnTo>
                <a:lnTo>
                  <a:pt x="88" y="28"/>
                </a:lnTo>
                <a:lnTo>
                  <a:pt x="89" y="28"/>
                </a:lnTo>
                <a:lnTo>
                  <a:pt x="90" y="28"/>
                </a:lnTo>
                <a:lnTo>
                  <a:pt x="90" y="28"/>
                </a:lnTo>
                <a:lnTo>
                  <a:pt x="90" y="29"/>
                </a:lnTo>
                <a:lnTo>
                  <a:pt x="92" y="30"/>
                </a:lnTo>
                <a:lnTo>
                  <a:pt x="93" y="30"/>
                </a:lnTo>
                <a:lnTo>
                  <a:pt x="94" y="30"/>
                </a:lnTo>
                <a:lnTo>
                  <a:pt x="94" y="30"/>
                </a:lnTo>
                <a:lnTo>
                  <a:pt x="94" y="30"/>
                </a:lnTo>
                <a:lnTo>
                  <a:pt x="95" y="30"/>
                </a:lnTo>
                <a:lnTo>
                  <a:pt x="97" y="30"/>
                </a:lnTo>
                <a:lnTo>
                  <a:pt x="97" y="30"/>
                </a:lnTo>
                <a:lnTo>
                  <a:pt x="98" y="30"/>
                </a:lnTo>
                <a:lnTo>
                  <a:pt x="99" y="30"/>
                </a:lnTo>
                <a:lnTo>
                  <a:pt x="100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2"/>
                </a:lnTo>
                <a:lnTo>
                  <a:pt x="102" y="33"/>
                </a:lnTo>
                <a:lnTo>
                  <a:pt x="102" y="33"/>
                </a:lnTo>
                <a:lnTo>
                  <a:pt x="102" y="33"/>
                </a:lnTo>
                <a:lnTo>
                  <a:pt x="102" y="34"/>
                </a:lnTo>
                <a:lnTo>
                  <a:pt x="102" y="35"/>
                </a:lnTo>
                <a:lnTo>
                  <a:pt x="102" y="35"/>
                </a:lnTo>
                <a:lnTo>
                  <a:pt x="102" y="37"/>
                </a:lnTo>
                <a:lnTo>
                  <a:pt x="102" y="38"/>
                </a:lnTo>
                <a:lnTo>
                  <a:pt x="103" y="38"/>
                </a:lnTo>
                <a:lnTo>
                  <a:pt x="103" y="39"/>
                </a:lnTo>
                <a:lnTo>
                  <a:pt x="104" y="40"/>
                </a:lnTo>
                <a:lnTo>
                  <a:pt x="104" y="40"/>
                </a:lnTo>
                <a:lnTo>
                  <a:pt x="104" y="40"/>
                </a:lnTo>
                <a:lnTo>
                  <a:pt x="105" y="40"/>
                </a:lnTo>
                <a:lnTo>
                  <a:pt x="107" y="40"/>
                </a:lnTo>
                <a:lnTo>
                  <a:pt x="107" y="42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09" y="43"/>
                </a:lnTo>
                <a:lnTo>
                  <a:pt x="109" y="43"/>
                </a:lnTo>
                <a:lnTo>
                  <a:pt x="110" y="43"/>
                </a:lnTo>
                <a:lnTo>
                  <a:pt x="112" y="44"/>
                </a:lnTo>
                <a:lnTo>
                  <a:pt x="112" y="45"/>
                </a:lnTo>
                <a:lnTo>
                  <a:pt x="113" y="45"/>
                </a:lnTo>
                <a:lnTo>
                  <a:pt x="113" y="45"/>
                </a:lnTo>
                <a:lnTo>
                  <a:pt x="116" y="45"/>
                </a:lnTo>
                <a:lnTo>
                  <a:pt x="114" y="47"/>
                </a:lnTo>
                <a:lnTo>
                  <a:pt x="113" y="47"/>
                </a:lnTo>
                <a:lnTo>
                  <a:pt x="113" y="48"/>
                </a:lnTo>
                <a:lnTo>
                  <a:pt x="113" y="48"/>
                </a:lnTo>
                <a:lnTo>
                  <a:pt x="112" y="48"/>
                </a:lnTo>
                <a:lnTo>
                  <a:pt x="112" y="49"/>
                </a:lnTo>
                <a:lnTo>
                  <a:pt x="112" y="49"/>
                </a:lnTo>
                <a:lnTo>
                  <a:pt x="110" y="50"/>
                </a:lnTo>
                <a:lnTo>
                  <a:pt x="109" y="50"/>
                </a:lnTo>
                <a:lnTo>
                  <a:pt x="109" y="52"/>
                </a:lnTo>
                <a:lnTo>
                  <a:pt x="109" y="52"/>
                </a:lnTo>
                <a:lnTo>
                  <a:pt x="109" y="53"/>
                </a:lnTo>
                <a:lnTo>
                  <a:pt x="108" y="54"/>
                </a:lnTo>
                <a:lnTo>
                  <a:pt x="107" y="54"/>
                </a:lnTo>
                <a:lnTo>
                  <a:pt x="107" y="53"/>
                </a:lnTo>
                <a:lnTo>
                  <a:pt x="105" y="53"/>
                </a:lnTo>
                <a:lnTo>
                  <a:pt x="104" y="53"/>
                </a:lnTo>
                <a:lnTo>
                  <a:pt x="104" y="53"/>
                </a:lnTo>
                <a:lnTo>
                  <a:pt x="103" y="54"/>
                </a:lnTo>
                <a:lnTo>
                  <a:pt x="103" y="54"/>
                </a:lnTo>
                <a:lnTo>
                  <a:pt x="103" y="56"/>
                </a:lnTo>
                <a:lnTo>
                  <a:pt x="103" y="57"/>
                </a:lnTo>
                <a:lnTo>
                  <a:pt x="102" y="57"/>
                </a:lnTo>
                <a:lnTo>
                  <a:pt x="102" y="57"/>
                </a:lnTo>
                <a:lnTo>
                  <a:pt x="102" y="58"/>
                </a:lnTo>
                <a:lnTo>
                  <a:pt x="102" y="59"/>
                </a:lnTo>
                <a:lnTo>
                  <a:pt x="99" y="59"/>
                </a:lnTo>
                <a:lnTo>
                  <a:pt x="100" y="59"/>
                </a:lnTo>
                <a:lnTo>
                  <a:pt x="100" y="61"/>
                </a:lnTo>
                <a:lnTo>
                  <a:pt x="100" y="61"/>
                </a:lnTo>
                <a:lnTo>
                  <a:pt x="102" y="62"/>
                </a:lnTo>
                <a:lnTo>
                  <a:pt x="102" y="62"/>
                </a:lnTo>
                <a:lnTo>
                  <a:pt x="103" y="62"/>
                </a:lnTo>
                <a:lnTo>
                  <a:pt x="104" y="62"/>
                </a:lnTo>
                <a:lnTo>
                  <a:pt x="103" y="62"/>
                </a:lnTo>
                <a:lnTo>
                  <a:pt x="103" y="63"/>
                </a:lnTo>
                <a:lnTo>
                  <a:pt x="103" y="64"/>
                </a:lnTo>
                <a:lnTo>
                  <a:pt x="102" y="64"/>
                </a:lnTo>
                <a:lnTo>
                  <a:pt x="102" y="64"/>
                </a:lnTo>
                <a:lnTo>
                  <a:pt x="102" y="66"/>
                </a:lnTo>
                <a:lnTo>
                  <a:pt x="102" y="66"/>
                </a:lnTo>
                <a:lnTo>
                  <a:pt x="102" y="67"/>
                </a:lnTo>
                <a:lnTo>
                  <a:pt x="102" y="68"/>
                </a:lnTo>
                <a:lnTo>
                  <a:pt x="102" y="68"/>
                </a:lnTo>
                <a:lnTo>
                  <a:pt x="102" y="69"/>
                </a:lnTo>
                <a:lnTo>
                  <a:pt x="102" y="69"/>
                </a:lnTo>
                <a:lnTo>
                  <a:pt x="102" y="71"/>
                </a:lnTo>
                <a:lnTo>
                  <a:pt x="103" y="71"/>
                </a:lnTo>
                <a:lnTo>
                  <a:pt x="103" y="72"/>
                </a:lnTo>
                <a:lnTo>
                  <a:pt x="104" y="73"/>
                </a:lnTo>
                <a:lnTo>
                  <a:pt x="104" y="73"/>
                </a:lnTo>
                <a:lnTo>
                  <a:pt x="104" y="73"/>
                </a:lnTo>
                <a:lnTo>
                  <a:pt x="104" y="74"/>
                </a:lnTo>
                <a:lnTo>
                  <a:pt x="105" y="76"/>
                </a:lnTo>
                <a:lnTo>
                  <a:pt x="105" y="76"/>
                </a:lnTo>
                <a:lnTo>
                  <a:pt x="105" y="77"/>
                </a:lnTo>
                <a:lnTo>
                  <a:pt x="105" y="78"/>
                </a:lnTo>
                <a:lnTo>
                  <a:pt x="105" y="78"/>
                </a:lnTo>
                <a:lnTo>
                  <a:pt x="105" y="79"/>
                </a:lnTo>
                <a:lnTo>
                  <a:pt x="107" y="81"/>
                </a:lnTo>
                <a:lnTo>
                  <a:pt x="107" y="81"/>
                </a:lnTo>
                <a:lnTo>
                  <a:pt x="107" y="81"/>
                </a:lnTo>
                <a:lnTo>
                  <a:pt x="107" y="82"/>
                </a:lnTo>
                <a:lnTo>
                  <a:pt x="105" y="82"/>
                </a:lnTo>
                <a:lnTo>
                  <a:pt x="105" y="83"/>
                </a:lnTo>
                <a:lnTo>
                  <a:pt x="104" y="84"/>
                </a:lnTo>
                <a:lnTo>
                  <a:pt x="104" y="84"/>
                </a:lnTo>
                <a:lnTo>
                  <a:pt x="104" y="84"/>
                </a:lnTo>
                <a:lnTo>
                  <a:pt x="103" y="84"/>
                </a:lnTo>
                <a:lnTo>
                  <a:pt x="103" y="86"/>
                </a:lnTo>
                <a:lnTo>
                  <a:pt x="103" y="87"/>
                </a:lnTo>
                <a:lnTo>
                  <a:pt x="103" y="87"/>
                </a:lnTo>
                <a:lnTo>
                  <a:pt x="103" y="88"/>
                </a:lnTo>
                <a:lnTo>
                  <a:pt x="103" y="90"/>
                </a:lnTo>
                <a:lnTo>
                  <a:pt x="103" y="90"/>
                </a:lnTo>
                <a:lnTo>
                  <a:pt x="103" y="90"/>
                </a:lnTo>
                <a:lnTo>
                  <a:pt x="102" y="90"/>
                </a:lnTo>
                <a:lnTo>
                  <a:pt x="102" y="90"/>
                </a:lnTo>
                <a:lnTo>
                  <a:pt x="102" y="90"/>
                </a:lnTo>
                <a:lnTo>
                  <a:pt x="100" y="88"/>
                </a:lnTo>
                <a:lnTo>
                  <a:pt x="100" y="87"/>
                </a:lnTo>
                <a:lnTo>
                  <a:pt x="99" y="87"/>
                </a:lnTo>
                <a:lnTo>
                  <a:pt x="100" y="87"/>
                </a:lnTo>
                <a:lnTo>
                  <a:pt x="100" y="86"/>
                </a:lnTo>
                <a:lnTo>
                  <a:pt x="102" y="86"/>
                </a:lnTo>
                <a:lnTo>
                  <a:pt x="102" y="84"/>
                </a:lnTo>
                <a:lnTo>
                  <a:pt x="102" y="83"/>
                </a:lnTo>
                <a:lnTo>
                  <a:pt x="102" y="82"/>
                </a:lnTo>
                <a:lnTo>
                  <a:pt x="100" y="82"/>
                </a:lnTo>
                <a:lnTo>
                  <a:pt x="99" y="82"/>
                </a:lnTo>
                <a:lnTo>
                  <a:pt x="99" y="82"/>
                </a:lnTo>
                <a:lnTo>
                  <a:pt x="98" y="82"/>
                </a:lnTo>
                <a:lnTo>
                  <a:pt x="97" y="82"/>
                </a:lnTo>
                <a:lnTo>
                  <a:pt x="97" y="81"/>
                </a:lnTo>
                <a:lnTo>
                  <a:pt x="97" y="81"/>
                </a:lnTo>
                <a:lnTo>
                  <a:pt x="95" y="81"/>
                </a:lnTo>
                <a:lnTo>
                  <a:pt x="94" y="79"/>
                </a:lnTo>
                <a:lnTo>
                  <a:pt x="94" y="79"/>
                </a:lnTo>
                <a:lnTo>
                  <a:pt x="93" y="79"/>
                </a:lnTo>
                <a:lnTo>
                  <a:pt x="92" y="79"/>
                </a:lnTo>
                <a:lnTo>
                  <a:pt x="90" y="79"/>
                </a:lnTo>
                <a:lnTo>
                  <a:pt x="90" y="79"/>
                </a:lnTo>
                <a:lnTo>
                  <a:pt x="89" y="79"/>
                </a:lnTo>
                <a:lnTo>
                  <a:pt x="88" y="81"/>
                </a:lnTo>
                <a:lnTo>
                  <a:pt x="88" y="81"/>
                </a:lnTo>
                <a:lnTo>
                  <a:pt x="88" y="79"/>
                </a:lnTo>
                <a:lnTo>
                  <a:pt x="87" y="79"/>
                </a:lnTo>
                <a:lnTo>
                  <a:pt x="85" y="78"/>
                </a:lnTo>
                <a:lnTo>
                  <a:pt x="85" y="78"/>
                </a:lnTo>
                <a:lnTo>
                  <a:pt x="84" y="78"/>
                </a:lnTo>
                <a:lnTo>
                  <a:pt x="84" y="77"/>
                </a:lnTo>
                <a:lnTo>
                  <a:pt x="83" y="77"/>
                </a:lnTo>
                <a:lnTo>
                  <a:pt x="83" y="76"/>
                </a:lnTo>
                <a:lnTo>
                  <a:pt x="82" y="76"/>
                </a:lnTo>
                <a:lnTo>
                  <a:pt x="82" y="76"/>
                </a:lnTo>
                <a:lnTo>
                  <a:pt x="80" y="74"/>
                </a:lnTo>
                <a:lnTo>
                  <a:pt x="80" y="73"/>
                </a:lnTo>
                <a:lnTo>
                  <a:pt x="80" y="73"/>
                </a:lnTo>
                <a:lnTo>
                  <a:pt x="80" y="72"/>
                </a:lnTo>
                <a:lnTo>
                  <a:pt x="82" y="73"/>
                </a:lnTo>
                <a:lnTo>
                  <a:pt x="83" y="72"/>
                </a:lnTo>
                <a:lnTo>
                  <a:pt x="83" y="71"/>
                </a:lnTo>
                <a:lnTo>
                  <a:pt x="83" y="71"/>
                </a:lnTo>
                <a:lnTo>
                  <a:pt x="84" y="71"/>
                </a:lnTo>
                <a:lnTo>
                  <a:pt x="84" y="69"/>
                </a:lnTo>
                <a:lnTo>
                  <a:pt x="84" y="68"/>
                </a:lnTo>
                <a:lnTo>
                  <a:pt x="84" y="68"/>
                </a:lnTo>
                <a:lnTo>
                  <a:pt x="83" y="67"/>
                </a:lnTo>
                <a:lnTo>
                  <a:pt x="83" y="67"/>
                </a:lnTo>
                <a:lnTo>
                  <a:pt x="82" y="67"/>
                </a:lnTo>
                <a:lnTo>
                  <a:pt x="80" y="67"/>
                </a:lnTo>
                <a:lnTo>
                  <a:pt x="80" y="67"/>
                </a:lnTo>
                <a:lnTo>
                  <a:pt x="79" y="67"/>
                </a:lnTo>
                <a:lnTo>
                  <a:pt x="78" y="67"/>
                </a:lnTo>
                <a:lnTo>
                  <a:pt x="78" y="68"/>
                </a:lnTo>
                <a:lnTo>
                  <a:pt x="76" y="68"/>
                </a:lnTo>
                <a:lnTo>
                  <a:pt x="75" y="68"/>
                </a:lnTo>
                <a:lnTo>
                  <a:pt x="75" y="68"/>
                </a:lnTo>
                <a:lnTo>
                  <a:pt x="75" y="67"/>
                </a:lnTo>
                <a:lnTo>
                  <a:pt x="75" y="66"/>
                </a:lnTo>
                <a:lnTo>
                  <a:pt x="75" y="66"/>
                </a:lnTo>
                <a:lnTo>
                  <a:pt x="75" y="64"/>
                </a:lnTo>
                <a:lnTo>
                  <a:pt x="75" y="63"/>
                </a:lnTo>
                <a:lnTo>
                  <a:pt x="75" y="62"/>
                </a:lnTo>
                <a:lnTo>
                  <a:pt x="75" y="62"/>
                </a:lnTo>
                <a:lnTo>
                  <a:pt x="75" y="61"/>
                </a:lnTo>
                <a:lnTo>
                  <a:pt x="74" y="59"/>
                </a:lnTo>
                <a:lnTo>
                  <a:pt x="74" y="59"/>
                </a:lnTo>
                <a:lnTo>
                  <a:pt x="73" y="59"/>
                </a:lnTo>
                <a:lnTo>
                  <a:pt x="71" y="59"/>
                </a:lnTo>
                <a:lnTo>
                  <a:pt x="71" y="59"/>
                </a:lnTo>
                <a:lnTo>
                  <a:pt x="70" y="59"/>
                </a:lnTo>
                <a:lnTo>
                  <a:pt x="69" y="59"/>
                </a:lnTo>
                <a:lnTo>
                  <a:pt x="69" y="59"/>
                </a:lnTo>
                <a:lnTo>
                  <a:pt x="68" y="59"/>
                </a:lnTo>
                <a:lnTo>
                  <a:pt x="66" y="59"/>
                </a:lnTo>
                <a:lnTo>
                  <a:pt x="66" y="59"/>
                </a:lnTo>
                <a:lnTo>
                  <a:pt x="65" y="59"/>
                </a:lnTo>
                <a:lnTo>
                  <a:pt x="65" y="59"/>
                </a:lnTo>
                <a:lnTo>
                  <a:pt x="64" y="58"/>
                </a:lnTo>
                <a:lnTo>
                  <a:pt x="64" y="57"/>
                </a:lnTo>
                <a:lnTo>
                  <a:pt x="64" y="57"/>
                </a:lnTo>
                <a:lnTo>
                  <a:pt x="63" y="57"/>
                </a:lnTo>
                <a:lnTo>
                  <a:pt x="61" y="57"/>
                </a:lnTo>
                <a:lnTo>
                  <a:pt x="61" y="57"/>
                </a:lnTo>
                <a:lnTo>
                  <a:pt x="60" y="57"/>
                </a:lnTo>
                <a:lnTo>
                  <a:pt x="60" y="58"/>
                </a:lnTo>
                <a:lnTo>
                  <a:pt x="59" y="59"/>
                </a:lnTo>
                <a:lnTo>
                  <a:pt x="59" y="59"/>
                </a:lnTo>
                <a:lnTo>
                  <a:pt x="59" y="59"/>
                </a:lnTo>
                <a:lnTo>
                  <a:pt x="58" y="59"/>
                </a:lnTo>
                <a:lnTo>
                  <a:pt x="56" y="59"/>
                </a:lnTo>
                <a:lnTo>
                  <a:pt x="56" y="59"/>
                </a:lnTo>
                <a:lnTo>
                  <a:pt x="55" y="59"/>
                </a:lnTo>
                <a:lnTo>
                  <a:pt x="54" y="59"/>
                </a:lnTo>
                <a:lnTo>
                  <a:pt x="53" y="59"/>
                </a:lnTo>
                <a:lnTo>
                  <a:pt x="53" y="59"/>
                </a:lnTo>
                <a:lnTo>
                  <a:pt x="51" y="59"/>
                </a:lnTo>
                <a:lnTo>
                  <a:pt x="50" y="59"/>
                </a:lnTo>
                <a:lnTo>
                  <a:pt x="50" y="59"/>
                </a:lnTo>
                <a:lnTo>
                  <a:pt x="49" y="59"/>
                </a:lnTo>
                <a:lnTo>
                  <a:pt x="47" y="59"/>
                </a:lnTo>
                <a:lnTo>
                  <a:pt x="47" y="59"/>
                </a:lnTo>
                <a:lnTo>
                  <a:pt x="46" y="59"/>
                </a:lnTo>
                <a:lnTo>
                  <a:pt x="46" y="59"/>
                </a:lnTo>
                <a:lnTo>
                  <a:pt x="45" y="58"/>
                </a:lnTo>
                <a:lnTo>
                  <a:pt x="45" y="57"/>
                </a:lnTo>
                <a:lnTo>
                  <a:pt x="45" y="57"/>
                </a:lnTo>
                <a:lnTo>
                  <a:pt x="45" y="57"/>
                </a:lnTo>
                <a:lnTo>
                  <a:pt x="44" y="57"/>
                </a:lnTo>
                <a:lnTo>
                  <a:pt x="42" y="57"/>
                </a:lnTo>
                <a:lnTo>
                  <a:pt x="42" y="57"/>
                </a:lnTo>
                <a:lnTo>
                  <a:pt x="41" y="57"/>
                </a:lnTo>
                <a:lnTo>
                  <a:pt x="40" y="57"/>
                </a:lnTo>
                <a:lnTo>
                  <a:pt x="40" y="58"/>
                </a:lnTo>
                <a:lnTo>
                  <a:pt x="39" y="58"/>
                </a:lnTo>
                <a:lnTo>
                  <a:pt x="37" y="57"/>
                </a:lnTo>
                <a:lnTo>
                  <a:pt x="37" y="57"/>
                </a:lnTo>
                <a:lnTo>
                  <a:pt x="37" y="56"/>
                </a:lnTo>
                <a:lnTo>
                  <a:pt x="36" y="56"/>
                </a:lnTo>
                <a:lnTo>
                  <a:pt x="36" y="54"/>
                </a:lnTo>
                <a:lnTo>
                  <a:pt x="36" y="54"/>
                </a:lnTo>
                <a:lnTo>
                  <a:pt x="37" y="53"/>
                </a:lnTo>
                <a:lnTo>
                  <a:pt x="37" y="52"/>
                </a:lnTo>
                <a:lnTo>
                  <a:pt x="37" y="52"/>
                </a:lnTo>
                <a:lnTo>
                  <a:pt x="37" y="50"/>
                </a:lnTo>
                <a:lnTo>
                  <a:pt x="37" y="49"/>
                </a:lnTo>
                <a:lnTo>
                  <a:pt x="36" y="49"/>
                </a:lnTo>
                <a:lnTo>
                  <a:pt x="35" y="49"/>
                </a:lnTo>
                <a:lnTo>
                  <a:pt x="34" y="50"/>
                </a:lnTo>
                <a:lnTo>
                  <a:pt x="34" y="50"/>
                </a:lnTo>
                <a:lnTo>
                  <a:pt x="32" y="50"/>
                </a:lnTo>
                <a:lnTo>
                  <a:pt x="31" y="50"/>
                </a:lnTo>
                <a:lnTo>
                  <a:pt x="31" y="50"/>
                </a:lnTo>
                <a:lnTo>
                  <a:pt x="30" y="50"/>
                </a:lnTo>
                <a:lnTo>
                  <a:pt x="29" y="50"/>
                </a:lnTo>
                <a:lnTo>
                  <a:pt x="29" y="50"/>
                </a:lnTo>
                <a:lnTo>
                  <a:pt x="27" y="49"/>
                </a:lnTo>
                <a:lnTo>
                  <a:pt x="27" y="49"/>
                </a:lnTo>
                <a:lnTo>
                  <a:pt x="26" y="48"/>
                </a:lnTo>
                <a:lnTo>
                  <a:pt x="26" y="47"/>
                </a:lnTo>
                <a:lnTo>
                  <a:pt x="26" y="47"/>
                </a:lnTo>
                <a:lnTo>
                  <a:pt x="26" y="45"/>
                </a:lnTo>
                <a:lnTo>
                  <a:pt x="26" y="45"/>
                </a:lnTo>
                <a:lnTo>
                  <a:pt x="27" y="45"/>
                </a:lnTo>
                <a:lnTo>
                  <a:pt x="29" y="45"/>
                </a:lnTo>
                <a:lnTo>
                  <a:pt x="29" y="45"/>
                </a:lnTo>
                <a:lnTo>
                  <a:pt x="30" y="45"/>
                </a:lnTo>
                <a:lnTo>
                  <a:pt x="31" y="45"/>
                </a:lnTo>
                <a:lnTo>
                  <a:pt x="31" y="45"/>
                </a:lnTo>
                <a:lnTo>
                  <a:pt x="32" y="45"/>
                </a:lnTo>
                <a:lnTo>
                  <a:pt x="32" y="44"/>
                </a:lnTo>
                <a:lnTo>
                  <a:pt x="34" y="44"/>
                </a:lnTo>
                <a:lnTo>
                  <a:pt x="34" y="43"/>
                </a:lnTo>
                <a:lnTo>
                  <a:pt x="34" y="43"/>
                </a:lnTo>
                <a:lnTo>
                  <a:pt x="34" y="42"/>
                </a:lnTo>
                <a:lnTo>
                  <a:pt x="34" y="40"/>
                </a:lnTo>
                <a:lnTo>
                  <a:pt x="34" y="40"/>
                </a:lnTo>
                <a:lnTo>
                  <a:pt x="34" y="39"/>
                </a:lnTo>
                <a:lnTo>
                  <a:pt x="34" y="39"/>
                </a:lnTo>
                <a:lnTo>
                  <a:pt x="32" y="39"/>
                </a:lnTo>
                <a:lnTo>
                  <a:pt x="31" y="39"/>
                </a:lnTo>
                <a:lnTo>
                  <a:pt x="31" y="39"/>
                </a:lnTo>
                <a:lnTo>
                  <a:pt x="30" y="40"/>
                </a:lnTo>
                <a:lnTo>
                  <a:pt x="29" y="40"/>
                </a:lnTo>
                <a:lnTo>
                  <a:pt x="29" y="40"/>
                </a:lnTo>
                <a:lnTo>
                  <a:pt x="27" y="39"/>
                </a:lnTo>
                <a:lnTo>
                  <a:pt x="26" y="39"/>
                </a:lnTo>
                <a:lnTo>
                  <a:pt x="26" y="38"/>
                </a:lnTo>
                <a:lnTo>
                  <a:pt x="25" y="38"/>
                </a:lnTo>
                <a:lnTo>
                  <a:pt x="25" y="38"/>
                </a:lnTo>
                <a:lnTo>
                  <a:pt x="24" y="38"/>
                </a:lnTo>
                <a:lnTo>
                  <a:pt x="24" y="38"/>
                </a:lnTo>
                <a:lnTo>
                  <a:pt x="22" y="38"/>
                </a:lnTo>
                <a:lnTo>
                  <a:pt x="21" y="38"/>
                </a:lnTo>
                <a:lnTo>
                  <a:pt x="21" y="38"/>
                </a:lnTo>
                <a:lnTo>
                  <a:pt x="20" y="38"/>
                </a:lnTo>
                <a:lnTo>
                  <a:pt x="19" y="38"/>
                </a:lnTo>
                <a:lnTo>
                  <a:pt x="19" y="37"/>
                </a:lnTo>
                <a:lnTo>
                  <a:pt x="19" y="35"/>
                </a:lnTo>
                <a:lnTo>
                  <a:pt x="17" y="35"/>
                </a:lnTo>
                <a:lnTo>
                  <a:pt x="17" y="35"/>
                </a:lnTo>
                <a:lnTo>
                  <a:pt x="16" y="35"/>
                </a:lnTo>
                <a:lnTo>
                  <a:pt x="15" y="35"/>
                </a:lnTo>
                <a:lnTo>
                  <a:pt x="15" y="35"/>
                </a:lnTo>
                <a:lnTo>
                  <a:pt x="13" y="35"/>
                </a:lnTo>
                <a:lnTo>
                  <a:pt x="13" y="37"/>
                </a:lnTo>
                <a:lnTo>
                  <a:pt x="12" y="38"/>
                </a:lnTo>
                <a:lnTo>
                  <a:pt x="12" y="38"/>
                </a:lnTo>
                <a:lnTo>
                  <a:pt x="12" y="38"/>
                </a:lnTo>
                <a:lnTo>
                  <a:pt x="11" y="38"/>
                </a:lnTo>
                <a:lnTo>
                  <a:pt x="10" y="38"/>
                </a:lnTo>
                <a:lnTo>
                  <a:pt x="10" y="38"/>
                </a:lnTo>
                <a:lnTo>
                  <a:pt x="8" y="38"/>
                </a:lnTo>
                <a:lnTo>
                  <a:pt x="7" y="38"/>
                </a:lnTo>
                <a:lnTo>
                  <a:pt x="7" y="37"/>
                </a:lnTo>
                <a:lnTo>
                  <a:pt x="7" y="35"/>
                </a:lnTo>
                <a:lnTo>
                  <a:pt x="7" y="35"/>
                </a:lnTo>
                <a:lnTo>
                  <a:pt x="6" y="34"/>
                </a:lnTo>
                <a:lnTo>
                  <a:pt x="6" y="34"/>
                </a:lnTo>
                <a:lnTo>
                  <a:pt x="5" y="33"/>
                </a:lnTo>
                <a:lnTo>
                  <a:pt x="5" y="33"/>
                </a:lnTo>
                <a:lnTo>
                  <a:pt x="5" y="33"/>
                </a:lnTo>
                <a:lnTo>
                  <a:pt x="3" y="33"/>
                </a:lnTo>
                <a:lnTo>
                  <a:pt x="2" y="33"/>
                </a:lnTo>
                <a:lnTo>
                  <a:pt x="2" y="33"/>
                </a:lnTo>
                <a:lnTo>
                  <a:pt x="2" y="33"/>
                </a:lnTo>
                <a:lnTo>
                  <a:pt x="2" y="33"/>
                </a:lnTo>
                <a:lnTo>
                  <a:pt x="1" y="33"/>
                </a:lnTo>
                <a:lnTo>
                  <a:pt x="1" y="32"/>
                </a:lnTo>
                <a:lnTo>
                  <a:pt x="1" y="30"/>
                </a:lnTo>
                <a:lnTo>
                  <a:pt x="1" y="30"/>
                </a:lnTo>
                <a:lnTo>
                  <a:pt x="1" y="29"/>
                </a:lnTo>
                <a:lnTo>
                  <a:pt x="0" y="28"/>
                </a:lnTo>
                <a:lnTo>
                  <a:pt x="0" y="28"/>
                </a:lnTo>
                <a:lnTo>
                  <a:pt x="1" y="28"/>
                </a:lnTo>
                <a:lnTo>
                  <a:pt x="2" y="28"/>
                </a:lnTo>
                <a:lnTo>
                  <a:pt x="2" y="27"/>
                </a:lnTo>
                <a:lnTo>
                  <a:pt x="2" y="25"/>
                </a:lnTo>
                <a:lnTo>
                  <a:pt x="2" y="24"/>
                </a:lnTo>
                <a:lnTo>
                  <a:pt x="3" y="24"/>
                </a:lnTo>
                <a:lnTo>
                  <a:pt x="3" y="24"/>
                </a:lnTo>
                <a:lnTo>
                  <a:pt x="3" y="23"/>
                </a:lnTo>
                <a:lnTo>
                  <a:pt x="5" y="22"/>
                </a:lnTo>
                <a:lnTo>
                  <a:pt x="5" y="22"/>
                </a:lnTo>
                <a:lnTo>
                  <a:pt x="5" y="22"/>
                </a:lnTo>
                <a:lnTo>
                  <a:pt x="5" y="20"/>
                </a:lnTo>
                <a:lnTo>
                  <a:pt x="5" y="19"/>
                </a:lnTo>
                <a:lnTo>
                  <a:pt x="5" y="19"/>
                </a:lnTo>
                <a:lnTo>
                  <a:pt x="6" y="19"/>
                </a:lnTo>
                <a:lnTo>
                  <a:pt x="7" y="19"/>
                </a:lnTo>
                <a:lnTo>
                  <a:pt x="7" y="19"/>
                </a:lnTo>
                <a:lnTo>
                  <a:pt x="8" y="19"/>
                </a:lnTo>
                <a:lnTo>
                  <a:pt x="8" y="18"/>
                </a:lnTo>
                <a:lnTo>
                  <a:pt x="8" y="16"/>
                </a:lnTo>
                <a:lnTo>
                  <a:pt x="8" y="16"/>
                </a:lnTo>
                <a:lnTo>
                  <a:pt x="10" y="15"/>
                </a:lnTo>
                <a:lnTo>
                  <a:pt x="10" y="14"/>
                </a:lnTo>
                <a:lnTo>
                  <a:pt x="10" y="14"/>
                </a:lnTo>
                <a:lnTo>
                  <a:pt x="10" y="14"/>
                </a:lnTo>
                <a:lnTo>
                  <a:pt x="10" y="13"/>
                </a:lnTo>
                <a:lnTo>
                  <a:pt x="10" y="11"/>
                </a:lnTo>
                <a:lnTo>
                  <a:pt x="11" y="11"/>
                </a:lnTo>
                <a:lnTo>
                  <a:pt x="12" y="11"/>
                </a:lnTo>
                <a:lnTo>
                  <a:pt x="12" y="11"/>
                </a:lnTo>
                <a:lnTo>
                  <a:pt x="13" y="11"/>
                </a:lnTo>
                <a:lnTo>
                  <a:pt x="15" y="11"/>
                </a:lnTo>
                <a:lnTo>
                  <a:pt x="15" y="11"/>
                </a:lnTo>
                <a:lnTo>
                  <a:pt x="15" y="10"/>
                </a:lnTo>
                <a:lnTo>
                  <a:pt x="16" y="9"/>
                </a:lnTo>
                <a:lnTo>
                  <a:pt x="16" y="9"/>
                </a:lnTo>
                <a:lnTo>
                  <a:pt x="17" y="9"/>
                </a:lnTo>
                <a:lnTo>
                  <a:pt x="17" y="8"/>
                </a:lnTo>
                <a:lnTo>
                  <a:pt x="19" y="6"/>
                </a:lnTo>
                <a:lnTo>
                  <a:pt x="19" y="5"/>
                </a:lnTo>
                <a:lnTo>
                  <a:pt x="20" y="5"/>
                </a:lnTo>
                <a:lnTo>
                  <a:pt x="21" y="5"/>
                </a:lnTo>
                <a:lnTo>
                  <a:pt x="21" y="5"/>
                </a:lnTo>
                <a:lnTo>
                  <a:pt x="21" y="5"/>
                </a:lnTo>
                <a:lnTo>
                  <a:pt x="24" y="5"/>
                </a:lnTo>
                <a:lnTo>
                  <a:pt x="24" y="5"/>
                </a:lnTo>
                <a:lnTo>
                  <a:pt x="24" y="5"/>
                </a:lnTo>
                <a:lnTo>
                  <a:pt x="24" y="4"/>
                </a:lnTo>
                <a:lnTo>
                  <a:pt x="25" y="3"/>
                </a:lnTo>
                <a:lnTo>
                  <a:pt x="26" y="3"/>
                </a:lnTo>
                <a:lnTo>
                  <a:pt x="27" y="3"/>
                </a:lnTo>
                <a:lnTo>
                  <a:pt x="29" y="3"/>
                </a:lnTo>
                <a:lnTo>
                  <a:pt x="29" y="3"/>
                </a:lnTo>
                <a:lnTo>
                  <a:pt x="30" y="3"/>
                </a:lnTo>
                <a:lnTo>
                  <a:pt x="31" y="3"/>
                </a:lnTo>
                <a:lnTo>
                  <a:pt x="31" y="3"/>
                </a:lnTo>
                <a:lnTo>
                  <a:pt x="31" y="3"/>
                </a:lnTo>
                <a:lnTo>
                  <a:pt x="31" y="1"/>
                </a:lnTo>
                <a:lnTo>
                  <a:pt x="32" y="0"/>
                </a:lnTo>
                <a:lnTo>
                  <a:pt x="32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9" y="0"/>
                </a:lnTo>
                <a:lnTo>
                  <a:pt x="40" y="0"/>
                </a:lnTo>
                <a:lnTo>
                  <a:pt x="40" y="1"/>
                </a:lnTo>
                <a:lnTo>
                  <a:pt x="40" y="3"/>
                </a:lnTo>
                <a:lnTo>
                  <a:pt x="40" y="3"/>
                </a:lnTo>
                <a:lnTo>
                  <a:pt x="40" y="4"/>
                </a:lnTo>
                <a:lnTo>
                  <a:pt x="40" y="5"/>
                </a:lnTo>
                <a:lnTo>
                  <a:pt x="40" y="5"/>
                </a:lnTo>
                <a:lnTo>
                  <a:pt x="40" y="6"/>
                </a:lnTo>
                <a:lnTo>
                  <a:pt x="40" y="8"/>
                </a:lnTo>
                <a:lnTo>
                  <a:pt x="41" y="9"/>
                </a:lnTo>
                <a:lnTo>
                  <a:pt x="42" y="9"/>
                </a:lnTo>
                <a:lnTo>
                  <a:pt x="42" y="9"/>
                </a:lnTo>
                <a:lnTo>
                  <a:pt x="44" y="8"/>
                </a:lnTo>
                <a:lnTo>
                  <a:pt x="45" y="8"/>
                </a:lnTo>
                <a:lnTo>
                  <a:pt x="45" y="9"/>
                </a:lnTo>
                <a:lnTo>
                  <a:pt x="46" y="9"/>
                </a:lnTo>
                <a:lnTo>
                  <a:pt x="47" y="9"/>
                </a:lnTo>
                <a:lnTo>
                  <a:pt x="47" y="9"/>
                </a:lnTo>
                <a:lnTo>
                  <a:pt x="49" y="10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3" name="Freeform 521" hidden="1">
            <a:extLst>
              <a:ext uri="{FF2B5EF4-FFF2-40B4-BE49-F238E27FC236}">
                <a16:creationId xmlns:a16="http://schemas.microsoft.com/office/drawing/2014/main" id="{2FEF072E-1E7B-426A-82DA-C2BA358B1007}"/>
              </a:ext>
            </a:extLst>
          </p:cNvPr>
          <p:cNvSpPr>
            <a:spLocks/>
          </p:cNvSpPr>
          <p:nvPr/>
        </p:nvSpPr>
        <p:spPr bwMode="auto">
          <a:xfrm>
            <a:off x="15343259" y="5308439"/>
            <a:ext cx="743890" cy="621755"/>
          </a:xfrm>
          <a:custGeom>
            <a:avLst/>
            <a:gdLst>
              <a:gd name="T0" fmla="*/ 64 w 67"/>
              <a:gd name="T1" fmla="*/ 10 h 56"/>
              <a:gd name="T2" fmla="*/ 62 w 67"/>
              <a:gd name="T3" fmla="*/ 12 h 56"/>
              <a:gd name="T4" fmla="*/ 64 w 67"/>
              <a:gd name="T5" fmla="*/ 16 h 56"/>
              <a:gd name="T6" fmla="*/ 62 w 67"/>
              <a:gd name="T7" fmla="*/ 21 h 56"/>
              <a:gd name="T8" fmla="*/ 57 w 67"/>
              <a:gd name="T9" fmla="*/ 21 h 56"/>
              <a:gd name="T10" fmla="*/ 53 w 67"/>
              <a:gd name="T11" fmla="*/ 23 h 56"/>
              <a:gd name="T12" fmla="*/ 53 w 67"/>
              <a:gd name="T13" fmla="*/ 28 h 56"/>
              <a:gd name="T14" fmla="*/ 57 w 67"/>
              <a:gd name="T15" fmla="*/ 31 h 56"/>
              <a:gd name="T16" fmla="*/ 59 w 67"/>
              <a:gd name="T17" fmla="*/ 31 h 56"/>
              <a:gd name="T18" fmla="*/ 62 w 67"/>
              <a:gd name="T19" fmla="*/ 32 h 56"/>
              <a:gd name="T20" fmla="*/ 64 w 67"/>
              <a:gd name="T21" fmla="*/ 32 h 56"/>
              <a:gd name="T22" fmla="*/ 64 w 67"/>
              <a:gd name="T23" fmla="*/ 34 h 56"/>
              <a:gd name="T24" fmla="*/ 64 w 67"/>
              <a:gd name="T25" fmla="*/ 34 h 56"/>
              <a:gd name="T26" fmla="*/ 67 w 67"/>
              <a:gd name="T27" fmla="*/ 34 h 56"/>
              <a:gd name="T28" fmla="*/ 66 w 67"/>
              <a:gd name="T29" fmla="*/ 39 h 56"/>
              <a:gd name="T30" fmla="*/ 67 w 67"/>
              <a:gd name="T31" fmla="*/ 40 h 56"/>
              <a:gd name="T32" fmla="*/ 64 w 67"/>
              <a:gd name="T33" fmla="*/ 42 h 56"/>
              <a:gd name="T34" fmla="*/ 62 w 67"/>
              <a:gd name="T35" fmla="*/ 45 h 56"/>
              <a:gd name="T36" fmla="*/ 59 w 67"/>
              <a:gd name="T37" fmla="*/ 49 h 56"/>
              <a:gd name="T38" fmla="*/ 59 w 67"/>
              <a:gd name="T39" fmla="*/ 45 h 56"/>
              <a:gd name="T40" fmla="*/ 55 w 67"/>
              <a:gd name="T41" fmla="*/ 46 h 56"/>
              <a:gd name="T42" fmla="*/ 53 w 67"/>
              <a:gd name="T43" fmla="*/ 45 h 56"/>
              <a:gd name="T44" fmla="*/ 50 w 67"/>
              <a:gd name="T45" fmla="*/ 45 h 56"/>
              <a:gd name="T46" fmla="*/ 48 w 67"/>
              <a:gd name="T47" fmla="*/ 42 h 56"/>
              <a:gd name="T48" fmla="*/ 45 w 67"/>
              <a:gd name="T49" fmla="*/ 45 h 56"/>
              <a:gd name="T50" fmla="*/ 42 w 67"/>
              <a:gd name="T51" fmla="*/ 45 h 56"/>
              <a:gd name="T52" fmla="*/ 38 w 67"/>
              <a:gd name="T53" fmla="*/ 47 h 56"/>
              <a:gd name="T54" fmla="*/ 33 w 67"/>
              <a:gd name="T55" fmla="*/ 47 h 56"/>
              <a:gd name="T56" fmla="*/ 30 w 67"/>
              <a:gd name="T57" fmla="*/ 50 h 56"/>
              <a:gd name="T58" fmla="*/ 26 w 67"/>
              <a:gd name="T59" fmla="*/ 50 h 56"/>
              <a:gd name="T60" fmla="*/ 24 w 67"/>
              <a:gd name="T61" fmla="*/ 54 h 56"/>
              <a:gd name="T62" fmla="*/ 21 w 67"/>
              <a:gd name="T63" fmla="*/ 55 h 56"/>
              <a:gd name="T64" fmla="*/ 18 w 67"/>
              <a:gd name="T65" fmla="*/ 52 h 56"/>
              <a:gd name="T66" fmla="*/ 15 w 67"/>
              <a:gd name="T67" fmla="*/ 49 h 56"/>
              <a:gd name="T68" fmla="*/ 10 w 67"/>
              <a:gd name="T69" fmla="*/ 49 h 56"/>
              <a:gd name="T70" fmla="*/ 6 w 67"/>
              <a:gd name="T71" fmla="*/ 47 h 56"/>
              <a:gd name="T72" fmla="*/ 3 w 67"/>
              <a:gd name="T73" fmla="*/ 45 h 56"/>
              <a:gd name="T74" fmla="*/ 0 w 67"/>
              <a:gd name="T75" fmla="*/ 41 h 56"/>
              <a:gd name="T76" fmla="*/ 3 w 67"/>
              <a:gd name="T77" fmla="*/ 39 h 56"/>
              <a:gd name="T78" fmla="*/ 3 w 67"/>
              <a:gd name="T79" fmla="*/ 34 h 56"/>
              <a:gd name="T80" fmla="*/ 3 w 67"/>
              <a:gd name="T81" fmla="*/ 28 h 56"/>
              <a:gd name="T82" fmla="*/ 4 w 67"/>
              <a:gd name="T83" fmla="*/ 26 h 56"/>
              <a:gd name="T84" fmla="*/ 6 w 67"/>
              <a:gd name="T85" fmla="*/ 21 h 56"/>
              <a:gd name="T86" fmla="*/ 8 w 67"/>
              <a:gd name="T87" fmla="*/ 20 h 56"/>
              <a:gd name="T88" fmla="*/ 10 w 67"/>
              <a:gd name="T89" fmla="*/ 17 h 56"/>
              <a:gd name="T90" fmla="*/ 14 w 67"/>
              <a:gd name="T91" fmla="*/ 20 h 56"/>
              <a:gd name="T92" fmla="*/ 18 w 67"/>
              <a:gd name="T93" fmla="*/ 22 h 56"/>
              <a:gd name="T94" fmla="*/ 21 w 67"/>
              <a:gd name="T95" fmla="*/ 21 h 56"/>
              <a:gd name="T96" fmla="*/ 24 w 67"/>
              <a:gd name="T97" fmla="*/ 17 h 56"/>
              <a:gd name="T98" fmla="*/ 23 w 67"/>
              <a:gd name="T99" fmla="*/ 12 h 56"/>
              <a:gd name="T100" fmla="*/ 24 w 67"/>
              <a:gd name="T101" fmla="*/ 7 h 56"/>
              <a:gd name="T102" fmla="*/ 26 w 67"/>
              <a:gd name="T103" fmla="*/ 5 h 56"/>
              <a:gd name="T104" fmla="*/ 29 w 67"/>
              <a:gd name="T105" fmla="*/ 1 h 56"/>
              <a:gd name="T106" fmla="*/ 34 w 67"/>
              <a:gd name="T107" fmla="*/ 1 h 56"/>
              <a:gd name="T108" fmla="*/ 39 w 67"/>
              <a:gd name="T109" fmla="*/ 1 h 56"/>
              <a:gd name="T110" fmla="*/ 43 w 67"/>
              <a:gd name="T111" fmla="*/ 3 h 56"/>
              <a:gd name="T112" fmla="*/ 47 w 67"/>
              <a:gd name="T113" fmla="*/ 5 h 56"/>
              <a:gd name="T114" fmla="*/ 50 w 67"/>
              <a:gd name="T115" fmla="*/ 2 h 56"/>
              <a:gd name="T116" fmla="*/ 55 w 67"/>
              <a:gd name="T117" fmla="*/ 2 h 56"/>
              <a:gd name="T118" fmla="*/ 59 w 67"/>
              <a:gd name="T119" fmla="*/ 0 h 56"/>
              <a:gd name="T120" fmla="*/ 63 w 67"/>
              <a:gd name="T121" fmla="*/ 2 h 56"/>
              <a:gd name="T122" fmla="*/ 64 w 67"/>
              <a:gd name="T123" fmla="*/ 7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7" h="56">
                <a:moveTo>
                  <a:pt x="67" y="7"/>
                </a:moveTo>
                <a:lnTo>
                  <a:pt x="67" y="8"/>
                </a:lnTo>
                <a:lnTo>
                  <a:pt x="67" y="10"/>
                </a:lnTo>
                <a:lnTo>
                  <a:pt x="67" y="10"/>
                </a:lnTo>
                <a:lnTo>
                  <a:pt x="66" y="10"/>
                </a:lnTo>
                <a:lnTo>
                  <a:pt x="64" y="10"/>
                </a:lnTo>
                <a:lnTo>
                  <a:pt x="64" y="10"/>
                </a:lnTo>
                <a:lnTo>
                  <a:pt x="63" y="10"/>
                </a:lnTo>
                <a:lnTo>
                  <a:pt x="62" y="10"/>
                </a:lnTo>
                <a:lnTo>
                  <a:pt x="62" y="11"/>
                </a:lnTo>
                <a:lnTo>
                  <a:pt x="62" y="12"/>
                </a:lnTo>
                <a:lnTo>
                  <a:pt x="62" y="12"/>
                </a:lnTo>
                <a:lnTo>
                  <a:pt x="63" y="12"/>
                </a:lnTo>
                <a:lnTo>
                  <a:pt x="64" y="13"/>
                </a:lnTo>
                <a:lnTo>
                  <a:pt x="64" y="15"/>
                </a:lnTo>
                <a:lnTo>
                  <a:pt x="64" y="15"/>
                </a:lnTo>
                <a:lnTo>
                  <a:pt x="64" y="15"/>
                </a:lnTo>
                <a:lnTo>
                  <a:pt x="64" y="16"/>
                </a:lnTo>
                <a:lnTo>
                  <a:pt x="64" y="17"/>
                </a:lnTo>
                <a:lnTo>
                  <a:pt x="64" y="17"/>
                </a:lnTo>
                <a:lnTo>
                  <a:pt x="64" y="18"/>
                </a:lnTo>
                <a:lnTo>
                  <a:pt x="63" y="20"/>
                </a:lnTo>
                <a:lnTo>
                  <a:pt x="62" y="20"/>
                </a:lnTo>
                <a:lnTo>
                  <a:pt x="62" y="21"/>
                </a:lnTo>
                <a:lnTo>
                  <a:pt x="62" y="21"/>
                </a:lnTo>
                <a:lnTo>
                  <a:pt x="60" y="21"/>
                </a:lnTo>
                <a:lnTo>
                  <a:pt x="59" y="21"/>
                </a:lnTo>
                <a:lnTo>
                  <a:pt x="59" y="21"/>
                </a:lnTo>
                <a:lnTo>
                  <a:pt x="58" y="21"/>
                </a:lnTo>
                <a:lnTo>
                  <a:pt x="57" y="21"/>
                </a:lnTo>
                <a:lnTo>
                  <a:pt x="55" y="21"/>
                </a:lnTo>
                <a:lnTo>
                  <a:pt x="55" y="21"/>
                </a:lnTo>
                <a:lnTo>
                  <a:pt x="54" y="21"/>
                </a:lnTo>
                <a:lnTo>
                  <a:pt x="54" y="21"/>
                </a:lnTo>
                <a:lnTo>
                  <a:pt x="53" y="22"/>
                </a:lnTo>
                <a:lnTo>
                  <a:pt x="53" y="23"/>
                </a:lnTo>
                <a:lnTo>
                  <a:pt x="53" y="23"/>
                </a:lnTo>
                <a:lnTo>
                  <a:pt x="53" y="25"/>
                </a:lnTo>
                <a:lnTo>
                  <a:pt x="53" y="26"/>
                </a:lnTo>
                <a:lnTo>
                  <a:pt x="53" y="26"/>
                </a:lnTo>
                <a:lnTo>
                  <a:pt x="53" y="27"/>
                </a:lnTo>
                <a:lnTo>
                  <a:pt x="53" y="28"/>
                </a:lnTo>
                <a:lnTo>
                  <a:pt x="53" y="28"/>
                </a:lnTo>
                <a:lnTo>
                  <a:pt x="55" y="31"/>
                </a:lnTo>
                <a:lnTo>
                  <a:pt x="55" y="31"/>
                </a:lnTo>
                <a:lnTo>
                  <a:pt x="55" y="31"/>
                </a:lnTo>
                <a:lnTo>
                  <a:pt x="55" y="31"/>
                </a:lnTo>
                <a:lnTo>
                  <a:pt x="57" y="31"/>
                </a:lnTo>
                <a:lnTo>
                  <a:pt x="57" y="31"/>
                </a:lnTo>
                <a:lnTo>
                  <a:pt x="57" y="31"/>
                </a:lnTo>
                <a:lnTo>
                  <a:pt x="57" y="31"/>
                </a:lnTo>
                <a:lnTo>
                  <a:pt x="58" y="31"/>
                </a:lnTo>
                <a:lnTo>
                  <a:pt x="59" y="31"/>
                </a:lnTo>
                <a:lnTo>
                  <a:pt x="59" y="31"/>
                </a:lnTo>
                <a:lnTo>
                  <a:pt x="59" y="31"/>
                </a:lnTo>
                <a:lnTo>
                  <a:pt x="60" y="31"/>
                </a:lnTo>
                <a:lnTo>
                  <a:pt x="60" y="31"/>
                </a:lnTo>
                <a:lnTo>
                  <a:pt x="60" y="31"/>
                </a:lnTo>
                <a:lnTo>
                  <a:pt x="62" y="32"/>
                </a:lnTo>
                <a:lnTo>
                  <a:pt x="62" y="32"/>
                </a:lnTo>
                <a:lnTo>
                  <a:pt x="62" y="32"/>
                </a:lnTo>
                <a:lnTo>
                  <a:pt x="62" y="32"/>
                </a:lnTo>
                <a:lnTo>
                  <a:pt x="63" y="32"/>
                </a:lnTo>
                <a:lnTo>
                  <a:pt x="63" y="32"/>
                </a:lnTo>
                <a:lnTo>
                  <a:pt x="64" y="32"/>
                </a:lnTo>
                <a:lnTo>
                  <a:pt x="64" y="32"/>
                </a:lnTo>
                <a:lnTo>
                  <a:pt x="64" y="32"/>
                </a:lnTo>
                <a:lnTo>
                  <a:pt x="64" y="32"/>
                </a:lnTo>
                <a:lnTo>
                  <a:pt x="64" y="34"/>
                </a:lnTo>
                <a:lnTo>
                  <a:pt x="64" y="34"/>
                </a:lnTo>
                <a:lnTo>
                  <a:pt x="64" y="34"/>
                </a:lnTo>
                <a:lnTo>
                  <a:pt x="64" y="34"/>
                </a:lnTo>
                <a:lnTo>
                  <a:pt x="64" y="34"/>
                </a:lnTo>
                <a:lnTo>
                  <a:pt x="64" y="34"/>
                </a:lnTo>
                <a:lnTo>
                  <a:pt x="64" y="35"/>
                </a:lnTo>
                <a:lnTo>
                  <a:pt x="64" y="35"/>
                </a:lnTo>
                <a:lnTo>
                  <a:pt x="64" y="35"/>
                </a:lnTo>
                <a:lnTo>
                  <a:pt x="64" y="34"/>
                </a:lnTo>
                <a:lnTo>
                  <a:pt x="64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7" y="34"/>
                </a:lnTo>
                <a:lnTo>
                  <a:pt x="67" y="34"/>
                </a:lnTo>
                <a:lnTo>
                  <a:pt x="67" y="34"/>
                </a:lnTo>
                <a:lnTo>
                  <a:pt x="67" y="34"/>
                </a:lnTo>
                <a:lnTo>
                  <a:pt x="66" y="35"/>
                </a:lnTo>
                <a:lnTo>
                  <a:pt x="66" y="35"/>
                </a:lnTo>
                <a:lnTo>
                  <a:pt x="64" y="39"/>
                </a:lnTo>
                <a:lnTo>
                  <a:pt x="66" y="39"/>
                </a:lnTo>
                <a:lnTo>
                  <a:pt x="64" y="40"/>
                </a:lnTo>
                <a:lnTo>
                  <a:pt x="66" y="40"/>
                </a:lnTo>
                <a:lnTo>
                  <a:pt x="66" y="40"/>
                </a:lnTo>
                <a:lnTo>
                  <a:pt x="67" y="40"/>
                </a:lnTo>
                <a:lnTo>
                  <a:pt x="67" y="40"/>
                </a:lnTo>
                <a:lnTo>
                  <a:pt x="67" y="40"/>
                </a:lnTo>
                <a:lnTo>
                  <a:pt x="67" y="41"/>
                </a:lnTo>
                <a:lnTo>
                  <a:pt x="67" y="41"/>
                </a:lnTo>
                <a:lnTo>
                  <a:pt x="66" y="42"/>
                </a:lnTo>
                <a:lnTo>
                  <a:pt x="66" y="42"/>
                </a:lnTo>
                <a:lnTo>
                  <a:pt x="66" y="42"/>
                </a:lnTo>
                <a:lnTo>
                  <a:pt x="64" y="42"/>
                </a:lnTo>
                <a:lnTo>
                  <a:pt x="64" y="42"/>
                </a:lnTo>
                <a:lnTo>
                  <a:pt x="64" y="44"/>
                </a:lnTo>
                <a:lnTo>
                  <a:pt x="63" y="44"/>
                </a:lnTo>
                <a:lnTo>
                  <a:pt x="63" y="45"/>
                </a:lnTo>
                <a:lnTo>
                  <a:pt x="62" y="45"/>
                </a:lnTo>
                <a:lnTo>
                  <a:pt x="62" y="45"/>
                </a:lnTo>
                <a:lnTo>
                  <a:pt x="62" y="46"/>
                </a:lnTo>
                <a:lnTo>
                  <a:pt x="62" y="46"/>
                </a:lnTo>
                <a:lnTo>
                  <a:pt x="62" y="47"/>
                </a:lnTo>
                <a:lnTo>
                  <a:pt x="62" y="47"/>
                </a:lnTo>
                <a:lnTo>
                  <a:pt x="60" y="47"/>
                </a:lnTo>
                <a:lnTo>
                  <a:pt x="59" y="49"/>
                </a:lnTo>
                <a:lnTo>
                  <a:pt x="59" y="50"/>
                </a:lnTo>
                <a:lnTo>
                  <a:pt x="59" y="49"/>
                </a:lnTo>
                <a:lnTo>
                  <a:pt x="59" y="47"/>
                </a:lnTo>
                <a:lnTo>
                  <a:pt x="59" y="47"/>
                </a:lnTo>
                <a:lnTo>
                  <a:pt x="59" y="46"/>
                </a:lnTo>
                <a:lnTo>
                  <a:pt x="59" y="45"/>
                </a:lnTo>
                <a:lnTo>
                  <a:pt x="58" y="46"/>
                </a:lnTo>
                <a:lnTo>
                  <a:pt x="58" y="47"/>
                </a:lnTo>
                <a:lnTo>
                  <a:pt x="57" y="47"/>
                </a:lnTo>
                <a:lnTo>
                  <a:pt x="55" y="47"/>
                </a:lnTo>
                <a:lnTo>
                  <a:pt x="55" y="47"/>
                </a:lnTo>
                <a:lnTo>
                  <a:pt x="55" y="46"/>
                </a:lnTo>
                <a:lnTo>
                  <a:pt x="55" y="45"/>
                </a:lnTo>
                <a:lnTo>
                  <a:pt x="55" y="45"/>
                </a:lnTo>
                <a:lnTo>
                  <a:pt x="54" y="45"/>
                </a:lnTo>
                <a:lnTo>
                  <a:pt x="53" y="45"/>
                </a:lnTo>
                <a:lnTo>
                  <a:pt x="53" y="45"/>
                </a:lnTo>
                <a:lnTo>
                  <a:pt x="53" y="45"/>
                </a:lnTo>
                <a:lnTo>
                  <a:pt x="53" y="47"/>
                </a:lnTo>
                <a:lnTo>
                  <a:pt x="53" y="47"/>
                </a:lnTo>
                <a:lnTo>
                  <a:pt x="52" y="47"/>
                </a:lnTo>
                <a:lnTo>
                  <a:pt x="52" y="46"/>
                </a:lnTo>
                <a:lnTo>
                  <a:pt x="52" y="45"/>
                </a:lnTo>
                <a:lnTo>
                  <a:pt x="50" y="45"/>
                </a:lnTo>
                <a:lnTo>
                  <a:pt x="50" y="45"/>
                </a:lnTo>
                <a:lnTo>
                  <a:pt x="50" y="45"/>
                </a:lnTo>
                <a:lnTo>
                  <a:pt x="50" y="42"/>
                </a:lnTo>
                <a:lnTo>
                  <a:pt x="50" y="42"/>
                </a:lnTo>
                <a:lnTo>
                  <a:pt x="49" y="42"/>
                </a:lnTo>
                <a:lnTo>
                  <a:pt x="48" y="42"/>
                </a:lnTo>
                <a:lnTo>
                  <a:pt x="48" y="42"/>
                </a:lnTo>
                <a:lnTo>
                  <a:pt x="48" y="44"/>
                </a:lnTo>
                <a:lnTo>
                  <a:pt x="48" y="45"/>
                </a:lnTo>
                <a:lnTo>
                  <a:pt x="48" y="45"/>
                </a:lnTo>
                <a:lnTo>
                  <a:pt x="47" y="45"/>
                </a:lnTo>
                <a:lnTo>
                  <a:pt x="45" y="45"/>
                </a:lnTo>
                <a:lnTo>
                  <a:pt x="45" y="45"/>
                </a:lnTo>
                <a:lnTo>
                  <a:pt x="44" y="45"/>
                </a:lnTo>
                <a:lnTo>
                  <a:pt x="43" y="45"/>
                </a:lnTo>
                <a:lnTo>
                  <a:pt x="43" y="45"/>
                </a:lnTo>
                <a:lnTo>
                  <a:pt x="42" y="45"/>
                </a:lnTo>
                <a:lnTo>
                  <a:pt x="42" y="45"/>
                </a:lnTo>
                <a:lnTo>
                  <a:pt x="40" y="45"/>
                </a:lnTo>
                <a:lnTo>
                  <a:pt x="40" y="45"/>
                </a:lnTo>
                <a:lnTo>
                  <a:pt x="40" y="46"/>
                </a:lnTo>
                <a:lnTo>
                  <a:pt x="40" y="47"/>
                </a:lnTo>
                <a:lnTo>
                  <a:pt x="39" y="47"/>
                </a:lnTo>
                <a:lnTo>
                  <a:pt x="38" y="47"/>
                </a:lnTo>
                <a:lnTo>
                  <a:pt x="37" y="47"/>
                </a:lnTo>
                <a:lnTo>
                  <a:pt x="37" y="47"/>
                </a:lnTo>
                <a:lnTo>
                  <a:pt x="35" y="47"/>
                </a:lnTo>
                <a:lnTo>
                  <a:pt x="34" y="47"/>
                </a:lnTo>
                <a:lnTo>
                  <a:pt x="34" y="47"/>
                </a:lnTo>
                <a:lnTo>
                  <a:pt x="33" y="47"/>
                </a:lnTo>
                <a:lnTo>
                  <a:pt x="31" y="47"/>
                </a:lnTo>
                <a:lnTo>
                  <a:pt x="31" y="47"/>
                </a:lnTo>
                <a:lnTo>
                  <a:pt x="31" y="47"/>
                </a:lnTo>
                <a:lnTo>
                  <a:pt x="30" y="47"/>
                </a:lnTo>
                <a:lnTo>
                  <a:pt x="30" y="49"/>
                </a:lnTo>
                <a:lnTo>
                  <a:pt x="30" y="50"/>
                </a:lnTo>
                <a:lnTo>
                  <a:pt x="29" y="50"/>
                </a:lnTo>
                <a:lnTo>
                  <a:pt x="29" y="50"/>
                </a:lnTo>
                <a:lnTo>
                  <a:pt x="29" y="50"/>
                </a:lnTo>
                <a:lnTo>
                  <a:pt x="28" y="50"/>
                </a:lnTo>
                <a:lnTo>
                  <a:pt x="26" y="50"/>
                </a:lnTo>
                <a:lnTo>
                  <a:pt x="26" y="50"/>
                </a:lnTo>
                <a:lnTo>
                  <a:pt x="25" y="50"/>
                </a:lnTo>
                <a:lnTo>
                  <a:pt x="25" y="51"/>
                </a:lnTo>
                <a:lnTo>
                  <a:pt x="25" y="52"/>
                </a:lnTo>
                <a:lnTo>
                  <a:pt x="24" y="52"/>
                </a:lnTo>
                <a:lnTo>
                  <a:pt x="24" y="52"/>
                </a:lnTo>
                <a:lnTo>
                  <a:pt x="24" y="54"/>
                </a:lnTo>
                <a:lnTo>
                  <a:pt x="23" y="55"/>
                </a:lnTo>
                <a:lnTo>
                  <a:pt x="23" y="55"/>
                </a:lnTo>
                <a:lnTo>
                  <a:pt x="23" y="56"/>
                </a:lnTo>
                <a:lnTo>
                  <a:pt x="21" y="56"/>
                </a:lnTo>
                <a:lnTo>
                  <a:pt x="21" y="55"/>
                </a:lnTo>
                <a:lnTo>
                  <a:pt x="21" y="55"/>
                </a:lnTo>
                <a:lnTo>
                  <a:pt x="21" y="54"/>
                </a:lnTo>
                <a:lnTo>
                  <a:pt x="20" y="54"/>
                </a:lnTo>
                <a:lnTo>
                  <a:pt x="19" y="54"/>
                </a:lnTo>
                <a:lnTo>
                  <a:pt x="18" y="54"/>
                </a:lnTo>
                <a:lnTo>
                  <a:pt x="18" y="54"/>
                </a:lnTo>
                <a:lnTo>
                  <a:pt x="18" y="52"/>
                </a:lnTo>
                <a:lnTo>
                  <a:pt x="18" y="51"/>
                </a:lnTo>
                <a:lnTo>
                  <a:pt x="18" y="51"/>
                </a:lnTo>
                <a:lnTo>
                  <a:pt x="15" y="51"/>
                </a:lnTo>
                <a:lnTo>
                  <a:pt x="15" y="50"/>
                </a:lnTo>
                <a:lnTo>
                  <a:pt x="15" y="50"/>
                </a:lnTo>
                <a:lnTo>
                  <a:pt x="15" y="49"/>
                </a:lnTo>
                <a:lnTo>
                  <a:pt x="14" y="49"/>
                </a:lnTo>
                <a:lnTo>
                  <a:pt x="14" y="49"/>
                </a:lnTo>
                <a:lnTo>
                  <a:pt x="13" y="49"/>
                </a:lnTo>
                <a:lnTo>
                  <a:pt x="13" y="49"/>
                </a:lnTo>
                <a:lnTo>
                  <a:pt x="11" y="49"/>
                </a:lnTo>
                <a:lnTo>
                  <a:pt x="10" y="49"/>
                </a:lnTo>
                <a:lnTo>
                  <a:pt x="10" y="49"/>
                </a:lnTo>
                <a:lnTo>
                  <a:pt x="9" y="49"/>
                </a:lnTo>
                <a:lnTo>
                  <a:pt x="8" y="49"/>
                </a:lnTo>
                <a:lnTo>
                  <a:pt x="8" y="47"/>
                </a:lnTo>
                <a:lnTo>
                  <a:pt x="8" y="47"/>
                </a:lnTo>
                <a:lnTo>
                  <a:pt x="6" y="47"/>
                </a:lnTo>
                <a:lnTo>
                  <a:pt x="5" y="46"/>
                </a:lnTo>
                <a:lnTo>
                  <a:pt x="5" y="46"/>
                </a:lnTo>
                <a:lnTo>
                  <a:pt x="4" y="46"/>
                </a:lnTo>
                <a:lnTo>
                  <a:pt x="4" y="46"/>
                </a:lnTo>
                <a:lnTo>
                  <a:pt x="3" y="45"/>
                </a:lnTo>
                <a:lnTo>
                  <a:pt x="3" y="45"/>
                </a:lnTo>
                <a:lnTo>
                  <a:pt x="3" y="44"/>
                </a:lnTo>
                <a:lnTo>
                  <a:pt x="3" y="44"/>
                </a:lnTo>
                <a:lnTo>
                  <a:pt x="1" y="44"/>
                </a:lnTo>
                <a:lnTo>
                  <a:pt x="0" y="42"/>
                </a:lnTo>
                <a:lnTo>
                  <a:pt x="0" y="42"/>
                </a:lnTo>
                <a:lnTo>
                  <a:pt x="0" y="41"/>
                </a:lnTo>
                <a:lnTo>
                  <a:pt x="1" y="41"/>
                </a:lnTo>
                <a:lnTo>
                  <a:pt x="1" y="41"/>
                </a:lnTo>
                <a:lnTo>
                  <a:pt x="3" y="40"/>
                </a:lnTo>
                <a:lnTo>
                  <a:pt x="3" y="40"/>
                </a:lnTo>
                <a:lnTo>
                  <a:pt x="3" y="39"/>
                </a:lnTo>
                <a:lnTo>
                  <a:pt x="3" y="39"/>
                </a:lnTo>
                <a:lnTo>
                  <a:pt x="3" y="37"/>
                </a:lnTo>
                <a:lnTo>
                  <a:pt x="3" y="36"/>
                </a:lnTo>
                <a:lnTo>
                  <a:pt x="3" y="36"/>
                </a:lnTo>
                <a:lnTo>
                  <a:pt x="3" y="36"/>
                </a:lnTo>
                <a:lnTo>
                  <a:pt x="3" y="35"/>
                </a:lnTo>
                <a:lnTo>
                  <a:pt x="3" y="34"/>
                </a:lnTo>
                <a:lnTo>
                  <a:pt x="3" y="34"/>
                </a:lnTo>
                <a:lnTo>
                  <a:pt x="3" y="32"/>
                </a:lnTo>
                <a:lnTo>
                  <a:pt x="3" y="31"/>
                </a:lnTo>
                <a:lnTo>
                  <a:pt x="3" y="31"/>
                </a:lnTo>
                <a:lnTo>
                  <a:pt x="3" y="30"/>
                </a:lnTo>
                <a:lnTo>
                  <a:pt x="3" y="28"/>
                </a:lnTo>
                <a:lnTo>
                  <a:pt x="3" y="28"/>
                </a:lnTo>
                <a:lnTo>
                  <a:pt x="3" y="28"/>
                </a:lnTo>
                <a:lnTo>
                  <a:pt x="4" y="28"/>
                </a:lnTo>
                <a:lnTo>
                  <a:pt x="5" y="27"/>
                </a:lnTo>
                <a:lnTo>
                  <a:pt x="5" y="26"/>
                </a:lnTo>
                <a:lnTo>
                  <a:pt x="4" y="26"/>
                </a:lnTo>
                <a:lnTo>
                  <a:pt x="5" y="26"/>
                </a:lnTo>
                <a:lnTo>
                  <a:pt x="5" y="25"/>
                </a:lnTo>
                <a:lnTo>
                  <a:pt x="5" y="23"/>
                </a:lnTo>
                <a:lnTo>
                  <a:pt x="5" y="23"/>
                </a:lnTo>
                <a:lnTo>
                  <a:pt x="5" y="22"/>
                </a:lnTo>
                <a:lnTo>
                  <a:pt x="6" y="21"/>
                </a:lnTo>
                <a:lnTo>
                  <a:pt x="6" y="21"/>
                </a:lnTo>
                <a:lnTo>
                  <a:pt x="6" y="20"/>
                </a:lnTo>
                <a:lnTo>
                  <a:pt x="8" y="21"/>
                </a:lnTo>
                <a:lnTo>
                  <a:pt x="8" y="21"/>
                </a:lnTo>
                <a:lnTo>
                  <a:pt x="8" y="21"/>
                </a:lnTo>
                <a:lnTo>
                  <a:pt x="8" y="20"/>
                </a:lnTo>
                <a:lnTo>
                  <a:pt x="8" y="18"/>
                </a:lnTo>
                <a:lnTo>
                  <a:pt x="8" y="17"/>
                </a:lnTo>
                <a:lnTo>
                  <a:pt x="9" y="17"/>
                </a:lnTo>
                <a:lnTo>
                  <a:pt x="9" y="17"/>
                </a:lnTo>
                <a:lnTo>
                  <a:pt x="10" y="17"/>
                </a:lnTo>
                <a:lnTo>
                  <a:pt x="10" y="17"/>
                </a:lnTo>
                <a:lnTo>
                  <a:pt x="11" y="17"/>
                </a:lnTo>
                <a:lnTo>
                  <a:pt x="13" y="17"/>
                </a:lnTo>
                <a:lnTo>
                  <a:pt x="13" y="17"/>
                </a:lnTo>
                <a:lnTo>
                  <a:pt x="13" y="18"/>
                </a:lnTo>
                <a:lnTo>
                  <a:pt x="13" y="20"/>
                </a:lnTo>
                <a:lnTo>
                  <a:pt x="14" y="20"/>
                </a:lnTo>
                <a:lnTo>
                  <a:pt x="15" y="20"/>
                </a:lnTo>
                <a:lnTo>
                  <a:pt x="15" y="21"/>
                </a:lnTo>
                <a:lnTo>
                  <a:pt x="15" y="21"/>
                </a:lnTo>
                <a:lnTo>
                  <a:pt x="15" y="22"/>
                </a:lnTo>
                <a:lnTo>
                  <a:pt x="16" y="22"/>
                </a:lnTo>
                <a:lnTo>
                  <a:pt x="18" y="22"/>
                </a:lnTo>
                <a:lnTo>
                  <a:pt x="18" y="22"/>
                </a:lnTo>
                <a:lnTo>
                  <a:pt x="19" y="22"/>
                </a:lnTo>
                <a:lnTo>
                  <a:pt x="20" y="22"/>
                </a:lnTo>
                <a:lnTo>
                  <a:pt x="21" y="22"/>
                </a:lnTo>
                <a:lnTo>
                  <a:pt x="21" y="22"/>
                </a:lnTo>
                <a:lnTo>
                  <a:pt x="21" y="21"/>
                </a:lnTo>
                <a:lnTo>
                  <a:pt x="23" y="21"/>
                </a:lnTo>
                <a:lnTo>
                  <a:pt x="23" y="21"/>
                </a:lnTo>
                <a:lnTo>
                  <a:pt x="24" y="20"/>
                </a:lnTo>
                <a:lnTo>
                  <a:pt x="24" y="18"/>
                </a:lnTo>
                <a:lnTo>
                  <a:pt x="24" y="17"/>
                </a:lnTo>
                <a:lnTo>
                  <a:pt x="24" y="17"/>
                </a:lnTo>
                <a:lnTo>
                  <a:pt x="23" y="17"/>
                </a:lnTo>
                <a:lnTo>
                  <a:pt x="23" y="16"/>
                </a:lnTo>
                <a:lnTo>
                  <a:pt x="23" y="15"/>
                </a:lnTo>
                <a:lnTo>
                  <a:pt x="23" y="15"/>
                </a:lnTo>
                <a:lnTo>
                  <a:pt x="23" y="13"/>
                </a:lnTo>
                <a:lnTo>
                  <a:pt x="23" y="12"/>
                </a:lnTo>
                <a:lnTo>
                  <a:pt x="23" y="12"/>
                </a:lnTo>
                <a:lnTo>
                  <a:pt x="23" y="11"/>
                </a:lnTo>
                <a:lnTo>
                  <a:pt x="24" y="10"/>
                </a:lnTo>
                <a:lnTo>
                  <a:pt x="24" y="10"/>
                </a:lnTo>
                <a:lnTo>
                  <a:pt x="24" y="8"/>
                </a:lnTo>
                <a:lnTo>
                  <a:pt x="24" y="7"/>
                </a:lnTo>
                <a:lnTo>
                  <a:pt x="24" y="7"/>
                </a:lnTo>
                <a:lnTo>
                  <a:pt x="24" y="6"/>
                </a:lnTo>
                <a:lnTo>
                  <a:pt x="25" y="7"/>
                </a:lnTo>
                <a:lnTo>
                  <a:pt x="26" y="6"/>
                </a:lnTo>
                <a:lnTo>
                  <a:pt x="26" y="5"/>
                </a:lnTo>
                <a:lnTo>
                  <a:pt x="26" y="5"/>
                </a:lnTo>
                <a:lnTo>
                  <a:pt x="28" y="5"/>
                </a:lnTo>
                <a:lnTo>
                  <a:pt x="28" y="3"/>
                </a:lnTo>
                <a:lnTo>
                  <a:pt x="28" y="2"/>
                </a:lnTo>
                <a:lnTo>
                  <a:pt x="29" y="2"/>
                </a:lnTo>
                <a:lnTo>
                  <a:pt x="29" y="1"/>
                </a:lnTo>
                <a:lnTo>
                  <a:pt x="29" y="1"/>
                </a:lnTo>
                <a:lnTo>
                  <a:pt x="30" y="1"/>
                </a:lnTo>
                <a:lnTo>
                  <a:pt x="31" y="1"/>
                </a:lnTo>
                <a:lnTo>
                  <a:pt x="31" y="1"/>
                </a:lnTo>
                <a:lnTo>
                  <a:pt x="33" y="1"/>
                </a:lnTo>
                <a:lnTo>
                  <a:pt x="33" y="1"/>
                </a:lnTo>
                <a:lnTo>
                  <a:pt x="34" y="1"/>
                </a:lnTo>
                <a:lnTo>
                  <a:pt x="34" y="1"/>
                </a:lnTo>
                <a:lnTo>
                  <a:pt x="35" y="1"/>
                </a:lnTo>
                <a:lnTo>
                  <a:pt x="37" y="1"/>
                </a:lnTo>
                <a:lnTo>
                  <a:pt x="37" y="1"/>
                </a:lnTo>
                <a:lnTo>
                  <a:pt x="38" y="1"/>
                </a:lnTo>
                <a:lnTo>
                  <a:pt x="39" y="1"/>
                </a:lnTo>
                <a:lnTo>
                  <a:pt x="40" y="2"/>
                </a:lnTo>
                <a:lnTo>
                  <a:pt x="40" y="2"/>
                </a:lnTo>
                <a:lnTo>
                  <a:pt x="40" y="3"/>
                </a:lnTo>
                <a:lnTo>
                  <a:pt x="42" y="3"/>
                </a:lnTo>
                <a:lnTo>
                  <a:pt x="43" y="3"/>
                </a:lnTo>
                <a:lnTo>
                  <a:pt x="43" y="3"/>
                </a:lnTo>
                <a:lnTo>
                  <a:pt x="44" y="3"/>
                </a:lnTo>
                <a:lnTo>
                  <a:pt x="44" y="5"/>
                </a:lnTo>
                <a:lnTo>
                  <a:pt x="45" y="5"/>
                </a:lnTo>
                <a:lnTo>
                  <a:pt x="45" y="6"/>
                </a:lnTo>
                <a:lnTo>
                  <a:pt x="45" y="5"/>
                </a:lnTo>
                <a:lnTo>
                  <a:pt x="47" y="5"/>
                </a:lnTo>
                <a:lnTo>
                  <a:pt x="47" y="5"/>
                </a:lnTo>
                <a:lnTo>
                  <a:pt x="48" y="3"/>
                </a:lnTo>
                <a:lnTo>
                  <a:pt x="48" y="2"/>
                </a:lnTo>
                <a:lnTo>
                  <a:pt x="49" y="2"/>
                </a:lnTo>
                <a:lnTo>
                  <a:pt x="50" y="2"/>
                </a:lnTo>
                <a:lnTo>
                  <a:pt x="50" y="2"/>
                </a:lnTo>
                <a:lnTo>
                  <a:pt x="52" y="2"/>
                </a:lnTo>
                <a:lnTo>
                  <a:pt x="53" y="2"/>
                </a:lnTo>
                <a:lnTo>
                  <a:pt x="53" y="2"/>
                </a:lnTo>
                <a:lnTo>
                  <a:pt x="54" y="2"/>
                </a:lnTo>
                <a:lnTo>
                  <a:pt x="55" y="2"/>
                </a:lnTo>
                <a:lnTo>
                  <a:pt x="55" y="2"/>
                </a:lnTo>
                <a:lnTo>
                  <a:pt x="55" y="2"/>
                </a:lnTo>
                <a:lnTo>
                  <a:pt x="57" y="2"/>
                </a:lnTo>
                <a:lnTo>
                  <a:pt x="58" y="2"/>
                </a:lnTo>
                <a:lnTo>
                  <a:pt x="59" y="1"/>
                </a:lnTo>
                <a:lnTo>
                  <a:pt x="59" y="0"/>
                </a:lnTo>
                <a:lnTo>
                  <a:pt x="59" y="0"/>
                </a:lnTo>
                <a:lnTo>
                  <a:pt x="60" y="0"/>
                </a:lnTo>
                <a:lnTo>
                  <a:pt x="60" y="1"/>
                </a:lnTo>
                <a:lnTo>
                  <a:pt x="62" y="2"/>
                </a:lnTo>
                <a:lnTo>
                  <a:pt x="62" y="2"/>
                </a:lnTo>
                <a:lnTo>
                  <a:pt x="62" y="2"/>
                </a:lnTo>
                <a:lnTo>
                  <a:pt x="63" y="2"/>
                </a:lnTo>
                <a:lnTo>
                  <a:pt x="63" y="3"/>
                </a:lnTo>
                <a:lnTo>
                  <a:pt x="63" y="5"/>
                </a:lnTo>
                <a:lnTo>
                  <a:pt x="64" y="5"/>
                </a:lnTo>
                <a:lnTo>
                  <a:pt x="64" y="5"/>
                </a:lnTo>
                <a:lnTo>
                  <a:pt x="64" y="6"/>
                </a:lnTo>
                <a:lnTo>
                  <a:pt x="64" y="7"/>
                </a:lnTo>
                <a:lnTo>
                  <a:pt x="64" y="7"/>
                </a:lnTo>
                <a:lnTo>
                  <a:pt x="66" y="7"/>
                </a:lnTo>
                <a:lnTo>
                  <a:pt x="67" y="7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4" name="Freeform 522" hidden="1">
            <a:extLst>
              <a:ext uri="{FF2B5EF4-FFF2-40B4-BE49-F238E27FC236}">
                <a16:creationId xmlns:a16="http://schemas.microsoft.com/office/drawing/2014/main" id="{C5005980-0103-45BD-B4D8-F7289FF8C39E}"/>
              </a:ext>
            </a:extLst>
          </p:cNvPr>
          <p:cNvSpPr>
            <a:spLocks/>
          </p:cNvSpPr>
          <p:nvPr/>
        </p:nvSpPr>
        <p:spPr bwMode="auto">
          <a:xfrm>
            <a:off x="14765914" y="5108590"/>
            <a:ext cx="899328" cy="1010356"/>
          </a:xfrm>
          <a:custGeom>
            <a:avLst/>
            <a:gdLst>
              <a:gd name="T0" fmla="*/ 53 w 81"/>
              <a:gd name="T1" fmla="*/ 6 h 91"/>
              <a:gd name="T2" fmla="*/ 61 w 81"/>
              <a:gd name="T3" fmla="*/ 7 h 91"/>
              <a:gd name="T4" fmla="*/ 66 w 81"/>
              <a:gd name="T5" fmla="*/ 11 h 91"/>
              <a:gd name="T6" fmla="*/ 73 w 81"/>
              <a:gd name="T7" fmla="*/ 12 h 91"/>
              <a:gd name="T8" fmla="*/ 77 w 81"/>
              <a:gd name="T9" fmla="*/ 20 h 91"/>
              <a:gd name="T10" fmla="*/ 80 w 81"/>
              <a:gd name="T11" fmla="*/ 23 h 91"/>
              <a:gd name="T12" fmla="*/ 76 w 81"/>
              <a:gd name="T13" fmla="*/ 28 h 91"/>
              <a:gd name="T14" fmla="*/ 75 w 81"/>
              <a:gd name="T15" fmla="*/ 35 h 91"/>
              <a:gd name="T16" fmla="*/ 73 w 81"/>
              <a:gd name="T17" fmla="*/ 40 h 91"/>
              <a:gd name="T18" fmla="*/ 67 w 81"/>
              <a:gd name="T19" fmla="*/ 38 h 91"/>
              <a:gd name="T20" fmla="*/ 61 w 81"/>
              <a:gd name="T21" fmla="*/ 35 h 91"/>
              <a:gd name="T22" fmla="*/ 58 w 81"/>
              <a:gd name="T23" fmla="*/ 39 h 91"/>
              <a:gd name="T24" fmla="*/ 57 w 81"/>
              <a:gd name="T25" fmla="*/ 45 h 91"/>
              <a:gd name="T26" fmla="*/ 55 w 81"/>
              <a:gd name="T27" fmla="*/ 52 h 91"/>
              <a:gd name="T28" fmla="*/ 55 w 81"/>
              <a:gd name="T29" fmla="*/ 58 h 91"/>
              <a:gd name="T30" fmla="*/ 55 w 81"/>
              <a:gd name="T31" fmla="*/ 62 h 91"/>
              <a:gd name="T32" fmla="*/ 60 w 81"/>
              <a:gd name="T33" fmla="*/ 65 h 91"/>
              <a:gd name="T34" fmla="*/ 66 w 81"/>
              <a:gd name="T35" fmla="*/ 67 h 91"/>
              <a:gd name="T36" fmla="*/ 70 w 81"/>
              <a:gd name="T37" fmla="*/ 72 h 91"/>
              <a:gd name="T38" fmla="*/ 67 w 81"/>
              <a:gd name="T39" fmla="*/ 77 h 91"/>
              <a:gd name="T40" fmla="*/ 60 w 81"/>
              <a:gd name="T41" fmla="*/ 77 h 91"/>
              <a:gd name="T42" fmla="*/ 55 w 81"/>
              <a:gd name="T43" fmla="*/ 77 h 91"/>
              <a:gd name="T44" fmla="*/ 57 w 81"/>
              <a:gd name="T45" fmla="*/ 82 h 91"/>
              <a:gd name="T46" fmla="*/ 55 w 81"/>
              <a:gd name="T47" fmla="*/ 88 h 91"/>
              <a:gd name="T48" fmla="*/ 48 w 81"/>
              <a:gd name="T49" fmla="*/ 91 h 91"/>
              <a:gd name="T50" fmla="*/ 46 w 81"/>
              <a:gd name="T51" fmla="*/ 91 h 91"/>
              <a:gd name="T52" fmla="*/ 41 w 81"/>
              <a:gd name="T53" fmla="*/ 86 h 91"/>
              <a:gd name="T54" fmla="*/ 38 w 81"/>
              <a:gd name="T55" fmla="*/ 84 h 91"/>
              <a:gd name="T56" fmla="*/ 36 w 81"/>
              <a:gd name="T57" fmla="*/ 88 h 91"/>
              <a:gd name="T58" fmla="*/ 32 w 81"/>
              <a:gd name="T59" fmla="*/ 84 h 91"/>
              <a:gd name="T60" fmla="*/ 27 w 81"/>
              <a:gd name="T61" fmla="*/ 82 h 91"/>
              <a:gd name="T62" fmla="*/ 21 w 81"/>
              <a:gd name="T63" fmla="*/ 79 h 91"/>
              <a:gd name="T64" fmla="*/ 15 w 81"/>
              <a:gd name="T65" fmla="*/ 75 h 91"/>
              <a:gd name="T66" fmla="*/ 12 w 81"/>
              <a:gd name="T67" fmla="*/ 72 h 91"/>
              <a:gd name="T68" fmla="*/ 10 w 81"/>
              <a:gd name="T69" fmla="*/ 68 h 91"/>
              <a:gd name="T70" fmla="*/ 9 w 81"/>
              <a:gd name="T71" fmla="*/ 60 h 91"/>
              <a:gd name="T72" fmla="*/ 7 w 81"/>
              <a:gd name="T73" fmla="*/ 54 h 91"/>
              <a:gd name="T74" fmla="*/ 5 w 81"/>
              <a:gd name="T75" fmla="*/ 48 h 91"/>
              <a:gd name="T76" fmla="*/ 4 w 81"/>
              <a:gd name="T77" fmla="*/ 44 h 91"/>
              <a:gd name="T78" fmla="*/ 0 w 81"/>
              <a:gd name="T79" fmla="*/ 39 h 91"/>
              <a:gd name="T80" fmla="*/ 2 w 81"/>
              <a:gd name="T81" fmla="*/ 34 h 91"/>
              <a:gd name="T82" fmla="*/ 0 w 81"/>
              <a:gd name="T83" fmla="*/ 26 h 91"/>
              <a:gd name="T84" fmla="*/ 3 w 81"/>
              <a:gd name="T85" fmla="*/ 21 h 91"/>
              <a:gd name="T86" fmla="*/ 8 w 81"/>
              <a:gd name="T87" fmla="*/ 23 h 91"/>
              <a:gd name="T88" fmla="*/ 8 w 81"/>
              <a:gd name="T89" fmla="*/ 28 h 91"/>
              <a:gd name="T90" fmla="*/ 13 w 81"/>
              <a:gd name="T91" fmla="*/ 31 h 91"/>
              <a:gd name="T92" fmla="*/ 18 w 81"/>
              <a:gd name="T93" fmla="*/ 34 h 91"/>
              <a:gd name="T94" fmla="*/ 22 w 81"/>
              <a:gd name="T95" fmla="*/ 30 h 91"/>
              <a:gd name="T96" fmla="*/ 21 w 81"/>
              <a:gd name="T97" fmla="*/ 25 h 91"/>
              <a:gd name="T98" fmla="*/ 19 w 81"/>
              <a:gd name="T99" fmla="*/ 18 h 91"/>
              <a:gd name="T100" fmla="*/ 22 w 81"/>
              <a:gd name="T101" fmla="*/ 11 h 91"/>
              <a:gd name="T102" fmla="*/ 22 w 81"/>
              <a:gd name="T103" fmla="*/ 6 h 91"/>
              <a:gd name="T104" fmla="*/ 22 w 81"/>
              <a:gd name="T105" fmla="*/ 5 h 91"/>
              <a:gd name="T106" fmla="*/ 21 w 81"/>
              <a:gd name="T107" fmla="*/ 2 h 91"/>
              <a:gd name="T108" fmla="*/ 24 w 81"/>
              <a:gd name="T109" fmla="*/ 2 h 91"/>
              <a:gd name="T110" fmla="*/ 28 w 81"/>
              <a:gd name="T111" fmla="*/ 1 h 91"/>
              <a:gd name="T112" fmla="*/ 24 w 81"/>
              <a:gd name="T113" fmla="*/ 5 h 91"/>
              <a:gd name="T114" fmla="*/ 29 w 81"/>
              <a:gd name="T115" fmla="*/ 9 h 91"/>
              <a:gd name="T116" fmla="*/ 33 w 81"/>
              <a:gd name="T117" fmla="*/ 11 h 91"/>
              <a:gd name="T118" fmla="*/ 37 w 81"/>
              <a:gd name="T119" fmla="*/ 16 h 91"/>
              <a:gd name="T120" fmla="*/ 42 w 81"/>
              <a:gd name="T121" fmla="*/ 20 h 91"/>
              <a:gd name="T122" fmla="*/ 46 w 81"/>
              <a:gd name="T123" fmla="*/ 16 h 91"/>
              <a:gd name="T124" fmla="*/ 43 w 81"/>
              <a:gd name="T125" fmla="*/ 1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1" h="91">
                <a:moveTo>
                  <a:pt x="46" y="6"/>
                </a:moveTo>
                <a:lnTo>
                  <a:pt x="48" y="6"/>
                </a:lnTo>
                <a:lnTo>
                  <a:pt x="48" y="6"/>
                </a:lnTo>
                <a:lnTo>
                  <a:pt x="49" y="6"/>
                </a:lnTo>
                <a:lnTo>
                  <a:pt x="51" y="6"/>
                </a:lnTo>
                <a:lnTo>
                  <a:pt x="51" y="6"/>
                </a:lnTo>
                <a:lnTo>
                  <a:pt x="52" y="6"/>
                </a:lnTo>
                <a:lnTo>
                  <a:pt x="52" y="6"/>
                </a:lnTo>
                <a:lnTo>
                  <a:pt x="53" y="6"/>
                </a:lnTo>
                <a:lnTo>
                  <a:pt x="55" y="6"/>
                </a:lnTo>
                <a:lnTo>
                  <a:pt x="55" y="6"/>
                </a:lnTo>
                <a:lnTo>
                  <a:pt x="56" y="6"/>
                </a:lnTo>
                <a:lnTo>
                  <a:pt x="57" y="6"/>
                </a:lnTo>
                <a:lnTo>
                  <a:pt x="57" y="6"/>
                </a:lnTo>
                <a:lnTo>
                  <a:pt x="58" y="6"/>
                </a:lnTo>
                <a:lnTo>
                  <a:pt x="60" y="6"/>
                </a:lnTo>
                <a:lnTo>
                  <a:pt x="60" y="6"/>
                </a:lnTo>
                <a:lnTo>
                  <a:pt x="61" y="7"/>
                </a:lnTo>
                <a:lnTo>
                  <a:pt x="61" y="9"/>
                </a:lnTo>
                <a:lnTo>
                  <a:pt x="62" y="9"/>
                </a:lnTo>
                <a:lnTo>
                  <a:pt x="62" y="9"/>
                </a:lnTo>
                <a:lnTo>
                  <a:pt x="63" y="9"/>
                </a:lnTo>
                <a:lnTo>
                  <a:pt x="65" y="9"/>
                </a:lnTo>
                <a:lnTo>
                  <a:pt x="65" y="9"/>
                </a:lnTo>
                <a:lnTo>
                  <a:pt x="65" y="9"/>
                </a:lnTo>
                <a:lnTo>
                  <a:pt x="66" y="10"/>
                </a:lnTo>
                <a:lnTo>
                  <a:pt x="66" y="11"/>
                </a:lnTo>
                <a:lnTo>
                  <a:pt x="67" y="11"/>
                </a:lnTo>
                <a:lnTo>
                  <a:pt x="67" y="11"/>
                </a:lnTo>
                <a:lnTo>
                  <a:pt x="68" y="11"/>
                </a:lnTo>
                <a:lnTo>
                  <a:pt x="70" y="11"/>
                </a:lnTo>
                <a:lnTo>
                  <a:pt x="70" y="11"/>
                </a:lnTo>
                <a:lnTo>
                  <a:pt x="71" y="11"/>
                </a:lnTo>
                <a:lnTo>
                  <a:pt x="72" y="11"/>
                </a:lnTo>
                <a:lnTo>
                  <a:pt x="72" y="11"/>
                </a:lnTo>
                <a:lnTo>
                  <a:pt x="73" y="12"/>
                </a:lnTo>
                <a:lnTo>
                  <a:pt x="73" y="14"/>
                </a:lnTo>
                <a:lnTo>
                  <a:pt x="73" y="14"/>
                </a:lnTo>
                <a:lnTo>
                  <a:pt x="75" y="15"/>
                </a:lnTo>
                <a:lnTo>
                  <a:pt x="75" y="15"/>
                </a:lnTo>
                <a:lnTo>
                  <a:pt x="76" y="16"/>
                </a:lnTo>
                <a:lnTo>
                  <a:pt x="76" y="16"/>
                </a:lnTo>
                <a:lnTo>
                  <a:pt x="76" y="18"/>
                </a:lnTo>
                <a:lnTo>
                  <a:pt x="76" y="19"/>
                </a:lnTo>
                <a:lnTo>
                  <a:pt x="77" y="20"/>
                </a:lnTo>
                <a:lnTo>
                  <a:pt x="78" y="20"/>
                </a:lnTo>
                <a:lnTo>
                  <a:pt x="78" y="19"/>
                </a:lnTo>
                <a:lnTo>
                  <a:pt x="80" y="19"/>
                </a:lnTo>
                <a:lnTo>
                  <a:pt x="81" y="19"/>
                </a:lnTo>
                <a:lnTo>
                  <a:pt x="81" y="19"/>
                </a:lnTo>
                <a:lnTo>
                  <a:pt x="81" y="20"/>
                </a:lnTo>
                <a:lnTo>
                  <a:pt x="80" y="20"/>
                </a:lnTo>
                <a:lnTo>
                  <a:pt x="80" y="21"/>
                </a:lnTo>
                <a:lnTo>
                  <a:pt x="80" y="23"/>
                </a:lnTo>
                <a:lnTo>
                  <a:pt x="78" y="23"/>
                </a:lnTo>
                <a:lnTo>
                  <a:pt x="78" y="23"/>
                </a:lnTo>
                <a:lnTo>
                  <a:pt x="78" y="24"/>
                </a:lnTo>
                <a:lnTo>
                  <a:pt x="77" y="25"/>
                </a:lnTo>
                <a:lnTo>
                  <a:pt x="76" y="24"/>
                </a:lnTo>
                <a:lnTo>
                  <a:pt x="76" y="25"/>
                </a:lnTo>
                <a:lnTo>
                  <a:pt x="76" y="25"/>
                </a:lnTo>
                <a:lnTo>
                  <a:pt x="76" y="26"/>
                </a:lnTo>
                <a:lnTo>
                  <a:pt x="76" y="28"/>
                </a:lnTo>
                <a:lnTo>
                  <a:pt x="76" y="28"/>
                </a:lnTo>
                <a:lnTo>
                  <a:pt x="75" y="29"/>
                </a:lnTo>
                <a:lnTo>
                  <a:pt x="75" y="30"/>
                </a:lnTo>
                <a:lnTo>
                  <a:pt x="75" y="30"/>
                </a:lnTo>
                <a:lnTo>
                  <a:pt x="75" y="31"/>
                </a:lnTo>
                <a:lnTo>
                  <a:pt x="75" y="33"/>
                </a:lnTo>
                <a:lnTo>
                  <a:pt x="75" y="33"/>
                </a:lnTo>
                <a:lnTo>
                  <a:pt x="75" y="34"/>
                </a:lnTo>
                <a:lnTo>
                  <a:pt x="75" y="35"/>
                </a:lnTo>
                <a:lnTo>
                  <a:pt x="76" y="35"/>
                </a:lnTo>
                <a:lnTo>
                  <a:pt x="76" y="35"/>
                </a:lnTo>
                <a:lnTo>
                  <a:pt x="76" y="36"/>
                </a:lnTo>
                <a:lnTo>
                  <a:pt x="76" y="38"/>
                </a:lnTo>
                <a:lnTo>
                  <a:pt x="75" y="39"/>
                </a:lnTo>
                <a:lnTo>
                  <a:pt x="75" y="39"/>
                </a:lnTo>
                <a:lnTo>
                  <a:pt x="73" y="39"/>
                </a:lnTo>
                <a:lnTo>
                  <a:pt x="73" y="40"/>
                </a:lnTo>
                <a:lnTo>
                  <a:pt x="73" y="40"/>
                </a:lnTo>
                <a:lnTo>
                  <a:pt x="72" y="40"/>
                </a:lnTo>
                <a:lnTo>
                  <a:pt x="71" y="40"/>
                </a:lnTo>
                <a:lnTo>
                  <a:pt x="70" y="40"/>
                </a:lnTo>
                <a:lnTo>
                  <a:pt x="70" y="40"/>
                </a:lnTo>
                <a:lnTo>
                  <a:pt x="68" y="40"/>
                </a:lnTo>
                <a:lnTo>
                  <a:pt x="67" y="40"/>
                </a:lnTo>
                <a:lnTo>
                  <a:pt x="67" y="39"/>
                </a:lnTo>
                <a:lnTo>
                  <a:pt x="67" y="39"/>
                </a:lnTo>
                <a:lnTo>
                  <a:pt x="67" y="38"/>
                </a:lnTo>
                <a:lnTo>
                  <a:pt x="66" y="38"/>
                </a:lnTo>
                <a:lnTo>
                  <a:pt x="65" y="38"/>
                </a:lnTo>
                <a:lnTo>
                  <a:pt x="65" y="36"/>
                </a:lnTo>
                <a:lnTo>
                  <a:pt x="65" y="35"/>
                </a:lnTo>
                <a:lnTo>
                  <a:pt x="65" y="35"/>
                </a:lnTo>
                <a:lnTo>
                  <a:pt x="63" y="35"/>
                </a:lnTo>
                <a:lnTo>
                  <a:pt x="62" y="35"/>
                </a:lnTo>
                <a:lnTo>
                  <a:pt x="62" y="35"/>
                </a:lnTo>
                <a:lnTo>
                  <a:pt x="61" y="35"/>
                </a:lnTo>
                <a:lnTo>
                  <a:pt x="61" y="35"/>
                </a:lnTo>
                <a:lnTo>
                  <a:pt x="60" y="35"/>
                </a:lnTo>
                <a:lnTo>
                  <a:pt x="60" y="36"/>
                </a:lnTo>
                <a:lnTo>
                  <a:pt x="60" y="38"/>
                </a:lnTo>
                <a:lnTo>
                  <a:pt x="60" y="39"/>
                </a:lnTo>
                <a:lnTo>
                  <a:pt x="60" y="39"/>
                </a:lnTo>
                <a:lnTo>
                  <a:pt x="60" y="39"/>
                </a:lnTo>
                <a:lnTo>
                  <a:pt x="58" y="38"/>
                </a:lnTo>
                <a:lnTo>
                  <a:pt x="58" y="39"/>
                </a:lnTo>
                <a:lnTo>
                  <a:pt x="58" y="39"/>
                </a:lnTo>
                <a:lnTo>
                  <a:pt x="57" y="40"/>
                </a:lnTo>
                <a:lnTo>
                  <a:pt x="57" y="41"/>
                </a:lnTo>
                <a:lnTo>
                  <a:pt x="57" y="41"/>
                </a:lnTo>
                <a:lnTo>
                  <a:pt x="57" y="43"/>
                </a:lnTo>
                <a:lnTo>
                  <a:pt x="57" y="44"/>
                </a:lnTo>
                <a:lnTo>
                  <a:pt x="56" y="44"/>
                </a:lnTo>
                <a:lnTo>
                  <a:pt x="57" y="44"/>
                </a:lnTo>
                <a:lnTo>
                  <a:pt x="57" y="45"/>
                </a:lnTo>
                <a:lnTo>
                  <a:pt x="56" y="46"/>
                </a:lnTo>
                <a:lnTo>
                  <a:pt x="55" y="46"/>
                </a:lnTo>
                <a:lnTo>
                  <a:pt x="55" y="46"/>
                </a:lnTo>
                <a:lnTo>
                  <a:pt x="55" y="46"/>
                </a:lnTo>
                <a:lnTo>
                  <a:pt x="55" y="48"/>
                </a:lnTo>
                <a:lnTo>
                  <a:pt x="55" y="49"/>
                </a:lnTo>
                <a:lnTo>
                  <a:pt x="55" y="49"/>
                </a:lnTo>
                <a:lnTo>
                  <a:pt x="55" y="50"/>
                </a:lnTo>
                <a:lnTo>
                  <a:pt x="55" y="52"/>
                </a:lnTo>
                <a:lnTo>
                  <a:pt x="55" y="52"/>
                </a:lnTo>
                <a:lnTo>
                  <a:pt x="55" y="53"/>
                </a:lnTo>
                <a:lnTo>
                  <a:pt x="55" y="54"/>
                </a:lnTo>
                <a:lnTo>
                  <a:pt x="55" y="54"/>
                </a:lnTo>
                <a:lnTo>
                  <a:pt x="55" y="54"/>
                </a:lnTo>
                <a:lnTo>
                  <a:pt x="55" y="55"/>
                </a:lnTo>
                <a:lnTo>
                  <a:pt x="55" y="57"/>
                </a:lnTo>
                <a:lnTo>
                  <a:pt x="55" y="57"/>
                </a:lnTo>
                <a:lnTo>
                  <a:pt x="55" y="58"/>
                </a:lnTo>
                <a:lnTo>
                  <a:pt x="55" y="58"/>
                </a:lnTo>
                <a:lnTo>
                  <a:pt x="53" y="59"/>
                </a:lnTo>
                <a:lnTo>
                  <a:pt x="53" y="59"/>
                </a:lnTo>
                <a:lnTo>
                  <a:pt x="52" y="59"/>
                </a:lnTo>
                <a:lnTo>
                  <a:pt x="52" y="60"/>
                </a:lnTo>
                <a:lnTo>
                  <a:pt x="52" y="60"/>
                </a:lnTo>
                <a:lnTo>
                  <a:pt x="53" y="62"/>
                </a:lnTo>
                <a:lnTo>
                  <a:pt x="55" y="62"/>
                </a:lnTo>
                <a:lnTo>
                  <a:pt x="55" y="62"/>
                </a:lnTo>
                <a:lnTo>
                  <a:pt x="55" y="63"/>
                </a:lnTo>
                <a:lnTo>
                  <a:pt x="55" y="63"/>
                </a:lnTo>
                <a:lnTo>
                  <a:pt x="56" y="64"/>
                </a:lnTo>
                <a:lnTo>
                  <a:pt x="56" y="64"/>
                </a:lnTo>
                <a:lnTo>
                  <a:pt x="57" y="64"/>
                </a:lnTo>
                <a:lnTo>
                  <a:pt x="57" y="64"/>
                </a:lnTo>
                <a:lnTo>
                  <a:pt x="58" y="65"/>
                </a:lnTo>
                <a:lnTo>
                  <a:pt x="60" y="65"/>
                </a:lnTo>
                <a:lnTo>
                  <a:pt x="60" y="65"/>
                </a:lnTo>
                <a:lnTo>
                  <a:pt x="60" y="67"/>
                </a:lnTo>
                <a:lnTo>
                  <a:pt x="61" y="67"/>
                </a:lnTo>
                <a:lnTo>
                  <a:pt x="62" y="67"/>
                </a:lnTo>
                <a:lnTo>
                  <a:pt x="62" y="67"/>
                </a:lnTo>
                <a:lnTo>
                  <a:pt x="63" y="67"/>
                </a:lnTo>
                <a:lnTo>
                  <a:pt x="65" y="67"/>
                </a:lnTo>
                <a:lnTo>
                  <a:pt x="65" y="67"/>
                </a:lnTo>
                <a:lnTo>
                  <a:pt x="66" y="67"/>
                </a:lnTo>
                <a:lnTo>
                  <a:pt x="66" y="67"/>
                </a:lnTo>
                <a:lnTo>
                  <a:pt x="67" y="67"/>
                </a:lnTo>
                <a:lnTo>
                  <a:pt x="67" y="68"/>
                </a:lnTo>
                <a:lnTo>
                  <a:pt x="67" y="68"/>
                </a:lnTo>
                <a:lnTo>
                  <a:pt x="67" y="69"/>
                </a:lnTo>
                <a:lnTo>
                  <a:pt x="70" y="69"/>
                </a:lnTo>
                <a:lnTo>
                  <a:pt x="70" y="69"/>
                </a:lnTo>
                <a:lnTo>
                  <a:pt x="70" y="70"/>
                </a:lnTo>
                <a:lnTo>
                  <a:pt x="70" y="72"/>
                </a:lnTo>
                <a:lnTo>
                  <a:pt x="70" y="72"/>
                </a:lnTo>
                <a:lnTo>
                  <a:pt x="68" y="72"/>
                </a:lnTo>
                <a:lnTo>
                  <a:pt x="67" y="72"/>
                </a:lnTo>
                <a:lnTo>
                  <a:pt x="67" y="72"/>
                </a:lnTo>
                <a:lnTo>
                  <a:pt x="67" y="73"/>
                </a:lnTo>
                <a:lnTo>
                  <a:pt x="67" y="73"/>
                </a:lnTo>
                <a:lnTo>
                  <a:pt x="67" y="74"/>
                </a:lnTo>
                <a:lnTo>
                  <a:pt x="67" y="75"/>
                </a:lnTo>
                <a:lnTo>
                  <a:pt x="67" y="77"/>
                </a:lnTo>
                <a:lnTo>
                  <a:pt x="67" y="77"/>
                </a:lnTo>
                <a:lnTo>
                  <a:pt x="66" y="77"/>
                </a:lnTo>
                <a:lnTo>
                  <a:pt x="66" y="77"/>
                </a:lnTo>
                <a:lnTo>
                  <a:pt x="65" y="77"/>
                </a:lnTo>
                <a:lnTo>
                  <a:pt x="65" y="77"/>
                </a:lnTo>
                <a:lnTo>
                  <a:pt x="63" y="77"/>
                </a:lnTo>
                <a:lnTo>
                  <a:pt x="62" y="77"/>
                </a:lnTo>
                <a:lnTo>
                  <a:pt x="62" y="77"/>
                </a:lnTo>
                <a:lnTo>
                  <a:pt x="61" y="77"/>
                </a:lnTo>
                <a:lnTo>
                  <a:pt x="60" y="77"/>
                </a:lnTo>
                <a:lnTo>
                  <a:pt x="60" y="77"/>
                </a:lnTo>
                <a:lnTo>
                  <a:pt x="58" y="77"/>
                </a:lnTo>
                <a:lnTo>
                  <a:pt x="57" y="77"/>
                </a:lnTo>
                <a:lnTo>
                  <a:pt x="57" y="75"/>
                </a:lnTo>
                <a:lnTo>
                  <a:pt x="57" y="74"/>
                </a:lnTo>
                <a:lnTo>
                  <a:pt x="57" y="74"/>
                </a:lnTo>
                <a:lnTo>
                  <a:pt x="56" y="74"/>
                </a:lnTo>
                <a:lnTo>
                  <a:pt x="55" y="75"/>
                </a:lnTo>
                <a:lnTo>
                  <a:pt x="55" y="77"/>
                </a:lnTo>
                <a:lnTo>
                  <a:pt x="55" y="77"/>
                </a:lnTo>
                <a:lnTo>
                  <a:pt x="58" y="79"/>
                </a:lnTo>
                <a:lnTo>
                  <a:pt x="58" y="80"/>
                </a:lnTo>
                <a:lnTo>
                  <a:pt x="58" y="82"/>
                </a:lnTo>
                <a:lnTo>
                  <a:pt x="60" y="82"/>
                </a:lnTo>
                <a:lnTo>
                  <a:pt x="60" y="82"/>
                </a:lnTo>
                <a:lnTo>
                  <a:pt x="60" y="82"/>
                </a:lnTo>
                <a:lnTo>
                  <a:pt x="58" y="82"/>
                </a:lnTo>
                <a:lnTo>
                  <a:pt x="57" y="82"/>
                </a:lnTo>
                <a:lnTo>
                  <a:pt x="57" y="82"/>
                </a:lnTo>
                <a:lnTo>
                  <a:pt x="56" y="83"/>
                </a:lnTo>
                <a:lnTo>
                  <a:pt x="56" y="83"/>
                </a:lnTo>
                <a:lnTo>
                  <a:pt x="56" y="84"/>
                </a:lnTo>
                <a:lnTo>
                  <a:pt x="56" y="84"/>
                </a:lnTo>
                <a:lnTo>
                  <a:pt x="55" y="86"/>
                </a:lnTo>
                <a:lnTo>
                  <a:pt x="55" y="87"/>
                </a:lnTo>
                <a:lnTo>
                  <a:pt x="55" y="87"/>
                </a:lnTo>
                <a:lnTo>
                  <a:pt x="55" y="88"/>
                </a:lnTo>
                <a:lnTo>
                  <a:pt x="53" y="88"/>
                </a:lnTo>
                <a:lnTo>
                  <a:pt x="52" y="88"/>
                </a:lnTo>
                <a:lnTo>
                  <a:pt x="52" y="88"/>
                </a:lnTo>
                <a:lnTo>
                  <a:pt x="52" y="89"/>
                </a:lnTo>
                <a:lnTo>
                  <a:pt x="52" y="91"/>
                </a:lnTo>
                <a:lnTo>
                  <a:pt x="52" y="91"/>
                </a:lnTo>
                <a:lnTo>
                  <a:pt x="51" y="91"/>
                </a:lnTo>
                <a:lnTo>
                  <a:pt x="49" y="91"/>
                </a:lnTo>
                <a:lnTo>
                  <a:pt x="48" y="91"/>
                </a:lnTo>
                <a:lnTo>
                  <a:pt x="48" y="91"/>
                </a:lnTo>
                <a:lnTo>
                  <a:pt x="47" y="91"/>
                </a:lnTo>
                <a:lnTo>
                  <a:pt x="47" y="89"/>
                </a:lnTo>
                <a:lnTo>
                  <a:pt x="47" y="88"/>
                </a:lnTo>
                <a:lnTo>
                  <a:pt x="46" y="88"/>
                </a:lnTo>
                <a:lnTo>
                  <a:pt x="46" y="88"/>
                </a:lnTo>
                <a:lnTo>
                  <a:pt x="46" y="89"/>
                </a:lnTo>
                <a:lnTo>
                  <a:pt x="46" y="91"/>
                </a:lnTo>
                <a:lnTo>
                  <a:pt x="46" y="91"/>
                </a:lnTo>
                <a:lnTo>
                  <a:pt x="44" y="91"/>
                </a:lnTo>
                <a:lnTo>
                  <a:pt x="43" y="91"/>
                </a:lnTo>
                <a:lnTo>
                  <a:pt x="43" y="89"/>
                </a:lnTo>
                <a:lnTo>
                  <a:pt x="43" y="89"/>
                </a:lnTo>
                <a:lnTo>
                  <a:pt x="43" y="88"/>
                </a:lnTo>
                <a:lnTo>
                  <a:pt x="43" y="88"/>
                </a:lnTo>
                <a:lnTo>
                  <a:pt x="42" y="87"/>
                </a:lnTo>
                <a:lnTo>
                  <a:pt x="41" y="87"/>
                </a:lnTo>
                <a:lnTo>
                  <a:pt x="41" y="86"/>
                </a:lnTo>
                <a:lnTo>
                  <a:pt x="41" y="86"/>
                </a:lnTo>
                <a:lnTo>
                  <a:pt x="41" y="87"/>
                </a:lnTo>
                <a:lnTo>
                  <a:pt x="41" y="87"/>
                </a:lnTo>
                <a:lnTo>
                  <a:pt x="41" y="88"/>
                </a:lnTo>
                <a:lnTo>
                  <a:pt x="39" y="88"/>
                </a:lnTo>
                <a:lnTo>
                  <a:pt x="39" y="87"/>
                </a:lnTo>
                <a:lnTo>
                  <a:pt x="39" y="86"/>
                </a:lnTo>
                <a:lnTo>
                  <a:pt x="38" y="86"/>
                </a:lnTo>
                <a:lnTo>
                  <a:pt x="38" y="84"/>
                </a:lnTo>
                <a:lnTo>
                  <a:pt x="38" y="84"/>
                </a:lnTo>
                <a:lnTo>
                  <a:pt x="38" y="83"/>
                </a:lnTo>
                <a:lnTo>
                  <a:pt x="38" y="83"/>
                </a:lnTo>
                <a:lnTo>
                  <a:pt x="37" y="84"/>
                </a:lnTo>
                <a:lnTo>
                  <a:pt x="37" y="84"/>
                </a:lnTo>
                <a:lnTo>
                  <a:pt x="36" y="86"/>
                </a:lnTo>
                <a:lnTo>
                  <a:pt x="36" y="87"/>
                </a:lnTo>
                <a:lnTo>
                  <a:pt x="36" y="87"/>
                </a:lnTo>
                <a:lnTo>
                  <a:pt x="36" y="88"/>
                </a:lnTo>
                <a:lnTo>
                  <a:pt x="36" y="88"/>
                </a:lnTo>
                <a:lnTo>
                  <a:pt x="34" y="88"/>
                </a:lnTo>
                <a:lnTo>
                  <a:pt x="33" y="87"/>
                </a:lnTo>
                <a:lnTo>
                  <a:pt x="33" y="87"/>
                </a:lnTo>
                <a:lnTo>
                  <a:pt x="33" y="86"/>
                </a:lnTo>
                <a:lnTo>
                  <a:pt x="33" y="86"/>
                </a:lnTo>
                <a:lnTo>
                  <a:pt x="33" y="86"/>
                </a:lnTo>
                <a:lnTo>
                  <a:pt x="32" y="84"/>
                </a:lnTo>
                <a:lnTo>
                  <a:pt x="32" y="84"/>
                </a:lnTo>
                <a:lnTo>
                  <a:pt x="31" y="83"/>
                </a:lnTo>
                <a:lnTo>
                  <a:pt x="29" y="83"/>
                </a:lnTo>
                <a:lnTo>
                  <a:pt x="29" y="83"/>
                </a:lnTo>
                <a:lnTo>
                  <a:pt x="28" y="84"/>
                </a:lnTo>
                <a:lnTo>
                  <a:pt x="28" y="83"/>
                </a:lnTo>
                <a:lnTo>
                  <a:pt x="28" y="82"/>
                </a:lnTo>
                <a:lnTo>
                  <a:pt x="27" y="82"/>
                </a:lnTo>
                <a:lnTo>
                  <a:pt x="27" y="80"/>
                </a:lnTo>
                <a:lnTo>
                  <a:pt x="27" y="82"/>
                </a:lnTo>
                <a:lnTo>
                  <a:pt x="26" y="82"/>
                </a:lnTo>
                <a:lnTo>
                  <a:pt x="24" y="82"/>
                </a:lnTo>
                <a:lnTo>
                  <a:pt x="24" y="82"/>
                </a:lnTo>
                <a:lnTo>
                  <a:pt x="24" y="80"/>
                </a:lnTo>
                <a:lnTo>
                  <a:pt x="23" y="79"/>
                </a:lnTo>
                <a:lnTo>
                  <a:pt x="23" y="79"/>
                </a:lnTo>
                <a:lnTo>
                  <a:pt x="22" y="78"/>
                </a:lnTo>
                <a:lnTo>
                  <a:pt x="22" y="79"/>
                </a:lnTo>
                <a:lnTo>
                  <a:pt x="21" y="79"/>
                </a:lnTo>
                <a:lnTo>
                  <a:pt x="19" y="79"/>
                </a:lnTo>
                <a:lnTo>
                  <a:pt x="19" y="79"/>
                </a:lnTo>
                <a:lnTo>
                  <a:pt x="18" y="78"/>
                </a:lnTo>
                <a:lnTo>
                  <a:pt x="18" y="77"/>
                </a:lnTo>
                <a:lnTo>
                  <a:pt x="18" y="77"/>
                </a:lnTo>
                <a:lnTo>
                  <a:pt x="17" y="77"/>
                </a:lnTo>
                <a:lnTo>
                  <a:pt x="17" y="77"/>
                </a:lnTo>
                <a:lnTo>
                  <a:pt x="15" y="77"/>
                </a:lnTo>
                <a:lnTo>
                  <a:pt x="15" y="75"/>
                </a:lnTo>
                <a:lnTo>
                  <a:pt x="15" y="74"/>
                </a:lnTo>
                <a:lnTo>
                  <a:pt x="15" y="73"/>
                </a:lnTo>
                <a:lnTo>
                  <a:pt x="15" y="73"/>
                </a:lnTo>
                <a:lnTo>
                  <a:pt x="14" y="73"/>
                </a:lnTo>
                <a:lnTo>
                  <a:pt x="14" y="73"/>
                </a:lnTo>
                <a:lnTo>
                  <a:pt x="14" y="73"/>
                </a:lnTo>
                <a:lnTo>
                  <a:pt x="13" y="73"/>
                </a:lnTo>
                <a:lnTo>
                  <a:pt x="13" y="73"/>
                </a:lnTo>
                <a:lnTo>
                  <a:pt x="12" y="72"/>
                </a:lnTo>
                <a:lnTo>
                  <a:pt x="12" y="70"/>
                </a:lnTo>
                <a:lnTo>
                  <a:pt x="10" y="70"/>
                </a:lnTo>
                <a:lnTo>
                  <a:pt x="10" y="70"/>
                </a:lnTo>
                <a:lnTo>
                  <a:pt x="9" y="70"/>
                </a:lnTo>
                <a:lnTo>
                  <a:pt x="9" y="70"/>
                </a:lnTo>
                <a:lnTo>
                  <a:pt x="10" y="69"/>
                </a:lnTo>
                <a:lnTo>
                  <a:pt x="10" y="68"/>
                </a:lnTo>
                <a:lnTo>
                  <a:pt x="9" y="68"/>
                </a:lnTo>
                <a:lnTo>
                  <a:pt x="10" y="68"/>
                </a:lnTo>
                <a:lnTo>
                  <a:pt x="10" y="67"/>
                </a:lnTo>
                <a:lnTo>
                  <a:pt x="10" y="65"/>
                </a:lnTo>
                <a:lnTo>
                  <a:pt x="10" y="65"/>
                </a:lnTo>
                <a:lnTo>
                  <a:pt x="10" y="64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9" y="62"/>
                </a:lnTo>
                <a:lnTo>
                  <a:pt x="9" y="60"/>
                </a:lnTo>
                <a:lnTo>
                  <a:pt x="9" y="60"/>
                </a:lnTo>
                <a:lnTo>
                  <a:pt x="9" y="59"/>
                </a:lnTo>
                <a:lnTo>
                  <a:pt x="9" y="58"/>
                </a:lnTo>
                <a:lnTo>
                  <a:pt x="9" y="58"/>
                </a:lnTo>
                <a:lnTo>
                  <a:pt x="8" y="57"/>
                </a:lnTo>
                <a:lnTo>
                  <a:pt x="8" y="55"/>
                </a:lnTo>
                <a:lnTo>
                  <a:pt x="8" y="55"/>
                </a:lnTo>
                <a:lnTo>
                  <a:pt x="7" y="55"/>
                </a:lnTo>
                <a:lnTo>
                  <a:pt x="7" y="54"/>
                </a:lnTo>
                <a:lnTo>
                  <a:pt x="5" y="54"/>
                </a:lnTo>
                <a:lnTo>
                  <a:pt x="5" y="53"/>
                </a:lnTo>
                <a:lnTo>
                  <a:pt x="5" y="52"/>
                </a:lnTo>
                <a:lnTo>
                  <a:pt x="5" y="52"/>
                </a:lnTo>
                <a:lnTo>
                  <a:pt x="5" y="50"/>
                </a:lnTo>
                <a:lnTo>
                  <a:pt x="5" y="50"/>
                </a:lnTo>
                <a:lnTo>
                  <a:pt x="5" y="49"/>
                </a:lnTo>
                <a:lnTo>
                  <a:pt x="5" y="49"/>
                </a:lnTo>
                <a:lnTo>
                  <a:pt x="5" y="48"/>
                </a:lnTo>
                <a:lnTo>
                  <a:pt x="5" y="48"/>
                </a:lnTo>
                <a:lnTo>
                  <a:pt x="4" y="48"/>
                </a:lnTo>
                <a:lnTo>
                  <a:pt x="3" y="48"/>
                </a:lnTo>
                <a:lnTo>
                  <a:pt x="3" y="46"/>
                </a:lnTo>
                <a:lnTo>
                  <a:pt x="3" y="45"/>
                </a:lnTo>
                <a:lnTo>
                  <a:pt x="4" y="45"/>
                </a:lnTo>
                <a:lnTo>
                  <a:pt x="5" y="45"/>
                </a:lnTo>
                <a:lnTo>
                  <a:pt x="4" y="44"/>
                </a:lnTo>
                <a:lnTo>
                  <a:pt x="4" y="44"/>
                </a:lnTo>
                <a:lnTo>
                  <a:pt x="4" y="43"/>
                </a:lnTo>
                <a:lnTo>
                  <a:pt x="4" y="41"/>
                </a:lnTo>
                <a:lnTo>
                  <a:pt x="4" y="41"/>
                </a:lnTo>
                <a:lnTo>
                  <a:pt x="3" y="40"/>
                </a:lnTo>
                <a:lnTo>
                  <a:pt x="3" y="40"/>
                </a:lnTo>
                <a:lnTo>
                  <a:pt x="2" y="40"/>
                </a:lnTo>
                <a:lnTo>
                  <a:pt x="0" y="40"/>
                </a:lnTo>
                <a:lnTo>
                  <a:pt x="0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6"/>
                </a:lnTo>
                <a:lnTo>
                  <a:pt x="0" y="35"/>
                </a:lnTo>
                <a:lnTo>
                  <a:pt x="0" y="35"/>
                </a:lnTo>
                <a:lnTo>
                  <a:pt x="2" y="35"/>
                </a:lnTo>
                <a:lnTo>
                  <a:pt x="2" y="35"/>
                </a:lnTo>
                <a:lnTo>
                  <a:pt x="2" y="34"/>
                </a:lnTo>
                <a:lnTo>
                  <a:pt x="2" y="33"/>
                </a:lnTo>
                <a:lnTo>
                  <a:pt x="2" y="33"/>
                </a:lnTo>
                <a:lnTo>
                  <a:pt x="2" y="31"/>
                </a:lnTo>
                <a:lnTo>
                  <a:pt x="2" y="30"/>
                </a:lnTo>
                <a:lnTo>
                  <a:pt x="2" y="30"/>
                </a:lnTo>
                <a:lnTo>
                  <a:pt x="2" y="29"/>
                </a:lnTo>
                <a:lnTo>
                  <a:pt x="2" y="28"/>
                </a:lnTo>
                <a:lnTo>
                  <a:pt x="0" y="28"/>
                </a:lnTo>
                <a:lnTo>
                  <a:pt x="0" y="26"/>
                </a:lnTo>
                <a:lnTo>
                  <a:pt x="0" y="25"/>
                </a:lnTo>
                <a:lnTo>
                  <a:pt x="0" y="25"/>
                </a:lnTo>
                <a:lnTo>
                  <a:pt x="0" y="24"/>
                </a:lnTo>
                <a:lnTo>
                  <a:pt x="0" y="23"/>
                </a:lnTo>
                <a:lnTo>
                  <a:pt x="0" y="23"/>
                </a:lnTo>
                <a:lnTo>
                  <a:pt x="0" y="21"/>
                </a:lnTo>
                <a:lnTo>
                  <a:pt x="0" y="21"/>
                </a:lnTo>
                <a:lnTo>
                  <a:pt x="2" y="21"/>
                </a:lnTo>
                <a:lnTo>
                  <a:pt x="3" y="21"/>
                </a:lnTo>
                <a:lnTo>
                  <a:pt x="3" y="21"/>
                </a:lnTo>
                <a:lnTo>
                  <a:pt x="4" y="23"/>
                </a:lnTo>
                <a:lnTo>
                  <a:pt x="4" y="23"/>
                </a:lnTo>
                <a:lnTo>
                  <a:pt x="4" y="24"/>
                </a:lnTo>
                <a:lnTo>
                  <a:pt x="4" y="25"/>
                </a:lnTo>
                <a:lnTo>
                  <a:pt x="5" y="25"/>
                </a:lnTo>
                <a:lnTo>
                  <a:pt x="5" y="24"/>
                </a:lnTo>
                <a:lnTo>
                  <a:pt x="7" y="23"/>
                </a:lnTo>
                <a:lnTo>
                  <a:pt x="8" y="23"/>
                </a:lnTo>
                <a:lnTo>
                  <a:pt x="8" y="21"/>
                </a:lnTo>
                <a:lnTo>
                  <a:pt x="8" y="21"/>
                </a:lnTo>
                <a:lnTo>
                  <a:pt x="8" y="23"/>
                </a:lnTo>
                <a:lnTo>
                  <a:pt x="8" y="23"/>
                </a:lnTo>
                <a:lnTo>
                  <a:pt x="8" y="25"/>
                </a:lnTo>
                <a:lnTo>
                  <a:pt x="8" y="25"/>
                </a:lnTo>
                <a:lnTo>
                  <a:pt x="8" y="26"/>
                </a:lnTo>
                <a:lnTo>
                  <a:pt x="8" y="28"/>
                </a:lnTo>
                <a:lnTo>
                  <a:pt x="8" y="28"/>
                </a:lnTo>
                <a:lnTo>
                  <a:pt x="8" y="29"/>
                </a:lnTo>
                <a:lnTo>
                  <a:pt x="8" y="29"/>
                </a:lnTo>
                <a:lnTo>
                  <a:pt x="9" y="29"/>
                </a:lnTo>
                <a:lnTo>
                  <a:pt x="10" y="29"/>
                </a:lnTo>
                <a:lnTo>
                  <a:pt x="10" y="29"/>
                </a:lnTo>
                <a:lnTo>
                  <a:pt x="12" y="29"/>
                </a:lnTo>
                <a:lnTo>
                  <a:pt x="12" y="30"/>
                </a:lnTo>
                <a:lnTo>
                  <a:pt x="13" y="30"/>
                </a:lnTo>
                <a:lnTo>
                  <a:pt x="13" y="31"/>
                </a:lnTo>
                <a:lnTo>
                  <a:pt x="14" y="31"/>
                </a:lnTo>
                <a:lnTo>
                  <a:pt x="14" y="31"/>
                </a:lnTo>
                <a:lnTo>
                  <a:pt x="15" y="31"/>
                </a:lnTo>
                <a:lnTo>
                  <a:pt x="17" y="31"/>
                </a:lnTo>
                <a:lnTo>
                  <a:pt x="17" y="31"/>
                </a:lnTo>
                <a:lnTo>
                  <a:pt x="17" y="33"/>
                </a:lnTo>
                <a:lnTo>
                  <a:pt x="17" y="33"/>
                </a:lnTo>
                <a:lnTo>
                  <a:pt x="17" y="34"/>
                </a:lnTo>
                <a:lnTo>
                  <a:pt x="18" y="34"/>
                </a:lnTo>
                <a:lnTo>
                  <a:pt x="19" y="34"/>
                </a:lnTo>
                <a:lnTo>
                  <a:pt x="19" y="33"/>
                </a:lnTo>
                <a:lnTo>
                  <a:pt x="19" y="33"/>
                </a:lnTo>
                <a:lnTo>
                  <a:pt x="19" y="31"/>
                </a:lnTo>
                <a:lnTo>
                  <a:pt x="19" y="31"/>
                </a:lnTo>
                <a:lnTo>
                  <a:pt x="22" y="31"/>
                </a:lnTo>
                <a:lnTo>
                  <a:pt x="22" y="31"/>
                </a:lnTo>
                <a:lnTo>
                  <a:pt x="22" y="30"/>
                </a:lnTo>
                <a:lnTo>
                  <a:pt x="22" y="30"/>
                </a:lnTo>
                <a:lnTo>
                  <a:pt x="21" y="30"/>
                </a:lnTo>
                <a:lnTo>
                  <a:pt x="21" y="29"/>
                </a:lnTo>
                <a:lnTo>
                  <a:pt x="19" y="29"/>
                </a:lnTo>
                <a:lnTo>
                  <a:pt x="19" y="28"/>
                </a:lnTo>
                <a:lnTo>
                  <a:pt x="19" y="28"/>
                </a:lnTo>
                <a:lnTo>
                  <a:pt x="19" y="26"/>
                </a:lnTo>
                <a:lnTo>
                  <a:pt x="21" y="26"/>
                </a:lnTo>
                <a:lnTo>
                  <a:pt x="21" y="25"/>
                </a:lnTo>
                <a:lnTo>
                  <a:pt x="21" y="25"/>
                </a:lnTo>
                <a:lnTo>
                  <a:pt x="21" y="24"/>
                </a:lnTo>
                <a:lnTo>
                  <a:pt x="21" y="23"/>
                </a:lnTo>
                <a:lnTo>
                  <a:pt x="21" y="23"/>
                </a:lnTo>
                <a:lnTo>
                  <a:pt x="21" y="21"/>
                </a:lnTo>
                <a:lnTo>
                  <a:pt x="19" y="21"/>
                </a:lnTo>
                <a:lnTo>
                  <a:pt x="19" y="20"/>
                </a:lnTo>
                <a:lnTo>
                  <a:pt x="19" y="20"/>
                </a:lnTo>
                <a:lnTo>
                  <a:pt x="19" y="19"/>
                </a:lnTo>
                <a:lnTo>
                  <a:pt x="19" y="18"/>
                </a:lnTo>
                <a:lnTo>
                  <a:pt x="19" y="16"/>
                </a:lnTo>
                <a:lnTo>
                  <a:pt x="19" y="16"/>
                </a:lnTo>
                <a:lnTo>
                  <a:pt x="19" y="16"/>
                </a:lnTo>
                <a:lnTo>
                  <a:pt x="21" y="15"/>
                </a:lnTo>
                <a:lnTo>
                  <a:pt x="21" y="14"/>
                </a:lnTo>
                <a:lnTo>
                  <a:pt x="21" y="14"/>
                </a:lnTo>
                <a:lnTo>
                  <a:pt x="22" y="12"/>
                </a:lnTo>
                <a:lnTo>
                  <a:pt x="22" y="11"/>
                </a:lnTo>
                <a:lnTo>
                  <a:pt x="22" y="11"/>
                </a:lnTo>
                <a:lnTo>
                  <a:pt x="22" y="10"/>
                </a:lnTo>
                <a:lnTo>
                  <a:pt x="21" y="11"/>
                </a:lnTo>
                <a:lnTo>
                  <a:pt x="21" y="10"/>
                </a:lnTo>
                <a:lnTo>
                  <a:pt x="21" y="9"/>
                </a:lnTo>
                <a:lnTo>
                  <a:pt x="21" y="9"/>
                </a:lnTo>
                <a:lnTo>
                  <a:pt x="22" y="7"/>
                </a:lnTo>
                <a:lnTo>
                  <a:pt x="22" y="7"/>
                </a:lnTo>
                <a:lnTo>
                  <a:pt x="22" y="6"/>
                </a:lnTo>
                <a:lnTo>
                  <a:pt x="22" y="6"/>
                </a:lnTo>
                <a:lnTo>
                  <a:pt x="22" y="5"/>
                </a:lnTo>
                <a:lnTo>
                  <a:pt x="23" y="5"/>
                </a:lnTo>
                <a:lnTo>
                  <a:pt x="23" y="4"/>
                </a:lnTo>
                <a:lnTo>
                  <a:pt x="23" y="4"/>
                </a:lnTo>
                <a:lnTo>
                  <a:pt x="23" y="2"/>
                </a:lnTo>
                <a:lnTo>
                  <a:pt x="22" y="2"/>
                </a:lnTo>
                <a:lnTo>
                  <a:pt x="22" y="4"/>
                </a:lnTo>
                <a:lnTo>
                  <a:pt x="22" y="4"/>
                </a:lnTo>
                <a:lnTo>
                  <a:pt x="22" y="5"/>
                </a:lnTo>
                <a:lnTo>
                  <a:pt x="22" y="6"/>
                </a:lnTo>
                <a:lnTo>
                  <a:pt x="21" y="5"/>
                </a:lnTo>
                <a:lnTo>
                  <a:pt x="19" y="5"/>
                </a:lnTo>
                <a:lnTo>
                  <a:pt x="19" y="5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2"/>
                </a:lnTo>
                <a:lnTo>
                  <a:pt x="21" y="2"/>
                </a:lnTo>
                <a:lnTo>
                  <a:pt x="21" y="1"/>
                </a:lnTo>
                <a:lnTo>
                  <a:pt x="22" y="1"/>
                </a:lnTo>
                <a:lnTo>
                  <a:pt x="22" y="0"/>
                </a:lnTo>
                <a:lnTo>
                  <a:pt x="22" y="0"/>
                </a:lnTo>
                <a:lnTo>
                  <a:pt x="23" y="0"/>
                </a:lnTo>
                <a:lnTo>
                  <a:pt x="24" y="1"/>
                </a:lnTo>
                <a:lnTo>
                  <a:pt x="24" y="1"/>
                </a:lnTo>
                <a:lnTo>
                  <a:pt x="24" y="2"/>
                </a:lnTo>
                <a:lnTo>
                  <a:pt x="24" y="2"/>
                </a:lnTo>
                <a:lnTo>
                  <a:pt x="26" y="2"/>
                </a:lnTo>
                <a:lnTo>
                  <a:pt x="27" y="2"/>
                </a:lnTo>
                <a:lnTo>
                  <a:pt x="27" y="2"/>
                </a:lnTo>
                <a:lnTo>
                  <a:pt x="27" y="1"/>
                </a:lnTo>
                <a:lnTo>
                  <a:pt x="27" y="0"/>
                </a:lnTo>
                <a:lnTo>
                  <a:pt x="27" y="0"/>
                </a:lnTo>
                <a:lnTo>
                  <a:pt x="28" y="0"/>
                </a:lnTo>
                <a:lnTo>
                  <a:pt x="28" y="0"/>
                </a:lnTo>
                <a:lnTo>
                  <a:pt x="28" y="1"/>
                </a:lnTo>
                <a:lnTo>
                  <a:pt x="28" y="1"/>
                </a:lnTo>
                <a:lnTo>
                  <a:pt x="28" y="2"/>
                </a:lnTo>
                <a:lnTo>
                  <a:pt x="28" y="4"/>
                </a:lnTo>
                <a:lnTo>
                  <a:pt x="28" y="4"/>
                </a:lnTo>
                <a:lnTo>
                  <a:pt x="28" y="5"/>
                </a:lnTo>
                <a:lnTo>
                  <a:pt x="27" y="5"/>
                </a:lnTo>
                <a:lnTo>
                  <a:pt x="27" y="5"/>
                </a:lnTo>
                <a:lnTo>
                  <a:pt x="26" y="5"/>
                </a:lnTo>
                <a:lnTo>
                  <a:pt x="24" y="5"/>
                </a:lnTo>
                <a:lnTo>
                  <a:pt x="24" y="6"/>
                </a:lnTo>
                <a:lnTo>
                  <a:pt x="24" y="6"/>
                </a:lnTo>
                <a:lnTo>
                  <a:pt x="26" y="7"/>
                </a:lnTo>
                <a:lnTo>
                  <a:pt x="27" y="7"/>
                </a:lnTo>
                <a:lnTo>
                  <a:pt x="27" y="7"/>
                </a:lnTo>
                <a:lnTo>
                  <a:pt x="28" y="7"/>
                </a:lnTo>
                <a:lnTo>
                  <a:pt x="29" y="7"/>
                </a:lnTo>
                <a:lnTo>
                  <a:pt x="29" y="7"/>
                </a:lnTo>
                <a:lnTo>
                  <a:pt x="29" y="9"/>
                </a:lnTo>
                <a:lnTo>
                  <a:pt x="29" y="9"/>
                </a:lnTo>
                <a:lnTo>
                  <a:pt x="29" y="10"/>
                </a:lnTo>
                <a:lnTo>
                  <a:pt x="29" y="10"/>
                </a:lnTo>
                <a:lnTo>
                  <a:pt x="29" y="10"/>
                </a:lnTo>
                <a:lnTo>
                  <a:pt x="31" y="10"/>
                </a:lnTo>
                <a:lnTo>
                  <a:pt x="32" y="10"/>
                </a:lnTo>
                <a:lnTo>
                  <a:pt x="33" y="10"/>
                </a:lnTo>
                <a:lnTo>
                  <a:pt x="33" y="10"/>
                </a:lnTo>
                <a:lnTo>
                  <a:pt x="33" y="11"/>
                </a:lnTo>
                <a:lnTo>
                  <a:pt x="33" y="11"/>
                </a:lnTo>
                <a:lnTo>
                  <a:pt x="33" y="12"/>
                </a:lnTo>
                <a:lnTo>
                  <a:pt x="33" y="14"/>
                </a:lnTo>
                <a:lnTo>
                  <a:pt x="34" y="14"/>
                </a:lnTo>
                <a:lnTo>
                  <a:pt x="34" y="15"/>
                </a:lnTo>
                <a:lnTo>
                  <a:pt x="36" y="15"/>
                </a:lnTo>
                <a:lnTo>
                  <a:pt x="36" y="15"/>
                </a:lnTo>
                <a:lnTo>
                  <a:pt x="37" y="15"/>
                </a:lnTo>
                <a:lnTo>
                  <a:pt x="37" y="16"/>
                </a:lnTo>
                <a:lnTo>
                  <a:pt x="37" y="16"/>
                </a:lnTo>
                <a:lnTo>
                  <a:pt x="37" y="18"/>
                </a:lnTo>
                <a:lnTo>
                  <a:pt x="38" y="18"/>
                </a:lnTo>
                <a:lnTo>
                  <a:pt x="38" y="18"/>
                </a:lnTo>
                <a:lnTo>
                  <a:pt x="39" y="18"/>
                </a:lnTo>
                <a:lnTo>
                  <a:pt x="41" y="18"/>
                </a:lnTo>
                <a:lnTo>
                  <a:pt x="41" y="18"/>
                </a:lnTo>
                <a:lnTo>
                  <a:pt x="41" y="19"/>
                </a:lnTo>
                <a:lnTo>
                  <a:pt x="42" y="20"/>
                </a:lnTo>
                <a:lnTo>
                  <a:pt x="42" y="20"/>
                </a:lnTo>
                <a:lnTo>
                  <a:pt x="43" y="20"/>
                </a:lnTo>
                <a:lnTo>
                  <a:pt x="43" y="20"/>
                </a:lnTo>
                <a:lnTo>
                  <a:pt x="43" y="19"/>
                </a:lnTo>
                <a:lnTo>
                  <a:pt x="43" y="18"/>
                </a:lnTo>
                <a:lnTo>
                  <a:pt x="44" y="18"/>
                </a:lnTo>
                <a:lnTo>
                  <a:pt x="46" y="18"/>
                </a:lnTo>
                <a:lnTo>
                  <a:pt x="46" y="16"/>
                </a:lnTo>
                <a:lnTo>
                  <a:pt x="46" y="16"/>
                </a:lnTo>
                <a:lnTo>
                  <a:pt x="44" y="15"/>
                </a:lnTo>
                <a:lnTo>
                  <a:pt x="43" y="15"/>
                </a:lnTo>
                <a:lnTo>
                  <a:pt x="43" y="14"/>
                </a:lnTo>
                <a:lnTo>
                  <a:pt x="43" y="14"/>
                </a:lnTo>
                <a:lnTo>
                  <a:pt x="43" y="12"/>
                </a:lnTo>
                <a:lnTo>
                  <a:pt x="43" y="11"/>
                </a:lnTo>
                <a:lnTo>
                  <a:pt x="43" y="11"/>
                </a:lnTo>
                <a:lnTo>
                  <a:pt x="43" y="10"/>
                </a:lnTo>
                <a:lnTo>
                  <a:pt x="43" y="10"/>
                </a:lnTo>
                <a:lnTo>
                  <a:pt x="44" y="9"/>
                </a:lnTo>
                <a:lnTo>
                  <a:pt x="44" y="9"/>
                </a:lnTo>
                <a:lnTo>
                  <a:pt x="46" y="7"/>
                </a:lnTo>
                <a:lnTo>
                  <a:pt x="46" y="7"/>
                </a:lnTo>
                <a:lnTo>
                  <a:pt x="46" y="6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5" name="Freeform 523" hidden="1">
            <a:extLst>
              <a:ext uri="{FF2B5EF4-FFF2-40B4-BE49-F238E27FC236}">
                <a16:creationId xmlns:a16="http://schemas.microsoft.com/office/drawing/2014/main" id="{34205201-4DAA-4044-81EB-8799D6B6191B}"/>
              </a:ext>
            </a:extLst>
          </p:cNvPr>
          <p:cNvSpPr>
            <a:spLocks/>
          </p:cNvSpPr>
          <p:nvPr/>
        </p:nvSpPr>
        <p:spPr bwMode="auto">
          <a:xfrm>
            <a:off x="12534252" y="4964254"/>
            <a:ext cx="1032562" cy="977045"/>
          </a:xfrm>
          <a:custGeom>
            <a:avLst/>
            <a:gdLst>
              <a:gd name="T0" fmla="*/ 85 w 93"/>
              <a:gd name="T1" fmla="*/ 10 h 88"/>
              <a:gd name="T2" fmla="*/ 88 w 93"/>
              <a:gd name="T3" fmla="*/ 17 h 88"/>
              <a:gd name="T4" fmla="*/ 87 w 93"/>
              <a:gd name="T5" fmla="*/ 22 h 88"/>
              <a:gd name="T6" fmla="*/ 88 w 93"/>
              <a:gd name="T7" fmla="*/ 27 h 88"/>
              <a:gd name="T8" fmla="*/ 88 w 93"/>
              <a:gd name="T9" fmla="*/ 33 h 88"/>
              <a:gd name="T10" fmla="*/ 90 w 93"/>
              <a:gd name="T11" fmla="*/ 39 h 88"/>
              <a:gd name="T12" fmla="*/ 93 w 93"/>
              <a:gd name="T13" fmla="*/ 46 h 88"/>
              <a:gd name="T14" fmla="*/ 92 w 93"/>
              <a:gd name="T15" fmla="*/ 51 h 88"/>
              <a:gd name="T16" fmla="*/ 87 w 93"/>
              <a:gd name="T17" fmla="*/ 52 h 88"/>
              <a:gd name="T18" fmla="*/ 85 w 93"/>
              <a:gd name="T19" fmla="*/ 57 h 88"/>
              <a:gd name="T20" fmla="*/ 87 w 93"/>
              <a:gd name="T21" fmla="*/ 62 h 88"/>
              <a:gd name="T22" fmla="*/ 85 w 93"/>
              <a:gd name="T23" fmla="*/ 65 h 88"/>
              <a:gd name="T24" fmla="*/ 88 w 93"/>
              <a:gd name="T25" fmla="*/ 67 h 88"/>
              <a:gd name="T26" fmla="*/ 90 w 93"/>
              <a:gd name="T27" fmla="*/ 72 h 88"/>
              <a:gd name="T28" fmla="*/ 84 w 93"/>
              <a:gd name="T29" fmla="*/ 72 h 88"/>
              <a:gd name="T30" fmla="*/ 80 w 93"/>
              <a:gd name="T31" fmla="*/ 72 h 88"/>
              <a:gd name="T32" fmla="*/ 77 w 93"/>
              <a:gd name="T33" fmla="*/ 75 h 88"/>
              <a:gd name="T34" fmla="*/ 73 w 93"/>
              <a:gd name="T35" fmla="*/ 78 h 88"/>
              <a:gd name="T36" fmla="*/ 67 w 93"/>
              <a:gd name="T37" fmla="*/ 81 h 88"/>
              <a:gd name="T38" fmla="*/ 64 w 93"/>
              <a:gd name="T39" fmla="*/ 83 h 88"/>
              <a:gd name="T40" fmla="*/ 67 w 93"/>
              <a:gd name="T41" fmla="*/ 88 h 88"/>
              <a:gd name="T42" fmla="*/ 60 w 93"/>
              <a:gd name="T43" fmla="*/ 86 h 88"/>
              <a:gd name="T44" fmla="*/ 55 w 93"/>
              <a:gd name="T45" fmla="*/ 83 h 88"/>
              <a:gd name="T46" fmla="*/ 53 w 93"/>
              <a:gd name="T47" fmla="*/ 76 h 88"/>
              <a:gd name="T48" fmla="*/ 50 w 93"/>
              <a:gd name="T49" fmla="*/ 73 h 88"/>
              <a:gd name="T50" fmla="*/ 44 w 93"/>
              <a:gd name="T51" fmla="*/ 73 h 88"/>
              <a:gd name="T52" fmla="*/ 39 w 93"/>
              <a:gd name="T53" fmla="*/ 71 h 88"/>
              <a:gd name="T54" fmla="*/ 35 w 93"/>
              <a:gd name="T55" fmla="*/ 66 h 88"/>
              <a:gd name="T56" fmla="*/ 31 w 93"/>
              <a:gd name="T57" fmla="*/ 59 h 88"/>
              <a:gd name="T58" fmla="*/ 25 w 93"/>
              <a:gd name="T59" fmla="*/ 61 h 88"/>
              <a:gd name="T60" fmla="*/ 20 w 93"/>
              <a:gd name="T61" fmla="*/ 63 h 88"/>
              <a:gd name="T62" fmla="*/ 12 w 93"/>
              <a:gd name="T63" fmla="*/ 63 h 88"/>
              <a:gd name="T64" fmla="*/ 9 w 93"/>
              <a:gd name="T65" fmla="*/ 61 h 88"/>
              <a:gd name="T66" fmla="*/ 6 w 93"/>
              <a:gd name="T67" fmla="*/ 56 h 88"/>
              <a:gd name="T68" fmla="*/ 1 w 93"/>
              <a:gd name="T69" fmla="*/ 53 h 88"/>
              <a:gd name="T70" fmla="*/ 2 w 93"/>
              <a:gd name="T71" fmla="*/ 48 h 88"/>
              <a:gd name="T72" fmla="*/ 6 w 93"/>
              <a:gd name="T73" fmla="*/ 46 h 88"/>
              <a:gd name="T74" fmla="*/ 11 w 93"/>
              <a:gd name="T75" fmla="*/ 43 h 88"/>
              <a:gd name="T76" fmla="*/ 15 w 93"/>
              <a:gd name="T77" fmla="*/ 38 h 88"/>
              <a:gd name="T78" fmla="*/ 19 w 93"/>
              <a:gd name="T79" fmla="*/ 33 h 88"/>
              <a:gd name="T80" fmla="*/ 15 w 93"/>
              <a:gd name="T81" fmla="*/ 29 h 88"/>
              <a:gd name="T82" fmla="*/ 15 w 93"/>
              <a:gd name="T83" fmla="*/ 24 h 88"/>
              <a:gd name="T84" fmla="*/ 19 w 93"/>
              <a:gd name="T85" fmla="*/ 27 h 88"/>
              <a:gd name="T86" fmla="*/ 22 w 93"/>
              <a:gd name="T87" fmla="*/ 27 h 88"/>
              <a:gd name="T88" fmla="*/ 25 w 93"/>
              <a:gd name="T89" fmla="*/ 31 h 88"/>
              <a:gd name="T90" fmla="*/ 31 w 93"/>
              <a:gd name="T91" fmla="*/ 32 h 88"/>
              <a:gd name="T92" fmla="*/ 33 w 93"/>
              <a:gd name="T93" fmla="*/ 27 h 88"/>
              <a:gd name="T94" fmla="*/ 33 w 93"/>
              <a:gd name="T95" fmla="*/ 22 h 88"/>
              <a:gd name="T96" fmla="*/ 31 w 93"/>
              <a:gd name="T97" fmla="*/ 18 h 88"/>
              <a:gd name="T98" fmla="*/ 30 w 93"/>
              <a:gd name="T99" fmla="*/ 14 h 88"/>
              <a:gd name="T100" fmla="*/ 33 w 93"/>
              <a:gd name="T101" fmla="*/ 10 h 88"/>
              <a:gd name="T102" fmla="*/ 34 w 93"/>
              <a:gd name="T103" fmla="*/ 10 h 88"/>
              <a:gd name="T104" fmla="*/ 39 w 93"/>
              <a:gd name="T105" fmla="*/ 8 h 88"/>
              <a:gd name="T106" fmla="*/ 41 w 93"/>
              <a:gd name="T107" fmla="*/ 3 h 88"/>
              <a:gd name="T108" fmla="*/ 48 w 93"/>
              <a:gd name="T109" fmla="*/ 0 h 88"/>
              <a:gd name="T110" fmla="*/ 54 w 93"/>
              <a:gd name="T111" fmla="*/ 0 h 88"/>
              <a:gd name="T112" fmla="*/ 58 w 93"/>
              <a:gd name="T113" fmla="*/ 4 h 88"/>
              <a:gd name="T114" fmla="*/ 64 w 93"/>
              <a:gd name="T115" fmla="*/ 7 h 88"/>
              <a:gd name="T116" fmla="*/ 68 w 93"/>
              <a:gd name="T117" fmla="*/ 3 h 88"/>
              <a:gd name="T118" fmla="*/ 72 w 93"/>
              <a:gd name="T119" fmla="*/ 5 h 88"/>
              <a:gd name="T120" fmla="*/ 77 w 93"/>
              <a:gd name="T121" fmla="*/ 3 h 88"/>
              <a:gd name="T122" fmla="*/ 83 w 93"/>
              <a:gd name="T123" fmla="*/ 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3" h="88">
                <a:moveTo>
                  <a:pt x="84" y="7"/>
                </a:moveTo>
                <a:lnTo>
                  <a:pt x="85" y="7"/>
                </a:lnTo>
                <a:lnTo>
                  <a:pt x="85" y="7"/>
                </a:lnTo>
                <a:lnTo>
                  <a:pt x="85" y="8"/>
                </a:lnTo>
                <a:lnTo>
                  <a:pt x="85" y="8"/>
                </a:lnTo>
                <a:lnTo>
                  <a:pt x="85" y="9"/>
                </a:lnTo>
                <a:lnTo>
                  <a:pt x="85" y="10"/>
                </a:lnTo>
                <a:lnTo>
                  <a:pt x="85" y="10"/>
                </a:lnTo>
                <a:lnTo>
                  <a:pt x="85" y="12"/>
                </a:lnTo>
                <a:lnTo>
                  <a:pt x="87" y="13"/>
                </a:lnTo>
                <a:lnTo>
                  <a:pt x="87" y="14"/>
                </a:lnTo>
                <a:lnTo>
                  <a:pt x="88" y="14"/>
                </a:lnTo>
                <a:lnTo>
                  <a:pt x="88" y="14"/>
                </a:lnTo>
                <a:lnTo>
                  <a:pt x="88" y="17"/>
                </a:lnTo>
                <a:lnTo>
                  <a:pt x="88" y="17"/>
                </a:lnTo>
                <a:lnTo>
                  <a:pt x="88" y="17"/>
                </a:lnTo>
                <a:lnTo>
                  <a:pt x="87" y="17"/>
                </a:lnTo>
                <a:lnTo>
                  <a:pt x="85" y="18"/>
                </a:lnTo>
                <a:lnTo>
                  <a:pt x="85" y="19"/>
                </a:lnTo>
                <a:lnTo>
                  <a:pt x="85" y="19"/>
                </a:lnTo>
                <a:lnTo>
                  <a:pt x="85" y="20"/>
                </a:lnTo>
                <a:lnTo>
                  <a:pt x="85" y="22"/>
                </a:lnTo>
                <a:lnTo>
                  <a:pt x="85" y="22"/>
                </a:lnTo>
                <a:lnTo>
                  <a:pt x="87" y="22"/>
                </a:lnTo>
                <a:lnTo>
                  <a:pt x="88" y="22"/>
                </a:lnTo>
                <a:lnTo>
                  <a:pt x="88" y="23"/>
                </a:lnTo>
                <a:lnTo>
                  <a:pt x="88" y="24"/>
                </a:lnTo>
                <a:lnTo>
                  <a:pt x="88" y="24"/>
                </a:lnTo>
                <a:lnTo>
                  <a:pt x="88" y="24"/>
                </a:lnTo>
                <a:lnTo>
                  <a:pt x="87" y="25"/>
                </a:lnTo>
                <a:lnTo>
                  <a:pt x="88" y="27"/>
                </a:lnTo>
                <a:lnTo>
                  <a:pt x="88" y="27"/>
                </a:lnTo>
                <a:lnTo>
                  <a:pt x="88" y="27"/>
                </a:lnTo>
                <a:lnTo>
                  <a:pt x="88" y="28"/>
                </a:lnTo>
                <a:lnTo>
                  <a:pt x="88" y="29"/>
                </a:lnTo>
                <a:lnTo>
                  <a:pt x="88" y="29"/>
                </a:lnTo>
                <a:lnTo>
                  <a:pt x="88" y="31"/>
                </a:lnTo>
                <a:lnTo>
                  <a:pt x="88" y="32"/>
                </a:lnTo>
                <a:lnTo>
                  <a:pt x="88" y="33"/>
                </a:lnTo>
                <a:lnTo>
                  <a:pt x="88" y="33"/>
                </a:lnTo>
                <a:lnTo>
                  <a:pt x="88" y="33"/>
                </a:lnTo>
                <a:lnTo>
                  <a:pt x="89" y="34"/>
                </a:lnTo>
                <a:lnTo>
                  <a:pt x="89" y="36"/>
                </a:lnTo>
                <a:lnTo>
                  <a:pt x="89" y="36"/>
                </a:lnTo>
                <a:lnTo>
                  <a:pt x="90" y="37"/>
                </a:lnTo>
                <a:lnTo>
                  <a:pt x="90" y="38"/>
                </a:lnTo>
                <a:lnTo>
                  <a:pt x="90" y="38"/>
                </a:lnTo>
                <a:lnTo>
                  <a:pt x="90" y="39"/>
                </a:lnTo>
                <a:lnTo>
                  <a:pt x="90" y="41"/>
                </a:lnTo>
                <a:lnTo>
                  <a:pt x="90" y="41"/>
                </a:lnTo>
                <a:lnTo>
                  <a:pt x="92" y="41"/>
                </a:lnTo>
                <a:lnTo>
                  <a:pt x="92" y="42"/>
                </a:lnTo>
                <a:lnTo>
                  <a:pt x="92" y="43"/>
                </a:lnTo>
                <a:lnTo>
                  <a:pt x="93" y="43"/>
                </a:lnTo>
                <a:lnTo>
                  <a:pt x="93" y="44"/>
                </a:lnTo>
                <a:lnTo>
                  <a:pt x="93" y="46"/>
                </a:lnTo>
                <a:lnTo>
                  <a:pt x="93" y="46"/>
                </a:lnTo>
                <a:lnTo>
                  <a:pt x="93" y="47"/>
                </a:lnTo>
                <a:lnTo>
                  <a:pt x="93" y="48"/>
                </a:lnTo>
                <a:lnTo>
                  <a:pt x="93" y="48"/>
                </a:lnTo>
                <a:lnTo>
                  <a:pt x="93" y="48"/>
                </a:lnTo>
                <a:lnTo>
                  <a:pt x="93" y="48"/>
                </a:lnTo>
                <a:lnTo>
                  <a:pt x="93" y="49"/>
                </a:lnTo>
                <a:lnTo>
                  <a:pt x="92" y="51"/>
                </a:lnTo>
                <a:lnTo>
                  <a:pt x="92" y="52"/>
                </a:lnTo>
                <a:lnTo>
                  <a:pt x="90" y="52"/>
                </a:lnTo>
                <a:lnTo>
                  <a:pt x="90" y="52"/>
                </a:lnTo>
                <a:lnTo>
                  <a:pt x="89" y="52"/>
                </a:lnTo>
                <a:lnTo>
                  <a:pt x="88" y="52"/>
                </a:lnTo>
                <a:lnTo>
                  <a:pt x="88" y="52"/>
                </a:lnTo>
                <a:lnTo>
                  <a:pt x="87" y="52"/>
                </a:lnTo>
                <a:lnTo>
                  <a:pt x="87" y="52"/>
                </a:lnTo>
                <a:lnTo>
                  <a:pt x="85" y="53"/>
                </a:lnTo>
                <a:lnTo>
                  <a:pt x="85" y="54"/>
                </a:lnTo>
                <a:lnTo>
                  <a:pt x="85" y="54"/>
                </a:lnTo>
                <a:lnTo>
                  <a:pt x="85" y="54"/>
                </a:lnTo>
                <a:lnTo>
                  <a:pt x="85" y="54"/>
                </a:lnTo>
                <a:lnTo>
                  <a:pt x="85" y="56"/>
                </a:lnTo>
                <a:lnTo>
                  <a:pt x="85" y="57"/>
                </a:lnTo>
                <a:lnTo>
                  <a:pt x="85" y="57"/>
                </a:lnTo>
                <a:lnTo>
                  <a:pt x="87" y="57"/>
                </a:lnTo>
                <a:lnTo>
                  <a:pt x="88" y="57"/>
                </a:lnTo>
                <a:lnTo>
                  <a:pt x="88" y="57"/>
                </a:lnTo>
                <a:lnTo>
                  <a:pt x="88" y="58"/>
                </a:lnTo>
                <a:lnTo>
                  <a:pt x="88" y="59"/>
                </a:lnTo>
                <a:lnTo>
                  <a:pt x="88" y="59"/>
                </a:lnTo>
                <a:lnTo>
                  <a:pt x="88" y="61"/>
                </a:lnTo>
                <a:lnTo>
                  <a:pt x="87" y="62"/>
                </a:lnTo>
                <a:lnTo>
                  <a:pt x="87" y="62"/>
                </a:lnTo>
                <a:lnTo>
                  <a:pt x="85" y="62"/>
                </a:lnTo>
                <a:lnTo>
                  <a:pt x="84" y="62"/>
                </a:lnTo>
                <a:lnTo>
                  <a:pt x="83" y="62"/>
                </a:lnTo>
                <a:lnTo>
                  <a:pt x="83" y="62"/>
                </a:lnTo>
                <a:lnTo>
                  <a:pt x="84" y="63"/>
                </a:lnTo>
                <a:lnTo>
                  <a:pt x="84" y="65"/>
                </a:lnTo>
                <a:lnTo>
                  <a:pt x="85" y="65"/>
                </a:lnTo>
                <a:lnTo>
                  <a:pt x="85" y="65"/>
                </a:lnTo>
                <a:lnTo>
                  <a:pt x="87" y="65"/>
                </a:lnTo>
                <a:lnTo>
                  <a:pt x="88" y="65"/>
                </a:lnTo>
                <a:lnTo>
                  <a:pt x="88" y="65"/>
                </a:lnTo>
                <a:lnTo>
                  <a:pt x="88" y="65"/>
                </a:lnTo>
                <a:lnTo>
                  <a:pt x="88" y="66"/>
                </a:lnTo>
                <a:lnTo>
                  <a:pt x="88" y="67"/>
                </a:lnTo>
                <a:lnTo>
                  <a:pt x="88" y="67"/>
                </a:lnTo>
                <a:lnTo>
                  <a:pt x="88" y="68"/>
                </a:lnTo>
                <a:lnTo>
                  <a:pt x="88" y="70"/>
                </a:lnTo>
                <a:lnTo>
                  <a:pt x="89" y="70"/>
                </a:lnTo>
                <a:lnTo>
                  <a:pt x="90" y="70"/>
                </a:lnTo>
                <a:lnTo>
                  <a:pt x="90" y="70"/>
                </a:lnTo>
                <a:lnTo>
                  <a:pt x="90" y="71"/>
                </a:lnTo>
                <a:lnTo>
                  <a:pt x="90" y="71"/>
                </a:lnTo>
                <a:lnTo>
                  <a:pt x="90" y="72"/>
                </a:lnTo>
                <a:lnTo>
                  <a:pt x="90" y="72"/>
                </a:lnTo>
                <a:lnTo>
                  <a:pt x="89" y="72"/>
                </a:lnTo>
                <a:lnTo>
                  <a:pt x="88" y="72"/>
                </a:lnTo>
                <a:lnTo>
                  <a:pt x="88" y="72"/>
                </a:lnTo>
                <a:lnTo>
                  <a:pt x="87" y="72"/>
                </a:lnTo>
                <a:lnTo>
                  <a:pt x="85" y="72"/>
                </a:lnTo>
                <a:lnTo>
                  <a:pt x="85" y="72"/>
                </a:lnTo>
                <a:lnTo>
                  <a:pt x="84" y="72"/>
                </a:lnTo>
                <a:lnTo>
                  <a:pt x="83" y="72"/>
                </a:lnTo>
                <a:lnTo>
                  <a:pt x="83" y="72"/>
                </a:lnTo>
                <a:lnTo>
                  <a:pt x="83" y="71"/>
                </a:lnTo>
                <a:lnTo>
                  <a:pt x="82" y="71"/>
                </a:lnTo>
                <a:lnTo>
                  <a:pt x="82" y="70"/>
                </a:lnTo>
                <a:lnTo>
                  <a:pt x="82" y="71"/>
                </a:lnTo>
                <a:lnTo>
                  <a:pt x="82" y="71"/>
                </a:lnTo>
                <a:lnTo>
                  <a:pt x="80" y="72"/>
                </a:lnTo>
                <a:lnTo>
                  <a:pt x="80" y="72"/>
                </a:lnTo>
                <a:lnTo>
                  <a:pt x="80" y="73"/>
                </a:lnTo>
                <a:lnTo>
                  <a:pt x="79" y="75"/>
                </a:lnTo>
                <a:lnTo>
                  <a:pt x="79" y="75"/>
                </a:lnTo>
                <a:lnTo>
                  <a:pt x="79" y="75"/>
                </a:lnTo>
                <a:lnTo>
                  <a:pt x="79" y="75"/>
                </a:lnTo>
                <a:lnTo>
                  <a:pt x="78" y="75"/>
                </a:lnTo>
                <a:lnTo>
                  <a:pt x="77" y="75"/>
                </a:lnTo>
                <a:lnTo>
                  <a:pt x="77" y="75"/>
                </a:lnTo>
                <a:lnTo>
                  <a:pt x="77" y="76"/>
                </a:lnTo>
                <a:lnTo>
                  <a:pt x="75" y="76"/>
                </a:lnTo>
                <a:lnTo>
                  <a:pt x="75" y="77"/>
                </a:lnTo>
                <a:lnTo>
                  <a:pt x="74" y="78"/>
                </a:lnTo>
                <a:lnTo>
                  <a:pt x="74" y="78"/>
                </a:lnTo>
                <a:lnTo>
                  <a:pt x="73" y="78"/>
                </a:lnTo>
                <a:lnTo>
                  <a:pt x="73" y="78"/>
                </a:lnTo>
                <a:lnTo>
                  <a:pt x="72" y="78"/>
                </a:lnTo>
                <a:lnTo>
                  <a:pt x="72" y="80"/>
                </a:lnTo>
                <a:lnTo>
                  <a:pt x="72" y="81"/>
                </a:lnTo>
                <a:lnTo>
                  <a:pt x="70" y="81"/>
                </a:lnTo>
                <a:lnTo>
                  <a:pt x="69" y="81"/>
                </a:lnTo>
                <a:lnTo>
                  <a:pt x="69" y="81"/>
                </a:lnTo>
                <a:lnTo>
                  <a:pt x="68" y="81"/>
                </a:lnTo>
                <a:lnTo>
                  <a:pt x="67" y="81"/>
                </a:lnTo>
                <a:lnTo>
                  <a:pt x="67" y="81"/>
                </a:lnTo>
                <a:lnTo>
                  <a:pt x="67" y="81"/>
                </a:lnTo>
                <a:lnTo>
                  <a:pt x="68" y="82"/>
                </a:lnTo>
                <a:lnTo>
                  <a:pt x="68" y="83"/>
                </a:lnTo>
                <a:lnTo>
                  <a:pt x="67" y="83"/>
                </a:lnTo>
                <a:lnTo>
                  <a:pt x="65" y="83"/>
                </a:lnTo>
                <a:lnTo>
                  <a:pt x="64" y="83"/>
                </a:lnTo>
                <a:lnTo>
                  <a:pt x="64" y="83"/>
                </a:lnTo>
                <a:lnTo>
                  <a:pt x="64" y="85"/>
                </a:lnTo>
                <a:lnTo>
                  <a:pt x="64" y="86"/>
                </a:lnTo>
                <a:lnTo>
                  <a:pt x="65" y="86"/>
                </a:lnTo>
                <a:lnTo>
                  <a:pt x="67" y="86"/>
                </a:lnTo>
                <a:lnTo>
                  <a:pt x="67" y="86"/>
                </a:lnTo>
                <a:lnTo>
                  <a:pt x="67" y="87"/>
                </a:lnTo>
                <a:lnTo>
                  <a:pt x="67" y="88"/>
                </a:lnTo>
                <a:lnTo>
                  <a:pt x="67" y="88"/>
                </a:lnTo>
                <a:lnTo>
                  <a:pt x="64" y="88"/>
                </a:lnTo>
                <a:lnTo>
                  <a:pt x="64" y="88"/>
                </a:lnTo>
                <a:lnTo>
                  <a:pt x="63" y="88"/>
                </a:lnTo>
                <a:lnTo>
                  <a:pt x="63" y="87"/>
                </a:lnTo>
                <a:lnTo>
                  <a:pt x="61" y="86"/>
                </a:lnTo>
                <a:lnTo>
                  <a:pt x="60" y="86"/>
                </a:lnTo>
                <a:lnTo>
                  <a:pt x="60" y="86"/>
                </a:lnTo>
                <a:lnTo>
                  <a:pt x="60" y="86"/>
                </a:lnTo>
                <a:lnTo>
                  <a:pt x="59" y="86"/>
                </a:lnTo>
                <a:lnTo>
                  <a:pt x="58" y="86"/>
                </a:lnTo>
                <a:lnTo>
                  <a:pt x="58" y="85"/>
                </a:lnTo>
                <a:lnTo>
                  <a:pt x="58" y="83"/>
                </a:lnTo>
                <a:lnTo>
                  <a:pt x="56" y="83"/>
                </a:lnTo>
                <a:lnTo>
                  <a:pt x="55" y="83"/>
                </a:lnTo>
                <a:lnTo>
                  <a:pt x="55" y="83"/>
                </a:lnTo>
                <a:lnTo>
                  <a:pt x="55" y="83"/>
                </a:lnTo>
                <a:lnTo>
                  <a:pt x="54" y="82"/>
                </a:lnTo>
                <a:lnTo>
                  <a:pt x="54" y="81"/>
                </a:lnTo>
                <a:lnTo>
                  <a:pt x="53" y="81"/>
                </a:lnTo>
                <a:lnTo>
                  <a:pt x="53" y="80"/>
                </a:lnTo>
                <a:lnTo>
                  <a:pt x="53" y="78"/>
                </a:lnTo>
                <a:lnTo>
                  <a:pt x="53" y="78"/>
                </a:lnTo>
                <a:lnTo>
                  <a:pt x="53" y="77"/>
                </a:lnTo>
                <a:lnTo>
                  <a:pt x="53" y="76"/>
                </a:lnTo>
                <a:lnTo>
                  <a:pt x="53" y="76"/>
                </a:lnTo>
                <a:lnTo>
                  <a:pt x="53" y="76"/>
                </a:lnTo>
                <a:lnTo>
                  <a:pt x="53" y="75"/>
                </a:lnTo>
                <a:lnTo>
                  <a:pt x="53" y="73"/>
                </a:lnTo>
                <a:lnTo>
                  <a:pt x="53" y="73"/>
                </a:lnTo>
                <a:lnTo>
                  <a:pt x="53" y="73"/>
                </a:lnTo>
                <a:lnTo>
                  <a:pt x="51" y="73"/>
                </a:lnTo>
                <a:lnTo>
                  <a:pt x="50" y="73"/>
                </a:lnTo>
                <a:lnTo>
                  <a:pt x="49" y="73"/>
                </a:lnTo>
                <a:lnTo>
                  <a:pt x="48" y="73"/>
                </a:lnTo>
                <a:lnTo>
                  <a:pt x="48" y="73"/>
                </a:lnTo>
                <a:lnTo>
                  <a:pt x="46" y="73"/>
                </a:lnTo>
                <a:lnTo>
                  <a:pt x="45" y="73"/>
                </a:lnTo>
                <a:lnTo>
                  <a:pt x="45" y="73"/>
                </a:lnTo>
                <a:lnTo>
                  <a:pt x="45" y="73"/>
                </a:lnTo>
                <a:lnTo>
                  <a:pt x="44" y="73"/>
                </a:lnTo>
                <a:lnTo>
                  <a:pt x="43" y="73"/>
                </a:lnTo>
                <a:lnTo>
                  <a:pt x="41" y="72"/>
                </a:lnTo>
                <a:lnTo>
                  <a:pt x="41" y="71"/>
                </a:lnTo>
                <a:lnTo>
                  <a:pt x="41" y="71"/>
                </a:lnTo>
                <a:lnTo>
                  <a:pt x="40" y="71"/>
                </a:lnTo>
                <a:lnTo>
                  <a:pt x="39" y="71"/>
                </a:lnTo>
                <a:lnTo>
                  <a:pt x="39" y="71"/>
                </a:lnTo>
                <a:lnTo>
                  <a:pt x="39" y="71"/>
                </a:lnTo>
                <a:lnTo>
                  <a:pt x="38" y="70"/>
                </a:lnTo>
                <a:lnTo>
                  <a:pt x="36" y="68"/>
                </a:lnTo>
                <a:lnTo>
                  <a:pt x="36" y="68"/>
                </a:lnTo>
                <a:lnTo>
                  <a:pt x="36" y="67"/>
                </a:lnTo>
                <a:lnTo>
                  <a:pt x="36" y="67"/>
                </a:lnTo>
                <a:lnTo>
                  <a:pt x="36" y="66"/>
                </a:lnTo>
                <a:lnTo>
                  <a:pt x="36" y="66"/>
                </a:lnTo>
                <a:lnTo>
                  <a:pt x="35" y="66"/>
                </a:lnTo>
                <a:lnTo>
                  <a:pt x="34" y="65"/>
                </a:lnTo>
                <a:lnTo>
                  <a:pt x="34" y="65"/>
                </a:lnTo>
                <a:lnTo>
                  <a:pt x="34" y="63"/>
                </a:lnTo>
                <a:lnTo>
                  <a:pt x="34" y="62"/>
                </a:lnTo>
                <a:lnTo>
                  <a:pt x="34" y="62"/>
                </a:lnTo>
                <a:lnTo>
                  <a:pt x="33" y="61"/>
                </a:lnTo>
                <a:lnTo>
                  <a:pt x="31" y="61"/>
                </a:lnTo>
                <a:lnTo>
                  <a:pt x="31" y="59"/>
                </a:lnTo>
                <a:lnTo>
                  <a:pt x="31" y="61"/>
                </a:lnTo>
                <a:lnTo>
                  <a:pt x="30" y="61"/>
                </a:lnTo>
                <a:lnTo>
                  <a:pt x="29" y="61"/>
                </a:lnTo>
                <a:lnTo>
                  <a:pt x="29" y="61"/>
                </a:lnTo>
                <a:lnTo>
                  <a:pt x="27" y="61"/>
                </a:lnTo>
                <a:lnTo>
                  <a:pt x="26" y="61"/>
                </a:lnTo>
                <a:lnTo>
                  <a:pt x="26" y="61"/>
                </a:lnTo>
                <a:lnTo>
                  <a:pt x="25" y="61"/>
                </a:lnTo>
                <a:lnTo>
                  <a:pt x="24" y="61"/>
                </a:lnTo>
                <a:lnTo>
                  <a:pt x="24" y="61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1" y="63"/>
                </a:lnTo>
                <a:lnTo>
                  <a:pt x="20" y="63"/>
                </a:lnTo>
                <a:lnTo>
                  <a:pt x="20" y="63"/>
                </a:lnTo>
                <a:lnTo>
                  <a:pt x="19" y="63"/>
                </a:lnTo>
                <a:lnTo>
                  <a:pt x="17" y="63"/>
                </a:lnTo>
                <a:lnTo>
                  <a:pt x="17" y="63"/>
                </a:lnTo>
                <a:lnTo>
                  <a:pt x="16" y="63"/>
                </a:lnTo>
                <a:lnTo>
                  <a:pt x="15" y="63"/>
                </a:lnTo>
                <a:lnTo>
                  <a:pt x="15" y="63"/>
                </a:lnTo>
                <a:lnTo>
                  <a:pt x="14" y="63"/>
                </a:lnTo>
                <a:lnTo>
                  <a:pt x="12" y="63"/>
                </a:lnTo>
                <a:lnTo>
                  <a:pt x="12" y="63"/>
                </a:lnTo>
                <a:lnTo>
                  <a:pt x="11" y="63"/>
                </a:lnTo>
                <a:lnTo>
                  <a:pt x="10" y="63"/>
                </a:lnTo>
                <a:lnTo>
                  <a:pt x="10" y="63"/>
                </a:lnTo>
                <a:lnTo>
                  <a:pt x="10" y="62"/>
                </a:lnTo>
                <a:lnTo>
                  <a:pt x="10" y="62"/>
                </a:lnTo>
                <a:lnTo>
                  <a:pt x="10" y="61"/>
                </a:lnTo>
                <a:lnTo>
                  <a:pt x="9" y="61"/>
                </a:lnTo>
                <a:lnTo>
                  <a:pt x="9" y="61"/>
                </a:lnTo>
                <a:lnTo>
                  <a:pt x="7" y="59"/>
                </a:lnTo>
                <a:lnTo>
                  <a:pt x="7" y="59"/>
                </a:lnTo>
                <a:lnTo>
                  <a:pt x="7" y="58"/>
                </a:lnTo>
                <a:lnTo>
                  <a:pt x="7" y="58"/>
                </a:lnTo>
                <a:lnTo>
                  <a:pt x="6" y="57"/>
                </a:lnTo>
                <a:lnTo>
                  <a:pt x="6" y="57"/>
                </a:lnTo>
                <a:lnTo>
                  <a:pt x="6" y="56"/>
                </a:lnTo>
                <a:lnTo>
                  <a:pt x="5" y="56"/>
                </a:lnTo>
                <a:lnTo>
                  <a:pt x="4" y="56"/>
                </a:lnTo>
                <a:lnTo>
                  <a:pt x="4" y="57"/>
                </a:lnTo>
                <a:lnTo>
                  <a:pt x="2" y="57"/>
                </a:lnTo>
                <a:lnTo>
                  <a:pt x="1" y="56"/>
                </a:lnTo>
                <a:lnTo>
                  <a:pt x="1" y="54"/>
                </a:lnTo>
                <a:lnTo>
                  <a:pt x="1" y="54"/>
                </a:lnTo>
                <a:lnTo>
                  <a:pt x="1" y="53"/>
                </a:lnTo>
                <a:lnTo>
                  <a:pt x="0" y="53"/>
                </a:lnTo>
                <a:lnTo>
                  <a:pt x="0" y="53"/>
                </a:lnTo>
                <a:lnTo>
                  <a:pt x="0" y="52"/>
                </a:lnTo>
                <a:lnTo>
                  <a:pt x="1" y="52"/>
                </a:lnTo>
                <a:lnTo>
                  <a:pt x="1" y="51"/>
                </a:lnTo>
                <a:lnTo>
                  <a:pt x="1" y="51"/>
                </a:lnTo>
                <a:lnTo>
                  <a:pt x="1" y="49"/>
                </a:lnTo>
                <a:lnTo>
                  <a:pt x="2" y="48"/>
                </a:lnTo>
                <a:lnTo>
                  <a:pt x="2" y="48"/>
                </a:lnTo>
                <a:lnTo>
                  <a:pt x="4" y="48"/>
                </a:lnTo>
                <a:lnTo>
                  <a:pt x="4" y="48"/>
                </a:lnTo>
                <a:lnTo>
                  <a:pt x="5" y="47"/>
                </a:lnTo>
                <a:lnTo>
                  <a:pt x="5" y="46"/>
                </a:lnTo>
                <a:lnTo>
                  <a:pt x="6" y="46"/>
                </a:lnTo>
                <a:lnTo>
                  <a:pt x="6" y="46"/>
                </a:lnTo>
                <a:lnTo>
                  <a:pt x="6" y="46"/>
                </a:lnTo>
                <a:lnTo>
                  <a:pt x="6" y="43"/>
                </a:lnTo>
                <a:lnTo>
                  <a:pt x="6" y="43"/>
                </a:lnTo>
                <a:lnTo>
                  <a:pt x="7" y="43"/>
                </a:lnTo>
                <a:lnTo>
                  <a:pt x="7" y="43"/>
                </a:lnTo>
                <a:lnTo>
                  <a:pt x="9" y="43"/>
                </a:lnTo>
                <a:lnTo>
                  <a:pt x="10" y="43"/>
                </a:lnTo>
                <a:lnTo>
                  <a:pt x="10" y="43"/>
                </a:lnTo>
                <a:lnTo>
                  <a:pt x="11" y="43"/>
                </a:lnTo>
                <a:lnTo>
                  <a:pt x="12" y="43"/>
                </a:lnTo>
                <a:lnTo>
                  <a:pt x="12" y="42"/>
                </a:lnTo>
                <a:lnTo>
                  <a:pt x="12" y="41"/>
                </a:lnTo>
                <a:lnTo>
                  <a:pt x="14" y="41"/>
                </a:lnTo>
                <a:lnTo>
                  <a:pt x="14" y="41"/>
                </a:lnTo>
                <a:lnTo>
                  <a:pt x="15" y="41"/>
                </a:lnTo>
                <a:lnTo>
                  <a:pt x="15" y="39"/>
                </a:lnTo>
                <a:lnTo>
                  <a:pt x="15" y="38"/>
                </a:lnTo>
                <a:lnTo>
                  <a:pt x="16" y="38"/>
                </a:lnTo>
                <a:lnTo>
                  <a:pt x="16" y="38"/>
                </a:lnTo>
                <a:lnTo>
                  <a:pt x="17" y="38"/>
                </a:lnTo>
                <a:lnTo>
                  <a:pt x="17" y="37"/>
                </a:lnTo>
                <a:lnTo>
                  <a:pt x="17" y="36"/>
                </a:lnTo>
                <a:lnTo>
                  <a:pt x="17" y="36"/>
                </a:lnTo>
                <a:lnTo>
                  <a:pt x="19" y="34"/>
                </a:lnTo>
                <a:lnTo>
                  <a:pt x="19" y="33"/>
                </a:lnTo>
                <a:lnTo>
                  <a:pt x="19" y="33"/>
                </a:lnTo>
                <a:lnTo>
                  <a:pt x="19" y="32"/>
                </a:lnTo>
                <a:lnTo>
                  <a:pt x="17" y="33"/>
                </a:lnTo>
                <a:lnTo>
                  <a:pt x="17" y="33"/>
                </a:lnTo>
                <a:lnTo>
                  <a:pt x="16" y="32"/>
                </a:lnTo>
                <a:lnTo>
                  <a:pt x="16" y="31"/>
                </a:lnTo>
                <a:lnTo>
                  <a:pt x="16" y="29"/>
                </a:lnTo>
                <a:lnTo>
                  <a:pt x="15" y="29"/>
                </a:lnTo>
                <a:lnTo>
                  <a:pt x="15" y="29"/>
                </a:lnTo>
                <a:lnTo>
                  <a:pt x="15" y="29"/>
                </a:lnTo>
                <a:lnTo>
                  <a:pt x="14" y="28"/>
                </a:lnTo>
                <a:lnTo>
                  <a:pt x="14" y="27"/>
                </a:lnTo>
                <a:lnTo>
                  <a:pt x="14" y="27"/>
                </a:lnTo>
                <a:lnTo>
                  <a:pt x="14" y="27"/>
                </a:lnTo>
                <a:lnTo>
                  <a:pt x="14" y="25"/>
                </a:lnTo>
                <a:lnTo>
                  <a:pt x="15" y="24"/>
                </a:lnTo>
                <a:lnTo>
                  <a:pt x="15" y="24"/>
                </a:lnTo>
                <a:lnTo>
                  <a:pt x="15" y="24"/>
                </a:lnTo>
                <a:lnTo>
                  <a:pt x="16" y="24"/>
                </a:lnTo>
                <a:lnTo>
                  <a:pt x="16" y="25"/>
                </a:lnTo>
                <a:lnTo>
                  <a:pt x="17" y="27"/>
                </a:lnTo>
                <a:lnTo>
                  <a:pt x="17" y="27"/>
                </a:lnTo>
                <a:lnTo>
                  <a:pt x="17" y="27"/>
                </a:lnTo>
                <a:lnTo>
                  <a:pt x="19" y="27"/>
                </a:lnTo>
                <a:lnTo>
                  <a:pt x="20" y="27"/>
                </a:lnTo>
                <a:lnTo>
                  <a:pt x="20" y="28"/>
                </a:lnTo>
                <a:lnTo>
                  <a:pt x="20" y="29"/>
                </a:lnTo>
                <a:lnTo>
                  <a:pt x="20" y="29"/>
                </a:lnTo>
                <a:lnTo>
                  <a:pt x="20" y="29"/>
                </a:lnTo>
                <a:lnTo>
                  <a:pt x="21" y="27"/>
                </a:lnTo>
                <a:lnTo>
                  <a:pt x="21" y="27"/>
                </a:lnTo>
                <a:lnTo>
                  <a:pt x="22" y="27"/>
                </a:lnTo>
                <a:lnTo>
                  <a:pt x="22" y="27"/>
                </a:lnTo>
                <a:lnTo>
                  <a:pt x="24" y="27"/>
                </a:lnTo>
                <a:lnTo>
                  <a:pt x="25" y="27"/>
                </a:lnTo>
                <a:lnTo>
                  <a:pt x="25" y="27"/>
                </a:lnTo>
                <a:lnTo>
                  <a:pt x="25" y="28"/>
                </a:lnTo>
                <a:lnTo>
                  <a:pt x="25" y="29"/>
                </a:lnTo>
                <a:lnTo>
                  <a:pt x="26" y="29"/>
                </a:lnTo>
                <a:lnTo>
                  <a:pt x="25" y="31"/>
                </a:lnTo>
                <a:lnTo>
                  <a:pt x="26" y="32"/>
                </a:lnTo>
                <a:lnTo>
                  <a:pt x="26" y="32"/>
                </a:lnTo>
                <a:lnTo>
                  <a:pt x="27" y="32"/>
                </a:lnTo>
                <a:lnTo>
                  <a:pt x="29" y="32"/>
                </a:lnTo>
                <a:lnTo>
                  <a:pt x="29" y="32"/>
                </a:lnTo>
                <a:lnTo>
                  <a:pt x="29" y="32"/>
                </a:lnTo>
                <a:lnTo>
                  <a:pt x="31" y="32"/>
                </a:lnTo>
                <a:lnTo>
                  <a:pt x="31" y="32"/>
                </a:lnTo>
                <a:lnTo>
                  <a:pt x="31" y="31"/>
                </a:lnTo>
                <a:lnTo>
                  <a:pt x="30" y="29"/>
                </a:lnTo>
                <a:lnTo>
                  <a:pt x="30" y="29"/>
                </a:lnTo>
                <a:lnTo>
                  <a:pt x="31" y="29"/>
                </a:lnTo>
                <a:lnTo>
                  <a:pt x="31" y="29"/>
                </a:lnTo>
                <a:lnTo>
                  <a:pt x="33" y="29"/>
                </a:lnTo>
                <a:lnTo>
                  <a:pt x="33" y="28"/>
                </a:lnTo>
                <a:lnTo>
                  <a:pt x="33" y="27"/>
                </a:lnTo>
                <a:lnTo>
                  <a:pt x="34" y="27"/>
                </a:lnTo>
                <a:lnTo>
                  <a:pt x="34" y="27"/>
                </a:lnTo>
                <a:lnTo>
                  <a:pt x="34" y="27"/>
                </a:lnTo>
                <a:lnTo>
                  <a:pt x="34" y="25"/>
                </a:lnTo>
                <a:lnTo>
                  <a:pt x="34" y="24"/>
                </a:lnTo>
                <a:lnTo>
                  <a:pt x="34" y="24"/>
                </a:lnTo>
                <a:lnTo>
                  <a:pt x="34" y="23"/>
                </a:lnTo>
                <a:lnTo>
                  <a:pt x="33" y="22"/>
                </a:lnTo>
                <a:lnTo>
                  <a:pt x="33" y="22"/>
                </a:lnTo>
                <a:lnTo>
                  <a:pt x="33" y="22"/>
                </a:lnTo>
                <a:lnTo>
                  <a:pt x="33" y="20"/>
                </a:lnTo>
                <a:lnTo>
                  <a:pt x="31" y="19"/>
                </a:lnTo>
                <a:lnTo>
                  <a:pt x="31" y="19"/>
                </a:lnTo>
                <a:lnTo>
                  <a:pt x="31" y="19"/>
                </a:lnTo>
                <a:lnTo>
                  <a:pt x="31" y="19"/>
                </a:lnTo>
                <a:lnTo>
                  <a:pt x="31" y="18"/>
                </a:lnTo>
                <a:lnTo>
                  <a:pt x="31" y="17"/>
                </a:lnTo>
                <a:lnTo>
                  <a:pt x="30" y="17"/>
                </a:lnTo>
                <a:lnTo>
                  <a:pt x="29" y="17"/>
                </a:lnTo>
                <a:lnTo>
                  <a:pt x="29" y="17"/>
                </a:lnTo>
                <a:lnTo>
                  <a:pt x="29" y="15"/>
                </a:lnTo>
                <a:lnTo>
                  <a:pt x="29" y="14"/>
                </a:lnTo>
                <a:lnTo>
                  <a:pt x="29" y="14"/>
                </a:lnTo>
                <a:lnTo>
                  <a:pt x="30" y="14"/>
                </a:lnTo>
                <a:lnTo>
                  <a:pt x="31" y="14"/>
                </a:lnTo>
                <a:lnTo>
                  <a:pt x="31" y="14"/>
                </a:lnTo>
                <a:lnTo>
                  <a:pt x="31" y="13"/>
                </a:lnTo>
                <a:lnTo>
                  <a:pt x="31" y="12"/>
                </a:lnTo>
                <a:lnTo>
                  <a:pt x="30" y="10"/>
                </a:lnTo>
                <a:lnTo>
                  <a:pt x="31" y="10"/>
                </a:lnTo>
                <a:lnTo>
                  <a:pt x="31" y="10"/>
                </a:lnTo>
                <a:lnTo>
                  <a:pt x="33" y="10"/>
                </a:lnTo>
                <a:lnTo>
                  <a:pt x="33" y="10"/>
                </a:lnTo>
                <a:lnTo>
                  <a:pt x="33" y="9"/>
                </a:lnTo>
                <a:lnTo>
                  <a:pt x="33" y="8"/>
                </a:lnTo>
                <a:lnTo>
                  <a:pt x="33" y="8"/>
                </a:lnTo>
                <a:lnTo>
                  <a:pt x="34" y="8"/>
                </a:lnTo>
                <a:lnTo>
                  <a:pt x="34" y="8"/>
                </a:lnTo>
                <a:lnTo>
                  <a:pt x="34" y="9"/>
                </a:lnTo>
                <a:lnTo>
                  <a:pt x="34" y="10"/>
                </a:lnTo>
                <a:lnTo>
                  <a:pt x="35" y="10"/>
                </a:lnTo>
                <a:lnTo>
                  <a:pt x="36" y="10"/>
                </a:lnTo>
                <a:lnTo>
                  <a:pt x="36" y="10"/>
                </a:lnTo>
                <a:lnTo>
                  <a:pt x="36" y="10"/>
                </a:lnTo>
                <a:lnTo>
                  <a:pt x="36" y="9"/>
                </a:lnTo>
                <a:lnTo>
                  <a:pt x="38" y="8"/>
                </a:lnTo>
                <a:lnTo>
                  <a:pt x="38" y="8"/>
                </a:lnTo>
                <a:lnTo>
                  <a:pt x="39" y="8"/>
                </a:lnTo>
                <a:lnTo>
                  <a:pt x="39" y="8"/>
                </a:lnTo>
                <a:lnTo>
                  <a:pt x="39" y="5"/>
                </a:lnTo>
                <a:lnTo>
                  <a:pt x="39" y="5"/>
                </a:lnTo>
                <a:lnTo>
                  <a:pt x="39" y="5"/>
                </a:lnTo>
                <a:lnTo>
                  <a:pt x="40" y="4"/>
                </a:lnTo>
                <a:lnTo>
                  <a:pt x="41" y="3"/>
                </a:lnTo>
                <a:lnTo>
                  <a:pt x="41" y="3"/>
                </a:lnTo>
                <a:lnTo>
                  <a:pt x="41" y="3"/>
                </a:lnTo>
                <a:lnTo>
                  <a:pt x="43" y="3"/>
                </a:lnTo>
                <a:lnTo>
                  <a:pt x="44" y="3"/>
                </a:lnTo>
                <a:lnTo>
                  <a:pt x="44" y="2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6" y="0"/>
                </a:lnTo>
                <a:lnTo>
                  <a:pt x="48" y="0"/>
                </a:lnTo>
                <a:lnTo>
                  <a:pt x="48" y="0"/>
                </a:lnTo>
                <a:lnTo>
                  <a:pt x="49" y="0"/>
                </a:lnTo>
                <a:lnTo>
                  <a:pt x="50" y="0"/>
                </a:lnTo>
                <a:lnTo>
                  <a:pt x="50" y="0"/>
                </a:lnTo>
                <a:lnTo>
                  <a:pt x="51" y="0"/>
                </a:lnTo>
                <a:lnTo>
                  <a:pt x="53" y="0"/>
                </a:lnTo>
                <a:lnTo>
                  <a:pt x="53" y="0"/>
                </a:lnTo>
                <a:lnTo>
                  <a:pt x="54" y="0"/>
                </a:lnTo>
                <a:lnTo>
                  <a:pt x="55" y="0"/>
                </a:lnTo>
                <a:lnTo>
                  <a:pt x="55" y="0"/>
                </a:lnTo>
                <a:lnTo>
                  <a:pt x="55" y="0"/>
                </a:lnTo>
                <a:lnTo>
                  <a:pt x="56" y="2"/>
                </a:lnTo>
                <a:lnTo>
                  <a:pt x="56" y="3"/>
                </a:lnTo>
                <a:lnTo>
                  <a:pt x="58" y="3"/>
                </a:lnTo>
                <a:lnTo>
                  <a:pt x="58" y="4"/>
                </a:lnTo>
                <a:lnTo>
                  <a:pt x="58" y="4"/>
                </a:lnTo>
                <a:lnTo>
                  <a:pt x="59" y="5"/>
                </a:lnTo>
                <a:lnTo>
                  <a:pt x="59" y="5"/>
                </a:lnTo>
                <a:lnTo>
                  <a:pt x="60" y="7"/>
                </a:lnTo>
                <a:lnTo>
                  <a:pt x="60" y="8"/>
                </a:lnTo>
                <a:lnTo>
                  <a:pt x="60" y="8"/>
                </a:lnTo>
                <a:lnTo>
                  <a:pt x="61" y="8"/>
                </a:lnTo>
                <a:lnTo>
                  <a:pt x="63" y="8"/>
                </a:lnTo>
                <a:lnTo>
                  <a:pt x="64" y="7"/>
                </a:lnTo>
                <a:lnTo>
                  <a:pt x="64" y="5"/>
                </a:lnTo>
                <a:lnTo>
                  <a:pt x="64" y="5"/>
                </a:lnTo>
                <a:lnTo>
                  <a:pt x="64" y="5"/>
                </a:lnTo>
                <a:lnTo>
                  <a:pt x="65" y="5"/>
                </a:lnTo>
                <a:lnTo>
                  <a:pt x="65" y="4"/>
                </a:lnTo>
                <a:lnTo>
                  <a:pt x="67" y="5"/>
                </a:lnTo>
                <a:lnTo>
                  <a:pt x="67" y="4"/>
                </a:lnTo>
                <a:lnTo>
                  <a:pt x="68" y="3"/>
                </a:lnTo>
                <a:lnTo>
                  <a:pt x="69" y="3"/>
                </a:lnTo>
                <a:lnTo>
                  <a:pt x="69" y="3"/>
                </a:lnTo>
                <a:lnTo>
                  <a:pt x="69" y="2"/>
                </a:lnTo>
                <a:lnTo>
                  <a:pt x="69" y="3"/>
                </a:lnTo>
                <a:lnTo>
                  <a:pt x="70" y="3"/>
                </a:lnTo>
                <a:lnTo>
                  <a:pt x="72" y="4"/>
                </a:lnTo>
                <a:lnTo>
                  <a:pt x="72" y="4"/>
                </a:lnTo>
                <a:lnTo>
                  <a:pt x="72" y="5"/>
                </a:lnTo>
                <a:lnTo>
                  <a:pt x="73" y="4"/>
                </a:lnTo>
                <a:lnTo>
                  <a:pt x="74" y="4"/>
                </a:lnTo>
                <a:lnTo>
                  <a:pt x="74" y="3"/>
                </a:lnTo>
                <a:lnTo>
                  <a:pt x="74" y="3"/>
                </a:lnTo>
                <a:lnTo>
                  <a:pt x="75" y="2"/>
                </a:lnTo>
                <a:lnTo>
                  <a:pt x="77" y="2"/>
                </a:lnTo>
                <a:lnTo>
                  <a:pt x="77" y="3"/>
                </a:lnTo>
                <a:lnTo>
                  <a:pt x="77" y="3"/>
                </a:lnTo>
                <a:lnTo>
                  <a:pt x="77" y="4"/>
                </a:lnTo>
                <a:lnTo>
                  <a:pt x="78" y="4"/>
                </a:lnTo>
                <a:lnTo>
                  <a:pt x="79" y="4"/>
                </a:lnTo>
                <a:lnTo>
                  <a:pt x="79" y="4"/>
                </a:lnTo>
                <a:lnTo>
                  <a:pt x="80" y="4"/>
                </a:lnTo>
                <a:lnTo>
                  <a:pt x="82" y="4"/>
                </a:lnTo>
                <a:lnTo>
                  <a:pt x="83" y="4"/>
                </a:lnTo>
                <a:lnTo>
                  <a:pt x="83" y="5"/>
                </a:lnTo>
                <a:lnTo>
                  <a:pt x="83" y="5"/>
                </a:lnTo>
                <a:lnTo>
                  <a:pt x="83" y="7"/>
                </a:lnTo>
                <a:lnTo>
                  <a:pt x="83" y="7"/>
                </a:lnTo>
                <a:lnTo>
                  <a:pt x="84" y="7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6" name="Freeform 524" hidden="1">
            <a:extLst>
              <a:ext uri="{FF2B5EF4-FFF2-40B4-BE49-F238E27FC236}">
                <a16:creationId xmlns:a16="http://schemas.microsoft.com/office/drawing/2014/main" id="{EF6736B1-967D-40D2-ACF3-BE8DFE98D346}"/>
              </a:ext>
            </a:extLst>
          </p:cNvPr>
          <p:cNvSpPr>
            <a:spLocks/>
          </p:cNvSpPr>
          <p:nvPr/>
        </p:nvSpPr>
        <p:spPr bwMode="auto">
          <a:xfrm>
            <a:off x="14255186" y="4886531"/>
            <a:ext cx="1021454" cy="599549"/>
          </a:xfrm>
          <a:custGeom>
            <a:avLst/>
            <a:gdLst>
              <a:gd name="T0" fmla="*/ 77 w 92"/>
              <a:gd name="T1" fmla="*/ 16 h 54"/>
              <a:gd name="T2" fmla="*/ 82 w 92"/>
              <a:gd name="T3" fmla="*/ 19 h 54"/>
              <a:gd name="T4" fmla="*/ 87 w 92"/>
              <a:gd name="T5" fmla="*/ 22 h 54"/>
              <a:gd name="T6" fmla="*/ 92 w 92"/>
              <a:gd name="T7" fmla="*/ 25 h 54"/>
              <a:gd name="T8" fmla="*/ 89 w 92"/>
              <a:gd name="T9" fmla="*/ 30 h 54"/>
              <a:gd name="T10" fmla="*/ 92 w 92"/>
              <a:gd name="T11" fmla="*/ 36 h 54"/>
              <a:gd name="T12" fmla="*/ 88 w 92"/>
              <a:gd name="T13" fmla="*/ 40 h 54"/>
              <a:gd name="T14" fmla="*/ 83 w 92"/>
              <a:gd name="T15" fmla="*/ 38 h 54"/>
              <a:gd name="T16" fmla="*/ 79 w 92"/>
              <a:gd name="T17" fmla="*/ 34 h 54"/>
              <a:gd name="T18" fmla="*/ 75 w 92"/>
              <a:gd name="T19" fmla="*/ 30 h 54"/>
              <a:gd name="T20" fmla="*/ 73 w 92"/>
              <a:gd name="T21" fmla="*/ 27 h 54"/>
              <a:gd name="T22" fmla="*/ 73 w 92"/>
              <a:gd name="T23" fmla="*/ 25 h 54"/>
              <a:gd name="T24" fmla="*/ 74 w 92"/>
              <a:gd name="T25" fmla="*/ 20 h 54"/>
              <a:gd name="T26" fmla="*/ 70 w 92"/>
              <a:gd name="T27" fmla="*/ 22 h 54"/>
              <a:gd name="T28" fmla="*/ 67 w 92"/>
              <a:gd name="T29" fmla="*/ 22 h 54"/>
              <a:gd name="T30" fmla="*/ 68 w 92"/>
              <a:gd name="T31" fmla="*/ 26 h 54"/>
              <a:gd name="T32" fmla="*/ 69 w 92"/>
              <a:gd name="T33" fmla="*/ 25 h 54"/>
              <a:gd name="T34" fmla="*/ 67 w 92"/>
              <a:gd name="T35" fmla="*/ 30 h 54"/>
              <a:gd name="T36" fmla="*/ 67 w 92"/>
              <a:gd name="T37" fmla="*/ 35 h 54"/>
              <a:gd name="T38" fmla="*/ 65 w 92"/>
              <a:gd name="T39" fmla="*/ 41 h 54"/>
              <a:gd name="T40" fmla="*/ 65 w 92"/>
              <a:gd name="T41" fmla="*/ 46 h 54"/>
              <a:gd name="T42" fmla="*/ 68 w 92"/>
              <a:gd name="T43" fmla="*/ 51 h 54"/>
              <a:gd name="T44" fmla="*/ 63 w 92"/>
              <a:gd name="T45" fmla="*/ 54 h 54"/>
              <a:gd name="T46" fmla="*/ 59 w 92"/>
              <a:gd name="T47" fmla="*/ 51 h 54"/>
              <a:gd name="T48" fmla="*/ 54 w 92"/>
              <a:gd name="T49" fmla="*/ 49 h 54"/>
              <a:gd name="T50" fmla="*/ 54 w 92"/>
              <a:gd name="T51" fmla="*/ 41 h 54"/>
              <a:gd name="T52" fmla="*/ 50 w 92"/>
              <a:gd name="T53" fmla="*/ 43 h 54"/>
              <a:gd name="T54" fmla="*/ 45 w 92"/>
              <a:gd name="T55" fmla="*/ 41 h 54"/>
              <a:gd name="T56" fmla="*/ 43 w 92"/>
              <a:gd name="T57" fmla="*/ 41 h 54"/>
              <a:gd name="T58" fmla="*/ 35 w 92"/>
              <a:gd name="T59" fmla="*/ 43 h 54"/>
              <a:gd name="T60" fmla="*/ 32 w 92"/>
              <a:gd name="T61" fmla="*/ 40 h 54"/>
              <a:gd name="T62" fmla="*/ 25 w 92"/>
              <a:gd name="T63" fmla="*/ 40 h 54"/>
              <a:gd name="T64" fmla="*/ 21 w 92"/>
              <a:gd name="T65" fmla="*/ 36 h 54"/>
              <a:gd name="T66" fmla="*/ 17 w 92"/>
              <a:gd name="T67" fmla="*/ 34 h 54"/>
              <a:gd name="T68" fmla="*/ 14 w 92"/>
              <a:gd name="T69" fmla="*/ 29 h 54"/>
              <a:gd name="T70" fmla="*/ 9 w 92"/>
              <a:gd name="T71" fmla="*/ 29 h 54"/>
              <a:gd name="T72" fmla="*/ 4 w 92"/>
              <a:gd name="T73" fmla="*/ 27 h 54"/>
              <a:gd name="T74" fmla="*/ 4 w 92"/>
              <a:gd name="T75" fmla="*/ 25 h 54"/>
              <a:gd name="T76" fmla="*/ 7 w 92"/>
              <a:gd name="T77" fmla="*/ 21 h 54"/>
              <a:gd name="T78" fmla="*/ 9 w 92"/>
              <a:gd name="T79" fmla="*/ 17 h 54"/>
              <a:gd name="T80" fmla="*/ 11 w 92"/>
              <a:gd name="T81" fmla="*/ 14 h 54"/>
              <a:gd name="T82" fmla="*/ 14 w 92"/>
              <a:gd name="T83" fmla="*/ 6 h 54"/>
              <a:gd name="T84" fmla="*/ 17 w 92"/>
              <a:gd name="T85" fmla="*/ 7 h 54"/>
              <a:gd name="T86" fmla="*/ 19 w 92"/>
              <a:gd name="T87" fmla="*/ 10 h 54"/>
              <a:gd name="T88" fmla="*/ 22 w 92"/>
              <a:gd name="T89" fmla="*/ 10 h 54"/>
              <a:gd name="T90" fmla="*/ 26 w 92"/>
              <a:gd name="T91" fmla="*/ 7 h 54"/>
              <a:gd name="T92" fmla="*/ 25 w 92"/>
              <a:gd name="T93" fmla="*/ 3 h 54"/>
              <a:gd name="T94" fmla="*/ 27 w 92"/>
              <a:gd name="T95" fmla="*/ 0 h 54"/>
              <a:gd name="T96" fmla="*/ 32 w 92"/>
              <a:gd name="T97" fmla="*/ 2 h 54"/>
              <a:gd name="T98" fmla="*/ 38 w 92"/>
              <a:gd name="T99" fmla="*/ 2 h 54"/>
              <a:gd name="T100" fmla="*/ 44 w 92"/>
              <a:gd name="T101" fmla="*/ 5 h 54"/>
              <a:gd name="T102" fmla="*/ 48 w 92"/>
              <a:gd name="T103" fmla="*/ 10 h 54"/>
              <a:gd name="T104" fmla="*/ 53 w 92"/>
              <a:gd name="T105" fmla="*/ 7 h 54"/>
              <a:gd name="T106" fmla="*/ 60 w 92"/>
              <a:gd name="T107" fmla="*/ 7 h 54"/>
              <a:gd name="T108" fmla="*/ 65 w 92"/>
              <a:gd name="T109" fmla="*/ 10 h 54"/>
              <a:gd name="T110" fmla="*/ 70 w 92"/>
              <a:gd name="T111" fmla="*/ 1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2" h="54">
                <a:moveTo>
                  <a:pt x="73" y="12"/>
                </a:moveTo>
                <a:lnTo>
                  <a:pt x="73" y="12"/>
                </a:lnTo>
                <a:lnTo>
                  <a:pt x="74" y="12"/>
                </a:lnTo>
                <a:lnTo>
                  <a:pt x="74" y="14"/>
                </a:lnTo>
                <a:lnTo>
                  <a:pt x="75" y="14"/>
                </a:lnTo>
                <a:lnTo>
                  <a:pt x="75" y="15"/>
                </a:lnTo>
                <a:lnTo>
                  <a:pt x="75" y="15"/>
                </a:lnTo>
                <a:lnTo>
                  <a:pt x="77" y="16"/>
                </a:lnTo>
                <a:lnTo>
                  <a:pt x="77" y="17"/>
                </a:lnTo>
                <a:lnTo>
                  <a:pt x="78" y="17"/>
                </a:lnTo>
                <a:lnTo>
                  <a:pt x="79" y="17"/>
                </a:lnTo>
                <a:lnTo>
                  <a:pt x="79" y="17"/>
                </a:lnTo>
                <a:lnTo>
                  <a:pt x="80" y="17"/>
                </a:lnTo>
                <a:lnTo>
                  <a:pt x="82" y="17"/>
                </a:lnTo>
                <a:lnTo>
                  <a:pt x="82" y="19"/>
                </a:lnTo>
                <a:lnTo>
                  <a:pt x="82" y="19"/>
                </a:lnTo>
                <a:lnTo>
                  <a:pt x="83" y="20"/>
                </a:lnTo>
                <a:lnTo>
                  <a:pt x="84" y="20"/>
                </a:lnTo>
                <a:lnTo>
                  <a:pt x="84" y="19"/>
                </a:lnTo>
                <a:lnTo>
                  <a:pt x="84" y="20"/>
                </a:lnTo>
                <a:lnTo>
                  <a:pt x="85" y="21"/>
                </a:lnTo>
                <a:lnTo>
                  <a:pt x="85" y="21"/>
                </a:lnTo>
                <a:lnTo>
                  <a:pt x="87" y="22"/>
                </a:lnTo>
                <a:lnTo>
                  <a:pt x="87" y="22"/>
                </a:lnTo>
                <a:lnTo>
                  <a:pt x="87" y="22"/>
                </a:lnTo>
                <a:lnTo>
                  <a:pt x="87" y="22"/>
                </a:lnTo>
                <a:lnTo>
                  <a:pt x="88" y="24"/>
                </a:lnTo>
                <a:lnTo>
                  <a:pt x="88" y="24"/>
                </a:lnTo>
                <a:lnTo>
                  <a:pt x="89" y="25"/>
                </a:lnTo>
                <a:lnTo>
                  <a:pt x="89" y="24"/>
                </a:lnTo>
                <a:lnTo>
                  <a:pt x="90" y="25"/>
                </a:lnTo>
                <a:lnTo>
                  <a:pt x="92" y="25"/>
                </a:lnTo>
                <a:lnTo>
                  <a:pt x="92" y="26"/>
                </a:lnTo>
                <a:lnTo>
                  <a:pt x="92" y="26"/>
                </a:lnTo>
                <a:lnTo>
                  <a:pt x="92" y="27"/>
                </a:lnTo>
                <a:lnTo>
                  <a:pt x="92" y="27"/>
                </a:lnTo>
                <a:lnTo>
                  <a:pt x="90" y="29"/>
                </a:lnTo>
                <a:lnTo>
                  <a:pt x="90" y="29"/>
                </a:lnTo>
                <a:lnTo>
                  <a:pt x="89" y="30"/>
                </a:lnTo>
                <a:lnTo>
                  <a:pt x="89" y="30"/>
                </a:lnTo>
                <a:lnTo>
                  <a:pt x="89" y="31"/>
                </a:lnTo>
                <a:lnTo>
                  <a:pt x="89" y="31"/>
                </a:lnTo>
                <a:lnTo>
                  <a:pt x="89" y="32"/>
                </a:lnTo>
                <a:lnTo>
                  <a:pt x="89" y="34"/>
                </a:lnTo>
                <a:lnTo>
                  <a:pt x="89" y="34"/>
                </a:lnTo>
                <a:lnTo>
                  <a:pt x="89" y="35"/>
                </a:lnTo>
                <a:lnTo>
                  <a:pt x="90" y="35"/>
                </a:lnTo>
                <a:lnTo>
                  <a:pt x="92" y="36"/>
                </a:lnTo>
                <a:lnTo>
                  <a:pt x="92" y="36"/>
                </a:lnTo>
                <a:lnTo>
                  <a:pt x="92" y="38"/>
                </a:lnTo>
                <a:lnTo>
                  <a:pt x="90" y="38"/>
                </a:lnTo>
                <a:lnTo>
                  <a:pt x="89" y="38"/>
                </a:lnTo>
                <a:lnTo>
                  <a:pt x="89" y="39"/>
                </a:lnTo>
                <a:lnTo>
                  <a:pt x="89" y="40"/>
                </a:lnTo>
                <a:lnTo>
                  <a:pt x="89" y="40"/>
                </a:lnTo>
                <a:lnTo>
                  <a:pt x="88" y="40"/>
                </a:lnTo>
                <a:lnTo>
                  <a:pt x="88" y="40"/>
                </a:lnTo>
                <a:lnTo>
                  <a:pt x="87" y="39"/>
                </a:lnTo>
                <a:lnTo>
                  <a:pt x="87" y="38"/>
                </a:lnTo>
                <a:lnTo>
                  <a:pt x="87" y="38"/>
                </a:lnTo>
                <a:lnTo>
                  <a:pt x="85" y="38"/>
                </a:lnTo>
                <a:lnTo>
                  <a:pt x="84" y="38"/>
                </a:lnTo>
                <a:lnTo>
                  <a:pt x="84" y="38"/>
                </a:lnTo>
                <a:lnTo>
                  <a:pt x="83" y="38"/>
                </a:lnTo>
                <a:lnTo>
                  <a:pt x="83" y="36"/>
                </a:lnTo>
                <a:lnTo>
                  <a:pt x="83" y="36"/>
                </a:lnTo>
                <a:lnTo>
                  <a:pt x="83" y="35"/>
                </a:lnTo>
                <a:lnTo>
                  <a:pt x="82" y="35"/>
                </a:lnTo>
                <a:lnTo>
                  <a:pt x="82" y="35"/>
                </a:lnTo>
                <a:lnTo>
                  <a:pt x="80" y="35"/>
                </a:lnTo>
                <a:lnTo>
                  <a:pt x="80" y="34"/>
                </a:lnTo>
                <a:lnTo>
                  <a:pt x="79" y="34"/>
                </a:lnTo>
                <a:lnTo>
                  <a:pt x="79" y="32"/>
                </a:lnTo>
                <a:lnTo>
                  <a:pt x="79" y="31"/>
                </a:lnTo>
                <a:lnTo>
                  <a:pt x="79" y="31"/>
                </a:lnTo>
                <a:lnTo>
                  <a:pt x="79" y="30"/>
                </a:lnTo>
                <a:lnTo>
                  <a:pt x="79" y="30"/>
                </a:lnTo>
                <a:lnTo>
                  <a:pt x="78" y="30"/>
                </a:lnTo>
                <a:lnTo>
                  <a:pt x="77" y="30"/>
                </a:lnTo>
                <a:lnTo>
                  <a:pt x="75" y="30"/>
                </a:lnTo>
                <a:lnTo>
                  <a:pt x="75" y="30"/>
                </a:lnTo>
                <a:lnTo>
                  <a:pt x="75" y="30"/>
                </a:lnTo>
                <a:lnTo>
                  <a:pt x="75" y="29"/>
                </a:lnTo>
                <a:lnTo>
                  <a:pt x="75" y="29"/>
                </a:lnTo>
                <a:lnTo>
                  <a:pt x="75" y="27"/>
                </a:lnTo>
                <a:lnTo>
                  <a:pt x="75" y="27"/>
                </a:lnTo>
                <a:lnTo>
                  <a:pt x="74" y="27"/>
                </a:lnTo>
                <a:lnTo>
                  <a:pt x="73" y="27"/>
                </a:lnTo>
                <a:lnTo>
                  <a:pt x="73" y="27"/>
                </a:lnTo>
                <a:lnTo>
                  <a:pt x="72" y="27"/>
                </a:lnTo>
                <a:lnTo>
                  <a:pt x="70" y="26"/>
                </a:lnTo>
                <a:lnTo>
                  <a:pt x="70" y="26"/>
                </a:lnTo>
                <a:lnTo>
                  <a:pt x="70" y="25"/>
                </a:lnTo>
                <a:lnTo>
                  <a:pt x="72" y="25"/>
                </a:lnTo>
                <a:lnTo>
                  <a:pt x="73" y="25"/>
                </a:lnTo>
                <a:lnTo>
                  <a:pt x="73" y="25"/>
                </a:lnTo>
                <a:lnTo>
                  <a:pt x="74" y="25"/>
                </a:lnTo>
                <a:lnTo>
                  <a:pt x="74" y="24"/>
                </a:lnTo>
                <a:lnTo>
                  <a:pt x="74" y="24"/>
                </a:lnTo>
                <a:lnTo>
                  <a:pt x="74" y="22"/>
                </a:lnTo>
                <a:lnTo>
                  <a:pt x="74" y="21"/>
                </a:lnTo>
                <a:lnTo>
                  <a:pt x="74" y="21"/>
                </a:lnTo>
                <a:lnTo>
                  <a:pt x="74" y="20"/>
                </a:lnTo>
                <a:lnTo>
                  <a:pt x="74" y="20"/>
                </a:lnTo>
                <a:lnTo>
                  <a:pt x="73" y="20"/>
                </a:lnTo>
                <a:lnTo>
                  <a:pt x="73" y="20"/>
                </a:lnTo>
                <a:lnTo>
                  <a:pt x="73" y="21"/>
                </a:lnTo>
                <a:lnTo>
                  <a:pt x="73" y="22"/>
                </a:lnTo>
                <a:lnTo>
                  <a:pt x="73" y="22"/>
                </a:lnTo>
                <a:lnTo>
                  <a:pt x="72" y="22"/>
                </a:lnTo>
                <a:lnTo>
                  <a:pt x="70" y="22"/>
                </a:lnTo>
                <a:lnTo>
                  <a:pt x="70" y="22"/>
                </a:lnTo>
                <a:lnTo>
                  <a:pt x="70" y="21"/>
                </a:lnTo>
                <a:lnTo>
                  <a:pt x="70" y="21"/>
                </a:lnTo>
                <a:lnTo>
                  <a:pt x="69" y="20"/>
                </a:lnTo>
                <a:lnTo>
                  <a:pt x="68" y="20"/>
                </a:lnTo>
                <a:lnTo>
                  <a:pt x="68" y="20"/>
                </a:lnTo>
                <a:lnTo>
                  <a:pt x="68" y="21"/>
                </a:lnTo>
                <a:lnTo>
                  <a:pt x="67" y="21"/>
                </a:lnTo>
                <a:lnTo>
                  <a:pt x="67" y="22"/>
                </a:lnTo>
                <a:lnTo>
                  <a:pt x="65" y="22"/>
                </a:lnTo>
                <a:lnTo>
                  <a:pt x="65" y="24"/>
                </a:lnTo>
                <a:lnTo>
                  <a:pt x="65" y="24"/>
                </a:lnTo>
                <a:lnTo>
                  <a:pt x="65" y="24"/>
                </a:lnTo>
                <a:lnTo>
                  <a:pt x="65" y="25"/>
                </a:lnTo>
                <a:lnTo>
                  <a:pt x="65" y="25"/>
                </a:lnTo>
                <a:lnTo>
                  <a:pt x="67" y="25"/>
                </a:lnTo>
                <a:lnTo>
                  <a:pt x="68" y="26"/>
                </a:lnTo>
                <a:lnTo>
                  <a:pt x="68" y="25"/>
                </a:lnTo>
                <a:lnTo>
                  <a:pt x="68" y="24"/>
                </a:lnTo>
                <a:lnTo>
                  <a:pt x="68" y="24"/>
                </a:lnTo>
                <a:lnTo>
                  <a:pt x="68" y="22"/>
                </a:lnTo>
                <a:lnTo>
                  <a:pt x="69" y="22"/>
                </a:lnTo>
                <a:lnTo>
                  <a:pt x="69" y="24"/>
                </a:lnTo>
                <a:lnTo>
                  <a:pt x="69" y="24"/>
                </a:lnTo>
                <a:lnTo>
                  <a:pt x="69" y="25"/>
                </a:lnTo>
                <a:lnTo>
                  <a:pt x="68" y="25"/>
                </a:lnTo>
                <a:lnTo>
                  <a:pt x="68" y="26"/>
                </a:lnTo>
                <a:lnTo>
                  <a:pt x="68" y="26"/>
                </a:lnTo>
                <a:lnTo>
                  <a:pt x="68" y="27"/>
                </a:lnTo>
                <a:lnTo>
                  <a:pt x="68" y="27"/>
                </a:lnTo>
                <a:lnTo>
                  <a:pt x="67" y="29"/>
                </a:lnTo>
                <a:lnTo>
                  <a:pt x="67" y="29"/>
                </a:lnTo>
                <a:lnTo>
                  <a:pt x="67" y="30"/>
                </a:lnTo>
                <a:lnTo>
                  <a:pt x="67" y="31"/>
                </a:lnTo>
                <a:lnTo>
                  <a:pt x="68" y="30"/>
                </a:lnTo>
                <a:lnTo>
                  <a:pt x="68" y="31"/>
                </a:lnTo>
                <a:lnTo>
                  <a:pt x="68" y="31"/>
                </a:lnTo>
                <a:lnTo>
                  <a:pt x="68" y="32"/>
                </a:lnTo>
                <a:lnTo>
                  <a:pt x="67" y="34"/>
                </a:lnTo>
                <a:lnTo>
                  <a:pt x="67" y="34"/>
                </a:lnTo>
                <a:lnTo>
                  <a:pt x="67" y="35"/>
                </a:lnTo>
                <a:lnTo>
                  <a:pt x="65" y="36"/>
                </a:lnTo>
                <a:lnTo>
                  <a:pt x="65" y="36"/>
                </a:lnTo>
                <a:lnTo>
                  <a:pt x="65" y="36"/>
                </a:lnTo>
                <a:lnTo>
                  <a:pt x="65" y="38"/>
                </a:lnTo>
                <a:lnTo>
                  <a:pt x="65" y="39"/>
                </a:lnTo>
                <a:lnTo>
                  <a:pt x="65" y="40"/>
                </a:lnTo>
                <a:lnTo>
                  <a:pt x="65" y="40"/>
                </a:lnTo>
                <a:lnTo>
                  <a:pt x="65" y="41"/>
                </a:lnTo>
                <a:lnTo>
                  <a:pt x="67" y="41"/>
                </a:lnTo>
                <a:lnTo>
                  <a:pt x="67" y="43"/>
                </a:lnTo>
                <a:lnTo>
                  <a:pt x="67" y="43"/>
                </a:lnTo>
                <a:lnTo>
                  <a:pt x="67" y="44"/>
                </a:lnTo>
                <a:lnTo>
                  <a:pt x="67" y="45"/>
                </a:lnTo>
                <a:lnTo>
                  <a:pt x="67" y="45"/>
                </a:lnTo>
                <a:lnTo>
                  <a:pt x="67" y="46"/>
                </a:lnTo>
                <a:lnTo>
                  <a:pt x="65" y="46"/>
                </a:lnTo>
                <a:lnTo>
                  <a:pt x="65" y="48"/>
                </a:lnTo>
                <a:lnTo>
                  <a:pt x="65" y="48"/>
                </a:lnTo>
                <a:lnTo>
                  <a:pt x="65" y="49"/>
                </a:lnTo>
                <a:lnTo>
                  <a:pt x="67" y="49"/>
                </a:lnTo>
                <a:lnTo>
                  <a:pt x="67" y="50"/>
                </a:lnTo>
                <a:lnTo>
                  <a:pt x="68" y="50"/>
                </a:lnTo>
                <a:lnTo>
                  <a:pt x="68" y="50"/>
                </a:lnTo>
                <a:lnTo>
                  <a:pt x="68" y="51"/>
                </a:lnTo>
                <a:lnTo>
                  <a:pt x="68" y="51"/>
                </a:lnTo>
                <a:lnTo>
                  <a:pt x="65" y="51"/>
                </a:lnTo>
                <a:lnTo>
                  <a:pt x="65" y="51"/>
                </a:lnTo>
                <a:lnTo>
                  <a:pt x="65" y="53"/>
                </a:lnTo>
                <a:lnTo>
                  <a:pt x="65" y="53"/>
                </a:lnTo>
                <a:lnTo>
                  <a:pt x="65" y="54"/>
                </a:lnTo>
                <a:lnTo>
                  <a:pt x="64" y="54"/>
                </a:lnTo>
                <a:lnTo>
                  <a:pt x="63" y="54"/>
                </a:lnTo>
                <a:lnTo>
                  <a:pt x="63" y="53"/>
                </a:lnTo>
                <a:lnTo>
                  <a:pt x="63" y="53"/>
                </a:lnTo>
                <a:lnTo>
                  <a:pt x="63" y="51"/>
                </a:lnTo>
                <a:lnTo>
                  <a:pt x="63" y="51"/>
                </a:lnTo>
                <a:lnTo>
                  <a:pt x="61" y="51"/>
                </a:lnTo>
                <a:lnTo>
                  <a:pt x="60" y="51"/>
                </a:lnTo>
                <a:lnTo>
                  <a:pt x="60" y="51"/>
                </a:lnTo>
                <a:lnTo>
                  <a:pt x="59" y="51"/>
                </a:lnTo>
                <a:lnTo>
                  <a:pt x="59" y="50"/>
                </a:lnTo>
                <a:lnTo>
                  <a:pt x="58" y="50"/>
                </a:lnTo>
                <a:lnTo>
                  <a:pt x="58" y="49"/>
                </a:lnTo>
                <a:lnTo>
                  <a:pt x="56" y="49"/>
                </a:lnTo>
                <a:lnTo>
                  <a:pt x="56" y="49"/>
                </a:lnTo>
                <a:lnTo>
                  <a:pt x="55" y="49"/>
                </a:lnTo>
                <a:lnTo>
                  <a:pt x="54" y="49"/>
                </a:lnTo>
                <a:lnTo>
                  <a:pt x="54" y="49"/>
                </a:lnTo>
                <a:lnTo>
                  <a:pt x="54" y="48"/>
                </a:lnTo>
                <a:lnTo>
                  <a:pt x="54" y="48"/>
                </a:lnTo>
                <a:lnTo>
                  <a:pt x="54" y="46"/>
                </a:lnTo>
                <a:lnTo>
                  <a:pt x="54" y="45"/>
                </a:lnTo>
                <a:lnTo>
                  <a:pt x="54" y="45"/>
                </a:lnTo>
                <a:lnTo>
                  <a:pt x="54" y="43"/>
                </a:lnTo>
                <a:lnTo>
                  <a:pt x="54" y="43"/>
                </a:lnTo>
                <a:lnTo>
                  <a:pt x="54" y="41"/>
                </a:lnTo>
                <a:lnTo>
                  <a:pt x="54" y="41"/>
                </a:lnTo>
                <a:lnTo>
                  <a:pt x="54" y="43"/>
                </a:lnTo>
                <a:lnTo>
                  <a:pt x="53" y="43"/>
                </a:lnTo>
                <a:lnTo>
                  <a:pt x="51" y="44"/>
                </a:lnTo>
                <a:lnTo>
                  <a:pt x="51" y="45"/>
                </a:lnTo>
                <a:lnTo>
                  <a:pt x="50" y="45"/>
                </a:lnTo>
                <a:lnTo>
                  <a:pt x="50" y="44"/>
                </a:lnTo>
                <a:lnTo>
                  <a:pt x="50" y="43"/>
                </a:lnTo>
                <a:lnTo>
                  <a:pt x="50" y="43"/>
                </a:lnTo>
                <a:lnTo>
                  <a:pt x="49" y="41"/>
                </a:lnTo>
                <a:lnTo>
                  <a:pt x="49" y="41"/>
                </a:lnTo>
                <a:lnTo>
                  <a:pt x="48" y="41"/>
                </a:lnTo>
                <a:lnTo>
                  <a:pt x="46" y="41"/>
                </a:lnTo>
                <a:lnTo>
                  <a:pt x="46" y="41"/>
                </a:lnTo>
                <a:lnTo>
                  <a:pt x="46" y="41"/>
                </a:lnTo>
                <a:lnTo>
                  <a:pt x="45" y="41"/>
                </a:lnTo>
                <a:lnTo>
                  <a:pt x="44" y="43"/>
                </a:lnTo>
                <a:lnTo>
                  <a:pt x="44" y="43"/>
                </a:lnTo>
                <a:lnTo>
                  <a:pt x="44" y="44"/>
                </a:lnTo>
                <a:lnTo>
                  <a:pt x="44" y="45"/>
                </a:lnTo>
                <a:lnTo>
                  <a:pt x="44" y="44"/>
                </a:lnTo>
                <a:lnTo>
                  <a:pt x="44" y="43"/>
                </a:lnTo>
                <a:lnTo>
                  <a:pt x="44" y="43"/>
                </a:lnTo>
                <a:lnTo>
                  <a:pt x="43" y="41"/>
                </a:lnTo>
                <a:lnTo>
                  <a:pt x="41" y="43"/>
                </a:lnTo>
                <a:lnTo>
                  <a:pt x="41" y="43"/>
                </a:lnTo>
                <a:lnTo>
                  <a:pt x="40" y="43"/>
                </a:lnTo>
                <a:lnTo>
                  <a:pt x="39" y="43"/>
                </a:lnTo>
                <a:lnTo>
                  <a:pt x="38" y="43"/>
                </a:lnTo>
                <a:lnTo>
                  <a:pt x="38" y="43"/>
                </a:lnTo>
                <a:lnTo>
                  <a:pt x="36" y="43"/>
                </a:lnTo>
                <a:lnTo>
                  <a:pt x="35" y="43"/>
                </a:lnTo>
                <a:lnTo>
                  <a:pt x="35" y="43"/>
                </a:lnTo>
                <a:lnTo>
                  <a:pt x="34" y="43"/>
                </a:lnTo>
                <a:lnTo>
                  <a:pt x="34" y="41"/>
                </a:lnTo>
                <a:lnTo>
                  <a:pt x="32" y="40"/>
                </a:lnTo>
                <a:lnTo>
                  <a:pt x="32" y="40"/>
                </a:lnTo>
                <a:lnTo>
                  <a:pt x="32" y="40"/>
                </a:lnTo>
                <a:lnTo>
                  <a:pt x="32" y="40"/>
                </a:lnTo>
                <a:lnTo>
                  <a:pt x="32" y="40"/>
                </a:lnTo>
                <a:lnTo>
                  <a:pt x="31" y="40"/>
                </a:lnTo>
                <a:lnTo>
                  <a:pt x="30" y="40"/>
                </a:lnTo>
                <a:lnTo>
                  <a:pt x="30" y="40"/>
                </a:lnTo>
                <a:lnTo>
                  <a:pt x="29" y="40"/>
                </a:lnTo>
                <a:lnTo>
                  <a:pt x="27" y="40"/>
                </a:lnTo>
                <a:lnTo>
                  <a:pt x="27" y="40"/>
                </a:lnTo>
                <a:lnTo>
                  <a:pt x="26" y="40"/>
                </a:lnTo>
                <a:lnTo>
                  <a:pt x="25" y="40"/>
                </a:lnTo>
                <a:lnTo>
                  <a:pt x="25" y="40"/>
                </a:lnTo>
                <a:lnTo>
                  <a:pt x="24" y="40"/>
                </a:lnTo>
                <a:lnTo>
                  <a:pt x="22" y="40"/>
                </a:lnTo>
                <a:lnTo>
                  <a:pt x="22" y="40"/>
                </a:lnTo>
                <a:lnTo>
                  <a:pt x="21" y="40"/>
                </a:lnTo>
                <a:lnTo>
                  <a:pt x="22" y="39"/>
                </a:lnTo>
                <a:lnTo>
                  <a:pt x="22" y="38"/>
                </a:lnTo>
                <a:lnTo>
                  <a:pt x="21" y="36"/>
                </a:lnTo>
                <a:lnTo>
                  <a:pt x="20" y="36"/>
                </a:lnTo>
                <a:lnTo>
                  <a:pt x="19" y="36"/>
                </a:lnTo>
                <a:lnTo>
                  <a:pt x="19" y="36"/>
                </a:lnTo>
                <a:lnTo>
                  <a:pt x="19" y="36"/>
                </a:lnTo>
                <a:lnTo>
                  <a:pt x="19" y="36"/>
                </a:lnTo>
                <a:lnTo>
                  <a:pt x="19" y="35"/>
                </a:lnTo>
                <a:lnTo>
                  <a:pt x="17" y="34"/>
                </a:lnTo>
                <a:lnTo>
                  <a:pt x="17" y="34"/>
                </a:lnTo>
                <a:lnTo>
                  <a:pt x="17" y="32"/>
                </a:lnTo>
                <a:lnTo>
                  <a:pt x="16" y="31"/>
                </a:lnTo>
                <a:lnTo>
                  <a:pt x="16" y="31"/>
                </a:lnTo>
                <a:lnTo>
                  <a:pt x="16" y="31"/>
                </a:lnTo>
                <a:lnTo>
                  <a:pt x="16" y="30"/>
                </a:lnTo>
                <a:lnTo>
                  <a:pt x="16" y="29"/>
                </a:lnTo>
                <a:lnTo>
                  <a:pt x="15" y="29"/>
                </a:lnTo>
                <a:lnTo>
                  <a:pt x="14" y="29"/>
                </a:lnTo>
                <a:lnTo>
                  <a:pt x="14" y="29"/>
                </a:lnTo>
                <a:lnTo>
                  <a:pt x="12" y="29"/>
                </a:lnTo>
                <a:lnTo>
                  <a:pt x="11" y="29"/>
                </a:lnTo>
                <a:lnTo>
                  <a:pt x="11" y="30"/>
                </a:lnTo>
                <a:lnTo>
                  <a:pt x="10" y="30"/>
                </a:lnTo>
                <a:lnTo>
                  <a:pt x="9" y="30"/>
                </a:lnTo>
                <a:lnTo>
                  <a:pt x="9" y="29"/>
                </a:lnTo>
                <a:lnTo>
                  <a:pt x="9" y="29"/>
                </a:lnTo>
                <a:lnTo>
                  <a:pt x="9" y="27"/>
                </a:lnTo>
                <a:lnTo>
                  <a:pt x="9" y="26"/>
                </a:lnTo>
                <a:lnTo>
                  <a:pt x="7" y="27"/>
                </a:lnTo>
                <a:lnTo>
                  <a:pt x="6" y="27"/>
                </a:lnTo>
                <a:lnTo>
                  <a:pt x="6" y="27"/>
                </a:lnTo>
                <a:lnTo>
                  <a:pt x="5" y="27"/>
                </a:lnTo>
                <a:lnTo>
                  <a:pt x="4" y="27"/>
                </a:lnTo>
                <a:lnTo>
                  <a:pt x="4" y="27"/>
                </a:lnTo>
                <a:lnTo>
                  <a:pt x="2" y="27"/>
                </a:lnTo>
                <a:lnTo>
                  <a:pt x="1" y="27"/>
                </a:lnTo>
                <a:lnTo>
                  <a:pt x="0" y="27"/>
                </a:lnTo>
                <a:lnTo>
                  <a:pt x="0" y="27"/>
                </a:lnTo>
                <a:lnTo>
                  <a:pt x="0" y="26"/>
                </a:lnTo>
                <a:lnTo>
                  <a:pt x="1" y="26"/>
                </a:lnTo>
                <a:lnTo>
                  <a:pt x="4" y="25"/>
                </a:lnTo>
                <a:lnTo>
                  <a:pt x="4" y="25"/>
                </a:lnTo>
                <a:lnTo>
                  <a:pt x="4" y="24"/>
                </a:lnTo>
                <a:lnTo>
                  <a:pt x="4" y="24"/>
                </a:lnTo>
                <a:lnTo>
                  <a:pt x="5" y="24"/>
                </a:lnTo>
                <a:lnTo>
                  <a:pt x="6" y="24"/>
                </a:lnTo>
                <a:lnTo>
                  <a:pt x="6" y="21"/>
                </a:lnTo>
                <a:lnTo>
                  <a:pt x="6" y="21"/>
                </a:lnTo>
                <a:lnTo>
                  <a:pt x="6" y="21"/>
                </a:lnTo>
                <a:lnTo>
                  <a:pt x="7" y="21"/>
                </a:lnTo>
                <a:lnTo>
                  <a:pt x="9" y="19"/>
                </a:lnTo>
                <a:lnTo>
                  <a:pt x="9" y="19"/>
                </a:lnTo>
                <a:lnTo>
                  <a:pt x="9" y="17"/>
                </a:lnTo>
                <a:lnTo>
                  <a:pt x="9" y="17"/>
                </a:lnTo>
                <a:lnTo>
                  <a:pt x="9" y="17"/>
                </a:lnTo>
                <a:lnTo>
                  <a:pt x="9" y="17"/>
                </a:lnTo>
                <a:lnTo>
                  <a:pt x="9" y="17"/>
                </a:lnTo>
                <a:lnTo>
                  <a:pt x="9" y="17"/>
                </a:lnTo>
                <a:lnTo>
                  <a:pt x="10" y="16"/>
                </a:lnTo>
                <a:lnTo>
                  <a:pt x="10" y="15"/>
                </a:lnTo>
                <a:lnTo>
                  <a:pt x="11" y="15"/>
                </a:lnTo>
                <a:lnTo>
                  <a:pt x="11" y="15"/>
                </a:lnTo>
                <a:lnTo>
                  <a:pt x="11" y="15"/>
                </a:lnTo>
                <a:lnTo>
                  <a:pt x="11" y="14"/>
                </a:lnTo>
                <a:lnTo>
                  <a:pt x="11" y="14"/>
                </a:lnTo>
                <a:lnTo>
                  <a:pt x="11" y="14"/>
                </a:lnTo>
                <a:lnTo>
                  <a:pt x="11" y="12"/>
                </a:lnTo>
                <a:lnTo>
                  <a:pt x="11" y="10"/>
                </a:lnTo>
                <a:lnTo>
                  <a:pt x="11" y="10"/>
                </a:lnTo>
                <a:lnTo>
                  <a:pt x="12" y="9"/>
                </a:lnTo>
                <a:lnTo>
                  <a:pt x="12" y="9"/>
                </a:lnTo>
                <a:lnTo>
                  <a:pt x="14" y="7"/>
                </a:lnTo>
                <a:lnTo>
                  <a:pt x="14" y="7"/>
                </a:lnTo>
                <a:lnTo>
                  <a:pt x="14" y="6"/>
                </a:lnTo>
                <a:lnTo>
                  <a:pt x="14" y="6"/>
                </a:lnTo>
                <a:lnTo>
                  <a:pt x="14" y="6"/>
                </a:lnTo>
                <a:lnTo>
                  <a:pt x="15" y="6"/>
                </a:lnTo>
                <a:lnTo>
                  <a:pt x="15" y="6"/>
                </a:lnTo>
                <a:lnTo>
                  <a:pt x="16" y="6"/>
                </a:lnTo>
                <a:lnTo>
                  <a:pt x="16" y="7"/>
                </a:lnTo>
                <a:lnTo>
                  <a:pt x="17" y="7"/>
                </a:lnTo>
                <a:lnTo>
                  <a:pt x="17" y="7"/>
                </a:lnTo>
                <a:lnTo>
                  <a:pt x="17" y="7"/>
                </a:lnTo>
                <a:lnTo>
                  <a:pt x="17" y="9"/>
                </a:lnTo>
                <a:lnTo>
                  <a:pt x="16" y="9"/>
                </a:lnTo>
                <a:lnTo>
                  <a:pt x="17" y="10"/>
                </a:lnTo>
                <a:lnTo>
                  <a:pt x="17" y="10"/>
                </a:lnTo>
                <a:lnTo>
                  <a:pt x="19" y="10"/>
                </a:lnTo>
                <a:lnTo>
                  <a:pt x="19" y="10"/>
                </a:lnTo>
                <a:lnTo>
                  <a:pt x="19" y="10"/>
                </a:lnTo>
                <a:lnTo>
                  <a:pt x="20" y="10"/>
                </a:lnTo>
                <a:lnTo>
                  <a:pt x="20" y="10"/>
                </a:lnTo>
                <a:lnTo>
                  <a:pt x="20" y="10"/>
                </a:lnTo>
                <a:lnTo>
                  <a:pt x="21" y="9"/>
                </a:lnTo>
                <a:lnTo>
                  <a:pt x="22" y="9"/>
                </a:lnTo>
                <a:lnTo>
                  <a:pt x="22" y="10"/>
                </a:lnTo>
                <a:lnTo>
                  <a:pt x="22" y="10"/>
                </a:lnTo>
                <a:lnTo>
                  <a:pt x="22" y="10"/>
                </a:lnTo>
                <a:lnTo>
                  <a:pt x="22" y="10"/>
                </a:lnTo>
                <a:lnTo>
                  <a:pt x="24" y="9"/>
                </a:lnTo>
                <a:lnTo>
                  <a:pt x="24" y="9"/>
                </a:lnTo>
                <a:lnTo>
                  <a:pt x="25" y="7"/>
                </a:lnTo>
                <a:lnTo>
                  <a:pt x="25" y="7"/>
                </a:lnTo>
                <a:lnTo>
                  <a:pt x="25" y="7"/>
                </a:lnTo>
                <a:lnTo>
                  <a:pt x="25" y="7"/>
                </a:lnTo>
                <a:lnTo>
                  <a:pt x="26" y="7"/>
                </a:lnTo>
                <a:lnTo>
                  <a:pt x="26" y="6"/>
                </a:lnTo>
                <a:lnTo>
                  <a:pt x="27" y="5"/>
                </a:lnTo>
                <a:lnTo>
                  <a:pt x="26" y="5"/>
                </a:lnTo>
                <a:lnTo>
                  <a:pt x="26" y="5"/>
                </a:lnTo>
                <a:lnTo>
                  <a:pt x="26" y="5"/>
                </a:lnTo>
                <a:lnTo>
                  <a:pt x="25" y="5"/>
                </a:lnTo>
                <a:lnTo>
                  <a:pt x="25" y="5"/>
                </a:lnTo>
                <a:lnTo>
                  <a:pt x="25" y="3"/>
                </a:lnTo>
                <a:lnTo>
                  <a:pt x="26" y="3"/>
                </a:lnTo>
                <a:lnTo>
                  <a:pt x="26" y="3"/>
                </a:lnTo>
                <a:lnTo>
                  <a:pt x="27" y="2"/>
                </a:lnTo>
                <a:lnTo>
                  <a:pt x="27" y="2"/>
                </a:lnTo>
                <a:lnTo>
                  <a:pt x="27" y="2"/>
                </a:lnTo>
                <a:lnTo>
                  <a:pt x="27" y="2"/>
                </a:lnTo>
                <a:lnTo>
                  <a:pt x="27" y="0"/>
                </a:lnTo>
                <a:lnTo>
                  <a:pt x="27" y="0"/>
                </a:lnTo>
                <a:lnTo>
                  <a:pt x="29" y="0"/>
                </a:lnTo>
                <a:lnTo>
                  <a:pt x="30" y="0"/>
                </a:lnTo>
                <a:lnTo>
                  <a:pt x="30" y="0"/>
                </a:lnTo>
                <a:lnTo>
                  <a:pt x="30" y="0"/>
                </a:lnTo>
                <a:lnTo>
                  <a:pt x="31" y="1"/>
                </a:lnTo>
                <a:lnTo>
                  <a:pt x="32" y="2"/>
                </a:lnTo>
                <a:lnTo>
                  <a:pt x="32" y="2"/>
                </a:lnTo>
                <a:lnTo>
                  <a:pt x="32" y="2"/>
                </a:lnTo>
                <a:lnTo>
                  <a:pt x="34" y="3"/>
                </a:lnTo>
                <a:lnTo>
                  <a:pt x="35" y="5"/>
                </a:lnTo>
                <a:lnTo>
                  <a:pt x="35" y="5"/>
                </a:lnTo>
                <a:lnTo>
                  <a:pt x="35" y="5"/>
                </a:lnTo>
                <a:lnTo>
                  <a:pt x="36" y="5"/>
                </a:lnTo>
                <a:lnTo>
                  <a:pt x="36" y="5"/>
                </a:lnTo>
                <a:lnTo>
                  <a:pt x="38" y="3"/>
                </a:lnTo>
                <a:lnTo>
                  <a:pt x="38" y="2"/>
                </a:lnTo>
                <a:lnTo>
                  <a:pt x="38" y="2"/>
                </a:lnTo>
                <a:lnTo>
                  <a:pt x="40" y="2"/>
                </a:lnTo>
                <a:lnTo>
                  <a:pt x="40" y="2"/>
                </a:lnTo>
                <a:lnTo>
                  <a:pt x="41" y="2"/>
                </a:lnTo>
                <a:lnTo>
                  <a:pt x="41" y="2"/>
                </a:lnTo>
                <a:lnTo>
                  <a:pt x="43" y="3"/>
                </a:lnTo>
                <a:lnTo>
                  <a:pt x="44" y="5"/>
                </a:lnTo>
                <a:lnTo>
                  <a:pt x="44" y="5"/>
                </a:lnTo>
                <a:lnTo>
                  <a:pt x="44" y="5"/>
                </a:lnTo>
                <a:lnTo>
                  <a:pt x="45" y="5"/>
                </a:lnTo>
                <a:lnTo>
                  <a:pt x="46" y="5"/>
                </a:lnTo>
                <a:lnTo>
                  <a:pt x="46" y="6"/>
                </a:lnTo>
                <a:lnTo>
                  <a:pt x="46" y="7"/>
                </a:lnTo>
                <a:lnTo>
                  <a:pt x="46" y="7"/>
                </a:lnTo>
                <a:lnTo>
                  <a:pt x="48" y="9"/>
                </a:lnTo>
                <a:lnTo>
                  <a:pt x="48" y="10"/>
                </a:lnTo>
                <a:lnTo>
                  <a:pt x="49" y="10"/>
                </a:lnTo>
                <a:lnTo>
                  <a:pt x="49" y="10"/>
                </a:lnTo>
                <a:lnTo>
                  <a:pt x="49" y="10"/>
                </a:lnTo>
                <a:lnTo>
                  <a:pt x="50" y="10"/>
                </a:lnTo>
                <a:lnTo>
                  <a:pt x="51" y="9"/>
                </a:lnTo>
                <a:lnTo>
                  <a:pt x="51" y="7"/>
                </a:lnTo>
                <a:lnTo>
                  <a:pt x="51" y="7"/>
                </a:lnTo>
                <a:lnTo>
                  <a:pt x="53" y="7"/>
                </a:lnTo>
                <a:lnTo>
                  <a:pt x="54" y="7"/>
                </a:lnTo>
                <a:lnTo>
                  <a:pt x="54" y="7"/>
                </a:lnTo>
                <a:lnTo>
                  <a:pt x="55" y="7"/>
                </a:lnTo>
                <a:lnTo>
                  <a:pt x="56" y="7"/>
                </a:lnTo>
                <a:lnTo>
                  <a:pt x="56" y="7"/>
                </a:lnTo>
                <a:lnTo>
                  <a:pt x="58" y="7"/>
                </a:lnTo>
                <a:lnTo>
                  <a:pt x="59" y="7"/>
                </a:lnTo>
                <a:lnTo>
                  <a:pt x="60" y="7"/>
                </a:lnTo>
                <a:lnTo>
                  <a:pt x="60" y="7"/>
                </a:lnTo>
                <a:lnTo>
                  <a:pt x="61" y="7"/>
                </a:lnTo>
                <a:lnTo>
                  <a:pt x="63" y="9"/>
                </a:lnTo>
                <a:lnTo>
                  <a:pt x="63" y="9"/>
                </a:lnTo>
                <a:lnTo>
                  <a:pt x="63" y="10"/>
                </a:lnTo>
                <a:lnTo>
                  <a:pt x="64" y="10"/>
                </a:lnTo>
                <a:lnTo>
                  <a:pt x="65" y="10"/>
                </a:lnTo>
                <a:lnTo>
                  <a:pt x="65" y="10"/>
                </a:lnTo>
                <a:lnTo>
                  <a:pt x="67" y="10"/>
                </a:lnTo>
                <a:lnTo>
                  <a:pt x="68" y="10"/>
                </a:lnTo>
                <a:lnTo>
                  <a:pt x="68" y="10"/>
                </a:lnTo>
                <a:lnTo>
                  <a:pt x="68" y="10"/>
                </a:lnTo>
                <a:lnTo>
                  <a:pt x="68" y="10"/>
                </a:lnTo>
                <a:lnTo>
                  <a:pt x="69" y="10"/>
                </a:lnTo>
                <a:lnTo>
                  <a:pt x="70" y="11"/>
                </a:lnTo>
                <a:lnTo>
                  <a:pt x="70" y="12"/>
                </a:lnTo>
                <a:lnTo>
                  <a:pt x="70" y="12"/>
                </a:lnTo>
                <a:lnTo>
                  <a:pt x="72" y="12"/>
                </a:lnTo>
                <a:lnTo>
                  <a:pt x="73" y="12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7" name="Freeform 525" hidden="1">
            <a:extLst>
              <a:ext uri="{FF2B5EF4-FFF2-40B4-BE49-F238E27FC236}">
                <a16:creationId xmlns:a16="http://schemas.microsoft.com/office/drawing/2014/main" id="{BC3308F8-28C8-4B01-8128-15E84AE2CAE6}"/>
              </a:ext>
            </a:extLst>
          </p:cNvPr>
          <p:cNvSpPr>
            <a:spLocks/>
          </p:cNvSpPr>
          <p:nvPr/>
        </p:nvSpPr>
        <p:spPr bwMode="auto">
          <a:xfrm>
            <a:off x="13466887" y="4864325"/>
            <a:ext cx="1321235" cy="877123"/>
          </a:xfrm>
          <a:custGeom>
            <a:avLst/>
            <a:gdLst>
              <a:gd name="T0" fmla="*/ 14 w 119"/>
              <a:gd name="T1" fmla="*/ 14 h 79"/>
              <a:gd name="T2" fmla="*/ 18 w 119"/>
              <a:gd name="T3" fmla="*/ 14 h 79"/>
              <a:gd name="T4" fmla="*/ 27 w 119"/>
              <a:gd name="T5" fmla="*/ 14 h 79"/>
              <a:gd name="T6" fmla="*/ 33 w 119"/>
              <a:gd name="T7" fmla="*/ 14 h 79"/>
              <a:gd name="T8" fmla="*/ 39 w 119"/>
              <a:gd name="T9" fmla="*/ 17 h 79"/>
              <a:gd name="T10" fmla="*/ 44 w 119"/>
              <a:gd name="T11" fmla="*/ 19 h 79"/>
              <a:gd name="T12" fmla="*/ 49 w 119"/>
              <a:gd name="T13" fmla="*/ 19 h 79"/>
              <a:gd name="T14" fmla="*/ 56 w 119"/>
              <a:gd name="T15" fmla="*/ 22 h 79"/>
              <a:gd name="T16" fmla="*/ 61 w 119"/>
              <a:gd name="T17" fmla="*/ 23 h 79"/>
              <a:gd name="T18" fmla="*/ 68 w 119"/>
              <a:gd name="T19" fmla="*/ 27 h 79"/>
              <a:gd name="T20" fmla="*/ 75 w 119"/>
              <a:gd name="T21" fmla="*/ 29 h 79"/>
              <a:gd name="T22" fmla="*/ 81 w 119"/>
              <a:gd name="T23" fmla="*/ 32 h 79"/>
              <a:gd name="T24" fmla="*/ 87 w 119"/>
              <a:gd name="T25" fmla="*/ 33 h 79"/>
              <a:gd name="T26" fmla="*/ 91 w 119"/>
              <a:gd name="T27" fmla="*/ 38 h 79"/>
              <a:gd name="T28" fmla="*/ 97 w 119"/>
              <a:gd name="T29" fmla="*/ 42 h 79"/>
              <a:gd name="T30" fmla="*/ 103 w 119"/>
              <a:gd name="T31" fmla="*/ 42 h 79"/>
              <a:gd name="T32" fmla="*/ 111 w 119"/>
              <a:gd name="T33" fmla="*/ 45 h 79"/>
              <a:gd name="T34" fmla="*/ 115 w 119"/>
              <a:gd name="T35" fmla="*/ 45 h 79"/>
              <a:gd name="T36" fmla="*/ 117 w 119"/>
              <a:gd name="T37" fmla="*/ 50 h 79"/>
              <a:gd name="T38" fmla="*/ 119 w 119"/>
              <a:gd name="T39" fmla="*/ 57 h 79"/>
              <a:gd name="T40" fmla="*/ 112 w 119"/>
              <a:gd name="T41" fmla="*/ 55 h 79"/>
              <a:gd name="T42" fmla="*/ 106 w 119"/>
              <a:gd name="T43" fmla="*/ 57 h 79"/>
              <a:gd name="T44" fmla="*/ 101 w 119"/>
              <a:gd name="T45" fmla="*/ 57 h 79"/>
              <a:gd name="T46" fmla="*/ 96 w 119"/>
              <a:gd name="T47" fmla="*/ 57 h 79"/>
              <a:gd name="T48" fmla="*/ 95 w 119"/>
              <a:gd name="T49" fmla="*/ 65 h 79"/>
              <a:gd name="T50" fmla="*/ 96 w 119"/>
              <a:gd name="T51" fmla="*/ 70 h 79"/>
              <a:gd name="T52" fmla="*/ 101 w 119"/>
              <a:gd name="T53" fmla="*/ 72 h 79"/>
              <a:gd name="T54" fmla="*/ 101 w 119"/>
              <a:gd name="T55" fmla="*/ 77 h 79"/>
              <a:gd name="T56" fmla="*/ 97 w 119"/>
              <a:gd name="T57" fmla="*/ 74 h 79"/>
              <a:gd name="T58" fmla="*/ 93 w 119"/>
              <a:gd name="T59" fmla="*/ 77 h 79"/>
              <a:gd name="T60" fmla="*/ 87 w 119"/>
              <a:gd name="T61" fmla="*/ 76 h 79"/>
              <a:gd name="T62" fmla="*/ 82 w 119"/>
              <a:gd name="T63" fmla="*/ 71 h 79"/>
              <a:gd name="T64" fmla="*/ 76 w 119"/>
              <a:gd name="T65" fmla="*/ 68 h 79"/>
              <a:gd name="T66" fmla="*/ 69 w 119"/>
              <a:gd name="T67" fmla="*/ 74 h 79"/>
              <a:gd name="T68" fmla="*/ 66 w 119"/>
              <a:gd name="T69" fmla="*/ 68 h 79"/>
              <a:gd name="T70" fmla="*/ 61 w 119"/>
              <a:gd name="T71" fmla="*/ 66 h 79"/>
              <a:gd name="T72" fmla="*/ 53 w 119"/>
              <a:gd name="T73" fmla="*/ 68 h 79"/>
              <a:gd name="T74" fmla="*/ 47 w 119"/>
              <a:gd name="T75" fmla="*/ 66 h 79"/>
              <a:gd name="T76" fmla="*/ 44 w 119"/>
              <a:gd name="T77" fmla="*/ 68 h 79"/>
              <a:gd name="T78" fmla="*/ 37 w 119"/>
              <a:gd name="T79" fmla="*/ 67 h 79"/>
              <a:gd name="T80" fmla="*/ 33 w 119"/>
              <a:gd name="T81" fmla="*/ 72 h 79"/>
              <a:gd name="T82" fmla="*/ 28 w 119"/>
              <a:gd name="T83" fmla="*/ 71 h 79"/>
              <a:gd name="T84" fmla="*/ 23 w 119"/>
              <a:gd name="T85" fmla="*/ 67 h 79"/>
              <a:gd name="T86" fmla="*/ 19 w 119"/>
              <a:gd name="T87" fmla="*/ 67 h 79"/>
              <a:gd name="T88" fmla="*/ 15 w 119"/>
              <a:gd name="T89" fmla="*/ 66 h 79"/>
              <a:gd name="T90" fmla="*/ 12 w 119"/>
              <a:gd name="T91" fmla="*/ 61 h 79"/>
              <a:gd name="T92" fmla="*/ 9 w 119"/>
              <a:gd name="T93" fmla="*/ 55 h 79"/>
              <a:gd name="T94" fmla="*/ 6 w 119"/>
              <a:gd name="T95" fmla="*/ 47 h 79"/>
              <a:gd name="T96" fmla="*/ 4 w 119"/>
              <a:gd name="T97" fmla="*/ 38 h 79"/>
              <a:gd name="T98" fmla="*/ 4 w 119"/>
              <a:gd name="T99" fmla="*/ 32 h 79"/>
              <a:gd name="T100" fmla="*/ 4 w 119"/>
              <a:gd name="T101" fmla="*/ 26 h 79"/>
              <a:gd name="T102" fmla="*/ 1 w 119"/>
              <a:gd name="T103" fmla="*/ 18 h 79"/>
              <a:gd name="T104" fmla="*/ 0 w 119"/>
              <a:gd name="T105" fmla="*/ 12 h 79"/>
              <a:gd name="T106" fmla="*/ 1 w 119"/>
              <a:gd name="T107" fmla="*/ 5 h 79"/>
              <a:gd name="T108" fmla="*/ 4 w 119"/>
              <a:gd name="T109" fmla="*/ 0 h 79"/>
              <a:gd name="T110" fmla="*/ 9 w 119"/>
              <a:gd name="T111" fmla="*/ 4 h 79"/>
              <a:gd name="T112" fmla="*/ 12 w 119"/>
              <a:gd name="T113" fmla="*/ 7 h 79"/>
              <a:gd name="T114" fmla="*/ 12 w 119"/>
              <a:gd name="T115" fmla="*/ 12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9" h="79">
                <a:moveTo>
                  <a:pt x="17" y="9"/>
                </a:moveTo>
                <a:lnTo>
                  <a:pt x="17" y="11"/>
                </a:lnTo>
                <a:lnTo>
                  <a:pt x="17" y="12"/>
                </a:lnTo>
                <a:lnTo>
                  <a:pt x="17" y="12"/>
                </a:lnTo>
                <a:lnTo>
                  <a:pt x="17" y="13"/>
                </a:lnTo>
                <a:lnTo>
                  <a:pt x="17" y="14"/>
                </a:lnTo>
                <a:lnTo>
                  <a:pt x="17" y="14"/>
                </a:lnTo>
                <a:lnTo>
                  <a:pt x="17" y="14"/>
                </a:lnTo>
                <a:lnTo>
                  <a:pt x="15" y="14"/>
                </a:lnTo>
                <a:lnTo>
                  <a:pt x="14" y="14"/>
                </a:lnTo>
                <a:lnTo>
                  <a:pt x="14" y="16"/>
                </a:lnTo>
                <a:lnTo>
                  <a:pt x="14" y="17"/>
                </a:lnTo>
                <a:lnTo>
                  <a:pt x="14" y="17"/>
                </a:lnTo>
                <a:lnTo>
                  <a:pt x="14" y="18"/>
                </a:lnTo>
                <a:lnTo>
                  <a:pt x="15" y="18"/>
                </a:lnTo>
                <a:lnTo>
                  <a:pt x="17" y="17"/>
                </a:lnTo>
                <a:lnTo>
                  <a:pt x="18" y="17"/>
                </a:lnTo>
                <a:lnTo>
                  <a:pt x="18" y="17"/>
                </a:lnTo>
                <a:lnTo>
                  <a:pt x="18" y="16"/>
                </a:lnTo>
                <a:lnTo>
                  <a:pt x="18" y="14"/>
                </a:lnTo>
                <a:lnTo>
                  <a:pt x="19" y="14"/>
                </a:lnTo>
                <a:lnTo>
                  <a:pt x="20" y="14"/>
                </a:lnTo>
                <a:lnTo>
                  <a:pt x="20" y="14"/>
                </a:lnTo>
                <a:lnTo>
                  <a:pt x="22" y="14"/>
                </a:lnTo>
                <a:lnTo>
                  <a:pt x="23" y="14"/>
                </a:lnTo>
                <a:lnTo>
                  <a:pt x="23" y="14"/>
                </a:lnTo>
                <a:lnTo>
                  <a:pt x="24" y="14"/>
                </a:lnTo>
                <a:lnTo>
                  <a:pt x="25" y="14"/>
                </a:lnTo>
                <a:lnTo>
                  <a:pt x="25" y="14"/>
                </a:lnTo>
                <a:lnTo>
                  <a:pt x="27" y="14"/>
                </a:lnTo>
                <a:lnTo>
                  <a:pt x="28" y="14"/>
                </a:lnTo>
                <a:lnTo>
                  <a:pt x="28" y="14"/>
                </a:lnTo>
                <a:lnTo>
                  <a:pt x="29" y="16"/>
                </a:lnTo>
                <a:lnTo>
                  <a:pt x="29" y="17"/>
                </a:lnTo>
                <a:lnTo>
                  <a:pt x="30" y="17"/>
                </a:lnTo>
                <a:lnTo>
                  <a:pt x="30" y="17"/>
                </a:lnTo>
                <a:lnTo>
                  <a:pt x="30" y="17"/>
                </a:lnTo>
                <a:lnTo>
                  <a:pt x="30" y="17"/>
                </a:lnTo>
                <a:lnTo>
                  <a:pt x="32" y="16"/>
                </a:lnTo>
                <a:lnTo>
                  <a:pt x="33" y="14"/>
                </a:lnTo>
                <a:lnTo>
                  <a:pt x="33" y="14"/>
                </a:lnTo>
                <a:lnTo>
                  <a:pt x="34" y="14"/>
                </a:lnTo>
                <a:lnTo>
                  <a:pt x="35" y="14"/>
                </a:lnTo>
                <a:lnTo>
                  <a:pt x="37" y="14"/>
                </a:lnTo>
                <a:lnTo>
                  <a:pt x="37" y="14"/>
                </a:lnTo>
                <a:lnTo>
                  <a:pt x="37" y="16"/>
                </a:lnTo>
                <a:lnTo>
                  <a:pt x="37" y="17"/>
                </a:lnTo>
                <a:lnTo>
                  <a:pt x="37" y="17"/>
                </a:lnTo>
                <a:lnTo>
                  <a:pt x="38" y="17"/>
                </a:lnTo>
                <a:lnTo>
                  <a:pt x="39" y="17"/>
                </a:lnTo>
                <a:lnTo>
                  <a:pt x="39" y="17"/>
                </a:lnTo>
                <a:lnTo>
                  <a:pt x="40" y="17"/>
                </a:lnTo>
                <a:lnTo>
                  <a:pt x="40" y="17"/>
                </a:lnTo>
                <a:lnTo>
                  <a:pt x="42" y="18"/>
                </a:lnTo>
                <a:lnTo>
                  <a:pt x="42" y="19"/>
                </a:lnTo>
                <a:lnTo>
                  <a:pt x="42" y="19"/>
                </a:lnTo>
                <a:lnTo>
                  <a:pt x="42" y="19"/>
                </a:lnTo>
                <a:lnTo>
                  <a:pt x="43" y="19"/>
                </a:lnTo>
                <a:lnTo>
                  <a:pt x="44" y="19"/>
                </a:lnTo>
                <a:lnTo>
                  <a:pt x="44" y="19"/>
                </a:lnTo>
                <a:lnTo>
                  <a:pt x="44" y="18"/>
                </a:lnTo>
                <a:lnTo>
                  <a:pt x="46" y="17"/>
                </a:lnTo>
                <a:lnTo>
                  <a:pt x="46" y="17"/>
                </a:lnTo>
                <a:lnTo>
                  <a:pt x="46" y="18"/>
                </a:lnTo>
                <a:lnTo>
                  <a:pt x="46" y="19"/>
                </a:lnTo>
                <a:lnTo>
                  <a:pt x="47" y="19"/>
                </a:lnTo>
                <a:lnTo>
                  <a:pt x="47" y="19"/>
                </a:lnTo>
                <a:lnTo>
                  <a:pt x="48" y="19"/>
                </a:lnTo>
                <a:lnTo>
                  <a:pt x="49" y="19"/>
                </a:lnTo>
                <a:lnTo>
                  <a:pt x="49" y="19"/>
                </a:lnTo>
                <a:lnTo>
                  <a:pt x="51" y="19"/>
                </a:lnTo>
                <a:lnTo>
                  <a:pt x="52" y="19"/>
                </a:lnTo>
                <a:lnTo>
                  <a:pt x="52" y="19"/>
                </a:lnTo>
                <a:lnTo>
                  <a:pt x="52" y="19"/>
                </a:lnTo>
                <a:lnTo>
                  <a:pt x="52" y="19"/>
                </a:lnTo>
                <a:lnTo>
                  <a:pt x="52" y="22"/>
                </a:lnTo>
                <a:lnTo>
                  <a:pt x="52" y="22"/>
                </a:lnTo>
                <a:lnTo>
                  <a:pt x="53" y="22"/>
                </a:lnTo>
                <a:lnTo>
                  <a:pt x="54" y="22"/>
                </a:lnTo>
                <a:lnTo>
                  <a:pt x="56" y="22"/>
                </a:lnTo>
                <a:lnTo>
                  <a:pt x="56" y="22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59" y="22"/>
                </a:lnTo>
                <a:lnTo>
                  <a:pt x="61" y="22"/>
                </a:lnTo>
                <a:lnTo>
                  <a:pt x="61" y="22"/>
                </a:lnTo>
                <a:lnTo>
                  <a:pt x="62" y="22"/>
                </a:lnTo>
                <a:lnTo>
                  <a:pt x="62" y="23"/>
                </a:lnTo>
                <a:lnTo>
                  <a:pt x="61" y="23"/>
                </a:lnTo>
                <a:lnTo>
                  <a:pt x="61" y="24"/>
                </a:lnTo>
                <a:lnTo>
                  <a:pt x="62" y="24"/>
                </a:lnTo>
                <a:lnTo>
                  <a:pt x="63" y="24"/>
                </a:lnTo>
                <a:lnTo>
                  <a:pt x="63" y="26"/>
                </a:lnTo>
                <a:lnTo>
                  <a:pt x="63" y="26"/>
                </a:lnTo>
                <a:lnTo>
                  <a:pt x="64" y="27"/>
                </a:lnTo>
                <a:lnTo>
                  <a:pt x="66" y="27"/>
                </a:lnTo>
                <a:lnTo>
                  <a:pt x="66" y="27"/>
                </a:lnTo>
                <a:lnTo>
                  <a:pt x="67" y="27"/>
                </a:lnTo>
                <a:lnTo>
                  <a:pt x="68" y="27"/>
                </a:lnTo>
                <a:lnTo>
                  <a:pt x="68" y="27"/>
                </a:lnTo>
                <a:lnTo>
                  <a:pt x="69" y="27"/>
                </a:lnTo>
                <a:lnTo>
                  <a:pt x="69" y="27"/>
                </a:lnTo>
                <a:lnTo>
                  <a:pt x="71" y="28"/>
                </a:lnTo>
                <a:lnTo>
                  <a:pt x="71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5" y="29"/>
                </a:lnTo>
                <a:lnTo>
                  <a:pt x="76" y="29"/>
                </a:lnTo>
                <a:lnTo>
                  <a:pt x="77" y="29"/>
                </a:lnTo>
                <a:lnTo>
                  <a:pt x="77" y="29"/>
                </a:lnTo>
                <a:lnTo>
                  <a:pt x="78" y="29"/>
                </a:lnTo>
                <a:lnTo>
                  <a:pt x="80" y="28"/>
                </a:lnTo>
                <a:lnTo>
                  <a:pt x="80" y="29"/>
                </a:lnTo>
                <a:lnTo>
                  <a:pt x="80" y="31"/>
                </a:lnTo>
                <a:lnTo>
                  <a:pt x="80" y="31"/>
                </a:lnTo>
                <a:lnTo>
                  <a:pt x="80" y="32"/>
                </a:lnTo>
                <a:lnTo>
                  <a:pt x="81" y="32"/>
                </a:lnTo>
                <a:lnTo>
                  <a:pt x="82" y="32"/>
                </a:lnTo>
                <a:lnTo>
                  <a:pt x="82" y="31"/>
                </a:lnTo>
                <a:lnTo>
                  <a:pt x="83" y="31"/>
                </a:lnTo>
                <a:lnTo>
                  <a:pt x="85" y="31"/>
                </a:lnTo>
                <a:lnTo>
                  <a:pt x="85" y="31"/>
                </a:lnTo>
                <a:lnTo>
                  <a:pt x="86" y="31"/>
                </a:lnTo>
                <a:lnTo>
                  <a:pt x="87" y="31"/>
                </a:lnTo>
                <a:lnTo>
                  <a:pt x="87" y="32"/>
                </a:lnTo>
                <a:lnTo>
                  <a:pt x="87" y="33"/>
                </a:lnTo>
                <a:lnTo>
                  <a:pt x="87" y="33"/>
                </a:lnTo>
                <a:lnTo>
                  <a:pt x="87" y="33"/>
                </a:lnTo>
                <a:lnTo>
                  <a:pt x="88" y="34"/>
                </a:lnTo>
                <a:lnTo>
                  <a:pt x="88" y="36"/>
                </a:lnTo>
                <a:lnTo>
                  <a:pt x="88" y="36"/>
                </a:lnTo>
                <a:lnTo>
                  <a:pt x="90" y="37"/>
                </a:lnTo>
                <a:lnTo>
                  <a:pt x="90" y="38"/>
                </a:lnTo>
                <a:lnTo>
                  <a:pt x="90" y="38"/>
                </a:lnTo>
                <a:lnTo>
                  <a:pt x="90" y="38"/>
                </a:lnTo>
                <a:lnTo>
                  <a:pt x="90" y="38"/>
                </a:lnTo>
                <a:lnTo>
                  <a:pt x="91" y="38"/>
                </a:lnTo>
                <a:lnTo>
                  <a:pt x="92" y="38"/>
                </a:lnTo>
                <a:lnTo>
                  <a:pt x="93" y="40"/>
                </a:lnTo>
                <a:lnTo>
                  <a:pt x="93" y="41"/>
                </a:lnTo>
                <a:lnTo>
                  <a:pt x="92" y="42"/>
                </a:lnTo>
                <a:lnTo>
                  <a:pt x="93" y="42"/>
                </a:lnTo>
                <a:lnTo>
                  <a:pt x="93" y="42"/>
                </a:lnTo>
                <a:lnTo>
                  <a:pt x="95" y="42"/>
                </a:lnTo>
                <a:lnTo>
                  <a:pt x="96" y="42"/>
                </a:lnTo>
                <a:lnTo>
                  <a:pt x="96" y="42"/>
                </a:lnTo>
                <a:lnTo>
                  <a:pt x="97" y="42"/>
                </a:lnTo>
                <a:lnTo>
                  <a:pt x="98" y="42"/>
                </a:lnTo>
                <a:lnTo>
                  <a:pt x="98" y="42"/>
                </a:lnTo>
                <a:lnTo>
                  <a:pt x="100" y="42"/>
                </a:lnTo>
                <a:lnTo>
                  <a:pt x="101" y="42"/>
                </a:lnTo>
                <a:lnTo>
                  <a:pt x="101" y="42"/>
                </a:lnTo>
                <a:lnTo>
                  <a:pt x="102" y="42"/>
                </a:lnTo>
                <a:lnTo>
                  <a:pt x="103" y="42"/>
                </a:lnTo>
                <a:lnTo>
                  <a:pt x="103" y="42"/>
                </a:lnTo>
                <a:lnTo>
                  <a:pt x="103" y="42"/>
                </a:lnTo>
                <a:lnTo>
                  <a:pt x="103" y="42"/>
                </a:lnTo>
                <a:lnTo>
                  <a:pt x="103" y="42"/>
                </a:lnTo>
                <a:lnTo>
                  <a:pt x="105" y="43"/>
                </a:lnTo>
                <a:lnTo>
                  <a:pt x="105" y="45"/>
                </a:lnTo>
                <a:lnTo>
                  <a:pt x="106" y="45"/>
                </a:lnTo>
                <a:lnTo>
                  <a:pt x="106" y="45"/>
                </a:lnTo>
                <a:lnTo>
                  <a:pt x="107" y="45"/>
                </a:lnTo>
                <a:lnTo>
                  <a:pt x="109" y="45"/>
                </a:lnTo>
                <a:lnTo>
                  <a:pt x="109" y="45"/>
                </a:lnTo>
                <a:lnTo>
                  <a:pt x="110" y="45"/>
                </a:lnTo>
                <a:lnTo>
                  <a:pt x="111" y="45"/>
                </a:lnTo>
                <a:lnTo>
                  <a:pt x="112" y="45"/>
                </a:lnTo>
                <a:lnTo>
                  <a:pt x="112" y="45"/>
                </a:lnTo>
                <a:lnTo>
                  <a:pt x="114" y="43"/>
                </a:lnTo>
                <a:lnTo>
                  <a:pt x="115" y="45"/>
                </a:lnTo>
                <a:lnTo>
                  <a:pt x="115" y="45"/>
                </a:lnTo>
                <a:lnTo>
                  <a:pt x="115" y="46"/>
                </a:lnTo>
                <a:lnTo>
                  <a:pt x="115" y="47"/>
                </a:lnTo>
                <a:lnTo>
                  <a:pt x="115" y="46"/>
                </a:lnTo>
                <a:lnTo>
                  <a:pt x="115" y="45"/>
                </a:lnTo>
                <a:lnTo>
                  <a:pt x="115" y="45"/>
                </a:lnTo>
                <a:lnTo>
                  <a:pt x="116" y="43"/>
                </a:lnTo>
                <a:lnTo>
                  <a:pt x="117" y="43"/>
                </a:lnTo>
                <a:lnTo>
                  <a:pt x="117" y="43"/>
                </a:lnTo>
                <a:lnTo>
                  <a:pt x="117" y="45"/>
                </a:lnTo>
                <a:lnTo>
                  <a:pt x="117" y="45"/>
                </a:lnTo>
                <a:lnTo>
                  <a:pt x="117" y="46"/>
                </a:lnTo>
                <a:lnTo>
                  <a:pt x="117" y="47"/>
                </a:lnTo>
                <a:lnTo>
                  <a:pt x="117" y="47"/>
                </a:lnTo>
                <a:lnTo>
                  <a:pt x="117" y="48"/>
                </a:lnTo>
                <a:lnTo>
                  <a:pt x="117" y="50"/>
                </a:lnTo>
                <a:lnTo>
                  <a:pt x="119" y="50"/>
                </a:lnTo>
                <a:lnTo>
                  <a:pt x="119" y="51"/>
                </a:lnTo>
                <a:lnTo>
                  <a:pt x="119" y="52"/>
                </a:lnTo>
                <a:lnTo>
                  <a:pt x="119" y="52"/>
                </a:lnTo>
                <a:lnTo>
                  <a:pt x="119" y="53"/>
                </a:lnTo>
                <a:lnTo>
                  <a:pt x="119" y="55"/>
                </a:lnTo>
                <a:lnTo>
                  <a:pt x="119" y="55"/>
                </a:lnTo>
                <a:lnTo>
                  <a:pt x="119" y="56"/>
                </a:lnTo>
                <a:lnTo>
                  <a:pt x="119" y="57"/>
                </a:lnTo>
                <a:lnTo>
                  <a:pt x="119" y="57"/>
                </a:lnTo>
                <a:lnTo>
                  <a:pt x="117" y="57"/>
                </a:lnTo>
                <a:lnTo>
                  <a:pt x="117" y="57"/>
                </a:lnTo>
                <a:lnTo>
                  <a:pt x="116" y="56"/>
                </a:lnTo>
                <a:lnTo>
                  <a:pt x="116" y="55"/>
                </a:lnTo>
                <a:lnTo>
                  <a:pt x="116" y="55"/>
                </a:lnTo>
                <a:lnTo>
                  <a:pt x="115" y="55"/>
                </a:lnTo>
                <a:lnTo>
                  <a:pt x="115" y="55"/>
                </a:lnTo>
                <a:lnTo>
                  <a:pt x="115" y="55"/>
                </a:lnTo>
                <a:lnTo>
                  <a:pt x="114" y="55"/>
                </a:lnTo>
                <a:lnTo>
                  <a:pt x="112" y="55"/>
                </a:lnTo>
                <a:lnTo>
                  <a:pt x="112" y="55"/>
                </a:lnTo>
                <a:lnTo>
                  <a:pt x="111" y="55"/>
                </a:lnTo>
                <a:lnTo>
                  <a:pt x="110" y="55"/>
                </a:lnTo>
                <a:lnTo>
                  <a:pt x="109" y="55"/>
                </a:lnTo>
                <a:lnTo>
                  <a:pt x="109" y="55"/>
                </a:lnTo>
                <a:lnTo>
                  <a:pt x="107" y="55"/>
                </a:lnTo>
                <a:lnTo>
                  <a:pt x="107" y="55"/>
                </a:lnTo>
                <a:lnTo>
                  <a:pt x="106" y="56"/>
                </a:lnTo>
                <a:lnTo>
                  <a:pt x="106" y="57"/>
                </a:lnTo>
                <a:lnTo>
                  <a:pt x="106" y="57"/>
                </a:lnTo>
                <a:lnTo>
                  <a:pt x="106" y="58"/>
                </a:lnTo>
                <a:lnTo>
                  <a:pt x="106" y="60"/>
                </a:lnTo>
                <a:lnTo>
                  <a:pt x="106" y="61"/>
                </a:lnTo>
                <a:lnTo>
                  <a:pt x="105" y="60"/>
                </a:lnTo>
                <a:lnTo>
                  <a:pt x="103" y="60"/>
                </a:lnTo>
                <a:lnTo>
                  <a:pt x="103" y="58"/>
                </a:lnTo>
                <a:lnTo>
                  <a:pt x="103" y="57"/>
                </a:lnTo>
                <a:lnTo>
                  <a:pt x="103" y="57"/>
                </a:lnTo>
                <a:lnTo>
                  <a:pt x="102" y="57"/>
                </a:lnTo>
                <a:lnTo>
                  <a:pt x="101" y="57"/>
                </a:lnTo>
                <a:lnTo>
                  <a:pt x="101" y="57"/>
                </a:lnTo>
                <a:lnTo>
                  <a:pt x="100" y="57"/>
                </a:lnTo>
                <a:lnTo>
                  <a:pt x="98" y="57"/>
                </a:lnTo>
                <a:lnTo>
                  <a:pt x="98" y="57"/>
                </a:lnTo>
                <a:lnTo>
                  <a:pt x="98" y="57"/>
                </a:lnTo>
                <a:lnTo>
                  <a:pt x="97" y="58"/>
                </a:lnTo>
                <a:lnTo>
                  <a:pt x="97" y="60"/>
                </a:lnTo>
                <a:lnTo>
                  <a:pt x="96" y="60"/>
                </a:lnTo>
                <a:lnTo>
                  <a:pt x="96" y="60"/>
                </a:lnTo>
                <a:lnTo>
                  <a:pt x="96" y="57"/>
                </a:lnTo>
                <a:lnTo>
                  <a:pt x="96" y="57"/>
                </a:lnTo>
                <a:lnTo>
                  <a:pt x="96" y="57"/>
                </a:lnTo>
                <a:lnTo>
                  <a:pt x="95" y="58"/>
                </a:lnTo>
                <a:lnTo>
                  <a:pt x="95" y="60"/>
                </a:lnTo>
                <a:lnTo>
                  <a:pt x="95" y="61"/>
                </a:lnTo>
                <a:lnTo>
                  <a:pt x="95" y="61"/>
                </a:lnTo>
                <a:lnTo>
                  <a:pt x="93" y="62"/>
                </a:lnTo>
                <a:lnTo>
                  <a:pt x="95" y="63"/>
                </a:lnTo>
                <a:lnTo>
                  <a:pt x="95" y="63"/>
                </a:lnTo>
                <a:lnTo>
                  <a:pt x="95" y="65"/>
                </a:lnTo>
                <a:lnTo>
                  <a:pt x="95" y="66"/>
                </a:lnTo>
                <a:lnTo>
                  <a:pt x="96" y="66"/>
                </a:lnTo>
                <a:lnTo>
                  <a:pt x="96" y="66"/>
                </a:lnTo>
                <a:lnTo>
                  <a:pt x="97" y="66"/>
                </a:lnTo>
                <a:lnTo>
                  <a:pt x="97" y="66"/>
                </a:lnTo>
                <a:lnTo>
                  <a:pt x="97" y="66"/>
                </a:lnTo>
                <a:lnTo>
                  <a:pt x="96" y="67"/>
                </a:lnTo>
                <a:lnTo>
                  <a:pt x="96" y="68"/>
                </a:lnTo>
                <a:lnTo>
                  <a:pt x="96" y="68"/>
                </a:lnTo>
                <a:lnTo>
                  <a:pt x="96" y="70"/>
                </a:lnTo>
                <a:lnTo>
                  <a:pt x="96" y="71"/>
                </a:lnTo>
                <a:lnTo>
                  <a:pt x="97" y="71"/>
                </a:lnTo>
                <a:lnTo>
                  <a:pt x="98" y="71"/>
                </a:lnTo>
                <a:lnTo>
                  <a:pt x="98" y="71"/>
                </a:lnTo>
                <a:lnTo>
                  <a:pt x="100" y="71"/>
                </a:lnTo>
                <a:lnTo>
                  <a:pt x="101" y="71"/>
                </a:lnTo>
                <a:lnTo>
                  <a:pt x="101" y="70"/>
                </a:lnTo>
                <a:lnTo>
                  <a:pt x="101" y="71"/>
                </a:lnTo>
                <a:lnTo>
                  <a:pt x="101" y="71"/>
                </a:lnTo>
                <a:lnTo>
                  <a:pt x="101" y="72"/>
                </a:lnTo>
                <a:lnTo>
                  <a:pt x="101" y="74"/>
                </a:lnTo>
                <a:lnTo>
                  <a:pt x="103" y="72"/>
                </a:lnTo>
                <a:lnTo>
                  <a:pt x="103" y="74"/>
                </a:lnTo>
                <a:lnTo>
                  <a:pt x="102" y="74"/>
                </a:lnTo>
                <a:lnTo>
                  <a:pt x="102" y="75"/>
                </a:lnTo>
                <a:lnTo>
                  <a:pt x="101" y="76"/>
                </a:lnTo>
                <a:lnTo>
                  <a:pt x="101" y="76"/>
                </a:lnTo>
                <a:lnTo>
                  <a:pt x="101" y="76"/>
                </a:lnTo>
                <a:lnTo>
                  <a:pt x="101" y="76"/>
                </a:lnTo>
                <a:lnTo>
                  <a:pt x="101" y="77"/>
                </a:lnTo>
                <a:lnTo>
                  <a:pt x="101" y="79"/>
                </a:lnTo>
                <a:lnTo>
                  <a:pt x="100" y="79"/>
                </a:lnTo>
                <a:lnTo>
                  <a:pt x="98" y="79"/>
                </a:lnTo>
                <a:lnTo>
                  <a:pt x="98" y="79"/>
                </a:lnTo>
                <a:lnTo>
                  <a:pt x="98" y="77"/>
                </a:lnTo>
                <a:lnTo>
                  <a:pt x="98" y="76"/>
                </a:lnTo>
                <a:lnTo>
                  <a:pt x="98" y="76"/>
                </a:lnTo>
                <a:lnTo>
                  <a:pt x="98" y="75"/>
                </a:lnTo>
                <a:lnTo>
                  <a:pt x="97" y="74"/>
                </a:lnTo>
                <a:lnTo>
                  <a:pt x="97" y="74"/>
                </a:lnTo>
                <a:lnTo>
                  <a:pt x="96" y="74"/>
                </a:lnTo>
                <a:lnTo>
                  <a:pt x="96" y="74"/>
                </a:lnTo>
                <a:lnTo>
                  <a:pt x="95" y="74"/>
                </a:lnTo>
                <a:lnTo>
                  <a:pt x="93" y="74"/>
                </a:lnTo>
                <a:lnTo>
                  <a:pt x="93" y="74"/>
                </a:lnTo>
                <a:lnTo>
                  <a:pt x="93" y="74"/>
                </a:lnTo>
                <a:lnTo>
                  <a:pt x="93" y="75"/>
                </a:lnTo>
                <a:lnTo>
                  <a:pt x="93" y="76"/>
                </a:lnTo>
                <a:lnTo>
                  <a:pt x="93" y="76"/>
                </a:lnTo>
                <a:lnTo>
                  <a:pt x="93" y="77"/>
                </a:lnTo>
                <a:lnTo>
                  <a:pt x="93" y="79"/>
                </a:lnTo>
                <a:lnTo>
                  <a:pt x="93" y="79"/>
                </a:lnTo>
                <a:lnTo>
                  <a:pt x="91" y="79"/>
                </a:lnTo>
                <a:lnTo>
                  <a:pt x="91" y="79"/>
                </a:lnTo>
                <a:lnTo>
                  <a:pt x="90" y="77"/>
                </a:lnTo>
                <a:lnTo>
                  <a:pt x="90" y="76"/>
                </a:lnTo>
                <a:lnTo>
                  <a:pt x="90" y="76"/>
                </a:lnTo>
                <a:lnTo>
                  <a:pt x="90" y="76"/>
                </a:lnTo>
                <a:lnTo>
                  <a:pt x="88" y="76"/>
                </a:lnTo>
                <a:lnTo>
                  <a:pt x="87" y="76"/>
                </a:lnTo>
                <a:lnTo>
                  <a:pt x="87" y="76"/>
                </a:lnTo>
                <a:lnTo>
                  <a:pt x="87" y="75"/>
                </a:lnTo>
                <a:lnTo>
                  <a:pt x="86" y="74"/>
                </a:lnTo>
                <a:lnTo>
                  <a:pt x="86" y="74"/>
                </a:lnTo>
                <a:lnTo>
                  <a:pt x="85" y="74"/>
                </a:lnTo>
                <a:lnTo>
                  <a:pt x="85" y="74"/>
                </a:lnTo>
                <a:lnTo>
                  <a:pt x="83" y="74"/>
                </a:lnTo>
                <a:lnTo>
                  <a:pt x="82" y="72"/>
                </a:lnTo>
                <a:lnTo>
                  <a:pt x="82" y="71"/>
                </a:lnTo>
                <a:lnTo>
                  <a:pt x="82" y="71"/>
                </a:lnTo>
                <a:lnTo>
                  <a:pt x="82" y="71"/>
                </a:lnTo>
                <a:lnTo>
                  <a:pt x="81" y="71"/>
                </a:lnTo>
                <a:lnTo>
                  <a:pt x="81" y="70"/>
                </a:lnTo>
                <a:lnTo>
                  <a:pt x="80" y="68"/>
                </a:lnTo>
                <a:lnTo>
                  <a:pt x="80" y="68"/>
                </a:lnTo>
                <a:lnTo>
                  <a:pt x="80" y="68"/>
                </a:lnTo>
                <a:lnTo>
                  <a:pt x="78" y="68"/>
                </a:lnTo>
                <a:lnTo>
                  <a:pt x="77" y="68"/>
                </a:lnTo>
                <a:lnTo>
                  <a:pt x="77" y="68"/>
                </a:lnTo>
                <a:lnTo>
                  <a:pt x="76" y="68"/>
                </a:lnTo>
                <a:lnTo>
                  <a:pt x="75" y="68"/>
                </a:lnTo>
                <a:lnTo>
                  <a:pt x="75" y="68"/>
                </a:lnTo>
                <a:lnTo>
                  <a:pt x="73" y="68"/>
                </a:lnTo>
                <a:lnTo>
                  <a:pt x="73" y="70"/>
                </a:lnTo>
                <a:lnTo>
                  <a:pt x="72" y="71"/>
                </a:lnTo>
                <a:lnTo>
                  <a:pt x="72" y="71"/>
                </a:lnTo>
                <a:lnTo>
                  <a:pt x="71" y="71"/>
                </a:lnTo>
                <a:lnTo>
                  <a:pt x="71" y="71"/>
                </a:lnTo>
                <a:lnTo>
                  <a:pt x="71" y="72"/>
                </a:lnTo>
                <a:lnTo>
                  <a:pt x="69" y="74"/>
                </a:lnTo>
                <a:lnTo>
                  <a:pt x="69" y="74"/>
                </a:lnTo>
                <a:lnTo>
                  <a:pt x="69" y="74"/>
                </a:lnTo>
                <a:lnTo>
                  <a:pt x="69" y="72"/>
                </a:lnTo>
                <a:lnTo>
                  <a:pt x="68" y="71"/>
                </a:lnTo>
                <a:lnTo>
                  <a:pt x="68" y="71"/>
                </a:lnTo>
                <a:lnTo>
                  <a:pt x="67" y="71"/>
                </a:lnTo>
                <a:lnTo>
                  <a:pt x="67" y="71"/>
                </a:lnTo>
                <a:lnTo>
                  <a:pt x="67" y="70"/>
                </a:lnTo>
                <a:lnTo>
                  <a:pt x="67" y="68"/>
                </a:lnTo>
                <a:lnTo>
                  <a:pt x="66" y="68"/>
                </a:lnTo>
                <a:lnTo>
                  <a:pt x="66" y="68"/>
                </a:lnTo>
                <a:lnTo>
                  <a:pt x="64" y="68"/>
                </a:lnTo>
                <a:lnTo>
                  <a:pt x="63" y="68"/>
                </a:lnTo>
                <a:lnTo>
                  <a:pt x="63" y="68"/>
                </a:lnTo>
                <a:lnTo>
                  <a:pt x="62" y="68"/>
                </a:lnTo>
                <a:lnTo>
                  <a:pt x="62" y="68"/>
                </a:lnTo>
                <a:lnTo>
                  <a:pt x="62" y="67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59" y="67"/>
                </a:lnTo>
                <a:lnTo>
                  <a:pt x="59" y="68"/>
                </a:lnTo>
                <a:lnTo>
                  <a:pt x="58" y="68"/>
                </a:lnTo>
                <a:lnTo>
                  <a:pt x="58" y="68"/>
                </a:lnTo>
                <a:lnTo>
                  <a:pt x="58" y="68"/>
                </a:lnTo>
                <a:lnTo>
                  <a:pt x="57" y="68"/>
                </a:lnTo>
                <a:lnTo>
                  <a:pt x="56" y="68"/>
                </a:lnTo>
                <a:lnTo>
                  <a:pt x="56" y="68"/>
                </a:lnTo>
                <a:lnTo>
                  <a:pt x="54" y="68"/>
                </a:lnTo>
                <a:lnTo>
                  <a:pt x="53" y="68"/>
                </a:lnTo>
                <a:lnTo>
                  <a:pt x="52" y="68"/>
                </a:lnTo>
                <a:lnTo>
                  <a:pt x="52" y="68"/>
                </a:lnTo>
                <a:lnTo>
                  <a:pt x="51" y="68"/>
                </a:lnTo>
                <a:lnTo>
                  <a:pt x="49" y="68"/>
                </a:lnTo>
                <a:lnTo>
                  <a:pt x="49" y="68"/>
                </a:lnTo>
                <a:lnTo>
                  <a:pt x="48" y="68"/>
                </a:lnTo>
                <a:lnTo>
                  <a:pt x="47" y="68"/>
                </a:lnTo>
                <a:lnTo>
                  <a:pt x="47" y="68"/>
                </a:lnTo>
                <a:lnTo>
                  <a:pt x="47" y="67"/>
                </a:lnTo>
                <a:lnTo>
                  <a:pt x="47" y="66"/>
                </a:lnTo>
                <a:lnTo>
                  <a:pt x="47" y="67"/>
                </a:lnTo>
                <a:lnTo>
                  <a:pt x="47" y="68"/>
                </a:lnTo>
                <a:lnTo>
                  <a:pt x="46" y="68"/>
                </a:lnTo>
                <a:lnTo>
                  <a:pt x="46" y="68"/>
                </a:lnTo>
                <a:lnTo>
                  <a:pt x="46" y="68"/>
                </a:lnTo>
                <a:lnTo>
                  <a:pt x="46" y="67"/>
                </a:lnTo>
                <a:lnTo>
                  <a:pt x="44" y="67"/>
                </a:lnTo>
                <a:lnTo>
                  <a:pt x="44" y="67"/>
                </a:lnTo>
                <a:lnTo>
                  <a:pt x="44" y="68"/>
                </a:lnTo>
                <a:lnTo>
                  <a:pt x="44" y="68"/>
                </a:lnTo>
                <a:lnTo>
                  <a:pt x="43" y="70"/>
                </a:lnTo>
                <a:lnTo>
                  <a:pt x="42" y="70"/>
                </a:lnTo>
                <a:lnTo>
                  <a:pt x="42" y="70"/>
                </a:lnTo>
                <a:lnTo>
                  <a:pt x="40" y="70"/>
                </a:lnTo>
                <a:lnTo>
                  <a:pt x="40" y="68"/>
                </a:lnTo>
                <a:lnTo>
                  <a:pt x="39" y="68"/>
                </a:lnTo>
                <a:lnTo>
                  <a:pt x="39" y="67"/>
                </a:lnTo>
                <a:lnTo>
                  <a:pt x="39" y="67"/>
                </a:lnTo>
                <a:lnTo>
                  <a:pt x="38" y="67"/>
                </a:lnTo>
                <a:lnTo>
                  <a:pt x="37" y="67"/>
                </a:lnTo>
                <a:lnTo>
                  <a:pt x="37" y="67"/>
                </a:lnTo>
                <a:lnTo>
                  <a:pt x="35" y="67"/>
                </a:lnTo>
                <a:lnTo>
                  <a:pt x="35" y="67"/>
                </a:lnTo>
                <a:lnTo>
                  <a:pt x="34" y="68"/>
                </a:lnTo>
                <a:lnTo>
                  <a:pt x="34" y="68"/>
                </a:lnTo>
                <a:lnTo>
                  <a:pt x="34" y="70"/>
                </a:lnTo>
                <a:lnTo>
                  <a:pt x="33" y="71"/>
                </a:lnTo>
                <a:lnTo>
                  <a:pt x="33" y="71"/>
                </a:lnTo>
                <a:lnTo>
                  <a:pt x="33" y="72"/>
                </a:lnTo>
                <a:lnTo>
                  <a:pt x="33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1"/>
                </a:lnTo>
                <a:lnTo>
                  <a:pt x="29" y="71"/>
                </a:lnTo>
                <a:lnTo>
                  <a:pt x="29" y="70"/>
                </a:lnTo>
                <a:lnTo>
                  <a:pt x="28" y="70"/>
                </a:lnTo>
                <a:lnTo>
                  <a:pt x="28" y="70"/>
                </a:lnTo>
                <a:lnTo>
                  <a:pt x="28" y="71"/>
                </a:lnTo>
                <a:lnTo>
                  <a:pt x="28" y="71"/>
                </a:lnTo>
                <a:lnTo>
                  <a:pt x="28" y="72"/>
                </a:lnTo>
                <a:lnTo>
                  <a:pt x="27" y="72"/>
                </a:lnTo>
                <a:lnTo>
                  <a:pt x="25" y="72"/>
                </a:lnTo>
                <a:lnTo>
                  <a:pt x="25" y="72"/>
                </a:lnTo>
                <a:lnTo>
                  <a:pt x="25" y="71"/>
                </a:lnTo>
                <a:lnTo>
                  <a:pt x="24" y="71"/>
                </a:lnTo>
                <a:lnTo>
                  <a:pt x="24" y="70"/>
                </a:lnTo>
                <a:lnTo>
                  <a:pt x="24" y="68"/>
                </a:lnTo>
                <a:lnTo>
                  <a:pt x="24" y="68"/>
                </a:lnTo>
                <a:lnTo>
                  <a:pt x="23" y="67"/>
                </a:lnTo>
                <a:lnTo>
                  <a:pt x="23" y="67"/>
                </a:lnTo>
                <a:lnTo>
                  <a:pt x="22" y="67"/>
                </a:lnTo>
                <a:lnTo>
                  <a:pt x="22" y="66"/>
                </a:lnTo>
                <a:lnTo>
                  <a:pt x="22" y="66"/>
                </a:lnTo>
                <a:lnTo>
                  <a:pt x="20" y="65"/>
                </a:lnTo>
                <a:lnTo>
                  <a:pt x="20" y="65"/>
                </a:lnTo>
                <a:lnTo>
                  <a:pt x="19" y="65"/>
                </a:lnTo>
                <a:lnTo>
                  <a:pt x="19" y="66"/>
                </a:lnTo>
                <a:lnTo>
                  <a:pt x="19" y="66"/>
                </a:lnTo>
                <a:lnTo>
                  <a:pt x="19" y="67"/>
                </a:lnTo>
                <a:lnTo>
                  <a:pt x="19" y="68"/>
                </a:lnTo>
                <a:lnTo>
                  <a:pt x="19" y="68"/>
                </a:lnTo>
                <a:lnTo>
                  <a:pt x="18" y="70"/>
                </a:lnTo>
                <a:lnTo>
                  <a:pt x="18" y="71"/>
                </a:lnTo>
                <a:lnTo>
                  <a:pt x="18" y="70"/>
                </a:lnTo>
                <a:lnTo>
                  <a:pt x="17" y="70"/>
                </a:lnTo>
                <a:lnTo>
                  <a:pt x="17" y="68"/>
                </a:lnTo>
                <a:lnTo>
                  <a:pt x="17" y="68"/>
                </a:lnTo>
                <a:lnTo>
                  <a:pt x="15" y="67"/>
                </a:lnTo>
                <a:lnTo>
                  <a:pt x="15" y="66"/>
                </a:lnTo>
                <a:lnTo>
                  <a:pt x="14" y="66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4" y="62"/>
                </a:lnTo>
                <a:lnTo>
                  <a:pt x="13" y="62"/>
                </a:lnTo>
                <a:lnTo>
                  <a:pt x="12" y="63"/>
                </a:lnTo>
                <a:lnTo>
                  <a:pt x="12" y="62"/>
                </a:lnTo>
                <a:lnTo>
                  <a:pt x="12" y="61"/>
                </a:lnTo>
                <a:lnTo>
                  <a:pt x="12" y="61"/>
                </a:lnTo>
                <a:lnTo>
                  <a:pt x="12" y="60"/>
                </a:lnTo>
                <a:lnTo>
                  <a:pt x="12" y="60"/>
                </a:lnTo>
                <a:lnTo>
                  <a:pt x="10" y="58"/>
                </a:lnTo>
                <a:lnTo>
                  <a:pt x="10" y="57"/>
                </a:lnTo>
                <a:lnTo>
                  <a:pt x="9" y="57"/>
                </a:lnTo>
                <a:lnTo>
                  <a:pt x="9" y="57"/>
                </a:lnTo>
                <a:lnTo>
                  <a:pt x="9" y="57"/>
                </a:lnTo>
                <a:lnTo>
                  <a:pt x="9" y="56"/>
                </a:lnTo>
                <a:lnTo>
                  <a:pt x="9" y="55"/>
                </a:lnTo>
                <a:lnTo>
                  <a:pt x="9" y="55"/>
                </a:lnTo>
                <a:lnTo>
                  <a:pt x="9" y="53"/>
                </a:lnTo>
                <a:lnTo>
                  <a:pt x="9" y="52"/>
                </a:lnTo>
                <a:lnTo>
                  <a:pt x="8" y="52"/>
                </a:lnTo>
                <a:lnTo>
                  <a:pt x="8" y="51"/>
                </a:lnTo>
                <a:lnTo>
                  <a:pt x="8" y="50"/>
                </a:lnTo>
                <a:lnTo>
                  <a:pt x="6" y="50"/>
                </a:lnTo>
                <a:lnTo>
                  <a:pt x="6" y="50"/>
                </a:lnTo>
                <a:lnTo>
                  <a:pt x="6" y="48"/>
                </a:lnTo>
                <a:lnTo>
                  <a:pt x="6" y="47"/>
                </a:lnTo>
                <a:lnTo>
                  <a:pt x="6" y="47"/>
                </a:lnTo>
                <a:lnTo>
                  <a:pt x="6" y="46"/>
                </a:lnTo>
                <a:lnTo>
                  <a:pt x="5" y="45"/>
                </a:lnTo>
                <a:lnTo>
                  <a:pt x="5" y="45"/>
                </a:lnTo>
                <a:lnTo>
                  <a:pt x="5" y="43"/>
                </a:lnTo>
                <a:lnTo>
                  <a:pt x="4" y="42"/>
                </a:lnTo>
                <a:lnTo>
                  <a:pt x="4" y="42"/>
                </a:lnTo>
                <a:lnTo>
                  <a:pt x="4" y="42"/>
                </a:lnTo>
                <a:lnTo>
                  <a:pt x="4" y="41"/>
                </a:lnTo>
                <a:lnTo>
                  <a:pt x="4" y="40"/>
                </a:lnTo>
                <a:lnTo>
                  <a:pt x="4" y="38"/>
                </a:lnTo>
                <a:lnTo>
                  <a:pt x="4" y="38"/>
                </a:lnTo>
                <a:lnTo>
                  <a:pt x="4" y="37"/>
                </a:lnTo>
                <a:lnTo>
                  <a:pt x="4" y="36"/>
                </a:lnTo>
                <a:lnTo>
                  <a:pt x="4" y="36"/>
                </a:lnTo>
                <a:lnTo>
                  <a:pt x="4" y="36"/>
                </a:lnTo>
                <a:lnTo>
                  <a:pt x="3" y="34"/>
                </a:lnTo>
                <a:lnTo>
                  <a:pt x="4" y="33"/>
                </a:lnTo>
                <a:lnTo>
                  <a:pt x="4" y="33"/>
                </a:lnTo>
                <a:lnTo>
                  <a:pt x="4" y="33"/>
                </a:lnTo>
                <a:lnTo>
                  <a:pt x="4" y="32"/>
                </a:lnTo>
                <a:lnTo>
                  <a:pt x="4" y="31"/>
                </a:lnTo>
                <a:lnTo>
                  <a:pt x="3" y="31"/>
                </a:lnTo>
                <a:lnTo>
                  <a:pt x="1" y="31"/>
                </a:lnTo>
                <a:lnTo>
                  <a:pt x="1" y="31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7"/>
                </a:lnTo>
                <a:lnTo>
                  <a:pt x="3" y="26"/>
                </a:lnTo>
                <a:lnTo>
                  <a:pt x="4" y="26"/>
                </a:lnTo>
                <a:lnTo>
                  <a:pt x="4" y="26"/>
                </a:lnTo>
                <a:lnTo>
                  <a:pt x="4" y="26"/>
                </a:lnTo>
                <a:lnTo>
                  <a:pt x="4" y="23"/>
                </a:lnTo>
                <a:lnTo>
                  <a:pt x="4" y="23"/>
                </a:lnTo>
                <a:lnTo>
                  <a:pt x="3" y="23"/>
                </a:lnTo>
                <a:lnTo>
                  <a:pt x="3" y="22"/>
                </a:lnTo>
                <a:lnTo>
                  <a:pt x="1" y="21"/>
                </a:lnTo>
                <a:lnTo>
                  <a:pt x="1" y="19"/>
                </a:lnTo>
                <a:lnTo>
                  <a:pt x="1" y="19"/>
                </a:lnTo>
                <a:lnTo>
                  <a:pt x="1" y="18"/>
                </a:lnTo>
                <a:lnTo>
                  <a:pt x="1" y="17"/>
                </a:lnTo>
                <a:lnTo>
                  <a:pt x="1" y="17"/>
                </a:lnTo>
                <a:lnTo>
                  <a:pt x="1" y="16"/>
                </a:lnTo>
                <a:lnTo>
                  <a:pt x="1" y="16"/>
                </a:lnTo>
                <a:lnTo>
                  <a:pt x="0" y="16"/>
                </a:lnTo>
                <a:lnTo>
                  <a:pt x="0" y="14"/>
                </a:lnTo>
                <a:lnTo>
                  <a:pt x="1" y="14"/>
                </a:lnTo>
                <a:lnTo>
                  <a:pt x="1" y="13"/>
                </a:lnTo>
                <a:lnTo>
                  <a:pt x="0" y="13"/>
                </a:lnTo>
                <a:lnTo>
                  <a:pt x="0" y="12"/>
                </a:lnTo>
                <a:lnTo>
                  <a:pt x="0" y="12"/>
                </a:lnTo>
                <a:lnTo>
                  <a:pt x="1" y="11"/>
                </a:lnTo>
                <a:lnTo>
                  <a:pt x="1" y="9"/>
                </a:lnTo>
                <a:lnTo>
                  <a:pt x="1" y="9"/>
                </a:lnTo>
                <a:lnTo>
                  <a:pt x="3" y="8"/>
                </a:lnTo>
                <a:lnTo>
                  <a:pt x="3" y="8"/>
                </a:lnTo>
                <a:lnTo>
                  <a:pt x="3" y="8"/>
                </a:lnTo>
                <a:lnTo>
                  <a:pt x="1" y="7"/>
                </a:lnTo>
                <a:lnTo>
                  <a:pt x="1" y="7"/>
                </a:lnTo>
                <a:lnTo>
                  <a:pt x="1" y="5"/>
                </a:lnTo>
                <a:lnTo>
                  <a:pt x="1" y="4"/>
                </a:lnTo>
                <a:lnTo>
                  <a:pt x="1" y="4"/>
                </a:lnTo>
                <a:lnTo>
                  <a:pt x="1" y="3"/>
                </a:lnTo>
                <a:lnTo>
                  <a:pt x="1" y="3"/>
                </a:lnTo>
                <a:lnTo>
                  <a:pt x="3" y="3"/>
                </a:lnTo>
                <a:lnTo>
                  <a:pt x="3" y="2"/>
                </a:lnTo>
                <a:lnTo>
                  <a:pt x="3" y="0"/>
                </a:lnTo>
                <a:lnTo>
                  <a:pt x="4" y="0"/>
                </a:lnTo>
                <a:lnTo>
                  <a:pt x="4" y="0"/>
                </a:lnTo>
                <a:lnTo>
                  <a:pt x="4" y="0"/>
                </a:lnTo>
                <a:lnTo>
                  <a:pt x="4" y="2"/>
                </a:lnTo>
                <a:lnTo>
                  <a:pt x="4" y="3"/>
                </a:lnTo>
                <a:lnTo>
                  <a:pt x="5" y="2"/>
                </a:lnTo>
                <a:lnTo>
                  <a:pt x="6" y="3"/>
                </a:lnTo>
                <a:lnTo>
                  <a:pt x="6" y="4"/>
                </a:lnTo>
                <a:lnTo>
                  <a:pt x="6" y="4"/>
                </a:lnTo>
                <a:lnTo>
                  <a:pt x="6" y="5"/>
                </a:lnTo>
                <a:lnTo>
                  <a:pt x="8" y="5"/>
                </a:lnTo>
                <a:lnTo>
                  <a:pt x="9" y="4"/>
                </a:lnTo>
                <a:lnTo>
                  <a:pt x="9" y="4"/>
                </a:lnTo>
                <a:lnTo>
                  <a:pt x="10" y="4"/>
                </a:lnTo>
                <a:lnTo>
                  <a:pt x="12" y="4"/>
                </a:lnTo>
                <a:lnTo>
                  <a:pt x="12" y="4"/>
                </a:lnTo>
                <a:lnTo>
                  <a:pt x="13" y="4"/>
                </a:lnTo>
                <a:lnTo>
                  <a:pt x="14" y="4"/>
                </a:lnTo>
                <a:lnTo>
                  <a:pt x="14" y="5"/>
                </a:lnTo>
                <a:lnTo>
                  <a:pt x="14" y="7"/>
                </a:lnTo>
                <a:lnTo>
                  <a:pt x="14" y="7"/>
                </a:lnTo>
                <a:lnTo>
                  <a:pt x="13" y="7"/>
                </a:lnTo>
                <a:lnTo>
                  <a:pt x="12" y="7"/>
                </a:lnTo>
                <a:lnTo>
                  <a:pt x="12" y="7"/>
                </a:lnTo>
                <a:lnTo>
                  <a:pt x="12" y="8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2" y="11"/>
                </a:lnTo>
                <a:lnTo>
                  <a:pt x="12" y="12"/>
                </a:lnTo>
                <a:lnTo>
                  <a:pt x="12" y="12"/>
                </a:lnTo>
                <a:lnTo>
                  <a:pt x="12" y="12"/>
                </a:lnTo>
                <a:lnTo>
                  <a:pt x="12" y="12"/>
                </a:lnTo>
                <a:lnTo>
                  <a:pt x="12" y="11"/>
                </a:lnTo>
                <a:lnTo>
                  <a:pt x="13" y="9"/>
                </a:lnTo>
                <a:lnTo>
                  <a:pt x="14" y="9"/>
                </a:lnTo>
                <a:lnTo>
                  <a:pt x="14" y="9"/>
                </a:lnTo>
                <a:lnTo>
                  <a:pt x="15" y="9"/>
                </a:lnTo>
                <a:lnTo>
                  <a:pt x="17" y="9"/>
                </a:lnTo>
                <a:lnTo>
                  <a:pt x="17" y="9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8" name="Freeform 526" hidden="1">
            <a:extLst>
              <a:ext uri="{FF2B5EF4-FFF2-40B4-BE49-F238E27FC236}">
                <a16:creationId xmlns:a16="http://schemas.microsoft.com/office/drawing/2014/main" id="{118FC9DC-716F-4778-A3C2-A5F6468BA905}"/>
              </a:ext>
            </a:extLst>
          </p:cNvPr>
          <p:cNvSpPr>
            <a:spLocks/>
          </p:cNvSpPr>
          <p:nvPr/>
        </p:nvSpPr>
        <p:spPr bwMode="auto">
          <a:xfrm>
            <a:off x="15687442" y="4697788"/>
            <a:ext cx="854917" cy="832711"/>
          </a:xfrm>
          <a:custGeom>
            <a:avLst/>
            <a:gdLst>
              <a:gd name="T0" fmla="*/ 57 w 77"/>
              <a:gd name="T1" fmla="*/ 27 h 75"/>
              <a:gd name="T2" fmla="*/ 53 w 77"/>
              <a:gd name="T3" fmla="*/ 27 h 75"/>
              <a:gd name="T4" fmla="*/ 50 w 77"/>
              <a:gd name="T5" fmla="*/ 27 h 75"/>
              <a:gd name="T6" fmla="*/ 48 w 77"/>
              <a:gd name="T7" fmla="*/ 31 h 75"/>
              <a:gd name="T8" fmla="*/ 47 w 77"/>
              <a:gd name="T9" fmla="*/ 33 h 75"/>
              <a:gd name="T10" fmla="*/ 51 w 77"/>
              <a:gd name="T11" fmla="*/ 34 h 75"/>
              <a:gd name="T12" fmla="*/ 56 w 77"/>
              <a:gd name="T13" fmla="*/ 33 h 75"/>
              <a:gd name="T14" fmla="*/ 57 w 77"/>
              <a:gd name="T15" fmla="*/ 38 h 75"/>
              <a:gd name="T16" fmla="*/ 62 w 77"/>
              <a:gd name="T17" fmla="*/ 41 h 75"/>
              <a:gd name="T18" fmla="*/ 71 w 77"/>
              <a:gd name="T19" fmla="*/ 43 h 75"/>
              <a:gd name="T20" fmla="*/ 76 w 77"/>
              <a:gd name="T21" fmla="*/ 44 h 75"/>
              <a:gd name="T22" fmla="*/ 74 w 77"/>
              <a:gd name="T23" fmla="*/ 48 h 75"/>
              <a:gd name="T24" fmla="*/ 76 w 77"/>
              <a:gd name="T25" fmla="*/ 52 h 75"/>
              <a:gd name="T26" fmla="*/ 77 w 77"/>
              <a:gd name="T27" fmla="*/ 57 h 75"/>
              <a:gd name="T28" fmla="*/ 74 w 77"/>
              <a:gd name="T29" fmla="*/ 57 h 75"/>
              <a:gd name="T30" fmla="*/ 69 w 77"/>
              <a:gd name="T31" fmla="*/ 60 h 75"/>
              <a:gd name="T32" fmla="*/ 66 w 77"/>
              <a:gd name="T33" fmla="*/ 61 h 75"/>
              <a:gd name="T34" fmla="*/ 61 w 77"/>
              <a:gd name="T35" fmla="*/ 61 h 75"/>
              <a:gd name="T36" fmla="*/ 60 w 77"/>
              <a:gd name="T37" fmla="*/ 62 h 75"/>
              <a:gd name="T38" fmla="*/ 58 w 77"/>
              <a:gd name="T39" fmla="*/ 65 h 75"/>
              <a:gd name="T40" fmla="*/ 60 w 77"/>
              <a:gd name="T41" fmla="*/ 68 h 75"/>
              <a:gd name="T42" fmla="*/ 60 w 77"/>
              <a:gd name="T43" fmla="*/ 73 h 75"/>
              <a:gd name="T44" fmla="*/ 55 w 77"/>
              <a:gd name="T45" fmla="*/ 72 h 75"/>
              <a:gd name="T46" fmla="*/ 51 w 77"/>
              <a:gd name="T47" fmla="*/ 70 h 75"/>
              <a:gd name="T48" fmla="*/ 48 w 77"/>
              <a:gd name="T49" fmla="*/ 72 h 75"/>
              <a:gd name="T50" fmla="*/ 43 w 77"/>
              <a:gd name="T51" fmla="*/ 70 h 75"/>
              <a:gd name="T52" fmla="*/ 41 w 77"/>
              <a:gd name="T53" fmla="*/ 66 h 75"/>
              <a:gd name="T54" fmla="*/ 36 w 77"/>
              <a:gd name="T55" fmla="*/ 63 h 75"/>
              <a:gd name="T56" fmla="*/ 33 w 77"/>
              <a:gd name="T57" fmla="*/ 60 h 75"/>
              <a:gd name="T58" fmla="*/ 29 w 77"/>
              <a:gd name="T59" fmla="*/ 56 h 75"/>
              <a:gd name="T60" fmla="*/ 24 w 77"/>
              <a:gd name="T61" fmla="*/ 55 h 75"/>
              <a:gd name="T62" fmla="*/ 22 w 77"/>
              <a:gd name="T63" fmla="*/ 52 h 75"/>
              <a:gd name="T64" fmla="*/ 19 w 77"/>
              <a:gd name="T65" fmla="*/ 53 h 75"/>
              <a:gd name="T66" fmla="*/ 17 w 77"/>
              <a:gd name="T67" fmla="*/ 49 h 75"/>
              <a:gd name="T68" fmla="*/ 14 w 77"/>
              <a:gd name="T69" fmla="*/ 51 h 75"/>
              <a:gd name="T70" fmla="*/ 13 w 77"/>
              <a:gd name="T71" fmla="*/ 47 h 75"/>
              <a:gd name="T72" fmla="*/ 11 w 77"/>
              <a:gd name="T73" fmla="*/ 44 h 75"/>
              <a:gd name="T74" fmla="*/ 9 w 77"/>
              <a:gd name="T75" fmla="*/ 39 h 75"/>
              <a:gd name="T76" fmla="*/ 7 w 77"/>
              <a:gd name="T77" fmla="*/ 43 h 75"/>
              <a:gd name="T78" fmla="*/ 4 w 77"/>
              <a:gd name="T79" fmla="*/ 43 h 75"/>
              <a:gd name="T80" fmla="*/ 3 w 77"/>
              <a:gd name="T81" fmla="*/ 42 h 75"/>
              <a:gd name="T82" fmla="*/ 2 w 77"/>
              <a:gd name="T83" fmla="*/ 41 h 75"/>
              <a:gd name="T84" fmla="*/ 0 w 77"/>
              <a:gd name="T85" fmla="*/ 36 h 75"/>
              <a:gd name="T86" fmla="*/ 0 w 77"/>
              <a:gd name="T87" fmla="*/ 31 h 75"/>
              <a:gd name="T88" fmla="*/ 6 w 77"/>
              <a:gd name="T89" fmla="*/ 32 h 75"/>
              <a:gd name="T90" fmla="*/ 8 w 77"/>
              <a:gd name="T91" fmla="*/ 27 h 75"/>
              <a:gd name="T92" fmla="*/ 12 w 77"/>
              <a:gd name="T93" fmla="*/ 26 h 75"/>
              <a:gd name="T94" fmla="*/ 14 w 77"/>
              <a:gd name="T95" fmla="*/ 20 h 75"/>
              <a:gd name="T96" fmla="*/ 13 w 77"/>
              <a:gd name="T97" fmla="*/ 14 h 75"/>
              <a:gd name="T98" fmla="*/ 21 w 77"/>
              <a:gd name="T99" fmla="*/ 10 h 75"/>
              <a:gd name="T100" fmla="*/ 24 w 77"/>
              <a:gd name="T101" fmla="*/ 8 h 75"/>
              <a:gd name="T102" fmla="*/ 27 w 77"/>
              <a:gd name="T103" fmla="*/ 9 h 75"/>
              <a:gd name="T104" fmla="*/ 29 w 77"/>
              <a:gd name="T105" fmla="*/ 8 h 75"/>
              <a:gd name="T106" fmla="*/ 33 w 77"/>
              <a:gd name="T107" fmla="*/ 7 h 75"/>
              <a:gd name="T108" fmla="*/ 36 w 77"/>
              <a:gd name="T109" fmla="*/ 4 h 75"/>
              <a:gd name="T110" fmla="*/ 38 w 77"/>
              <a:gd name="T111" fmla="*/ 0 h 75"/>
              <a:gd name="T112" fmla="*/ 43 w 77"/>
              <a:gd name="T113" fmla="*/ 3 h 75"/>
              <a:gd name="T114" fmla="*/ 45 w 77"/>
              <a:gd name="T115" fmla="*/ 8 h 75"/>
              <a:gd name="T116" fmla="*/ 47 w 77"/>
              <a:gd name="T117" fmla="*/ 10 h 75"/>
              <a:gd name="T118" fmla="*/ 51 w 77"/>
              <a:gd name="T119" fmla="*/ 10 h 75"/>
              <a:gd name="T120" fmla="*/ 53 w 77"/>
              <a:gd name="T121" fmla="*/ 17 h 75"/>
              <a:gd name="T122" fmla="*/ 56 w 77"/>
              <a:gd name="T123" fmla="*/ 20 h 75"/>
              <a:gd name="T124" fmla="*/ 60 w 77"/>
              <a:gd name="T125" fmla="*/ 24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7" h="75">
                <a:moveTo>
                  <a:pt x="62" y="26"/>
                </a:moveTo>
                <a:lnTo>
                  <a:pt x="61" y="26"/>
                </a:lnTo>
                <a:lnTo>
                  <a:pt x="61" y="27"/>
                </a:lnTo>
                <a:lnTo>
                  <a:pt x="60" y="27"/>
                </a:lnTo>
                <a:lnTo>
                  <a:pt x="60" y="27"/>
                </a:lnTo>
                <a:lnTo>
                  <a:pt x="58" y="27"/>
                </a:lnTo>
                <a:lnTo>
                  <a:pt x="57" y="27"/>
                </a:lnTo>
                <a:lnTo>
                  <a:pt x="57" y="27"/>
                </a:lnTo>
                <a:lnTo>
                  <a:pt x="57" y="26"/>
                </a:lnTo>
                <a:lnTo>
                  <a:pt x="56" y="26"/>
                </a:lnTo>
                <a:lnTo>
                  <a:pt x="56" y="26"/>
                </a:lnTo>
                <a:lnTo>
                  <a:pt x="55" y="27"/>
                </a:lnTo>
                <a:lnTo>
                  <a:pt x="55" y="27"/>
                </a:lnTo>
                <a:lnTo>
                  <a:pt x="53" y="27"/>
                </a:lnTo>
                <a:lnTo>
                  <a:pt x="53" y="27"/>
                </a:lnTo>
                <a:lnTo>
                  <a:pt x="52" y="26"/>
                </a:lnTo>
                <a:lnTo>
                  <a:pt x="52" y="26"/>
                </a:lnTo>
                <a:lnTo>
                  <a:pt x="52" y="26"/>
                </a:lnTo>
                <a:lnTo>
                  <a:pt x="51" y="27"/>
                </a:lnTo>
                <a:lnTo>
                  <a:pt x="50" y="27"/>
                </a:lnTo>
                <a:lnTo>
                  <a:pt x="50" y="27"/>
                </a:lnTo>
                <a:lnTo>
                  <a:pt x="50" y="27"/>
                </a:lnTo>
                <a:lnTo>
                  <a:pt x="48" y="27"/>
                </a:lnTo>
                <a:lnTo>
                  <a:pt x="48" y="28"/>
                </a:lnTo>
                <a:lnTo>
                  <a:pt x="48" y="28"/>
                </a:lnTo>
                <a:lnTo>
                  <a:pt x="48" y="29"/>
                </a:lnTo>
                <a:lnTo>
                  <a:pt x="48" y="29"/>
                </a:lnTo>
                <a:lnTo>
                  <a:pt x="48" y="31"/>
                </a:lnTo>
                <a:lnTo>
                  <a:pt x="48" y="32"/>
                </a:lnTo>
                <a:lnTo>
                  <a:pt x="46" y="32"/>
                </a:lnTo>
                <a:lnTo>
                  <a:pt x="43" y="33"/>
                </a:lnTo>
                <a:lnTo>
                  <a:pt x="45" y="33"/>
                </a:lnTo>
                <a:lnTo>
                  <a:pt x="46" y="33"/>
                </a:lnTo>
                <a:lnTo>
                  <a:pt x="47" y="33"/>
                </a:lnTo>
                <a:lnTo>
                  <a:pt x="47" y="33"/>
                </a:lnTo>
                <a:lnTo>
                  <a:pt x="47" y="33"/>
                </a:lnTo>
                <a:lnTo>
                  <a:pt x="48" y="34"/>
                </a:lnTo>
                <a:lnTo>
                  <a:pt x="50" y="34"/>
                </a:lnTo>
                <a:lnTo>
                  <a:pt x="50" y="36"/>
                </a:lnTo>
                <a:lnTo>
                  <a:pt x="50" y="36"/>
                </a:lnTo>
                <a:lnTo>
                  <a:pt x="50" y="34"/>
                </a:lnTo>
                <a:lnTo>
                  <a:pt x="51" y="34"/>
                </a:lnTo>
                <a:lnTo>
                  <a:pt x="51" y="33"/>
                </a:lnTo>
                <a:lnTo>
                  <a:pt x="52" y="32"/>
                </a:lnTo>
                <a:lnTo>
                  <a:pt x="52" y="33"/>
                </a:lnTo>
                <a:lnTo>
                  <a:pt x="53" y="33"/>
                </a:lnTo>
                <a:lnTo>
                  <a:pt x="55" y="33"/>
                </a:lnTo>
                <a:lnTo>
                  <a:pt x="55" y="32"/>
                </a:lnTo>
                <a:lnTo>
                  <a:pt x="56" y="33"/>
                </a:lnTo>
                <a:lnTo>
                  <a:pt x="56" y="33"/>
                </a:lnTo>
                <a:lnTo>
                  <a:pt x="56" y="34"/>
                </a:lnTo>
                <a:lnTo>
                  <a:pt x="57" y="34"/>
                </a:lnTo>
                <a:lnTo>
                  <a:pt x="57" y="36"/>
                </a:lnTo>
                <a:lnTo>
                  <a:pt x="57" y="38"/>
                </a:lnTo>
                <a:lnTo>
                  <a:pt x="57" y="38"/>
                </a:lnTo>
                <a:lnTo>
                  <a:pt x="57" y="38"/>
                </a:lnTo>
                <a:lnTo>
                  <a:pt x="58" y="38"/>
                </a:lnTo>
                <a:lnTo>
                  <a:pt x="58" y="38"/>
                </a:lnTo>
                <a:lnTo>
                  <a:pt x="60" y="39"/>
                </a:lnTo>
                <a:lnTo>
                  <a:pt x="60" y="41"/>
                </a:lnTo>
                <a:lnTo>
                  <a:pt x="60" y="41"/>
                </a:lnTo>
                <a:lnTo>
                  <a:pt x="61" y="41"/>
                </a:lnTo>
                <a:lnTo>
                  <a:pt x="62" y="41"/>
                </a:lnTo>
                <a:lnTo>
                  <a:pt x="62" y="41"/>
                </a:lnTo>
                <a:lnTo>
                  <a:pt x="63" y="41"/>
                </a:lnTo>
                <a:lnTo>
                  <a:pt x="65" y="41"/>
                </a:lnTo>
                <a:lnTo>
                  <a:pt x="66" y="41"/>
                </a:lnTo>
                <a:lnTo>
                  <a:pt x="69" y="43"/>
                </a:lnTo>
                <a:lnTo>
                  <a:pt x="70" y="43"/>
                </a:lnTo>
                <a:lnTo>
                  <a:pt x="71" y="43"/>
                </a:lnTo>
                <a:lnTo>
                  <a:pt x="71" y="43"/>
                </a:lnTo>
                <a:lnTo>
                  <a:pt x="72" y="44"/>
                </a:lnTo>
                <a:lnTo>
                  <a:pt x="74" y="44"/>
                </a:lnTo>
                <a:lnTo>
                  <a:pt x="74" y="44"/>
                </a:lnTo>
                <a:lnTo>
                  <a:pt x="74" y="46"/>
                </a:lnTo>
                <a:lnTo>
                  <a:pt x="75" y="44"/>
                </a:lnTo>
                <a:lnTo>
                  <a:pt x="76" y="44"/>
                </a:lnTo>
                <a:lnTo>
                  <a:pt x="76" y="44"/>
                </a:lnTo>
                <a:lnTo>
                  <a:pt x="76" y="46"/>
                </a:lnTo>
                <a:lnTo>
                  <a:pt x="76" y="46"/>
                </a:lnTo>
                <a:lnTo>
                  <a:pt x="76" y="46"/>
                </a:lnTo>
                <a:lnTo>
                  <a:pt x="75" y="47"/>
                </a:lnTo>
                <a:lnTo>
                  <a:pt x="75" y="47"/>
                </a:lnTo>
                <a:lnTo>
                  <a:pt x="74" y="48"/>
                </a:lnTo>
                <a:lnTo>
                  <a:pt x="75" y="48"/>
                </a:lnTo>
                <a:lnTo>
                  <a:pt x="76" y="48"/>
                </a:lnTo>
                <a:lnTo>
                  <a:pt x="76" y="48"/>
                </a:lnTo>
                <a:lnTo>
                  <a:pt x="76" y="49"/>
                </a:lnTo>
                <a:lnTo>
                  <a:pt x="76" y="51"/>
                </a:lnTo>
                <a:lnTo>
                  <a:pt x="76" y="51"/>
                </a:lnTo>
                <a:lnTo>
                  <a:pt x="76" y="52"/>
                </a:lnTo>
                <a:lnTo>
                  <a:pt x="76" y="53"/>
                </a:lnTo>
                <a:lnTo>
                  <a:pt x="76" y="53"/>
                </a:lnTo>
                <a:lnTo>
                  <a:pt x="76" y="55"/>
                </a:lnTo>
                <a:lnTo>
                  <a:pt x="76" y="55"/>
                </a:lnTo>
                <a:lnTo>
                  <a:pt x="76" y="56"/>
                </a:lnTo>
                <a:lnTo>
                  <a:pt x="76" y="57"/>
                </a:lnTo>
                <a:lnTo>
                  <a:pt x="77" y="57"/>
                </a:lnTo>
                <a:lnTo>
                  <a:pt x="76" y="58"/>
                </a:lnTo>
                <a:lnTo>
                  <a:pt x="76" y="58"/>
                </a:lnTo>
                <a:lnTo>
                  <a:pt x="75" y="60"/>
                </a:lnTo>
                <a:lnTo>
                  <a:pt x="74" y="60"/>
                </a:lnTo>
                <a:lnTo>
                  <a:pt x="74" y="58"/>
                </a:lnTo>
                <a:lnTo>
                  <a:pt x="74" y="57"/>
                </a:lnTo>
                <a:lnTo>
                  <a:pt x="74" y="57"/>
                </a:lnTo>
                <a:lnTo>
                  <a:pt x="72" y="57"/>
                </a:lnTo>
                <a:lnTo>
                  <a:pt x="71" y="57"/>
                </a:lnTo>
                <a:lnTo>
                  <a:pt x="71" y="57"/>
                </a:lnTo>
                <a:lnTo>
                  <a:pt x="71" y="57"/>
                </a:lnTo>
                <a:lnTo>
                  <a:pt x="70" y="57"/>
                </a:lnTo>
                <a:lnTo>
                  <a:pt x="69" y="58"/>
                </a:lnTo>
                <a:lnTo>
                  <a:pt x="69" y="60"/>
                </a:lnTo>
                <a:lnTo>
                  <a:pt x="69" y="60"/>
                </a:lnTo>
                <a:lnTo>
                  <a:pt x="69" y="60"/>
                </a:lnTo>
                <a:lnTo>
                  <a:pt x="69" y="61"/>
                </a:lnTo>
                <a:lnTo>
                  <a:pt x="69" y="61"/>
                </a:lnTo>
                <a:lnTo>
                  <a:pt x="69" y="61"/>
                </a:lnTo>
                <a:lnTo>
                  <a:pt x="67" y="61"/>
                </a:lnTo>
                <a:lnTo>
                  <a:pt x="66" y="61"/>
                </a:lnTo>
                <a:lnTo>
                  <a:pt x="66" y="62"/>
                </a:lnTo>
                <a:lnTo>
                  <a:pt x="66" y="62"/>
                </a:lnTo>
                <a:lnTo>
                  <a:pt x="65" y="62"/>
                </a:lnTo>
                <a:lnTo>
                  <a:pt x="63" y="61"/>
                </a:lnTo>
                <a:lnTo>
                  <a:pt x="62" y="61"/>
                </a:lnTo>
                <a:lnTo>
                  <a:pt x="62" y="61"/>
                </a:lnTo>
                <a:lnTo>
                  <a:pt x="61" y="61"/>
                </a:lnTo>
                <a:lnTo>
                  <a:pt x="61" y="60"/>
                </a:lnTo>
                <a:lnTo>
                  <a:pt x="60" y="60"/>
                </a:lnTo>
                <a:lnTo>
                  <a:pt x="60" y="60"/>
                </a:lnTo>
                <a:lnTo>
                  <a:pt x="58" y="60"/>
                </a:lnTo>
                <a:lnTo>
                  <a:pt x="58" y="61"/>
                </a:lnTo>
                <a:lnTo>
                  <a:pt x="58" y="62"/>
                </a:lnTo>
                <a:lnTo>
                  <a:pt x="60" y="62"/>
                </a:lnTo>
                <a:lnTo>
                  <a:pt x="60" y="62"/>
                </a:lnTo>
                <a:lnTo>
                  <a:pt x="61" y="62"/>
                </a:lnTo>
                <a:lnTo>
                  <a:pt x="61" y="63"/>
                </a:lnTo>
                <a:lnTo>
                  <a:pt x="61" y="63"/>
                </a:lnTo>
                <a:lnTo>
                  <a:pt x="60" y="63"/>
                </a:lnTo>
                <a:lnTo>
                  <a:pt x="60" y="65"/>
                </a:lnTo>
                <a:lnTo>
                  <a:pt x="58" y="65"/>
                </a:lnTo>
                <a:lnTo>
                  <a:pt x="58" y="65"/>
                </a:lnTo>
                <a:lnTo>
                  <a:pt x="58" y="66"/>
                </a:lnTo>
                <a:lnTo>
                  <a:pt x="58" y="67"/>
                </a:lnTo>
                <a:lnTo>
                  <a:pt x="58" y="67"/>
                </a:lnTo>
                <a:lnTo>
                  <a:pt x="58" y="68"/>
                </a:lnTo>
                <a:lnTo>
                  <a:pt x="60" y="68"/>
                </a:lnTo>
                <a:lnTo>
                  <a:pt x="60" y="68"/>
                </a:lnTo>
                <a:lnTo>
                  <a:pt x="61" y="68"/>
                </a:lnTo>
                <a:lnTo>
                  <a:pt x="62" y="70"/>
                </a:lnTo>
                <a:lnTo>
                  <a:pt x="61" y="70"/>
                </a:lnTo>
                <a:lnTo>
                  <a:pt x="61" y="71"/>
                </a:lnTo>
                <a:lnTo>
                  <a:pt x="61" y="71"/>
                </a:lnTo>
                <a:lnTo>
                  <a:pt x="60" y="72"/>
                </a:lnTo>
                <a:lnTo>
                  <a:pt x="60" y="73"/>
                </a:lnTo>
                <a:lnTo>
                  <a:pt x="58" y="73"/>
                </a:lnTo>
                <a:lnTo>
                  <a:pt x="58" y="75"/>
                </a:lnTo>
                <a:lnTo>
                  <a:pt x="57" y="75"/>
                </a:lnTo>
                <a:lnTo>
                  <a:pt x="57" y="75"/>
                </a:lnTo>
                <a:lnTo>
                  <a:pt x="56" y="75"/>
                </a:lnTo>
                <a:lnTo>
                  <a:pt x="55" y="73"/>
                </a:lnTo>
                <a:lnTo>
                  <a:pt x="55" y="72"/>
                </a:lnTo>
                <a:lnTo>
                  <a:pt x="55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1"/>
                </a:lnTo>
                <a:lnTo>
                  <a:pt x="52" y="70"/>
                </a:lnTo>
                <a:lnTo>
                  <a:pt x="51" y="70"/>
                </a:lnTo>
                <a:lnTo>
                  <a:pt x="50" y="70"/>
                </a:lnTo>
                <a:lnTo>
                  <a:pt x="50" y="70"/>
                </a:lnTo>
                <a:lnTo>
                  <a:pt x="50" y="70"/>
                </a:lnTo>
                <a:lnTo>
                  <a:pt x="48" y="70"/>
                </a:lnTo>
                <a:lnTo>
                  <a:pt x="48" y="70"/>
                </a:lnTo>
                <a:lnTo>
                  <a:pt x="48" y="71"/>
                </a:lnTo>
                <a:lnTo>
                  <a:pt x="48" y="72"/>
                </a:lnTo>
                <a:lnTo>
                  <a:pt x="47" y="72"/>
                </a:lnTo>
                <a:lnTo>
                  <a:pt x="47" y="72"/>
                </a:lnTo>
                <a:lnTo>
                  <a:pt x="46" y="72"/>
                </a:lnTo>
                <a:lnTo>
                  <a:pt x="45" y="72"/>
                </a:lnTo>
                <a:lnTo>
                  <a:pt x="45" y="71"/>
                </a:lnTo>
                <a:lnTo>
                  <a:pt x="43" y="70"/>
                </a:lnTo>
                <a:lnTo>
                  <a:pt x="43" y="70"/>
                </a:lnTo>
                <a:lnTo>
                  <a:pt x="43" y="70"/>
                </a:lnTo>
                <a:lnTo>
                  <a:pt x="43" y="68"/>
                </a:lnTo>
                <a:lnTo>
                  <a:pt x="42" y="67"/>
                </a:lnTo>
                <a:lnTo>
                  <a:pt x="42" y="67"/>
                </a:lnTo>
                <a:lnTo>
                  <a:pt x="41" y="67"/>
                </a:lnTo>
                <a:lnTo>
                  <a:pt x="41" y="67"/>
                </a:lnTo>
                <a:lnTo>
                  <a:pt x="41" y="66"/>
                </a:lnTo>
                <a:lnTo>
                  <a:pt x="40" y="65"/>
                </a:lnTo>
                <a:lnTo>
                  <a:pt x="38" y="65"/>
                </a:lnTo>
                <a:lnTo>
                  <a:pt x="38" y="65"/>
                </a:lnTo>
                <a:lnTo>
                  <a:pt x="37" y="65"/>
                </a:lnTo>
                <a:lnTo>
                  <a:pt x="36" y="65"/>
                </a:lnTo>
                <a:lnTo>
                  <a:pt x="36" y="65"/>
                </a:lnTo>
                <a:lnTo>
                  <a:pt x="36" y="63"/>
                </a:lnTo>
                <a:lnTo>
                  <a:pt x="36" y="62"/>
                </a:lnTo>
                <a:lnTo>
                  <a:pt x="35" y="62"/>
                </a:lnTo>
                <a:lnTo>
                  <a:pt x="33" y="62"/>
                </a:lnTo>
                <a:lnTo>
                  <a:pt x="33" y="62"/>
                </a:lnTo>
                <a:lnTo>
                  <a:pt x="33" y="61"/>
                </a:lnTo>
                <a:lnTo>
                  <a:pt x="33" y="60"/>
                </a:lnTo>
                <a:lnTo>
                  <a:pt x="33" y="60"/>
                </a:lnTo>
                <a:lnTo>
                  <a:pt x="32" y="60"/>
                </a:lnTo>
                <a:lnTo>
                  <a:pt x="32" y="58"/>
                </a:lnTo>
                <a:lnTo>
                  <a:pt x="32" y="57"/>
                </a:lnTo>
                <a:lnTo>
                  <a:pt x="31" y="57"/>
                </a:lnTo>
                <a:lnTo>
                  <a:pt x="31" y="57"/>
                </a:lnTo>
                <a:lnTo>
                  <a:pt x="31" y="57"/>
                </a:lnTo>
                <a:lnTo>
                  <a:pt x="29" y="56"/>
                </a:lnTo>
                <a:lnTo>
                  <a:pt x="29" y="55"/>
                </a:lnTo>
                <a:lnTo>
                  <a:pt x="28" y="55"/>
                </a:lnTo>
                <a:lnTo>
                  <a:pt x="28" y="55"/>
                </a:lnTo>
                <a:lnTo>
                  <a:pt x="27" y="55"/>
                </a:lnTo>
                <a:lnTo>
                  <a:pt x="26" y="55"/>
                </a:lnTo>
                <a:lnTo>
                  <a:pt x="24" y="55"/>
                </a:lnTo>
                <a:lnTo>
                  <a:pt x="24" y="55"/>
                </a:lnTo>
                <a:lnTo>
                  <a:pt x="23" y="55"/>
                </a:lnTo>
                <a:lnTo>
                  <a:pt x="22" y="55"/>
                </a:lnTo>
                <a:lnTo>
                  <a:pt x="22" y="53"/>
                </a:lnTo>
                <a:lnTo>
                  <a:pt x="22" y="53"/>
                </a:lnTo>
                <a:lnTo>
                  <a:pt x="22" y="52"/>
                </a:lnTo>
                <a:lnTo>
                  <a:pt x="22" y="52"/>
                </a:lnTo>
                <a:lnTo>
                  <a:pt x="22" y="52"/>
                </a:lnTo>
                <a:lnTo>
                  <a:pt x="21" y="53"/>
                </a:lnTo>
                <a:lnTo>
                  <a:pt x="21" y="53"/>
                </a:lnTo>
                <a:lnTo>
                  <a:pt x="21" y="55"/>
                </a:lnTo>
                <a:lnTo>
                  <a:pt x="19" y="55"/>
                </a:lnTo>
                <a:lnTo>
                  <a:pt x="19" y="56"/>
                </a:lnTo>
                <a:lnTo>
                  <a:pt x="19" y="55"/>
                </a:lnTo>
                <a:lnTo>
                  <a:pt x="19" y="53"/>
                </a:lnTo>
                <a:lnTo>
                  <a:pt x="19" y="53"/>
                </a:lnTo>
                <a:lnTo>
                  <a:pt x="19" y="52"/>
                </a:lnTo>
                <a:lnTo>
                  <a:pt x="19" y="51"/>
                </a:lnTo>
                <a:lnTo>
                  <a:pt x="19" y="51"/>
                </a:lnTo>
                <a:lnTo>
                  <a:pt x="19" y="49"/>
                </a:lnTo>
                <a:lnTo>
                  <a:pt x="18" y="49"/>
                </a:lnTo>
                <a:lnTo>
                  <a:pt x="17" y="49"/>
                </a:lnTo>
                <a:lnTo>
                  <a:pt x="17" y="49"/>
                </a:lnTo>
                <a:lnTo>
                  <a:pt x="16" y="51"/>
                </a:lnTo>
                <a:lnTo>
                  <a:pt x="16" y="51"/>
                </a:lnTo>
                <a:lnTo>
                  <a:pt x="16" y="52"/>
                </a:lnTo>
                <a:lnTo>
                  <a:pt x="14" y="53"/>
                </a:lnTo>
                <a:lnTo>
                  <a:pt x="14" y="52"/>
                </a:lnTo>
                <a:lnTo>
                  <a:pt x="14" y="51"/>
                </a:lnTo>
                <a:lnTo>
                  <a:pt x="14" y="51"/>
                </a:lnTo>
                <a:lnTo>
                  <a:pt x="14" y="49"/>
                </a:lnTo>
                <a:lnTo>
                  <a:pt x="14" y="48"/>
                </a:lnTo>
                <a:lnTo>
                  <a:pt x="14" y="48"/>
                </a:lnTo>
                <a:lnTo>
                  <a:pt x="14" y="48"/>
                </a:lnTo>
                <a:lnTo>
                  <a:pt x="14" y="48"/>
                </a:lnTo>
                <a:lnTo>
                  <a:pt x="13" y="47"/>
                </a:lnTo>
                <a:lnTo>
                  <a:pt x="13" y="47"/>
                </a:lnTo>
                <a:lnTo>
                  <a:pt x="13" y="47"/>
                </a:lnTo>
                <a:lnTo>
                  <a:pt x="13" y="46"/>
                </a:lnTo>
                <a:lnTo>
                  <a:pt x="13" y="46"/>
                </a:lnTo>
                <a:lnTo>
                  <a:pt x="12" y="46"/>
                </a:lnTo>
                <a:lnTo>
                  <a:pt x="12" y="46"/>
                </a:lnTo>
                <a:lnTo>
                  <a:pt x="11" y="44"/>
                </a:lnTo>
                <a:lnTo>
                  <a:pt x="11" y="44"/>
                </a:lnTo>
                <a:lnTo>
                  <a:pt x="11" y="43"/>
                </a:lnTo>
                <a:lnTo>
                  <a:pt x="11" y="43"/>
                </a:lnTo>
                <a:lnTo>
                  <a:pt x="11" y="41"/>
                </a:lnTo>
                <a:lnTo>
                  <a:pt x="11" y="41"/>
                </a:lnTo>
                <a:lnTo>
                  <a:pt x="11" y="41"/>
                </a:lnTo>
                <a:lnTo>
                  <a:pt x="9" y="39"/>
                </a:lnTo>
                <a:lnTo>
                  <a:pt x="9" y="41"/>
                </a:lnTo>
                <a:lnTo>
                  <a:pt x="8" y="41"/>
                </a:lnTo>
                <a:lnTo>
                  <a:pt x="7" y="41"/>
                </a:lnTo>
                <a:lnTo>
                  <a:pt x="7" y="41"/>
                </a:lnTo>
                <a:lnTo>
                  <a:pt x="7" y="43"/>
                </a:lnTo>
                <a:lnTo>
                  <a:pt x="7" y="43"/>
                </a:lnTo>
                <a:lnTo>
                  <a:pt x="7" y="43"/>
                </a:lnTo>
                <a:lnTo>
                  <a:pt x="7" y="44"/>
                </a:lnTo>
                <a:lnTo>
                  <a:pt x="6" y="46"/>
                </a:lnTo>
                <a:lnTo>
                  <a:pt x="6" y="46"/>
                </a:lnTo>
                <a:lnTo>
                  <a:pt x="6" y="44"/>
                </a:lnTo>
                <a:lnTo>
                  <a:pt x="6" y="43"/>
                </a:lnTo>
                <a:lnTo>
                  <a:pt x="6" y="43"/>
                </a:lnTo>
                <a:lnTo>
                  <a:pt x="4" y="43"/>
                </a:lnTo>
                <a:lnTo>
                  <a:pt x="4" y="42"/>
                </a:lnTo>
                <a:lnTo>
                  <a:pt x="4" y="41"/>
                </a:lnTo>
                <a:lnTo>
                  <a:pt x="4" y="41"/>
                </a:lnTo>
                <a:lnTo>
                  <a:pt x="4" y="41"/>
                </a:lnTo>
                <a:lnTo>
                  <a:pt x="3" y="41"/>
                </a:lnTo>
                <a:lnTo>
                  <a:pt x="3" y="41"/>
                </a:lnTo>
                <a:lnTo>
                  <a:pt x="3" y="42"/>
                </a:lnTo>
                <a:lnTo>
                  <a:pt x="3" y="43"/>
                </a:lnTo>
                <a:lnTo>
                  <a:pt x="2" y="43"/>
                </a:lnTo>
                <a:lnTo>
                  <a:pt x="2" y="43"/>
                </a:lnTo>
                <a:lnTo>
                  <a:pt x="0" y="42"/>
                </a:lnTo>
                <a:lnTo>
                  <a:pt x="0" y="41"/>
                </a:lnTo>
                <a:lnTo>
                  <a:pt x="0" y="41"/>
                </a:lnTo>
                <a:lnTo>
                  <a:pt x="2" y="41"/>
                </a:lnTo>
                <a:lnTo>
                  <a:pt x="3" y="39"/>
                </a:lnTo>
                <a:lnTo>
                  <a:pt x="3" y="38"/>
                </a:lnTo>
                <a:lnTo>
                  <a:pt x="2" y="38"/>
                </a:lnTo>
                <a:lnTo>
                  <a:pt x="2" y="38"/>
                </a:lnTo>
                <a:lnTo>
                  <a:pt x="0" y="38"/>
                </a:lnTo>
                <a:lnTo>
                  <a:pt x="0" y="37"/>
                </a:lnTo>
                <a:lnTo>
                  <a:pt x="0" y="36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3"/>
                </a:lnTo>
                <a:lnTo>
                  <a:pt x="0" y="32"/>
                </a:lnTo>
                <a:lnTo>
                  <a:pt x="0" y="32"/>
                </a:lnTo>
                <a:lnTo>
                  <a:pt x="0" y="31"/>
                </a:lnTo>
                <a:lnTo>
                  <a:pt x="2" y="29"/>
                </a:lnTo>
                <a:lnTo>
                  <a:pt x="2" y="29"/>
                </a:lnTo>
                <a:lnTo>
                  <a:pt x="3" y="29"/>
                </a:lnTo>
                <a:lnTo>
                  <a:pt x="3" y="29"/>
                </a:lnTo>
                <a:lnTo>
                  <a:pt x="4" y="31"/>
                </a:lnTo>
                <a:lnTo>
                  <a:pt x="6" y="32"/>
                </a:lnTo>
                <a:lnTo>
                  <a:pt x="6" y="32"/>
                </a:lnTo>
                <a:lnTo>
                  <a:pt x="6" y="32"/>
                </a:lnTo>
                <a:lnTo>
                  <a:pt x="6" y="32"/>
                </a:lnTo>
                <a:lnTo>
                  <a:pt x="6" y="29"/>
                </a:lnTo>
                <a:lnTo>
                  <a:pt x="6" y="29"/>
                </a:lnTo>
                <a:lnTo>
                  <a:pt x="6" y="28"/>
                </a:lnTo>
                <a:lnTo>
                  <a:pt x="7" y="27"/>
                </a:lnTo>
                <a:lnTo>
                  <a:pt x="8" y="27"/>
                </a:lnTo>
                <a:lnTo>
                  <a:pt x="8" y="27"/>
                </a:lnTo>
                <a:lnTo>
                  <a:pt x="9" y="27"/>
                </a:lnTo>
                <a:lnTo>
                  <a:pt x="9" y="27"/>
                </a:lnTo>
                <a:lnTo>
                  <a:pt x="11" y="27"/>
                </a:lnTo>
                <a:lnTo>
                  <a:pt x="12" y="27"/>
                </a:lnTo>
                <a:lnTo>
                  <a:pt x="12" y="27"/>
                </a:lnTo>
                <a:lnTo>
                  <a:pt x="12" y="26"/>
                </a:lnTo>
                <a:lnTo>
                  <a:pt x="13" y="24"/>
                </a:lnTo>
                <a:lnTo>
                  <a:pt x="13" y="24"/>
                </a:lnTo>
                <a:lnTo>
                  <a:pt x="14" y="24"/>
                </a:lnTo>
                <a:lnTo>
                  <a:pt x="14" y="23"/>
                </a:lnTo>
                <a:lnTo>
                  <a:pt x="14" y="22"/>
                </a:lnTo>
                <a:lnTo>
                  <a:pt x="14" y="22"/>
                </a:lnTo>
                <a:lnTo>
                  <a:pt x="14" y="20"/>
                </a:lnTo>
                <a:lnTo>
                  <a:pt x="14" y="19"/>
                </a:lnTo>
                <a:lnTo>
                  <a:pt x="14" y="19"/>
                </a:lnTo>
                <a:lnTo>
                  <a:pt x="14" y="18"/>
                </a:lnTo>
                <a:lnTo>
                  <a:pt x="14" y="17"/>
                </a:lnTo>
                <a:lnTo>
                  <a:pt x="14" y="15"/>
                </a:lnTo>
                <a:lnTo>
                  <a:pt x="14" y="15"/>
                </a:lnTo>
                <a:lnTo>
                  <a:pt x="13" y="14"/>
                </a:lnTo>
                <a:lnTo>
                  <a:pt x="13" y="13"/>
                </a:lnTo>
                <a:lnTo>
                  <a:pt x="13" y="13"/>
                </a:lnTo>
                <a:lnTo>
                  <a:pt x="19" y="13"/>
                </a:lnTo>
                <a:lnTo>
                  <a:pt x="19" y="13"/>
                </a:lnTo>
                <a:lnTo>
                  <a:pt x="19" y="12"/>
                </a:lnTo>
                <a:lnTo>
                  <a:pt x="21" y="10"/>
                </a:lnTo>
                <a:lnTo>
                  <a:pt x="21" y="10"/>
                </a:lnTo>
                <a:lnTo>
                  <a:pt x="21" y="10"/>
                </a:lnTo>
                <a:lnTo>
                  <a:pt x="22" y="8"/>
                </a:lnTo>
                <a:lnTo>
                  <a:pt x="22" y="8"/>
                </a:lnTo>
                <a:lnTo>
                  <a:pt x="22" y="8"/>
                </a:lnTo>
                <a:lnTo>
                  <a:pt x="23" y="8"/>
                </a:lnTo>
                <a:lnTo>
                  <a:pt x="23" y="8"/>
                </a:lnTo>
                <a:lnTo>
                  <a:pt x="24" y="8"/>
                </a:lnTo>
                <a:lnTo>
                  <a:pt x="24" y="8"/>
                </a:lnTo>
                <a:lnTo>
                  <a:pt x="24" y="9"/>
                </a:lnTo>
                <a:lnTo>
                  <a:pt x="24" y="10"/>
                </a:lnTo>
                <a:lnTo>
                  <a:pt x="24" y="9"/>
                </a:lnTo>
                <a:lnTo>
                  <a:pt x="24" y="9"/>
                </a:lnTo>
                <a:lnTo>
                  <a:pt x="26" y="9"/>
                </a:lnTo>
                <a:lnTo>
                  <a:pt x="27" y="9"/>
                </a:lnTo>
                <a:lnTo>
                  <a:pt x="27" y="8"/>
                </a:lnTo>
                <a:lnTo>
                  <a:pt x="27" y="8"/>
                </a:lnTo>
                <a:lnTo>
                  <a:pt x="27" y="8"/>
                </a:lnTo>
                <a:lnTo>
                  <a:pt x="28" y="8"/>
                </a:lnTo>
                <a:lnTo>
                  <a:pt x="28" y="8"/>
                </a:lnTo>
                <a:lnTo>
                  <a:pt x="28" y="8"/>
                </a:lnTo>
                <a:lnTo>
                  <a:pt x="29" y="8"/>
                </a:lnTo>
                <a:lnTo>
                  <a:pt x="29" y="8"/>
                </a:lnTo>
                <a:lnTo>
                  <a:pt x="31" y="8"/>
                </a:lnTo>
                <a:lnTo>
                  <a:pt x="31" y="8"/>
                </a:lnTo>
                <a:lnTo>
                  <a:pt x="31" y="8"/>
                </a:lnTo>
                <a:lnTo>
                  <a:pt x="32" y="8"/>
                </a:lnTo>
                <a:lnTo>
                  <a:pt x="32" y="8"/>
                </a:lnTo>
                <a:lnTo>
                  <a:pt x="33" y="7"/>
                </a:lnTo>
                <a:lnTo>
                  <a:pt x="33" y="7"/>
                </a:lnTo>
                <a:lnTo>
                  <a:pt x="33" y="5"/>
                </a:lnTo>
                <a:lnTo>
                  <a:pt x="35" y="5"/>
                </a:lnTo>
                <a:lnTo>
                  <a:pt x="35" y="5"/>
                </a:lnTo>
                <a:lnTo>
                  <a:pt x="36" y="5"/>
                </a:lnTo>
                <a:lnTo>
                  <a:pt x="36" y="4"/>
                </a:lnTo>
                <a:lnTo>
                  <a:pt x="36" y="4"/>
                </a:lnTo>
                <a:lnTo>
                  <a:pt x="36" y="3"/>
                </a:lnTo>
                <a:lnTo>
                  <a:pt x="36" y="3"/>
                </a:lnTo>
                <a:lnTo>
                  <a:pt x="38" y="3"/>
                </a:lnTo>
                <a:lnTo>
                  <a:pt x="38" y="3"/>
                </a:lnTo>
                <a:lnTo>
                  <a:pt x="38" y="2"/>
                </a:lnTo>
                <a:lnTo>
                  <a:pt x="38" y="2"/>
                </a:lnTo>
                <a:lnTo>
                  <a:pt x="38" y="0"/>
                </a:lnTo>
                <a:lnTo>
                  <a:pt x="40" y="2"/>
                </a:lnTo>
                <a:lnTo>
                  <a:pt x="40" y="3"/>
                </a:lnTo>
                <a:lnTo>
                  <a:pt x="41" y="3"/>
                </a:lnTo>
                <a:lnTo>
                  <a:pt x="42" y="2"/>
                </a:lnTo>
                <a:lnTo>
                  <a:pt x="42" y="3"/>
                </a:lnTo>
                <a:lnTo>
                  <a:pt x="43" y="3"/>
                </a:lnTo>
                <a:lnTo>
                  <a:pt x="43" y="3"/>
                </a:lnTo>
                <a:lnTo>
                  <a:pt x="43" y="4"/>
                </a:lnTo>
                <a:lnTo>
                  <a:pt x="43" y="5"/>
                </a:lnTo>
                <a:lnTo>
                  <a:pt x="43" y="5"/>
                </a:lnTo>
                <a:lnTo>
                  <a:pt x="43" y="7"/>
                </a:lnTo>
                <a:lnTo>
                  <a:pt x="45" y="7"/>
                </a:lnTo>
                <a:lnTo>
                  <a:pt x="45" y="7"/>
                </a:lnTo>
                <a:lnTo>
                  <a:pt x="45" y="8"/>
                </a:lnTo>
                <a:lnTo>
                  <a:pt x="46" y="8"/>
                </a:lnTo>
                <a:lnTo>
                  <a:pt x="46" y="8"/>
                </a:lnTo>
                <a:lnTo>
                  <a:pt x="47" y="8"/>
                </a:lnTo>
                <a:lnTo>
                  <a:pt x="47" y="9"/>
                </a:lnTo>
                <a:lnTo>
                  <a:pt x="47" y="9"/>
                </a:lnTo>
                <a:lnTo>
                  <a:pt x="47" y="9"/>
                </a:lnTo>
                <a:lnTo>
                  <a:pt x="47" y="10"/>
                </a:lnTo>
                <a:lnTo>
                  <a:pt x="48" y="10"/>
                </a:lnTo>
                <a:lnTo>
                  <a:pt x="48" y="10"/>
                </a:lnTo>
                <a:lnTo>
                  <a:pt x="50" y="10"/>
                </a:lnTo>
                <a:lnTo>
                  <a:pt x="50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2"/>
                </a:lnTo>
                <a:lnTo>
                  <a:pt x="52" y="13"/>
                </a:lnTo>
                <a:lnTo>
                  <a:pt x="52" y="13"/>
                </a:lnTo>
                <a:lnTo>
                  <a:pt x="52" y="15"/>
                </a:lnTo>
                <a:lnTo>
                  <a:pt x="52" y="15"/>
                </a:lnTo>
                <a:lnTo>
                  <a:pt x="52" y="15"/>
                </a:lnTo>
                <a:lnTo>
                  <a:pt x="53" y="17"/>
                </a:lnTo>
                <a:lnTo>
                  <a:pt x="55" y="17"/>
                </a:lnTo>
                <a:lnTo>
                  <a:pt x="55" y="18"/>
                </a:lnTo>
                <a:lnTo>
                  <a:pt x="55" y="19"/>
                </a:lnTo>
                <a:lnTo>
                  <a:pt x="55" y="19"/>
                </a:lnTo>
                <a:lnTo>
                  <a:pt x="55" y="19"/>
                </a:lnTo>
                <a:lnTo>
                  <a:pt x="56" y="20"/>
                </a:lnTo>
                <a:lnTo>
                  <a:pt x="56" y="20"/>
                </a:lnTo>
                <a:lnTo>
                  <a:pt x="56" y="22"/>
                </a:lnTo>
                <a:lnTo>
                  <a:pt x="57" y="22"/>
                </a:lnTo>
                <a:lnTo>
                  <a:pt x="58" y="22"/>
                </a:lnTo>
                <a:lnTo>
                  <a:pt x="58" y="23"/>
                </a:lnTo>
                <a:lnTo>
                  <a:pt x="60" y="23"/>
                </a:lnTo>
                <a:lnTo>
                  <a:pt x="60" y="24"/>
                </a:lnTo>
                <a:lnTo>
                  <a:pt x="60" y="24"/>
                </a:lnTo>
                <a:lnTo>
                  <a:pt x="60" y="24"/>
                </a:lnTo>
                <a:lnTo>
                  <a:pt x="62" y="26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9" name="Freeform 527" hidden="1">
            <a:extLst>
              <a:ext uri="{FF2B5EF4-FFF2-40B4-BE49-F238E27FC236}">
                <a16:creationId xmlns:a16="http://schemas.microsoft.com/office/drawing/2014/main" id="{F1AE2091-55D0-4AC1-BEC8-C0A34A3791EB}"/>
              </a:ext>
            </a:extLst>
          </p:cNvPr>
          <p:cNvSpPr>
            <a:spLocks/>
          </p:cNvSpPr>
          <p:nvPr/>
        </p:nvSpPr>
        <p:spPr bwMode="auto">
          <a:xfrm>
            <a:off x="13622324" y="4608968"/>
            <a:ext cx="932633" cy="566245"/>
          </a:xfrm>
          <a:custGeom>
            <a:avLst/>
            <a:gdLst>
              <a:gd name="T0" fmla="*/ 57 w 84"/>
              <a:gd name="T1" fmla="*/ 12 h 51"/>
              <a:gd name="T2" fmla="*/ 61 w 84"/>
              <a:gd name="T3" fmla="*/ 13 h 51"/>
              <a:gd name="T4" fmla="*/ 66 w 84"/>
              <a:gd name="T5" fmla="*/ 16 h 51"/>
              <a:gd name="T6" fmla="*/ 68 w 84"/>
              <a:gd name="T7" fmla="*/ 20 h 51"/>
              <a:gd name="T8" fmla="*/ 72 w 84"/>
              <a:gd name="T9" fmla="*/ 23 h 51"/>
              <a:gd name="T10" fmla="*/ 77 w 84"/>
              <a:gd name="T11" fmla="*/ 23 h 51"/>
              <a:gd name="T12" fmla="*/ 82 w 84"/>
              <a:gd name="T13" fmla="*/ 23 h 51"/>
              <a:gd name="T14" fmla="*/ 84 w 84"/>
              <a:gd name="T15" fmla="*/ 27 h 51"/>
              <a:gd name="T16" fmla="*/ 82 w 84"/>
              <a:gd name="T17" fmla="*/ 30 h 51"/>
              <a:gd name="T18" fmla="*/ 83 w 84"/>
              <a:gd name="T19" fmla="*/ 31 h 51"/>
              <a:gd name="T20" fmla="*/ 81 w 84"/>
              <a:gd name="T21" fmla="*/ 34 h 51"/>
              <a:gd name="T22" fmla="*/ 79 w 84"/>
              <a:gd name="T23" fmla="*/ 34 h 51"/>
              <a:gd name="T24" fmla="*/ 76 w 84"/>
              <a:gd name="T25" fmla="*/ 35 h 51"/>
              <a:gd name="T26" fmla="*/ 74 w 84"/>
              <a:gd name="T27" fmla="*/ 32 h 51"/>
              <a:gd name="T28" fmla="*/ 72 w 84"/>
              <a:gd name="T29" fmla="*/ 31 h 51"/>
              <a:gd name="T30" fmla="*/ 69 w 84"/>
              <a:gd name="T31" fmla="*/ 34 h 51"/>
              <a:gd name="T32" fmla="*/ 68 w 84"/>
              <a:gd name="T33" fmla="*/ 39 h 51"/>
              <a:gd name="T34" fmla="*/ 67 w 84"/>
              <a:gd name="T35" fmla="*/ 41 h 51"/>
              <a:gd name="T36" fmla="*/ 66 w 84"/>
              <a:gd name="T37" fmla="*/ 42 h 51"/>
              <a:gd name="T38" fmla="*/ 63 w 84"/>
              <a:gd name="T39" fmla="*/ 46 h 51"/>
              <a:gd name="T40" fmla="*/ 61 w 84"/>
              <a:gd name="T41" fmla="*/ 50 h 51"/>
              <a:gd name="T42" fmla="*/ 54 w 84"/>
              <a:gd name="T43" fmla="*/ 50 h 51"/>
              <a:gd name="T44" fmla="*/ 49 w 84"/>
              <a:gd name="T45" fmla="*/ 49 h 51"/>
              <a:gd name="T46" fmla="*/ 48 w 84"/>
              <a:gd name="T47" fmla="*/ 45 h 51"/>
              <a:gd name="T48" fmla="*/ 43 w 84"/>
              <a:gd name="T49" fmla="*/ 45 h 51"/>
              <a:gd name="T50" fmla="*/ 38 w 84"/>
              <a:gd name="T51" fmla="*/ 45 h 51"/>
              <a:gd name="T52" fmla="*/ 35 w 84"/>
              <a:gd name="T53" fmla="*/ 42 h 51"/>
              <a:gd name="T54" fmla="*/ 32 w 84"/>
              <a:gd name="T55" fmla="*/ 41 h 51"/>
              <a:gd name="T56" fmla="*/ 29 w 84"/>
              <a:gd name="T57" fmla="*/ 42 h 51"/>
              <a:gd name="T58" fmla="*/ 26 w 84"/>
              <a:gd name="T59" fmla="*/ 40 h 51"/>
              <a:gd name="T60" fmla="*/ 23 w 84"/>
              <a:gd name="T61" fmla="*/ 39 h 51"/>
              <a:gd name="T62" fmla="*/ 19 w 84"/>
              <a:gd name="T63" fmla="*/ 37 h 51"/>
              <a:gd name="T64" fmla="*/ 15 w 84"/>
              <a:gd name="T65" fmla="*/ 40 h 51"/>
              <a:gd name="T66" fmla="*/ 11 w 84"/>
              <a:gd name="T67" fmla="*/ 37 h 51"/>
              <a:gd name="T68" fmla="*/ 6 w 84"/>
              <a:gd name="T69" fmla="*/ 37 h 51"/>
              <a:gd name="T70" fmla="*/ 3 w 84"/>
              <a:gd name="T71" fmla="*/ 40 h 51"/>
              <a:gd name="T72" fmla="*/ 0 w 84"/>
              <a:gd name="T73" fmla="*/ 37 h 51"/>
              <a:gd name="T74" fmla="*/ 3 w 84"/>
              <a:gd name="T75" fmla="*/ 35 h 51"/>
              <a:gd name="T76" fmla="*/ 4 w 84"/>
              <a:gd name="T77" fmla="*/ 31 h 51"/>
              <a:gd name="T78" fmla="*/ 6 w 84"/>
              <a:gd name="T79" fmla="*/ 27 h 51"/>
              <a:gd name="T80" fmla="*/ 6 w 84"/>
              <a:gd name="T81" fmla="*/ 23 h 51"/>
              <a:gd name="T82" fmla="*/ 6 w 84"/>
              <a:gd name="T83" fmla="*/ 20 h 51"/>
              <a:gd name="T84" fmla="*/ 9 w 84"/>
              <a:gd name="T85" fmla="*/ 22 h 51"/>
              <a:gd name="T86" fmla="*/ 11 w 84"/>
              <a:gd name="T87" fmla="*/ 20 h 51"/>
              <a:gd name="T88" fmla="*/ 14 w 84"/>
              <a:gd name="T89" fmla="*/ 21 h 51"/>
              <a:gd name="T90" fmla="*/ 14 w 84"/>
              <a:gd name="T91" fmla="*/ 16 h 51"/>
              <a:gd name="T92" fmla="*/ 15 w 84"/>
              <a:gd name="T93" fmla="*/ 13 h 51"/>
              <a:gd name="T94" fmla="*/ 13 w 84"/>
              <a:gd name="T95" fmla="*/ 12 h 51"/>
              <a:gd name="T96" fmla="*/ 14 w 84"/>
              <a:gd name="T97" fmla="*/ 8 h 51"/>
              <a:gd name="T98" fmla="*/ 18 w 84"/>
              <a:gd name="T99" fmla="*/ 6 h 51"/>
              <a:gd name="T100" fmla="*/ 20 w 84"/>
              <a:gd name="T101" fmla="*/ 3 h 51"/>
              <a:gd name="T102" fmla="*/ 23 w 84"/>
              <a:gd name="T103" fmla="*/ 7 h 51"/>
              <a:gd name="T104" fmla="*/ 26 w 84"/>
              <a:gd name="T105" fmla="*/ 8 h 51"/>
              <a:gd name="T106" fmla="*/ 30 w 84"/>
              <a:gd name="T107" fmla="*/ 11 h 51"/>
              <a:gd name="T108" fmla="*/ 34 w 84"/>
              <a:gd name="T109" fmla="*/ 8 h 51"/>
              <a:gd name="T110" fmla="*/ 38 w 84"/>
              <a:gd name="T111" fmla="*/ 6 h 51"/>
              <a:gd name="T112" fmla="*/ 40 w 84"/>
              <a:gd name="T113" fmla="*/ 2 h 51"/>
              <a:gd name="T114" fmla="*/ 44 w 84"/>
              <a:gd name="T115" fmla="*/ 0 h 51"/>
              <a:gd name="T116" fmla="*/ 48 w 84"/>
              <a:gd name="T117" fmla="*/ 2 h 51"/>
              <a:gd name="T118" fmla="*/ 52 w 84"/>
              <a:gd name="T119" fmla="*/ 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4" h="51">
                <a:moveTo>
                  <a:pt x="54" y="8"/>
                </a:moveTo>
                <a:lnTo>
                  <a:pt x="54" y="10"/>
                </a:lnTo>
                <a:lnTo>
                  <a:pt x="54" y="11"/>
                </a:lnTo>
                <a:lnTo>
                  <a:pt x="55" y="11"/>
                </a:lnTo>
                <a:lnTo>
                  <a:pt x="55" y="11"/>
                </a:lnTo>
                <a:lnTo>
                  <a:pt x="57" y="12"/>
                </a:lnTo>
                <a:lnTo>
                  <a:pt x="57" y="13"/>
                </a:lnTo>
                <a:lnTo>
                  <a:pt x="57" y="13"/>
                </a:lnTo>
                <a:lnTo>
                  <a:pt x="58" y="13"/>
                </a:lnTo>
                <a:lnTo>
                  <a:pt x="59" y="13"/>
                </a:lnTo>
                <a:lnTo>
                  <a:pt x="61" y="13"/>
                </a:lnTo>
                <a:lnTo>
                  <a:pt x="61" y="13"/>
                </a:lnTo>
                <a:lnTo>
                  <a:pt x="62" y="13"/>
                </a:lnTo>
                <a:lnTo>
                  <a:pt x="63" y="13"/>
                </a:lnTo>
                <a:lnTo>
                  <a:pt x="63" y="15"/>
                </a:lnTo>
                <a:lnTo>
                  <a:pt x="63" y="15"/>
                </a:lnTo>
                <a:lnTo>
                  <a:pt x="64" y="16"/>
                </a:lnTo>
                <a:lnTo>
                  <a:pt x="66" y="16"/>
                </a:lnTo>
                <a:lnTo>
                  <a:pt x="66" y="16"/>
                </a:lnTo>
                <a:lnTo>
                  <a:pt x="66" y="17"/>
                </a:lnTo>
                <a:lnTo>
                  <a:pt x="67" y="18"/>
                </a:lnTo>
                <a:lnTo>
                  <a:pt x="67" y="18"/>
                </a:lnTo>
                <a:lnTo>
                  <a:pt x="68" y="18"/>
                </a:lnTo>
                <a:lnTo>
                  <a:pt x="68" y="20"/>
                </a:lnTo>
                <a:lnTo>
                  <a:pt x="69" y="20"/>
                </a:lnTo>
                <a:lnTo>
                  <a:pt x="69" y="21"/>
                </a:lnTo>
                <a:lnTo>
                  <a:pt x="71" y="21"/>
                </a:lnTo>
                <a:lnTo>
                  <a:pt x="71" y="21"/>
                </a:lnTo>
                <a:lnTo>
                  <a:pt x="72" y="22"/>
                </a:lnTo>
                <a:lnTo>
                  <a:pt x="72" y="23"/>
                </a:lnTo>
                <a:lnTo>
                  <a:pt x="73" y="23"/>
                </a:lnTo>
                <a:lnTo>
                  <a:pt x="73" y="23"/>
                </a:lnTo>
                <a:lnTo>
                  <a:pt x="74" y="23"/>
                </a:lnTo>
                <a:lnTo>
                  <a:pt x="76" y="23"/>
                </a:lnTo>
                <a:lnTo>
                  <a:pt x="76" y="23"/>
                </a:lnTo>
                <a:lnTo>
                  <a:pt x="77" y="23"/>
                </a:lnTo>
                <a:lnTo>
                  <a:pt x="78" y="23"/>
                </a:lnTo>
                <a:lnTo>
                  <a:pt x="79" y="22"/>
                </a:lnTo>
                <a:lnTo>
                  <a:pt x="79" y="22"/>
                </a:lnTo>
                <a:lnTo>
                  <a:pt x="81" y="22"/>
                </a:lnTo>
                <a:lnTo>
                  <a:pt x="82" y="23"/>
                </a:lnTo>
                <a:lnTo>
                  <a:pt x="82" y="23"/>
                </a:lnTo>
                <a:lnTo>
                  <a:pt x="82" y="23"/>
                </a:lnTo>
                <a:lnTo>
                  <a:pt x="82" y="23"/>
                </a:lnTo>
                <a:lnTo>
                  <a:pt x="83" y="25"/>
                </a:lnTo>
                <a:lnTo>
                  <a:pt x="84" y="25"/>
                </a:lnTo>
                <a:lnTo>
                  <a:pt x="84" y="27"/>
                </a:lnTo>
                <a:lnTo>
                  <a:pt x="84" y="27"/>
                </a:lnTo>
                <a:lnTo>
                  <a:pt x="84" y="27"/>
                </a:lnTo>
                <a:lnTo>
                  <a:pt x="84" y="27"/>
                </a:lnTo>
                <a:lnTo>
                  <a:pt x="83" y="28"/>
                </a:lnTo>
                <a:lnTo>
                  <a:pt x="83" y="28"/>
                </a:lnTo>
                <a:lnTo>
                  <a:pt x="82" y="28"/>
                </a:lnTo>
                <a:lnTo>
                  <a:pt x="82" y="30"/>
                </a:lnTo>
                <a:lnTo>
                  <a:pt x="82" y="30"/>
                </a:lnTo>
                <a:lnTo>
                  <a:pt x="83" y="30"/>
                </a:lnTo>
                <a:lnTo>
                  <a:pt x="83" y="30"/>
                </a:lnTo>
                <a:lnTo>
                  <a:pt x="83" y="30"/>
                </a:lnTo>
                <a:lnTo>
                  <a:pt x="84" y="30"/>
                </a:lnTo>
                <a:lnTo>
                  <a:pt x="83" y="31"/>
                </a:lnTo>
                <a:lnTo>
                  <a:pt x="83" y="32"/>
                </a:lnTo>
                <a:lnTo>
                  <a:pt x="82" y="32"/>
                </a:lnTo>
                <a:lnTo>
                  <a:pt x="82" y="32"/>
                </a:lnTo>
                <a:lnTo>
                  <a:pt x="82" y="32"/>
                </a:lnTo>
                <a:lnTo>
                  <a:pt x="82" y="32"/>
                </a:lnTo>
                <a:lnTo>
                  <a:pt x="81" y="34"/>
                </a:lnTo>
                <a:lnTo>
                  <a:pt x="81" y="34"/>
                </a:lnTo>
                <a:lnTo>
                  <a:pt x="79" y="35"/>
                </a:lnTo>
                <a:lnTo>
                  <a:pt x="79" y="35"/>
                </a:lnTo>
                <a:lnTo>
                  <a:pt x="79" y="35"/>
                </a:lnTo>
                <a:lnTo>
                  <a:pt x="79" y="35"/>
                </a:lnTo>
                <a:lnTo>
                  <a:pt x="79" y="34"/>
                </a:lnTo>
                <a:lnTo>
                  <a:pt x="78" y="34"/>
                </a:lnTo>
                <a:lnTo>
                  <a:pt x="77" y="35"/>
                </a:lnTo>
                <a:lnTo>
                  <a:pt x="77" y="35"/>
                </a:lnTo>
                <a:lnTo>
                  <a:pt x="77" y="35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4" y="35"/>
                </a:lnTo>
                <a:lnTo>
                  <a:pt x="74" y="35"/>
                </a:lnTo>
                <a:lnTo>
                  <a:pt x="73" y="34"/>
                </a:lnTo>
                <a:lnTo>
                  <a:pt x="74" y="34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3" y="32"/>
                </a:lnTo>
                <a:lnTo>
                  <a:pt x="73" y="31"/>
                </a:lnTo>
                <a:lnTo>
                  <a:pt x="72" y="31"/>
                </a:lnTo>
                <a:lnTo>
                  <a:pt x="72" y="31"/>
                </a:lnTo>
                <a:lnTo>
                  <a:pt x="71" y="31"/>
                </a:lnTo>
                <a:lnTo>
                  <a:pt x="71" y="31"/>
                </a:lnTo>
                <a:lnTo>
                  <a:pt x="71" y="31"/>
                </a:lnTo>
                <a:lnTo>
                  <a:pt x="71" y="32"/>
                </a:lnTo>
                <a:lnTo>
                  <a:pt x="71" y="32"/>
                </a:lnTo>
                <a:lnTo>
                  <a:pt x="69" y="34"/>
                </a:lnTo>
                <a:lnTo>
                  <a:pt x="69" y="34"/>
                </a:lnTo>
                <a:lnTo>
                  <a:pt x="68" y="35"/>
                </a:lnTo>
                <a:lnTo>
                  <a:pt x="68" y="35"/>
                </a:lnTo>
                <a:lnTo>
                  <a:pt x="68" y="37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7" y="40"/>
                </a:lnTo>
                <a:lnTo>
                  <a:pt x="67" y="41"/>
                </a:lnTo>
                <a:lnTo>
                  <a:pt x="66" y="42"/>
                </a:lnTo>
                <a:lnTo>
                  <a:pt x="66" y="42"/>
                </a:lnTo>
                <a:lnTo>
                  <a:pt x="66" y="42"/>
                </a:lnTo>
                <a:lnTo>
                  <a:pt x="66" y="42"/>
                </a:lnTo>
                <a:lnTo>
                  <a:pt x="66" y="42"/>
                </a:lnTo>
                <a:lnTo>
                  <a:pt x="66" y="42"/>
                </a:lnTo>
                <a:lnTo>
                  <a:pt x="66" y="44"/>
                </a:lnTo>
                <a:lnTo>
                  <a:pt x="66" y="44"/>
                </a:lnTo>
                <a:lnTo>
                  <a:pt x="64" y="46"/>
                </a:lnTo>
                <a:lnTo>
                  <a:pt x="63" y="46"/>
                </a:lnTo>
                <a:lnTo>
                  <a:pt x="63" y="46"/>
                </a:lnTo>
                <a:lnTo>
                  <a:pt x="63" y="46"/>
                </a:lnTo>
                <a:lnTo>
                  <a:pt x="63" y="49"/>
                </a:lnTo>
                <a:lnTo>
                  <a:pt x="62" y="49"/>
                </a:lnTo>
                <a:lnTo>
                  <a:pt x="61" y="49"/>
                </a:lnTo>
                <a:lnTo>
                  <a:pt x="61" y="49"/>
                </a:lnTo>
                <a:lnTo>
                  <a:pt x="61" y="50"/>
                </a:lnTo>
                <a:lnTo>
                  <a:pt x="61" y="50"/>
                </a:lnTo>
                <a:lnTo>
                  <a:pt x="58" y="51"/>
                </a:lnTo>
                <a:lnTo>
                  <a:pt x="57" y="51"/>
                </a:lnTo>
                <a:lnTo>
                  <a:pt x="55" y="50"/>
                </a:lnTo>
                <a:lnTo>
                  <a:pt x="55" y="50"/>
                </a:lnTo>
                <a:lnTo>
                  <a:pt x="54" y="50"/>
                </a:lnTo>
                <a:lnTo>
                  <a:pt x="54" y="50"/>
                </a:lnTo>
                <a:lnTo>
                  <a:pt x="53" y="50"/>
                </a:lnTo>
                <a:lnTo>
                  <a:pt x="52" y="50"/>
                </a:lnTo>
                <a:lnTo>
                  <a:pt x="52" y="50"/>
                </a:lnTo>
                <a:lnTo>
                  <a:pt x="50" y="50"/>
                </a:lnTo>
                <a:lnTo>
                  <a:pt x="49" y="49"/>
                </a:lnTo>
                <a:lnTo>
                  <a:pt x="49" y="49"/>
                </a:lnTo>
                <a:lnTo>
                  <a:pt x="49" y="47"/>
                </a:lnTo>
                <a:lnTo>
                  <a:pt x="48" y="47"/>
                </a:lnTo>
                <a:lnTo>
                  <a:pt x="47" y="47"/>
                </a:lnTo>
                <a:lnTo>
                  <a:pt x="47" y="46"/>
                </a:lnTo>
                <a:lnTo>
                  <a:pt x="48" y="46"/>
                </a:lnTo>
                <a:lnTo>
                  <a:pt x="48" y="45"/>
                </a:lnTo>
                <a:lnTo>
                  <a:pt x="47" y="45"/>
                </a:lnTo>
                <a:lnTo>
                  <a:pt x="47" y="45"/>
                </a:lnTo>
                <a:lnTo>
                  <a:pt x="45" y="45"/>
                </a:lnTo>
                <a:lnTo>
                  <a:pt x="44" y="45"/>
                </a:lnTo>
                <a:lnTo>
                  <a:pt x="44" y="45"/>
                </a:lnTo>
                <a:lnTo>
                  <a:pt x="43" y="45"/>
                </a:lnTo>
                <a:lnTo>
                  <a:pt x="42" y="45"/>
                </a:lnTo>
                <a:lnTo>
                  <a:pt x="42" y="45"/>
                </a:lnTo>
                <a:lnTo>
                  <a:pt x="40" y="45"/>
                </a:lnTo>
                <a:lnTo>
                  <a:pt x="39" y="45"/>
                </a:lnTo>
                <a:lnTo>
                  <a:pt x="38" y="45"/>
                </a:lnTo>
                <a:lnTo>
                  <a:pt x="38" y="45"/>
                </a:lnTo>
                <a:lnTo>
                  <a:pt x="38" y="42"/>
                </a:lnTo>
                <a:lnTo>
                  <a:pt x="38" y="42"/>
                </a:lnTo>
                <a:lnTo>
                  <a:pt x="38" y="42"/>
                </a:lnTo>
                <a:lnTo>
                  <a:pt x="38" y="42"/>
                </a:lnTo>
                <a:lnTo>
                  <a:pt x="37" y="42"/>
                </a:lnTo>
                <a:lnTo>
                  <a:pt x="35" y="42"/>
                </a:lnTo>
                <a:lnTo>
                  <a:pt x="35" y="42"/>
                </a:lnTo>
                <a:lnTo>
                  <a:pt x="34" y="42"/>
                </a:lnTo>
                <a:lnTo>
                  <a:pt x="33" y="42"/>
                </a:lnTo>
                <a:lnTo>
                  <a:pt x="33" y="42"/>
                </a:lnTo>
                <a:lnTo>
                  <a:pt x="32" y="42"/>
                </a:lnTo>
                <a:lnTo>
                  <a:pt x="32" y="41"/>
                </a:lnTo>
                <a:lnTo>
                  <a:pt x="32" y="40"/>
                </a:lnTo>
                <a:lnTo>
                  <a:pt x="32" y="40"/>
                </a:lnTo>
                <a:lnTo>
                  <a:pt x="30" y="41"/>
                </a:lnTo>
                <a:lnTo>
                  <a:pt x="30" y="42"/>
                </a:lnTo>
                <a:lnTo>
                  <a:pt x="30" y="42"/>
                </a:lnTo>
                <a:lnTo>
                  <a:pt x="29" y="42"/>
                </a:lnTo>
                <a:lnTo>
                  <a:pt x="28" y="42"/>
                </a:lnTo>
                <a:lnTo>
                  <a:pt x="28" y="42"/>
                </a:lnTo>
                <a:lnTo>
                  <a:pt x="28" y="42"/>
                </a:lnTo>
                <a:lnTo>
                  <a:pt x="28" y="41"/>
                </a:lnTo>
                <a:lnTo>
                  <a:pt x="26" y="40"/>
                </a:lnTo>
                <a:lnTo>
                  <a:pt x="26" y="40"/>
                </a:lnTo>
                <a:lnTo>
                  <a:pt x="25" y="40"/>
                </a:lnTo>
                <a:lnTo>
                  <a:pt x="25" y="40"/>
                </a:lnTo>
                <a:lnTo>
                  <a:pt x="24" y="40"/>
                </a:lnTo>
                <a:lnTo>
                  <a:pt x="23" y="40"/>
                </a:lnTo>
                <a:lnTo>
                  <a:pt x="23" y="40"/>
                </a:lnTo>
                <a:lnTo>
                  <a:pt x="23" y="39"/>
                </a:lnTo>
                <a:lnTo>
                  <a:pt x="23" y="37"/>
                </a:lnTo>
                <a:lnTo>
                  <a:pt x="23" y="37"/>
                </a:lnTo>
                <a:lnTo>
                  <a:pt x="21" y="37"/>
                </a:lnTo>
                <a:lnTo>
                  <a:pt x="20" y="37"/>
                </a:lnTo>
                <a:lnTo>
                  <a:pt x="19" y="37"/>
                </a:lnTo>
                <a:lnTo>
                  <a:pt x="19" y="37"/>
                </a:lnTo>
                <a:lnTo>
                  <a:pt x="18" y="39"/>
                </a:lnTo>
                <a:lnTo>
                  <a:pt x="16" y="40"/>
                </a:lnTo>
                <a:lnTo>
                  <a:pt x="16" y="40"/>
                </a:lnTo>
                <a:lnTo>
                  <a:pt x="16" y="40"/>
                </a:lnTo>
                <a:lnTo>
                  <a:pt x="16" y="40"/>
                </a:lnTo>
                <a:lnTo>
                  <a:pt x="15" y="40"/>
                </a:lnTo>
                <a:lnTo>
                  <a:pt x="15" y="39"/>
                </a:lnTo>
                <a:lnTo>
                  <a:pt x="14" y="37"/>
                </a:lnTo>
                <a:lnTo>
                  <a:pt x="14" y="37"/>
                </a:lnTo>
                <a:lnTo>
                  <a:pt x="13" y="37"/>
                </a:lnTo>
                <a:lnTo>
                  <a:pt x="11" y="37"/>
                </a:lnTo>
                <a:lnTo>
                  <a:pt x="11" y="37"/>
                </a:lnTo>
                <a:lnTo>
                  <a:pt x="10" y="37"/>
                </a:lnTo>
                <a:lnTo>
                  <a:pt x="9" y="37"/>
                </a:lnTo>
                <a:lnTo>
                  <a:pt x="9" y="37"/>
                </a:lnTo>
                <a:lnTo>
                  <a:pt x="8" y="37"/>
                </a:lnTo>
                <a:lnTo>
                  <a:pt x="6" y="37"/>
                </a:lnTo>
                <a:lnTo>
                  <a:pt x="6" y="37"/>
                </a:lnTo>
                <a:lnTo>
                  <a:pt x="5" y="37"/>
                </a:lnTo>
                <a:lnTo>
                  <a:pt x="4" y="37"/>
                </a:lnTo>
                <a:lnTo>
                  <a:pt x="4" y="39"/>
                </a:lnTo>
                <a:lnTo>
                  <a:pt x="4" y="40"/>
                </a:lnTo>
                <a:lnTo>
                  <a:pt x="4" y="40"/>
                </a:lnTo>
                <a:lnTo>
                  <a:pt x="3" y="40"/>
                </a:lnTo>
                <a:lnTo>
                  <a:pt x="1" y="41"/>
                </a:lnTo>
                <a:lnTo>
                  <a:pt x="0" y="41"/>
                </a:lnTo>
                <a:lnTo>
                  <a:pt x="0" y="40"/>
                </a:lnTo>
                <a:lnTo>
                  <a:pt x="0" y="40"/>
                </a:lnTo>
                <a:lnTo>
                  <a:pt x="0" y="39"/>
                </a:lnTo>
                <a:lnTo>
                  <a:pt x="0" y="37"/>
                </a:lnTo>
                <a:lnTo>
                  <a:pt x="1" y="37"/>
                </a:lnTo>
                <a:lnTo>
                  <a:pt x="3" y="37"/>
                </a:lnTo>
                <a:lnTo>
                  <a:pt x="3" y="37"/>
                </a:lnTo>
                <a:lnTo>
                  <a:pt x="3" y="37"/>
                </a:lnTo>
                <a:lnTo>
                  <a:pt x="3" y="36"/>
                </a:lnTo>
                <a:lnTo>
                  <a:pt x="3" y="35"/>
                </a:lnTo>
                <a:lnTo>
                  <a:pt x="3" y="35"/>
                </a:lnTo>
                <a:lnTo>
                  <a:pt x="3" y="34"/>
                </a:lnTo>
                <a:lnTo>
                  <a:pt x="3" y="32"/>
                </a:lnTo>
                <a:lnTo>
                  <a:pt x="4" y="32"/>
                </a:lnTo>
                <a:lnTo>
                  <a:pt x="4" y="32"/>
                </a:lnTo>
                <a:lnTo>
                  <a:pt x="4" y="31"/>
                </a:lnTo>
                <a:lnTo>
                  <a:pt x="4" y="30"/>
                </a:lnTo>
                <a:lnTo>
                  <a:pt x="5" y="30"/>
                </a:lnTo>
                <a:lnTo>
                  <a:pt x="6" y="30"/>
                </a:lnTo>
                <a:lnTo>
                  <a:pt x="6" y="30"/>
                </a:lnTo>
                <a:lnTo>
                  <a:pt x="6" y="28"/>
                </a:lnTo>
                <a:lnTo>
                  <a:pt x="6" y="27"/>
                </a:lnTo>
                <a:lnTo>
                  <a:pt x="6" y="27"/>
                </a:lnTo>
                <a:lnTo>
                  <a:pt x="6" y="27"/>
                </a:lnTo>
                <a:lnTo>
                  <a:pt x="6" y="26"/>
                </a:lnTo>
                <a:lnTo>
                  <a:pt x="6" y="25"/>
                </a:lnTo>
                <a:lnTo>
                  <a:pt x="6" y="25"/>
                </a:lnTo>
                <a:lnTo>
                  <a:pt x="6" y="23"/>
                </a:lnTo>
                <a:lnTo>
                  <a:pt x="6" y="23"/>
                </a:lnTo>
                <a:lnTo>
                  <a:pt x="6" y="22"/>
                </a:lnTo>
                <a:lnTo>
                  <a:pt x="6" y="22"/>
                </a:lnTo>
                <a:lnTo>
                  <a:pt x="6" y="21"/>
                </a:lnTo>
                <a:lnTo>
                  <a:pt x="6" y="21"/>
                </a:lnTo>
                <a:lnTo>
                  <a:pt x="6" y="20"/>
                </a:lnTo>
                <a:lnTo>
                  <a:pt x="8" y="20"/>
                </a:lnTo>
                <a:lnTo>
                  <a:pt x="9" y="20"/>
                </a:lnTo>
                <a:lnTo>
                  <a:pt x="9" y="20"/>
                </a:lnTo>
                <a:lnTo>
                  <a:pt x="9" y="21"/>
                </a:lnTo>
                <a:lnTo>
                  <a:pt x="9" y="22"/>
                </a:lnTo>
                <a:lnTo>
                  <a:pt x="9" y="22"/>
                </a:lnTo>
                <a:lnTo>
                  <a:pt x="10" y="21"/>
                </a:lnTo>
                <a:lnTo>
                  <a:pt x="10" y="21"/>
                </a:lnTo>
                <a:lnTo>
                  <a:pt x="10" y="20"/>
                </a:lnTo>
                <a:lnTo>
                  <a:pt x="11" y="20"/>
                </a:lnTo>
                <a:lnTo>
                  <a:pt x="11" y="20"/>
                </a:lnTo>
                <a:lnTo>
                  <a:pt x="11" y="20"/>
                </a:lnTo>
                <a:lnTo>
                  <a:pt x="11" y="21"/>
                </a:lnTo>
                <a:lnTo>
                  <a:pt x="13" y="21"/>
                </a:lnTo>
                <a:lnTo>
                  <a:pt x="11" y="22"/>
                </a:lnTo>
                <a:lnTo>
                  <a:pt x="13" y="22"/>
                </a:lnTo>
                <a:lnTo>
                  <a:pt x="14" y="21"/>
                </a:lnTo>
                <a:lnTo>
                  <a:pt x="14" y="21"/>
                </a:lnTo>
                <a:lnTo>
                  <a:pt x="14" y="20"/>
                </a:lnTo>
                <a:lnTo>
                  <a:pt x="14" y="20"/>
                </a:lnTo>
                <a:lnTo>
                  <a:pt x="14" y="18"/>
                </a:lnTo>
                <a:lnTo>
                  <a:pt x="14" y="18"/>
                </a:lnTo>
                <a:lnTo>
                  <a:pt x="14" y="17"/>
                </a:lnTo>
                <a:lnTo>
                  <a:pt x="14" y="16"/>
                </a:lnTo>
                <a:lnTo>
                  <a:pt x="15" y="17"/>
                </a:lnTo>
                <a:lnTo>
                  <a:pt x="14" y="16"/>
                </a:lnTo>
                <a:lnTo>
                  <a:pt x="14" y="16"/>
                </a:lnTo>
                <a:lnTo>
                  <a:pt x="15" y="15"/>
                </a:lnTo>
                <a:lnTo>
                  <a:pt x="15" y="15"/>
                </a:lnTo>
                <a:lnTo>
                  <a:pt x="15" y="13"/>
                </a:lnTo>
                <a:lnTo>
                  <a:pt x="15" y="13"/>
                </a:lnTo>
                <a:lnTo>
                  <a:pt x="15" y="12"/>
                </a:lnTo>
                <a:lnTo>
                  <a:pt x="15" y="11"/>
                </a:lnTo>
                <a:lnTo>
                  <a:pt x="14" y="11"/>
                </a:lnTo>
                <a:lnTo>
                  <a:pt x="14" y="12"/>
                </a:lnTo>
                <a:lnTo>
                  <a:pt x="13" y="12"/>
                </a:lnTo>
                <a:lnTo>
                  <a:pt x="11" y="11"/>
                </a:lnTo>
                <a:lnTo>
                  <a:pt x="11" y="11"/>
                </a:lnTo>
                <a:lnTo>
                  <a:pt x="11" y="10"/>
                </a:lnTo>
                <a:lnTo>
                  <a:pt x="11" y="8"/>
                </a:lnTo>
                <a:lnTo>
                  <a:pt x="13" y="8"/>
                </a:lnTo>
                <a:lnTo>
                  <a:pt x="14" y="8"/>
                </a:lnTo>
                <a:lnTo>
                  <a:pt x="14" y="8"/>
                </a:lnTo>
                <a:lnTo>
                  <a:pt x="15" y="8"/>
                </a:lnTo>
                <a:lnTo>
                  <a:pt x="15" y="7"/>
                </a:lnTo>
                <a:lnTo>
                  <a:pt x="16" y="7"/>
                </a:lnTo>
                <a:lnTo>
                  <a:pt x="16" y="6"/>
                </a:lnTo>
                <a:lnTo>
                  <a:pt x="18" y="6"/>
                </a:lnTo>
                <a:lnTo>
                  <a:pt x="18" y="6"/>
                </a:lnTo>
                <a:lnTo>
                  <a:pt x="18" y="5"/>
                </a:lnTo>
                <a:lnTo>
                  <a:pt x="18" y="5"/>
                </a:lnTo>
                <a:lnTo>
                  <a:pt x="19" y="3"/>
                </a:lnTo>
                <a:lnTo>
                  <a:pt x="19" y="3"/>
                </a:lnTo>
                <a:lnTo>
                  <a:pt x="20" y="3"/>
                </a:lnTo>
                <a:lnTo>
                  <a:pt x="20" y="3"/>
                </a:lnTo>
                <a:lnTo>
                  <a:pt x="21" y="5"/>
                </a:lnTo>
                <a:lnTo>
                  <a:pt x="21" y="5"/>
                </a:lnTo>
                <a:lnTo>
                  <a:pt x="21" y="5"/>
                </a:lnTo>
                <a:lnTo>
                  <a:pt x="23" y="6"/>
                </a:lnTo>
                <a:lnTo>
                  <a:pt x="23" y="7"/>
                </a:lnTo>
                <a:lnTo>
                  <a:pt x="23" y="8"/>
                </a:lnTo>
                <a:lnTo>
                  <a:pt x="23" y="8"/>
                </a:lnTo>
                <a:lnTo>
                  <a:pt x="24" y="8"/>
                </a:lnTo>
                <a:lnTo>
                  <a:pt x="25" y="8"/>
                </a:lnTo>
                <a:lnTo>
                  <a:pt x="25" y="8"/>
                </a:lnTo>
                <a:lnTo>
                  <a:pt x="26" y="8"/>
                </a:lnTo>
                <a:lnTo>
                  <a:pt x="28" y="8"/>
                </a:lnTo>
                <a:lnTo>
                  <a:pt x="28" y="8"/>
                </a:lnTo>
                <a:lnTo>
                  <a:pt x="29" y="8"/>
                </a:lnTo>
                <a:lnTo>
                  <a:pt x="29" y="10"/>
                </a:lnTo>
                <a:lnTo>
                  <a:pt x="30" y="11"/>
                </a:lnTo>
                <a:lnTo>
                  <a:pt x="30" y="11"/>
                </a:lnTo>
                <a:lnTo>
                  <a:pt x="30" y="11"/>
                </a:lnTo>
                <a:lnTo>
                  <a:pt x="32" y="11"/>
                </a:lnTo>
                <a:lnTo>
                  <a:pt x="32" y="10"/>
                </a:lnTo>
                <a:lnTo>
                  <a:pt x="33" y="8"/>
                </a:lnTo>
                <a:lnTo>
                  <a:pt x="33" y="8"/>
                </a:lnTo>
                <a:lnTo>
                  <a:pt x="34" y="8"/>
                </a:lnTo>
                <a:lnTo>
                  <a:pt x="35" y="8"/>
                </a:lnTo>
                <a:lnTo>
                  <a:pt x="35" y="8"/>
                </a:lnTo>
                <a:lnTo>
                  <a:pt x="37" y="8"/>
                </a:lnTo>
                <a:lnTo>
                  <a:pt x="37" y="8"/>
                </a:lnTo>
                <a:lnTo>
                  <a:pt x="38" y="7"/>
                </a:lnTo>
                <a:lnTo>
                  <a:pt x="38" y="6"/>
                </a:lnTo>
                <a:lnTo>
                  <a:pt x="38" y="6"/>
                </a:lnTo>
                <a:lnTo>
                  <a:pt x="39" y="6"/>
                </a:lnTo>
                <a:lnTo>
                  <a:pt x="39" y="5"/>
                </a:lnTo>
                <a:lnTo>
                  <a:pt x="40" y="5"/>
                </a:lnTo>
                <a:lnTo>
                  <a:pt x="40" y="3"/>
                </a:lnTo>
                <a:lnTo>
                  <a:pt x="40" y="2"/>
                </a:lnTo>
                <a:lnTo>
                  <a:pt x="42" y="2"/>
                </a:lnTo>
                <a:lnTo>
                  <a:pt x="42" y="1"/>
                </a:lnTo>
                <a:lnTo>
                  <a:pt x="42" y="1"/>
                </a:lnTo>
                <a:lnTo>
                  <a:pt x="43" y="0"/>
                </a:lnTo>
                <a:lnTo>
                  <a:pt x="44" y="0"/>
                </a:lnTo>
                <a:lnTo>
                  <a:pt x="44" y="0"/>
                </a:lnTo>
                <a:lnTo>
                  <a:pt x="45" y="1"/>
                </a:lnTo>
                <a:lnTo>
                  <a:pt x="45" y="2"/>
                </a:lnTo>
                <a:lnTo>
                  <a:pt x="47" y="2"/>
                </a:lnTo>
                <a:lnTo>
                  <a:pt x="47" y="2"/>
                </a:lnTo>
                <a:lnTo>
                  <a:pt x="47" y="2"/>
                </a:lnTo>
                <a:lnTo>
                  <a:pt x="48" y="2"/>
                </a:lnTo>
                <a:lnTo>
                  <a:pt x="49" y="2"/>
                </a:lnTo>
                <a:lnTo>
                  <a:pt x="49" y="2"/>
                </a:lnTo>
                <a:lnTo>
                  <a:pt x="50" y="2"/>
                </a:lnTo>
                <a:lnTo>
                  <a:pt x="52" y="2"/>
                </a:lnTo>
                <a:lnTo>
                  <a:pt x="52" y="3"/>
                </a:lnTo>
                <a:lnTo>
                  <a:pt x="52" y="5"/>
                </a:lnTo>
                <a:lnTo>
                  <a:pt x="53" y="5"/>
                </a:lnTo>
                <a:lnTo>
                  <a:pt x="53" y="6"/>
                </a:lnTo>
                <a:lnTo>
                  <a:pt x="54" y="6"/>
                </a:lnTo>
                <a:lnTo>
                  <a:pt x="54" y="7"/>
                </a:lnTo>
                <a:lnTo>
                  <a:pt x="54" y="8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60" name="Freeform 528" hidden="1">
            <a:extLst>
              <a:ext uri="{FF2B5EF4-FFF2-40B4-BE49-F238E27FC236}">
                <a16:creationId xmlns:a16="http://schemas.microsoft.com/office/drawing/2014/main" id="{2392AB97-2924-4190-BA8C-16FD851C3B06}"/>
              </a:ext>
            </a:extLst>
          </p:cNvPr>
          <p:cNvSpPr>
            <a:spLocks/>
          </p:cNvSpPr>
          <p:nvPr/>
        </p:nvSpPr>
        <p:spPr bwMode="auto">
          <a:xfrm>
            <a:off x="14221874" y="4398011"/>
            <a:ext cx="910428" cy="621755"/>
          </a:xfrm>
          <a:custGeom>
            <a:avLst/>
            <a:gdLst>
              <a:gd name="T0" fmla="*/ 70 w 82"/>
              <a:gd name="T1" fmla="*/ 11 h 56"/>
              <a:gd name="T2" fmla="*/ 70 w 82"/>
              <a:gd name="T3" fmla="*/ 13 h 56"/>
              <a:gd name="T4" fmla="*/ 70 w 82"/>
              <a:gd name="T5" fmla="*/ 15 h 56"/>
              <a:gd name="T6" fmla="*/ 68 w 82"/>
              <a:gd name="T7" fmla="*/ 17 h 56"/>
              <a:gd name="T8" fmla="*/ 68 w 82"/>
              <a:gd name="T9" fmla="*/ 19 h 56"/>
              <a:gd name="T10" fmla="*/ 71 w 82"/>
              <a:gd name="T11" fmla="*/ 20 h 56"/>
              <a:gd name="T12" fmla="*/ 73 w 82"/>
              <a:gd name="T13" fmla="*/ 22 h 56"/>
              <a:gd name="T14" fmla="*/ 72 w 82"/>
              <a:gd name="T15" fmla="*/ 25 h 56"/>
              <a:gd name="T16" fmla="*/ 73 w 82"/>
              <a:gd name="T17" fmla="*/ 26 h 56"/>
              <a:gd name="T18" fmla="*/ 77 w 82"/>
              <a:gd name="T19" fmla="*/ 25 h 56"/>
              <a:gd name="T20" fmla="*/ 77 w 82"/>
              <a:gd name="T21" fmla="*/ 27 h 56"/>
              <a:gd name="T22" fmla="*/ 78 w 82"/>
              <a:gd name="T23" fmla="*/ 30 h 56"/>
              <a:gd name="T24" fmla="*/ 80 w 82"/>
              <a:gd name="T25" fmla="*/ 32 h 56"/>
              <a:gd name="T26" fmla="*/ 82 w 82"/>
              <a:gd name="T27" fmla="*/ 36 h 56"/>
              <a:gd name="T28" fmla="*/ 80 w 82"/>
              <a:gd name="T29" fmla="*/ 39 h 56"/>
              <a:gd name="T30" fmla="*/ 76 w 82"/>
              <a:gd name="T31" fmla="*/ 40 h 56"/>
              <a:gd name="T32" fmla="*/ 77 w 82"/>
              <a:gd name="T33" fmla="*/ 44 h 56"/>
              <a:gd name="T34" fmla="*/ 75 w 82"/>
              <a:gd name="T35" fmla="*/ 44 h 56"/>
              <a:gd name="T36" fmla="*/ 73 w 82"/>
              <a:gd name="T37" fmla="*/ 46 h 56"/>
              <a:gd name="T38" fmla="*/ 75 w 82"/>
              <a:gd name="T39" fmla="*/ 50 h 56"/>
              <a:gd name="T40" fmla="*/ 75 w 82"/>
              <a:gd name="T41" fmla="*/ 51 h 56"/>
              <a:gd name="T42" fmla="*/ 73 w 82"/>
              <a:gd name="T43" fmla="*/ 56 h 56"/>
              <a:gd name="T44" fmla="*/ 70 w 82"/>
              <a:gd name="T45" fmla="*/ 54 h 56"/>
              <a:gd name="T46" fmla="*/ 64 w 82"/>
              <a:gd name="T47" fmla="*/ 51 h 56"/>
              <a:gd name="T48" fmla="*/ 58 w 82"/>
              <a:gd name="T49" fmla="*/ 51 h 56"/>
              <a:gd name="T50" fmla="*/ 53 w 82"/>
              <a:gd name="T51" fmla="*/ 54 h 56"/>
              <a:gd name="T52" fmla="*/ 49 w 82"/>
              <a:gd name="T53" fmla="*/ 51 h 56"/>
              <a:gd name="T54" fmla="*/ 46 w 82"/>
              <a:gd name="T55" fmla="*/ 47 h 56"/>
              <a:gd name="T56" fmla="*/ 41 w 82"/>
              <a:gd name="T57" fmla="*/ 47 h 56"/>
              <a:gd name="T58" fmla="*/ 35 w 82"/>
              <a:gd name="T59" fmla="*/ 46 h 56"/>
              <a:gd name="T60" fmla="*/ 32 w 82"/>
              <a:gd name="T61" fmla="*/ 44 h 56"/>
              <a:gd name="T62" fmla="*/ 28 w 82"/>
              <a:gd name="T63" fmla="*/ 42 h 56"/>
              <a:gd name="T64" fmla="*/ 22 w 82"/>
              <a:gd name="T65" fmla="*/ 42 h 56"/>
              <a:gd name="T66" fmla="*/ 17 w 82"/>
              <a:gd name="T67" fmla="*/ 40 h 56"/>
              <a:gd name="T68" fmla="*/ 12 w 82"/>
              <a:gd name="T69" fmla="*/ 36 h 56"/>
              <a:gd name="T70" fmla="*/ 8 w 82"/>
              <a:gd name="T71" fmla="*/ 32 h 56"/>
              <a:gd name="T72" fmla="*/ 3 w 82"/>
              <a:gd name="T73" fmla="*/ 31 h 56"/>
              <a:gd name="T74" fmla="*/ 1 w 82"/>
              <a:gd name="T75" fmla="*/ 26 h 56"/>
              <a:gd name="T76" fmla="*/ 4 w 82"/>
              <a:gd name="T77" fmla="*/ 22 h 56"/>
              <a:gd name="T78" fmla="*/ 3 w 82"/>
              <a:gd name="T79" fmla="*/ 16 h 56"/>
              <a:gd name="T80" fmla="*/ 3 w 82"/>
              <a:gd name="T81" fmla="*/ 11 h 56"/>
              <a:gd name="T82" fmla="*/ 9 w 82"/>
              <a:gd name="T83" fmla="*/ 11 h 56"/>
              <a:gd name="T84" fmla="*/ 10 w 82"/>
              <a:gd name="T85" fmla="*/ 5 h 56"/>
              <a:gd name="T86" fmla="*/ 13 w 82"/>
              <a:gd name="T87" fmla="*/ 11 h 56"/>
              <a:gd name="T88" fmla="*/ 17 w 82"/>
              <a:gd name="T89" fmla="*/ 11 h 56"/>
              <a:gd name="T90" fmla="*/ 20 w 82"/>
              <a:gd name="T91" fmla="*/ 10 h 56"/>
              <a:gd name="T92" fmla="*/ 24 w 82"/>
              <a:gd name="T93" fmla="*/ 13 h 56"/>
              <a:gd name="T94" fmla="*/ 29 w 82"/>
              <a:gd name="T95" fmla="*/ 11 h 56"/>
              <a:gd name="T96" fmla="*/ 33 w 82"/>
              <a:gd name="T97" fmla="*/ 8 h 56"/>
              <a:gd name="T98" fmla="*/ 37 w 82"/>
              <a:gd name="T99" fmla="*/ 5 h 56"/>
              <a:gd name="T100" fmla="*/ 41 w 82"/>
              <a:gd name="T101" fmla="*/ 3 h 56"/>
              <a:gd name="T102" fmla="*/ 44 w 82"/>
              <a:gd name="T103" fmla="*/ 0 h 56"/>
              <a:gd name="T104" fmla="*/ 49 w 82"/>
              <a:gd name="T105" fmla="*/ 2 h 56"/>
              <a:gd name="T106" fmla="*/ 52 w 82"/>
              <a:gd name="T107" fmla="*/ 3 h 56"/>
              <a:gd name="T108" fmla="*/ 57 w 82"/>
              <a:gd name="T109" fmla="*/ 3 h 56"/>
              <a:gd name="T110" fmla="*/ 59 w 82"/>
              <a:gd name="T111" fmla="*/ 8 h 56"/>
              <a:gd name="T112" fmla="*/ 63 w 82"/>
              <a:gd name="T113" fmla="*/ 7 h 56"/>
              <a:gd name="T114" fmla="*/ 66 w 82"/>
              <a:gd name="T115" fmla="*/ 2 h 56"/>
              <a:gd name="T116" fmla="*/ 70 w 82"/>
              <a:gd name="T117" fmla="*/ 2 h 56"/>
              <a:gd name="T118" fmla="*/ 70 w 82"/>
              <a:gd name="T119" fmla="*/ 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2" h="56">
                <a:moveTo>
                  <a:pt x="71" y="8"/>
                </a:moveTo>
                <a:lnTo>
                  <a:pt x="71" y="10"/>
                </a:lnTo>
                <a:lnTo>
                  <a:pt x="68" y="10"/>
                </a:lnTo>
                <a:lnTo>
                  <a:pt x="68" y="11"/>
                </a:lnTo>
                <a:lnTo>
                  <a:pt x="68" y="11"/>
                </a:lnTo>
                <a:lnTo>
                  <a:pt x="70" y="11"/>
                </a:lnTo>
                <a:lnTo>
                  <a:pt x="70" y="11"/>
                </a:lnTo>
                <a:lnTo>
                  <a:pt x="70" y="11"/>
                </a:lnTo>
                <a:lnTo>
                  <a:pt x="71" y="11"/>
                </a:lnTo>
                <a:lnTo>
                  <a:pt x="71" y="11"/>
                </a:lnTo>
                <a:lnTo>
                  <a:pt x="71" y="11"/>
                </a:lnTo>
                <a:lnTo>
                  <a:pt x="71" y="12"/>
                </a:lnTo>
                <a:lnTo>
                  <a:pt x="71" y="13"/>
                </a:lnTo>
                <a:lnTo>
                  <a:pt x="70" y="13"/>
                </a:lnTo>
                <a:lnTo>
                  <a:pt x="70" y="13"/>
                </a:lnTo>
                <a:lnTo>
                  <a:pt x="70" y="13"/>
                </a:lnTo>
                <a:lnTo>
                  <a:pt x="70" y="13"/>
                </a:lnTo>
                <a:lnTo>
                  <a:pt x="71" y="13"/>
                </a:lnTo>
                <a:lnTo>
                  <a:pt x="71" y="15"/>
                </a:lnTo>
                <a:lnTo>
                  <a:pt x="71" y="15"/>
                </a:lnTo>
                <a:lnTo>
                  <a:pt x="70" y="15"/>
                </a:lnTo>
                <a:lnTo>
                  <a:pt x="68" y="16"/>
                </a:lnTo>
                <a:lnTo>
                  <a:pt x="68" y="16"/>
                </a:lnTo>
                <a:lnTo>
                  <a:pt x="68" y="16"/>
                </a:lnTo>
                <a:lnTo>
                  <a:pt x="68" y="16"/>
                </a:lnTo>
                <a:lnTo>
                  <a:pt x="68" y="16"/>
                </a:lnTo>
                <a:lnTo>
                  <a:pt x="68" y="17"/>
                </a:lnTo>
                <a:lnTo>
                  <a:pt x="68" y="17"/>
                </a:lnTo>
                <a:lnTo>
                  <a:pt x="67" y="17"/>
                </a:lnTo>
                <a:lnTo>
                  <a:pt x="67" y="17"/>
                </a:lnTo>
                <a:lnTo>
                  <a:pt x="66" y="17"/>
                </a:lnTo>
                <a:lnTo>
                  <a:pt x="66" y="19"/>
                </a:lnTo>
                <a:lnTo>
                  <a:pt x="66" y="19"/>
                </a:lnTo>
                <a:lnTo>
                  <a:pt x="67" y="19"/>
                </a:lnTo>
                <a:lnTo>
                  <a:pt x="68" y="19"/>
                </a:lnTo>
                <a:lnTo>
                  <a:pt x="68" y="19"/>
                </a:lnTo>
                <a:lnTo>
                  <a:pt x="68" y="19"/>
                </a:lnTo>
                <a:lnTo>
                  <a:pt x="68" y="19"/>
                </a:lnTo>
                <a:lnTo>
                  <a:pt x="70" y="20"/>
                </a:lnTo>
                <a:lnTo>
                  <a:pt x="70" y="21"/>
                </a:lnTo>
                <a:lnTo>
                  <a:pt x="71" y="21"/>
                </a:lnTo>
                <a:lnTo>
                  <a:pt x="71" y="20"/>
                </a:lnTo>
                <a:lnTo>
                  <a:pt x="71" y="20"/>
                </a:lnTo>
                <a:lnTo>
                  <a:pt x="71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3" y="21"/>
                </a:lnTo>
                <a:lnTo>
                  <a:pt x="73" y="22"/>
                </a:lnTo>
                <a:lnTo>
                  <a:pt x="72" y="22"/>
                </a:lnTo>
                <a:lnTo>
                  <a:pt x="72" y="24"/>
                </a:lnTo>
                <a:lnTo>
                  <a:pt x="72" y="24"/>
                </a:lnTo>
                <a:lnTo>
                  <a:pt x="72" y="24"/>
                </a:lnTo>
                <a:lnTo>
                  <a:pt x="72" y="24"/>
                </a:lnTo>
                <a:lnTo>
                  <a:pt x="72" y="25"/>
                </a:lnTo>
                <a:lnTo>
                  <a:pt x="72" y="25"/>
                </a:lnTo>
                <a:lnTo>
                  <a:pt x="72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5" y="25"/>
                </a:lnTo>
                <a:lnTo>
                  <a:pt x="75" y="26"/>
                </a:lnTo>
                <a:lnTo>
                  <a:pt x="76" y="26"/>
                </a:lnTo>
                <a:lnTo>
                  <a:pt x="77" y="24"/>
                </a:lnTo>
                <a:lnTo>
                  <a:pt x="77" y="25"/>
                </a:lnTo>
                <a:lnTo>
                  <a:pt x="77" y="26"/>
                </a:lnTo>
                <a:lnTo>
                  <a:pt x="77" y="26"/>
                </a:lnTo>
                <a:lnTo>
                  <a:pt x="76" y="26"/>
                </a:lnTo>
                <a:lnTo>
                  <a:pt x="76" y="29"/>
                </a:lnTo>
                <a:lnTo>
                  <a:pt x="76" y="29"/>
                </a:lnTo>
                <a:lnTo>
                  <a:pt x="76" y="29"/>
                </a:lnTo>
                <a:lnTo>
                  <a:pt x="77" y="27"/>
                </a:lnTo>
                <a:lnTo>
                  <a:pt x="78" y="29"/>
                </a:lnTo>
                <a:lnTo>
                  <a:pt x="78" y="29"/>
                </a:lnTo>
                <a:lnTo>
                  <a:pt x="78" y="29"/>
                </a:lnTo>
                <a:lnTo>
                  <a:pt x="78" y="29"/>
                </a:lnTo>
                <a:lnTo>
                  <a:pt x="78" y="30"/>
                </a:lnTo>
                <a:lnTo>
                  <a:pt x="78" y="30"/>
                </a:lnTo>
                <a:lnTo>
                  <a:pt x="78" y="30"/>
                </a:lnTo>
                <a:lnTo>
                  <a:pt x="80" y="30"/>
                </a:lnTo>
                <a:lnTo>
                  <a:pt x="78" y="30"/>
                </a:lnTo>
                <a:lnTo>
                  <a:pt x="80" y="30"/>
                </a:lnTo>
                <a:lnTo>
                  <a:pt x="80" y="30"/>
                </a:lnTo>
                <a:lnTo>
                  <a:pt x="81" y="30"/>
                </a:lnTo>
                <a:lnTo>
                  <a:pt x="81" y="31"/>
                </a:lnTo>
                <a:lnTo>
                  <a:pt x="80" y="32"/>
                </a:lnTo>
                <a:lnTo>
                  <a:pt x="81" y="32"/>
                </a:lnTo>
                <a:lnTo>
                  <a:pt x="81" y="32"/>
                </a:lnTo>
                <a:lnTo>
                  <a:pt x="82" y="34"/>
                </a:lnTo>
                <a:lnTo>
                  <a:pt x="82" y="35"/>
                </a:lnTo>
                <a:lnTo>
                  <a:pt x="82" y="35"/>
                </a:lnTo>
                <a:lnTo>
                  <a:pt x="82" y="36"/>
                </a:lnTo>
                <a:lnTo>
                  <a:pt x="82" y="36"/>
                </a:lnTo>
                <a:lnTo>
                  <a:pt x="82" y="36"/>
                </a:lnTo>
                <a:lnTo>
                  <a:pt x="81" y="36"/>
                </a:lnTo>
                <a:lnTo>
                  <a:pt x="81" y="37"/>
                </a:lnTo>
                <a:lnTo>
                  <a:pt x="81" y="37"/>
                </a:lnTo>
                <a:lnTo>
                  <a:pt x="82" y="39"/>
                </a:lnTo>
                <a:lnTo>
                  <a:pt x="81" y="39"/>
                </a:lnTo>
                <a:lnTo>
                  <a:pt x="80" y="39"/>
                </a:lnTo>
                <a:lnTo>
                  <a:pt x="80" y="39"/>
                </a:lnTo>
                <a:lnTo>
                  <a:pt x="80" y="37"/>
                </a:lnTo>
                <a:lnTo>
                  <a:pt x="78" y="37"/>
                </a:lnTo>
                <a:lnTo>
                  <a:pt x="78" y="39"/>
                </a:lnTo>
                <a:lnTo>
                  <a:pt x="77" y="39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1"/>
                </a:lnTo>
                <a:lnTo>
                  <a:pt x="76" y="41"/>
                </a:lnTo>
                <a:lnTo>
                  <a:pt x="76" y="42"/>
                </a:lnTo>
                <a:lnTo>
                  <a:pt x="77" y="42"/>
                </a:lnTo>
                <a:lnTo>
                  <a:pt x="77" y="42"/>
                </a:lnTo>
                <a:lnTo>
                  <a:pt x="77" y="44"/>
                </a:lnTo>
                <a:lnTo>
                  <a:pt x="77" y="45"/>
                </a:lnTo>
                <a:lnTo>
                  <a:pt x="77" y="45"/>
                </a:lnTo>
                <a:lnTo>
                  <a:pt x="76" y="44"/>
                </a:lnTo>
                <a:lnTo>
                  <a:pt x="76" y="42"/>
                </a:lnTo>
                <a:lnTo>
                  <a:pt x="75" y="42"/>
                </a:lnTo>
                <a:lnTo>
                  <a:pt x="75" y="42"/>
                </a:lnTo>
                <a:lnTo>
                  <a:pt x="75" y="44"/>
                </a:lnTo>
                <a:lnTo>
                  <a:pt x="75" y="44"/>
                </a:lnTo>
                <a:lnTo>
                  <a:pt x="75" y="44"/>
                </a:lnTo>
                <a:lnTo>
                  <a:pt x="75" y="44"/>
                </a:lnTo>
                <a:lnTo>
                  <a:pt x="73" y="45"/>
                </a:lnTo>
                <a:lnTo>
                  <a:pt x="73" y="46"/>
                </a:lnTo>
                <a:lnTo>
                  <a:pt x="73" y="46"/>
                </a:lnTo>
                <a:lnTo>
                  <a:pt x="73" y="46"/>
                </a:lnTo>
                <a:lnTo>
                  <a:pt x="73" y="46"/>
                </a:lnTo>
                <a:lnTo>
                  <a:pt x="73" y="47"/>
                </a:lnTo>
                <a:lnTo>
                  <a:pt x="73" y="49"/>
                </a:lnTo>
                <a:lnTo>
                  <a:pt x="73" y="49"/>
                </a:lnTo>
                <a:lnTo>
                  <a:pt x="75" y="49"/>
                </a:lnTo>
                <a:lnTo>
                  <a:pt x="75" y="49"/>
                </a:lnTo>
                <a:lnTo>
                  <a:pt x="75" y="50"/>
                </a:lnTo>
                <a:lnTo>
                  <a:pt x="76" y="50"/>
                </a:lnTo>
                <a:lnTo>
                  <a:pt x="76" y="51"/>
                </a:lnTo>
                <a:lnTo>
                  <a:pt x="76" y="51"/>
                </a:lnTo>
                <a:lnTo>
                  <a:pt x="76" y="51"/>
                </a:lnTo>
                <a:lnTo>
                  <a:pt x="76" y="53"/>
                </a:lnTo>
                <a:lnTo>
                  <a:pt x="75" y="51"/>
                </a:lnTo>
                <a:lnTo>
                  <a:pt x="75" y="51"/>
                </a:lnTo>
                <a:lnTo>
                  <a:pt x="75" y="53"/>
                </a:lnTo>
                <a:lnTo>
                  <a:pt x="75" y="53"/>
                </a:lnTo>
                <a:lnTo>
                  <a:pt x="75" y="54"/>
                </a:lnTo>
                <a:lnTo>
                  <a:pt x="76" y="56"/>
                </a:lnTo>
                <a:lnTo>
                  <a:pt x="75" y="56"/>
                </a:lnTo>
                <a:lnTo>
                  <a:pt x="73" y="56"/>
                </a:lnTo>
                <a:lnTo>
                  <a:pt x="73" y="56"/>
                </a:lnTo>
                <a:lnTo>
                  <a:pt x="73" y="55"/>
                </a:lnTo>
                <a:lnTo>
                  <a:pt x="72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0" y="54"/>
                </a:lnTo>
                <a:lnTo>
                  <a:pt x="68" y="54"/>
                </a:lnTo>
                <a:lnTo>
                  <a:pt x="68" y="54"/>
                </a:lnTo>
                <a:lnTo>
                  <a:pt x="67" y="54"/>
                </a:lnTo>
                <a:lnTo>
                  <a:pt x="66" y="54"/>
                </a:lnTo>
                <a:lnTo>
                  <a:pt x="66" y="53"/>
                </a:lnTo>
                <a:lnTo>
                  <a:pt x="66" y="53"/>
                </a:lnTo>
                <a:lnTo>
                  <a:pt x="64" y="51"/>
                </a:lnTo>
                <a:lnTo>
                  <a:pt x="63" y="51"/>
                </a:lnTo>
                <a:lnTo>
                  <a:pt x="63" y="51"/>
                </a:lnTo>
                <a:lnTo>
                  <a:pt x="62" y="51"/>
                </a:lnTo>
                <a:lnTo>
                  <a:pt x="61" y="51"/>
                </a:lnTo>
                <a:lnTo>
                  <a:pt x="59" y="51"/>
                </a:lnTo>
                <a:lnTo>
                  <a:pt x="59" y="51"/>
                </a:lnTo>
                <a:lnTo>
                  <a:pt x="58" y="51"/>
                </a:lnTo>
                <a:lnTo>
                  <a:pt x="57" y="51"/>
                </a:lnTo>
                <a:lnTo>
                  <a:pt x="57" y="51"/>
                </a:lnTo>
                <a:lnTo>
                  <a:pt x="56" y="51"/>
                </a:lnTo>
                <a:lnTo>
                  <a:pt x="54" y="51"/>
                </a:lnTo>
                <a:lnTo>
                  <a:pt x="54" y="51"/>
                </a:lnTo>
                <a:lnTo>
                  <a:pt x="54" y="53"/>
                </a:lnTo>
                <a:lnTo>
                  <a:pt x="53" y="54"/>
                </a:lnTo>
                <a:lnTo>
                  <a:pt x="52" y="54"/>
                </a:lnTo>
                <a:lnTo>
                  <a:pt x="52" y="54"/>
                </a:lnTo>
                <a:lnTo>
                  <a:pt x="52" y="54"/>
                </a:lnTo>
                <a:lnTo>
                  <a:pt x="51" y="54"/>
                </a:lnTo>
                <a:lnTo>
                  <a:pt x="51" y="53"/>
                </a:lnTo>
                <a:lnTo>
                  <a:pt x="49" y="51"/>
                </a:lnTo>
                <a:lnTo>
                  <a:pt x="49" y="51"/>
                </a:lnTo>
                <a:lnTo>
                  <a:pt x="49" y="50"/>
                </a:lnTo>
                <a:lnTo>
                  <a:pt x="49" y="49"/>
                </a:lnTo>
                <a:lnTo>
                  <a:pt x="48" y="49"/>
                </a:lnTo>
                <a:lnTo>
                  <a:pt x="47" y="49"/>
                </a:lnTo>
                <a:lnTo>
                  <a:pt x="47" y="49"/>
                </a:lnTo>
                <a:lnTo>
                  <a:pt x="47" y="49"/>
                </a:lnTo>
                <a:lnTo>
                  <a:pt x="46" y="47"/>
                </a:lnTo>
                <a:lnTo>
                  <a:pt x="44" y="46"/>
                </a:lnTo>
                <a:lnTo>
                  <a:pt x="44" y="46"/>
                </a:lnTo>
                <a:lnTo>
                  <a:pt x="43" y="46"/>
                </a:lnTo>
                <a:lnTo>
                  <a:pt x="43" y="46"/>
                </a:lnTo>
                <a:lnTo>
                  <a:pt x="41" y="46"/>
                </a:lnTo>
                <a:lnTo>
                  <a:pt x="41" y="46"/>
                </a:lnTo>
                <a:lnTo>
                  <a:pt x="41" y="47"/>
                </a:lnTo>
                <a:lnTo>
                  <a:pt x="39" y="49"/>
                </a:lnTo>
                <a:lnTo>
                  <a:pt x="39" y="49"/>
                </a:lnTo>
                <a:lnTo>
                  <a:pt x="38" y="49"/>
                </a:lnTo>
                <a:lnTo>
                  <a:pt x="38" y="49"/>
                </a:lnTo>
                <a:lnTo>
                  <a:pt x="38" y="49"/>
                </a:lnTo>
                <a:lnTo>
                  <a:pt x="37" y="47"/>
                </a:lnTo>
                <a:lnTo>
                  <a:pt x="35" y="46"/>
                </a:lnTo>
                <a:lnTo>
                  <a:pt x="35" y="46"/>
                </a:lnTo>
                <a:lnTo>
                  <a:pt x="35" y="46"/>
                </a:lnTo>
                <a:lnTo>
                  <a:pt x="34" y="45"/>
                </a:lnTo>
                <a:lnTo>
                  <a:pt x="33" y="44"/>
                </a:lnTo>
                <a:lnTo>
                  <a:pt x="33" y="44"/>
                </a:lnTo>
                <a:lnTo>
                  <a:pt x="33" y="44"/>
                </a:lnTo>
                <a:lnTo>
                  <a:pt x="32" y="44"/>
                </a:lnTo>
                <a:lnTo>
                  <a:pt x="30" y="44"/>
                </a:lnTo>
                <a:lnTo>
                  <a:pt x="30" y="44"/>
                </a:lnTo>
                <a:lnTo>
                  <a:pt x="29" y="44"/>
                </a:lnTo>
                <a:lnTo>
                  <a:pt x="28" y="42"/>
                </a:lnTo>
                <a:lnTo>
                  <a:pt x="28" y="42"/>
                </a:lnTo>
                <a:lnTo>
                  <a:pt x="28" y="42"/>
                </a:lnTo>
                <a:lnTo>
                  <a:pt x="28" y="42"/>
                </a:lnTo>
                <a:lnTo>
                  <a:pt x="27" y="41"/>
                </a:lnTo>
                <a:lnTo>
                  <a:pt x="25" y="41"/>
                </a:lnTo>
                <a:lnTo>
                  <a:pt x="25" y="41"/>
                </a:lnTo>
                <a:lnTo>
                  <a:pt x="24" y="42"/>
                </a:lnTo>
                <a:lnTo>
                  <a:pt x="23" y="42"/>
                </a:lnTo>
                <a:lnTo>
                  <a:pt x="22" y="42"/>
                </a:lnTo>
                <a:lnTo>
                  <a:pt x="22" y="42"/>
                </a:lnTo>
                <a:lnTo>
                  <a:pt x="20" y="42"/>
                </a:lnTo>
                <a:lnTo>
                  <a:pt x="19" y="42"/>
                </a:lnTo>
                <a:lnTo>
                  <a:pt x="19" y="42"/>
                </a:lnTo>
                <a:lnTo>
                  <a:pt x="18" y="42"/>
                </a:lnTo>
                <a:lnTo>
                  <a:pt x="18" y="41"/>
                </a:lnTo>
                <a:lnTo>
                  <a:pt x="17" y="40"/>
                </a:lnTo>
                <a:lnTo>
                  <a:pt x="17" y="40"/>
                </a:lnTo>
                <a:lnTo>
                  <a:pt x="15" y="40"/>
                </a:lnTo>
                <a:lnTo>
                  <a:pt x="15" y="39"/>
                </a:lnTo>
                <a:lnTo>
                  <a:pt x="14" y="39"/>
                </a:lnTo>
                <a:lnTo>
                  <a:pt x="14" y="37"/>
                </a:lnTo>
                <a:lnTo>
                  <a:pt x="13" y="37"/>
                </a:lnTo>
                <a:lnTo>
                  <a:pt x="13" y="37"/>
                </a:lnTo>
                <a:lnTo>
                  <a:pt x="12" y="36"/>
                </a:lnTo>
                <a:lnTo>
                  <a:pt x="12" y="35"/>
                </a:lnTo>
                <a:lnTo>
                  <a:pt x="12" y="35"/>
                </a:lnTo>
                <a:lnTo>
                  <a:pt x="10" y="35"/>
                </a:lnTo>
                <a:lnTo>
                  <a:pt x="9" y="34"/>
                </a:lnTo>
                <a:lnTo>
                  <a:pt x="9" y="34"/>
                </a:lnTo>
                <a:lnTo>
                  <a:pt x="9" y="32"/>
                </a:lnTo>
                <a:lnTo>
                  <a:pt x="8" y="32"/>
                </a:lnTo>
                <a:lnTo>
                  <a:pt x="7" y="32"/>
                </a:lnTo>
                <a:lnTo>
                  <a:pt x="7" y="32"/>
                </a:lnTo>
                <a:lnTo>
                  <a:pt x="5" y="32"/>
                </a:lnTo>
                <a:lnTo>
                  <a:pt x="4" y="32"/>
                </a:lnTo>
                <a:lnTo>
                  <a:pt x="3" y="32"/>
                </a:lnTo>
                <a:lnTo>
                  <a:pt x="3" y="32"/>
                </a:lnTo>
                <a:lnTo>
                  <a:pt x="3" y="31"/>
                </a:lnTo>
                <a:lnTo>
                  <a:pt x="1" y="30"/>
                </a:lnTo>
                <a:lnTo>
                  <a:pt x="1" y="30"/>
                </a:lnTo>
                <a:lnTo>
                  <a:pt x="0" y="30"/>
                </a:lnTo>
                <a:lnTo>
                  <a:pt x="0" y="29"/>
                </a:lnTo>
                <a:lnTo>
                  <a:pt x="0" y="27"/>
                </a:lnTo>
                <a:lnTo>
                  <a:pt x="1" y="27"/>
                </a:lnTo>
                <a:lnTo>
                  <a:pt x="1" y="26"/>
                </a:lnTo>
                <a:lnTo>
                  <a:pt x="1" y="25"/>
                </a:lnTo>
                <a:lnTo>
                  <a:pt x="1" y="24"/>
                </a:lnTo>
                <a:lnTo>
                  <a:pt x="3" y="24"/>
                </a:lnTo>
                <a:lnTo>
                  <a:pt x="3" y="24"/>
                </a:lnTo>
                <a:lnTo>
                  <a:pt x="4" y="24"/>
                </a:lnTo>
                <a:lnTo>
                  <a:pt x="4" y="24"/>
                </a:lnTo>
                <a:lnTo>
                  <a:pt x="4" y="22"/>
                </a:lnTo>
                <a:lnTo>
                  <a:pt x="3" y="21"/>
                </a:lnTo>
                <a:lnTo>
                  <a:pt x="3" y="21"/>
                </a:lnTo>
                <a:lnTo>
                  <a:pt x="3" y="20"/>
                </a:lnTo>
                <a:lnTo>
                  <a:pt x="3" y="19"/>
                </a:lnTo>
                <a:lnTo>
                  <a:pt x="3" y="19"/>
                </a:lnTo>
                <a:lnTo>
                  <a:pt x="3" y="17"/>
                </a:lnTo>
                <a:lnTo>
                  <a:pt x="3" y="16"/>
                </a:lnTo>
                <a:lnTo>
                  <a:pt x="3" y="16"/>
                </a:lnTo>
                <a:lnTo>
                  <a:pt x="3" y="15"/>
                </a:lnTo>
                <a:lnTo>
                  <a:pt x="3" y="13"/>
                </a:lnTo>
                <a:lnTo>
                  <a:pt x="3" y="13"/>
                </a:lnTo>
                <a:lnTo>
                  <a:pt x="3" y="12"/>
                </a:lnTo>
                <a:lnTo>
                  <a:pt x="3" y="11"/>
                </a:lnTo>
                <a:lnTo>
                  <a:pt x="3" y="11"/>
                </a:lnTo>
                <a:lnTo>
                  <a:pt x="3" y="11"/>
                </a:lnTo>
                <a:lnTo>
                  <a:pt x="4" y="11"/>
                </a:lnTo>
                <a:lnTo>
                  <a:pt x="5" y="11"/>
                </a:lnTo>
                <a:lnTo>
                  <a:pt x="7" y="11"/>
                </a:lnTo>
                <a:lnTo>
                  <a:pt x="7" y="11"/>
                </a:lnTo>
                <a:lnTo>
                  <a:pt x="8" y="11"/>
                </a:lnTo>
                <a:lnTo>
                  <a:pt x="9" y="11"/>
                </a:lnTo>
                <a:lnTo>
                  <a:pt x="9" y="10"/>
                </a:lnTo>
                <a:lnTo>
                  <a:pt x="9" y="8"/>
                </a:lnTo>
                <a:lnTo>
                  <a:pt x="9" y="8"/>
                </a:lnTo>
                <a:lnTo>
                  <a:pt x="9" y="8"/>
                </a:lnTo>
                <a:lnTo>
                  <a:pt x="9" y="7"/>
                </a:lnTo>
                <a:lnTo>
                  <a:pt x="10" y="6"/>
                </a:lnTo>
                <a:lnTo>
                  <a:pt x="10" y="5"/>
                </a:lnTo>
                <a:lnTo>
                  <a:pt x="12" y="5"/>
                </a:lnTo>
                <a:lnTo>
                  <a:pt x="12" y="6"/>
                </a:lnTo>
                <a:lnTo>
                  <a:pt x="12" y="7"/>
                </a:lnTo>
                <a:lnTo>
                  <a:pt x="12" y="8"/>
                </a:lnTo>
                <a:lnTo>
                  <a:pt x="12" y="8"/>
                </a:lnTo>
                <a:lnTo>
                  <a:pt x="13" y="10"/>
                </a:lnTo>
                <a:lnTo>
                  <a:pt x="13" y="11"/>
                </a:lnTo>
                <a:lnTo>
                  <a:pt x="13" y="11"/>
                </a:lnTo>
                <a:lnTo>
                  <a:pt x="14" y="11"/>
                </a:lnTo>
                <a:lnTo>
                  <a:pt x="14" y="11"/>
                </a:lnTo>
                <a:lnTo>
                  <a:pt x="15" y="11"/>
                </a:lnTo>
                <a:lnTo>
                  <a:pt x="17" y="11"/>
                </a:lnTo>
                <a:lnTo>
                  <a:pt x="17" y="11"/>
                </a:lnTo>
                <a:lnTo>
                  <a:pt x="17" y="11"/>
                </a:lnTo>
                <a:lnTo>
                  <a:pt x="18" y="10"/>
                </a:lnTo>
                <a:lnTo>
                  <a:pt x="18" y="8"/>
                </a:lnTo>
                <a:lnTo>
                  <a:pt x="18" y="8"/>
                </a:lnTo>
                <a:lnTo>
                  <a:pt x="19" y="8"/>
                </a:lnTo>
                <a:lnTo>
                  <a:pt x="19" y="8"/>
                </a:lnTo>
                <a:lnTo>
                  <a:pt x="19" y="8"/>
                </a:lnTo>
                <a:lnTo>
                  <a:pt x="20" y="10"/>
                </a:lnTo>
                <a:lnTo>
                  <a:pt x="20" y="11"/>
                </a:lnTo>
                <a:lnTo>
                  <a:pt x="22" y="11"/>
                </a:lnTo>
                <a:lnTo>
                  <a:pt x="22" y="11"/>
                </a:lnTo>
                <a:lnTo>
                  <a:pt x="23" y="11"/>
                </a:lnTo>
                <a:lnTo>
                  <a:pt x="23" y="12"/>
                </a:lnTo>
                <a:lnTo>
                  <a:pt x="24" y="13"/>
                </a:lnTo>
                <a:lnTo>
                  <a:pt x="24" y="13"/>
                </a:lnTo>
                <a:lnTo>
                  <a:pt x="25" y="13"/>
                </a:lnTo>
                <a:lnTo>
                  <a:pt x="25" y="13"/>
                </a:lnTo>
                <a:lnTo>
                  <a:pt x="27" y="13"/>
                </a:lnTo>
                <a:lnTo>
                  <a:pt x="28" y="13"/>
                </a:lnTo>
                <a:lnTo>
                  <a:pt x="28" y="13"/>
                </a:lnTo>
                <a:lnTo>
                  <a:pt x="29" y="12"/>
                </a:lnTo>
                <a:lnTo>
                  <a:pt x="29" y="11"/>
                </a:lnTo>
                <a:lnTo>
                  <a:pt x="29" y="11"/>
                </a:lnTo>
                <a:lnTo>
                  <a:pt x="30" y="10"/>
                </a:lnTo>
                <a:lnTo>
                  <a:pt x="30" y="11"/>
                </a:lnTo>
                <a:lnTo>
                  <a:pt x="32" y="10"/>
                </a:lnTo>
                <a:lnTo>
                  <a:pt x="33" y="10"/>
                </a:lnTo>
                <a:lnTo>
                  <a:pt x="33" y="8"/>
                </a:lnTo>
                <a:lnTo>
                  <a:pt x="33" y="8"/>
                </a:lnTo>
                <a:lnTo>
                  <a:pt x="34" y="8"/>
                </a:lnTo>
                <a:lnTo>
                  <a:pt x="35" y="7"/>
                </a:lnTo>
                <a:lnTo>
                  <a:pt x="35" y="7"/>
                </a:lnTo>
                <a:lnTo>
                  <a:pt x="35" y="7"/>
                </a:lnTo>
                <a:lnTo>
                  <a:pt x="37" y="6"/>
                </a:lnTo>
                <a:lnTo>
                  <a:pt x="37" y="5"/>
                </a:lnTo>
                <a:lnTo>
                  <a:pt x="37" y="5"/>
                </a:lnTo>
                <a:lnTo>
                  <a:pt x="38" y="5"/>
                </a:lnTo>
                <a:lnTo>
                  <a:pt x="38" y="5"/>
                </a:lnTo>
                <a:lnTo>
                  <a:pt x="39" y="5"/>
                </a:lnTo>
                <a:lnTo>
                  <a:pt x="41" y="5"/>
                </a:lnTo>
                <a:lnTo>
                  <a:pt x="41" y="5"/>
                </a:lnTo>
                <a:lnTo>
                  <a:pt x="41" y="3"/>
                </a:lnTo>
                <a:lnTo>
                  <a:pt x="41" y="3"/>
                </a:lnTo>
                <a:lnTo>
                  <a:pt x="41" y="2"/>
                </a:lnTo>
                <a:lnTo>
                  <a:pt x="41" y="2"/>
                </a:lnTo>
                <a:lnTo>
                  <a:pt x="42" y="2"/>
                </a:lnTo>
                <a:lnTo>
                  <a:pt x="43" y="2"/>
                </a:lnTo>
                <a:lnTo>
                  <a:pt x="43" y="1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1"/>
                </a:lnTo>
                <a:lnTo>
                  <a:pt x="46" y="2"/>
                </a:lnTo>
                <a:lnTo>
                  <a:pt x="47" y="2"/>
                </a:lnTo>
                <a:lnTo>
                  <a:pt x="47" y="2"/>
                </a:lnTo>
                <a:lnTo>
                  <a:pt x="48" y="2"/>
                </a:lnTo>
                <a:lnTo>
                  <a:pt x="49" y="2"/>
                </a:lnTo>
                <a:lnTo>
                  <a:pt x="49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3"/>
                </a:lnTo>
                <a:lnTo>
                  <a:pt x="52" y="5"/>
                </a:lnTo>
                <a:lnTo>
                  <a:pt x="53" y="5"/>
                </a:lnTo>
                <a:lnTo>
                  <a:pt x="54" y="5"/>
                </a:lnTo>
                <a:lnTo>
                  <a:pt x="54" y="5"/>
                </a:lnTo>
                <a:lnTo>
                  <a:pt x="56" y="5"/>
                </a:lnTo>
                <a:lnTo>
                  <a:pt x="57" y="3"/>
                </a:lnTo>
                <a:lnTo>
                  <a:pt x="57" y="3"/>
                </a:lnTo>
                <a:lnTo>
                  <a:pt x="58" y="3"/>
                </a:lnTo>
                <a:lnTo>
                  <a:pt x="59" y="5"/>
                </a:lnTo>
                <a:lnTo>
                  <a:pt x="59" y="5"/>
                </a:lnTo>
                <a:lnTo>
                  <a:pt x="59" y="6"/>
                </a:lnTo>
                <a:lnTo>
                  <a:pt x="59" y="7"/>
                </a:lnTo>
                <a:lnTo>
                  <a:pt x="59" y="7"/>
                </a:lnTo>
                <a:lnTo>
                  <a:pt x="59" y="8"/>
                </a:lnTo>
                <a:lnTo>
                  <a:pt x="61" y="8"/>
                </a:lnTo>
                <a:lnTo>
                  <a:pt x="61" y="10"/>
                </a:lnTo>
                <a:lnTo>
                  <a:pt x="62" y="8"/>
                </a:lnTo>
                <a:lnTo>
                  <a:pt x="63" y="10"/>
                </a:lnTo>
                <a:lnTo>
                  <a:pt x="63" y="8"/>
                </a:lnTo>
                <a:lnTo>
                  <a:pt x="63" y="8"/>
                </a:lnTo>
                <a:lnTo>
                  <a:pt x="63" y="7"/>
                </a:lnTo>
                <a:lnTo>
                  <a:pt x="64" y="6"/>
                </a:lnTo>
                <a:lnTo>
                  <a:pt x="64" y="6"/>
                </a:lnTo>
                <a:lnTo>
                  <a:pt x="64" y="5"/>
                </a:lnTo>
                <a:lnTo>
                  <a:pt x="64" y="5"/>
                </a:lnTo>
                <a:lnTo>
                  <a:pt x="66" y="3"/>
                </a:lnTo>
                <a:lnTo>
                  <a:pt x="66" y="3"/>
                </a:lnTo>
                <a:lnTo>
                  <a:pt x="66" y="2"/>
                </a:lnTo>
                <a:lnTo>
                  <a:pt x="66" y="2"/>
                </a:lnTo>
                <a:lnTo>
                  <a:pt x="67" y="1"/>
                </a:lnTo>
                <a:lnTo>
                  <a:pt x="68" y="1"/>
                </a:lnTo>
                <a:lnTo>
                  <a:pt x="68" y="1"/>
                </a:lnTo>
                <a:lnTo>
                  <a:pt x="70" y="1"/>
                </a:lnTo>
                <a:lnTo>
                  <a:pt x="70" y="2"/>
                </a:lnTo>
                <a:lnTo>
                  <a:pt x="70" y="2"/>
                </a:lnTo>
                <a:lnTo>
                  <a:pt x="71" y="3"/>
                </a:lnTo>
                <a:lnTo>
                  <a:pt x="71" y="5"/>
                </a:lnTo>
                <a:lnTo>
                  <a:pt x="71" y="5"/>
                </a:lnTo>
                <a:lnTo>
                  <a:pt x="71" y="6"/>
                </a:lnTo>
                <a:lnTo>
                  <a:pt x="70" y="6"/>
                </a:lnTo>
                <a:lnTo>
                  <a:pt x="70" y="7"/>
                </a:lnTo>
                <a:lnTo>
                  <a:pt x="70" y="8"/>
                </a:lnTo>
                <a:lnTo>
                  <a:pt x="71" y="8"/>
                </a:lnTo>
                <a:lnTo>
                  <a:pt x="71" y="8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61" name="Freeform 529" hidden="1">
            <a:extLst>
              <a:ext uri="{FF2B5EF4-FFF2-40B4-BE49-F238E27FC236}">
                <a16:creationId xmlns:a16="http://schemas.microsoft.com/office/drawing/2014/main" id="{D21CE8DF-9E60-4109-ABF8-805A92D1F894}"/>
              </a:ext>
            </a:extLst>
          </p:cNvPr>
          <p:cNvSpPr>
            <a:spLocks/>
          </p:cNvSpPr>
          <p:nvPr/>
        </p:nvSpPr>
        <p:spPr bwMode="auto">
          <a:xfrm>
            <a:off x="15221124" y="4364708"/>
            <a:ext cx="777194" cy="1010356"/>
          </a:xfrm>
          <a:custGeom>
            <a:avLst/>
            <a:gdLst>
              <a:gd name="T0" fmla="*/ 45 w 70"/>
              <a:gd name="T1" fmla="*/ 20 h 91"/>
              <a:gd name="T2" fmla="*/ 51 w 70"/>
              <a:gd name="T3" fmla="*/ 24 h 91"/>
              <a:gd name="T4" fmla="*/ 53 w 70"/>
              <a:gd name="T5" fmla="*/ 28 h 91"/>
              <a:gd name="T6" fmla="*/ 54 w 70"/>
              <a:gd name="T7" fmla="*/ 33 h 91"/>
              <a:gd name="T8" fmla="*/ 54 w 70"/>
              <a:gd name="T9" fmla="*/ 39 h 91"/>
              <a:gd name="T10" fmla="*/ 56 w 70"/>
              <a:gd name="T11" fmla="*/ 45 h 91"/>
              <a:gd name="T12" fmla="*/ 56 w 70"/>
              <a:gd name="T13" fmla="*/ 52 h 91"/>
              <a:gd name="T14" fmla="*/ 53 w 70"/>
              <a:gd name="T15" fmla="*/ 57 h 91"/>
              <a:gd name="T16" fmla="*/ 48 w 70"/>
              <a:gd name="T17" fmla="*/ 59 h 91"/>
              <a:gd name="T18" fmla="*/ 44 w 70"/>
              <a:gd name="T19" fmla="*/ 59 h 91"/>
              <a:gd name="T20" fmla="*/ 42 w 70"/>
              <a:gd name="T21" fmla="*/ 64 h 91"/>
              <a:gd name="T22" fmla="*/ 44 w 70"/>
              <a:gd name="T23" fmla="*/ 71 h 91"/>
              <a:gd name="T24" fmla="*/ 45 w 70"/>
              <a:gd name="T25" fmla="*/ 71 h 91"/>
              <a:gd name="T26" fmla="*/ 48 w 70"/>
              <a:gd name="T27" fmla="*/ 73 h 91"/>
              <a:gd name="T28" fmla="*/ 49 w 70"/>
              <a:gd name="T29" fmla="*/ 71 h 91"/>
              <a:gd name="T30" fmla="*/ 53 w 70"/>
              <a:gd name="T31" fmla="*/ 73 h 91"/>
              <a:gd name="T32" fmla="*/ 55 w 70"/>
              <a:gd name="T33" fmla="*/ 77 h 91"/>
              <a:gd name="T34" fmla="*/ 56 w 70"/>
              <a:gd name="T35" fmla="*/ 81 h 91"/>
              <a:gd name="T36" fmla="*/ 59 w 70"/>
              <a:gd name="T37" fmla="*/ 79 h 91"/>
              <a:gd name="T38" fmla="*/ 61 w 70"/>
              <a:gd name="T39" fmla="*/ 85 h 91"/>
              <a:gd name="T40" fmla="*/ 64 w 70"/>
              <a:gd name="T41" fmla="*/ 82 h 91"/>
              <a:gd name="T42" fmla="*/ 69 w 70"/>
              <a:gd name="T43" fmla="*/ 85 h 91"/>
              <a:gd name="T44" fmla="*/ 65 w 70"/>
              <a:gd name="T45" fmla="*/ 87 h 91"/>
              <a:gd name="T46" fmla="*/ 59 w 70"/>
              <a:gd name="T47" fmla="*/ 88 h 91"/>
              <a:gd name="T48" fmla="*/ 54 w 70"/>
              <a:gd name="T49" fmla="*/ 88 h 91"/>
              <a:gd name="T50" fmla="*/ 48 w 70"/>
              <a:gd name="T51" fmla="*/ 86 h 91"/>
              <a:gd name="T52" fmla="*/ 42 w 70"/>
              <a:gd name="T53" fmla="*/ 86 h 91"/>
              <a:gd name="T54" fmla="*/ 36 w 70"/>
              <a:gd name="T55" fmla="*/ 87 h 91"/>
              <a:gd name="T56" fmla="*/ 32 w 70"/>
              <a:gd name="T57" fmla="*/ 81 h 91"/>
              <a:gd name="T58" fmla="*/ 26 w 70"/>
              <a:gd name="T59" fmla="*/ 78 h 91"/>
              <a:gd name="T60" fmla="*/ 21 w 70"/>
              <a:gd name="T61" fmla="*/ 76 h 91"/>
              <a:gd name="T62" fmla="*/ 16 w 70"/>
              <a:gd name="T63" fmla="*/ 73 h 91"/>
              <a:gd name="T64" fmla="*/ 10 w 70"/>
              <a:gd name="T65" fmla="*/ 73 h 91"/>
              <a:gd name="T66" fmla="*/ 2 w 70"/>
              <a:gd name="T67" fmla="*/ 71 h 91"/>
              <a:gd name="T68" fmla="*/ 1 w 70"/>
              <a:gd name="T69" fmla="*/ 67 h 91"/>
              <a:gd name="T70" fmla="*/ 2 w 70"/>
              <a:gd name="T71" fmla="*/ 62 h 91"/>
              <a:gd name="T72" fmla="*/ 7 w 70"/>
              <a:gd name="T73" fmla="*/ 61 h 91"/>
              <a:gd name="T74" fmla="*/ 10 w 70"/>
              <a:gd name="T75" fmla="*/ 58 h 91"/>
              <a:gd name="T76" fmla="*/ 7 w 70"/>
              <a:gd name="T77" fmla="*/ 53 h 91"/>
              <a:gd name="T78" fmla="*/ 3 w 70"/>
              <a:gd name="T79" fmla="*/ 49 h 91"/>
              <a:gd name="T80" fmla="*/ 5 w 70"/>
              <a:gd name="T81" fmla="*/ 44 h 91"/>
              <a:gd name="T82" fmla="*/ 1 w 70"/>
              <a:gd name="T83" fmla="*/ 40 h 91"/>
              <a:gd name="T84" fmla="*/ 1 w 70"/>
              <a:gd name="T85" fmla="*/ 38 h 91"/>
              <a:gd name="T86" fmla="*/ 2 w 70"/>
              <a:gd name="T87" fmla="*/ 33 h 91"/>
              <a:gd name="T88" fmla="*/ 3 w 70"/>
              <a:gd name="T89" fmla="*/ 33 h 91"/>
              <a:gd name="T90" fmla="*/ 1 w 70"/>
              <a:gd name="T91" fmla="*/ 29 h 91"/>
              <a:gd name="T92" fmla="*/ 1 w 70"/>
              <a:gd name="T93" fmla="*/ 22 h 91"/>
              <a:gd name="T94" fmla="*/ 5 w 70"/>
              <a:gd name="T95" fmla="*/ 19 h 91"/>
              <a:gd name="T96" fmla="*/ 12 w 70"/>
              <a:gd name="T97" fmla="*/ 19 h 91"/>
              <a:gd name="T98" fmla="*/ 11 w 70"/>
              <a:gd name="T99" fmla="*/ 14 h 91"/>
              <a:gd name="T100" fmla="*/ 10 w 70"/>
              <a:gd name="T101" fmla="*/ 11 h 91"/>
              <a:gd name="T102" fmla="*/ 12 w 70"/>
              <a:gd name="T103" fmla="*/ 5 h 91"/>
              <a:gd name="T104" fmla="*/ 14 w 70"/>
              <a:gd name="T105" fmla="*/ 0 h 91"/>
              <a:gd name="T106" fmla="*/ 16 w 70"/>
              <a:gd name="T107" fmla="*/ 5 h 91"/>
              <a:gd name="T108" fmla="*/ 21 w 70"/>
              <a:gd name="T109" fmla="*/ 8 h 91"/>
              <a:gd name="T110" fmla="*/ 27 w 70"/>
              <a:gd name="T111" fmla="*/ 8 h 91"/>
              <a:gd name="T112" fmla="*/ 34 w 70"/>
              <a:gd name="T113" fmla="*/ 9 h 91"/>
              <a:gd name="T114" fmla="*/ 39 w 70"/>
              <a:gd name="T115" fmla="*/ 11 h 91"/>
              <a:gd name="T116" fmla="*/ 42 w 70"/>
              <a:gd name="T117" fmla="*/ 15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" h="91">
                <a:moveTo>
                  <a:pt x="45" y="15"/>
                </a:moveTo>
                <a:lnTo>
                  <a:pt x="45" y="16"/>
                </a:lnTo>
                <a:lnTo>
                  <a:pt x="45" y="16"/>
                </a:lnTo>
                <a:lnTo>
                  <a:pt x="45" y="18"/>
                </a:lnTo>
                <a:lnTo>
                  <a:pt x="45" y="19"/>
                </a:lnTo>
                <a:lnTo>
                  <a:pt x="45" y="19"/>
                </a:lnTo>
                <a:lnTo>
                  <a:pt x="45" y="19"/>
                </a:lnTo>
                <a:lnTo>
                  <a:pt x="45" y="20"/>
                </a:lnTo>
                <a:lnTo>
                  <a:pt x="46" y="20"/>
                </a:lnTo>
                <a:lnTo>
                  <a:pt x="46" y="22"/>
                </a:lnTo>
                <a:lnTo>
                  <a:pt x="48" y="22"/>
                </a:lnTo>
                <a:lnTo>
                  <a:pt x="48" y="22"/>
                </a:lnTo>
                <a:lnTo>
                  <a:pt x="48" y="23"/>
                </a:lnTo>
                <a:lnTo>
                  <a:pt x="49" y="23"/>
                </a:lnTo>
                <a:lnTo>
                  <a:pt x="50" y="23"/>
                </a:lnTo>
                <a:lnTo>
                  <a:pt x="51" y="24"/>
                </a:lnTo>
                <a:lnTo>
                  <a:pt x="51" y="24"/>
                </a:lnTo>
                <a:lnTo>
                  <a:pt x="51" y="25"/>
                </a:lnTo>
                <a:lnTo>
                  <a:pt x="53" y="24"/>
                </a:lnTo>
                <a:lnTo>
                  <a:pt x="53" y="25"/>
                </a:lnTo>
                <a:lnTo>
                  <a:pt x="54" y="27"/>
                </a:lnTo>
                <a:lnTo>
                  <a:pt x="54" y="27"/>
                </a:lnTo>
                <a:lnTo>
                  <a:pt x="54" y="28"/>
                </a:lnTo>
                <a:lnTo>
                  <a:pt x="53" y="28"/>
                </a:lnTo>
                <a:lnTo>
                  <a:pt x="53" y="29"/>
                </a:lnTo>
                <a:lnTo>
                  <a:pt x="53" y="30"/>
                </a:lnTo>
                <a:lnTo>
                  <a:pt x="53" y="30"/>
                </a:lnTo>
                <a:lnTo>
                  <a:pt x="54" y="30"/>
                </a:lnTo>
                <a:lnTo>
                  <a:pt x="54" y="30"/>
                </a:lnTo>
                <a:lnTo>
                  <a:pt x="54" y="30"/>
                </a:lnTo>
                <a:lnTo>
                  <a:pt x="54" y="32"/>
                </a:lnTo>
                <a:lnTo>
                  <a:pt x="54" y="33"/>
                </a:lnTo>
                <a:lnTo>
                  <a:pt x="54" y="33"/>
                </a:lnTo>
                <a:lnTo>
                  <a:pt x="54" y="34"/>
                </a:lnTo>
                <a:lnTo>
                  <a:pt x="54" y="35"/>
                </a:lnTo>
                <a:lnTo>
                  <a:pt x="55" y="35"/>
                </a:lnTo>
                <a:lnTo>
                  <a:pt x="55" y="37"/>
                </a:lnTo>
                <a:lnTo>
                  <a:pt x="54" y="38"/>
                </a:lnTo>
                <a:lnTo>
                  <a:pt x="54" y="38"/>
                </a:lnTo>
                <a:lnTo>
                  <a:pt x="54" y="39"/>
                </a:lnTo>
                <a:lnTo>
                  <a:pt x="54" y="40"/>
                </a:lnTo>
                <a:lnTo>
                  <a:pt x="54" y="40"/>
                </a:lnTo>
                <a:lnTo>
                  <a:pt x="55" y="40"/>
                </a:lnTo>
                <a:lnTo>
                  <a:pt x="55" y="42"/>
                </a:lnTo>
                <a:lnTo>
                  <a:pt x="55" y="43"/>
                </a:lnTo>
                <a:lnTo>
                  <a:pt x="55" y="43"/>
                </a:lnTo>
                <a:lnTo>
                  <a:pt x="55" y="44"/>
                </a:lnTo>
                <a:lnTo>
                  <a:pt x="56" y="45"/>
                </a:lnTo>
                <a:lnTo>
                  <a:pt x="56" y="45"/>
                </a:lnTo>
                <a:lnTo>
                  <a:pt x="56" y="47"/>
                </a:lnTo>
                <a:lnTo>
                  <a:pt x="56" y="48"/>
                </a:lnTo>
                <a:lnTo>
                  <a:pt x="56" y="49"/>
                </a:lnTo>
                <a:lnTo>
                  <a:pt x="56" y="49"/>
                </a:lnTo>
                <a:lnTo>
                  <a:pt x="56" y="50"/>
                </a:lnTo>
                <a:lnTo>
                  <a:pt x="56" y="52"/>
                </a:lnTo>
                <a:lnTo>
                  <a:pt x="56" y="52"/>
                </a:lnTo>
                <a:lnTo>
                  <a:pt x="56" y="53"/>
                </a:lnTo>
                <a:lnTo>
                  <a:pt x="56" y="54"/>
                </a:lnTo>
                <a:lnTo>
                  <a:pt x="55" y="54"/>
                </a:lnTo>
                <a:lnTo>
                  <a:pt x="55" y="54"/>
                </a:lnTo>
                <a:lnTo>
                  <a:pt x="54" y="56"/>
                </a:lnTo>
                <a:lnTo>
                  <a:pt x="54" y="57"/>
                </a:lnTo>
                <a:lnTo>
                  <a:pt x="54" y="57"/>
                </a:lnTo>
                <a:lnTo>
                  <a:pt x="53" y="57"/>
                </a:lnTo>
                <a:lnTo>
                  <a:pt x="51" y="57"/>
                </a:lnTo>
                <a:lnTo>
                  <a:pt x="51" y="57"/>
                </a:lnTo>
                <a:lnTo>
                  <a:pt x="50" y="57"/>
                </a:lnTo>
                <a:lnTo>
                  <a:pt x="50" y="57"/>
                </a:lnTo>
                <a:lnTo>
                  <a:pt x="49" y="57"/>
                </a:lnTo>
                <a:lnTo>
                  <a:pt x="48" y="58"/>
                </a:lnTo>
                <a:lnTo>
                  <a:pt x="48" y="59"/>
                </a:lnTo>
                <a:lnTo>
                  <a:pt x="48" y="59"/>
                </a:lnTo>
                <a:lnTo>
                  <a:pt x="48" y="62"/>
                </a:lnTo>
                <a:lnTo>
                  <a:pt x="48" y="62"/>
                </a:lnTo>
                <a:lnTo>
                  <a:pt x="48" y="62"/>
                </a:lnTo>
                <a:lnTo>
                  <a:pt x="48" y="62"/>
                </a:lnTo>
                <a:lnTo>
                  <a:pt x="46" y="61"/>
                </a:lnTo>
                <a:lnTo>
                  <a:pt x="45" y="59"/>
                </a:lnTo>
                <a:lnTo>
                  <a:pt x="45" y="59"/>
                </a:lnTo>
                <a:lnTo>
                  <a:pt x="44" y="59"/>
                </a:lnTo>
                <a:lnTo>
                  <a:pt x="44" y="59"/>
                </a:lnTo>
                <a:lnTo>
                  <a:pt x="42" y="61"/>
                </a:lnTo>
                <a:lnTo>
                  <a:pt x="42" y="62"/>
                </a:lnTo>
                <a:lnTo>
                  <a:pt x="42" y="62"/>
                </a:lnTo>
                <a:lnTo>
                  <a:pt x="42" y="63"/>
                </a:lnTo>
                <a:lnTo>
                  <a:pt x="42" y="64"/>
                </a:lnTo>
                <a:lnTo>
                  <a:pt x="42" y="64"/>
                </a:lnTo>
                <a:lnTo>
                  <a:pt x="42" y="64"/>
                </a:lnTo>
                <a:lnTo>
                  <a:pt x="42" y="66"/>
                </a:lnTo>
                <a:lnTo>
                  <a:pt x="42" y="67"/>
                </a:lnTo>
                <a:lnTo>
                  <a:pt x="42" y="68"/>
                </a:lnTo>
                <a:lnTo>
                  <a:pt x="44" y="68"/>
                </a:lnTo>
                <a:lnTo>
                  <a:pt x="44" y="68"/>
                </a:lnTo>
                <a:lnTo>
                  <a:pt x="45" y="68"/>
                </a:lnTo>
                <a:lnTo>
                  <a:pt x="45" y="69"/>
                </a:lnTo>
                <a:lnTo>
                  <a:pt x="44" y="71"/>
                </a:lnTo>
                <a:lnTo>
                  <a:pt x="42" y="71"/>
                </a:lnTo>
                <a:lnTo>
                  <a:pt x="42" y="71"/>
                </a:lnTo>
                <a:lnTo>
                  <a:pt x="42" y="72"/>
                </a:lnTo>
                <a:lnTo>
                  <a:pt x="44" y="73"/>
                </a:lnTo>
                <a:lnTo>
                  <a:pt x="44" y="73"/>
                </a:lnTo>
                <a:lnTo>
                  <a:pt x="45" y="73"/>
                </a:lnTo>
                <a:lnTo>
                  <a:pt x="45" y="72"/>
                </a:lnTo>
                <a:lnTo>
                  <a:pt x="45" y="71"/>
                </a:lnTo>
                <a:lnTo>
                  <a:pt x="45" y="71"/>
                </a:lnTo>
                <a:lnTo>
                  <a:pt x="46" y="71"/>
                </a:lnTo>
                <a:lnTo>
                  <a:pt x="46" y="71"/>
                </a:lnTo>
                <a:lnTo>
                  <a:pt x="46" y="71"/>
                </a:lnTo>
                <a:lnTo>
                  <a:pt x="46" y="72"/>
                </a:lnTo>
                <a:lnTo>
                  <a:pt x="46" y="73"/>
                </a:lnTo>
                <a:lnTo>
                  <a:pt x="48" y="73"/>
                </a:lnTo>
                <a:lnTo>
                  <a:pt x="48" y="73"/>
                </a:lnTo>
                <a:lnTo>
                  <a:pt x="48" y="74"/>
                </a:lnTo>
                <a:lnTo>
                  <a:pt x="48" y="76"/>
                </a:lnTo>
                <a:lnTo>
                  <a:pt x="48" y="76"/>
                </a:lnTo>
                <a:lnTo>
                  <a:pt x="49" y="74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1"/>
                </a:lnTo>
                <a:lnTo>
                  <a:pt x="49" y="71"/>
                </a:lnTo>
                <a:lnTo>
                  <a:pt x="50" y="71"/>
                </a:lnTo>
                <a:lnTo>
                  <a:pt x="51" y="71"/>
                </a:lnTo>
                <a:lnTo>
                  <a:pt x="51" y="69"/>
                </a:lnTo>
                <a:lnTo>
                  <a:pt x="53" y="71"/>
                </a:lnTo>
                <a:lnTo>
                  <a:pt x="53" y="71"/>
                </a:lnTo>
                <a:lnTo>
                  <a:pt x="53" y="71"/>
                </a:lnTo>
                <a:lnTo>
                  <a:pt x="53" y="73"/>
                </a:lnTo>
                <a:lnTo>
                  <a:pt x="53" y="73"/>
                </a:lnTo>
                <a:lnTo>
                  <a:pt x="53" y="74"/>
                </a:lnTo>
                <a:lnTo>
                  <a:pt x="53" y="74"/>
                </a:lnTo>
                <a:lnTo>
                  <a:pt x="54" y="76"/>
                </a:lnTo>
                <a:lnTo>
                  <a:pt x="54" y="76"/>
                </a:lnTo>
                <a:lnTo>
                  <a:pt x="55" y="76"/>
                </a:lnTo>
                <a:lnTo>
                  <a:pt x="55" y="76"/>
                </a:lnTo>
                <a:lnTo>
                  <a:pt x="55" y="77"/>
                </a:lnTo>
                <a:lnTo>
                  <a:pt x="55" y="77"/>
                </a:lnTo>
                <a:lnTo>
                  <a:pt x="55" y="77"/>
                </a:lnTo>
                <a:lnTo>
                  <a:pt x="56" y="78"/>
                </a:lnTo>
                <a:lnTo>
                  <a:pt x="56" y="78"/>
                </a:lnTo>
                <a:lnTo>
                  <a:pt x="56" y="78"/>
                </a:lnTo>
                <a:lnTo>
                  <a:pt x="56" y="78"/>
                </a:lnTo>
                <a:lnTo>
                  <a:pt x="56" y="79"/>
                </a:lnTo>
                <a:lnTo>
                  <a:pt x="56" y="81"/>
                </a:lnTo>
                <a:lnTo>
                  <a:pt x="56" y="81"/>
                </a:lnTo>
                <a:lnTo>
                  <a:pt x="56" y="82"/>
                </a:lnTo>
                <a:lnTo>
                  <a:pt x="56" y="83"/>
                </a:lnTo>
                <a:lnTo>
                  <a:pt x="58" y="82"/>
                </a:lnTo>
                <a:lnTo>
                  <a:pt x="58" y="81"/>
                </a:lnTo>
                <a:lnTo>
                  <a:pt x="58" y="81"/>
                </a:lnTo>
                <a:lnTo>
                  <a:pt x="59" y="79"/>
                </a:lnTo>
                <a:lnTo>
                  <a:pt x="59" y="79"/>
                </a:lnTo>
                <a:lnTo>
                  <a:pt x="60" y="79"/>
                </a:lnTo>
                <a:lnTo>
                  <a:pt x="61" y="79"/>
                </a:lnTo>
                <a:lnTo>
                  <a:pt x="61" y="81"/>
                </a:lnTo>
                <a:lnTo>
                  <a:pt x="61" y="81"/>
                </a:lnTo>
                <a:lnTo>
                  <a:pt x="61" y="82"/>
                </a:lnTo>
                <a:lnTo>
                  <a:pt x="61" y="83"/>
                </a:lnTo>
                <a:lnTo>
                  <a:pt x="61" y="83"/>
                </a:lnTo>
                <a:lnTo>
                  <a:pt x="61" y="85"/>
                </a:lnTo>
                <a:lnTo>
                  <a:pt x="61" y="86"/>
                </a:lnTo>
                <a:lnTo>
                  <a:pt x="61" y="85"/>
                </a:lnTo>
                <a:lnTo>
                  <a:pt x="63" y="85"/>
                </a:lnTo>
                <a:lnTo>
                  <a:pt x="63" y="83"/>
                </a:lnTo>
                <a:lnTo>
                  <a:pt x="63" y="83"/>
                </a:lnTo>
                <a:lnTo>
                  <a:pt x="64" y="82"/>
                </a:lnTo>
                <a:lnTo>
                  <a:pt x="64" y="82"/>
                </a:lnTo>
                <a:lnTo>
                  <a:pt x="64" y="82"/>
                </a:lnTo>
                <a:lnTo>
                  <a:pt x="64" y="83"/>
                </a:lnTo>
                <a:lnTo>
                  <a:pt x="64" y="83"/>
                </a:lnTo>
                <a:lnTo>
                  <a:pt x="64" y="85"/>
                </a:lnTo>
                <a:lnTo>
                  <a:pt x="65" y="85"/>
                </a:lnTo>
                <a:lnTo>
                  <a:pt x="66" y="85"/>
                </a:lnTo>
                <a:lnTo>
                  <a:pt x="66" y="85"/>
                </a:lnTo>
                <a:lnTo>
                  <a:pt x="68" y="85"/>
                </a:lnTo>
                <a:lnTo>
                  <a:pt x="69" y="85"/>
                </a:lnTo>
                <a:lnTo>
                  <a:pt x="70" y="85"/>
                </a:lnTo>
                <a:lnTo>
                  <a:pt x="70" y="86"/>
                </a:lnTo>
                <a:lnTo>
                  <a:pt x="69" y="87"/>
                </a:lnTo>
                <a:lnTo>
                  <a:pt x="68" y="87"/>
                </a:lnTo>
                <a:lnTo>
                  <a:pt x="66" y="87"/>
                </a:lnTo>
                <a:lnTo>
                  <a:pt x="66" y="87"/>
                </a:lnTo>
                <a:lnTo>
                  <a:pt x="66" y="87"/>
                </a:lnTo>
                <a:lnTo>
                  <a:pt x="65" y="87"/>
                </a:lnTo>
                <a:lnTo>
                  <a:pt x="64" y="87"/>
                </a:lnTo>
                <a:lnTo>
                  <a:pt x="64" y="87"/>
                </a:lnTo>
                <a:lnTo>
                  <a:pt x="63" y="87"/>
                </a:lnTo>
                <a:lnTo>
                  <a:pt x="61" y="87"/>
                </a:lnTo>
                <a:lnTo>
                  <a:pt x="61" y="87"/>
                </a:lnTo>
                <a:lnTo>
                  <a:pt x="60" y="87"/>
                </a:lnTo>
                <a:lnTo>
                  <a:pt x="59" y="87"/>
                </a:lnTo>
                <a:lnTo>
                  <a:pt x="59" y="88"/>
                </a:lnTo>
                <a:lnTo>
                  <a:pt x="58" y="90"/>
                </a:lnTo>
                <a:lnTo>
                  <a:pt x="58" y="90"/>
                </a:lnTo>
                <a:lnTo>
                  <a:pt x="56" y="90"/>
                </a:lnTo>
                <a:lnTo>
                  <a:pt x="56" y="91"/>
                </a:lnTo>
                <a:lnTo>
                  <a:pt x="56" y="90"/>
                </a:lnTo>
                <a:lnTo>
                  <a:pt x="55" y="90"/>
                </a:lnTo>
                <a:lnTo>
                  <a:pt x="55" y="88"/>
                </a:lnTo>
                <a:lnTo>
                  <a:pt x="54" y="88"/>
                </a:lnTo>
                <a:lnTo>
                  <a:pt x="54" y="88"/>
                </a:lnTo>
                <a:lnTo>
                  <a:pt x="53" y="88"/>
                </a:lnTo>
                <a:lnTo>
                  <a:pt x="51" y="88"/>
                </a:lnTo>
                <a:lnTo>
                  <a:pt x="51" y="87"/>
                </a:lnTo>
                <a:lnTo>
                  <a:pt x="51" y="87"/>
                </a:lnTo>
                <a:lnTo>
                  <a:pt x="50" y="86"/>
                </a:lnTo>
                <a:lnTo>
                  <a:pt x="49" y="86"/>
                </a:lnTo>
                <a:lnTo>
                  <a:pt x="48" y="86"/>
                </a:lnTo>
                <a:lnTo>
                  <a:pt x="48" y="86"/>
                </a:lnTo>
                <a:lnTo>
                  <a:pt x="46" y="86"/>
                </a:lnTo>
                <a:lnTo>
                  <a:pt x="45" y="86"/>
                </a:lnTo>
                <a:lnTo>
                  <a:pt x="45" y="86"/>
                </a:lnTo>
                <a:lnTo>
                  <a:pt x="44" y="86"/>
                </a:lnTo>
                <a:lnTo>
                  <a:pt x="44" y="86"/>
                </a:lnTo>
                <a:lnTo>
                  <a:pt x="42" y="86"/>
                </a:lnTo>
                <a:lnTo>
                  <a:pt x="42" y="86"/>
                </a:lnTo>
                <a:lnTo>
                  <a:pt x="41" y="86"/>
                </a:lnTo>
                <a:lnTo>
                  <a:pt x="40" y="86"/>
                </a:lnTo>
                <a:lnTo>
                  <a:pt x="40" y="86"/>
                </a:lnTo>
                <a:lnTo>
                  <a:pt x="40" y="86"/>
                </a:lnTo>
                <a:lnTo>
                  <a:pt x="39" y="86"/>
                </a:lnTo>
                <a:lnTo>
                  <a:pt x="37" y="86"/>
                </a:lnTo>
                <a:lnTo>
                  <a:pt x="37" y="87"/>
                </a:lnTo>
                <a:lnTo>
                  <a:pt x="36" y="87"/>
                </a:lnTo>
                <a:lnTo>
                  <a:pt x="35" y="86"/>
                </a:lnTo>
                <a:lnTo>
                  <a:pt x="35" y="85"/>
                </a:lnTo>
                <a:lnTo>
                  <a:pt x="35" y="83"/>
                </a:lnTo>
                <a:lnTo>
                  <a:pt x="35" y="83"/>
                </a:lnTo>
                <a:lnTo>
                  <a:pt x="34" y="82"/>
                </a:lnTo>
                <a:lnTo>
                  <a:pt x="34" y="82"/>
                </a:lnTo>
                <a:lnTo>
                  <a:pt x="32" y="81"/>
                </a:lnTo>
                <a:lnTo>
                  <a:pt x="32" y="81"/>
                </a:lnTo>
                <a:lnTo>
                  <a:pt x="32" y="79"/>
                </a:lnTo>
                <a:lnTo>
                  <a:pt x="31" y="78"/>
                </a:lnTo>
                <a:lnTo>
                  <a:pt x="31" y="78"/>
                </a:lnTo>
                <a:lnTo>
                  <a:pt x="30" y="78"/>
                </a:lnTo>
                <a:lnTo>
                  <a:pt x="29" y="78"/>
                </a:lnTo>
                <a:lnTo>
                  <a:pt x="29" y="78"/>
                </a:lnTo>
                <a:lnTo>
                  <a:pt x="27" y="78"/>
                </a:lnTo>
                <a:lnTo>
                  <a:pt x="26" y="78"/>
                </a:lnTo>
                <a:lnTo>
                  <a:pt x="26" y="78"/>
                </a:lnTo>
                <a:lnTo>
                  <a:pt x="25" y="78"/>
                </a:lnTo>
                <a:lnTo>
                  <a:pt x="25" y="77"/>
                </a:lnTo>
                <a:lnTo>
                  <a:pt x="24" y="76"/>
                </a:lnTo>
                <a:lnTo>
                  <a:pt x="24" y="76"/>
                </a:lnTo>
                <a:lnTo>
                  <a:pt x="24" y="76"/>
                </a:lnTo>
                <a:lnTo>
                  <a:pt x="22" y="76"/>
                </a:lnTo>
                <a:lnTo>
                  <a:pt x="21" y="76"/>
                </a:lnTo>
                <a:lnTo>
                  <a:pt x="21" y="76"/>
                </a:lnTo>
                <a:lnTo>
                  <a:pt x="20" y="76"/>
                </a:lnTo>
                <a:lnTo>
                  <a:pt x="20" y="74"/>
                </a:lnTo>
                <a:lnTo>
                  <a:pt x="19" y="73"/>
                </a:lnTo>
                <a:lnTo>
                  <a:pt x="19" y="73"/>
                </a:lnTo>
                <a:lnTo>
                  <a:pt x="17" y="73"/>
                </a:lnTo>
                <a:lnTo>
                  <a:pt x="16" y="73"/>
                </a:lnTo>
                <a:lnTo>
                  <a:pt x="16" y="73"/>
                </a:lnTo>
                <a:lnTo>
                  <a:pt x="15" y="73"/>
                </a:lnTo>
                <a:lnTo>
                  <a:pt x="14" y="73"/>
                </a:lnTo>
                <a:lnTo>
                  <a:pt x="14" y="73"/>
                </a:lnTo>
                <a:lnTo>
                  <a:pt x="12" y="73"/>
                </a:lnTo>
                <a:lnTo>
                  <a:pt x="11" y="73"/>
                </a:lnTo>
                <a:lnTo>
                  <a:pt x="11" y="73"/>
                </a:lnTo>
                <a:lnTo>
                  <a:pt x="10" y="73"/>
                </a:lnTo>
                <a:lnTo>
                  <a:pt x="10" y="73"/>
                </a:lnTo>
                <a:lnTo>
                  <a:pt x="8" y="73"/>
                </a:lnTo>
                <a:lnTo>
                  <a:pt x="7" y="73"/>
                </a:lnTo>
                <a:lnTo>
                  <a:pt x="7" y="73"/>
                </a:lnTo>
                <a:lnTo>
                  <a:pt x="5" y="73"/>
                </a:lnTo>
                <a:lnTo>
                  <a:pt x="5" y="73"/>
                </a:lnTo>
                <a:lnTo>
                  <a:pt x="5" y="72"/>
                </a:lnTo>
                <a:lnTo>
                  <a:pt x="3" y="72"/>
                </a:lnTo>
                <a:lnTo>
                  <a:pt x="2" y="71"/>
                </a:lnTo>
                <a:lnTo>
                  <a:pt x="2" y="72"/>
                </a:lnTo>
                <a:lnTo>
                  <a:pt x="1" y="71"/>
                </a:lnTo>
                <a:lnTo>
                  <a:pt x="1" y="71"/>
                </a:lnTo>
                <a:lnTo>
                  <a:pt x="0" y="69"/>
                </a:lnTo>
                <a:lnTo>
                  <a:pt x="0" y="69"/>
                </a:lnTo>
                <a:lnTo>
                  <a:pt x="0" y="68"/>
                </a:lnTo>
                <a:lnTo>
                  <a:pt x="1" y="68"/>
                </a:lnTo>
                <a:lnTo>
                  <a:pt x="1" y="67"/>
                </a:lnTo>
                <a:lnTo>
                  <a:pt x="1" y="66"/>
                </a:lnTo>
                <a:lnTo>
                  <a:pt x="0" y="66"/>
                </a:lnTo>
                <a:lnTo>
                  <a:pt x="0" y="64"/>
                </a:lnTo>
                <a:lnTo>
                  <a:pt x="0" y="64"/>
                </a:lnTo>
                <a:lnTo>
                  <a:pt x="0" y="63"/>
                </a:lnTo>
                <a:lnTo>
                  <a:pt x="1" y="63"/>
                </a:lnTo>
                <a:lnTo>
                  <a:pt x="2" y="62"/>
                </a:lnTo>
                <a:lnTo>
                  <a:pt x="2" y="62"/>
                </a:lnTo>
                <a:lnTo>
                  <a:pt x="2" y="62"/>
                </a:lnTo>
                <a:lnTo>
                  <a:pt x="3" y="61"/>
                </a:lnTo>
                <a:lnTo>
                  <a:pt x="5" y="61"/>
                </a:lnTo>
                <a:lnTo>
                  <a:pt x="5" y="61"/>
                </a:lnTo>
                <a:lnTo>
                  <a:pt x="5" y="61"/>
                </a:lnTo>
                <a:lnTo>
                  <a:pt x="6" y="61"/>
                </a:lnTo>
                <a:lnTo>
                  <a:pt x="7" y="61"/>
                </a:lnTo>
                <a:lnTo>
                  <a:pt x="7" y="61"/>
                </a:lnTo>
                <a:lnTo>
                  <a:pt x="8" y="61"/>
                </a:lnTo>
                <a:lnTo>
                  <a:pt x="10" y="61"/>
                </a:lnTo>
                <a:lnTo>
                  <a:pt x="11" y="61"/>
                </a:lnTo>
                <a:lnTo>
                  <a:pt x="11" y="59"/>
                </a:lnTo>
                <a:lnTo>
                  <a:pt x="11" y="59"/>
                </a:lnTo>
                <a:lnTo>
                  <a:pt x="12" y="58"/>
                </a:lnTo>
                <a:lnTo>
                  <a:pt x="11" y="58"/>
                </a:lnTo>
                <a:lnTo>
                  <a:pt x="10" y="58"/>
                </a:lnTo>
                <a:lnTo>
                  <a:pt x="8" y="58"/>
                </a:lnTo>
                <a:lnTo>
                  <a:pt x="7" y="58"/>
                </a:lnTo>
                <a:lnTo>
                  <a:pt x="7" y="57"/>
                </a:lnTo>
                <a:lnTo>
                  <a:pt x="7" y="57"/>
                </a:lnTo>
                <a:lnTo>
                  <a:pt x="7" y="56"/>
                </a:lnTo>
                <a:lnTo>
                  <a:pt x="7" y="54"/>
                </a:lnTo>
                <a:lnTo>
                  <a:pt x="7" y="54"/>
                </a:lnTo>
                <a:lnTo>
                  <a:pt x="7" y="53"/>
                </a:lnTo>
                <a:lnTo>
                  <a:pt x="6" y="53"/>
                </a:lnTo>
                <a:lnTo>
                  <a:pt x="6" y="53"/>
                </a:lnTo>
                <a:lnTo>
                  <a:pt x="6" y="52"/>
                </a:lnTo>
                <a:lnTo>
                  <a:pt x="6" y="50"/>
                </a:lnTo>
                <a:lnTo>
                  <a:pt x="5" y="50"/>
                </a:lnTo>
                <a:lnTo>
                  <a:pt x="5" y="50"/>
                </a:lnTo>
                <a:lnTo>
                  <a:pt x="3" y="50"/>
                </a:lnTo>
                <a:lnTo>
                  <a:pt x="3" y="49"/>
                </a:lnTo>
                <a:lnTo>
                  <a:pt x="3" y="49"/>
                </a:lnTo>
                <a:lnTo>
                  <a:pt x="3" y="48"/>
                </a:lnTo>
                <a:lnTo>
                  <a:pt x="3" y="48"/>
                </a:lnTo>
                <a:lnTo>
                  <a:pt x="5" y="47"/>
                </a:lnTo>
                <a:lnTo>
                  <a:pt x="5" y="45"/>
                </a:lnTo>
                <a:lnTo>
                  <a:pt x="5" y="45"/>
                </a:lnTo>
                <a:lnTo>
                  <a:pt x="5" y="45"/>
                </a:lnTo>
                <a:lnTo>
                  <a:pt x="5" y="44"/>
                </a:lnTo>
                <a:lnTo>
                  <a:pt x="3" y="43"/>
                </a:lnTo>
                <a:lnTo>
                  <a:pt x="3" y="43"/>
                </a:lnTo>
                <a:lnTo>
                  <a:pt x="2" y="43"/>
                </a:lnTo>
                <a:lnTo>
                  <a:pt x="2" y="43"/>
                </a:lnTo>
                <a:lnTo>
                  <a:pt x="2" y="42"/>
                </a:lnTo>
                <a:lnTo>
                  <a:pt x="2" y="40"/>
                </a:lnTo>
                <a:lnTo>
                  <a:pt x="2" y="40"/>
                </a:lnTo>
                <a:lnTo>
                  <a:pt x="1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1" y="38"/>
                </a:lnTo>
                <a:lnTo>
                  <a:pt x="2" y="37"/>
                </a:lnTo>
                <a:lnTo>
                  <a:pt x="2" y="35"/>
                </a:lnTo>
                <a:lnTo>
                  <a:pt x="2" y="35"/>
                </a:lnTo>
                <a:lnTo>
                  <a:pt x="2" y="34"/>
                </a:lnTo>
                <a:lnTo>
                  <a:pt x="2" y="33"/>
                </a:lnTo>
                <a:lnTo>
                  <a:pt x="2" y="33"/>
                </a:lnTo>
                <a:lnTo>
                  <a:pt x="2" y="33"/>
                </a:lnTo>
                <a:lnTo>
                  <a:pt x="2" y="33"/>
                </a:lnTo>
                <a:lnTo>
                  <a:pt x="3" y="33"/>
                </a:lnTo>
                <a:lnTo>
                  <a:pt x="3" y="35"/>
                </a:lnTo>
                <a:lnTo>
                  <a:pt x="5" y="35"/>
                </a:lnTo>
                <a:lnTo>
                  <a:pt x="5" y="34"/>
                </a:lnTo>
                <a:lnTo>
                  <a:pt x="5" y="33"/>
                </a:lnTo>
                <a:lnTo>
                  <a:pt x="5" y="33"/>
                </a:lnTo>
                <a:lnTo>
                  <a:pt x="5" y="33"/>
                </a:lnTo>
                <a:lnTo>
                  <a:pt x="3" y="33"/>
                </a:lnTo>
                <a:lnTo>
                  <a:pt x="3" y="32"/>
                </a:lnTo>
                <a:lnTo>
                  <a:pt x="3" y="30"/>
                </a:lnTo>
                <a:lnTo>
                  <a:pt x="3" y="30"/>
                </a:lnTo>
                <a:lnTo>
                  <a:pt x="2" y="30"/>
                </a:lnTo>
                <a:lnTo>
                  <a:pt x="2" y="30"/>
                </a:lnTo>
                <a:lnTo>
                  <a:pt x="1" y="30"/>
                </a:lnTo>
                <a:lnTo>
                  <a:pt x="1" y="29"/>
                </a:lnTo>
                <a:lnTo>
                  <a:pt x="1" y="29"/>
                </a:lnTo>
                <a:lnTo>
                  <a:pt x="1" y="27"/>
                </a:lnTo>
                <a:lnTo>
                  <a:pt x="1" y="27"/>
                </a:lnTo>
                <a:lnTo>
                  <a:pt x="1" y="25"/>
                </a:lnTo>
                <a:lnTo>
                  <a:pt x="1" y="24"/>
                </a:lnTo>
                <a:lnTo>
                  <a:pt x="1" y="24"/>
                </a:lnTo>
                <a:lnTo>
                  <a:pt x="1" y="24"/>
                </a:lnTo>
                <a:lnTo>
                  <a:pt x="1" y="23"/>
                </a:lnTo>
                <a:lnTo>
                  <a:pt x="1" y="22"/>
                </a:lnTo>
                <a:lnTo>
                  <a:pt x="2" y="22"/>
                </a:lnTo>
                <a:lnTo>
                  <a:pt x="2" y="22"/>
                </a:lnTo>
                <a:lnTo>
                  <a:pt x="2" y="22"/>
                </a:lnTo>
                <a:lnTo>
                  <a:pt x="2" y="20"/>
                </a:lnTo>
                <a:lnTo>
                  <a:pt x="2" y="19"/>
                </a:lnTo>
                <a:lnTo>
                  <a:pt x="3" y="19"/>
                </a:lnTo>
                <a:lnTo>
                  <a:pt x="5" y="19"/>
                </a:lnTo>
                <a:lnTo>
                  <a:pt x="5" y="19"/>
                </a:lnTo>
                <a:lnTo>
                  <a:pt x="6" y="19"/>
                </a:lnTo>
                <a:lnTo>
                  <a:pt x="7" y="19"/>
                </a:lnTo>
                <a:lnTo>
                  <a:pt x="7" y="19"/>
                </a:lnTo>
                <a:lnTo>
                  <a:pt x="8" y="19"/>
                </a:lnTo>
                <a:lnTo>
                  <a:pt x="10" y="19"/>
                </a:lnTo>
                <a:lnTo>
                  <a:pt x="11" y="19"/>
                </a:lnTo>
                <a:lnTo>
                  <a:pt x="11" y="19"/>
                </a:lnTo>
                <a:lnTo>
                  <a:pt x="12" y="19"/>
                </a:lnTo>
                <a:lnTo>
                  <a:pt x="12" y="18"/>
                </a:lnTo>
                <a:lnTo>
                  <a:pt x="12" y="16"/>
                </a:lnTo>
                <a:lnTo>
                  <a:pt x="12" y="16"/>
                </a:lnTo>
                <a:lnTo>
                  <a:pt x="11" y="16"/>
                </a:lnTo>
                <a:lnTo>
                  <a:pt x="11" y="16"/>
                </a:lnTo>
                <a:lnTo>
                  <a:pt x="11" y="15"/>
                </a:lnTo>
                <a:lnTo>
                  <a:pt x="11" y="14"/>
                </a:lnTo>
                <a:lnTo>
                  <a:pt x="11" y="14"/>
                </a:lnTo>
                <a:lnTo>
                  <a:pt x="11" y="14"/>
                </a:lnTo>
                <a:lnTo>
                  <a:pt x="12" y="14"/>
                </a:lnTo>
                <a:lnTo>
                  <a:pt x="12" y="13"/>
                </a:lnTo>
                <a:lnTo>
                  <a:pt x="12" y="11"/>
                </a:lnTo>
                <a:lnTo>
                  <a:pt x="12" y="11"/>
                </a:lnTo>
                <a:lnTo>
                  <a:pt x="11" y="11"/>
                </a:lnTo>
                <a:lnTo>
                  <a:pt x="11" y="11"/>
                </a:lnTo>
                <a:lnTo>
                  <a:pt x="10" y="11"/>
                </a:lnTo>
                <a:lnTo>
                  <a:pt x="10" y="11"/>
                </a:lnTo>
                <a:lnTo>
                  <a:pt x="10" y="10"/>
                </a:lnTo>
                <a:lnTo>
                  <a:pt x="10" y="9"/>
                </a:lnTo>
                <a:lnTo>
                  <a:pt x="11" y="8"/>
                </a:lnTo>
                <a:lnTo>
                  <a:pt x="11" y="8"/>
                </a:lnTo>
                <a:lnTo>
                  <a:pt x="11" y="6"/>
                </a:lnTo>
                <a:lnTo>
                  <a:pt x="11" y="5"/>
                </a:lnTo>
                <a:lnTo>
                  <a:pt x="12" y="5"/>
                </a:lnTo>
                <a:lnTo>
                  <a:pt x="12" y="5"/>
                </a:lnTo>
                <a:lnTo>
                  <a:pt x="12" y="4"/>
                </a:lnTo>
                <a:lnTo>
                  <a:pt x="12" y="3"/>
                </a:lnTo>
                <a:lnTo>
                  <a:pt x="12" y="3"/>
                </a:lnTo>
                <a:lnTo>
                  <a:pt x="12" y="1"/>
                </a:lnTo>
                <a:lnTo>
                  <a:pt x="14" y="0"/>
                </a:lnTo>
                <a:lnTo>
                  <a:pt x="14" y="0"/>
                </a:lnTo>
                <a:lnTo>
                  <a:pt x="14" y="0"/>
                </a:lnTo>
                <a:lnTo>
                  <a:pt x="14" y="0"/>
                </a:lnTo>
                <a:lnTo>
                  <a:pt x="14" y="1"/>
                </a:lnTo>
                <a:lnTo>
                  <a:pt x="14" y="3"/>
                </a:lnTo>
                <a:lnTo>
                  <a:pt x="15" y="3"/>
                </a:lnTo>
                <a:lnTo>
                  <a:pt x="15" y="3"/>
                </a:lnTo>
                <a:lnTo>
                  <a:pt x="15" y="5"/>
                </a:lnTo>
                <a:lnTo>
                  <a:pt x="16" y="5"/>
                </a:lnTo>
                <a:lnTo>
                  <a:pt x="16" y="5"/>
                </a:lnTo>
                <a:lnTo>
                  <a:pt x="16" y="5"/>
                </a:lnTo>
                <a:lnTo>
                  <a:pt x="17" y="5"/>
                </a:lnTo>
                <a:lnTo>
                  <a:pt x="19" y="5"/>
                </a:lnTo>
                <a:lnTo>
                  <a:pt x="19" y="5"/>
                </a:lnTo>
                <a:lnTo>
                  <a:pt x="20" y="5"/>
                </a:lnTo>
                <a:lnTo>
                  <a:pt x="21" y="5"/>
                </a:lnTo>
                <a:lnTo>
                  <a:pt x="21" y="6"/>
                </a:lnTo>
                <a:lnTo>
                  <a:pt x="21" y="8"/>
                </a:lnTo>
                <a:lnTo>
                  <a:pt x="21" y="8"/>
                </a:lnTo>
                <a:lnTo>
                  <a:pt x="22" y="8"/>
                </a:lnTo>
                <a:lnTo>
                  <a:pt x="24" y="8"/>
                </a:lnTo>
                <a:lnTo>
                  <a:pt x="24" y="8"/>
                </a:lnTo>
                <a:lnTo>
                  <a:pt x="25" y="8"/>
                </a:lnTo>
                <a:lnTo>
                  <a:pt x="26" y="8"/>
                </a:lnTo>
                <a:lnTo>
                  <a:pt x="26" y="8"/>
                </a:lnTo>
                <a:lnTo>
                  <a:pt x="27" y="8"/>
                </a:lnTo>
                <a:lnTo>
                  <a:pt x="29" y="8"/>
                </a:lnTo>
                <a:lnTo>
                  <a:pt x="29" y="8"/>
                </a:lnTo>
                <a:lnTo>
                  <a:pt x="30" y="8"/>
                </a:lnTo>
                <a:lnTo>
                  <a:pt x="31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4" y="9"/>
                </a:lnTo>
                <a:lnTo>
                  <a:pt x="34" y="10"/>
                </a:lnTo>
                <a:lnTo>
                  <a:pt x="35" y="10"/>
                </a:lnTo>
                <a:lnTo>
                  <a:pt x="35" y="10"/>
                </a:lnTo>
                <a:lnTo>
                  <a:pt x="36" y="10"/>
                </a:lnTo>
                <a:lnTo>
                  <a:pt x="37" y="10"/>
                </a:lnTo>
                <a:lnTo>
                  <a:pt x="37" y="10"/>
                </a:lnTo>
                <a:lnTo>
                  <a:pt x="37" y="11"/>
                </a:lnTo>
                <a:lnTo>
                  <a:pt x="39" y="11"/>
                </a:lnTo>
                <a:lnTo>
                  <a:pt x="39" y="13"/>
                </a:lnTo>
                <a:lnTo>
                  <a:pt x="40" y="13"/>
                </a:lnTo>
                <a:lnTo>
                  <a:pt x="40" y="13"/>
                </a:lnTo>
                <a:lnTo>
                  <a:pt x="41" y="14"/>
                </a:lnTo>
                <a:lnTo>
                  <a:pt x="41" y="14"/>
                </a:lnTo>
                <a:lnTo>
                  <a:pt x="42" y="15"/>
                </a:lnTo>
                <a:lnTo>
                  <a:pt x="42" y="15"/>
                </a:lnTo>
                <a:lnTo>
                  <a:pt x="42" y="15"/>
                </a:lnTo>
                <a:lnTo>
                  <a:pt x="44" y="15"/>
                </a:lnTo>
                <a:lnTo>
                  <a:pt x="45" y="15"/>
                </a:lnTo>
                <a:lnTo>
                  <a:pt x="45" y="15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62" name="Freeform 530" hidden="1">
            <a:extLst>
              <a:ext uri="{FF2B5EF4-FFF2-40B4-BE49-F238E27FC236}">
                <a16:creationId xmlns:a16="http://schemas.microsoft.com/office/drawing/2014/main" id="{A36C2073-DCAB-45C6-8633-5C975F577016}"/>
              </a:ext>
            </a:extLst>
          </p:cNvPr>
          <p:cNvSpPr>
            <a:spLocks/>
          </p:cNvSpPr>
          <p:nvPr/>
        </p:nvSpPr>
        <p:spPr bwMode="auto">
          <a:xfrm>
            <a:off x="14954659" y="4309189"/>
            <a:ext cx="399700" cy="821605"/>
          </a:xfrm>
          <a:custGeom>
            <a:avLst/>
            <a:gdLst>
              <a:gd name="T0" fmla="*/ 35 w 36"/>
              <a:gd name="T1" fmla="*/ 11 h 74"/>
              <a:gd name="T2" fmla="*/ 35 w 36"/>
              <a:gd name="T3" fmla="*/ 16 h 74"/>
              <a:gd name="T4" fmla="*/ 35 w 36"/>
              <a:gd name="T5" fmla="*/ 19 h 74"/>
              <a:gd name="T6" fmla="*/ 36 w 36"/>
              <a:gd name="T7" fmla="*/ 23 h 74"/>
              <a:gd name="T8" fmla="*/ 31 w 36"/>
              <a:gd name="T9" fmla="*/ 24 h 74"/>
              <a:gd name="T10" fmla="*/ 26 w 36"/>
              <a:gd name="T11" fmla="*/ 27 h 74"/>
              <a:gd name="T12" fmla="*/ 25 w 36"/>
              <a:gd name="T13" fmla="*/ 29 h 74"/>
              <a:gd name="T14" fmla="*/ 26 w 36"/>
              <a:gd name="T15" fmla="*/ 35 h 74"/>
              <a:gd name="T16" fmla="*/ 29 w 36"/>
              <a:gd name="T17" fmla="*/ 38 h 74"/>
              <a:gd name="T18" fmla="*/ 26 w 36"/>
              <a:gd name="T19" fmla="*/ 38 h 74"/>
              <a:gd name="T20" fmla="*/ 25 w 36"/>
              <a:gd name="T21" fmla="*/ 43 h 74"/>
              <a:gd name="T22" fmla="*/ 24 w 36"/>
              <a:gd name="T23" fmla="*/ 45 h 74"/>
              <a:gd name="T24" fmla="*/ 27 w 36"/>
              <a:gd name="T25" fmla="*/ 48 h 74"/>
              <a:gd name="T26" fmla="*/ 27 w 36"/>
              <a:gd name="T27" fmla="*/ 53 h 74"/>
              <a:gd name="T28" fmla="*/ 30 w 36"/>
              <a:gd name="T29" fmla="*/ 55 h 74"/>
              <a:gd name="T30" fmla="*/ 31 w 36"/>
              <a:gd name="T31" fmla="*/ 61 h 74"/>
              <a:gd name="T32" fmla="*/ 36 w 36"/>
              <a:gd name="T33" fmla="*/ 63 h 74"/>
              <a:gd name="T34" fmla="*/ 31 w 36"/>
              <a:gd name="T35" fmla="*/ 66 h 74"/>
              <a:gd name="T36" fmla="*/ 26 w 36"/>
              <a:gd name="T37" fmla="*/ 67 h 74"/>
              <a:gd name="T38" fmla="*/ 25 w 36"/>
              <a:gd name="T39" fmla="*/ 71 h 74"/>
              <a:gd name="T40" fmla="*/ 22 w 36"/>
              <a:gd name="T41" fmla="*/ 73 h 74"/>
              <a:gd name="T42" fmla="*/ 19 w 36"/>
              <a:gd name="T43" fmla="*/ 71 h 74"/>
              <a:gd name="T44" fmla="*/ 14 w 36"/>
              <a:gd name="T45" fmla="*/ 68 h 74"/>
              <a:gd name="T46" fmla="*/ 10 w 36"/>
              <a:gd name="T47" fmla="*/ 64 h 74"/>
              <a:gd name="T48" fmla="*/ 10 w 36"/>
              <a:gd name="T49" fmla="*/ 59 h 74"/>
              <a:gd name="T50" fmla="*/ 7 w 36"/>
              <a:gd name="T51" fmla="*/ 57 h 74"/>
              <a:gd name="T52" fmla="*/ 7 w 36"/>
              <a:gd name="T53" fmla="*/ 53 h 74"/>
              <a:gd name="T54" fmla="*/ 10 w 36"/>
              <a:gd name="T55" fmla="*/ 50 h 74"/>
              <a:gd name="T56" fmla="*/ 10 w 36"/>
              <a:gd name="T57" fmla="*/ 50 h 74"/>
              <a:gd name="T58" fmla="*/ 12 w 36"/>
              <a:gd name="T59" fmla="*/ 47 h 74"/>
              <a:gd name="T60" fmla="*/ 15 w 36"/>
              <a:gd name="T61" fmla="*/ 45 h 74"/>
              <a:gd name="T62" fmla="*/ 16 w 36"/>
              <a:gd name="T63" fmla="*/ 43 h 74"/>
              <a:gd name="T64" fmla="*/ 14 w 36"/>
              <a:gd name="T65" fmla="*/ 38 h 74"/>
              <a:gd name="T66" fmla="*/ 12 w 36"/>
              <a:gd name="T67" fmla="*/ 37 h 74"/>
              <a:gd name="T68" fmla="*/ 10 w 36"/>
              <a:gd name="T69" fmla="*/ 37 h 74"/>
              <a:gd name="T70" fmla="*/ 9 w 36"/>
              <a:gd name="T71" fmla="*/ 34 h 74"/>
              <a:gd name="T72" fmla="*/ 7 w 36"/>
              <a:gd name="T73" fmla="*/ 34 h 74"/>
              <a:gd name="T74" fmla="*/ 6 w 36"/>
              <a:gd name="T75" fmla="*/ 32 h 74"/>
              <a:gd name="T76" fmla="*/ 6 w 36"/>
              <a:gd name="T77" fmla="*/ 29 h 74"/>
              <a:gd name="T78" fmla="*/ 4 w 36"/>
              <a:gd name="T79" fmla="*/ 28 h 74"/>
              <a:gd name="T80" fmla="*/ 0 w 36"/>
              <a:gd name="T81" fmla="*/ 27 h 74"/>
              <a:gd name="T82" fmla="*/ 2 w 36"/>
              <a:gd name="T83" fmla="*/ 24 h 74"/>
              <a:gd name="T84" fmla="*/ 5 w 36"/>
              <a:gd name="T85" fmla="*/ 21 h 74"/>
              <a:gd name="T86" fmla="*/ 5 w 36"/>
              <a:gd name="T87" fmla="*/ 19 h 74"/>
              <a:gd name="T88" fmla="*/ 2 w 36"/>
              <a:gd name="T89" fmla="*/ 19 h 74"/>
              <a:gd name="T90" fmla="*/ 6 w 36"/>
              <a:gd name="T91" fmla="*/ 20 h 74"/>
              <a:gd name="T92" fmla="*/ 11 w 36"/>
              <a:gd name="T93" fmla="*/ 21 h 74"/>
              <a:gd name="T94" fmla="*/ 12 w 36"/>
              <a:gd name="T95" fmla="*/ 18 h 74"/>
              <a:gd name="T96" fmla="*/ 16 w 36"/>
              <a:gd name="T97" fmla="*/ 13 h 74"/>
              <a:gd name="T98" fmla="*/ 21 w 36"/>
              <a:gd name="T99" fmla="*/ 10 h 74"/>
              <a:gd name="T100" fmla="*/ 21 w 36"/>
              <a:gd name="T101" fmla="*/ 5 h 74"/>
              <a:gd name="T102" fmla="*/ 25 w 36"/>
              <a:gd name="T103" fmla="*/ 4 h 74"/>
              <a:gd name="T104" fmla="*/ 27 w 36"/>
              <a:gd name="T105" fmla="*/ 3 h 74"/>
              <a:gd name="T106" fmla="*/ 27 w 36"/>
              <a:gd name="T107" fmla="*/ 8 h 74"/>
              <a:gd name="T108" fmla="*/ 32 w 36"/>
              <a:gd name="T109" fmla="*/ 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6" h="74">
                <a:moveTo>
                  <a:pt x="36" y="8"/>
                </a:moveTo>
                <a:lnTo>
                  <a:pt x="36" y="8"/>
                </a:lnTo>
                <a:lnTo>
                  <a:pt x="36" y="9"/>
                </a:lnTo>
                <a:lnTo>
                  <a:pt x="36" y="10"/>
                </a:lnTo>
                <a:lnTo>
                  <a:pt x="36" y="10"/>
                </a:lnTo>
                <a:lnTo>
                  <a:pt x="35" y="10"/>
                </a:lnTo>
                <a:lnTo>
                  <a:pt x="35" y="11"/>
                </a:lnTo>
                <a:lnTo>
                  <a:pt x="35" y="13"/>
                </a:lnTo>
                <a:lnTo>
                  <a:pt x="35" y="13"/>
                </a:lnTo>
                <a:lnTo>
                  <a:pt x="34" y="14"/>
                </a:lnTo>
                <a:lnTo>
                  <a:pt x="34" y="15"/>
                </a:lnTo>
                <a:lnTo>
                  <a:pt x="34" y="16"/>
                </a:lnTo>
                <a:lnTo>
                  <a:pt x="34" y="16"/>
                </a:lnTo>
                <a:lnTo>
                  <a:pt x="35" y="16"/>
                </a:lnTo>
                <a:lnTo>
                  <a:pt x="35" y="16"/>
                </a:lnTo>
                <a:lnTo>
                  <a:pt x="36" y="16"/>
                </a:lnTo>
                <a:lnTo>
                  <a:pt x="36" y="16"/>
                </a:lnTo>
                <a:lnTo>
                  <a:pt x="36" y="18"/>
                </a:lnTo>
                <a:lnTo>
                  <a:pt x="36" y="19"/>
                </a:lnTo>
                <a:lnTo>
                  <a:pt x="35" y="19"/>
                </a:lnTo>
                <a:lnTo>
                  <a:pt x="35" y="19"/>
                </a:lnTo>
                <a:lnTo>
                  <a:pt x="35" y="19"/>
                </a:lnTo>
                <a:lnTo>
                  <a:pt x="35" y="20"/>
                </a:lnTo>
                <a:lnTo>
                  <a:pt x="35" y="21"/>
                </a:lnTo>
                <a:lnTo>
                  <a:pt x="35" y="21"/>
                </a:lnTo>
                <a:lnTo>
                  <a:pt x="36" y="21"/>
                </a:lnTo>
                <a:lnTo>
                  <a:pt x="36" y="21"/>
                </a:lnTo>
                <a:lnTo>
                  <a:pt x="36" y="23"/>
                </a:lnTo>
                <a:lnTo>
                  <a:pt x="36" y="24"/>
                </a:lnTo>
                <a:lnTo>
                  <a:pt x="35" y="24"/>
                </a:lnTo>
                <a:lnTo>
                  <a:pt x="35" y="24"/>
                </a:lnTo>
                <a:lnTo>
                  <a:pt x="34" y="24"/>
                </a:lnTo>
                <a:lnTo>
                  <a:pt x="32" y="24"/>
                </a:lnTo>
                <a:lnTo>
                  <a:pt x="31" y="24"/>
                </a:lnTo>
                <a:lnTo>
                  <a:pt x="31" y="24"/>
                </a:lnTo>
                <a:lnTo>
                  <a:pt x="30" y="24"/>
                </a:lnTo>
                <a:lnTo>
                  <a:pt x="29" y="24"/>
                </a:lnTo>
                <a:lnTo>
                  <a:pt x="29" y="24"/>
                </a:lnTo>
                <a:lnTo>
                  <a:pt x="27" y="24"/>
                </a:lnTo>
                <a:lnTo>
                  <a:pt x="26" y="24"/>
                </a:lnTo>
                <a:lnTo>
                  <a:pt x="26" y="25"/>
                </a:lnTo>
                <a:lnTo>
                  <a:pt x="26" y="27"/>
                </a:lnTo>
                <a:lnTo>
                  <a:pt x="26" y="27"/>
                </a:lnTo>
                <a:lnTo>
                  <a:pt x="26" y="27"/>
                </a:lnTo>
                <a:lnTo>
                  <a:pt x="25" y="27"/>
                </a:lnTo>
                <a:lnTo>
                  <a:pt x="25" y="28"/>
                </a:lnTo>
                <a:lnTo>
                  <a:pt x="25" y="29"/>
                </a:lnTo>
                <a:lnTo>
                  <a:pt x="25" y="29"/>
                </a:lnTo>
                <a:lnTo>
                  <a:pt x="25" y="29"/>
                </a:lnTo>
                <a:lnTo>
                  <a:pt x="25" y="30"/>
                </a:lnTo>
                <a:lnTo>
                  <a:pt x="25" y="32"/>
                </a:lnTo>
                <a:lnTo>
                  <a:pt x="25" y="32"/>
                </a:lnTo>
                <a:lnTo>
                  <a:pt x="25" y="34"/>
                </a:lnTo>
                <a:lnTo>
                  <a:pt x="25" y="34"/>
                </a:lnTo>
                <a:lnTo>
                  <a:pt x="25" y="35"/>
                </a:lnTo>
                <a:lnTo>
                  <a:pt x="26" y="35"/>
                </a:lnTo>
                <a:lnTo>
                  <a:pt x="26" y="35"/>
                </a:lnTo>
                <a:lnTo>
                  <a:pt x="27" y="35"/>
                </a:lnTo>
                <a:lnTo>
                  <a:pt x="27" y="35"/>
                </a:lnTo>
                <a:lnTo>
                  <a:pt x="27" y="37"/>
                </a:lnTo>
                <a:lnTo>
                  <a:pt x="27" y="38"/>
                </a:lnTo>
                <a:lnTo>
                  <a:pt x="29" y="38"/>
                </a:lnTo>
                <a:lnTo>
                  <a:pt x="29" y="38"/>
                </a:lnTo>
                <a:lnTo>
                  <a:pt x="29" y="38"/>
                </a:lnTo>
                <a:lnTo>
                  <a:pt x="29" y="39"/>
                </a:lnTo>
                <a:lnTo>
                  <a:pt x="29" y="40"/>
                </a:lnTo>
                <a:lnTo>
                  <a:pt x="27" y="40"/>
                </a:lnTo>
                <a:lnTo>
                  <a:pt x="27" y="38"/>
                </a:lnTo>
                <a:lnTo>
                  <a:pt x="26" y="38"/>
                </a:lnTo>
                <a:lnTo>
                  <a:pt x="26" y="38"/>
                </a:lnTo>
                <a:lnTo>
                  <a:pt x="26" y="38"/>
                </a:lnTo>
                <a:lnTo>
                  <a:pt x="26" y="38"/>
                </a:lnTo>
                <a:lnTo>
                  <a:pt x="26" y="39"/>
                </a:lnTo>
                <a:lnTo>
                  <a:pt x="26" y="40"/>
                </a:lnTo>
                <a:lnTo>
                  <a:pt x="26" y="40"/>
                </a:lnTo>
                <a:lnTo>
                  <a:pt x="26" y="42"/>
                </a:lnTo>
                <a:lnTo>
                  <a:pt x="25" y="43"/>
                </a:lnTo>
                <a:lnTo>
                  <a:pt x="24" y="43"/>
                </a:lnTo>
                <a:lnTo>
                  <a:pt x="24" y="43"/>
                </a:lnTo>
                <a:lnTo>
                  <a:pt x="24" y="43"/>
                </a:lnTo>
                <a:lnTo>
                  <a:pt x="24" y="44"/>
                </a:lnTo>
                <a:lnTo>
                  <a:pt x="24" y="45"/>
                </a:lnTo>
                <a:lnTo>
                  <a:pt x="24" y="45"/>
                </a:lnTo>
                <a:lnTo>
                  <a:pt x="24" y="45"/>
                </a:lnTo>
                <a:lnTo>
                  <a:pt x="25" y="45"/>
                </a:lnTo>
                <a:lnTo>
                  <a:pt x="26" y="45"/>
                </a:lnTo>
                <a:lnTo>
                  <a:pt x="26" y="45"/>
                </a:lnTo>
                <a:lnTo>
                  <a:pt x="26" y="47"/>
                </a:lnTo>
                <a:lnTo>
                  <a:pt x="26" y="48"/>
                </a:lnTo>
                <a:lnTo>
                  <a:pt x="26" y="48"/>
                </a:lnTo>
                <a:lnTo>
                  <a:pt x="27" y="48"/>
                </a:lnTo>
                <a:lnTo>
                  <a:pt x="27" y="48"/>
                </a:lnTo>
                <a:lnTo>
                  <a:pt x="29" y="49"/>
                </a:lnTo>
                <a:lnTo>
                  <a:pt x="29" y="50"/>
                </a:lnTo>
                <a:lnTo>
                  <a:pt x="29" y="50"/>
                </a:lnTo>
                <a:lnTo>
                  <a:pt x="29" y="50"/>
                </a:lnTo>
                <a:lnTo>
                  <a:pt x="29" y="52"/>
                </a:lnTo>
                <a:lnTo>
                  <a:pt x="27" y="53"/>
                </a:lnTo>
                <a:lnTo>
                  <a:pt x="27" y="53"/>
                </a:lnTo>
                <a:lnTo>
                  <a:pt x="27" y="54"/>
                </a:lnTo>
                <a:lnTo>
                  <a:pt x="27" y="54"/>
                </a:lnTo>
                <a:lnTo>
                  <a:pt x="27" y="55"/>
                </a:lnTo>
                <a:lnTo>
                  <a:pt x="29" y="55"/>
                </a:lnTo>
                <a:lnTo>
                  <a:pt x="29" y="55"/>
                </a:lnTo>
                <a:lnTo>
                  <a:pt x="30" y="55"/>
                </a:lnTo>
                <a:lnTo>
                  <a:pt x="30" y="57"/>
                </a:lnTo>
                <a:lnTo>
                  <a:pt x="30" y="58"/>
                </a:lnTo>
                <a:lnTo>
                  <a:pt x="30" y="58"/>
                </a:lnTo>
                <a:lnTo>
                  <a:pt x="31" y="58"/>
                </a:lnTo>
                <a:lnTo>
                  <a:pt x="31" y="59"/>
                </a:lnTo>
                <a:lnTo>
                  <a:pt x="31" y="59"/>
                </a:lnTo>
                <a:lnTo>
                  <a:pt x="31" y="61"/>
                </a:lnTo>
                <a:lnTo>
                  <a:pt x="31" y="62"/>
                </a:lnTo>
                <a:lnTo>
                  <a:pt x="31" y="62"/>
                </a:lnTo>
                <a:lnTo>
                  <a:pt x="31" y="63"/>
                </a:lnTo>
                <a:lnTo>
                  <a:pt x="32" y="63"/>
                </a:lnTo>
                <a:lnTo>
                  <a:pt x="34" y="63"/>
                </a:lnTo>
                <a:lnTo>
                  <a:pt x="35" y="63"/>
                </a:lnTo>
                <a:lnTo>
                  <a:pt x="36" y="63"/>
                </a:lnTo>
                <a:lnTo>
                  <a:pt x="35" y="64"/>
                </a:lnTo>
                <a:lnTo>
                  <a:pt x="35" y="64"/>
                </a:lnTo>
                <a:lnTo>
                  <a:pt x="35" y="66"/>
                </a:lnTo>
                <a:lnTo>
                  <a:pt x="34" y="66"/>
                </a:lnTo>
                <a:lnTo>
                  <a:pt x="32" y="66"/>
                </a:lnTo>
                <a:lnTo>
                  <a:pt x="31" y="66"/>
                </a:lnTo>
                <a:lnTo>
                  <a:pt x="31" y="66"/>
                </a:lnTo>
                <a:lnTo>
                  <a:pt x="30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7" y="66"/>
                </a:lnTo>
                <a:lnTo>
                  <a:pt x="26" y="67"/>
                </a:lnTo>
                <a:lnTo>
                  <a:pt x="26" y="67"/>
                </a:lnTo>
                <a:lnTo>
                  <a:pt x="26" y="67"/>
                </a:lnTo>
                <a:lnTo>
                  <a:pt x="25" y="68"/>
                </a:lnTo>
                <a:lnTo>
                  <a:pt x="24" y="68"/>
                </a:lnTo>
                <a:lnTo>
                  <a:pt x="24" y="69"/>
                </a:lnTo>
                <a:lnTo>
                  <a:pt x="24" y="69"/>
                </a:lnTo>
                <a:lnTo>
                  <a:pt x="24" y="71"/>
                </a:lnTo>
                <a:lnTo>
                  <a:pt x="25" y="71"/>
                </a:lnTo>
                <a:lnTo>
                  <a:pt x="25" y="72"/>
                </a:lnTo>
                <a:lnTo>
                  <a:pt x="25" y="73"/>
                </a:lnTo>
                <a:lnTo>
                  <a:pt x="24" y="73"/>
                </a:lnTo>
                <a:lnTo>
                  <a:pt x="24" y="74"/>
                </a:lnTo>
                <a:lnTo>
                  <a:pt x="24" y="74"/>
                </a:lnTo>
                <a:lnTo>
                  <a:pt x="24" y="74"/>
                </a:lnTo>
                <a:lnTo>
                  <a:pt x="22" y="73"/>
                </a:lnTo>
                <a:lnTo>
                  <a:pt x="22" y="73"/>
                </a:lnTo>
                <a:lnTo>
                  <a:pt x="21" y="72"/>
                </a:lnTo>
                <a:lnTo>
                  <a:pt x="21" y="71"/>
                </a:lnTo>
                <a:lnTo>
                  <a:pt x="21" y="72"/>
                </a:lnTo>
                <a:lnTo>
                  <a:pt x="20" y="72"/>
                </a:lnTo>
                <a:lnTo>
                  <a:pt x="19" y="71"/>
                </a:lnTo>
                <a:lnTo>
                  <a:pt x="19" y="71"/>
                </a:lnTo>
                <a:lnTo>
                  <a:pt x="19" y="69"/>
                </a:lnTo>
                <a:lnTo>
                  <a:pt x="17" y="69"/>
                </a:lnTo>
                <a:lnTo>
                  <a:pt x="16" y="69"/>
                </a:lnTo>
                <a:lnTo>
                  <a:pt x="16" y="69"/>
                </a:lnTo>
                <a:lnTo>
                  <a:pt x="15" y="69"/>
                </a:lnTo>
                <a:lnTo>
                  <a:pt x="14" y="69"/>
                </a:lnTo>
                <a:lnTo>
                  <a:pt x="14" y="68"/>
                </a:lnTo>
                <a:lnTo>
                  <a:pt x="12" y="67"/>
                </a:lnTo>
                <a:lnTo>
                  <a:pt x="12" y="67"/>
                </a:lnTo>
                <a:lnTo>
                  <a:pt x="12" y="66"/>
                </a:lnTo>
                <a:lnTo>
                  <a:pt x="11" y="66"/>
                </a:lnTo>
                <a:lnTo>
                  <a:pt x="11" y="64"/>
                </a:lnTo>
                <a:lnTo>
                  <a:pt x="10" y="64"/>
                </a:lnTo>
                <a:lnTo>
                  <a:pt x="10" y="64"/>
                </a:lnTo>
                <a:lnTo>
                  <a:pt x="9" y="62"/>
                </a:lnTo>
                <a:lnTo>
                  <a:pt x="9" y="61"/>
                </a:lnTo>
                <a:lnTo>
                  <a:pt x="9" y="61"/>
                </a:lnTo>
                <a:lnTo>
                  <a:pt x="9" y="59"/>
                </a:lnTo>
                <a:lnTo>
                  <a:pt x="9" y="59"/>
                </a:lnTo>
                <a:lnTo>
                  <a:pt x="10" y="61"/>
                </a:lnTo>
                <a:lnTo>
                  <a:pt x="10" y="59"/>
                </a:lnTo>
                <a:lnTo>
                  <a:pt x="10" y="59"/>
                </a:lnTo>
                <a:lnTo>
                  <a:pt x="10" y="59"/>
                </a:lnTo>
                <a:lnTo>
                  <a:pt x="10" y="58"/>
                </a:lnTo>
                <a:lnTo>
                  <a:pt x="9" y="58"/>
                </a:lnTo>
                <a:lnTo>
                  <a:pt x="9" y="57"/>
                </a:lnTo>
                <a:lnTo>
                  <a:pt x="9" y="57"/>
                </a:lnTo>
                <a:lnTo>
                  <a:pt x="7" y="57"/>
                </a:lnTo>
                <a:lnTo>
                  <a:pt x="7" y="57"/>
                </a:lnTo>
                <a:lnTo>
                  <a:pt x="7" y="55"/>
                </a:lnTo>
                <a:lnTo>
                  <a:pt x="7" y="54"/>
                </a:lnTo>
                <a:lnTo>
                  <a:pt x="7" y="54"/>
                </a:lnTo>
                <a:lnTo>
                  <a:pt x="7" y="54"/>
                </a:lnTo>
                <a:lnTo>
                  <a:pt x="7" y="54"/>
                </a:lnTo>
                <a:lnTo>
                  <a:pt x="7" y="53"/>
                </a:lnTo>
                <a:lnTo>
                  <a:pt x="9" y="52"/>
                </a:lnTo>
                <a:lnTo>
                  <a:pt x="9" y="52"/>
                </a:lnTo>
                <a:lnTo>
                  <a:pt x="9" y="52"/>
                </a:lnTo>
                <a:lnTo>
                  <a:pt x="9" y="52"/>
                </a:lnTo>
                <a:lnTo>
                  <a:pt x="9" y="50"/>
                </a:lnTo>
                <a:lnTo>
                  <a:pt x="9" y="50"/>
                </a:lnTo>
                <a:lnTo>
                  <a:pt x="10" y="50"/>
                </a:lnTo>
                <a:lnTo>
                  <a:pt x="10" y="52"/>
                </a:lnTo>
                <a:lnTo>
                  <a:pt x="11" y="53"/>
                </a:lnTo>
                <a:lnTo>
                  <a:pt x="11" y="53"/>
                </a:lnTo>
                <a:lnTo>
                  <a:pt x="11" y="52"/>
                </a:lnTo>
                <a:lnTo>
                  <a:pt x="11" y="50"/>
                </a:lnTo>
                <a:lnTo>
                  <a:pt x="11" y="50"/>
                </a:lnTo>
                <a:lnTo>
                  <a:pt x="10" y="50"/>
                </a:lnTo>
                <a:lnTo>
                  <a:pt x="10" y="49"/>
                </a:lnTo>
                <a:lnTo>
                  <a:pt x="10" y="49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1" y="47"/>
                </a:lnTo>
                <a:lnTo>
                  <a:pt x="12" y="47"/>
                </a:lnTo>
                <a:lnTo>
                  <a:pt x="12" y="45"/>
                </a:lnTo>
                <a:lnTo>
                  <a:pt x="14" y="45"/>
                </a:lnTo>
                <a:lnTo>
                  <a:pt x="14" y="47"/>
                </a:lnTo>
                <a:lnTo>
                  <a:pt x="14" y="47"/>
                </a:lnTo>
                <a:lnTo>
                  <a:pt x="15" y="47"/>
                </a:lnTo>
                <a:lnTo>
                  <a:pt x="16" y="47"/>
                </a:lnTo>
                <a:lnTo>
                  <a:pt x="15" y="45"/>
                </a:lnTo>
                <a:lnTo>
                  <a:pt x="15" y="45"/>
                </a:lnTo>
                <a:lnTo>
                  <a:pt x="15" y="44"/>
                </a:lnTo>
                <a:lnTo>
                  <a:pt x="16" y="44"/>
                </a:lnTo>
                <a:lnTo>
                  <a:pt x="16" y="44"/>
                </a:lnTo>
                <a:lnTo>
                  <a:pt x="16" y="44"/>
                </a:lnTo>
                <a:lnTo>
                  <a:pt x="16" y="43"/>
                </a:lnTo>
                <a:lnTo>
                  <a:pt x="16" y="43"/>
                </a:lnTo>
                <a:lnTo>
                  <a:pt x="16" y="42"/>
                </a:lnTo>
                <a:lnTo>
                  <a:pt x="15" y="40"/>
                </a:lnTo>
                <a:lnTo>
                  <a:pt x="15" y="40"/>
                </a:lnTo>
                <a:lnTo>
                  <a:pt x="14" y="40"/>
                </a:lnTo>
                <a:lnTo>
                  <a:pt x="15" y="39"/>
                </a:lnTo>
                <a:lnTo>
                  <a:pt x="15" y="38"/>
                </a:lnTo>
                <a:lnTo>
                  <a:pt x="14" y="38"/>
                </a:lnTo>
                <a:lnTo>
                  <a:pt x="14" y="38"/>
                </a:lnTo>
                <a:lnTo>
                  <a:pt x="12" y="38"/>
                </a:lnTo>
                <a:lnTo>
                  <a:pt x="14" y="38"/>
                </a:lnTo>
                <a:lnTo>
                  <a:pt x="12" y="38"/>
                </a:lnTo>
                <a:lnTo>
                  <a:pt x="12" y="38"/>
                </a:lnTo>
                <a:lnTo>
                  <a:pt x="12" y="38"/>
                </a:lnTo>
                <a:lnTo>
                  <a:pt x="12" y="37"/>
                </a:lnTo>
                <a:lnTo>
                  <a:pt x="12" y="37"/>
                </a:lnTo>
                <a:lnTo>
                  <a:pt x="12" y="37"/>
                </a:lnTo>
                <a:lnTo>
                  <a:pt x="12" y="37"/>
                </a:lnTo>
                <a:lnTo>
                  <a:pt x="11" y="35"/>
                </a:lnTo>
                <a:lnTo>
                  <a:pt x="10" y="37"/>
                </a:lnTo>
                <a:lnTo>
                  <a:pt x="10" y="37"/>
                </a:lnTo>
                <a:lnTo>
                  <a:pt x="10" y="37"/>
                </a:lnTo>
                <a:lnTo>
                  <a:pt x="10" y="34"/>
                </a:lnTo>
                <a:lnTo>
                  <a:pt x="11" y="34"/>
                </a:lnTo>
                <a:lnTo>
                  <a:pt x="11" y="34"/>
                </a:lnTo>
                <a:lnTo>
                  <a:pt x="11" y="33"/>
                </a:lnTo>
                <a:lnTo>
                  <a:pt x="11" y="32"/>
                </a:lnTo>
                <a:lnTo>
                  <a:pt x="10" y="34"/>
                </a:lnTo>
                <a:lnTo>
                  <a:pt x="9" y="34"/>
                </a:lnTo>
                <a:lnTo>
                  <a:pt x="9" y="33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6" y="34"/>
                </a:lnTo>
                <a:lnTo>
                  <a:pt x="6" y="33"/>
                </a:lnTo>
                <a:lnTo>
                  <a:pt x="6" y="33"/>
                </a:lnTo>
                <a:lnTo>
                  <a:pt x="6" y="32"/>
                </a:lnTo>
                <a:lnTo>
                  <a:pt x="6" y="32"/>
                </a:lnTo>
                <a:lnTo>
                  <a:pt x="6" y="32"/>
                </a:lnTo>
                <a:lnTo>
                  <a:pt x="6" y="32"/>
                </a:lnTo>
                <a:lnTo>
                  <a:pt x="6" y="30"/>
                </a:lnTo>
                <a:lnTo>
                  <a:pt x="7" y="30"/>
                </a:lnTo>
                <a:lnTo>
                  <a:pt x="7" y="29"/>
                </a:lnTo>
                <a:lnTo>
                  <a:pt x="6" y="29"/>
                </a:lnTo>
                <a:lnTo>
                  <a:pt x="6" y="29"/>
                </a:lnTo>
                <a:lnTo>
                  <a:pt x="6" y="29"/>
                </a:lnTo>
                <a:lnTo>
                  <a:pt x="5" y="29"/>
                </a:lnTo>
                <a:lnTo>
                  <a:pt x="5" y="28"/>
                </a:lnTo>
                <a:lnTo>
                  <a:pt x="5" y="28"/>
                </a:lnTo>
                <a:lnTo>
                  <a:pt x="5" y="29"/>
                </a:lnTo>
                <a:lnTo>
                  <a:pt x="4" y="29"/>
                </a:lnTo>
                <a:lnTo>
                  <a:pt x="4" y="28"/>
                </a:lnTo>
                <a:lnTo>
                  <a:pt x="2" y="27"/>
                </a:lnTo>
                <a:lnTo>
                  <a:pt x="2" y="27"/>
                </a:lnTo>
                <a:lnTo>
                  <a:pt x="2" y="27"/>
                </a:lnTo>
                <a:lnTo>
                  <a:pt x="2" y="27"/>
                </a:lnTo>
                <a:lnTo>
                  <a:pt x="1" y="27"/>
                </a:lnTo>
                <a:lnTo>
                  <a:pt x="0" y="27"/>
                </a:lnTo>
                <a:lnTo>
                  <a:pt x="0" y="27"/>
                </a:lnTo>
                <a:lnTo>
                  <a:pt x="0" y="25"/>
                </a:lnTo>
                <a:lnTo>
                  <a:pt x="1" y="25"/>
                </a:lnTo>
                <a:lnTo>
                  <a:pt x="1" y="25"/>
                </a:lnTo>
                <a:lnTo>
                  <a:pt x="2" y="25"/>
                </a:lnTo>
                <a:lnTo>
                  <a:pt x="2" y="25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4" y="23"/>
                </a:lnTo>
                <a:lnTo>
                  <a:pt x="5" y="23"/>
                </a:lnTo>
                <a:lnTo>
                  <a:pt x="5" y="23"/>
                </a:lnTo>
                <a:lnTo>
                  <a:pt x="5" y="21"/>
                </a:lnTo>
                <a:lnTo>
                  <a:pt x="4" y="21"/>
                </a:lnTo>
                <a:lnTo>
                  <a:pt x="4" y="21"/>
                </a:lnTo>
                <a:lnTo>
                  <a:pt x="4" y="21"/>
                </a:lnTo>
                <a:lnTo>
                  <a:pt x="4" y="21"/>
                </a:lnTo>
                <a:lnTo>
                  <a:pt x="5" y="21"/>
                </a:lnTo>
                <a:lnTo>
                  <a:pt x="5" y="20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4" y="19"/>
                </a:lnTo>
                <a:lnTo>
                  <a:pt x="4" y="19"/>
                </a:lnTo>
                <a:lnTo>
                  <a:pt x="4" y="19"/>
                </a:lnTo>
                <a:lnTo>
                  <a:pt x="2" y="19"/>
                </a:lnTo>
                <a:lnTo>
                  <a:pt x="2" y="19"/>
                </a:lnTo>
                <a:lnTo>
                  <a:pt x="2" y="18"/>
                </a:lnTo>
                <a:lnTo>
                  <a:pt x="5" y="18"/>
                </a:lnTo>
                <a:lnTo>
                  <a:pt x="5" y="16"/>
                </a:lnTo>
                <a:lnTo>
                  <a:pt x="5" y="18"/>
                </a:lnTo>
                <a:lnTo>
                  <a:pt x="6" y="19"/>
                </a:lnTo>
                <a:lnTo>
                  <a:pt x="6" y="19"/>
                </a:lnTo>
                <a:lnTo>
                  <a:pt x="6" y="20"/>
                </a:lnTo>
                <a:lnTo>
                  <a:pt x="7" y="21"/>
                </a:lnTo>
                <a:lnTo>
                  <a:pt x="7" y="21"/>
                </a:lnTo>
                <a:lnTo>
                  <a:pt x="7" y="21"/>
                </a:lnTo>
                <a:lnTo>
                  <a:pt x="7" y="21"/>
                </a:lnTo>
                <a:lnTo>
                  <a:pt x="10" y="21"/>
                </a:lnTo>
                <a:lnTo>
                  <a:pt x="10" y="21"/>
                </a:lnTo>
                <a:lnTo>
                  <a:pt x="11" y="21"/>
                </a:lnTo>
                <a:lnTo>
                  <a:pt x="11" y="21"/>
                </a:lnTo>
                <a:lnTo>
                  <a:pt x="11" y="21"/>
                </a:lnTo>
                <a:lnTo>
                  <a:pt x="12" y="20"/>
                </a:lnTo>
                <a:lnTo>
                  <a:pt x="12" y="19"/>
                </a:lnTo>
                <a:lnTo>
                  <a:pt x="12" y="19"/>
                </a:lnTo>
                <a:lnTo>
                  <a:pt x="12" y="19"/>
                </a:lnTo>
                <a:lnTo>
                  <a:pt x="12" y="18"/>
                </a:lnTo>
                <a:lnTo>
                  <a:pt x="14" y="16"/>
                </a:lnTo>
                <a:lnTo>
                  <a:pt x="14" y="16"/>
                </a:lnTo>
                <a:lnTo>
                  <a:pt x="14" y="15"/>
                </a:lnTo>
                <a:lnTo>
                  <a:pt x="15" y="14"/>
                </a:lnTo>
                <a:lnTo>
                  <a:pt x="15" y="14"/>
                </a:lnTo>
                <a:lnTo>
                  <a:pt x="16" y="14"/>
                </a:lnTo>
                <a:lnTo>
                  <a:pt x="16" y="13"/>
                </a:lnTo>
                <a:lnTo>
                  <a:pt x="17" y="13"/>
                </a:lnTo>
                <a:lnTo>
                  <a:pt x="19" y="13"/>
                </a:lnTo>
                <a:lnTo>
                  <a:pt x="19" y="11"/>
                </a:lnTo>
                <a:lnTo>
                  <a:pt x="19" y="10"/>
                </a:lnTo>
                <a:lnTo>
                  <a:pt x="20" y="10"/>
                </a:lnTo>
                <a:lnTo>
                  <a:pt x="21" y="10"/>
                </a:lnTo>
                <a:lnTo>
                  <a:pt x="21" y="10"/>
                </a:lnTo>
                <a:lnTo>
                  <a:pt x="21" y="10"/>
                </a:lnTo>
                <a:lnTo>
                  <a:pt x="22" y="9"/>
                </a:lnTo>
                <a:lnTo>
                  <a:pt x="22" y="8"/>
                </a:lnTo>
                <a:lnTo>
                  <a:pt x="22" y="8"/>
                </a:lnTo>
                <a:lnTo>
                  <a:pt x="21" y="8"/>
                </a:lnTo>
                <a:lnTo>
                  <a:pt x="21" y="6"/>
                </a:lnTo>
                <a:lnTo>
                  <a:pt x="21" y="5"/>
                </a:lnTo>
                <a:lnTo>
                  <a:pt x="22" y="5"/>
                </a:lnTo>
                <a:lnTo>
                  <a:pt x="24" y="5"/>
                </a:lnTo>
                <a:lnTo>
                  <a:pt x="24" y="5"/>
                </a:lnTo>
                <a:lnTo>
                  <a:pt x="25" y="5"/>
                </a:lnTo>
                <a:lnTo>
                  <a:pt x="26" y="5"/>
                </a:lnTo>
                <a:lnTo>
                  <a:pt x="25" y="5"/>
                </a:lnTo>
                <a:lnTo>
                  <a:pt x="25" y="4"/>
                </a:lnTo>
                <a:lnTo>
                  <a:pt x="26" y="3"/>
                </a:lnTo>
                <a:lnTo>
                  <a:pt x="26" y="3"/>
                </a:lnTo>
                <a:lnTo>
                  <a:pt x="26" y="3"/>
                </a:lnTo>
                <a:lnTo>
                  <a:pt x="27" y="1"/>
                </a:lnTo>
                <a:lnTo>
                  <a:pt x="27" y="0"/>
                </a:lnTo>
                <a:lnTo>
                  <a:pt x="27" y="1"/>
                </a:lnTo>
                <a:lnTo>
                  <a:pt x="27" y="3"/>
                </a:lnTo>
                <a:lnTo>
                  <a:pt x="27" y="3"/>
                </a:lnTo>
                <a:lnTo>
                  <a:pt x="29" y="4"/>
                </a:lnTo>
                <a:lnTo>
                  <a:pt x="29" y="5"/>
                </a:lnTo>
                <a:lnTo>
                  <a:pt x="29" y="5"/>
                </a:lnTo>
                <a:lnTo>
                  <a:pt x="29" y="5"/>
                </a:lnTo>
                <a:lnTo>
                  <a:pt x="27" y="6"/>
                </a:lnTo>
                <a:lnTo>
                  <a:pt x="27" y="8"/>
                </a:lnTo>
                <a:lnTo>
                  <a:pt x="27" y="8"/>
                </a:lnTo>
                <a:lnTo>
                  <a:pt x="29" y="8"/>
                </a:lnTo>
                <a:lnTo>
                  <a:pt x="29" y="8"/>
                </a:lnTo>
                <a:lnTo>
                  <a:pt x="30" y="8"/>
                </a:lnTo>
                <a:lnTo>
                  <a:pt x="31" y="8"/>
                </a:lnTo>
                <a:lnTo>
                  <a:pt x="31" y="8"/>
                </a:lnTo>
                <a:lnTo>
                  <a:pt x="32" y="8"/>
                </a:lnTo>
                <a:lnTo>
                  <a:pt x="34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6" y="8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63" name="Freeform 531" hidden="1">
            <a:extLst>
              <a:ext uri="{FF2B5EF4-FFF2-40B4-BE49-F238E27FC236}">
                <a16:creationId xmlns:a16="http://schemas.microsoft.com/office/drawing/2014/main" id="{EE7B7B71-E200-439F-ACCB-D95554F2FF80}"/>
              </a:ext>
            </a:extLst>
          </p:cNvPr>
          <p:cNvSpPr>
            <a:spLocks/>
          </p:cNvSpPr>
          <p:nvPr/>
        </p:nvSpPr>
        <p:spPr bwMode="auto">
          <a:xfrm>
            <a:off x="12345509" y="4242570"/>
            <a:ext cx="777194" cy="832711"/>
          </a:xfrm>
          <a:custGeom>
            <a:avLst/>
            <a:gdLst>
              <a:gd name="T0" fmla="*/ 61 w 70"/>
              <a:gd name="T1" fmla="*/ 67 h 75"/>
              <a:gd name="T2" fmla="*/ 56 w 70"/>
              <a:gd name="T3" fmla="*/ 70 h 75"/>
              <a:gd name="T4" fmla="*/ 53 w 70"/>
              <a:gd name="T5" fmla="*/ 74 h 75"/>
              <a:gd name="T6" fmla="*/ 51 w 70"/>
              <a:gd name="T7" fmla="*/ 73 h 75"/>
              <a:gd name="T8" fmla="*/ 46 w 70"/>
              <a:gd name="T9" fmla="*/ 73 h 75"/>
              <a:gd name="T10" fmla="*/ 43 w 70"/>
              <a:gd name="T11" fmla="*/ 68 h 75"/>
              <a:gd name="T12" fmla="*/ 39 w 70"/>
              <a:gd name="T13" fmla="*/ 65 h 75"/>
              <a:gd name="T14" fmla="*/ 34 w 70"/>
              <a:gd name="T15" fmla="*/ 63 h 75"/>
              <a:gd name="T16" fmla="*/ 34 w 70"/>
              <a:gd name="T17" fmla="*/ 60 h 75"/>
              <a:gd name="T18" fmla="*/ 31 w 70"/>
              <a:gd name="T19" fmla="*/ 58 h 75"/>
              <a:gd name="T20" fmla="*/ 26 w 70"/>
              <a:gd name="T21" fmla="*/ 58 h 75"/>
              <a:gd name="T22" fmla="*/ 22 w 70"/>
              <a:gd name="T23" fmla="*/ 56 h 75"/>
              <a:gd name="T24" fmla="*/ 18 w 70"/>
              <a:gd name="T25" fmla="*/ 56 h 75"/>
              <a:gd name="T26" fmla="*/ 18 w 70"/>
              <a:gd name="T27" fmla="*/ 53 h 75"/>
              <a:gd name="T28" fmla="*/ 17 w 70"/>
              <a:gd name="T29" fmla="*/ 48 h 75"/>
              <a:gd name="T30" fmla="*/ 22 w 70"/>
              <a:gd name="T31" fmla="*/ 46 h 75"/>
              <a:gd name="T32" fmla="*/ 21 w 70"/>
              <a:gd name="T33" fmla="*/ 44 h 75"/>
              <a:gd name="T34" fmla="*/ 17 w 70"/>
              <a:gd name="T35" fmla="*/ 39 h 75"/>
              <a:gd name="T36" fmla="*/ 15 w 70"/>
              <a:gd name="T37" fmla="*/ 34 h 75"/>
              <a:gd name="T38" fmla="*/ 13 w 70"/>
              <a:gd name="T39" fmla="*/ 33 h 75"/>
              <a:gd name="T40" fmla="*/ 9 w 70"/>
              <a:gd name="T41" fmla="*/ 33 h 75"/>
              <a:gd name="T42" fmla="*/ 7 w 70"/>
              <a:gd name="T43" fmla="*/ 29 h 75"/>
              <a:gd name="T44" fmla="*/ 5 w 70"/>
              <a:gd name="T45" fmla="*/ 25 h 75"/>
              <a:gd name="T46" fmla="*/ 0 w 70"/>
              <a:gd name="T47" fmla="*/ 27 h 75"/>
              <a:gd name="T48" fmla="*/ 2 w 70"/>
              <a:gd name="T49" fmla="*/ 22 h 75"/>
              <a:gd name="T50" fmla="*/ 5 w 70"/>
              <a:gd name="T51" fmla="*/ 19 h 75"/>
              <a:gd name="T52" fmla="*/ 2 w 70"/>
              <a:gd name="T53" fmla="*/ 16 h 75"/>
              <a:gd name="T54" fmla="*/ 5 w 70"/>
              <a:gd name="T55" fmla="*/ 14 h 75"/>
              <a:gd name="T56" fmla="*/ 9 w 70"/>
              <a:gd name="T57" fmla="*/ 11 h 75"/>
              <a:gd name="T58" fmla="*/ 12 w 70"/>
              <a:gd name="T59" fmla="*/ 10 h 75"/>
              <a:gd name="T60" fmla="*/ 15 w 70"/>
              <a:gd name="T61" fmla="*/ 12 h 75"/>
              <a:gd name="T62" fmla="*/ 18 w 70"/>
              <a:gd name="T63" fmla="*/ 10 h 75"/>
              <a:gd name="T64" fmla="*/ 23 w 70"/>
              <a:gd name="T65" fmla="*/ 9 h 75"/>
              <a:gd name="T66" fmla="*/ 26 w 70"/>
              <a:gd name="T67" fmla="*/ 7 h 75"/>
              <a:gd name="T68" fmla="*/ 31 w 70"/>
              <a:gd name="T69" fmla="*/ 9 h 75"/>
              <a:gd name="T70" fmla="*/ 34 w 70"/>
              <a:gd name="T71" fmla="*/ 6 h 75"/>
              <a:gd name="T72" fmla="*/ 37 w 70"/>
              <a:gd name="T73" fmla="*/ 4 h 75"/>
              <a:gd name="T74" fmla="*/ 41 w 70"/>
              <a:gd name="T75" fmla="*/ 1 h 75"/>
              <a:gd name="T76" fmla="*/ 46 w 70"/>
              <a:gd name="T77" fmla="*/ 2 h 75"/>
              <a:gd name="T78" fmla="*/ 48 w 70"/>
              <a:gd name="T79" fmla="*/ 5 h 75"/>
              <a:gd name="T80" fmla="*/ 51 w 70"/>
              <a:gd name="T81" fmla="*/ 7 h 75"/>
              <a:gd name="T82" fmla="*/ 48 w 70"/>
              <a:gd name="T83" fmla="*/ 10 h 75"/>
              <a:gd name="T84" fmla="*/ 44 w 70"/>
              <a:gd name="T85" fmla="*/ 12 h 75"/>
              <a:gd name="T86" fmla="*/ 46 w 70"/>
              <a:gd name="T87" fmla="*/ 14 h 75"/>
              <a:gd name="T88" fmla="*/ 46 w 70"/>
              <a:gd name="T89" fmla="*/ 17 h 75"/>
              <a:gd name="T90" fmla="*/ 50 w 70"/>
              <a:gd name="T91" fmla="*/ 20 h 75"/>
              <a:gd name="T92" fmla="*/ 53 w 70"/>
              <a:gd name="T93" fmla="*/ 22 h 75"/>
              <a:gd name="T94" fmla="*/ 53 w 70"/>
              <a:gd name="T95" fmla="*/ 27 h 75"/>
              <a:gd name="T96" fmla="*/ 57 w 70"/>
              <a:gd name="T97" fmla="*/ 30 h 75"/>
              <a:gd name="T98" fmla="*/ 57 w 70"/>
              <a:gd name="T99" fmla="*/ 36 h 75"/>
              <a:gd name="T100" fmla="*/ 62 w 70"/>
              <a:gd name="T101" fmla="*/ 38 h 75"/>
              <a:gd name="T102" fmla="*/ 62 w 70"/>
              <a:gd name="T103" fmla="*/ 44 h 75"/>
              <a:gd name="T104" fmla="*/ 67 w 70"/>
              <a:gd name="T105" fmla="*/ 44 h 75"/>
              <a:gd name="T106" fmla="*/ 67 w 70"/>
              <a:gd name="T107" fmla="*/ 46 h 75"/>
              <a:gd name="T108" fmla="*/ 67 w 70"/>
              <a:gd name="T109" fmla="*/ 51 h 75"/>
              <a:gd name="T110" fmla="*/ 67 w 70"/>
              <a:gd name="T111" fmla="*/ 55 h 75"/>
              <a:gd name="T112" fmla="*/ 65 w 70"/>
              <a:gd name="T113" fmla="*/ 6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0" h="75">
                <a:moveTo>
                  <a:pt x="65" y="65"/>
                </a:moveTo>
                <a:lnTo>
                  <a:pt x="65" y="65"/>
                </a:lnTo>
                <a:lnTo>
                  <a:pt x="63" y="65"/>
                </a:lnTo>
                <a:lnTo>
                  <a:pt x="62" y="65"/>
                </a:lnTo>
                <a:lnTo>
                  <a:pt x="62" y="65"/>
                </a:lnTo>
                <a:lnTo>
                  <a:pt x="62" y="65"/>
                </a:lnTo>
                <a:lnTo>
                  <a:pt x="61" y="67"/>
                </a:lnTo>
                <a:lnTo>
                  <a:pt x="61" y="68"/>
                </a:lnTo>
                <a:lnTo>
                  <a:pt x="60" y="68"/>
                </a:lnTo>
                <a:lnTo>
                  <a:pt x="58" y="68"/>
                </a:lnTo>
                <a:lnTo>
                  <a:pt x="58" y="68"/>
                </a:lnTo>
                <a:lnTo>
                  <a:pt x="58" y="68"/>
                </a:lnTo>
                <a:lnTo>
                  <a:pt x="57" y="69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3"/>
                </a:lnTo>
                <a:lnTo>
                  <a:pt x="56" y="73"/>
                </a:lnTo>
                <a:lnTo>
                  <a:pt x="55" y="73"/>
                </a:lnTo>
                <a:lnTo>
                  <a:pt x="55" y="73"/>
                </a:lnTo>
                <a:lnTo>
                  <a:pt x="53" y="74"/>
                </a:lnTo>
                <a:lnTo>
                  <a:pt x="53" y="75"/>
                </a:lnTo>
                <a:lnTo>
                  <a:pt x="53" y="75"/>
                </a:lnTo>
                <a:lnTo>
                  <a:pt x="53" y="75"/>
                </a:lnTo>
                <a:lnTo>
                  <a:pt x="52" y="75"/>
                </a:lnTo>
                <a:lnTo>
                  <a:pt x="51" y="75"/>
                </a:lnTo>
                <a:lnTo>
                  <a:pt x="51" y="74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48" y="73"/>
                </a:lnTo>
                <a:lnTo>
                  <a:pt x="48" y="73"/>
                </a:lnTo>
                <a:lnTo>
                  <a:pt x="47" y="73"/>
                </a:lnTo>
                <a:lnTo>
                  <a:pt x="46" y="73"/>
                </a:lnTo>
                <a:lnTo>
                  <a:pt x="46" y="73"/>
                </a:lnTo>
                <a:lnTo>
                  <a:pt x="46" y="72"/>
                </a:lnTo>
                <a:lnTo>
                  <a:pt x="44" y="72"/>
                </a:lnTo>
                <a:lnTo>
                  <a:pt x="44" y="70"/>
                </a:lnTo>
                <a:lnTo>
                  <a:pt x="43" y="70"/>
                </a:lnTo>
                <a:lnTo>
                  <a:pt x="43" y="69"/>
                </a:lnTo>
                <a:lnTo>
                  <a:pt x="43" y="68"/>
                </a:lnTo>
                <a:lnTo>
                  <a:pt x="43" y="68"/>
                </a:lnTo>
                <a:lnTo>
                  <a:pt x="42" y="68"/>
                </a:lnTo>
                <a:lnTo>
                  <a:pt x="41" y="68"/>
                </a:lnTo>
                <a:lnTo>
                  <a:pt x="39" y="68"/>
                </a:lnTo>
                <a:lnTo>
                  <a:pt x="39" y="67"/>
                </a:lnTo>
                <a:lnTo>
                  <a:pt x="39" y="65"/>
                </a:lnTo>
                <a:lnTo>
                  <a:pt x="39" y="65"/>
                </a:lnTo>
                <a:lnTo>
                  <a:pt x="38" y="65"/>
                </a:lnTo>
                <a:lnTo>
                  <a:pt x="37" y="65"/>
                </a:lnTo>
                <a:lnTo>
                  <a:pt x="37" y="65"/>
                </a:lnTo>
                <a:lnTo>
                  <a:pt x="37" y="64"/>
                </a:lnTo>
                <a:lnTo>
                  <a:pt x="37" y="63"/>
                </a:lnTo>
                <a:lnTo>
                  <a:pt x="36" y="63"/>
                </a:lnTo>
                <a:lnTo>
                  <a:pt x="34" y="63"/>
                </a:lnTo>
                <a:lnTo>
                  <a:pt x="34" y="63"/>
                </a:lnTo>
                <a:lnTo>
                  <a:pt x="34" y="63"/>
                </a:lnTo>
                <a:lnTo>
                  <a:pt x="34" y="61"/>
                </a:lnTo>
                <a:lnTo>
                  <a:pt x="34" y="60"/>
                </a:lnTo>
                <a:lnTo>
                  <a:pt x="34" y="60"/>
                </a:lnTo>
                <a:lnTo>
                  <a:pt x="34" y="60"/>
                </a:lnTo>
                <a:lnTo>
                  <a:pt x="34" y="60"/>
                </a:lnTo>
                <a:lnTo>
                  <a:pt x="34" y="59"/>
                </a:lnTo>
                <a:lnTo>
                  <a:pt x="34" y="58"/>
                </a:lnTo>
                <a:lnTo>
                  <a:pt x="34" y="58"/>
                </a:lnTo>
                <a:lnTo>
                  <a:pt x="33" y="58"/>
                </a:lnTo>
                <a:lnTo>
                  <a:pt x="32" y="58"/>
                </a:lnTo>
                <a:lnTo>
                  <a:pt x="32" y="58"/>
                </a:lnTo>
                <a:lnTo>
                  <a:pt x="31" y="58"/>
                </a:lnTo>
                <a:lnTo>
                  <a:pt x="29" y="58"/>
                </a:lnTo>
                <a:lnTo>
                  <a:pt x="29" y="58"/>
                </a:lnTo>
                <a:lnTo>
                  <a:pt x="28" y="58"/>
                </a:lnTo>
                <a:lnTo>
                  <a:pt x="27" y="58"/>
                </a:lnTo>
                <a:lnTo>
                  <a:pt x="27" y="58"/>
                </a:lnTo>
                <a:lnTo>
                  <a:pt x="26" y="58"/>
                </a:lnTo>
                <a:lnTo>
                  <a:pt x="26" y="58"/>
                </a:lnTo>
                <a:lnTo>
                  <a:pt x="24" y="58"/>
                </a:lnTo>
                <a:lnTo>
                  <a:pt x="24" y="58"/>
                </a:lnTo>
                <a:lnTo>
                  <a:pt x="23" y="58"/>
                </a:lnTo>
                <a:lnTo>
                  <a:pt x="23" y="56"/>
                </a:lnTo>
                <a:lnTo>
                  <a:pt x="23" y="55"/>
                </a:lnTo>
                <a:lnTo>
                  <a:pt x="23" y="55"/>
                </a:lnTo>
                <a:lnTo>
                  <a:pt x="22" y="56"/>
                </a:lnTo>
                <a:lnTo>
                  <a:pt x="22" y="56"/>
                </a:lnTo>
                <a:lnTo>
                  <a:pt x="21" y="58"/>
                </a:lnTo>
                <a:lnTo>
                  <a:pt x="21" y="58"/>
                </a:lnTo>
                <a:lnTo>
                  <a:pt x="19" y="58"/>
                </a:lnTo>
                <a:lnTo>
                  <a:pt x="18" y="58"/>
                </a:lnTo>
                <a:lnTo>
                  <a:pt x="18" y="58"/>
                </a:lnTo>
                <a:lnTo>
                  <a:pt x="18" y="56"/>
                </a:lnTo>
                <a:lnTo>
                  <a:pt x="18" y="56"/>
                </a:lnTo>
                <a:lnTo>
                  <a:pt x="18" y="55"/>
                </a:lnTo>
                <a:lnTo>
                  <a:pt x="17" y="55"/>
                </a:lnTo>
                <a:lnTo>
                  <a:pt x="17" y="55"/>
                </a:lnTo>
                <a:lnTo>
                  <a:pt x="17" y="54"/>
                </a:lnTo>
                <a:lnTo>
                  <a:pt x="17" y="54"/>
                </a:lnTo>
                <a:lnTo>
                  <a:pt x="18" y="53"/>
                </a:lnTo>
                <a:lnTo>
                  <a:pt x="18" y="51"/>
                </a:lnTo>
                <a:lnTo>
                  <a:pt x="18" y="51"/>
                </a:lnTo>
                <a:lnTo>
                  <a:pt x="18" y="50"/>
                </a:lnTo>
                <a:lnTo>
                  <a:pt x="17" y="50"/>
                </a:lnTo>
                <a:lnTo>
                  <a:pt x="17" y="49"/>
                </a:lnTo>
                <a:lnTo>
                  <a:pt x="17" y="49"/>
                </a:lnTo>
                <a:lnTo>
                  <a:pt x="17" y="48"/>
                </a:lnTo>
                <a:lnTo>
                  <a:pt x="18" y="48"/>
                </a:lnTo>
                <a:lnTo>
                  <a:pt x="18" y="48"/>
                </a:lnTo>
                <a:lnTo>
                  <a:pt x="19" y="48"/>
                </a:lnTo>
                <a:lnTo>
                  <a:pt x="21" y="46"/>
                </a:lnTo>
                <a:lnTo>
                  <a:pt x="21" y="46"/>
                </a:lnTo>
                <a:lnTo>
                  <a:pt x="22" y="48"/>
                </a:lnTo>
                <a:lnTo>
                  <a:pt x="22" y="46"/>
                </a:lnTo>
                <a:lnTo>
                  <a:pt x="22" y="46"/>
                </a:lnTo>
                <a:lnTo>
                  <a:pt x="23" y="45"/>
                </a:lnTo>
                <a:lnTo>
                  <a:pt x="22" y="45"/>
                </a:lnTo>
                <a:lnTo>
                  <a:pt x="21" y="45"/>
                </a:lnTo>
                <a:lnTo>
                  <a:pt x="21" y="45"/>
                </a:lnTo>
                <a:lnTo>
                  <a:pt x="19" y="44"/>
                </a:lnTo>
                <a:lnTo>
                  <a:pt x="21" y="44"/>
                </a:lnTo>
                <a:lnTo>
                  <a:pt x="21" y="43"/>
                </a:lnTo>
                <a:lnTo>
                  <a:pt x="19" y="41"/>
                </a:lnTo>
                <a:lnTo>
                  <a:pt x="19" y="41"/>
                </a:lnTo>
                <a:lnTo>
                  <a:pt x="18" y="41"/>
                </a:lnTo>
                <a:lnTo>
                  <a:pt x="18" y="40"/>
                </a:lnTo>
                <a:lnTo>
                  <a:pt x="18" y="40"/>
                </a:lnTo>
                <a:lnTo>
                  <a:pt x="17" y="39"/>
                </a:lnTo>
                <a:lnTo>
                  <a:pt x="17" y="38"/>
                </a:lnTo>
                <a:lnTo>
                  <a:pt x="17" y="38"/>
                </a:lnTo>
                <a:lnTo>
                  <a:pt x="15" y="36"/>
                </a:lnTo>
                <a:lnTo>
                  <a:pt x="15" y="35"/>
                </a:lnTo>
                <a:lnTo>
                  <a:pt x="15" y="35"/>
                </a:lnTo>
                <a:lnTo>
                  <a:pt x="17" y="35"/>
                </a:lnTo>
                <a:lnTo>
                  <a:pt x="15" y="34"/>
                </a:lnTo>
                <a:lnTo>
                  <a:pt x="15" y="33"/>
                </a:lnTo>
                <a:lnTo>
                  <a:pt x="15" y="33"/>
                </a:lnTo>
                <a:lnTo>
                  <a:pt x="15" y="33"/>
                </a:lnTo>
                <a:lnTo>
                  <a:pt x="14" y="33"/>
                </a:lnTo>
                <a:lnTo>
                  <a:pt x="14" y="33"/>
                </a:lnTo>
                <a:lnTo>
                  <a:pt x="14" y="33"/>
                </a:lnTo>
                <a:lnTo>
                  <a:pt x="13" y="33"/>
                </a:lnTo>
                <a:lnTo>
                  <a:pt x="13" y="33"/>
                </a:lnTo>
                <a:lnTo>
                  <a:pt x="13" y="33"/>
                </a:lnTo>
                <a:lnTo>
                  <a:pt x="13" y="33"/>
                </a:lnTo>
                <a:lnTo>
                  <a:pt x="12" y="33"/>
                </a:lnTo>
                <a:lnTo>
                  <a:pt x="10" y="33"/>
                </a:lnTo>
                <a:lnTo>
                  <a:pt x="10" y="33"/>
                </a:lnTo>
                <a:lnTo>
                  <a:pt x="9" y="33"/>
                </a:lnTo>
                <a:lnTo>
                  <a:pt x="8" y="33"/>
                </a:lnTo>
                <a:lnTo>
                  <a:pt x="8" y="31"/>
                </a:lnTo>
                <a:lnTo>
                  <a:pt x="8" y="30"/>
                </a:lnTo>
                <a:lnTo>
                  <a:pt x="8" y="30"/>
                </a:lnTo>
                <a:lnTo>
                  <a:pt x="7" y="30"/>
                </a:lnTo>
                <a:lnTo>
                  <a:pt x="5" y="30"/>
                </a:lnTo>
                <a:lnTo>
                  <a:pt x="7" y="29"/>
                </a:lnTo>
                <a:lnTo>
                  <a:pt x="7" y="27"/>
                </a:lnTo>
                <a:lnTo>
                  <a:pt x="7" y="27"/>
                </a:lnTo>
                <a:lnTo>
                  <a:pt x="7" y="26"/>
                </a:lnTo>
                <a:lnTo>
                  <a:pt x="7" y="25"/>
                </a:lnTo>
                <a:lnTo>
                  <a:pt x="7" y="25"/>
                </a:lnTo>
                <a:lnTo>
                  <a:pt x="5" y="25"/>
                </a:lnTo>
                <a:lnTo>
                  <a:pt x="5" y="25"/>
                </a:lnTo>
                <a:lnTo>
                  <a:pt x="5" y="26"/>
                </a:lnTo>
                <a:lnTo>
                  <a:pt x="5" y="27"/>
                </a:lnTo>
                <a:lnTo>
                  <a:pt x="4" y="27"/>
                </a:lnTo>
                <a:lnTo>
                  <a:pt x="3" y="27"/>
                </a:lnTo>
                <a:lnTo>
                  <a:pt x="2" y="27"/>
                </a:lnTo>
                <a:lnTo>
                  <a:pt x="2" y="27"/>
                </a:lnTo>
                <a:lnTo>
                  <a:pt x="0" y="27"/>
                </a:lnTo>
                <a:lnTo>
                  <a:pt x="0" y="26"/>
                </a:lnTo>
                <a:lnTo>
                  <a:pt x="0" y="25"/>
                </a:lnTo>
                <a:lnTo>
                  <a:pt x="2" y="25"/>
                </a:lnTo>
                <a:lnTo>
                  <a:pt x="2" y="25"/>
                </a:lnTo>
                <a:lnTo>
                  <a:pt x="2" y="24"/>
                </a:lnTo>
                <a:lnTo>
                  <a:pt x="2" y="22"/>
                </a:lnTo>
                <a:lnTo>
                  <a:pt x="2" y="22"/>
                </a:lnTo>
                <a:lnTo>
                  <a:pt x="3" y="22"/>
                </a:lnTo>
                <a:lnTo>
                  <a:pt x="4" y="22"/>
                </a:lnTo>
                <a:lnTo>
                  <a:pt x="5" y="22"/>
                </a:lnTo>
                <a:lnTo>
                  <a:pt x="5" y="22"/>
                </a:lnTo>
                <a:lnTo>
                  <a:pt x="5" y="21"/>
                </a:lnTo>
                <a:lnTo>
                  <a:pt x="5" y="20"/>
                </a:lnTo>
                <a:lnTo>
                  <a:pt x="5" y="19"/>
                </a:lnTo>
                <a:lnTo>
                  <a:pt x="4" y="19"/>
                </a:lnTo>
                <a:lnTo>
                  <a:pt x="3" y="19"/>
                </a:lnTo>
                <a:lnTo>
                  <a:pt x="2" y="19"/>
                </a:lnTo>
                <a:lnTo>
                  <a:pt x="2" y="19"/>
                </a:lnTo>
                <a:lnTo>
                  <a:pt x="2" y="19"/>
                </a:lnTo>
                <a:lnTo>
                  <a:pt x="2" y="17"/>
                </a:lnTo>
                <a:lnTo>
                  <a:pt x="2" y="16"/>
                </a:lnTo>
                <a:lnTo>
                  <a:pt x="3" y="16"/>
                </a:lnTo>
                <a:lnTo>
                  <a:pt x="4" y="16"/>
                </a:lnTo>
                <a:lnTo>
                  <a:pt x="3" y="15"/>
                </a:lnTo>
                <a:lnTo>
                  <a:pt x="3" y="14"/>
                </a:lnTo>
                <a:lnTo>
                  <a:pt x="3" y="14"/>
                </a:lnTo>
                <a:lnTo>
                  <a:pt x="4" y="14"/>
                </a:lnTo>
                <a:lnTo>
                  <a:pt x="5" y="14"/>
                </a:lnTo>
                <a:lnTo>
                  <a:pt x="5" y="14"/>
                </a:lnTo>
                <a:lnTo>
                  <a:pt x="7" y="14"/>
                </a:lnTo>
                <a:lnTo>
                  <a:pt x="8" y="14"/>
                </a:lnTo>
                <a:lnTo>
                  <a:pt x="8" y="14"/>
                </a:lnTo>
                <a:lnTo>
                  <a:pt x="8" y="12"/>
                </a:lnTo>
                <a:lnTo>
                  <a:pt x="8" y="11"/>
                </a:lnTo>
                <a:lnTo>
                  <a:pt x="9" y="11"/>
                </a:lnTo>
                <a:lnTo>
                  <a:pt x="10" y="11"/>
                </a:lnTo>
                <a:lnTo>
                  <a:pt x="10" y="11"/>
                </a:lnTo>
                <a:lnTo>
                  <a:pt x="10" y="10"/>
                </a:lnTo>
                <a:lnTo>
                  <a:pt x="10" y="9"/>
                </a:lnTo>
                <a:lnTo>
                  <a:pt x="10" y="9"/>
                </a:lnTo>
                <a:lnTo>
                  <a:pt x="10" y="9"/>
                </a:lnTo>
                <a:lnTo>
                  <a:pt x="12" y="10"/>
                </a:lnTo>
                <a:lnTo>
                  <a:pt x="12" y="11"/>
                </a:lnTo>
                <a:lnTo>
                  <a:pt x="13" y="11"/>
                </a:lnTo>
                <a:lnTo>
                  <a:pt x="13" y="11"/>
                </a:lnTo>
                <a:lnTo>
                  <a:pt x="14" y="11"/>
                </a:lnTo>
                <a:lnTo>
                  <a:pt x="15" y="11"/>
                </a:lnTo>
                <a:lnTo>
                  <a:pt x="15" y="11"/>
                </a:lnTo>
                <a:lnTo>
                  <a:pt x="15" y="12"/>
                </a:lnTo>
                <a:lnTo>
                  <a:pt x="15" y="14"/>
                </a:lnTo>
                <a:lnTo>
                  <a:pt x="17" y="14"/>
                </a:lnTo>
                <a:lnTo>
                  <a:pt x="17" y="14"/>
                </a:lnTo>
                <a:lnTo>
                  <a:pt x="17" y="12"/>
                </a:lnTo>
                <a:lnTo>
                  <a:pt x="17" y="11"/>
                </a:lnTo>
                <a:lnTo>
                  <a:pt x="18" y="11"/>
                </a:lnTo>
                <a:lnTo>
                  <a:pt x="18" y="10"/>
                </a:lnTo>
                <a:lnTo>
                  <a:pt x="18" y="9"/>
                </a:lnTo>
                <a:lnTo>
                  <a:pt x="18" y="9"/>
                </a:lnTo>
                <a:lnTo>
                  <a:pt x="19" y="9"/>
                </a:lnTo>
                <a:lnTo>
                  <a:pt x="21" y="9"/>
                </a:lnTo>
                <a:lnTo>
                  <a:pt x="21" y="9"/>
                </a:lnTo>
                <a:lnTo>
                  <a:pt x="22" y="9"/>
                </a:lnTo>
                <a:lnTo>
                  <a:pt x="23" y="9"/>
                </a:lnTo>
                <a:lnTo>
                  <a:pt x="23" y="7"/>
                </a:lnTo>
                <a:lnTo>
                  <a:pt x="23" y="6"/>
                </a:lnTo>
                <a:lnTo>
                  <a:pt x="23" y="6"/>
                </a:lnTo>
                <a:lnTo>
                  <a:pt x="24" y="6"/>
                </a:lnTo>
                <a:lnTo>
                  <a:pt x="24" y="6"/>
                </a:lnTo>
                <a:lnTo>
                  <a:pt x="26" y="6"/>
                </a:lnTo>
                <a:lnTo>
                  <a:pt x="26" y="7"/>
                </a:lnTo>
                <a:lnTo>
                  <a:pt x="26" y="9"/>
                </a:lnTo>
                <a:lnTo>
                  <a:pt x="27" y="9"/>
                </a:lnTo>
                <a:lnTo>
                  <a:pt x="27" y="9"/>
                </a:lnTo>
                <a:lnTo>
                  <a:pt x="28" y="9"/>
                </a:lnTo>
                <a:lnTo>
                  <a:pt x="29" y="9"/>
                </a:lnTo>
                <a:lnTo>
                  <a:pt x="29" y="9"/>
                </a:lnTo>
                <a:lnTo>
                  <a:pt x="31" y="9"/>
                </a:lnTo>
                <a:lnTo>
                  <a:pt x="31" y="7"/>
                </a:lnTo>
                <a:lnTo>
                  <a:pt x="31" y="7"/>
                </a:lnTo>
                <a:lnTo>
                  <a:pt x="32" y="6"/>
                </a:lnTo>
                <a:lnTo>
                  <a:pt x="32" y="6"/>
                </a:lnTo>
                <a:lnTo>
                  <a:pt x="32" y="6"/>
                </a:lnTo>
                <a:lnTo>
                  <a:pt x="33" y="6"/>
                </a:lnTo>
                <a:lnTo>
                  <a:pt x="34" y="6"/>
                </a:lnTo>
                <a:lnTo>
                  <a:pt x="34" y="6"/>
                </a:lnTo>
                <a:lnTo>
                  <a:pt x="34" y="5"/>
                </a:lnTo>
                <a:lnTo>
                  <a:pt x="34" y="4"/>
                </a:lnTo>
                <a:lnTo>
                  <a:pt x="36" y="4"/>
                </a:lnTo>
                <a:lnTo>
                  <a:pt x="36" y="2"/>
                </a:lnTo>
                <a:lnTo>
                  <a:pt x="37" y="2"/>
                </a:lnTo>
                <a:lnTo>
                  <a:pt x="37" y="4"/>
                </a:lnTo>
                <a:lnTo>
                  <a:pt x="38" y="2"/>
                </a:lnTo>
                <a:lnTo>
                  <a:pt x="38" y="1"/>
                </a:lnTo>
                <a:lnTo>
                  <a:pt x="38" y="1"/>
                </a:lnTo>
                <a:lnTo>
                  <a:pt x="39" y="0"/>
                </a:lnTo>
                <a:lnTo>
                  <a:pt x="39" y="0"/>
                </a:lnTo>
                <a:lnTo>
                  <a:pt x="39" y="1"/>
                </a:lnTo>
                <a:lnTo>
                  <a:pt x="41" y="1"/>
                </a:lnTo>
                <a:lnTo>
                  <a:pt x="41" y="2"/>
                </a:lnTo>
                <a:lnTo>
                  <a:pt x="41" y="2"/>
                </a:lnTo>
                <a:lnTo>
                  <a:pt x="42" y="2"/>
                </a:lnTo>
                <a:lnTo>
                  <a:pt x="43" y="2"/>
                </a:lnTo>
                <a:lnTo>
                  <a:pt x="43" y="2"/>
                </a:lnTo>
                <a:lnTo>
                  <a:pt x="44" y="2"/>
                </a:lnTo>
                <a:lnTo>
                  <a:pt x="46" y="2"/>
                </a:lnTo>
                <a:lnTo>
                  <a:pt x="46" y="2"/>
                </a:lnTo>
                <a:lnTo>
                  <a:pt x="47" y="2"/>
                </a:lnTo>
                <a:lnTo>
                  <a:pt x="48" y="2"/>
                </a:lnTo>
                <a:lnTo>
                  <a:pt x="48" y="4"/>
                </a:lnTo>
                <a:lnTo>
                  <a:pt x="48" y="4"/>
                </a:lnTo>
                <a:lnTo>
                  <a:pt x="48" y="5"/>
                </a:lnTo>
                <a:lnTo>
                  <a:pt x="48" y="5"/>
                </a:lnTo>
                <a:lnTo>
                  <a:pt x="48" y="6"/>
                </a:lnTo>
                <a:lnTo>
                  <a:pt x="48" y="6"/>
                </a:lnTo>
                <a:lnTo>
                  <a:pt x="48" y="7"/>
                </a:lnTo>
                <a:lnTo>
                  <a:pt x="50" y="7"/>
                </a:lnTo>
                <a:lnTo>
                  <a:pt x="51" y="7"/>
                </a:lnTo>
                <a:lnTo>
                  <a:pt x="51" y="7"/>
                </a:lnTo>
                <a:lnTo>
                  <a:pt x="51" y="7"/>
                </a:lnTo>
                <a:lnTo>
                  <a:pt x="52" y="9"/>
                </a:lnTo>
                <a:lnTo>
                  <a:pt x="52" y="9"/>
                </a:lnTo>
                <a:lnTo>
                  <a:pt x="52" y="10"/>
                </a:lnTo>
                <a:lnTo>
                  <a:pt x="51" y="10"/>
                </a:lnTo>
                <a:lnTo>
                  <a:pt x="51" y="10"/>
                </a:lnTo>
                <a:lnTo>
                  <a:pt x="50" y="10"/>
                </a:lnTo>
                <a:lnTo>
                  <a:pt x="48" y="10"/>
                </a:lnTo>
                <a:lnTo>
                  <a:pt x="48" y="10"/>
                </a:lnTo>
                <a:lnTo>
                  <a:pt x="47" y="10"/>
                </a:lnTo>
                <a:lnTo>
                  <a:pt x="46" y="10"/>
                </a:lnTo>
                <a:lnTo>
                  <a:pt x="46" y="10"/>
                </a:lnTo>
                <a:lnTo>
                  <a:pt x="44" y="11"/>
                </a:lnTo>
                <a:lnTo>
                  <a:pt x="44" y="11"/>
                </a:lnTo>
                <a:lnTo>
                  <a:pt x="44" y="12"/>
                </a:lnTo>
                <a:lnTo>
                  <a:pt x="43" y="14"/>
                </a:lnTo>
                <a:lnTo>
                  <a:pt x="43" y="14"/>
                </a:lnTo>
                <a:lnTo>
                  <a:pt x="44" y="15"/>
                </a:lnTo>
                <a:lnTo>
                  <a:pt x="44" y="15"/>
                </a:lnTo>
                <a:lnTo>
                  <a:pt x="46" y="15"/>
                </a:lnTo>
                <a:lnTo>
                  <a:pt x="46" y="14"/>
                </a:lnTo>
                <a:lnTo>
                  <a:pt x="46" y="14"/>
                </a:lnTo>
                <a:lnTo>
                  <a:pt x="46" y="12"/>
                </a:lnTo>
                <a:lnTo>
                  <a:pt x="46" y="14"/>
                </a:lnTo>
                <a:lnTo>
                  <a:pt x="46" y="14"/>
                </a:lnTo>
                <a:lnTo>
                  <a:pt x="46" y="15"/>
                </a:lnTo>
                <a:lnTo>
                  <a:pt x="46" y="16"/>
                </a:lnTo>
                <a:lnTo>
                  <a:pt x="46" y="16"/>
                </a:lnTo>
                <a:lnTo>
                  <a:pt x="46" y="17"/>
                </a:lnTo>
                <a:lnTo>
                  <a:pt x="47" y="19"/>
                </a:lnTo>
                <a:lnTo>
                  <a:pt x="47" y="19"/>
                </a:lnTo>
                <a:lnTo>
                  <a:pt x="47" y="20"/>
                </a:lnTo>
                <a:lnTo>
                  <a:pt x="48" y="21"/>
                </a:lnTo>
                <a:lnTo>
                  <a:pt x="48" y="21"/>
                </a:lnTo>
                <a:lnTo>
                  <a:pt x="50" y="21"/>
                </a:lnTo>
                <a:lnTo>
                  <a:pt x="50" y="20"/>
                </a:lnTo>
                <a:lnTo>
                  <a:pt x="50" y="21"/>
                </a:lnTo>
                <a:lnTo>
                  <a:pt x="51" y="21"/>
                </a:lnTo>
                <a:lnTo>
                  <a:pt x="51" y="22"/>
                </a:lnTo>
                <a:lnTo>
                  <a:pt x="51" y="22"/>
                </a:lnTo>
                <a:lnTo>
                  <a:pt x="51" y="24"/>
                </a:lnTo>
                <a:lnTo>
                  <a:pt x="52" y="22"/>
                </a:lnTo>
                <a:lnTo>
                  <a:pt x="53" y="22"/>
                </a:lnTo>
                <a:lnTo>
                  <a:pt x="52" y="24"/>
                </a:lnTo>
                <a:lnTo>
                  <a:pt x="52" y="25"/>
                </a:lnTo>
                <a:lnTo>
                  <a:pt x="52" y="25"/>
                </a:lnTo>
                <a:lnTo>
                  <a:pt x="52" y="26"/>
                </a:lnTo>
                <a:lnTo>
                  <a:pt x="52" y="26"/>
                </a:lnTo>
                <a:lnTo>
                  <a:pt x="53" y="26"/>
                </a:lnTo>
                <a:lnTo>
                  <a:pt x="53" y="27"/>
                </a:lnTo>
                <a:lnTo>
                  <a:pt x="53" y="27"/>
                </a:lnTo>
                <a:lnTo>
                  <a:pt x="55" y="29"/>
                </a:lnTo>
                <a:lnTo>
                  <a:pt x="56" y="27"/>
                </a:lnTo>
                <a:lnTo>
                  <a:pt x="56" y="29"/>
                </a:lnTo>
                <a:lnTo>
                  <a:pt x="56" y="29"/>
                </a:lnTo>
                <a:lnTo>
                  <a:pt x="57" y="30"/>
                </a:lnTo>
                <a:lnTo>
                  <a:pt x="57" y="30"/>
                </a:lnTo>
                <a:lnTo>
                  <a:pt x="56" y="31"/>
                </a:lnTo>
                <a:lnTo>
                  <a:pt x="56" y="33"/>
                </a:lnTo>
                <a:lnTo>
                  <a:pt x="56" y="33"/>
                </a:lnTo>
                <a:lnTo>
                  <a:pt x="56" y="34"/>
                </a:lnTo>
                <a:lnTo>
                  <a:pt x="56" y="35"/>
                </a:lnTo>
                <a:lnTo>
                  <a:pt x="56" y="35"/>
                </a:lnTo>
                <a:lnTo>
                  <a:pt x="57" y="36"/>
                </a:lnTo>
                <a:lnTo>
                  <a:pt x="57" y="36"/>
                </a:lnTo>
                <a:lnTo>
                  <a:pt x="58" y="36"/>
                </a:lnTo>
                <a:lnTo>
                  <a:pt x="58" y="38"/>
                </a:lnTo>
                <a:lnTo>
                  <a:pt x="58" y="38"/>
                </a:lnTo>
                <a:lnTo>
                  <a:pt x="60" y="39"/>
                </a:lnTo>
                <a:lnTo>
                  <a:pt x="61" y="39"/>
                </a:lnTo>
                <a:lnTo>
                  <a:pt x="62" y="38"/>
                </a:lnTo>
                <a:lnTo>
                  <a:pt x="62" y="39"/>
                </a:lnTo>
                <a:lnTo>
                  <a:pt x="62" y="40"/>
                </a:lnTo>
                <a:lnTo>
                  <a:pt x="63" y="41"/>
                </a:lnTo>
                <a:lnTo>
                  <a:pt x="63" y="41"/>
                </a:lnTo>
                <a:lnTo>
                  <a:pt x="63" y="41"/>
                </a:lnTo>
                <a:lnTo>
                  <a:pt x="62" y="44"/>
                </a:lnTo>
                <a:lnTo>
                  <a:pt x="62" y="44"/>
                </a:lnTo>
                <a:lnTo>
                  <a:pt x="63" y="44"/>
                </a:lnTo>
                <a:lnTo>
                  <a:pt x="65" y="44"/>
                </a:lnTo>
                <a:lnTo>
                  <a:pt x="65" y="44"/>
                </a:lnTo>
                <a:lnTo>
                  <a:pt x="66" y="44"/>
                </a:lnTo>
                <a:lnTo>
                  <a:pt x="66" y="44"/>
                </a:lnTo>
                <a:lnTo>
                  <a:pt x="67" y="44"/>
                </a:lnTo>
                <a:lnTo>
                  <a:pt x="67" y="44"/>
                </a:lnTo>
                <a:lnTo>
                  <a:pt x="68" y="44"/>
                </a:lnTo>
                <a:lnTo>
                  <a:pt x="70" y="44"/>
                </a:lnTo>
                <a:lnTo>
                  <a:pt x="70" y="44"/>
                </a:lnTo>
                <a:lnTo>
                  <a:pt x="70" y="45"/>
                </a:lnTo>
                <a:lnTo>
                  <a:pt x="68" y="46"/>
                </a:lnTo>
                <a:lnTo>
                  <a:pt x="67" y="46"/>
                </a:lnTo>
                <a:lnTo>
                  <a:pt x="67" y="46"/>
                </a:lnTo>
                <a:lnTo>
                  <a:pt x="67" y="48"/>
                </a:lnTo>
                <a:lnTo>
                  <a:pt x="67" y="49"/>
                </a:lnTo>
                <a:lnTo>
                  <a:pt x="67" y="49"/>
                </a:lnTo>
                <a:lnTo>
                  <a:pt x="67" y="49"/>
                </a:lnTo>
                <a:lnTo>
                  <a:pt x="67" y="49"/>
                </a:lnTo>
                <a:lnTo>
                  <a:pt x="67" y="50"/>
                </a:lnTo>
                <a:lnTo>
                  <a:pt x="67" y="51"/>
                </a:lnTo>
                <a:lnTo>
                  <a:pt x="68" y="51"/>
                </a:lnTo>
                <a:lnTo>
                  <a:pt x="70" y="51"/>
                </a:lnTo>
                <a:lnTo>
                  <a:pt x="68" y="53"/>
                </a:lnTo>
                <a:lnTo>
                  <a:pt x="68" y="54"/>
                </a:lnTo>
                <a:lnTo>
                  <a:pt x="68" y="54"/>
                </a:lnTo>
                <a:lnTo>
                  <a:pt x="67" y="55"/>
                </a:lnTo>
                <a:lnTo>
                  <a:pt x="67" y="55"/>
                </a:lnTo>
                <a:lnTo>
                  <a:pt x="67" y="56"/>
                </a:lnTo>
                <a:lnTo>
                  <a:pt x="66" y="56"/>
                </a:lnTo>
                <a:lnTo>
                  <a:pt x="66" y="58"/>
                </a:lnTo>
                <a:lnTo>
                  <a:pt x="65" y="59"/>
                </a:lnTo>
                <a:lnTo>
                  <a:pt x="65" y="60"/>
                </a:lnTo>
                <a:lnTo>
                  <a:pt x="65" y="60"/>
                </a:lnTo>
                <a:lnTo>
                  <a:pt x="65" y="60"/>
                </a:lnTo>
                <a:lnTo>
                  <a:pt x="65" y="61"/>
                </a:lnTo>
                <a:lnTo>
                  <a:pt x="66" y="63"/>
                </a:lnTo>
                <a:lnTo>
                  <a:pt x="65" y="63"/>
                </a:lnTo>
                <a:lnTo>
                  <a:pt x="65" y="63"/>
                </a:lnTo>
                <a:lnTo>
                  <a:pt x="65" y="64"/>
                </a:lnTo>
                <a:lnTo>
                  <a:pt x="65" y="65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64" name="Freeform 532" hidden="1">
            <a:extLst>
              <a:ext uri="{FF2B5EF4-FFF2-40B4-BE49-F238E27FC236}">
                <a16:creationId xmlns:a16="http://schemas.microsoft.com/office/drawing/2014/main" id="{CCB8A524-5A56-4589-858F-029F53710A30}"/>
              </a:ext>
            </a:extLst>
          </p:cNvPr>
          <p:cNvSpPr>
            <a:spLocks/>
          </p:cNvSpPr>
          <p:nvPr/>
        </p:nvSpPr>
        <p:spPr bwMode="auto">
          <a:xfrm>
            <a:off x="12778514" y="3998312"/>
            <a:ext cx="1054768" cy="1054768"/>
          </a:xfrm>
          <a:custGeom>
            <a:avLst/>
            <a:gdLst>
              <a:gd name="T0" fmla="*/ 52 w 95"/>
              <a:gd name="T1" fmla="*/ 8 h 95"/>
              <a:gd name="T2" fmla="*/ 52 w 95"/>
              <a:gd name="T3" fmla="*/ 15 h 95"/>
              <a:gd name="T4" fmla="*/ 52 w 95"/>
              <a:gd name="T5" fmla="*/ 23 h 95"/>
              <a:gd name="T6" fmla="*/ 55 w 95"/>
              <a:gd name="T7" fmla="*/ 29 h 95"/>
              <a:gd name="T8" fmla="*/ 60 w 95"/>
              <a:gd name="T9" fmla="*/ 34 h 95"/>
              <a:gd name="T10" fmla="*/ 66 w 95"/>
              <a:gd name="T11" fmla="*/ 36 h 95"/>
              <a:gd name="T12" fmla="*/ 71 w 95"/>
              <a:gd name="T13" fmla="*/ 36 h 95"/>
              <a:gd name="T14" fmla="*/ 74 w 95"/>
              <a:gd name="T15" fmla="*/ 42 h 95"/>
              <a:gd name="T16" fmla="*/ 79 w 95"/>
              <a:gd name="T17" fmla="*/ 44 h 95"/>
              <a:gd name="T18" fmla="*/ 82 w 95"/>
              <a:gd name="T19" fmla="*/ 48 h 95"/>
              <a:gd name="T20" fmla="*/ 86 w 95"/>
              <a:gd name="T21" fmla="*/ 53 h 95"/>
              <a:gd name="T22" fmla="*/ 92 w 95"/>
              <a:gd name="T23" fmla="*/ 57 h 95"/>
              <a:gd name="T24" fmla="*/ 92 w 95"/>
              <a:gd name="T25" fmla="*/ 61 h 95"/>
              <a:gd name="T26" fmla="*/ 87 w 95"/>
              <a:gd name="T27" fmla="*/ 66 h 95"/>
              <a:gd name="T28" fmla="*/ 91 w 95"/>
              <a:gd name="T29" fmla="*/ 70 h 95"/>
              <a:gd name="T30" fmla="*/ 90 w 95"/>
              <a:gd name="T31" fmla="*/ 75 h 95"/>
              <a:gd name="T32" fmla="*/ 87 w 95"/>
              <a:gd name="T33" fmla="*/ 75 h 95"/>
              <a:gd name="T34" fmla="*/ 85 w 95"/>
              <a:gd name="T35" fmla="*/ 75 h 95"/>
              <a:gd name="T36" fmla="*/ 82 w 95"/>
              <a:gd name="T37" fmla="*/ 80 h 95"/>
              <a:gd name="T38" fmla="*/ 81 w 95"/>
              <a:gd name="T39" fmla="*/ 85 h 95"/>
              <a:gd name="T40" fmla="*/ 76 w 95"/>
              <a:gd name="T41" fmla="*/ 87 h 95"/>
              <a:gd name="T42" fmla="*/ 74 w 95"/>
              <a:gd name="T43" fmla="*/ 87 h 95"/>
              <a:gd name="T44" fmla="*/ 76 w 95"/>
              <a:gd name="T45" fmla="*/ 82 h 95"/>
              <a:gd name="T46" fmla="*/ 68 w 95"/>
              <a:gd name="T47" fmla="*/ 82 h 95"/>
              <a:gd name="T48" fmla="*/ 65 w 95"/>
              <a:gd name="T49" fmla="*/ 78 h 95"/>
              <a:gd name="T50" fmla="*/ 63 w 95"/>
              <a:gd name="T51" fmla="*/ 85 h 95"/>
              <a:gd name="T52" fmla="*/ 62 w 95"/>
              <a:gd name="T53" fmla="*/ 91 h 95"/>
              <a:gd name="T54" fmla="*/ 61 w 95"/>
              <a:gd name="T55" fmla="*/ 91 h 95"/>
              <a:gd name="T56" fmla="*/ 55 w 95"/>
              <a:gd name="T57" fmla="*/ 89 h 95"/>
              <a:gd name="T58" fmla="*/ 48 w 95"/>
              <a:gd name="T59" fmla="*/ 90 h 95"/>
              <a:gd name="T60" fmla="*/ 43 w 95"/>
              <a:gd name="T61" fmla="*/ 92 h 95"/>
              <a:gd name="T62" fmla="*/ 38 w 95"/>
              <a:gd name="T63" fmla="*/ 94 h 95"/>
              <a:gd name="T64" fmla="*/ 33 w 95"/>
              <a:gd name="T65" fmla="*/ 87 h 95"/>
              <a:gd name="T66" fmla="*/ 26 w 95"/>
              <a:gd name="T67" fmla="*/ 87 h 95"/>
              <a:gd name="T68" fmla="*/ 26 w 95"/>
              <a:gd name="T69" fmla="*/ 81 h 95"/>
              <a:gd name="T70" fmla="*/ 31 w 95"/>
              <a:gd name="T71" fmla="*/ 73 h 95"/>
              <a:gd name="T72" fmla="*/ 28 w 95"/>
              <a:gd name="T73" fmla="*/ 68 h 95"/>
              <a:gd name="T74" fmla="*/ 27 w 95"/>
              <a:gd name="T75" fmla="*/ 66 h 95"/>
              <a:gd name="T76" fmla="*/ 24 w 95"/>
              <a:gd name="T77" fmla="*/ 63 h 95"/>
              <a:gd name="T78" fmla="*/ 18 w 95"/>
              <a:gd name="T79" fmla="*/ 58 h 95"/>
              <a:gd name="T80" fmla="*/ 18 w 95"/>
              <a:gd name="T81" fmla="*/ 52 h 95"/>
              <a:gd name="T82" fmla="*/ 13 w 95"/>
              <a:gd name="T83" fmla="*/ 48 h 95"/>
              <a:gd name="T84" fmla="*/ 12 w 95"/>
              <a:gd name="T85" fmla="*/ 43 h 95"/>
              <a:gd name="T86" fmla="*/ 7 w 95"/>
              <a:gd name="T87" fmla="*/ 39 h 95"/>
              <a:gd name="T88" fmla="*/ 7 w 95"/>
              <a:gd name="T89" fmla="*/ 37 h 95"/>
              <a:gd name="T90" fmla="*/ 7 w 95"/>
              <a:gd name="T91" fmla="*/ 32 h 95"/>
              <a:gd name="T92" fmla="*/ 13 w 95"/>
              <a:gd name="T93" fmla="*/ 31 h 95"/>
              <a:gd name="T94" fmla="*/ 9 w 95"/>
              <a:gd name="T95" fmla="*/ 27 h 95"/>
              <a:gd name="T96" fmla="*/ 4 w 95"/>
              <a:gd name="T97" fmla="*/ 24 h 95"/>
              <a:gd name="T98" fmla="*/ 0 w 95"/>
              <a:gd name="T99" fmla="*/ 19 h 95"/>
              <a:gd name="T100" fmla="*/ 4 w 95"/>
              <a:gd name="T101" fmla="*/ 15 h 95"/>
              <a:gd name="T102" fmla="*/ 9 w 95"/>
              <a:gd name="T103" fmla="*/ 14 h 95"/>
              <a:gd name="T104" fmla="*/ 16 w 95"/>
              <a:gd name="T105" fmla="*/ 15 h 95"/>
              <a:gd name="T106" fmla="*/ 19 w 95"/>
              <a:gd name="T107" fmla="*/ 12 h 95"/>
              <a:gd name="T108" fmla="*/ 26 w 95"/>
              <a:gd name="T109" fmla="*/ 10 h 95"/>
              <a:gd name="T110" fmla="*/ 28 w 95"/>
              <a:gd name="T111" fmla="*/ 10 h 95"/>
              <a:gd name="T112" fmla="*/ 32 w 95"/>
              <a:gd name="T113" fmla="*/ 7 h 95"/>
              <a:gd name="T114" fmla="*/ 36 w 95"/>
              <a:gd name="T115" fmla="*/ 0 h 95"/>
              <a:gd name="T116" fmla="*/ 39 w 95"/>
              <a:gd name="T117" fmla="*/ 4 h 95"/>
              <a:gd name="T118" fmla="*/ 42 w 95"/>
              <a:gd name="T119" fmla="*/ 10 h 95"/>
              <a:gd name="T120" fmla="*/ 45 w 95"/>
              <a:gd name="T121" fmla="*/ 5 h 95"/>
              <a:gd name="T122" fmla="*/ 50 w 95"/>
              <a:gd name="T123" fmla="*/ 2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5" h="95">
                <a:moveTo>
                  <a:pt x="50" y="2"/>
                </a:moveTo>
                <a:lnTo>
                  <a:pt x="50" y="3"/>
                </a:lnTo>
                <a:lnTo>
                  <a:pt x="51" y="4"/>
                </a:lnTo>
                <a:lnTo>
                  <a:pt x="51" y="4"/>
                </a:lnTo>
                <a:lnTo>
                  <a:pt x="51" y="4"/>
                </a:lnTo>
                <a:lnTo>
                  <a:pt x="51" y="7"/>
                </a:lnTo>
                <a:lnTo>
                  <a:pt x="52" y="7"/>
                </a:lnTo>
                <a:lnTo>
                  <a:pt x="52" y="7"/>
                </a:lnTo>
                <a:lnTo>
                  <a:pt x="52" y="8"/>
                </a:lnTo>
                <a:lnTo>
                  <a:pt x="51" y="9"/>
                </a:lnTo>
                <a:lnTo>
                  <a:pt x="51" y="9"/>
                </a:lnTo>
                <a:lnTo>
                  <a:pt x="51" y="10"/>
                </a:lnTo>
                <a:lnTo>
                  <a:pt x="52" y="12"/>
                </a:lnTo>
                <a:lnTo>
                  <a:pt x="52" y="12"/>
                </a:lnTo>
                <a:lnTo>
                  <a:pt x="52" y="13"/>
                </a:lnTo>
                <a:lnTo>
                  <a:pt x="52" y="14"/>
                </a:lnTo>
                <a:lnTo>
                  <a:pt x="52" y="14"/>
                </a:lnTo>
                <a:lnTo>
                  <a:pt x="52" y="15"/>
                </a:lnTo>
                <a:lnTo>
                  <a:pt x="52" y="17"/>
                </a:lnTo>
                <a:lnTo>
                  <a:pt x="52" y="17"/>
                </a:lnTo>
                <a:lnTo>
                  <a:pt x="52" y="18"/>
                </a:lnTo>
                <a:lnTo>
                  <a:pt x="52" y="19"/>
                </a:lnTo>
                <a:lnTo>
                  <a:pt x="51" y="19"/>
                </a:lnTo>
                <a:lnTo>
                  <a:pt x="51" y="21"/>
                </a:lnTo>
                <a:lnTo>
                  <a:pt x="51" y="22"/>
                </a:lnTo>
                <a:lnTo>
                  <a:pt x="51" y="23"/>
                </a:lnTo>
                <a:lnTo>
                  <a:pt x="52" y="23"/>
                </a:lnTo>
                <a:lnTo>
                  <a:pt x="52" y="24"/>
                </a:lnTo>
                <a:lnTo>
                  <a:pt x="52" y="26"/>
                </a:lnTo>
                <a:lnTo>
                  <a:pt x="52" y="26"/>
                </a:lnTo>
                <a:lnTo>
                  <a:pt x="53" y="26"/>
                </a:lnTo>
                <a:lnTo>
                  <a:pt x="53" y="27"/>
                </a:lnTo>
                <a:lnTo>
                  <a:pt x="53" y="28"/>
                </a:lnTo>
                <a:lnTo>
                  <a:pt x="55" y="28"/>
                </a:lnTo>
                <a:lnTo>
                  <a:pt x="55" y="28"/>
                </a:lnTo>
                <a:lnTo>
                  <a:pt x="55" y="29"/>
                </a:lnTo>
                <a:lnTo>
                  <a:pt x="55" y="31"/>
                </a:lnTo>
                <a:lnTo>
                  <a:pt x="56" y="31"/>
                </a:lnTo>
                <a:lnTo>
                  <a:pt x="56" y="32"/>
                </a:lnTo>
                <a:lnTo>
                  <a:pt x="56" y="33"/>
                </a:lnTo>
                <a:lnTo>
                  <a:pt x="57" y="33"/>
                </a:lnTo>
                <a:lnTo>
                  <a:pt x="57" y="33"/>
                </a:lnTo>
                <a:lnTo>
                  <a:pt x="58" y="33"/>
                </a:lnTo>
                <a:lnTo>
                  <a:pt x="60" y="33"/>
                </a:lnTo>
                <a:lnTo>
                  <a:pt x="60" y="34"/>
                </a:lnTo>
                <a:lnTo>
                  <a:pt x="61" y="34"/>
                </a:lnTo>
                <a:lnTo>
                  <a:pt x="61" y="36"/>
                </a:lnTo>
                <a:lnTo>
                  <a:pt x="61" y="36"/>
                </a:lnTo>
                <a:lnTo>
                  <a:pt x="62" y="36"/>
                </a:lnTo>
                <a:lnTo>
                  <a:pt x="63" y="36"/>
                </a:lnTo>
                <a:lnTo>
                  <a:pt x="63" y="36"/>
                </a:lnTo>
                <a:lnTo>
                  <a:pt x="65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7" y="38"/>
                </a:lnTo>
                <a:lnTo>
                  <a:pt x="68" y="38"/>
                </a:lnTo>
                <a:lnTo>
                  <a:pt x="68" y="38"/>
                </a:lnTo>
                <a:lnTo>
                  <a:pt x="68" y="37"/>
                </a:lnTo>
                <a:lnTo>
                  <a:pt x="70" y="36"/>
                </a:lnTo>
                <a:lnTo>
                  <a:pt x="70" y="36"/>
                </a:lnTo>
                <a:lnTo>
                  <a:pt x="71" y="36"/>
                </a:lnTo>
                <a:lnTo>
                  <a:pt x="71" y="36"/>
                </a:lnTo>
                <a:lnTo>
                  <a:pt x="72" y="36"/>
                </a:lnTo>
                <a:lnTo>
                  <a:pt x="72" y="37"/>
                </a:lnTo>
                <a:lnTo>
                  <a:pt x="72" y="38"/>
                </a:lnTo>
                <a:lnTo>
                  <a:pt x="74" y="38"/>
                </a:lnTo>
                <a:lnTo>
                  <a:pt x="74" y="39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2"/>
                </a:lnTo>
                <a:lnTo>
                  <a:pt x="74" y="43"/>
                </a:lnTo>
                <a:lnTo>
                  <a:pt x="75" y="44"/>
                </a:lnTo>
                <a:lnTo>
                  <a:pt x="76" y="44"/>
                </a:lnTo>
                <a:lnTo>
                  <a:pt x="76" y="44"/>
                </a:lnTo>
                <a:lnTo>
                  <a:pt x="76" y="46"/>
                </a:lnTo>
                <a:lnTo>
                  <a:pt x="77" y="46"/>
                </a:lnTo>
                <a:lnTo>
                  <a:pt x="79" y="46"/>
                </a:lnTo>
                <a:lnTo>
                  <a:pt x="79" y="44"/>
                </a:lnTo>
                <a:lnTo>
                  <a:pt x="79" y="44"/>
                </a:lnTo>
                <a:lnTo>
                  <a:pt x="80" y="43"/>
                </a:lnTo>
                <a:lnTo>
                  <a:pt x="80" y="43"/>
                </a:lnTo>
                <a:lnTo>
                  <a:pt x="81" y="44"/>
                </a:lnTo>
                <a:lnTo>
                  <a:pt x="81" y="44"/>
                </a:lnTo>
                <a:lnTo>
                  <a:pt x="81" y="44"/>
                </a:lnTo>
                <a:lnTo>
                  <a:pt x="82" y="46"/>
                </a:lnTo>
                <a:lnTo>
                  <a:pt x="82" y="47"/>
                </a:lnTo>
                <a:lnTo>
                  <a:pt x="82" y="47"/>
                </a:lnTo>
                <a:lnTo>
                  <a:pt x="82" y="48"/>
                </a:lnTo>
                <a:lnTo>
                  <a:pt x="82" y="49"/>
                </a:lnTo>
                <a:lnTo>
                  <a:pt x="82" y="49"/>
                </a:lnTo>
                <a:lnTo>
                  <a:pt x="82" y="51"/>
                </a:lnTo>
                <a:lnTo>
                  <a:pt x="82" y="52"/>
                </a:lnTo>
                <a:lnTo>
                  <a:pt x="84" y="52"/>
                </a:lnTo>
                <a:lnTo>
                  <a:pt x="84" y="52"/>
                </a:lnTo>
                <a:lnTo>
                  <a:pt x="85" y="53"/>
                </a:lnTo>
                <a:lnTo>
                  <a:pt x="85" y="53"/>
                </a:lnTo>
                <a:lnTo>
                  <a:pt x="86" y="53"/>
                </a:lnTo>
                <a:lnTo>
                  <a:pt x="87" y="55"/>
                </a:lnTo>
                <a:lnTo>
                  <a:pt x="87" y="55"/>
                </a:lnTo>
                <a:lnTo>
                  <a:pt x="87" y="56"/>
                </a:lnTo>
                <a:lnTo>
                  <a:pt x="87" y="56"/>
                </a:lnTo>
                <a:lnTo>
                  <a:pt x="89" y="56"/>
                </a:lnTo>
                <a:lnTo>
                  <a:pt x="90" y="56"/>
                </a:lnTo>
                <a:lnTo>
                  <a:pt x="90" y="56"/>
                </a:lnTo>
                <a:lnTo>
                  <a:pt x="91" y="57"/>
                </a:lnTo>
                <a:lnTo>
                  <a:pt x="92" y="57"/>
                </a:lnTo>
                <a:lnTo>
                  <a:pt x="92" y="57"/>
                </a:lnTo>
                <a:lnTo>
                  <a:pt x="92" y="58"/>
                </a:lnTo>
                <a:lnTo>
                  <a:pt x="94" y="58"/>
                </a:lnTo>
                <a:lnTo>
                  <a:pt x="95" y="58"/>
                </a:lnTo>
                <a:lnTo>
                  <a:pt x="94" y="60"/>
                </a:lnTo>
                <a:lnTo>
                  <a:pt x="94" y="60"/>
                </a:lnTo>
                <a:lnTo>
                  <a:pt x="94" y="61"/>
                </a:lnTo>
                <a:lnTo>
                  <a:pt x="94" y="61"/>
                </a:lnTo>
                <a:lnTo>
                  <a:pt x="92" y="61"/>
                </a:lnTo>
                <a:lnTo>
                  <a:pt x="92" y="62"/>
                </a:lnTo>
                <a:lnTo>
                  <a:pt x="91" y="62"/>
                </a:lnTo>
                <a:lnTo>
                  <a:pt x="91" y="63"/>
                </a:lnTo>
                <a:lnTo>
                  <a:pt x="90" y="63"/>
                </a:lnTo>
                <a:lnTo>
                  <a:pt x="90" y="63"/>
                </a:lnTo>
                <a:lnTo>
                  <a:pt x="89" y="63"/>
                </a:lnTo>
                <a:lnTo>
                  <a:pt x="87" y="63"/>
                </a:lnTo>
                <a:lnTo>
                  <a:pt x="87" y="65"/>
                </a:lnTo>
                <a:lnTo>
                  <a:pt x="87" y="66"/>
                </a:lnTo>
                <a:lnTo>
                  <a:pt x="87" y="66"/>
                </a:lnTo>
                <a:lnTo>
                  <a:pt x="89" y="67"/>
                </a:lnTo>
                <a:lnTo>
                  <a:pt x="90" y="67"/>
                </a:lnTo>
                <a:lnTo>
                  <a:pt x="90" y="66"/>
                </a:lnTo>
                <a:lnTo>
                  <a:pt x="91" y="66"/>
                </a:lnTo>
                <a:lnTo>
                  <a:pt x="91" y="67"/>
                </a:lnTo>
                <a:lnTo>
                  <a:pt x="91" y="68"/>
                </a:lnTo>
                <a:lnTo>
                  <a:pt x="91" y="68"/>
                </a:lnTo>
                <a:lnTo>
                  <a:pt x="91" y="70"/>
                </a:lnTo>
                <a:lnTo>
                  <a:pt x="91" y="70"/>
                </a:lnTo>
                <a:lnTo>
                  <a:pt x="90" y="71"/>
                </a:lnTo>
                <a:lnTo>
                  <a:pt x="90" y="71"/>
                </a:lnTo>
                <a:lnTo>
                  <a:pt x="91" y="72"/>
                </a:lnTo>
                <a:lnTo>
                  <a:pt x="90" y="71"/>
                </a:lnTo>
                <a:lnTo>
                  <a:pt x="90" y="72"/>
                </a:lnTo>
                <a:lnTo>
                  <a:pt x="90" y="73"/>
                </a:lnTo>
                <a:lnTo>
                  <a:pt x="90" y="73"/>
                </a:lnTo>
                <a:lnTo>
                  <a:pt x="90" y="75"/>
                </a:lnTo>
                <a:lnTo>
                  <a:pt x="90" y="75"/>
                </a:lnTo>
                <a:lnTo>
                  <a:pt x="90" y="76"/>
                </a:lnTo>
                <a:lnTo>
                  <a:pt x="90" y="76"/>
                </a:lnTo>
                <a:lnTo>
                  <a:pt x="89" y="77"/>
                </a:lnTo>
                <a:lnTo>
                  <a:pt x="87" y="77"/>
                </a:lnTo>
                <a:lnTo>
                  <a:pt x="89" y="76"/>
                </a:lnTo>
                <a:lnTo>
                  <a:pt x="87" y="76"/>
                </a:lnTo>
                <a:lnTo>
                  <a:pt x="87" y="75"/>
                </a:lnTo>
                <a:lnTo>
                  <a:pt x="87" y="75"/>
                </a:lnTo>
                <a:lnTo>
                  <a:pt x="87" y="75"/>
                </a:lnTo>
                <a:lnTo>
                  <a:pt x="86" y="75"/>
                </a:lnTo>
                <a:lnTo>
                  <a:pt x="86" y="76"/>
                </a:lnTo>
                <a:lnTo>
                  <a:pt x="86" y="76"/>
                </a:lnTo>
                <a:lnTo>
                  <a:pt x="85" y="77"/>
                </a:lnTo>
                <a:lnTo>
                  <a:pt x="85" y="77"/>
                </a:lnTo>
                <a:lnTo>
                  <a:pt x="85" y="76"/>
                </a:lnTo>
                <a:lnTo>
                  <a:pt x="85" y="75"/>
                </a:lnTo>
                <a:lnTo>
                  <a:pt x="85" y="75"/>
                </a:lnTo>
                <a:lnTo>
                  <a:pt x="84" y="75"/>
                </a:lnTo>
                <a:lnTo>
                  <a:pt x="82" y="75"/>
                </a:lnTo>
                <a:lnTo>
                  <a:pt x="82" y="76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82" y="78"/>
                </a:lnTo>
                <a:lnTo>
                  <a:pt x="82" y="80"/>
                </a:lnTo>
                <a:lnTo>
                  <a:pt x="82" y="80"/>
                </a:lnTo>
                <a:lnTo>
                  <a:pt x="82" y="81"/>
                </a:lnTo>
                <a:lnTo>
                  <a:pt x="82" y="82"/>
                </a:lnTo>
                <a:lnTo>
                  <a:pt x="82" y="82"/>
                </a:lnTo>
                <a:lnTo>
                  <a:pt x="82" y="82"/>
                </a:lnTo>
                <a:lnTo>
                  <a:pt x="82" y="83"/>
                </a:lnTo>
                <a:lnTo>
                  <a:pt x="82" y="85"/>
                </a:lnTo>
                <a:lnTo>
                  <a:pt x="82" y="85"/>
                </a:lnTo>
                <a:lnTo>
                  <a:pt x="81" y="85"/>
                </a:lnTo>
                <a:lnTo>
                  <a:pt x="80" y="85"/>
                </a:lnTo>
                <a:lnTo>
                  <a:pt x="80" y="86"/>
                </a:lnTo>
                <a:lnTo>
                  <a:pt x="80" y="87"/>
                </a:lnTo>
                <a:lnTo>
                  <a:pt x="80" y="87"/>
                </a:lnTo>
                <a:lnTo>
                  <a:pt x="79" y="87"/>
                </a:lnTo>
                <a:lnTo>
                  <a:pt x="79" y="87"/>
                </a:lnTo>
                <a:lnTo>
                  <a:pt x="77" y="87"/>
                </a:lnTo>
                <a:lnTo>
                  <a:pt x="76" y="87"/>
                </a:lnTo>
                <a:lnTo>
                  <a:pt x="76" y="87"/>
                </a:lnTo>
                <a:lnTo>
                  <a:pt x="75" y="87"/>
                </a:lnTo>
                <a:lnTo>
                  <a:pt x="74" y="89"/>
                </a:lnTo>
                <a:lnTo>
                  <a:pt x="74" y="90"/>
                </a:lnTo>
                <a:lnTo>
                  <a:pt x="74" y="90"/>
                </a:lnTo>
                <a:lnTo>
                  <a:pt x="74" y="90"/>
                </a:lnTo>
                <a:lnTo>
                  <a:pt x="74" y="90"/>
                </a:lnTo>
                <a:lnTo>
                  <a:pt x="74" y="89"/>
                </a:lnTo>
                <a:lnTo>
                  <a:pt x="74" y="87"/>
                </a:lnTo>
                <a:lnTo>
                  <a:pt x="74" y="87"/>
                </a:lnTo>
                <a:lnTo>
                  <a:pt x="74" y="87"/>
                </a:lnTo>
                <a:lnTo>
                  <a:pt x="74" y="86"/>
                </a:lnTo>
                <a:lnTo>
                  <a:pt x="74" y="85"/>
                </a:lnTo>
                <a:lnTo>
                  <a:pt x="74" y="85"/>
                </a:lnTo>
                <a:lnTo>
                  <a:pt x="75" y="85"/>
                </a:lnTo>
                <a:lnTo>
                  <a:pt x="76" y="85"/>
                </a:lnTo>
                <a:lnTo>
                  <a:pt x="76" y="85"/>
                </a:lnTo>
                <a:lnTo>
                  <a:pt x="76" y="83"/>
                </a:lnTo>
                <a:lnTo>
                  <a:pt x="76" y="82"/>
                </a:lnTo>
                <a:lnTo>
                  <a:pt x="75" y="82"/>
                </a:lnTo>
                <a:lnTo>
                  <a:pt x="74" y="82"/>
                </a:lnTo>
                <a:lnTo>
                  <a:pt x="74" y="82"/>
                </a:lnTo>
                <a:lnTo>
                  <a:pt x="72" y="82"/>
                </a:lnTo>
                <a:lnTo>
                  <a:pt x="71" y="82"/>
                </a:lnTo>
                <a:lnTo>
                  <a:pt x="71" y="82"/>
                </a:lnTo>
                <a:lnTo>
                  <a:pt x="70" y="83"/>
                </a:lnTo>
                <a:lnTo>
                  <a:pt x="68" y="83"/>
                </a:lnTo>
                <a:lnTo>
                  <a:pt x="68" y="82"/>
                </a:lnTo>
                <a:lnTo>
                  <a:pt x="68" y="82"/>
                </a:lnTo>
                <a:lnTo>
                  <a:pt x="68" y="81"/>
                </a:lnTo>
                <a:lnTo>
                  <a:pt x="67" y="80"/>
                </a:lnTo>
                <a:lnTo>
                  <a:pt x="66" y="81"/>
                </a:lnTo>
                <a:lnTo>
                  <a:pt x="66" y="80"/>
                </a:lnTo>
                <a:lnTo>
                  <a:pt x="66" y="78"/>
                </a:lnTo>
                <a:lnTo>
                  <a:pt x="66" y="78"/>
                </a:lnTo>
                <a:lnTo>
                  <a:pt x="66" y="78"/>
                </a:lnTo>
                <a:lnTo>
                  <a:pt x="65" y="78"/>
                </a:lnTo>
                <a:lnTo>
                  <a:pt x="65" y="80"/>
                </a:lnTo>
                <a:lnTo>
                  <a:pt x="65" y="81"/>
                </a:lnTo>
                <a:lnTo>
                  <a:pt x="63" y="81"/>
                </a:lnTo>
                <a:lnTo>
                  <a:pt x="63" y="81"/>
                </a:lnTo>
                <a:lnTo>
                  <a:pt x="63" y="82"/>
                </a:lnTo>
                <a:lnTo>
                  <a:pt x="63" y="82"/>
                </a:lnTo>
                <a:lnTo>
                  <a:pt x="63" y="83"/>
                </a:lnTo>
                <a:lnTo>
                  <a:pt x="63" y="85"/>
                </a:lnTo>
                <a:lnTo>
                  <a:pt x="63" y="85"/>
                </a:lnTo>
                <a:lnTo>
                  <a:pt x="65" y="86"/>
                </a:lnTo>
                <a:lnTo>
                  <a:pt x="65" y="86"/>
                </a:lnTo>
                <a:lnTo>
                  <a:pt x="65" y="86"/>
                </a:lnTo>
                <a:lnTo>
                  <a:pt x="63" y="87"/>
                </a:lnTo>
                <a:lnTo>
                  <a:pt x="63" y="87"/>
                </a:lnTo>
                <a:lnTo>
                  <a:pt x="63" y="89"/>
                </a:lnTo>
                <a:lnTo>
                  <a:pt x="62" y="90"/>
                </a:lnTo>
                <a:lnTo>
                  <a:pt x="62" y="90"/>
                </a:lnTo>
                <a:lnTo>
                  <a:pt x="62" y="91"/>
                </a:lnTo>
                <a:lnTo>
                  <a:pt x="63" y="91"/>
                </a:lnTo>
                <a:lnTo>
                  <a:pt x="63" y="92"/>
                </a:lnTo>
                <a:lnTo>
                  <a:pt x="62" y="92"/>
                </a:lnTo>
                <a:lnTo>
                  <a:pt x="62" y="94"/>
                </a:lnTo>
                <a:lnTo>
                  <a:pt x="61" y="94"/>
                </a:lnTo>
                <a:lnTo>
                  <a:pt x="61" y="94"/>
                </a:lnTo>
                <a:lnTo>
                  <a:pt x="61" y="92"/>
                </a:lnTo>
                <a:lnTo>
                  <a:pt x="61" y="92"/>
                </a:lnTo>
                <a:lnTo>
                  <a:pt x="61" y="91"/>
                </a:lnTo>
                <a:lnTo>
                  <a:pt x="60" y="91"/>
                </a:lnTo>
                <a:lnTo>
                  <a:pt x="58" y="91"/>
                </a:lnTo>
                <a:lnTo>
                  <a:pt x="57" y="91"/>
                </a:lnTo>
                <a:lnTo>
                  <a:pt x="57" y="91"/>
                </a:lnTo>
                <a:lnTo>
                  <a:pt x="56" y="91"/>
                </a:lnTo>
                <a:lnTo>
                  <a:pt x="55" y="91"/>
                </a:lnTo>
                <a:lnTo>
                  <a:pt x="55" y="90"/>
                </a:lnTo>
                <a:lnTo>
                  <a:pt x="55" y="90"/>
                </a:lnTo>
                <a:lnTo>
                  <a:pt x="55" y="89"/>
                </a:lnTo>
                <a:lnTo>
                  <a:pt x="53" y="89"/>
                </a:lnTo>
                <a:lnTo>
                  <a:pt x="52" y="90"/>
                </a:lnTo>
                <a:lnTo>
                  <a:pt x="52" y="90"/>
                </a:lnTo>
                <a:lnTo>
                  <a:pt x="52" y="91"/>
                </a:lnTo>
                <a:lnTo>
                  <a:pt x="51" y="91"/>
                </a:lnTo>
                <a:lnTo>
                  <a:pt x="50" y="92"/>
                </a:lnTo>
                <a:lnTo>
                  <a:pt x="50" y="91"/>
                </a:lnTo>
                <a:lnTo>
                  <a:pt x="50" y="91"/>
                </a:lnTo>
                <a:lnTo>
                  <a:pt x="48" y="90"/>
                </a:lnTo>
                <a:lnTo>
                  <a:pt x="47" y="90"/>
                </a:lnTo>
                <a:lnTo>
                  <a:pt x="47" y="89"/>
                </a:lnTo>
                <a:lnTo>
                  <a:pt x="47" y="90"/>
                </a:lnTo>
                <a:lnTo>
                  <a:pt x="47" y="90"/>
                </a:lnTo>
                <a:lnTo>
                  <a:pt x="46" y="90"/>
                </a:lnTo>
                <a:lnTo>
                  <a:pt x="45" y="91"/>
                </a:lnTo>
                <a:lnTo>
                  <a:pt x="45" y="92"/>
                </a:lnTo>
                <a:lnTo>
                  <a:pt x="43" y="91"/>
                </a:lnTo>
                <a:lnTo>
                  <a:pt x="43" y="92"/>
                </a:lnTo>
                <a:lnTo>
                  <a:pt x="42" y="92"/>
                </a:lnTo>
                <a:lnTo>
                  <a:pt x="42" y="92"/>
                </a:lnTo>
                <a:lnTo>
                  <a:pt x="42" y="92"/>
                </a:lnTo>
                <a:lnTo>
                  <a:pt x="42" y="94"/>
                </a:lnTo>
                <a:lnTo>
                  <a:pt x="41" y="95"/>
                </a:lnTo>
                <a:lnTo>
                  <a:pt x="39" y="95"/>
                </a:lnTo>
                <a:lnTo>
                  <a:pt x="38" y="95"/>
                </a:lnTo>
                <a:lnTo>
                  <a:pt x="38" y="95"/>
                </a:lnTo>
                <a:lnTo>
                  <a:pt x="38" y="94"/>
                </a:lnTo>
                <a:lnTo>
                  <a:pt x="37" y="92"/>
                </a:lnTo>
                <a:lnTo>
                  <a:pt x="37" y="92"/>
                </a:lnTo>
                <a:lnTo>
                  <a:pt x="36" y="91"/>
                </a:lnTo>
                <a:lnTo>
                  <a:pt x="36" y="91"/>
                </a:lnTo>
                <a:lnTo>
                  <a:pt x="36" y="90"/>
                </a:lnTo>
                <a:lnTo>
                  <a:pt x="34" y="90"/>
                </a:lnTo>
                <a:lnTo>
                  <a:pt x="34" y="89"/>
                </a:lnTo>
                <a:lnTo>
                  <a:pt x="33" y="87"/>
                </a:lnTo>
                <a:lnTo>
                  <a:pt x="33" y="87"/>
                </a:lnTo>
                <a:lnTo>
                  <a:pt x="33" y="87"/>
                </a:lnTo>
                <a:lnTo>
                  <a:pt x="32" y="87"/>
                </a:lnTo>
                <a:lnTo>
                  <a:pt x="31" y="87"/>
                </a:lnTo>
                <a:lnTo>
                  <a:pt x="31" y="87"/>
                </a:lnTo>
                <a:lnTo>
                  <a:pt x="29" y="87"/>
                </a:lnTo>
                <a:lnTo>
                  <a:pt x="28" y="87"/>
                </a:lnTo>
                <a:lnTo>
                  <a:pt x="28" y="87"/>
                </a:lnTo>
                <a:lnTo>
                  <a:pt x="27" y="87"/>
                </a:lnTo>
                <a:lnTo>
                  <a:pt x="26" y="87"/>
                </a:lnTo>
                <a:lnTo>
                  <a:pt x="26" y="86"/>
                </a:lnTo>
                <a:lnTo>
                  <a:pt x="26" y="85"/>
                </a:lnTo>
                <a:lnTo>
                  <a:pt x="26" y="85"/>
                </a:lnTo>
                <a:lnTo>
                  <a:pt x="27" y="85"/>
                </a:lnTo>
                <a:lnTo>
                  <a:pt x="26" y="83"/>
                </a:lnTo>
                <a:lnTo>
                  <a:pt x="26" y="82"/>
                </a:lnTo>
                <a:lnTo>
                  <a:pt x="26" y="82"/>
                </a:lnTo>
                <a:lnTo>
                  <a:pt x="26" y="82"/>
                </a:lnTo>
                <a:lnTo>
                  <a:pt x="26" y="81"/>
                </a:lnTo>
                <a:lnTo>
                  <a:pt x="27" y="80"/>
                </a:lnTo>
                <a:lnTo>
                  <a:pt x="27" y="78"/>
                </a:lnTo>
                <a:lnTo>
                  <a:pt x="28" y="78"/>
                </a:lnTo>
                <a:lnTo>
                  <a:pt x="28" y="77"/>
                </a:lnTo>
                <a:lnTo>
                  <a:pt x="28" y="77"/>
                </a:lnTo>
                <a:lnTo>
                  <a:pt x="29" y="76"/>
                </a:lnTo>
                <a:lnTo>
                  <a:pt x="29" y="76"/>
                </a:lnTo>
                <a:lnTo>
                  <a:pt x="29" y="75"/>
                </a:lnTo>
                <a:lnTo>
                  <a:pt x="31" y="73"/>
                </a:lnTo>
                <a:lnTo>
                  <a:pt x="29" y="73"/>
                </a:lnTo>
                <a:lnTo>
                  <a:pt x="28" y="73"/>
                </a:lnTo>
                <a:lnTo>
                  <a:pt x="28" y="72"/>
                </a:lnTo>
                <a:lnTo>
                  <a:pt x="28" y="71"/>
                </a:lnTo>
                <a:lnTo>
                  <a:pt x="28" y="71"/>
                </a:lnTo>
                <a:lnTo>
                  <a:pt x="28" y="71"/>
                </a:lnTo>
                <a:lnTo>
                  <a:pt x="28" y="71"/>
                </a:lnTo>
                <a:lnTo>
                  <a:pt x="28" y="70"/>
                </a:lnTo>
                <a:lnTo>
                  <a:pt x="28" y="68"/>
                </a:lnTo>
                <a:lnTo>
                  <a:pt x="28" y="68"/>
                </a:lnTo>
                <a:lnTo>
                  <a:pt x="29" y="68"/>
                </a:lnTo>
                <a:lnTo>
                  <a:pt x="31" y="67"/>
                </a:lnTo>
                <a:lnTo>
                  <a:pt x="31" y="66"/>
                </a:lnTo>
                <a:lnTo>
                  <a:pt x="31" y="66"/>
                </a:lnTo>
                <a:lnTo>
                  <a:pt x="29" y="66"/>
                </a:lnTo>
                <a:lnTo>
                  <a:pt x="28" y="66"/>
                </a:lnTo>
                <a:lnTo>
                  <a:pt x="28" y="66"/>
                </a:lnTo>
                <a:lnTo>
                  <a:pt x="27" y="66"/>
                </a:lnTo>
                <a:lnTo>
                  <a:pt x="27" y="66"/>
                </a:lnTo>
                <a:lnTo>
                  <a:pt x="26" y="66"/>
                </a:lnTo>
                <a:lnTo>
                  <a:pt x="26" y="66"/>
                </a:lnTo>
                <a:lnTo>
                  <a:pt x="24" y="66"/>
                </a:lnTo>
                <a:lnTo>
                  <a:pt x="23" y="66"/>
                </a:lnTo>
                <a:lnTo>
                  <a:pt x="23" y="66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3" y="62"/>
                </a:lnTo>
                <a:lnTo>
                  <a:pt x="23" y="61"/>
                </a:lnTo>
                <a:lnTo>
                  <a:pt x="23" y="60"/>
                </a:lnTo>
                <a:lnTo>
                  <a:pt x="22" y="61"/>
                </a:lnTo>
                <a:lnTo>
                  <a:pt x="21" y="61"/>
                </a:lnTo>
                <a:lnTo>
                  <a:pt x="19" y="60"/>
                </a:lnTo>
                <a:lnTo>
                  <a:pt x="19" y="60"/>
                </a:lnTo>
                <a:lnTo>
                  <a:pt x="19" y="58"/>
                </a:lnTo>
                <a:lnTo>
                  <a:pt x="18" y="58"/>
                </a:lnTo>
                <a:lnTo>
                  <a:pt x="18" y="58"/>
                </a:lnTo>
                <a:lnTo>
                  <a:pt x="17" y="57"/>
                </a:lnTo>
                <a:lnTo>
                  <a:pt x="17" y="57"/>
                </a:lnTo>
                <a:lnTo>
                  <a:pt x="17" y="56"/>
                </a:lnTo>
                <a:lnTo>
                  <a:pt x="17" y="55"/>
                </a:lnTo>
                <a:lnTo>
                  <a:pt x="17" y="55"/>
                </a:lnTo>
                <a:lnTo>
                  <a:pt x="17" y="53"/>
                </a:lnTo>
                <a:lnTo>
                  <a:pt x="18" y="52"/>
                </a:lnTo>
                <a:lnTo>
                  <a:pt x="18" y="52"/>
                </a:lnTo>
                <a:lnTo>
                  <a:pt x="17" y="51"/>
                </a:lnTo>
                <a:lnTo>
                  <a:pt x="17" y="51"/>
                </a:lnTo>
                <a:lnTo>
                  <a:pt x="17" y="49"/>
                </a:lnTo>
                <a:lnTo>
                  <a:pt x="16" y="51"/>
                </a:lnTo>
                <a:lnTo>
                  <a:pt x="14" y="49"/>
                </a:lnTo>
                <a:lnTo>
                  <a:pt x="14" y="49"/>
                </a:lnTo>
                <a:lnTo>
                  <a:pt x="14" y="48"/>
                </a:lnTo>
                <a:lnTo>
                  <a:pt x="13" y="48"/>
                </a:lnTo>
                <a:lnTo>
                  <a:pt x="13" y="48"/>
                </a:lnTo>
                <a:lnTo>
                  <a:pt x="13" y="47"/>
                </a:lnTo>
                <a:lnTo>
                  <a:pt x="13" y="47"/>
                </a:lnTo>
                <a:lnTo>
                  <a:pt x="13" y="46"/>
                </a:lnTo>
                <a:lnTo>
                  <a:pt x="14" y="44"/>
                </a:lnTo>
                <a:lnTo>
                  <a:pt x="13" y="44"/>
                </a:lnTo>
                <a:lnTo>
                  <a:pt x="12" y="46"/>
                </a:lnTo>
                <a:lnTo>
                  <a:pt x="12" y="44"/>
                </a:lnTo>
                <a:lnTo>
                  <a:pt x="12" y="44"/>
                </a:lnTo>
                <a:lnTo>
                  <a:pt x="12" y="43"/>
                </a:lnTo>
                <a:lnTo>
                  <a:pt x="11" y="43"/>
                </a:lnTo>
                <a:lnTo>
                  <a:pt x="11" y="42"/>
                </a:lnTo>
                <a:lnTo>
                  <a:pt x="11" y="43"/>
                </a:lnTo>
                <a:lnTo>
                  <a:pt x="9" y="43"/>
                </a:lnTo>
                <a:lnTo>
                  <a:pt x="9" y="43"/>
                </a:lnTo>
                <a:lnTo>
                  <a:pt x="8" y="42"/>
                </a:lnTo>
                <a:lnTo>
                  <a:pt x="8" y="41"/>
                </a:lnTo>
                <a:lnTo>
                  <a:pt x="8" y="41"/>
                </a:lnTo>
                <a:lnTo>
                  <a:pt x="7" y="39"/>
                </a:lnTo>
                <a:lnTo>
                  <a:pt x="7" y="38"/>
                </a:lnTo>
                <a:lnTo>
                  <a:pt x="7" y="38"/>
                </a:lnTo>
                <a:lnTo>
                  <a:pt x="7" y="37"/>
                </a:lnTo>
                <a:lnTo>
                  <a:pt x="7" y="36"/>
                </a:lnTo>
                <a:lnTo>
                  <a:pt x="7" y="36"/>
                </a:lnTo>
                <a:lnTo>
                  <a:pt x="7" y="34"/>
                </a:lnTo>
                <a:lnTo>
                  <a:pt x="7" y="36"/>
                </a:lnTo>
                <a:lnTo>
                  <a:pt x="7" y="36"/>
                </a:lnTo>
                <a:lnTo>
                  <a:pt x="7" y="37"/>
                </a:lnTo>
                <a:lnTo>
                  <a:pt x="5" y="37"/>
                </a:lnTo>
                <a:lnTo>
                  <a:pt x="5" y="37"/>
                </a:lnTo>
                <a:lnTo>
                  <a:pt x="4" y="36"/>
                </a:lnTo>
                <a:lnTo>
                  <a:pt x="4" y="36"/>
                </a:lnTo>
                <a:lnTo>
                  <a:pt x="5" y="34"/>
                </a:lnTo>
                <a:lnTo>
                  <a:pt x="5" y="33"/>
                </a:lnTo>
                <a:lnTo>
                  <a:pt x="5" y="33"/>
                </a:lnTo>
                <a:lnTo>
                  <a:pt x="7" y="32"/>
                </a:lnTo>
                <a:lnTo>
                  <a:pt x="7" y="32"/>
                </a:lnTo>
                <a:lnTo>
                  <a:pt x="8" y="32"/>
                </a:lnTo>
                <a:lnTo>
                  <a:pt x="9" y="32"/>
                </a:lnTo>
                <a:lnTo>
                  <a:pt x="9" y="32"/>
                </a:lnTo>
                <a:lnTo>
                  <a:pt x="11" y="32"/>
                </a:lnTo>
                <a:lnTo>
                  <a:pt x="12" y="32"/>
                </a:lnTo>
                <a:lnTo>
                  <a:pt x="12" y="32"/>
                </a:lnTo>
                <a:lnTo>
                  <a:pt x="13" y="32"/>
                </a:lnTo>
                <a:lnTo>
                  <a:pt x="13" y="31"/>
                </a:lnTo>
                <a:lnTo>
                  <a:pt x="13" y="31"/>
                </a:lnTo>
                <a:lnTo>
                  <a:pt x="12" y="29"/>
                </a:lnTo>
                <a:lnTo>
                  <a:pt x="12" y="29"/>
                </a:lnTo>
                <a:lnTo>
                  <a:pt x="12" y="29"/>
                </a:lnTo>
                <a:lnTo>
                  <a:pt x="11" y="29"/>
                </a:lnTo>
                <a:lnTo>
                  <a:pt x="9" y="29"/>
                </a:lnTo>
                <a:lnTo>
                  <a:pt x="9" y="28"/>
                </a:lnTo>
                <a:lnTo>
                  <a:pt x="9" y="28"/>
                </a:lnTo>
                <a:lnTo>
                  <a:pt x="9" y="27"/>
                </a:lnTo>
                <a:lnTo>
                  <a:pt x="9" y="27"/>
                </a:lnTo>
                <a:lnTo>
                  <a:pt x="9" y="26"/>
                </a:lnTo>
                <a:lnTo>
                  <a:pt x="9" y="26"/>
                </a:lnTo>
                <a:lnTo>
                  <a:pt x="9" y="24"/>
                </a:lnTo>
                <a:lnTo>
                  <a:pt x="8" y="24"/>
                </a:lnTo>
                <a:lnTo>
                  <a:pt x="7" y="24"/>
                </a:lnTo>
                <a:lnTo>
                  <a:pt x="7" y="24"/>
                </a:lnTo>
                <a:lnTo>
                  <a:pt x="5" y="24"/>
                </a:lnTo>
                <a:lnTo>
                  <a:pt x="4" y="24"/>
                </a:lnTo>
                <a:lnTo>
                  <a:pt x="4" y="24"/>
                </a:lnTo>
                <a:lnTo>
                  <a:pt x="3" y="24"/>
                </a:lnTo>
                <a:lnTo>
                  <a:pt x="2" y="24"/>
                </a:lnTo>
                <a:lnTo>
                  <a:pt x="2" y="24"/>
                </a:lnTo>
                <a:lnTo>
                  <a:pt x="2" y="23"/>
                </a:lnTo>
                <a:lnTo>
                  <a:pt x="0" y="23"/>
                </a:lnTo>
                <a:lnTo>
                  <a:pt x="0" y="22"/>
                </a:lnTo>
                <a:lnTo>
                  <a:pt x="0" y="22"/>
                </a:lnTo>
                <a:lnTo>
                  <a:pt x="0" y="21"/>
                </a:lnTo>
                <a:lnTo>
                  <a:pt x="0" y="19"/>
                </a:lnTo>
                <a:lnTo>
                  <a:pt x="0" y="19"/>
                </a:lnTo>
                <a:lnTo>
                  <a:pt x="0" y="19"/>
                </a:lnTo>
                <a:lnTo>
                  <a:pt x="0" y="18"/>
                </a:lnTo>
                <a:lnTo>
                  <a:pt x="0" y="17"/>
                </a:lnTo>
                <a:lnTo>
                  <a:pt x="0" y="17"/>
                </a:lnTo>
                <a:lnTo>
                  <a:pt x="2" y="17"/>
                </a:lnTo>
                <a:lnTo>
                  <a:pt x="3" y="17"/>
                </a:lnTo>
                <a:lnTo>
                  <a:pt x="4" y="17"/>
                </a:lnTo>
                <a:lnTo>
                  <a:pt x="4" y="15"/>
                </a:lnTo>
                <a:lnTo>
                  <a:pt x="4" y="14"/>
                </a:lnTo>
                <a:lnTo>
                  <a:pt x="4" y="14"/>
                </a:lnTo>
                <a:lnTo>
                  <a:pt x="4" y="14"/>
                </a:lnTo>
                <a:lnTo>
                  <a:pt x="7" y="14"/>
                </a:lnTo>
                <a:lnTo>
                  <a:pt x="7" y="14"/>
                </a:lnTo>
                <a:lnTo>
                  <a:pt x="7" y="14"/>
                </a:lnTo>
                <a:lnTo>
                  <a:pt x="8" y="14"/>
                </a:lnTo>
                <a:lnTo>
                  <a:pt x="9" y="14"/>
                </a:lnTo>
                <a:lnTo>
                  <a:pt x="9" y="14"/>
                </a:lnTo>
                <a:lnTo>
                  <a:pt x="11" y="14"/>
                </a:lnTo>
                <a:lnTo>
                  <a:pt x="11" y="15"/>
                </a:lnTo>
                <a:lnTo>
                  <a:pt x="12" y="17"/>
                </a:lnTo>
                <a:lnTo>
                  <a:pt x="12" y="17"/>
                </a:lnTo>
                <a:lnTo>
                  <a:pt x="13" y="17"/>
                </a:lnTo>
                <a:lnTo>
                  <a:pt x="14" y="17"/>
                </a:lnTo>
                <a:lnTo>
                  <a:pt x="14" y="17"/>
                </a:lnTo>
                <a:lnTo>
                  <a:pt x="16" y="17"/>
                </a:lnTo>
                <a:lnTo>
                  <a:pt x="16" y="15"/>
                </a:lnTo>
                <a:lnTo>
                  <a:pt x="16" y="14"/>
                </a:lnTo>
                <a:lnTo>
                  <a:pt x="16" y="14"/>
                </a:lnTo>
                <a:lnTo>
                  <a:pt x="17" y="14"/>
                </a:lnTo>
                <a:lnTo>
                  <a:pt x="17" y="13"/>
                </a:lnTo>
                <a:lnTo>
                  <a:pt x="17" y="12"/>
                </a:lnTo>
                <a:lnTo>
                  <a:pt x="17" y="12"/>
                </a:lnTo>
                <a:lnTo>
                  <a:pt x="17" y="12"/>
                </a:lnTo>
                <a:lnTo>
                  <a:pt x="18" y="12"/>
                </a:lnTo>
                <a:lnTo>
                  <a:pt x="19" y="12"/>
                </a:lnTo>
                <a:lnTo>
                  <a:pt x="19" y="10"/>
                </a:lnTo>
                <a:lnTo>
                  <a:pt x="19" y="10"/>
                </a:lnTo>
                <a:lnTo>
                  <a:pt x="21" y="10"/>
                </a:lnTo>
                <a:lnTo>
                  <a:pt x="22" y="10"/>
                </a:lnTo>
                <a:lnTo>
                  <a:pt x="23" y="10"/>
                </a:lnTo>
                <a:lnTo>
                  <a:pt x="23" y="10"/>
                </a:lnTo>
                <a:lnTo>
                  <a:pt x="24" y="10"/>
                </a:lnTo>
                <a:lnTo>
                  <a:pt x="26" y="10"/>
                </a:lnTo>
                <a:lnTo>
                  <a:pt x="26" y="10"/>
                </a:lnTo>
                <a:lnTo>
                  <a:pt x="26" y="12"/>
                </a:lnTo>
                <a:lnTo>
                  <a:pt x="26" y="12"/>
                </a:lnTo>
                <a:lnTo>
                  <a:pt x="26" y="13"/>
                </a:lnTo>
                <a:lnTo>
                  <a:pt x="27" y="13"/>
                </a:lnTo>
                <a:lnTo>
                  <a:pt x="28" y="13"/>
                </a:lnTo>
                <a:lnTo>
                  <a:pt x="28" y="13"/>
                </a:lnTo>
                <a:lnTo>
                  <a:pt x="28" y="12"/>
                </a:lnTo>
                <a:lnTo>
                  <a:pt x="28" y="12"/>
                </a:lnTo>
                <a:lnTo>
                  <a:pt x="28" y="10"/>
                </a:lnTo>
                <a:lnTo>
                  <a:pt x="29" y="10"/>
                </a:lnTo>
                <a:lnTo>
                  <a:pt x="31" y="10"/>
                </a:lnTo>
                <a:lnTo>
                  <a:pt x="31" y="9"/>
                </a:lnTo>
                <a:lnTo>
                  <a:pt x="31" y="9"/>
                </a:lnTo>
                <a:lnTo>
                  <a:pt x="31" y="8"/>
                </a:lnTo>
                <a:lnTo>
                  <a:pt x="31" y="8"/>
                </a:lnTo>
                <a:lnTo>
                  <a:pt x="31" y="8"/>
                </a:lnTo>
                <a:lnTo>
                  <a:pt x="32" y="7"/>
                </a:lnTo>
                <a:lnTo>
                  <a:pt x="32" y="7"/>
                </a:lnTo>
                <a:lnTo>
                  <a:pt x="32" y="5"/>
                </a:lnTo>
                <a:lnTo>
                  <a:pt x="33" y="4"/>
                </a:lnTo>
                <a:lnTo>
                  <a:pt x="33" y="4"/>
                </a:lnTo>
                <a:lnTo>
                  <a:pt x="33" y="3"/>
                </a:lnTo>
                <a:lnTo>
                  <a:pt x="33" y="3"/>
                </a:lnTo>
                <a:lnTo>
                  <a:pt x="34" y="3"/>
                </a:lnTo>
                <a:lnTo>
                  <a:pt x="36" y="3"/>
                </a:lnTo>
                <a:lnTo>
                  <a:pt x="36" y="2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2"/>
                </a:lnTo>
                <a:lnTo>
                  <a:pt x="38" y="3"/>
                </a:lnTo>
                <a:lnTo>
                  <a:pt x="39" y="4"/>
                </a:lnTo>
                <a:lnTo>
                  <a:pt x="39" y="4"/>
                </a:lnTo>
                <a:lnTo>
                  <a:pt x="39" y="5"/>
                </a:lnTo>
                <a:lnTo>
                  <a:pt x="39" y="7"/>
                </a:lnTo>
                <a:lnTo>
                  <a:pt x="39" y="7"/>
                </a:lnTo>
                <a:lnTo>
                  <a:pt x="39" y="8"/>
                </a:lnTo>
                <a:lnTo>
                  <a:pt x="39" y="9"/>
                </a:lnTo>
                <a:lnTo>
                  <a:pt x="39" y="9"/>
                </a:lnTo>
                <a:lnTo>
                  <a:pt x="41" y="10"/>
                </a:lnTo>
                <a:lnTo>
                  <a:pt x="42" y="10"/>
                </a:lnTo>
                <a:lnTo>
                  <a:pt x="42" y="10"/>
                </a:lnTo>
                <a:lnTo>
                  <a:pt x="43" y="10"/>
                </a:lnTo>
                <a:lnTo>
                  <a:pt x="45" y="10"/>
                </a:lnTo>
                <a:lnTo>
                  <a:pt x="45" y="9"/>
                </a:lnTo>
                <a:lnTo>
                  <a:pt x="45" y="9"/>
                </a:lnTo>
                <a:lnTo>
                  <a:pt x="45" y="8"/>
                </a:lnTo>
                <a:lnTo>
                  <a:pt x="45" y="7"/>
                </a:lnTo>
                <a:lnTo>
                  <a:pt x="45" y="7"/>
                </a:lnTo>
                <a:lnTo>
                  <a:pt x="45" y="5"/>
                </a:lnTo>
                <a:lnTo>
                  <a:pt x="46" y="5"/>
                </a:lnTo>
                <a:lnTo>
                  <a:pt x="46" y="4"/>
                </a:lnTo>
                <a:lnTo>
                  <a:pt x="47" y="4"/>
                </a:lnTo>
                <a:lnTo>
                  <a:pt x="47" y="3"/>
                </a:lnTo>
                <a:lnTo>
                  <a:pt x="47" y="2"/>
                </a:lnTo>
                <a:lnTo>
                  <a:pt x="48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20" name="Freeform 533" hidden="1">
            <a:extLst>
              <a:ext uri="{FF2B5EF4-FFF2-40B4-BE49-F238E27FC236}">
                <a16:creationId xmlns:a16="http://schemas.microsoft.com/office/drawing/2014/main" id="{505D6EAA-0FB9-4E4C-AA79-289D47B9372C}"/>
              </a:ext>
            </a:extLst>
          </p:cNvPr>
          <p:cNvSpPr>
            <a:spLocks/>
          </p:cNvSpPr>
          <p:nvPr/>
        </p:nvSpPr>
        <p:spPr bwMode="auto">
          <a:xfrm>
            <a:off x="15720754" y="3887281"/>
            <a:ext cx="1076974" cy="1099178"/>
          </a:xfrm>
          <a:custGeom>
            <a:avLst/>
            <a:gdLst>
              <a:gd name="T0" fmla="*/ 53 w 97"/>
              <a:gd name="T1" fmla="*/ 95 h 99"/>
              <a:gd name="T2" fmla="*/ 49 w 97"/>
              <a:gd name="T3" fmla="*/ 88 h 99"/>
              <a:gd name="T4" fmla="*/ 47 w 97"/>
              <a:gd name="T5" fmla="*/ 83 h 99"/>
              <a:gd name="T6" fmla="*/ 43 w 97"/>
              <a:gd name="T7" fmla="*/ 81 h 99"/>
              <a:gd name="T8" fmla="*/ 40 w 97"/>
              <a:gd name="T9" fmla="*/ 76 h 99"/>
              <a:gd name="T10" fmla="*/ 35 w 97"/>
              <a:gd name="T11" fmla="*/ 75 h 99"/>
              <a:gd name="T12" fmla="*/ 32 w 97"/>
              <a:gd name="T13" fmla="*/ 78 h 99"/>
              <a:gd name="T14" fmla="*/ 26 w 97"/>
              <a:gd name="T15" fmla="*/ 81 h 99"/>
              <a:gd name="T16" fmla="*/ 23 w 97"/>
              <a:gd name="T17" fmla="*/ 82 h 99"/>
              <a:gd name="T18" fmla="*/ 19 w 97"/>
              <a:gd name="T19" fmla="*/ 81 h 99"/>
              <a:gd name="T20" fmla="*/ 10 w 97"/>
              <a:gd name="T21" fmla="*/ 86 h 99"/>
              <a:gd name="T22" fmla="*/ 10 w 97"/>
              <a:gd name="T23" fmla="*/ 78 h 99"/>
              <a:gd name="T24" fmla="*/ 8 w 97"/>
              <a:gd name="T25" fmla="*/ 73 h 99"/>
              <a:gd name="T26" fmla="*/ 6 w 97"/>
              <a:gd name="T27" fmla="*/ 68 h 99"/>
              <a:gd name="T28" fmla="*/ 1 w 97"/>
              <a:gd name="T29" fmla="*/ 63 h 99"/>
              <a:gd name="T30" fmla="*/ 1 w 97"/>
              <a:gd name="T31" fmla="*/ 58 h 99"/>
              <a:gd name="T32" fmla="*/ 6 w 97"/>
              <a:gd name="T33" fmla="*/ 52 h 99"/>
              <a:gd name="T34" fmla="*/ 13 w 97"/>
              <a:gd name="T35" fmla="*/ 49 h 99"/>
              <a:gd name="T36" fmla="*/ 16 w 97"/>
              <a:gd name="T37" fmla="*/ 49 h 99"/>
              <a:gd name="T38" fmla="*/ 21 w 97"/>
              <a:gd name="T39" fmla="*/ 47 h 99"/>
              <a:gd name="T40" fmla="*/ 21 w 97"/>
              <a:gd name="T41" fmla="*/ 41 h 99"/>
              <a:gd name="T42" fmla="*/ 23 w 97"/>
              <a:gd name="T43" fmla="*/ 37 h 99"/>
              <a:gd name="T44" fmla="*/ 25 w 97"/>
              <a:gd name="T45" fmla="*/ 33 h 99"/>
              <a:gd name="T46" fmla="*/ 28 w 97"/>
              <a:gd name="T47" fmla="*/ 27 h 99"/>
              <a:gd name="T48" fmla="*/ 25 w 97"/>
              <a:gd name="T49" fmla="*/ 23 h 99"/>
              <a:gd name="T50" fmla="*/ 29 w 97"/>
              <a:gd name="T51" fmla="*/ 20 h 99"/>
              <a:gd name="T52" fmla="*/ 28 w 97"/>
              <a:gd name="T53" fmla="*/ 15 h 99"/>
              <a:gd name="T54" fmla="*/ 37 w 97"/>
              <a:gd name="T55" fmla="*/ 5 h 99"/>
              <a:gd name="T56" fmla="*/ 42 w 97"/>
              <a:gd name="T57" fmla="*/ 3 h 99"/>
              <a:gd name="T58" fmla="*/ 40 w 97"/>
              <a:gd name="T59" fmla="*/ 8 h 99"/>
              <a:gd name="T60" fmla="*/ 40 w 97"/>
              <a:gd name="T61" fmla="*/ 10 h 99"/>
              <a:gd name="T62" fmla="*/ 44 w 97"/>
              <a:gd name="T63" fmla="*/ 10 h 99"/>
              <a:gd name="T64" fmla="*/ 40 w 97"/>
              <a:gd name="T65" fmla="*/ 15 h 99"/>
              <a:gd name="T66" fmla="*/ 45 w 97"/>
              <a:gd name="T67" fmla="*/ 24 h 99"/>
              <a:gd name="T68" fmla="*/ 44 w 97"/>
              <a:gd name="T69" fmla="*/ 32 h 99"/>
              <a:gd name="T70" fmla="*/ 50 w 97"/>
              <a:gd name="T71" fmla="*/ 34 h 99"/>
              <a:gd name="T72" fmla="*/ 55 w 97"/>
              <a:gd name="T73" fmla="*/ 36 h 99"/>
              <a:gd name="T74" fmla="*/ 58 w 97"/>
              <a:gd name="T75" fmla="*/ 41 h 99"/>
              <a:gd name="T76" fmla="*/ 60 w 97"/>
              <a:gd name="T77" fmla="*/ 47 h 99"/>
              <a:gd name="T78" fmla="*/ 58 w 97"/>
              <a:gd name="T79" fmla="*/ 52 h 99"/>
              <a:gd name="T80" fmla="*/ 60 w 97"/>
              <a:gd name="T81" fmla="*/ 57 h 99"/>
              <a:gd name="T82" fmla="*/ 66 w 97"/>
              <a:gd name="T83" fmla="*/ 59 h 99"/>
              <a:gd name="T84" fmla="*/ 68 w 97"/>
              <a:gd name="T85" fmla="*/ 61 h 99"/>
              <a:gd name="T86" fmla="*/ 72 w 97"/>
              <a:gd name="T87" fmla="*/ 65 h 99"/>
              <a:gd name="T88" fmla="*/ 76 w 97"/>
              <a:gd name="T89" fmla="*/ 59 h 99"/>
              <a:gd name="T90" fmla="*/ 78 w 97"/>
              <a:gd name="T91" fmla="*/ 65 h 99"/>
              <a:gd name="T92" fmla="*/ 82 w 97"/>
              <a:gd name="T93" fmla="*/ 70 h 99"/>
              <a:gd name="T94" fmla="*/ 78 w 97"/>
              <a:gd name="T95" fmla="*/ 76 h 99"/>
              <a:gd name="T96" fmla="*/ 84 w 97"/>
              <a:gd name="T97" fmla="*/ 76 h 99"/>
              <a:gd name="T98" fmla="*/ 87 w 97"/>
              <a:gd name="T99" fmla="*/ 81 h 99"/>
              <a:gd name="T100" fmla="*/ 93 w 97"/>
              <a:gd name="T101" fmla="*/ 83 h 99"/>
              <a:gd name="T102" fmla="*/ 97 w 97"/>
              <a:gd name="T103" fmla="*/ 87 h 99"/>
              <a:gd name="T104" fmla="*/ 92 w 97"/>
              <a:gd name="T105" fmla="*/ 88 h 99"/>
              <a:gd name="T106" fmla="*/ 86 w 97"/>
              <a:gd name="T107" fmla="*/ 88 h 99"/>
              <a:gd name="T108" fmla="*/ 79 w 97"/>
              <a:gd name="T109" fmla="*/ 91 h 99"/>
              <a:gd name="T110" fmla="*/ 73 w 97"/>
              <a:gd name="T111" fmla="*/ 90 h 99"/>
              <a:gd name="T112" fmla="*/ 68 w 97"/>
              <a:gd name="T113" fmla="*/ 88 h 99"/>
              <a:gd name="T114" fmla="*/ 63 w 97"/>
              <a:gd name="T115" fmla="*/ 88 h 99"/>
              <a:gd name="T116" fmla="*/ 60 w 97"/>
              <a:gd name="T117" fmla="*/ 95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7" h="99">
                <a:moveTo>
                  <a:pt x="59" y="99"/>
                </a:moveTo>
                <a:lnTo>
                  <a:pt x="57" y="97"/>
                </a:lnTo>
                <a:lnTo>
                  <a:pt x="57" y="97"/>
                </a:lnTo>
                <a:lnTo>
                  <a:pt x="57" y="97"/>
                </a:lnTo>
                <a:lnTo>
                  <a:pt x="57" y="96"/>
                </a:lnTo>
                <a:lnTo>
                  <a:pt x="55" y="96"/>
                </a:lnTo>
                <a:lnTo>
                  <a:pt x="55" y="95"/>
                </a:lnTo>
                <a:lnTo>
                  <a:pt x="54" y="95"/>
                </a:lnTo>
                <a:lnTo>
                  <a:pt x="53" y="95"/>
                </a:lnTo>
                <a:lnTo>
                  <a:pt x="53" y="93"/>
                </a:lnTo>
                <a:lnTo>
                  <a:pt x="53" y="93"/>
                </a:lnTo>
                <a:lnTo>
                  <a:pt x="52" y="92"/>
                </a:lnTo>
                <a:lnTo>
                  <a:pt x="52" y="92"/>
                </a:lnTo>
                <a:lnTo>
                  <a:pt x="52" y="92"/>
                </a:lnTo>
                <a:lnTo>
                  <a:pt x="52" y="91"/>
                </a:lnTo>
                <a:lnTo>
                  <a:pt x="52" y="90"/>
                </a:lnTo>
                <a:lnTo>
                  <a:pt x="50" y="90"/>
                </a:lnTo>
                <a:lnTo>
                  <a:pt x="49" y="88"/>
                </a:lnTo>
                <a:lnTo>
                  <a:pt x="49" y="88"/>
                </a:lnTo>
                <a:lnTo>
                  <a:pt x="49" y="88"/>
                </a:lnTo>
                <a:lnTo>
                  <a:pt x="49" y="86"/>
                </a:lnTo>
                <a:lnTo>
                  <a:pt x="49" y="86"/>
                </a:lnTo>
                <a:lnTo>
                  <a:pt x="48" y="85"/>
                </a:lnTo>
                <a:lnTo>
                  <a:pt x="48" y="83"/>
                </a:lnTo>
                <a:lnTo>
                  <a:pt x="48" y="83"/>
                </a:lnTo>
                <a:lnTo>
                  <a:pt x="48" y="83"/>
                </a:lnTo>
                <a:lnTo>
                  <a:pt x="47" y="83"/>
                </a:lnTo>
                <a:lnTo>
                  <a:pt x="47" y="83"/>
                </a:lnTo>
                <a:lnTo>
                  <a:pt x="45" y="83"/>
                </a:lnTo>
                <a:lnTo>
                  <a:pt x="45" y="83"/>
                </a:lnTo>
                <a:lnTo>
                  <a:pt x="44" y="83"/>
                </a:lnTo>
                <a:lnTo>
                  <a:pt x="44" y="82"/>
                </a:lnTo>
                <a:lnTo>
                  <a:pt x="44" y="82"/>
                </a:lnTo>
                <a:lnTo>
                  <a:pt x="44" y="82"/>
                </a:lnTo>
                <a:lnTo>
                  <a:pt x="44" y="81"/>
                </a:lnTo>
                <a:lnTo>
                  <a:pt x="43" y="81"/>
                </a:lnTo>
                <a:lnTo>
                  <a:pt x="43" y="81"/>
                </a:lnTo>
                <a:lnTo>
                  <a:pt x="42" y="81"/>
                </a:lnTo>
                <a:lnTo>
                  <a:pt x="42" y="80"/>
                </a:lnTo>
                <a:lnTo>
                  <a:pt x="42" y="80"/>
                </a:lnTo>
                <a:lnTo>
                  <a:pt x="40" y="80"/>
                </a:lnTo>
                <a:lnTo>
                  <a:pt x="40" y="78"/>
                </a:lnTo>
                <a:lnTo>
                  <a:pt x="40" y="78"/>
                </a:lnTo>
                <a:lnTo>
                  <a:pt x="40" y="77"/>
                </a:lnTo>
                <a:lnTo>
                  <a:pt x="40" y="76"/>
                </a:lnTo>
                <a:lnTo>
                  <a:pt x="40" y="76"/>
                </a:lnTo>
                <a:lnTo>
                  <a:pt x="39" y="76"/>
                </a:lnTo>
                <a:lnTo>
                  <a:pt x="39" y="75"/>
                </a:lnTo>
                <a:lnTo>
                  <a:pt x="38" y="76"/>
                </a:lnTo>
                <a:lnTo>
                  <a:pt x="37" y="76"/>
                </a:lnTo>
                <a:lnTo>
                  <a:pt x="37" y="75"/>
                </a:lnTo>
                <a:lnTo>
                  <a:pt x="35" y="73"/>
                </a:lnTo>
                <a:lnTo>
                  <a:pt x="35" y="75"/>
                </a:lnTo>
                <a:lnTo>
                  <a:pt x="35" y="75"/>
                </a:lnTo>
                <a:lnTo>
                  <a:pt x="35" y="76"/>
                </a:lnTo>
                <a:lnTo>
                  <a:pt x="35" y="76"/>
                </a:lnTo>
                <a:lnTo>
                  <a:pt x="33" y="76"/>
                </a:lnTo>
                <a:lnTo>
                  <a:pt x="33" y="76"/>
                </a:lnTo>
                <a:lnTo>
                  <a:pt x="33" y="77"/>
                </a:lnTo>
                <a:lnTo>
                  <a:pt x="33" y="77"/>
                </a:lnTo>
                <a:lnTo>
                  <a:pt x="33" y="78"/>
                </a:lnTo>
                <a:lnTo>
                  <a:pt x="32" y="78"/>
                </a:lnTo>
                <a:lnTo>
                  <a:pt x="32" y="78"/>
                </a:lnTo>
                <a:lnTo>
                  <a:pt x="30" y="78"/>
                </a:lnTo>
                <a:lnTo>
                  <a:pt x="30" y="80"/>
                </a:lnTo>
                <a:lnTo>
                  <a:pt x="30" y="80"/>
                </a:lnTo>
                <a:lnTo>
                  <a:pt x="29" y="81"/>
                </a:lnTo>
                <a:lnTo>
                  <a:pt x="29" y="81"/>
                </a:lnTo>
                <a:lnTo>
                  <a:pt x="28" y="81"/>
                </a:lnTo>
                <a:lnTo>
                  <a:pt x="28" y="81"/>
                </a:lnTo>
                <a:lnTo>
                  <a:pt x="28" y="81"/>
                </a:lnTo>
                <a:lnTo>
                  <a:pt x="26" y="81"/>
                </a:lnTo>
                <a:lnTo>
                  <a:pt x="26" y="81"/>
                </a:lnTo>
                <a:lnTo>
                  <a:pt x="25" y="81"/>
                </a:lnTo>
                <a:lnTo>
                  <a:pt x="25" y="81"/>
                </a:lnTo>
                <a:lnTo>
                  <a:pt x="25" y="81"/>
                </a:lnTo>
                <a:lnTo>
                  <a:pt x="24" y="81"/>
                </a:lnTo>
                <a:lnTo>
                  <a:pt x="24" y="81"/>
                </a:lnTo>
                <a:lnTo>
                  <a:pt x="24" y="81"/>
                </a:lnTo>
                <a:lnTo>
                  <a:pt x="24" y="82"/>
                </a:lnTo>
                <a:lnTo>
                  <a:pt x="23" y="82"/>
                </a:lnTo>
                <a:lnTo>
                  <a:pt x="21" y="82"/>
                </a:lnTo>
                <a:lnTo>
                  <a:pt x="21" y="82"/>
                </a:lnTo>
                <a:lnTo>
                  <a:pt x="21" y="83"/>
                </a:lnTo>
                <a:lnTo>
                  <a:pt x="21" y="82"/>
                </a:lnTo>
                <a:lnTo>
                  <a:pt x="21" y="81"/>
                </a:lnTo>
                <a:lnTo>
                  <a:pt x="21" y="81"/>
                </a:lnTo>
                <a:lnTo>
                  <a:pt x="20" y="81"/>
                </a:lnTo>
                <a:lnTo>
                  <a:pt x="20" y="81"/>
                </a:lnTo>
                <a:lnTo>
                  <a:pt x="19" y="81"/>
                </a:lnTo>
                <a:lnTo>
                  <a:pt x="19" y="81"/>
                </a:lnTo>
                <a:lnTo>
                  <a:pt x="19" y="81"/>
                </a:lnTo>
                <a:lnTo>
                  <a:pt x="18" y="83"/>
                </a:lnTo>
                <a:lnTo>
                  <a:pt x="18" y="83"/>
                </a:lnTo>
                <a:lnTo>
                  <a:pt x="18" y="83"/>
                </a:lnTo>
                <a:lnTo>
                  <a:pt x="16" y="85"/>
                </a:lnTo>
                <a:lnTo>
                  <a:pt x="16" y="86"/>
                </a:lnTo>
                <a:lnTo>
                  <a:pt x="16" y="86"/>
                </a:lnTo>
                <a:lnTo>
                  <a:pt x="10" y="86"/>
                </a:lnTo>
                <a:lnTo>
                  <a:pt x="10" y="85"/>
                </a:lnTo>
                <a:lnTo>
                  <a:pt x="10" y="83"/>
                </a:lnTo>
                <a:lnTo>
                  <a:pt x="9" y="83"/>
                </a:lnTo>
                <a:lnTo>
                  <a:pt x="9" y="83"/>
                </a:lnTo>
                <a:lnTo>
                  <a:pt x="9" y="82"/>
                </a:lnTo>
                <a:lnTo>
                  <a:pt x="9" y="81"/>
                </a:lnTo>
                <a:lnTo>
                  <a:pt x="9" y="81"/>
                </a:lnTo>
                <a:lnTo>
                  <a:pt x="10" y="80"/>
                </a:lnTo>
                <a:lnTo>
                  <a:pt x="10" y="78"/>
                </a:lnTo>
                <a:lnTo>
                  <a:pt x="9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3"/>
                </a:lnTo>
                <a:lnTo>
                  <a:pt x="9" y="73"/>
                </a:lnTo>
                <a:lnTo>
                  <a:pt x="9" y="73"/>
                </a:lnTo>
                <a:lnTo>
                  <a:pt x="8" y="73"/>
                </a:lnTo>
                <a:lnTo>
                  <a:pt x="8" y="73"/>
                </a:lnTo>
                <a:lnTo>
                  <a:pt x="8" y="72"/>
                </a:lnTo>
                <a:lnTo>
                  <a:pt x="8" y="71"/>
                </a:lnTo>
                <a:lnTo>
                  <a:pt x="9" y="71"/>
                </a:lnTo>
                <a:lnTo>
                  <a:pt x="9" y="70"/>
                </a:lnTo>
                <a:lnTo>
                  <a:pt x="9" y="70"/>
                </a:lnTo>
                <a:lnTo>
                  <a:pt x="8" y="68"/>
                </a:lnTo>
                <a:lnTo>
                  <a:pt x="8" y="67"/>
                </a:lnTo>
                <a:lnTo>
                  <a:pt x="6" y="68"/>
                </a:lnTo>
                <a:lnTo>
                  <a:pt x="6" y="67"/>
                </a:lnTo>
                <a:lnTo>
                  <a:pt x="6" y="67"/>
                </a:lnTo>
                <a:lnTo>
                  <a:pt x="5" y="66"/>
                </a:lnTo>
                <a:lnTo>
                  <a:pt x="4" y="66"/>
                </a:lnTo>
                <a:lnTo>
                  <a:pt x="3" y="66"/>
                </a:lnTo>
                <a:lnTo>
                  <a:pt x="3" y="65"/>
                </a:lnTo>
                <a:lnTo>
                  <a:pt x="3" y="65"/>
                </a:lnTo>
                <a:lnTo>
                  <a:pt x="1" y="65"/>
                </a:lnTo>
                <a:lnTo>
                  <a:pt x="1" y="63"/>
                </a:lnTo>
                <a:lnTo>
                  <a:pt x="0" y="63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0" y="61"/>
                </a:lnTo>
                <a:lnTo>
                  <a:pt x="0" y="59"/>
                </a:lnTo>
                <a:lnTo>
                  <a:pt x="0" y="59"/>
                </a:lnTo>
                <a:lnTo>
                  <a:pt x="0" y="58"/>
                </a:lnTo>
                <a:lnTo>
                  <a:pt x="1" y="58"/>
                </a:lnTo>
                <a:lnTo>
                  <a:pt x="3" y="57"/>
                </a:lnTo>
                <a:lnTo>
                  <a:pt x="3" y="57"/>
                </a:lnTo>
                <a:lnTo>
                  <a:pt x="3" y="56"/>
                </a:lnTo>
                <a:lnTo>
                  <a:pt x="3" y="54"/>
                </a:lnTo>
                <a:lnTo>
                  <a:pt x="4" y="54"/>
                </a:lnTo>
                <a:lnTo>
                  <a:pt x="4" y="54"/>
                </a:lnTo>
                <a:lnTo>
                  <a:pt x="5" y="53"/>
                </a:lnTo>
                <a:lnTo>
                  <a:pt x="5" y="52"/>
                </a:lnTo>
                <a:lnTo>
                  <a:pt x="6" y="52"/>
                </a:lnTo>
                <a:lnTo>
                  <a:pt x="6" y="52"/>
                </a:lnTo>
                <a:lnTo>
                  <a:pt x="8" y="52"/>
                </a:lnTo>
                <a:lnTo>
                  <a:pt x="9" y="52"/>
                </a:lnTo>
                <a:lnTo>
                  <a:pt x="9" y="52"/>
                </a:lnTo>
                <a:lnTo>
                  <a:pt x="10" y="51"/>
                </a:lnTo>
                <a:lnTo>
                  <a:pt x="11" y="51"/>
                </a:lnTo>
                <a:lnTo>
                  <a:pt x="11" y="51"/>
                </a:lnTo>
                <a:lnTo>
                  <a:pt x="11" y="49"/>
                </a:lnTo>
                <a:lnTo>
                  <a:pt x="13" y="49"/>
                </a:lnTo>
                <a:lnTo>
                  <a:pt x="13" y="51"/>
                </a:lnTo>
                <a:lnTo>
                  <a:pt x="14" y="51"/>
                </a:lnTo>
                <a:lnTo>
                  <a:pt x="14" y="52"/>
                </a:lnTo>
                <a:lnTo>
                  <a:pt x="14" y="52"/>
                </a:lnTo>
                <a:lnTo>
                  <a:pt x="14" y="51"/>
                </a:lnTo>
                <a:lnTo>
                  <a:pt x="15" y="51"/>
                </a:lnTo>
                <a:lnTo>
                  <a:pt x="15" y="49"/>
                </a:lnTo>
                <a:lnTo>
                  <a:pt x="16" y="49"/>
                </a:lnTo>
                <a:lnTo>
                  <a:pt x="16" y="49"/>
                </a:lnTo>
                <a:lnTo>
                  <a:pt x="18" y="49"/>
                </a:lnTo>
                <a:lnTo>
                  <a:pt x="19" y="49"/>
                </a:lnTo>
                <a:lnTo>
                  <a:pt x="19" y="49"/>
                </a:lnTo>
                <a:lnTo>
                  <a:pt x="20" y="48"/>
                </a:lnTo>
                <a:lnTo>
                  <a:pt x="20" y="48"/>
                </a:lnTo>
                <a:lnTo>
                  <a:pt x="19" y="47"/>
                </a:lnTo>
                <a:lnTo>
                  <a:pt x="19" y="46"/>
                </a:lnTo>
                <a:lnTo>
                  <a:pt x="20" y="46"/>
                </a:lnTo>
                <a:lnTo>
                  <a:pt x="21" y="47"/>
                </a:lnTo>
                <a:lnTo>
                  <a:pt x="23" y="47"/>
                </a:lnTo>
                <a:lnTo>
                  <a:pt x="23" y="46"/>
                </a:lnTo>
                <a:lnTo>
                  <a:pt x="23" y="46"/>
                </a:lnTo>
                <a:lnTo>
                  <a:pt x="23" y="44"/>
                </a:lnTo>
                <a:lnTo>
                  <a:pt x="21" y="43"/>
                </a:lnTo>
                <a:lnTo>
                  <a:pt x="21" y="43"/>
                </a:lnTo>
                <a:lnTo>
                  <a:pt x="21" y="43"/>
                </a:lnTo>
                <a:lnTo>
                  <a:pt x="21" y="42"/>
                </a:lnTo>
                <a:lnTo>
                  <a:pt x="21" y="41"/>
                </a:lnTo>
                <a:lnTo>
                  <a:pt x="20" y="41"/>
                </a:lnTo>
                <a:lnTo>
                  <a:pt x="20" y="41"/>
                </a:lnTo>
                <a:lnTo>
                  <a:pt x="19" y="39"/>
                </a:lnTo>
                <a:lnTo>
                  <a:pt x="19" y="38"/>
                </a:lnTo>
                <a:lnTo>
                  <a:pt x="20" y="38"/>
                </a:lnTo>
                <a:lnTo>
                  <a:pt x="21" y="38"/>
                </a:lnTo>
                <a:lnTo>
                  <a:pt x="21" y="38"/>
                </a:lnTo>
                <a:lnTo>
                  <a:pt x="23" y="38"/>
                </a:lnTo>
                <a:lnTo>
                  <a:pt x="23" y="37"/>
                </a:lnTo>
                <a:lnTo>
                  <a:pt x="23" y="36"/>
                </a:lnTo>
                <a:lnTo>
                  <a:pt x="21" y="36"/>
                </a:lnTo>
                <a:lnTo>
                  <a:pt x="21" y="36"/>
                </a:lnTo>
                <a:lnTo>
                  <a:pt x="21" y="36"/>
                </a:lnTo>
                <a:lnTo>
                  <a:pt x="21" y="34"/>
                </a:lnTo>
                <a:lnTo>
                  <a:pt x="21" y="33"/>
                </a:lnTo>
                <a:lnTo>
                  <a:pt x="23" y="33"/>
                </a:lnTo>
                <a:lnTo>
                  <a:pt x="24" y="33"/>
                </a:lnTo>
                <a:lnTo>
                  <a:pt x="25" y="33"/>
                </a:lnTo>
                <a:lnTo>
                  <a:pt x="25" y="33"/>
                </a:lnTo>
                <a:lnTo>
                  <a:pt x="25" y="32"/>
                </a:lnTo>
                <a:lnTo>
                  <a:pt x="25" y="31"/>
                </a:lnTo>
                <a:lnTo>
                  <a:pt x="25" y="29"/>
                </a:lnTo>
                <a:lnTo>
                  <a:pt x="25" y="29"/>
                </a:lnTo>
                <a:lnTo>
                  <a:pt x="25" y="28"/>
                </a:lnTo>
                <a:lnTo>
                  <a:pt x="25" y="28"/>
                </a:lnTo>
                <a:lnTo>
                  <a:pt x="28" y="28"/>
                </a:lnTo>
                <a:lnTo>
                  <a:pt x="28" y="27"/>
                </a:lnTo>
                <a:lnTo>
                  <a:pt x="28" y="27"/>
                </a:lnTo>
                <a:lnTo>
                  <a:pt x="28" y="25"/>
                </a:lnTo>
                <a:lnTo>
                  <a:pt x="28" y="25"/>
                </a:lnTo>
                <a:lnTo>
                  <a:pt x="26" y="25"/>
                </a:lnTo>
                <a:lnTo>
                  <a:pt x="25" y="25"/>
                </a:lnTo>
                <a:lnTo>
                  <a:pt x="25" y="25"/>
                </a:lnTo>
                <a:lnTo>
                  <a:pt x="25" y="24"/>
                </a:lnTo>
                <a:lnTo>
                  <a:pt x="25" y="24"/>
                </a:lnTo>
                <a:lnTo>
                  <a:pt x="25" y="23"/>
                </a:lnTo>
                <a:lnTo>
                  <a:pt x="25" y="23"/>
                </a:lnTo>
                <a:lnTo>
                  <a:pt x="25" y="22"/>
                </a:lnTo>
                <a:lnTo>
                  <a:pt x="25" y="22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8" y="20"/>
                </a:lnTo>
                <a:lnTo>
                  <a:pt x="28" y="20"/>
                </a:lnTo>
                <a:lnTo>
                  <a:pt x="29" y="20"/>
                </a:lnTo>
                <a:lnTo>
                  <a:pt x="29" y="19"/>
                </a:lnTo>
                <a:lnTo>
                  <a:pt x="29" y="19"/>
                </a:lnTo>
                <a:lnTo>
                  <a:pt x="29" y="18"/>
                </a:lnTo>
                <a:lnTo>
                  <a:pt x="28" y="17"/>
                </a:lnTo>
                <a:lnTo>
                  <a:pt x="28" y="18"/>
                </a:lnTo>
                <a:lnTo>
                  <a:pt x="26" y="18"/>
                </a:lnTo>
                <a:lnTo>
                  <a:pt x="28" y="17"/>
                </a:lnTo>
                <a:lnTo>
                  <a:pt x="28" y="17"/>
                </a:lnTo>
                <a:lnTo>
                  <a:pt x="28" y="15"/>
                </a:lnTo>
                <a:lnTo>
                  <a:pt x="28" y="14"/>
                </a:lnTo>
                <a:lnTo>
                  <a:pt x="28" y="14"/>
                </a:lnTo>
                <a:lnTo>
                  <a:pt x="29" y="13"/>
                </a:lnTo>
                <a:lnTo>
                  <a:pt x="29" y="12"/>
                </a:lnTo>
                <a:lnTo>
                  <a:pt x="30" y="10"/>
                </a:lnTo>
                <a:lnTo>
                  <a:pt x="30" y="10"/>
                </a:lnTo>
                <a:lnTo>
                  <a:pt x="30" y="9"/>
                </a:lnTo>
                <a:lnTo>
                  <a:pt x="33" y="8"/>
                </a:lnTo>
                <a:lnTo>
                  <a:pt x="37" y="5"/>
                </a:lnTo>
                <a:lnTo>
                  <a:pt x="38" y="3"/>
                </a:lnTo>
                <a:lnTo>
                  <a:pt x="38" y="0"/>
                </a:lnTo>
                <a:lnTo>
                  <a:pt x="39" y="0"/>
                </a:lnTo>
                <a:lnTo>
                  <a:pt x="40" y="0"/>
                </a:lnTo>
                <a:lnTo>
                  <a:pt x="40" y="2"/>
                </a:lnTo>
                <a:lnTo>
                  <a:pt x="40" y="2"/>
                </a:lnTo>
                <a:lnTo>
                  <a:pt x="42" y="2"/>
                </a:lnTo>
                <a:lnTo>
                  <a:pt x="42" y="2"/>
                </a:lnTo>
                <a:lnTo>
                  <a:pt x="42" y="3"/>
                </a:lnTo>
                <a:lnTo>
                  <a:pt x="42" y="3"/>
                </a:lnTo>
                <a:lnTo>
                  <a:pt x="42" y="4"/>
                </a:lnTo>
                <a:lnTo>
                  <a:pt x="43" y="5"/>
                </a:lnTo>
                <a:lnTo>
                  <a:pt x="42" y="5"/>
                </a:lnTo>
                <a:lnTo>
                  <a:pt x="42" y="5"/>
                </a:lnTo>
                <a:lnTo>
                  <a:pt x="40" y="5"/>
                </a:lnTo>
                <a:lnTo>
                  <a:pt x="40" y="7"/>
                </a:lnTo>
                <a:lnTo>
                  <a:pt x="39" y="7"/>
                </a:lnTo>
                <a:lnTo>
                  <a:pt x="40" y="8"/>
                </a:lnTo>
                <a:lnTo>
                  <a:pt x="39" y="8"/>
                </a:lnTo>
                <a:lnTo>
                  <a:pt x="38" y="8"/>
                </a:lnTo>
                <a:lnTo>
                  <a:pt x="38" y="8"/>
                </a:lnTo>
                <a:lnTo>
                  <a:pt x="37" y="8"/>
                </a:lnTo>
                <a:lnTo>
                  <a:pt x="38" y="9"/>
                </a:lnTo>
                <a:lnTo>
                  <a:pt x="38" y="9"/>
                </a:lnTo>
                <a:lnTo>
                  <a:pt x="39" y="9"/>
                </a:lnTo>
                <a:lnTo>
                  <a:pt x="39" y="10"/>
                </a:lnTo>
                <a:lnTo>
                  <a:pt x="40" y="10"/>
                </a:lnTo>
                <a:lnTo>
                  <a:pt x="40" y="10"/>
                </a:lnTo>
                <a:lnTo>
                  <a:pt x="42" y="9"/>
                </a:lnTo>
                <a:lnTo>
                  <a:pt x="43" y="9"/>
                </a:lnTo>
                <a:lnTo>
                  <a:pt x="43" y="9"/>
                </a:lnTo>
                <a:lnTo>
                  <a:pt x="44" y="8"/>
                </a:lnTo>
                <a:lnTo>
                  <a:pt x="44" y="8"/>
                </a:lnTo>
                <a:lnTo>
                  <a:pt x="45" y="9"/>
                </a:lnTo>
                <a:lnTo>
                  <a:pt x="45" y="10"/>
                </a:lnTo>
                <a:lnTo>
                  <a:pt x="44" y="10"/>
                </a:lnTo>
                <a:lnTo>
                  <a:pt x="44" y="10"/>
                </a:lnTo>
                <a:lnTo>
                  <a:pt x="44" y="12"/>
                </a:lnTo>
                <a:lnTo>
                  <a:pt x="44" y="13"/>
                </a:lnTo>
                <a:lnTo>
                  <a:pt x="44" y="13"/>
                </a:lnTo>
                <a:lnTo>
                  <a:pt x="43" y="13"/>
                </a:lnTo>
                <a:lnTo>
                  <a:pt x="42" y="13"/>
                </a:lnTo>
                <a:lnTo>
                  <a:pt x="40" y="14"/>
                </a:lnTo>
                <a:lnTo>
                  <a:pt x="40" y="14"/>
                </a:lnTo>
                <a:lnTo>
                  <a:pt x="40" y="15"/>
                </a:lnTo>
                <a:lnTo>
                  <a:pt x="40" y="15"/>
                </a:lnTo>
                <a:lnTo>
                  <a:pt x="40" y="17"/>
                </a:lnTo>
                <a:lnTo>
                  <a:pt x="40" y="17"/>
                </a:lnTo>
                <a:lnTo>
                  <a:pt x="42" y="18"/>
                </a:lnTo>
                <a:lnTo>
                  <a:pt x="43" y="19"/>
                </a:lnTo>
                <a:lnTo>
                  <a:pt x="44" y="22"/>
                </a:lnTo>
                <a:lnTo>
                  <a:pt x="47" y="22"/>
                </a:lnTo>
                <a:lnTo>
                  <a:pt x="45" y="23"/>
                </a:lnTo>
                <a:lnTo>
                  <a:pt x="45" y="24"/>
                </a:lnTo>
                <a:lnTo>
                  <a:pt x="45" y="24"/>
                </a:lnTo>
                <a:lnTo>
                  <a:pt x="44" y="25"/>
                </a:lnTo>
                <a:lnTo>
                  <a:pt x="44" y="27"/>
                </a:lnTo>
                <a:lnTo>
                  <a:pt x="44" y="27"/>
                </a:lnTo>
                <a:lnTo>
                  <a:pt x="44" y="28"/>
                </a:lnTo>
                <a:lnTo>
                  <a:pt x="44" y="29"/>
                </a:lnTo>
                <a:lnTo>
                  <a:pt x="44" y="29"/>
                </a:lnTo>
                <a:lnTo>
                  <a:pt x="44" y="31"/>
                </a:lnTo>
                <a:lnTo>
                  <a:pt x="44" y="32"/>
                </a:lnTo>
                <a:lnTo>
                  <a:pt x="47" y="33"/>
                </a:lnTo>
                <a:lnTo>
                  <a:pt x="47" y="33"/>
                </a:lnTo>
                <a:lnTo>
                  <a:pt x="48" y="33"/>
                </a:lnTo>
                <a:lnTo>
                  <a:pt x="49" y="33"/>
                </a:lnTo>
                <a:lnTo>
                  <a:pt x="50" y="32"/>
                </a:lnTo>
                <a:lnTo>
                  <a:pt x="50" y="32"/>
                </a:lnTo>
                <a:lnTo>
                  <a:pt x="50" y="33"/>
                </a:lnTo>
                <a:lnTo>
                  <a:pt x="50" y="33"/>
                </a:lnTo>
                <a:lnTo>
                  <a:pt x="50" y="34"/>
                </a:lnTo>
                <a:lnTo>
                  <a:pt x="50" y="36"/>
                </a:lnTo>
                <a:lnTo>
                  <a:pt x="50" y="36"/>
                </a:lnTo>
                <a:lnTo>
                  <a:pt x="50" y="36"/>
                </a:lnTo>
                <a:lnTo>
                  <a:pt x="52" y="36"/>
                </a:lnTo>
                <a:lnTo>
                  <a:pt x="52" y="36"/>
                </a:lnTo>
                <a:lnTo>
                  <a:pt x="53" y="36"/>
                </a:lnTo>
                <a:lnTo>
                  <a:pt x="54" y="36"/>
                </a:lnTo>
                <a:lnTo>
                  <a:pt x="54" y="36"/>
                </a:lnTo>
                <a:lnTo>
                  <a:pt x="55" y="36"/>
                </a:lnTo>
                <a:lnTo>
                  <a:pt x="55" y="37"/>
                </a:lnTo>
                <a:lnTo>
                  <a:pt x="55" y="37"/>
                </a:lnTo>
                <a:lnTo>
                  <a:pt x="55" y="38"/>
                </a:lnTo>
                <a:lnTo>
                  <a:pt x="55" y="38"/>
                </a:lnTo>
                <a:lnTo>
                  <a:pt x="55" y="39"/>
                </a:lnTo>
                <a:lnTo>
                  <a:pt x="55" y="41"/>
                </a:lnTo>
                <a:lnTo>
                  <a:pt x="57" y="41"/>
                </a:lnTo>
                <a:lnTo>
                  <a:pt x="57" y="41"/>
                </a:lnTo>
                <a:lnTo>
                  <a:pt x="58" y="41"/>
                </a:lnTo>
                <a:lnTo>
                  <a:pt x="58" y="42"/>
                </a:lnTo>
                <a:lnTo>
                  <a:pt x="58" y="43"/>
                </a:lnTo>
                <a:lnTo>
                  <a:pt x="59" y="43"/>
                </a:lnTo>
                <a:lnTo>
                  <a:pt x="59" y="43"/>
                </a:lnTo>
                <a:lnTo>
                  <a:pt x="60" y="43"/>
                </a:lnTo>
                <a:lnTo>
                  <a:pt x="60" y="44"/>
                </a:lnTo>
                <a:lnTo>
                  <a:pt x="60" y="46"/>
                </a:lnTo>
                <a:lnTo>
                  <a:pt x="60" y="46"/>
                </a:lnTo>
                <a:lnTo>
                  <a:pt x="60" y="47"/>
                </a:lnTo>
                <a:lnTo>
                  <a:pt x="60" y="48"/>
                </a:lnTo>
                <a:lnTo>
                  <a:pt x="60" y="48"/>
                </a:lnTo>
                <a:lnTo>
                  <a:pt x="60" y="49"/>
                </a:lnTo>
                <a:lnTo>
                  <a:pt x="60" y="51"/>
                </a:lnTo>
                <a:lnTo>
                  <a:pt x="60" y="51"/>
                </a:lnTo>
                <a:lnTo>
                  <a:pt x="60" y="51"/>
                </a:lnTo>
                <a:lnTo>
                  <a:pt x="59" y="52"/>
                </a:lnTo>
                <a:lnTo>
                  <a:pt x="59" y="52"/>
                </a:lnTo>
                <a:lnTo>
                  <a:pt x="58" y="52"/>
                </a:lnTo>
                <a:lnTo>
                  <a:pt x="58" y="52"/>
                </a:lnTo>
                <a:lnTo>
                  <a:pt x="59" y="53"/>
                </a:lnTo>
                <a:lnTo>
                  <a:pt x="59" y="53"/>
                </a:lnTo>
                <a:lnTo>
                  <a:pt x="60" y="54"/>
                </a:lnTo>
                <a:lnTo>
                  <a:pt x="60" y="54"/>
                </a:lnTo>
                <a:lnTo>
                  <a:pt x="60" y="54"/>
                </a:lnTo>
                <a:lnTo>
                  <a:pt x="60" y="56"/>
                </a:lnTo>
                <a:lnTo>
                  <a:pt x="60" y="57"/>
                </a:lnTo>
                <a:lnTo>
                  <a:pt x="60" y="57"/>
                </a:lnTo>
                <a:lnTo>
                  <a:pt x="60" y="58"/>
                </a:lnTo>
                <a:lnTo>
                  <a:pt x="60" y="59"/>
                </a:lnTo>
                <a:lnTo>
                  <a:pt x="62" y="59"/>
                </a:lnTo>
                <a:lnTo>
                  <a:pt x="63" y="59"/>
                </a:lnTo>
                <a:lnTo>
                  <a:pt x="63" y="59"/>
                </a:lnTo>
                <a:lnTo>
                  <a:pt x="64" y="59"/>
                </a:lnTo>
                <a:lnTo>
                  <a:pt x="66" y="59"/>
                </a:lnTo>
                <a:lnTo>
                  <a:pt x="66" y="59"/>
                </a:lnTo>
                <a:lnTo>
                  <a:pt x="66" y="59"/>
                </a:lnTo>
                <a:lnTo>
                  <a:pt x="66" y="58"/>
                </a:lnTo>
                <a:lnTo>
                  <a:pt x="66" y="58"/>
                </a:lnTo>
                <a:lnTo>
                  <a:pt x="67" y="58"/>
                </a:lnTo>
                <a:lnTo>
                  <a:pt x="68" y="58"/>
                </a:lnTo>
                <a:lnTo>
                  <a:pt x="68" y="58"/>
                </a:lnTo>
                <a:lnTo>
                  <a:pt x="68" y="58"/>
                </a:lnTo>
                <a:lnTo>
                  <a:pt x="68" y="59"/>
                </a:lnTo>
                <a:lnTo>
                  <a:pt x="68" y="59"/>
                </a:lnTo>
                <a:lnTo>
                  <a:pt x="68" y="61"/>
                </a:lnTo>
                <a:lnTo>
                  <a:pt x="68" y="62"/>
                </a:lnTo>
                <a:lnTo>
                  <a:pt x="68" y="62"/>
                </a:lnTo>
                <a:lnTo>
                  <a:pt x="68" y="63"/>
                </a:lnTo>
                <a:lnTo>
                  <a:pt x="68" y="65"/>
                </a:lnTo>
                <a:lnTo>
                  <a:pt x="69" y="65"/>
                </a:lnTo>
                <a:lnTo>
                  <a:pt x="69" y="65"/>
                </a:lnTo>
                <a:lnTo>
                  <a:pt x="71" y="65"/>
                </a:lnTo>
                <a:lnTo>
                  <a:pt x="71" y="65"/>
                </a:lnTo>
                <a:lnTo>
                  <a:pt x="72" y="65"/>
                </a:lnTo>
                <a:lnTo>
                  <a:pt x="73" y="65"/>
                </a:lnTo>
                <a:lnTo>
                  <a:pt x="73" y="63"/>
                </a:lnTo>
                <a:lnTo>
                  <a:pt x="73" y="63"/>
                </a:lnTo>
                <a:lnTo>
                  <a:pt x="73" y="62"/>
                </a:lnTo>
                <a:lnTo>
                  <a:pt x="73" y="62"/>
                </a:lnTo>
                <a:lnTo>
                  <a:pt x="74" y="61"/>
                </a:lnTo>
                <a:lnTo>
                  <a:pt x="76" y="61"/>
                </a:lnTo>
                <a:lnTo>
                  <a:pt x="76" y="61"/>
                </a:lnTo>
                <a:lnTo>
                  <a:pt x="76" y="59"/>
                </a:lnTo>
                <a:lnTo>
                  <a:pt x="76" y="59"/>
                </a:lnTo>
                <a:lnTo>
                  <a:pt x="77" y="59"/>
                </a:lnTo>
                <a:lnTo>
                  <a:pt x="78" y="59"/>
                </a:lnTo>
                <a:lnTo>
                  <a:pt x="78" y="59"/>
                </a:lnTo>
                <a:lnTo>
                  <a:pt x="78" y="61"/>
                </a:lnTo>
                <a:lnTo>
                  <a:pt x="78" y="62"/>
                </a:lnTo>
                <a:lnTo>
                  <a:pt x="78" y="62"/>
                </a:lnTo>
                <a:lnTo>
                  <a:pt x="78" y="63"/>
                </a:lnTo>
                <a:lnTo>
                  <a:pt x="78" y="65"/>
                </a:lnTo>
                <a:lnTo>
                  <a:pt x="78" y="65"/>
                </a:lnTo>
                <a:lnTo>
                  <a:pt x="78" y="65"/>
                </a:lnTo>
                <a:lnTo>
                  <a:pt x="79" y="66"/>
                </a:lnTo>
                <a:lnTo>
                  <a:pt x="81" y="66"/>
                </a:lnTo>
                <a:lnTo>
                  <a:pt x="82" y="67"/>
                </a:lnTo>
                <a:lnTo>
                  <a:pt x="82" y="67"/>
                </a:lnTo>
                <a:lnTo>
                  <a:pt x="82" y="67"/>
                </a:lnTo>
                <a:lnTo>
                  <a:pt x="82" y="68"/>
                </a:lnTo>
                <a:lnTo>
                  <a:pt x="82" y="70"/>
                </a:lnTo>
                <a:lnTo>
                  <a:pt x="81" y="70"/>
                </a:lnTo>
                <a:lnTo>
                  <a:pt x="79" y="70"/>
                </a:lnTo>
                <a:lnTo>
                  <a:pt x="78" y="70"/>
                </a:lnTo>
                <a:lnTo>
                  <a:pt x="78" y="71"/>
                </a:lnTo>
                <a:lnTo>
                  <a:pt x="78" y="72"/>
                </a:lnTo>
                <a:lnTo>
                  <a:pt x="78" y="73"/>
                </a:lnTo>
                <a:lnTo>
                  <a:pt x="78" y="73"/>
                </a:lnTo>
                <a:lnTo>
                  <a:pt x="78" y="75"/>
                </a:lnTo>
                <a:lnTo>
                  <a:pt x="78" y="76"/>
                </a:lnTo>
                <a:lnTo>
                  <a:pt x="78" y="76"/>
                </a:lnTo>
                <a:lnTo>
                  <a:pt x="78" y="76"/>
                </a:lnTo>
                <a:lnTo>
                  <a:pt x="79" y="76"/>
                </a:lnTo>
                <a:lnTo>
                  <a:pt x="81" y="76"/>
                </a:lnTo>
                <a:lnTo>
                  <a:pt x="82" y="76"/>
                </a:lnTo>
                <a:lnTo>
                  <a:pt x="82" y="76"/>
                </a:lnTo>
                <a:lnTo>
                  <a:pt x="82" y="76"/>
                </a:lnTo>
                <a:lnTo>
                  <a:pt x="83" y="76"/>
                </a:lnTo>
                <a:lnTo>
                  <a:pt x="84" y="76"/>
                </a:lnTo>
                <a:lnTo>
                  <a:pt x="84" y="76"/>
                </a:lnTo>
                <a:lnTo>
                  <a:pt x="87" y="76"/>
                </a:lnTo>
                <a:lnTo>
                  <a:pt x="87" y="76"/>
                </a:lnTo>
                <a:lnTo>
                  <a:pt x="87" y="77"/>
                </a:lnTo>
                <a:lnTo>
                  <a:pt x="87" y="78"/>
                </a:lnTo>
                <a:lnTo>
                  <a:pt x="87" y="78"/>
                </a:lnTo>
                <a:lnTo>
                  <a:pt x="87" y="80"/>
                </a:lnTo>
                <a:lnTo>
                  <a:pt x="87" y="81"/>
                </a:lnTo>
                <a:lnTo>
                  <a:pt x="87" y="81"/>
                </a:lnTo>
                <a:lnTo>
                  <a:pt x="87" y="81"/>
                </a:lnTo>
                <a:lnTo>
                  <a:pt x="87" y="82"/>
                </a:lnTo>
                <a:lnTo>
                  <a:pt x="88" y="82"/>
                </a:lnTo>
                <a:lnTo>
                  <a:pt x="89" y="82"/>
                </a:lnTo>
                <a:lnTo>
                  <a:pt x="89" y="82"/>
                </a:lnTo>
                <a:lnTo>
                  <a:pt x="91" y="82"/>
                </a:lnTo>
                <a:lnTo>
                  <a:pt x="92" y="82"/>
                </a:lnTo>
                <a:lnTo>
                  <a:pt x="92" y="83"/>
                </a:lnTo>
                <a:lnTo>
                  <a:pt x="93" y="83"/>
                </a:lnTo>
                <a:lnTo>
                  <a:pt x="93" y="83"/>
                </a:lnTo>
                <a:lnTo>
                  <a:pt x="95" y="83"/>
                </a:lnTo>
                <a:lnTo>
                  <a:pt x="95" y="83"/>
                </a:lnTo>
                <a:lnTo>
                  <a:pt x="96" y="83"/>
                </a:lnTo>
                <a:lnTo>
                  <a:pt x="97" y="83"/>
                </a:lnTo>
                <a:lnTo>
                  <a:pt x="97" y="85"/>
                </a:lnTo>
                <a:lnTo>
                  <a:pt x="97" y="86"/>
                </a:lnTo>
                <a:lnTo>
                  <a:pt x="97" y="86"/>
                </a:lnTo>
                <a:lnTo>
                  <a:pt x="97" y="87"/>
                </a:lnTo>
                <a:lnTo>
                  <a:pt x="97" y="88"/>
                </a:lnTo>
                <a:lnTo>
                  <a:pt x="97" y="88"/>
                </a:lnTo>
                <a:lnTo>
                  <a:pt x="96" y="88"/>
                </a:lnTo>
                <a:lnTo>
                  <a:pt x="95" y="88"/>
                </a:lnTo>
                <a:lnTo>
                  <a:pt x="95" y="88"/>
                </a:lnTo>
                <a:lnTo>
                  <a:pt x="93" y="88"/>
                </a:lnTo>
                <a:lnTo>
                  <a:pt x="92" y="88"/>
                </a:lnTo>
                <a:lnTo>
                  <a:pt x="92" y="88"/>
                </a:lnTo>
                <a:lnTo>
                  <a:pt x="92" y="88"/>
                </a:lnTo>
                <a:lnTo>
                  <a:pt x="91" y="88"/>
                </a:lnTo>
                <a:lnTo>
                  <a:pt x="89" y="88"/>
                </a:lnTo>
                <a:lnTo>
                  <a:pt x="89" y="88"/>
                </a:lnTo>
                <a:lnTo>
                  <a:pt x="89" y="88"/>
                </a:lnTo>
                <a:lnTo>
                  <a:pt x="88" y="88"/>
                </a:lnTo>
                <a:lnTo>
                  <a:pt x="87" y="88"/>
                </a:lnTo>
                <a:lnTo>
                  <a:pt x="87" y="88"/>
                </a:lnTo>
                <a:lnTo>
                  <a:pt x="87" y="88"/>
                </a:lnTo>
                <a:lnTo>
                  <a:pt x="86" y="88"/>
                </a:lnTo>
                <a:lnTo>
                  <a:pt x="84" y="88"/>
                </a:lnTo>
                <a:lnTo>
                  <a:pt x="84" y="88"/>
                </a:lnTo>
                <a:lnTo>
                  <a:pt x="84" y="90"/>
                </a:lnTo>
                <a:lnTo>
                  <a:pt x="84" y="91"/>
                </a:lnTo>
                <a:lnTo>
                  <a:pt x="83" y="91"/>
                </a:lnTo>
                <a:lnTo>
                  <a:pt x="82" y="91"/>
                </a:lnTo>
                <a:lnTo>
                  <a:pt x="82" y="91"/>
                </a:lnTo>
                <a:lnTo>
                  <a:pt x="81" y="91"/>
                </a:lnTo>
                <a:lnTo>
                  <a:pt x="79" y="91"/>
                </a:lnTo>
                <a:lnTo>
                  <a:pt x="78" y="91"/>
                </a:lnTo>
                <a:lnTo>
                  <a:pt x="78" y="91"/>
                </a:lnTo>
                <a:lnTo>
                  <a:pt x="77" y="91"/>
                </a:lnTo>
                <a:lnTo>
                  <a:pt x="76" y="91"/>
                </a:lnTo>
                <a:lnTo>
                  <a:pt x="76" y="90"/>
                </a:lnTo>
                <a:lnTo>
                  <a:pt x="76" y="90"/>
                </a:lnTo>
                <a:lnTo>
                  <a:pt x="76" y="90"/>
                </a:lnTo>
                <a:lnTo>
                  <a:pt x="74" y="90"/>
                </a:lnTo>
                <a:lnTo>
                  <a:pt x="73" y="90"/>
                </a:lnTo>
                <a:lnTo>
                  <a:pt x="73" y="90"/>
                </a:lnTo>
                <a:lnTo>
                  <a:pt x="73" y="90"/>
                </a:lnTo>
                <a:lnTo>
                  <a:pt x="72" y="90"/>
                </a:lnTo>
                <a:lnTo>
                  <a:pt x="71" y="88"/>
                </a:lnTo>
                <a:lnTo>
                  <a:pt x="71" y="88"/>
                </a:lnTo>
                <a:lnTo>
                  <a:pt x="71" y="88"/>
                </a:lnTo>
                <a:lnTo>
                  <a:pt x="69" y="88"/>
                </a:lnTo>
                <a:lnTo>
                  <a:pt x="68" y="88"/>
                </a:lnTo>
                <a:lnTo>
                  <a:pt x="68" y="88"/>
                </a:lnTo>
                <a:lnTo>
                  <a:pt x="68" y="88"/>
                </a:lnTo>
                <a:lnTo>
                  <a:pt x="67" y="88"/>
                </a:lnTo>
                <a:lnTo>
                  <a:pt x="66" y="88"/>
                </a:lnTo>
                <a:lnTo>
                  <a:pt x="66" y="88"/>
                </a:lnTo>
                <a:lnTo>
                  <a:pt x="64" y="88"/>
                </a:lnTo>
                <a:lnTo>
                  <a:pt x="63" y="88"/>
                </a:lnTo>
                <a:lnTo>
                  <a:pt x="63" y="88"/>
                </a:lnTo>
                <a:lnTo>
                  <a:pt x="63" y="88"/>
                </a:lnTo>
                <a:lnTo>
                  <a:pt x="63" y="88"/>
                </a:lnTo>
                <a:lnTo>
                  <a:pt x="63" y="90"/>
                </a:lnTo>
                <a:lnTo>
                  <a:pt x="63" y="91"/>
                </a:lnTo>
                <a:lnTo>
                  <a:pt x="63" y="92"/>
                </a:lnTo>
                <a:lnTo>
                  <a:pt x="63" y="92"/>
                </a:lnTo>
                <a:lnTo>
                  <a:pt x="63" y="93"/>
                </a:lnTo>
                <a:lnTo>
                  <a:pt x="63" y="95"/>
                </a:lnTo>
                <a:lnTo>
                  <a:pt x="62" y="95"/>
                </a:lnTo>
                <a:lnTo>
                  <a:pt x="60" y="95"/>
                </a:lnTo>
                <a:lnTo>
                  <a:pt x="60" y="95"/>
                </a:lnTo>
                <a:lnTo>
                  <a:pt x="60" y="96"/>
                </a:lnTo>
                <a:lnTo>
                  <a:pt x="60" y="97"/>
                </a:lnTo>
                <a:lnTo>
                  <a:pt x="60" y="97"/>
                </a:lnTo>
                <a:lnTo>
                  <a:pt x="60" y="97"/>
                </a:lnTo>
                <a:lnTo>
                  <a:pt x="59" y="97"/>
                </a:lnTo>
                <a:lnTo>
                  <a:pt x="59" y="99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48" name="Freeform 534" hidden="1">
            <a:extLst>
              <a:ext uri="{FF2B5EF4-FFF2-40B4-BE49-F238E27FC236}">
                <a16:creationId xmlns:a16="http://schemas.microsoft.com/office/drawing/2014/main" id="{F979597D-3028-4B0C-BDC5-72028FDF0B37}"/>
              </a:ext>
            </a:extLst>
          </p:cNvPr>
          <p:cNvSpPr>
            <a:spLocks/>
          </p:cNvSpPr>
          <p:nvPr/>
        </p:nvSpPr>
        <p:spPr bwMode="auto">
          <a:xfrm>
            <a:off x="13455787" y="3865078"/>
            <a:ext cx="1254617" cy="866017"/>
          </a:xfrm>
          <a:custGeom>
            <a:avLst/>
            <a:gdLst>
              <a:gd name="T0" fmla="*/ 103 w 113"/>
              <a:gd name="T1" fmla="*/ 15 h 78"/>
              <a:gd name="T2" fmla="*/ 104 w 113"/>
              <a:gd name="T3" fmla="*/ 21 h 78"/>
              <a:gd name="T4" fmla="*/ 107 w 113"/>
              <a:gd name="T5" fmla="*/ 26 h 78"/>
              <a:gd name="T6" fmla="*/ 110 w 113"/>
              <a:gd name="T7" fmla="*/ 30 h 78"/>
              <a:gd name="T8" fmla="*/ 103 w 113"/>
              <a:gd name="T9" fmla="*/ 27 h 78"/>
              <a:gd name="T10" fmla="*/ 98 w 113"/>
              <a:gd name="T11" fmla="*/ 31 h 78"/>
              <a:gd name="T12" fmla="*/ 104 w 113"/>
              <a:gd name="T13" fmla="*/ 34 h 78"/>
              <a:gd name="T14" fmla="*/ 110 w 113"/>
              <a:gd name="T15" fmla="*/ 39 h 78"/>
              <a:gd name="T16" fmla="*/ 112 w 113"/>
              <a:gd name="T17" fmla="*/ 45 h 78"/>
              <a:gd name="T18" fmla="*/ 110 w 113"/>
              <a:gd name="T19" fmla="*/ 50 h 78"/>
              <a:gd name="T20" fmla="*/ 106 w 113"/>
              <a:gd name="T21" fmla="*/ 53 h 78"/>
              <a:gd name="T22" fmla="*/ 99 w 113"/>
              <a:gd name="T23" fmla="*/ 59 h 78"/>
              <a:gd name="T24" fmla="*/ 93 w 113"/>
              <a:gd name="T25" fmla="*/ 61 h 78"/>
              <a:gd name="T26" fmla="*/ 88 w 113"/>
              <a:gd name="T27" fmla="*/ 56 h 78"/>
              <a:gd name="T28" fmla="*/ 82 w 113"/>
              <a:gd name="T29" fmla="*/ 59 h 78"/>
              <a:gd name="T30" fmla="*/ 78 w 113"/>
              <a:gd name="T31" fmla="*/ 55 h 78"/>
              <a:gd name="T32" fmla="*/ 73 w 113"/>
              <a:gd name="T33" fmla="*/ 59 h 78"/>
              <a:gd name="T34" fmla="*/ 72 w 113"/>
              <a:gd name="T35" fmla="*/ 65 h 78"/>
              <a:gd name="T36" fmla="*/ 72 w 113"/>
              <a:gd name="T37" fmla="*/ 72 h 78"/>
              <a:gd name="T38" fmla="*/ 67 w 113"/>
              <a:gd name="T39" fmla="*/ 72 h 78"/>
              <a:gd name="T40" fmla="*/ 60 w 113"/>
              <a:gd name="T41" fmla="*/ 69 h 78"/>
              <a:gd name="T42" fmla="*/ 55 w 113"/>
              <a:gd name="T43" fmla="*/ 72 h 78"/>
              <a:gd name="T44" fmla="*/ 49 w 113"/>
              <a:gd name="T45" fmla="*/ 75 h 78"/>
              <a:gd name="T46" fmla="*/ 43 w 113"/>
              <a:gd name="T47" fmla="*/ 75 h 78"/>
              <a:gd name="T48" fmla="*/ 36 w 113"/>
              <a:gd name="T49" fmla="*/ 72 h 78"/>
              <a:gd name="T50" fmla="*/ 31 w 113"/>
              <a:gd name="T51" fmla="*/ 69 h 78"/>
              <a:gd name="T52" fmla="*/ 24 w 113"/>
              <a:gd name="T53" fmla="*/ 65 h 78"/>
              <a:gd name="T54" fmla="*/ 21 w 113"/>
              <a:gd name="T55" fmla="*/ 59 h 78"/>
              <a:gd name="T56" fmla="*/ 16 w 113"/>
              <a:gd name="T57" fmla="*/ 58 h 78"/>
              <a:gd name="T58" fmla="*/ 13 w 113"/>
              <a:gd name="T59" fmla="*/ 51 h 78"/>
              <a:gd name="T60" fmla="*/ 7 w 113"/>
              <a:gd name="T61" fmla="*/ 50 h 78"/>
              <a:gd name="T62" fmla="*/ 0 w 113"/>
              <a:gd name="T63" fmla="*/ 48 h 78"/>
              <a:gd name="T64" fmla="*/ 7 w 113"/>
              <a:gd name="T65" fmla="*/ 38 h 78"/>
              <a:gd name="T66" fmla="*/ 13 w 113"/>
              <a:gd name="T67" fmla="*/ 35 h 78"/>
              <a:gd name="T68" fmla="*/ 16 w 113"/>
              <a:gd name="T69" fmla="*/ 29 h 78"/>
              <a:gd name="T70" fmla="*/ 19 w 113"/>
              <a:gd name="T71" fmla="*/ 24 h 78"/>
              <a:gd name="T72" fmla="*/ 21 w 113"/>
              <a:gd name="T73" fmla="*/ 17 h 78"/>
              <a:gd name="T74" fmla="*/ 24 w 113"/>
              <a:gd name="T75" fmla="*/ 12 h 78"/>
              <a:gd name="T76" fmla="*/ 29 w 113"/>
              <a:gd name="T77" fmla="*/ 16 h 78"/>
              <a:gd name="T78" fmla="*/ 33 w 113"/>
              <a:gd name="T79" fmla="*/ 21 h 78"/>
              <a:gd name="T80" fmla="*/ 38 w 113"/>
              <a:gd name="T81" fmla="*/ 15 h 78"/>
              <a:gd name="T82" fmla="*/ 43 w 113"/>
              <a:gd name="T83" fmla="*/ 16 h 78"/>
              <a:gd name="T84" fmla="*/ 45 w 113"/>
              <a:gd name="T85" fmla="*/ 10 h 78"/>
              <a:gd name="T86" fmla="*/ 45 w 113"/>
              <a:gd name="T87" fmla="*/ 4 h 78"/>
              <a:gd name="T88" fmla="*/ 52 w 113"/>
              <a:gd name="T89" fmla="*/ 2 h 78"/>
              <a:gd name="T90" fmla="*/ 59 w 113"/>
              <a:gd name="T91" fmla="*/ 5 h 78"/>
              <a:gd name="T92" fmla="*/ 62 w 113"/>
              <a:gd name="T93" fmla="*/ 4 h 78"/>
              <a:gd name="T94" fmla="*/ 63 w 113"/>
              <a:gd name="T95" fmla="*/ 7 h 78"/>
              <a:gd name="T96" fmla="*/ 65 w 113"/>
              <a:gd name="T97" fmla="*/ 10 h 78"/>
              <a:gd name="T98" fmla="*/ 67 w 113"/>
              <a:gd name="T99" fmla="*/ 12 h 78"/>
              <a:gd name="T100" fmla="*/ 70 w 113"/>
              <a:gd name="T101" fmla="*/ 14 h 78"/>
              <a:gd name="T102" fmla="*/ 74 w 113"/>
              <a:gd name="T103" fmla="*/ 15 h 78"/>
              <a:gd name="T104" fmla="*/ 73 w 113"/>
              <a:gd name="T105" fmla="*/ 9 h 78"/>
              <a:gd name="T106" fmla="*/ 79 w 113"/>
              <a:gd name="T107" fmla="*/ 7 h 78"/>
              <a:gd name="T108" fmla="*/ 86 w 113"/>
              <a:gd name="T109" fmla="*/ 2 h 78"/>
              <a:gd name="T110" fmla="*/ 87 w 113"/>
              <a:gd name="T111" fmla="*/ 5 h 78"/>
              <a:gd name="T112" fmla="*/ 92 w 113"/>
              <a:gd name="T113" fmla="*/ 5 h 78"/>
              <a:gd name="T114" fmla="*/ 97 w 113"/>
              <a:gd name="T115" fmla="*/ 7 h 78"/>
              <a:gd name="T116" fmla="*/ 103 w 113"/>
              <a:gd name="T117" fmla="*/ 1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3" h="78">
                <a:moveTo>
                  <a:pt x="103" y="11"/>
                </a:moveTo>
                <a:lnTo>
                  <a:pt x="103" y="11"/>
                </a:lnTo>
                <a:lnTo>
                  <a:pt x="104" y="11"/>
                </a:lnTo>
                <a:lnTo>
                  <a:pt x="104" y="12"/>
                </a:lnTo>
                <a:lnTo>
                  <a:pt x="104" y="12"/>
                </a:lnTo>
                <a:lnTo>
                  <a:pt x="104" y="14"/>
                </a:lnTo>
                <a:lnTo>
                  <a:pt x="104" y="14"/>
                </a:lnTo>
                <a:lnTo>
                  <a:pt x="104" y="14"/>
                </a:lnTo>
                <a:lnTo>
                  <a:pt x="103" y="14"/>
                </a:lnTo>
                <a:lnTo>
                  <a:pt x="103" y="15"/>
                </a:lnTo>
                <a:lnTo>
                  <a:pt x="102" y="16"/>
                </a:lnTo>
                <a:lnTo>
                  <a:pt x="102" y="16"/>
                </a:lnTo>
                <a:lnTo>
                  <a:pt x="102" y="16"/>
                </a:lnTo>
                <a:lnTo>
                  <a:pt x="103" y="16"/>
                </a:lnTo>
                <a:lnTo>
                  <a:pt x="104" y="17"/>
                </a:lnTo>
                <a:lnTo>
                  <a:pt x="104" y="17"/>
                </a:lnTo>
                <a:lnTo>
                  <a:pt x="104" y="19"/>
                </a:lnTo>
                <a:lnTo>
                  <a:pt x="104" y="19"/>
                </a:lnTo>
                <a:lnTo>
                  <a:pt x="104" y="20"/>
                </a:lnTo>
                <a:lnTo>
                  <a:pt x="104" y="21"/>
                </a:lnTo>
                <a:lnTo>
                  <a:pt x="106" y="21"/>
                </a:lnTo>
                <a:lnTo>
                  <a:pt x="107" y="21"/>
                </a:lnTo>
                <a:lnTo>
                  <a:pt x="107" y="22"/>
                </a:lnTo>
                <a:lnTo>
                  <a:pt x="107" y="24"/>
                </a:lnTo>
                <a:lnTo>
                  <a:pt x="106" y="24"/>
                </a:lnTo>
                <a:lnTo>
                  <a:pt x="106" y="25"/>
                </a:lnTo>
                <a:lnTo>
                  <a:pt x="104" y="25"/>
                </a:lnTo>
                <a:lnTo>
                  <a:pt x="106" y="26"/>
                </a:lnTo>
                <a:lnTo>
                  <a:pt x="106" y="26"/>
                </a:lnTo>
                <a:lnTo>
                  <a:pt x="107" y="26"/>
                </a:lnTo>
                <a:lnTo>
                  <a:pt x="107" y="27"/>
                </a:lnTo>
                <a:lnTo>
                  <a:pt x="108" y="27"/>
                </a:lnTo>
                <a:lnTo>
                  <a:pt x="108" y="27"/>
                </a:lnTo>
                <a:lnTo>
                  <a:pt x="110" y="27"/>
                </a:lnTo>
                <a:lnTo>
                  <a:pt x="110" y="26"/>
                </a:lnTo>
                <a:lnTo>
                  <a:pt x="110" y="27"/>
                </a:lnTo>
                <a:lnTo>
                  <a:pt x="110" y="29"/>
                </a:lnTo>
                <a:lnTo>
                  <a:pt x="110" y="29"/>
                </a:lnTo>
                <a:lnTo>
                  <a:pt x="110" y="30"/>
                </a:lnTo>
                <a:lnTo>
                  <a:pt x="110" y="30"/>
                </a:lnTo>
                <a:lnTo>
                  <a:pt x="108" y="30"/>
                </a:lnTo>
                <a:lnTo>
                  <a:pt x="107" y="30"/>
                </a:lnTo>
                <a:lnTo>
                  <a:pt x="107" y="30"/>
                </a:lnTo>
                <a:lnTo>
                  <a:pt x="106" y="30"/>
                </a:lnTo>
                <a:lnTo>
                  <a:pt x="106" y="29"/>
                </a:lnTo>
                <a:lnTo>
                  <a:pt x="106" y="29"/>
                </a:lnTo>
                <a:lnTo>
                  <a:pt x="106" y="27"/>
                </a:lnTo>
                <a:lnTo>
                  <a:pt x="104" y="26"/>
                </a:lnTo>
                <a:lnTo>
                  <a:pt x="104" y="27"/>
                </a:lnTo>
                <a:lnTo>
                  <a:pt x="103" y="27"/>
                </a:lnTo>
                <a:lnTo>
                  <a:pt x="102" y="27"/>
                </a:lnTo>
                <a:lnTo>
                  <a:pt x="102" y="27"/>
                </a:lnTo>
                <a:lnTo>
                  <a:pt x="101" y="27"/>
                </a:lnTo>
                <a:lnTo>
                  <a:pt x="99" y="27"/>
                </a:lnTo>
                <a:lnTo>
                  <a:pt x="99" y="29"/>
                </a:lnTo>
                <a:lnTo>
                  <a:pt x="99" y="29"/>
                </a:lnTo>
                <a:lnTo>
                  <a:pt x="99" y="30"/>
                </a:lnTo>
                <a:lnTo>
                  <a:pt x="98" y="30"/>
                </a:lnTo>
                <a:lnTo>
                  <a:pt x="98" y="30"/>
                </a:lnTo>
                <a:lnTo>
                  <a:pt x="98" y="31"/>
                </a:lnTo>
                <a:lnTo>
                  <a:pt x="98" y="31"/>
                </a:lnTo>
                <a:lnTo>
                  <a:pt x="98" y="33"/>
                </a:lnTo>
                <a:lnTo>
                  <a:pt x="99" y="33"/>
                </a:lnTo>
                <a:lnTo>
                  <a:pt x="99" y="33"/>
                </a:lnTo>
                <a:lnTo>
                  <a:pt x="101" y="33"/>
                </a:lnTo>
                <a:lnTo>
                  <a:pt x="102" y="33"/>
                </a:lnTo>
                <a:lnTo>
                  <a:pt x="102" y="33"/>
                </a:lnTo>
                <a:lnTo>
                  <a:pt x="103" y="33"/>
                </a:lnTo>
                <a:lnTo>
                  <a:pt x="104" y="33"/>
                </a:lnTo>
                <a:lnTo>
                  <a:pt x="104" y="34"/>
                </a:lnTo>
                <a:lnTo>
                  <a:pt x="106" y="34"/>
                </a:lnTo>
                <a:lnTo>
                  <a:pt x="106" y="35"/>
                </a:lnTo>
                <a:lnTo>
                  <a:pt x="107" y="35"/>
                </a:lnTo>
                <a:lnTo>
                  <a:pt x="107" y="36"/>
                </a:lnTo>
                <a:lnTo>
                  <a:pt x="107" y="38"/>
                </a:lnTo>
                <a:lnTo>
                  <a:pt x="107" y="38"/>
                </a:lnTo>
                <a:lnTo>
                  <a:pt x="108" y="38"/>
                </a:lnTo>
                <a:lnTo>
                  <a:pt x="110" y="38"/>
                </a:lnTo>
                <a:lnTo>
                  <a:pt x="110" y="38"/>
                </a:lnTo>
                <a:lnTo>
                  <a:pt x="110" y="39"/>
                </a:lnTo>
                <a:lnTo>
                  <a:pt x="110" y="40"/>
                </a:lnTo>
                <a:lnTo>
                  <a:pt x="110" y="40"/>
                </a:lnTo>
                <a:lnTo>
                  <a:pt x="111" y="40"/>
                </a:lnTo>
                <a:lnTo>
                  <a:pt x="112" y="40"/>
                </a:lnTo>
                <a:lnTo>
                  <a:pt x="112" y="41"/>
                </a:lnTo>
                <a:lnTo>
                  <a:pt x="112" y="43"/>
                </a:lnTo>
                <a:lnTo>
                  <a:pt x="112" y="43"/>
                </a:lnTo>
                <a:lnTo>
                  <a:pt x="111" y="43"/>
                </a:lnTo>
                <a:lnTo>
                  <a:pt x="112" y="44"/>
                </a:lnTo>
                <a:lnTo>
                  <a:pt x="112" y="45"/>
                </a:lnTo>
                <a:lnTo>
                  <a:pt x="112" y="45"/>
                </a:lnTo>
                <a:lnTo>
                  <a:pt x="113" y="45"/>
                </a:lnTo>
                <a:lnTo>
                  <a:pt x="113" y="45"/>
                </a:lnTo>
                <a:lnTo>
                  <a:pt x="113" y="46"/>
                </a:lnTo>
                <a:lnTo>
                  <a:pt x="113" y="48"/>
                </a:lnTo>
                <a:lnTo>
                  <a:pt x="113" y="48"/>
                </a:lnTo>
                <a:lnTo>
                  <a:pt x="112" y="49"/>
                </a:lnTo>
                <a:lnTo>
                  <a:pt x="112" y="50"/>
                </a:lnTo>
                <a:lnTo>
                  <a:pt x="111" y="50"/>
                </a:lnTo>
                <a:lnTo>
                  <a:pt x="110" y="50"/>
                </a:lnTo>
                <a:lnTo>
                  <a:pt x="110" y="50"/>
                </a:lnTo>
                <a:lnTo>
                  <a:pt x="110" y="51"/>
                </a:lnTo>
                <a:lnTo>
                  <a:pt x="110" y="51"/>
                </a:lnTo>
                <a:lnTo>
                  <a:pt x="110" y="53"/>
                </a:lnTo>
                <a:lnTo>
                  <a:pt x="110" y="53"/>
                </a:lnTo>
                <a:lnTo>
                  <a:pt x="108" y="53"/>
                </a:lnTo>
                <a:lnTo>
                  <a:pt x="107" y="53"/>
                </a:lnTo>
                <a:lnTo>
                  <a:pt x="107" y="53"/>
                </a:lnTo>
                <a:lnTo>
                  <a:pt x="106" y="53"/>
                </a:lnTo>
                <a:lnTo>
                  <a:pt x="106" y="53"/>
                </a:lnTo>
                <a:lnTo>
                  <a:pt x="106" y="54"/>
                </a:lnTo>
                <a:lnTo>
                  <a:pt x="104" y="55"/>
                </a:lnTo>
                <a:lnTo>
                  <a:pt x="104" y="55"/>
                </a:lnTo>
                <a:lnTo>
                  <a:pt x="104" y="55"/>
                </a:lnTo>
                <a:lnTo>
                  <a:pt x="103" y="56"/>
                </a:lnTo>
                <a:lnTo>
                  <a:pt x="102" y="56"/>
                </a:lnTo>
                <a:lnTo>
                  <a:pt x="102" y="56"/>
                </a:lnTo>
                <a:lnTo>
                  <a:pt x="102" y="58"/>
                </a:lnTo>
                <a:lnTo>
                  <a:pt x="101" y="58"/>
                </a:lnTo>
                <a:lnTo>
                  <a:pt x="99" y="59"/>
                </a:lnTo>
                <a:lnTo>
                  <a:pt x="99" y="58"/>
                </a:lnTo>
                <a:lnTo>
                  <a:pt x="98" y="59"/>
                </a:lnTo>
                <a:lnTo>
                  <a:pt x="98" y="59"/>
                </a:lnTo>
                <a:lnTo>
                  <a:pt x="98" y="60"/>
                </a:lnTo>
                <a:lnTo>
                  <a:pt x="97" y="61"/>
                </a:lnTo>
                <a:lnTo>
                  <a:pt x="97" y="61"/>
                </a:lnTo>
                <a:lnTo>
                  <a:pt x="96" y="61"/>
                </a:lnTo>
                <a:lnTo>
                  <a:pt x="94" y="61"/>
                </a:lnTo>
                <a:lnTo>
                  <a:pt x="94" y="61"/>
                </a:lnTo>
                <a:lnTo>
                  <a:pt x="93" y="61"/>
                </a:lnTo>
                <a:lnTo>
                  <a:pt x="93" y="61"/>
                </a:lnTo>
                <a:lnTo>
                  <a:pt x="92" y="60"/>
                </a:lnTo>
                <a:lnTo>
                  <a:pt x="92" y="59"/>
                </a:lnTo>
                <a:lnTo>
                  <a:pt x="91" y="59"/>
                </a:lnTo>
                <a:lnTo>
                  <a:pt x="91" y="59"/>
                </a:lnTo>
                <a:lnTo>
                  <a:pt x="89" y="59"/>
                </a:lnTo>
                <a:lnTo>
                  <a:pt x="89" y="58"/>
                </a:lnTo>
                <a:lnTo>
                  <a:pt x="88" y="56"/>
                </a:lnTo>
                <a:lnTo>
                  <a:pt x="88" y="56"/>
                </a:lnTo>
                <a:lnTo>
                  <a:pt x="88" y="56"/>
                </a:lnTo>
                <a:lnTo>
                  <a:pt x="87" y="56"/>
                </a:lnTo>
                <a:lnTo>
                  <a:pt x="87" y="56"/>
                </a:lnTo>
                <a:lnTo>
                  <a:pt x="87" y="58"/>
                </a:lnTo>
                <a:lnTo>
                  <a:pt x="86" y="59"/>
                </a:lnTo>
                <a:lnTo>
                  <a:pt x="86" y="59"/>
                </a:lnTo>
                <a:lnTo>
                  <a:pt x="86" y="59"/>
                </a:lnTo>
                <a:lnTo>
                  <a:pt x="84" y="59"/>
                </a:lnTo>
                <a:lnTo>
                  <a:pt x="83" y="59"/>
                </a:lnTo>
                <a:lnTo>
                  <a:pt x="83" y="59"/>
                </a:lnTo>
                <a:lnTo>
                  <a:pt x="82" y="59"/>
                </a:lnTo>
                <a:lnTo>
                  <a:pt x="82" y="59"/>
                </a:lnTo>
                <a:lnTo>
                  <a:pt x="82" y="58"/>
                </a:lnTo>
                <a:lnTo>
                  <a:pt x="81" y="56"/>
                </a:lnTo>
                <a:lnTo>
                  <a:pt x="81" y="56"/>
                </a:lnTo>
                <a:lnTo>
                  <a:pt x="81" y="55"/>
                </a:lnTo>
                <a:lnTo>
                  <a:pt x="81" y="54"/>
                </a:lnTo>
                <a:lnTo>
                  <a:pt x="81" y="53"/>
                </a:lnTo>
                <a:lnTo>
                  <a:pt x="79" y="53"/>
                </a:lnTo>
                <a:lnTo>
                  <a:pt x="79" y="54"/>
                </a:lnTo>
                <a:lnTo>
                  <a:pt x="78" y="55"/>
                </a:lnTo>
                <a:lnTo>
                  <a:pt x="78" y="56"/>
                </a:lnTo>
                <a:lnTo>
                  <a:pt x="78" y="56"/>
                </a:lnTo>
                <a:lnTo>
                  <a:pt x="78" y="56"/>
                </a:lnTo>
                <a:lnTo>
                  <a:pt x="78" y="58"/>
                </a:lnTo>
                <a:lnTo>
                  <a:pt x="78" y="59"/>
                </a:lnTo>
                <a:lnTo>
                  <a:pt x="77" y="59"/>
                </a:lnTo>
                <a:lnTo>
                  <a:pt x="76" y="59"/>
                </a:lnTo>
                <a:lnTo>
                  <a:pt x="76" y="59"/>
                </a:lnTo>
                <a:lnTo>
                  <a:pt x="74" y="59"/>
                </a:lnTo>
                <a:lnTo>
                  <a:pt x="73" y="59"/>
                </a:lnTo>
                <a:lnTo>
                  <a:pt x="72" y="59"/>
                </a:lnTo>
                <a:lnTo>
                  <a:pt x="72" y="59"/>
                </a:lnTo>
                <a:lnTo>
                  <a:pt x="72" y="59"/>
                </a:lnTo>
                <a:lnTo>
                  <a:pt x="72" y="60"/>
                </a:lnTo>
                <a:lnTo>
                  <a:pt x="72" y="61"/>
                </a:lnTo>
                <a:lnTo>
                  <a:pt x="72" y="61"/>
                </a:lnTo>
                <a:lnTo>
                  <a:pt x="72" y="63"/>
                </a:lnTo>
                <a:lnTo>
                  <a:pt x="72" y="64"/>
                </a:lnTo>
                <a:lnTo>
                  <a:pt x="72" y="64"/>
                </a:lnTo>
                <a:lnTo>
                  <a:pt x="72" y="65"/>
                </a:lnTo>
                <a:lnTo>
                  <a:pt x="72" y="67"/>
                </a:lnTo>
                <a:lnTo>
                  <a:pt x="72" y="67"/>
                </a:lnTo>
                <a:lnTo>
                  <a:pt x="72" y="68"/>
                </a:lnTo>
                <a:lnTo>
                  <a:pt x="72" y="69"/>
                </a:lnTo>
                <a:lnTo>
                  <a:pt x="72" y="69"/>
                </a:lnTo>
                <a:lnTo>
                  <a:pt x="73" y="70"/>
                </a:lnTo>
                <a:lnTo>
                  <a:pt x="73" y="72"/>
                </a:lnTo>
                <a:lnTo>
                  <a:pt x="73" y="72"/>
                </a:lnTo>
                <a:lnTo>
                  <a:pt x="72" y="72"/>
                </a:lnTo>
                <a:lnTo>
                  <a:pt x="72" y="72"/>
                </a:lnTo>
                <a:lnTo>
                  <a:pt x="70" y="72"/>
                </a:lnTo>
                <a:lnTo>
                  <a:pt x="70" y="73"/>
                </a:lnTo>
                <a:lnTo>
                  <a:pt x="70" y="74"/>
                </a:lnTo>
                <a:lnTo>
                  <a:pt x="70" y="75"/>
                </a:lnTo>
                <a:lnTo>
                  <a:pt x="69" y="75"/>
                </a:lnTo>
                <a:lnTo>
                  <a:pt x="69" y="74"/>
                </a:lnTo>
                <a:lnTo>
                  <a:pt x="69" y="73"/>
                </a:lnTo>
                <a:lnTo>
                  <a:pt x="68" y="73"/>
                </a:lnTo>
                <a:lnTo>
                  <a:pt x="68" y="72"/>
                </a:lnTo>
                <a:lnTo>
                  <a:pt x="67" y="72"/>
                </a:lnTo>
                <a:lnTo>
                  <a:pt x="67" y="70"/>
                </a:lnTo>
                <a:lnTo>
                  <a:pt x="67" y="69"/>
                </a:lnTo>
                <a:lnTo>
                  <a:pt x="65" y="69"/>
                </a:lnTo>
                <a:lnTo>
                  <a:pt x="64" y="69"/>
                </a:lnTo>
                <a:lnTo>
                  <a:pt x="64" y="69"/>
                </a:lnTo>
                <a:lnTo>
                  <a:pt x="63" y="69"/>
                </a:lnTo>
                <a:lnTo>
                  <a:pt x="62" y="69"/>
                </a:lnTo>
                <a:lnTo>
                  <a:pt x="62" y="69"/>
                </a:lnTo>
                <a:lnTo>
                  <a:pt x="62" y="69"/>
                </a:lnTo>
                <a:lnTo>
                  <a:pt x="60" y="69"/>
                </a:lnTo>
                <a:lnTo>
                  <a:pt x="60" y="68"/>
                </a:lnTo>
                <a:lnTo>
                  <a:pt x="59" y="67"/>
                </a:lnTo>
                <a:lnTo>
                  <a:pt x="59" y="67"/>
                </a:lnTo>
                <a:lnTo>
                  <a:pt x="58" y="67"/>
                </a:lnTo>
                <a:lnTo>
                  <a:pt x="57" y="68"/>
                </a:lnTo>
                <a:lnTo>
                  <a:pt x="57" y="68"/>
                </a:lnTo>
                <a:lnTo>
                  <a:pt x="57" y="69"/>
                </a:lnTo>
                <a:lnTo>
                  <a:pt x="55" y="69"/>
                </a:lnTo>
                <a:lnTo>
                  <a:pt x="55" y="70"/>
                </a:lnTo>
                <a:lnTo>
                  <a:pt x="55" y="72"/>
                </a:lnTo>
                <a:lnTo>
                  <a:pt x="54" y="72"/>
                </a:lnTo>
                <a:lnTo>
                  <a:pt x="54" y="73"/>
                </a:lnTo>
                <a:lnTo>
                  <a:pt x="53" y="73"/>
                </a:lnTo>
                <a:lnTo>
                  <a:pt x="53" y="73"/>
                </a:lnTo>
                <a:lnTo>
                  <a:pt x="53" y="74"/>
                </a:lnTo>
                <a:lnTo>
                  <a:pt x="52" y="75"/>
                </a:lnTo>
                <a:lnTo>
                  <a:pt x="52" y="75"/>
                </a:lnTo>
                <a:lnTo>
                  <a:pt x="50" y="75"/>
                </a:lnTo>
                <a:lnTo>
                  <a:pt x="50" y="75"/>
                </a:lnTo>
                <a:lnTo>
                  <a:pt x="49" y="75"/>
                </a:lnTo>
                <a:lnTo>
                  <a:pt x="48" y="75"/>
                </a:lnTo>
                <a:lnTo>
                  <a:pt x="48" y="75"/>
                </a:lnTo>
                <a:lnTo>
                  <a:pt x="47" y="77"/>
                </a:lnTo>
                <a:lnTo>
                  <a:pt x="47" y="78"/>
                </a:lnTo>
                <a:lnTo>
                  <a:pt x="45" y="78"/>
                </a:lnTo>
                <a:lnTo>
                  <a:pt x="45" y="78"/>
                </a:lnTo>
                <a:lnTo>
                  <a:pt x="45" y="78"/>
                </a:lnTo>
                <a:lnTo>
                  <a:pt x="44" y="77"/>
                </a:lnTo>
                <a:lnTo>
                  <a:pt x="44" y="75"/>
                </a:lnTo>
                <a:lnTo>
                  <a:pt x="43" y="75"/>
                </a:lnTo>
                <a:lnTo>
                  <a:pt x="43" y="75"/>
                </a:lnTo>
                <a:lnTo>
                  <a:pt x="41" y="75"/>
                </a:lnTo>
                <a:lnTo>
                  <a:pt x="40" y="75"/>
                </a:lnTo>
                <a:lnTo>
                  <a:pt x="40" y="75"/>
                </a:lnTo>
                <a:lnTo>
                  <a:pt x="39" y="75"/>
                </a:lnTo>
                <a:lnTo>
                  <a:pt x="38" y="75"/>
                </a:lnTo>
                <a:lnTo>
                  <a:pt x="38" y="75"/>
                </a:lnTo>
                <a:lnTo>
                  <a:pt x="38" y="74"/>
                </a:lnTo>
                <a:lnTo>
                  <a:pt x="38" y="73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5" y="70"/>
                </a:lnTo>
                <a:lnTo>
                  <a:pt x="35" y="70"/>
                </a:lnTo>
                <a:lnTo>
                  <a:pt x="34" y="70"/>
                </a:lnTo>
                <a:lnTo>
                  <a:pt x="34" y="70"/>
                </a:lnTo>
                <a:lnTo>
                  <a:pt x="33" y="70"/>
                </a:lnTo>
                <a:lnTo>
                  <a:pt x="31" y="70"/>
                </a:lnTo>
                <a:lnTo>
                  <a:pt x="31" y="69"/>
                </a:lnTo>
                <a:lnTo>
                  <a:pt x="31" y="69"/>
                </a:lnTo>
                <a:lnTo>
                  <a:pt x="30" y="69"/>
                </a:lnTo>
                <a:lnTo>
                  <a:pt x="29" y="68"/>
                </a:lnTo>
                <a:lnTo>
                  <a:pt x="29" y="68"/>
                </a:lnTo>
                <a:lnTo>
                  <a:pt x="28" y="68"/>
                </a:lnTo>
                <a:lnTo>
                  <a:pt x="26" y="68"/>
                </a:lnTo>
                <a:lnTo>
                  <a:pt x="26" y="68"/>
                </a:lnTo>
                <a:lnTo>
                  <a:pt x="26" y="67"/>
                </a:lnTo>
                <a:lnTo>
                  <a:pt x="26" y="67"/>
                </a:lnTo>
                <a:lnTo>
                  <a:pt x="25" y="65"/>
                </a:lnTo>
                <a:lnTo>
                  <a:pt x="24" y="65"/>
                </a:lnTo>
                <a:lnTo>
                  <a:pt x="24" y="65"/>
                </a:lnTo>
                <a:lnTo>
                  <a:pt x="23" y="64"/>
                </a:lnTo>
                <a:lnTo>
                  <a:pt x="23" y="64"/>
                </a:lnTo>
                <a:lnTo>
                  <a:pt x="21" y="64"/>
                </a:lnTo>
                <a:lnTo>
                  <a:pt x="21" y="63"/>
                </a:lnTo>
                <a:lnTo>
                  <a:pt x="21" y="61"/>
                </a:lnTo>
                <a:lnTo>
                  <a:pt x="21" y="61"/>
                </a:lnTo>
                <a:lnTo>
                  <a:pt x="21" y="60"/>
                </a:lnTo>
                <a:lnTo>
                  <a:pt x="21" y="59"/>
                </a:lnTo>
                <a:lnTo>
                  <a:pt x="21" y="59"/>
                </a:lnTo>
                <a:lnTo>
                  <a:pt x="21" y="58"/>
                </a:lnTo>
                <a:lnTo>
                  <a:pt x="20" y="56"/>
                </a:lnTo>
                <a:lnTo>
                  <a:pt x="20" y="56"/>
                </a:lnTo>
                <a:lnTo>
                  <a:pt x="20" y="56"/>
                </a:lnTo>
                <a:lnTo>
                  <a:pt x="19" y="55"/>
                </a:lnTo>
                <a:lnTo>
                  <a:pt x="19" y="55"/>
                </a:lnTo>
                <a:lnTo>
                  <a:pt x="18" y="56"/>
                </a:lnTo>
                <a:lnTo>
                  <a:pt x="18" y="56"/>
                </a:lnTo>
                <a:lnTo>
                  <a:pt x="18" y="58"/>
                </a:lnTo>
                <a:lnTo>
                  <a:pt x="16" y="58"/>
                </a:lnTo>
                <a:lnTo>
                  <a:pt x="15" y="58"/>
                </a:lnTo>
                <a:lnTo>
                  <a:pt x="15" y="56"/>
                </a:lnTo>
                <a:lnTo>
                  <a:pt x="15" y="56"/>
                </a:lnTo>
                <a:lnTo>
                  <a:pt x="14" y="56"/>
                </a:lnTo>
                <a:lnTo>
                  <a:pt x="13" y="55"/>
                </a:lnTo>
                <a:lnTo>
                  <a:pt x="13" y="54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3" y="51"/>
                </a:lnTo>
                <a:lnTo>
                  <a:pt x="13" y="50"/>
                </a:lnTo>
                <a:lnTo>
                  <a:pt x="11" y="50"/>
                </a:lnTo>
                <a:lnTo>
                  <a:pt x="11" y="49"/>
                </a:lnTo>
                <a:lnTo>
                  <a:pt x="11" y="48"/>
                </a:lnTo>
                <a:lnTo>
                  <a:pt x="10" y="48"/>
                </a:lnTo>
                <a:lnTo>
                  <a:pt x="10" y="48"/>
                </a:lnTo>
                <a:lnTo>
                  <a:pt x="9" y="48"/>
                </a:lnTo>
                <a:lnTo>
                  <a:pt x="9" y="48"/>
                </a:lnTo>
                <a:lnTo>
                  <a:pt x="7" y="49"/>
                </a:lnTo>
                <a:lnTo>
                  <a:pt x="7" y="50"/>
                </a:lnTo>
                <a:lnTo>
                  <a:pt x="7" y="50"/>
                </a:lnTo>
                <a:lnTo>
                  <a:pt x="6" y="50"/>
                </a:lnTo>
                <a:lnTo>
                  <a:pt x="5" y="48"/>
                </a:lnTo>
                <a:lnTo>
                  <a:pt x="5" y="48"/>
                </a:lnTo>
                <a:lnTo>
                  <a:pt x="5" y="48"/>
                </a:lnTo>
                <a:lnTo>
                  <a:pt x="4" y="48"/>
                </a:lnTo>
                <a:lnTo>
                  <a:pt x="2" y="48"/>
                </a:lnTo>
                <a:lnTo>
                  <a:pt x="2" y="48"/>
                </a:lnTo>
                <a:lnTo>
                  <a:pt x="1" y="48"/>
                </a:lnTo>
                <a:lnTo>
                  <a:pt x="0" y="48"/>
                </a:lnTo>
                <a:lnTo>
                  <a:pt x="2" y="43"/>
                </a:lnTo>
                <a:lnTo>
                  <a:pt x="4" y="43"/>
                </a:lnTo>
                <a:lnTo>
                  <a:pt x="5" y="43"/>
                </a:lnTo>
                <a:lnTo>
                  <a:pt x="5" y="43"/>
                </a:lnTo>
                <a:lnTo>
                  <a:pt x="5" y="41"/>
                </a:lnTo>
                <a:lnTo>
                  <a:pt x="5" y="40"/>
                </a:lnTo>
                <a:lnTo>
                  <a:pt x="5" y="40"/>
                </a:lnTo>
                <a:lnTo>
                  <a:pt x="5" y="40"/>
                </a:lnTo>
                <a:lnTo>
                  <a:pt x="6" y="39"/>
                </a:lnTo>
                <a:lnTo>
                  <a:pt x="7" y="38"/>
                </a:lnTo>
                <a:lnTo>
                  <a:pt x="7" y="38"/>
                </a:lnTo>
                <a:lnTo>
                  <a:pt x="7" y="38"/>
                </a:lnTo>
                <a:lnTo>
                  <a:pt x="9" y="38"/>
                </a:lnTo>
                <a:lnTo>
                  <a:pt x="10" y="38"/>
                </a:lnTo>
                <a:lnTo>
                  <a:pt x="10" y="38"/>
                </a:lnTo>
                <a:lnTo>
                  <a:pt x="11" y="38"/>
                </a:lnTo>
                <a:lnTo>
                  <a:pt x="13" y="36"/>
                </a:lnTo>
                <a:lnTo>
                  <a:pt x="13" y="35"/>
                </a:lnTo>
                <a:lnTo>
                  <a:pt x="13" y="35"/>
                </a:lnTo>
                <a:lnTo>
                  <a:pt x="13" y="35"/>
                </a:lnTo>
                <a:lnTo>
                  <a:pt x="14" y="35"/>
                </a:lnTo>
                <a:lnTo>
                  <a:pt x="14" y="34"/>
                </a:lnTo>
                <a:lnTo>
                  <a:pt x="14" y="33"/>
                </a:lnTo>
                <a:lnTo>
                  <a:pt x="15" y="31"/>
                </a:lnTo>
                <a:lnTo>
                  <a:pt x="15" y="31"/>
                </a:lnTo>
                <a:lnTo>
                  <a:pt x="15" y="31"/>
                </a:lnTo>
                <a:lnTo>
                  <a:pt x="15" y="30"/>
                </a:lnTo>
                <a:lnTo>
                  <a:pt x="15" y="29"/>
                </a:lnTo>
                <a:lnTo>
                  <a:pt x="15" y="29"/>
                </a:lnTo>
                <a:lnTo>
                  <a:pt x="16" y="29"/>
                </a:lnTo>
                <a:lnTo>
                  <a:pt x="16" y="29"/>
                </a:lnTo>
                <a:lnTo>
                  <a:pt x="16" y="27"/>
                </a:lnTo>
                <a:lnTo>
                  <a:pt x="16" y="26"/>
                </a:lnTo>
                <a:lnTo>
                  <a:pt x="18" y="26"/>
                </a:lnTo>
                <a:lnTo>
                  <a:pt x="19" y="26"/>
                </a:lnTo>
                <a:lnTo>
                  <a:pt x="19" y="26"/>
                </a:lnTo>
                <a:lnTo>
                  <a:pt x="19" y="25"/>
                </a:lnTo>
                <a:lnTo>
                  <a:pt x="19" y="24"/>
                </a:lnTo>
                <a:lnTo>
                  <a:pt x="19" y="24"/>
                </a:lnTo>
                <a:lnTo>
                  <a:pt x="19" y="24"/>
                </a:lnTo>
                <a:lnTo>
                  <a:pt x="20" y="24"/>
                </a:lnTo>
                <a:lnTo>
                  <a:pt x="20" y="24"/>
                </a:lnTo>
                <a:lnTo>
                  <a:pt x="20" y="22"/>
                </a:lnTo>
                <a:lnTo>
                  <a:pt x="20" y="21"/>
                </a:lnTo>
                <a:lnTo>
                  <a:pt x="21" y="21"/>
                </a:lnTo>
                <a:lnTo>
                  <a:pt x="21" y="20"/>
                </a:lnTo>
                <a:lnTo>
                  <a:pt x="21" y="19"/>
                </a:lnTo>
                <a:lnTo>
                  <a:pt x="21" y="19"/>
                </a:lnTo>
                <a:lnTo>
                  <a:pt x="21" y="19"/>
                </a:lnTo>
                <a:lnTo>
                  <a:pt x="21" y="17"/>
                </a:lnTo>
                <a:lnTo>
                  <a:pt x="21" y="16"/>
                </a:lnTo>
                <a:lnTo>
                  <a:pt x="20" y="16"/>
                </a:lnTo>
                <a:lnTo>
                  <a:pt x="21" y="16"/>
                </a:lnTo>
                <a:lnTo>
                  <a:pt x="21" y="16"/>
                </a:lnTo>
                <a:lnTo>
                  <a:pt x="23" y="16"/>
                </a:lnTo>
                <a:lnTo>
                  <a:pt x="23" y="15"/>
                </a:lnTo>
                <a:lnTo>
                  <a:pt x="23" y="14"/>
                </a:lnTo>
                <a:lnTo>
                  <a:pt x="23" y="12"/>
                </a:lnTo>
                <a:lnTo>
                  <a:pt x="24" y="12"/>
                </a:lnTo>
                <a:lnTo>
                  <a:pt x="24" y="12"/>
                </a:lnTo>
                <a:lnTo>
                  <a:pt x="24" y="12"/>
                </a:lnTo>
                <a:lnTo>
                  <a:pt x="24" y="12"/>
                </a:lnTo>
                <a:lnTo>
                  <a:pt x="25" y="12"/>
                </a:lnTo>
                <a:lnTo>
                  <a:pt x="26" y="12"/>
                </a:lnTo>
                <a:lnTo>
                  <a:pt x="26" y="12"/>
                </a:lnTo>
                <a:lnTo>
                  <a:pt x="28" y="14"/>
                </a:lnTo>
                <a:lnTo>
                  <a:pt x="28" y="15"/>
                </a:lnTo>
                <a:lnTo>
                  <a:pt x="28" y="16"/>
                </a:lnTo>
                <a:lnTo>
                  <a:pt x="29" y="16"/>
                </a:lnTo>
                <a:lnTo>
                  <a:pt x="29" y="16"/>
                </a:lnTo>
                <a:lnTo>
                  <a:pt x="30" y="16"/>
                </a:lnTo>
                <a:lnTo>
                  <a:pt x="29" y="17"/>
                </a:lnTo>
                <a:lnTo>
                  <a:pt x="29" y="19"/>
                </a:lnTo>
                <a:lnTo>
                  <a:pt x="30" y="19"/>
                </a:lnTo>
                <a:lnTo>
                  <a:pt x="31" y="19"/>
                </a:lnTo>
                <a:lnTo>
                  <a:pt x="31" y="19"/>
                </a:lnTo>
                <a:lnTo>
                  <a:pt x="31" y="19"/>
                </a:lnTo>
                <a:lnTo>
                  <a:pt x="31" y="20"/>
                </a:lnTo>
                <a:lnTo>
                  <a:pt x="31" y="21"/>
                </a:lnTo>
                <a:lnTo>
                  <a:pt x="33" y="21"/>
                </a:lnTo>
                <a:lnTo>
                  <a:pt x="34" y="21"/>
                </a:lnTo>
                <a:lnTo>
                  <a:pt x="34" y="21"/>
                </a:lnTo>
                <a:lnTo>
                  <a:pt x="34" y="20"/>
                </a:lnTo>
                <a:lnTo>
                  <a:pt x="34" y="19"/>
                </a:lnTo>
                <a:lnTo>
                  <a:pt x="35" y="19"/>
                </a:lnTo>
                <a:lnTo>
                  <a:pt x="35" y="17"/>
                </a:lnTo>
                <a:lnTo>
                  <a:pt x="35" y="16"/>
                </a:lnTo>
                <a:lnTo>
                  <a:pt x="36" y="16"/>
                </a:lnTo>
                <a:lnTo>
                  <a:pt x="36" y="16"/>
                </a:lnTo>
                <a:lnTo>
                  <a:pt x="38" y="15"/>
                </a:lnTo>
                <a:lnTo>
                  <a:pt x="38" y="14"/>
                </a:lnTo>
                <a:lnTo>
                  <a:pt x="38" y="12"/>
                </a:lnTo>
                <a:lnTo>
                  <a:pt x="38" y="12"/>
                </a:lnTo>
                <a:lnTo>
                  <a:pt x="40" y="12"/>
                </a:lnTo>
                <a:lnTo>
                  <a:pt x="40" y="12"/>
                </a:lnTo>
                <a:lnTo>
                  <a:pt x="40" y="14"/>
                </a:lnTo>
                <a:lnTo>
                  <a:pt x="40" y="15"/>
                </a:lnTo>
                <a:lnTo>
                  <a:pt x="41" y="16"/>
                </a:lnTo>
                <a:lnTo>
                  <a:pt x="43" y="16"/>
                </a:lnTo>
                <a:lnTo>
                  <a:pt x="43" y="16"/>
                </a:lnTo>
                <a:lnTo>
                  <a:pt x="44" y="16"/>
                </a:lnTo>
                <a:lnTo>
                  <a:pt x="45" y="16"/>
                </a:lnTo>
                <a:lnTo>
                  <a:pt x="45" y="16"/>
                </a:lnTo>
                <a:lnTo>
                  <a:pt x="45" y="15"/>
                </a:lnTo>
                <a:lnTo>
                  <a:pt x="45" y="14"/>
                </a:lnTo>
                <a:lnTo>
                  <a:pt x="45" y="12"/>
                </a:lnTo>
                <a:lnTo>
                  <a:pt x="45" y="12"/>
                </a:lnTo>
                <a:lnTo>
                  <a:pt x="45" y="11"/>
                </a:lnTo>
                <a:lnTo>
                  <a:pt x="45" y="10"/>
                </a:lnTo>
                <a:lnTo>
                  <a:pt x="45" y="10"/>
                </a:lnTo>
                <a:lnTo>
                  <a:pt x="45" y="9"/>
                </a:lnTo>
                <a:lnTo>
                  <a:pt x="45" y="7"/>
                </a:lnTo>
                <a:lnTo>
                  <a:pt x="45" y="7"/>
                </a:lnTo>
                <a:lnTo>
                  <a:pt x="47" y="7"/>
                </a:lnTo>
                <a:lnTo>
                  <a:pt x="47" y="7"/>
                </a:lnTo>
                <a:lnTo>
                  <a:pt x="47" y="6"/>
                </a:lnTo>
                <a:lnTo>
                  <a:pt x="47" y="5"/>
                </a:lnTo>
                <a:lnTo>
                  <a:pt x="45" y="5"/>
                </a:lnTo>
                <a:lnTo>
                  <a:pt x="45" y="5"/>
                </a:lnTo>
                <a:lnTo>
                  <a:pt x="45" y="4"/>
                </a:lnTo>
                <a:lnTo>
                  <a:pt x="45" y="2"/>
                </a:lnTo>
                <a:lnTo>
                  <a:pt x="45" y="2"/>
                </a:lnTo>
                <a:lnTo>
                  <a:pt x="45" y="2"/>
                </a:lnTo>
                <a:lnTo>
                  <a:pt x="47" y="2"/>
                </a:lnTo>
                <a:lnTo>
                  <a:pt x="48" y="2"/>
                </a:lnTo>
                <a:lnTo>
                  <a:pt x="48" y="2"/>
                </a:lnTo>
                <a:lnTo>
                  <a:pt x="49" y="2"/>
                </a:lnTo>
                <a:lnTo>
                  <a:pt x="50" y="2"/>
                </a:lnTo>
                <a:lnTo>
                  <a:pt x="50" y="2"/>
                </a:lnTo>
                <a:lnTo>
                  <a:pt x="52" y="2"/>
                </a:lnTo>
                <a:lnTo>
                  <a:pt x="52" y="4"/>
                </a:lnTo>
                <a:lnTo>
                  <a:pt x="53" y="5"/>
                </a:lnTo>
                <a:lnTo>
                  <a:pt x="53" y="5"/>
                </a:lnTo>
                <a:lnTo>
                  <a:pt x="53" y="5"/>
                </a:lnTo>
                <a:lnTo>
                  <a:pt x="54" y="5"/>
                </a:lnTo>
                <a:lnTo>
                  <a:pt x="55" y="5"/>
                </a:lnTo>
                <a:lnTo>
                  <a:pt x="57" y="5"/>
                </a:lnTo>
                <a:lnTo>
                  <a:pt x="57" y="5"/>
                </a:lnTo>
                <a:lnTo>
                  <a:pt x="58" y="5"/>
                </a:lnTo>
                <a:lnTo>
                  <a:pt x="59" y="5"/>
                </a:lnTo>
                <a:lnTo>
                  <a:pt x="59" y="5"/>
                </a:lnTo>
                <a:lnTo>
                  <a:pt x="59" y="4"/>
                </a:lnTo>
                <a:lnTo>
                  <a:pt x="59" y="4"/>
                </a:lnTo>
                <a:lnTo>
                  <a:pt x="60" y="5"/>
                </a:lnTo>
                <a:lnTo>
                  <a:pt x="60" y="5"/>
                </a:lnTo>
                <a:lnTo>
                  <a:pt x="60" y="5"/>
                </a:lnTo>
                <a:lnTo>
                  <a:pt x="60" y="5"/>
                </a:lnTo>
                <a:lnTo>
                  <a:pt x="62" y="4"/>
                </a:lnTo>
                <a:lnTo>
                  <a:pt x="62" y="4"/>
                </a:lnTo>
                <a:lnTo>
                  <a:pt x="62" y="4"/>
                </a:lnTo>
                <a:lnTo>
                  <a:pt x="62" y="4"/>
                </a:lnTo>
                <a:lnTo>
                  <a:pt x="62" y="5"/>
                </a:lnTo>
                <a:lnTo>
                  <a:pt x="62" y="5"/>
                </a:lnTo>
                <a:lnTo>
                  <a:pt x="62" y="5"/>
                </a:lnTo>
                <a:lnTo>
                  <a:pt x="62" y="6"/>
                </a:lnTo>
                <a:lnTo>
                  <a:pt x="62" y="6"/>
                </a:lnTo>
                <a:lnTo>
                  <a:pt x="62" y="7"/>
                </a:lnTo>
                <a:lnTo>
                  <a:pt x="62" y="7"/>
                </a:lnTo>
                <a:lnTo>
                  <a:pt x="62" y="7"/>
                </a:lnTo>
                <a:lnTo>
                  <a:pt x="63" y="7"/>
                </a:lnTo>
                <a:lnTo>
                  <a:pt x="63" y="7"/>
                </a:lnTo>
                <a:lnTo>
                  <a:pt x="64" y="7"/>
                </a:lnTo>
                <a:lnTo>
                  <a:pt x="64" y="7"/>
                </a:lnTo>
                <a:lnTo>
                  <a:pt x="64" y="7"/>
                </a:lnTo>
                <a:lnTo>
                  <a:pt x="64" y="7"/>
                </a:lnTo>
                <a:lnTo>
                  <a:pt x="64" y="9"/>
                </a:lnTo>
                <a:lnTo>
                  <a:pt x="64" y="10"/>
                </a:lnTo>
                <a:lnTo>
                  <a:pt x="64" y="10"/>
                </a:lnTo>
                <a:lnTo>
                  <a:pt x="65" y="10"/>
                </a:lnTo>
                <a:lnTo>
                  <a:pt x="65" y="10"/>
                </a:lnTo>
                <a:lnTo>
                  <a:pt x="65" y="10"/>
                </a:lnTo>
                <a:lnTo>
                  <a:pt x="64" y="11"/>
                </a:lnTo>
                <a:lnTo>
                  <a:pt x="64" y="11"/>
                </a:lnTo>
                <a:lnTo>
                  <a:pt x="65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8" y="12"/>
                </a:lnTo>
                <a:lnTo>
                  <a:pt x="68" y="12"/>
                </a:lnTo>
                <a:lnTo>
                  <a:pt x="68" y="12"/>
                </a:lnTo>
                <a:lnTo>
                  <a:pt x="69" y="12"/>
                </a:lnTo>
                <a:lnTo>
                  <a:pt x="69" y="12"/>
                </a:lnTo>
                <a:lnTo>
                  <a:pt x="69" y="12"/>
                </a:lnTo>
                <a:lnTo>
                  <a:pt x="69" y="12"/>
                </a:lnTo>
                <a:lnTo>
                  <a:pt x="69" y="12"/>
                </a:lnTo>
                <a:lnTo>
                  <a:pt x="69" y="14"/>
                </a:lnTo>
                <a:lnTo>
                  <a:pt x="70" y="14"/>
                </a:lnTo>
                <a:lnTo>
                  <a:pt x="72" y="14"/>
                </a:lnTo>
                <a:lnTo>
                  <a:pt x="72" y="14"/>
                </a:lnTo>
                <a:lnTo>
                  <a:pt x="72" y="14"/>
                </a:lnTo>
                <a:lnTo>
                  <a:pt x="72" y="15"/>
                </a:lnTo>
                <a:lnTo>
                  <a:pt x="70" y="15"/>
                </a:lnTo>
                <a:lnTo>
                  <a:pt x="72" y="16"/>
                </a:lnTo>
                <a:lnTo>
                  <a:pt x="72" y="16"/>
                </a:lnTo>
                <a:lnTo>
                  <a:pt x="73" y="16"/>
                </a:lnTo>
                <a:lnTo>
                  <a:pt x="74" y="15"/>
                </a:lnTo>
                <a:lnTo>
                  <a:pt x="74" y="15"/>
                </a:lnTo>
                <a:lnTo>
                  <a:pt x="74" y="14"/>
                </a:lnTo>
                <a:lnTo>
                  <a:pt x="74" y="12"/>
                </a:lnTo>
                <a:lnTo>
                  <a:pt x="74" y="12"/>
                </a:lnTo>
                <a:lnTo>
                  <a:pt x="76" y="12"/>
                </a:lnTo>
                <a:lnTo>
                  <a:pt x="76" y="11"/>
                </a:lnTo>
                <a:lnTo>
                  <a:pt x="76" y="11"/>
                </a:lnTo>
                <a:lnTo>
                  <a:pt x="73" y="10"/>
                </a:lnTo>
                <a:lnTo>
                  <a:pt x="73" y="10"/>
                </a:lnTo>
                <a:lnTo>
                  <a:pt x="72" y="10"/>
                </a:lnTo>
                <a:lnTo>
                  <a:pt x="73" y="9"/>
                </a:lnTo>
                <a:lnTo>
                  <a:pt x="74" y="7"/>
                </a:lnTo>
                <a:lnTo>
                  <a:pt x="74" y="7"/>
                </a:lnTo>
                <a:lnTo>
                  <a:pt x="76" y="10"/>
                </a:lnTo>
                <a:lnTo>
                  <a:pt x="76" y="10"/>
                </a:lnTo>
                <a:lnTo>
                  <a:pt x="76" y="10"/>
                </a:lnTo>
                <a:lnTo>
                  <a:pt x="77" y="9"/>
                </a:lnTo>
                <a:lnTo>
                  <a:pt x="77" y="9"/>
                </a:lnTo>
                <a:lnTo>
                  <a:pt x="78" y="9"/>
                </a:lnTo>
                <a:lnTo>
                  <a:pt x="78" y="9"/>
                </a:lnTo>
                <a:lnTo>
                  <a:pt x="79" y="7"/>
                </a:lnTo>
                <a:lnTo>
                  <a:pt x="81" y="6"/>
                </a:lnTo>
                <a:lnTo>
                  <a:pt x="83" y="4"/>
                </a:lnTo>
                <a:lnTo>
                  <a:pt x="83" y="2"/>
                </a:lnTo>
                <a:lnTo>
                  <a:pt x="83" y="2"/>
                </a:lnTo>
                <a:lnTo>
                  <a:pt x="83" y="1"/>
                </a:lnTo>
                <a:lnTo>
                  <a:pt x="83" y="1"/>
                </a:lnTo>
                <a:lnTo>
                  <a:pt x="83" y="0"/>
                </a:lnTo>
                <a:lnTo>
                  <a:pt x="83" y="0"/>
                </a:lnTo>
                <a:lnTo>
                  <a:pt x="84" y="1"/>
                </a:lnTo>
                <a:lnTo>
                  <a:pt x="86" y="2"/>
                </a:lnTo>
                <a:lnTo>
                  <a:pt x="86" y="2"/>
                </a:lnTo>
                <a:lnTo>
                  <a:pt x="86" y="2"/>
                </a:lnTo>
                <a:lnTo>
                  <a:pt x="87" y="2"/>
                </a:lnTo>
                <a:lnTo>
                  <a:pt x="86" y="4"/>
                </a:lnTo>
                <a:lnTo>
                  <a:pt x="86" y="5"/>
                </a:lnTo>
                <a:lnTo>
                  <a:pt x="86" y="5"/>
                </a:lnTo>
                <a:lnTo>
                  <a:pt x="86" y="5"/>
                </a:lnTo>
                <a:lnTo>
                  <a:pt x="86" y="5"/>
                </a:lnTo>
                <a:lnTo>
                  <a:pt x="87" y="5"/>
                </a:lnTo>
                <a:lnTo>
                  <a:pt x="87" y="5"/>
                </a:lnTo>
                <a:lnTo>
                  <a:pt x="88" y="5"/>
                </a:lnTo>
                <a:lnTo>
                  <a:pt x="88" y="5"/>
                </a:lnTo>
                <a:lnTo>
                  <a:pt x="88" y="5"/>
                </a:lnTo>
                <a:lnTo>
                  <a:pt x="88" y="6"/>
                </a:lnTo>
                <a:lnTo>
                  <a:pt x="88" y="6"/>
                </a:lnTo>
                <a:lnTo>
                  <a:pt x="89" y="6"/>
                </a:lnTo>
                <a:lnTo>
                  <a:pt x="89" y="6"/>
                </a:lnTo>
                <a:lnTo>
                  <a:pt x="91" y="5"/>
                </a:lnTo>
                <a:lnTo>
                  <a:pt x="91" y="5"/>
                </a:lnTo>
                <a:lnTo>
                  <a:pt x="92" y="5"/>
                </a:lnTo>
                <a:lnTo>
                  <a:pt x="92" y="5"/>
                </a:lnTo>
                <a:lnTo>
                  <a:pt x="92" y="6"/>
                </a:lnTo>
                <a:lnTo>
                  <a:pt x="92" y="7"/>
                </a:lnTo>
                <a:lnTo>
                  <a:pt x="93" y="7"/>
                </a:lnTo>
                <a:lnTo>
                  <a:pt x="94" y="7"/>
                </a:lnTo>
                <a:lnTo>
                  <a:pt x="94" y="6"/>
                </a:lnTo>
                <a:lnTo>
                  <a:pt x="94" y="7"/>
                </a:lnTo>
                <a:lnTo>
                  <a:pt x="96" y="7"/>
                </a:lnTo>
                <a:lnTo>
                  <a:pt x="96" y="7"/>
                </a:lnTo>
                <a:lnTo>
                  <a:pt x="97" y="7"/>
                </a:lnTo>
                <a:lnTo>
                  <a:pt x="97" y="7"/>
                </a:lnTo>
                <a:lnTo>
                  <a:pt x="97" y="7"/>
                </a:lnTo>
                <a:lnTo>
                  <a:pt x="97" y="9"/>
                </a:lnTo>
                <a:lnTo>
                  <a:pt x="97" y="10"/>
                </a:lnTo>
                <a:lnTo>
                  <a:pt x="97" y="10"/>
                </a:lnTo>
                <a:lnTo>
                  <a:pt x="98" y="10"/>
                </a:lnTo>
                <a:lnTo>
                  <a:pt x="99" y="10"/>
                </a:lnTo>
                <a:lnTo>
                  <a:pt x="99" y="10"/>
                </a:lnTo>
                <a:lnTo>
                  <a:pt x="99" y="11"/>
                </a:lnTo>
                <a:lnTo>
                  <a:pt x="103" y="11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49" name="Freeform 535" hidden="1">
            <a:extLst>
              <a:ext uri="{FF2B5EF4-FFF2-40B4-BE49-F238E27FC236}">
                <a16:creationId xmlns:a16="http://schemas.microsoft.com/office/drawing/2014/main" id="{14DAE482-E7D8-478D-AFD7-4FDE0613153A}"/>
              </a:ext>
            </a:extLst>
          </p:cNvPr>
          <p:cNvSpPr>
            <a:spLocks/>
          </p:cNvSpPr>
          <p:nvPr/>
        </p:nvSpPr>
        <p:spPr bwMode="auto">
          <a:xfrm>
            <a:off x="15343260" y="3787359"/>
            <a:ext cx="799400" cy="743890"/>
          </a:xfrm>
          <a:custGeom>
            <a:avLst/>
            <a:gdLst>
              <a:gd name="T0" fmla="*/ 64 w 72"/>
              <a:gd name="T1" fmla="*/ 19 h 67"/>
              <a:gd name="T2" fmla="*/ 62 w 72"/>
              <a:gd name="T3" fmla="*/ 24 h 67"/>
              <a:gd name="T4" fmla="*/ 63 w 72"/>
              <a:gd name="T5" fmla="*/ 27 h 67"/>
              <a:gd name="T6" fmla="*/ 60 w 72"/>
              <a:gd name="T7" fmla="*/ 29 h 67"/>
              <a:gd name="T8" fmla="*/ 59 w 72"/>
              <a:gd name="T9" fmla="*/ 32 h 67"/>
              <a:gd name="T10" fmla="*/ 62 w 72"/>
              <a:gd name="T11" fmla="*/ 34 h 67"/>
              <a:gd name="T12" fmla="*/ 59 w 72"/>
              <a:gd name="T13" fmla="*/ 37 h 67"/>
              <a:gd name="T14" fmla="*/ 59 w 72"/>
              <a:gd name="T15" fmla="*/ 42 h 67"/>
              <a:gd name="T16" fmla="*/ 55 w 72"/>
              <a:gd name="T17" fmla="*/ 45 h 67"/>
              <a:gd name="T18" fmla="*/ 55 w 72"/>
              <a:gd name="T19" fmla="*/ 47 h 67"/>
              <a:gd name="T20" fmla="*/ 55 w 72"/>
              <a:gd name="T21" fmla="*/ 50 h 67"/>
              <a:gd name="T22" fmla="*/ 57 w 72"/>
              <a:gd name="T23" fmla="*/ 55 h 67"/>
              <a:gd name="T24" fmla="*/ 53 w 72"/>
              <a:gd name="T25" fmla="*/ 56 h 67"/>
              <a:gd name="T26" fmla="*/ 50 w 72"/>
              <a:gd name="T27" fmla="*/ 58 h 67"/>
              <a:gd name="T28" fmla="*/ 48 w 72"/>
              <a:gd name="T29" fmla="*/ 61 h 67"/>
              <a:gd name="T30" fmla="*/ 45 w 72"/>
              <a:gd name="T31" fmla="*/ 60 h 67"/>
              <a:gd name="T32" fmla="*/ 40 w 72"/>
              <a:gd name="T33" fmla="*/ 61 h 67"/>
              <a:gd name="T34" fmla="*/ 37 w 72"/>
              <a:gd name="T35" fmla="*/ 65 h 67"/>
              <a:gd name="T36" fmla="*/ 33 w 72"/>
              <a:gd name="T37" fmla="*/ 67 h 67"/>
              <a:gd name="T38" fmla="*/ 29 w 72"/>
              <a:gd name="T39" fmla="*/ 65 h 67"/>
              <a:gd name="T40" fmla="*/ 26 w 72"/>
              <a:gd name="T41" fmla="*/ 62 h 67"/>
              <a:gd name="T42" fmla="*/ 21 w 72"/>
              <a:gd name="T43" fmla="*/ 60 h 67"/>
              <a:gd name="T44" fmla="*/ 18 w 72"/>
              <a:gd name="T45" fmla="*/ 60 h 67"/>
              <a:gd name="T46" fmla="*/ 13 w 72"/>
              <a:gd name="T47" fmla="*/ 60 h 67"/>
              <a:gd name="T48" fmla="*/ 9 w 72"/>
              <a:gd name="T49" fmla="*/ 57 h 67"/>
              <a:gd name="T50" fmla="*/ 5 w 72"/>
              <a:gd name="T51" fmla="*/ 57 h 67"/>
              <a:gd name="T52" fmla="*/ 3 w 72"/>
              <a:gd name="T53" fmla="*/ 52 h 67"/>
              <a:gd name="T54" fmla="*/ 3 w 72"/>
              <a:gd name="T55" fmla="*/ 50 h 67"/>
              <a:gd name="T56" fmla="*/ 1 w 72"/>
              <a:gd name="T57" fmla="*/ 46 h 67"/>
              <a:gd name="T58" fmla="*/ 1 w 72"/>
              <a:gd name="T59" fmla="*/ 42 h 67"/>
              <a:gd name="T60" fmla="*/ 0 w 72"/>
              <a:gd name="T61" fmla="*/ 38 h 67"/>
              <a:gd name="T62" fmla="*/ 3 w 72"/>
              <a:gd name="T63" fmla="*/ 37 h 67"/>
              <a:gd name="T64" fmla="*/ 5 w 72"/>
              <a:gd name="T65" fmla="*/ 34 h 67"/>
              <a:gd name="T66" fmla="*/ 5 w 72"/>
              <a:gd name="T67" fmla="*/ 31 h 67"/>
              <a:gd name="T68" fmla="*/ 5 w 72"/>
              <a:gd name="T69" fmla="*/ 28 h 67"/>
              <a:gd name="T70" fmla="*/ 9 w 72"/>
              <a:gd name="T71" fmla="*/ 26 h 67"/>
              <a:gd name="T72" fmla="*/ 11 w 72"/>
              <a:gd name="T73" fmla="*/ 22 h 67"/>
              <a:gd name="T74" fmla="*/ 14 w 72"/>
              <a:gd name="T75" fmla="*/ 19 h 67"/>
              <a:gd name="T76" fmla="*/ 15 w 72"/>
              <a:gd name="T77" fmla="*/ 16 h 67"/>
              <a:gd name="T78" fmla="*/ 20 w 72"/>
              <a:gd name="T79" fmla="*/ 17 h 67"/>
              <a:gd name="T80" fmla="*/ 24 w 72"/>
              <a:gd name="T81" fmla="*/ 14 h 67"/>
              <a:gd name="T82" fmla="*/ 26 w 72"/>
              <a:gd name="T83" fmla="*/ 11 h 67"/>
              <a:gd name="T84" fmla="*/ 26 w 72"/>
              <a:gd name="T85" fmla="*/ 7 h 67"/>
              <a:gd name="T86" fmla="*/ 26 w 72"/>
              <a:gd name="T87" fmla="*/ 2 h 67"/>
              <a:gd name="T88" fmla="*/ 29 w 72"/>
              <a:gd name="T89" fmla="*/ 0 h 67"/>
              <a:gd name="T90" fmla="*/ 34 w 72"/>
              <a:gd name="T91" fmla="*/ 0 h 67"/>
              <a:gd name="T92" fmla="*/ 39 w 72"/>
              <a:gd name="T93" fmla="*/ 0 h 67"/>
              <a:gd name="T94" fmla="*/ 44 w 72"/>
              <a:gd name="T95" fmla="*/ 0 h 67"/>
              <a:gd name="T96" fmla="*/ 49 w 72"/>
              <a:gd name="T97" fmla="*/ 0 h 67"/>
              <a:gd name="T98" fmla="*/ 53 w 72"/>
              <a:gd name="T99" fmla="*/ 2 h 67"/>
              <a:gd name="T100" fmla="*/ 58 w 72"/>
              <a:gd name="T101" fmla="*/ 4 h 67"/>
              <a:gd name="T102" fmla="*/ 63 w 72"/>
              <a:gd name="T103" fmla="*/ 7 h 67"/>
              <a:gd name="T104" fmla="*/ 68 w 72"/>
              <a:gd name="T105" fmla="*/ 7 h 67"/>
              <a:gd name="T106" fmla="*/ 72 w 72"/>
              <a:gd name="T107" fmla="*/ 9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2" h="67">
                <a:moveTo>
                  <a:pt x="72" y="9"/>
                </a:moveTo>
                <a:lnTo>
                  <a:pt x="72" y="12"/>
                </a:lnTo>
                <a:lnTo>
                  <a:pt x="71" y="14"/>
                </a:lnTo>
                <a:lnTo>
                  <a:pt x="67" y="17"/>
                </a:lnTo>
                <a:lnTo>
                  <a:pt x="64" y="18"/>
                </a:lnTo>
                <a:lnTo>
                  <a:pt x="64" y="19"/>
                </a:lnTo>
                <a:lnTo>
                  <a:pt x="64" y="19"/>
                </a:lnTo>
                <a:lnTo>
                  <a:pt x="63" y="21"/>
                </a:lnTo>
                <a:lnTo>
                  <a:pt x="63" y="22"/>
                </a:lnTo>
                <a:lnTo>
                  <a:pt x="62" y="23"/>
                </a:lnTo>
                <a:lnTo>
                  <a:pt x="62" y="23"/>
                </a:lnTo>
                <a:lnTo>
                  <a:pt x="62" y="24"/>
                </a:lnTo>
                <a:lnTo>
                  <a:pt x="62" y="26"/>
                </a:lnTo>
                <a:lnTo>
                  <a:pt x="62" y="26"/>
                </a:lnTo>
                <a:lnTo>
                  <a:pt x="60" y="27"/>
                </a:lnTo>
                <a:lnTo>
                  <a:pt x="62" y="27"/>
                </a:lnTo>
                <a:lnTo>
                  <a:pt x="62" y="26"/>
                </a:lnTo>
                <a:lnTo>
                  <a:pt x="63" y="27"/>
                </a:lnTo>
                <a:lnTo>
                  <a:pt x="63" y="28"/>
                </a:lnTo>
                <a:lnTo>
                  <a:pt x="63" y="28"/>
                </a:lnTo>
                <a:lnTo>
                  <a:pt x="63" y="29"/>
                </a:lnTo>
                <a:lnTo>
                  <a:pt x="62" y="29"/>
                </a:lnTo>
                <a:lnTo>
                  <a:pt x="62" y="29"/>
                </a:lnTo>
                <a:lnTo>
                  <a:pt x="60" y="29"/>
                </a:lnTo>
                <a:lnTo>
                  <a:pt x="59" y="29"/>
                </a:lnTo>
                <a:lnTo>
                  <a:pt x="59" y="29"/>
                </a:lnTo>
                <a:lnTo>
                  <a:pt x="59" y="31"/>
                </a:lnTo>
                <a:lnTo>
                  <a:pt x="59" y="31"/>
                </a:lnTo>
                <a:lnTo>
                  <a:pt x="59" y="32"/>
                </a:lnTo>
                <a:lnTo>
                  <a:pt x="59" y="32"/>
                </a:lnTo>
                <a:lnTo>
                  <a:pt x="59" y="33"/>
                </a:lnTo>
                <a:lnTo>
                  <a:pt x="59" y="33"/>
                </a:lnTo>
                <a:lnTo>
                  <a:pt x="59" y="34"/>
                </a:lnTo>
                <a:lnTo>
                  <a:pt x="59" y="34"/>
                </a:lnTo>
                <a:lnTo>
                  <a:pt x="60" y="34"/>
                </a:lnTo>
                <a:lnTo>
                  <a:pt x="62" y="34"/>
                </a:lnTo>
                <a:lnTo>
                  <a:pt x="62" y="34"/>
                </a:lnTo>
                <a:lnTo>
                  <a:pt x="62" y="36"/>
                </a:lnTo>
                <a:lnTo>
                  <a:pt x="62" y="36"/>
                </a:lnTo>
                <a:lnTo>
                  <a:pt x="62" y="37"/>
                </a:lnTo>
                <a:lnTo>
                  <a:pt x="59" y="37"/>
                </a:lnTo>
                <a:lnTo>
                  <a:pt x="59" y="37"/>
                </a:lnTo>
                <a:lnTo>
                  <a:pt x="59" y="38"/>
                </a:lnTo>
                <a:lnTo>
                  <a:pt x="59" y="38"/>
                </a:lnTo>
                <a:lnTo>
                  <a:pt x="59" y="40"/>
                </a:lnTo>
                <a:lnTo>
                  <a:pt x="59" y="41"/>
                </a:lnTo>
                <a:lnTo>
                  <a:pt x="59" y="42"/>
                </a:lnTo>
                <a:lnTo>
                  <a:pt x="59" y="42"/>
                </a:lnTo>
                <a:lnTo>
                  <a:pt x="58" y="42"/>
                </a:lnTo>
                <a:lnTo>
                  <a:pt x="57" y="42"/>
                </a:lnTo>
                <a:lnTo>
                  <a:pt x="55" y="42"/>
                </a:lnTo>
                <a:lnTo>
                  <a:pt x="55" y="43"/>
                </a:lnTo>
                <a:lnTo>
                  <a:pt x="55" y="45"/>
                </a:lnTo>
                <a:lnTo>
                  <a:pt x="55" y="45"/>
                </a:lnTo>
                <a:lnTo>
                  <a:pt x="55" y="45"/>
                </a:lnTo>
                <a:lnTo>
                  <a:pt x="57" y="45"/>
                </a:lnTo>
                <a:lnTo>
                  <a:pt x="57" y="46"/>
                </a:lnTo>
                <a:lnTo>
                  <a:pt x="57" y="47"/>
                </a:lnTo>
                <a:lnTo>
                  <a:pt x="55" y="47"/>
                </a:lnTo>
                <a:lnTo>
                  <a:pt x="55" y="47"/>
                </a:lnTo>
                <a:lnTo>
                  <a:pt x="54" y="47"/>
                </a:lnTo>
                <a:lnTo>
                  <a:pt x="53" y="47"/>
                </a:lnTo>
                <a:lnTo>
                  <a:pt x="53" y="48"/>
                </a:lnTo>
                <a:lnTo>
                  <a:pt x="54" y="50"/>
                </a:lnTo>
                <a:lnTo>
                  <a:pt x="54" y="50"/>
                </a:lnTo>
                <a:lnTo>
                  <a:pt x="55" y="50"/>
                </a:lnTo>
                <a:lnTo>
                  <a:pt x="55" y="51"/>
                </a:lnTo>
                <a:lnTo>
                  <a:pt x="55" y="52"/>
                </a:lnTo>
                <a:lnTo>
                  <a:pt x="55" y="52"/>
                </a:lnTo>
                <a:lnTo>
                  <a:pt x="55" y="52"/>
                </a:lnTo>
                <a:lnTo>
                  <a:pt x="57" y="53"/>
                </a:lnTo>
                <a:lnTo>
                  <a:pt x="57" y="55"/>
                </a:lnTo>
                <a:lnTo>
                  <a:pt x="57" y="55"/>
                </a:lnTo>
                <a:lnTo>
                  <a:pt x="57" y="56"/>
                </a:lnTo>
                <a:lnTo>
                  <a:pt x="55" y="56"/>
                </a:lnTo>
                <a:lnTo>
                  <a:pt x="54" y="55"/>
                </a:lnTo>
                <a:lnTo>
                  <a:pt x="53" y="55"/>
                </a:lnTo>
                <a:lnTo>
                  <a:pt x="53" y="56"/>
                </a:lnTo>
                <a:lnTo>
                  <a:pt x="54" y="57"/>
                </a:lnTo>
                <a:lnTo>
                  <a:pt x="54" y="57"/>
                </a:lnTo>
                <a:lnTo>
                  <a:pt x="53" y="58"/>
                </a:lnTo>
                <a:lnTo>
                  <a:pt x="53" y="58"/>
                </a:lnTo>
                <a:lnTo>
                  <a:pt x="52" y="58"/>
                </a:lnTo>
                <a:lnTo>
                  <a:pt x="50" y="58"/>
                </a:lnTo>
                <a:lnTo>
                  <a:pt x="50" y="58"/>
                </a:lnTo>
                <a:lnTo>
                  <a:pt x="49" y="58"/>
                </a:lnTo>
                <a:lnTo>
                  <a:pt x="49" y="60"/>
                </a:lnTo>
                <a:lnTo>
                  <a:pt x="48" y="60"/>
                </a:lnTo>
                <a:lnTo>
                  <a:pt x="48" y="61"/>
                </a:lnTo>
                <a:lnTo>
                  <a:pt x="48" y="61"/>
                </a:lnTo>
                <a:lnTo>
                  <a:pt x="48" y="60"/>
                </a:lnTo>
                <a:lnTo>
                  <a:pt x="47" y="60"/>
                </a:lnTo>
                <a:lnTo>
                  <a:pt x="47" y="58"/>
                </a:lnTo>
                <a:lnTo>
                  <a:pt x="45" y="58"/>
                </a:lnTo>
                <a:lnTo>
                  <a:pt x="45" y="60"/>
                </a:lnTo>
                <a:lnTo>
                  <a:pt x="45" y="60"/>
                </a:lnTo>
                <a:lnTo>
                  <a:pt x="44" y="60"/>
                </a:lnTo>
                <a:lnTo>
                  <a:pt x="43" y="61"/>
                </a:lnTo>
                <a:lnTo>
                  <a:pt x="43" y="61"/>
                </a:lnTo>
                <a:lnTo>
                  <a:pt x="42" y="61"/>
                </a:lnTo>
                <a:lnTo>
                  <a:pt x="40" y="61"/>
                </a:lnTo>
                <a:lnTo>
                  <a:pt x="40" y="61"/>
                </a:lnTo>
                <a:lnTo>
                  <a:pt x="39" y="61"/>
                </a:lnTo>
                <a:lnTo>
                  <a:pt x="39" y="62"/>
                </a:lnTo>
                <a:lnTo>
                  <a:pt x="38" y="63"/>
                </a:lnTo>
                <a:lnTo>
                  <a:pt x="38" y="63"/>
                </a:lnTo>
                <a:lnTo>
                  <a:pt x="37" y="63"/>
                </a:lnTo>
                <a:lnTo>
                  <a:pt x="37" y="65"/>
                </a:lnTo>
                <a:lnTo>
                  <a:pt x="37" y="66"/>
                </a:lnTo>
                <a:lnTo>
                  <a:pt x="37" y="66"/>
                </a:lnTo>
                <a:lnTo>
                  <a:pt x="35" y="67"/>
                </a:lnTo>
                <a:lnTo>
                  <a:pt x="34" y="67"/>
                </a:lnTo>
                <a:lnTo>
                  <a:pt x="34" y="67"/>
                </a:lnTo>
                <a:lnTo>
                  <a:pt x="33" y="67"/>
                </a:lnTo>
                <a:lnTo>
                  <a:pt x="31" y="67"/>
                </a:lnTo>
                <a:lnTo>
                  <a:pt x="31" y="67"/>
                </a:lnTo>
                <a:lnTo>
                  <a:pt x="31" y="67"/>
                </a:lnTo>
                <a:lnTo>
                  <a:pt x="30" y="66"/>
                </a:lnTo>
                <a:lnTo>
                  <a:pt x="30" y="66"/>
                </a:lnTo>
                <a:lnTo>
                  <a:pt x="29" y="65"/>
                </a:lnTo>
                <a:lnTo>
                  <a:pt x="29" y="65"/>
                </a:lnTo>
                <a:lnTo>
                  <a:pt x="28" y="65"/>
                </a:lnTo>
                <a:lnTo>
                  <a:pt x="28" y="63"/>
                </a:lnTo>
                <a:lnTo>
                  <a:pt x="26" y="63"/>
                </a:lnTo>
                <a:lnTo>
                  <a:pt x="26" y="62"/>
                </a:lnTo>
                <a:lnTo>
                  <a:pt x="26" y="62"/>
                </a:lnTo>
                <a:lnTo>
                  <a:pt x="25" y="62"/>
                </a:lnTo>
                <a:lnTo>
                  <a:pt x="24" y="62"/>
                </a:lnTo>
                <a:lnTo>
                  <a:pt x="24" y="62"/>
                </a:lnTo>
                <a:lnTo>
                  <a:pt x="23" y="62"/>
                </a:lnTo>
                <a:lnTo>
                  <a:pt x="23" y="61"/>
                </a:lnTo>
                <a:lnTo>
                  <a:pt x="21" y="60"/>
                </a:lnTo>
                <a:lnTo>
                  <a:pt x="21" y="60"/>
                </a:lnTo>
                <a:lnTo>
                  <a:pt x="21" y="60"/>
                </a:lnTo>
                <a:lnTo>
                  <a:pt x="20" y="60"/>
                </a:lnTo>
                <a:lnTo>
                  <a:pt x="19" y="60"/>
                </a:lnTo>
                <a:lnTo>
                  <a:pt x="18" y="60"/>
                </a:lnTo>
                <a:lnTo>
                  <a:pt x="18" y="60"/>
                </a:lnTo>
                <a:lnTo>
                  <a:pt x="16" y="60"/>
                </a:lnTo>
                <a:lnTo>
                  <a:pt x="15" y="60"/>
                </a:lnTo>
                <a:lnTo>
                  <a:pt x="15" y="60"/>
                </a:lnTo>
                <a:lnTo>
                  <a:pt x="14" y="60"/>
                </a:lnTo>
                <a:lnTo>
                  <a:pt x="13" y="60"/>
                </a:lnTo>
                <a:lnTo>
                  <a:pt x="13" y="60"/>
                </a:lnTo>
                <a:lnTo>
                  <a:pt x="11" y="60"/>
                </a:lnTo>
                <a:lnTo>
                  <a:pt x="10" y="60"/>
                </a:lnTo>
                <a:lnTo>
                  <a:pt x="10" y="60"/>
                </a:lnTo>
                <a:lnTo>
                  <a:pt x="10" y="58"/>
                </a:lnTo>
                <a:lnTo>
                  <a:pt x="10" y="57"/>
                </a:lnTo>
                <a:lnTo>
                  <a:pt x="9" y="57"/>
                </a:lnTo>
                <a:lnTo>
                  <a:pt x="8" y="57"/>
                </a:lnTo>
                <a:lnTo>
                  <a:pt x="8" y="57"/>
                </a:lnTo>
                <a:lnTo>
                  <a:pt x="6" y="57"/>
                </a:lnTo>
                <a:lnTo>
                  <a:pt x="5" y="57"/>
                </a:lnTo>
                <a:lnTo>
                  <a:pt x="5" y="57"/>
                </a:lnTo>
                <a:lnTo>
                  <a:pt x="5" y="57"/>
                </a:lnTo>
                <a:lnTo>
                  <a:pt x="4" y="57"/>
                </a:lnTo>
                <a:lnTo>
                  <a:pt x="4" y="55"/>
                </a:lnTo>
                <a:lnTo>
                  <a:pt x="4" y="55"/>
                </a:lnTo>
                <a:lnTo>
                  <a:pt x="3" y="55"/>
                </a:lnTo>
                <a:lnTo>
                  <a:pt x="3" y="53"/>
                </a:lnTo>
                <a:lnTo>
                  <a:pt x="3" y="52"/>
                </a:lnTo>
                <a:lnTo>
                  <a:pt x="3" y="52"/>
                </a:lnTo>
                <a:lnTo>
                  <a:pt x="3" y="52"/>
                </a:lnTo>
                <a:lnTo>
                  <a:pt x="3" y="51"/>
                </a:lnTo>
                <a:lnTo>
                  <a:pt x="3" y="51"/>
                </a:lnTo>
                <a:lnTo>
                  <a:pt x="3" y="50"/>
                </a:lnTo>
                <a:lnTo>
                  <a:pt x="3" y="50"/>
                </a:lnTo>
                <a:lnTo>
                  <a:pt x="3" y="48"/>
                </a:lnTo>
                <a:lnTo>
                  <a:pt x="3" y="48"/>
                </a:lnTo>
                <a:lnTo>
                  <a:pt x="1" y="48"/>
                </a:lnTo>
                <a:lnTo>
                  <a:pt x="1" y="47"/>
                </a:lnTo>
                <a:lnTo>
                  <a:pt x="1" y="47"/>
                </a:lnTo>
                <a:lnTo>
                  <a:pt x="1" y="46"/>
                </a:lnTo>
                <a:lnTo>
                  <a:pt x="1" y="45"/>
                </a:lnTo>
                <a:lnTo>
                  <a:pt x="1" y="45"/>
                </a:lnTo>
                <a:lnTo>
                  <a:pt x="1" y="43"/>
                </a:lnTo>
                <a:lnTo>
                  <a:pt x="0" y="43"/>
                </a:lnTo>
                <a:lnTo>
                  <a:pt x="0" y="42"/>
                </a:lnTo>
                <a:lnTo>
                  <a:pt x="1" y="42"/>
                </a:lnTo>
                <a:lnTo>
                  <a:pt x="1" y="41"/>
                </a:lnTo>
                <a:lnTo>
                  <a:pt x="0" y="41"/>
                </a:lnTo>
                <a:lnTo>
                  <a:pt x="0" y="40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6"/>
                </a:lnTo>
                <a:lnTo>
                  <a:pt x="1" y="36"/>
                </a:lnTo>
                <a:lnTo>
                  <a:pt x="1" y="36"/>
                </a:lnTo>
                <a:lnTo>
                  <a:pt x="3" y="36"/>
                </a:lnTo>
                <a:lnTo>
                  <a:pt x="3" y="37"/>
                </a:lnTo>
                <a:lnTo>
                  <a:pt x="3" y="38"/>
                </a:lnTo>
                <a:lnTo>
                  <a:pt x="4" y="38"/>
                </a:lnTo>
                <a:lnTo>
                  <a:pt x="4" y="37"/>
                </a:lnTo>
                <a:lnTo>
                  <a:pt x="5" y="36"/>
                </a:lnTo>
                <a:lnTo>
                  <a:pt x="5" y="36"/>
                </a:lnTo>
                <a:lnTo>
                  <a:pt x="5" y="34"/>
                </a:lnTo>
                <a:lnTo>
                  <a:pt x="5" y="33"/>
                </a:lnTo>
                <a:lnTo>
                  <a:pt x="4" y="33"/>
                </a:lnTo>
                <a:lnTo>
                  <a:pt x="4" y="33"/>
                </a:lnTo>
                <a:lnTo>
                  <a:pt x="5" y="33"/>
                </a:lnTo>
                <a:lnTo>
                  <a:pt x="5" y="32"/>
                </a:lnTo>
                <a:lnTo>
                  <a:pt x="5" y="31"/>
                </a:lnTo>
                <a:lnTo>
                  <a:pt x="4" y="31"/>
                </a:lnTo>
                <a:lnTo>
                  <a:pt x="4" y="29"/>
                </a:lnTo>
                <a:lnTo>
                  <a:pt x="4" y="28"/>
                </a:lnTo>
                <a:lnTo>
                  <a:pt x="4" y="28"/>
                </a:lnTo>
                <a:lnTo>
                  <a:pt x="5" y="28"/>
                </a:lnTo>
                <a:lnTo>
                  <a:pt x="5" y="28"/>
                </a:lnTo>
                <a:lnTo>
                  <a:pt x="6" y="28"/>
                </a:lnTo>
                <a:lnTo>
                  <a:pt x="8" y="28"/>
                </a:lnTo>
                <a:lnTo>
                  <a:pt x="8" y="28"/>
                </a:lnTo>
                <a:lnTo>
                  <a:pt x="9" y="28"/>
                </a:lnTo>
                <a:lnTo>
                  <a:pt x="9" y="27"/>
                </a:lnTo>
                <a:lnTo>
                  <a:pt x="9" y="26"/>
                </a:lnTo>
                <a:lnTo>
                  <a:pt x="9" y="26"/>
                </a:lnTo>
                <a:lnTo>
                  <a:pt x="10" y="24"/>
                </a:lnTo>
                <a:lnTo>
                  <a:pt x="10" y="24"/>
                </a:lnTo>
                <a:lnTo>
                  <a:pt x="10" y="23"/>
                </a:lnTo>
                <a:lnTo>
                  <a:pt x="11" y="23"/>
                </a:lnTo>
                <a:lnTo>
                  <a:pt x="11" y="22"/>
                </a:lnTo>
                <a:lnTo>
                  <a:pt x="11" y="21"/>
                </a:lnTo>
                <a:lnTo>
                  <a:pt x="11" y="19"/>
                </a:lnTo>
                <a:lnTo>
                  <a:pt x="11" y="19"/>
                </a:lnTo>
                <a:lnTo>
                  <a:pt x="13" y="19"/>
                </a:lnTo>
                <a:lnTo>
                  <a:pt x="13" y="19"/>
                </a:lnTo>
                <a:lnTo>
                  <a:pt x="14" y="19"/>
                </a:lnTo>
                <a:lnTo>
                  <a:pt x="14" y="18"/>
                </a:lnTo>
                <a:lnTo>
                  <a:pt x="15" y="17"/>
                </a:lnTo>
                <a:lnTo>
                  <a:pt x="15" y="17"/>
                </a:lnTo>
                <a:lnTo>
                  <a:pt x="15" y="17"/>
                </a:lnTo>
                <a:lnTo>
                  <a:pt x="15" y="16"/>
                </a:lnTo>
                <a:lnTo>
                  <a:pt x="15" y="16"/>
                </a:lnTo>
                <a:lnTo>
                  <a:pt x="16" y="17"/>
                </a:lnTo>
                <a:lnTo>
                  <a:pt x="18" y="17"/>
                </a:lnTo>
                <a:lnTo>
                  <a:pt x="18" y="17"/>
                </a:lnTo>
                <a:lnTo>
                  <a:pt x="18" y="17"/>
                </a:lnTo>
                <a:lnTo>
                  <a:pt x="19" y="17"/>
                </a:lnTo>
                <a:lnTo>
                  <a:pt x="20" y="17"/>
                </a:lnTo>
                <a:lnTo>
                  <a:pt x="21" y="17"/>
                </a:lnTo>
                <a:lnTo>
                  <a:pt x="23" y="17"/>
                </a:lnTo>
                <a:lnTo>
                  <a:pt x="23" y="17"/>
                </a:lnTo>
                <a:lnTo>
                  <a:pt x="24" y="16"/>
                </a:lnTo>
                <a:lnTo>
                  <a:pt x="24" y="14"/>
                </a:lnTo>
                <a:lnTo>
                  <a:pt x="24" y="14"/>
                </a:lnTo>
                <a:lnTo>
                  <a:pt x="24" y="14"/>
                </a:lnTo>
                <a:lnTo>
                  <a:pt x="25" y="14"/>
                </a:lnTo>
                <a:lnTo>
                  <a:pt x="26" y="13"/>
                </a:lnTo>
                <a:lnTo>
                  <a:pt x="26" y="12"/>
                </a:lnTo>
                <a:lnTo>
                  <a:pt x="26" y="12"/>
                </a:lnTo>
                <a:lnTo>
                  <a:pt x="26" y="11"/>
                </a:lnTo>
                <a:lnTo>
                  <a:pt x="26" y="9"/>
                </a:lnTo>
                <a:lnTo>
                  <a:pt x="26" y="9"/>
                </a:lnTo>
                <a:lnTo>
                  <a:pt x="26" y="9"/>
                </a:lnTo>
                <a:lnTo>
                  <a:pt x="28" y="9"/>
                </a:lnTo>
                <a:lnTo>
                  <a:pt x="28" y="7"/>
                </a:lnTo>
                <a:lnTo>
                  <a:pt x="26" y="7"/>
                </a:lnTo>
                <a:lnTo>
                  <a:pt x="26" y="7"/>
                </a:lnTo>
                <a:lnTo>
                  <a:pt x="28" y="6"/>
                </a:lnTo>
                <a:lnTo>
                  <a:pt x="28" y="4"/>
                </a:lnTo>
                <a:lnTo>
                  <a:pt x="28" y="4"/>
                </a:lnTo>
                <a:lnTo>
                  <a:pt x="28" y="3"/>
                </a:lnTo>
                <a:lnTo>
                  <a:pt x="26" y="2"/>
                </a:lnTo>
                <a:lnTo>
                  <a:pt x="26" y="0"/>
                </a:lnTo>
                <a:lnTo>
                  <a:pt x="26" y="0"/>
                </a:lnTo>
                <a:lnTo>
                  <a:pt x="26" y="0"/>
                </a:lnTo>
                <a:lnTo>
                  <a:pt x="26" y="0"/>
                </a:lnTo>
                <a:lnTo>
                  <a:pt x="28" y="0"/>
                </a:lnTo>
                <a:lnTo>
                  <a:pt x="29" y="0"/>
                </a:lnTo>
                <a:lnTo>
                  <a:pt x="29" y="0"/>
                </a:lnTo>
                <a:lnTo>
                  <a:pt x="30" y="0"/>
                </a:lnTo>
                <a:lnTo>
                  <a:pt x="31" y="0"/>
                </a:lnTo>
                <a:lnTo>
                  <a:pt x="31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7" y="0"/>
                </a:lnTo>
                <a:lnTo>
                  <a:pt x="37" y="0"/>
                </a:lnTo>
                <a:lnTo>
                  <a:pt x="38" y="0"/>
                </a:lnTo>
                <a:lnTo>
                  <a:pt x="39" y="0"/>
                </a:lnTo>
                <a:lnTo>
                  <a:pt x="40" y="0"/>
                </a:lnTo>
                <a:lnTo>
                  <a:pt x="40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5" y="0"/>
                </a:lnTo>
                <a:lnTo>
                  <a:pt x="45" y="0"/>
                </a:lnTo>
                <a:lnTo>
                  <a:pt x="47" y="0"/>
                </a:lnTo>
                <a:lnTo>
                  <a:pt x="48" y="0"/>
                </a:lnTo>
                <a:lnTo>
                  <a:pt x="48" y="0"/>
                </a:lnTo>
                <a:lnTo>
                  <a:pt x="49" y="0"/>
                </a:lnTo>
                <a:lnTo>
                  <a:pt x="50" y="0"/>
                </a:lnTo>
                <a:lnTo>
                  <a:pt x="50" y="0"/>
                </a:lnTo>
                <a:lnTo>
                  <a:pt x="52" y="0"/>
                </a:lnTo>
                <a:lnTo>
                  <a:pt x="53" y="0"/>
                </a:lnTo>
                <a:lnTo>
                  <a:pt x="53" y="0"/>
                </a:lnTo>
                <a:lnTo>
                  <a:pt x="53" y="2"/>
                </a:lnTo>
                <a:lnTo>
                  <a:pt x="54" y="2"/>
                </a:lnTo>
                <a:lnTo>
                  <a:pt x="55" y="3"/>
                </a:lnTo>
                <a:lnTo>
                  <a:pt x="55" y="3"/>
                </a:lnTo>
                <a:lnTo>
                  <a:pt x="57" y="4"/>
                </a:lnTo>
                <a:lnTo>
                  <a:pt x="58" y="4"/>
                </a:lnTo>
                <a:lnTo>
                  <a:pt x="58" y="4"/>
                </a:lnTo>
                <a:lnTo>
                  <a:pt x="59" y="4"/>
                </a:lnTo>
                <a:lnTo>
                  <a:pt x="59" y="4"/>
                </a:lnTo>
                <a:lnTo>
                  <a:pt x="60" y="6"/>
                </a:lnTo>
                <a:lnTo>
                  <a:pt x="62" y="6"/>
                </a:lnTo>
                <a:lnTo>
                  <a:pt x="62" y="6"/>
                </a:lnTo>
                <a:lnTo>
                  <a:pt x="63" y="7"/>
                </a:lnTo>
                <a:lnTo>
                  <a:pt x="64" y="7"/>
                </a:lnTo>
                <a:lnTo>
                  <a:pt x="64" y="7"/>
                </a:lnTo>
                <a:lnTo>
                  <a:pt x="66" y="7"/>
                </a:lnTo>
                <a:lnTo>
                  <a:pt x="67" y="7"/>
                </a:lnTo>
                <a:lnTo>
                  <a:pt x="67" y="7"/>
                </a:lnTo>
                <a:lnTo>
                  <a:pt x="68" y="7"/>
                </a:lnTo>
                <a:lnTo>
                  <a:pt x="69" y="7"/>
                </a:lnTo>
                <a:lnTo>
                  <a:pt x="69" y="8"/>
                </a:lnTo>
                <a:lnTo>
                  <a:pt x="69" y="8"/>
                </a:lnTo>
                <a:lnTo>
                  <a:pt x="71" y="9"/>
                </a:lnTo>
                <a:lnTo>
                  <a:pt x="72" y="9"/>
                </a:lnTo>
                <a:lnTo>
                  <a:pt x="72" y="9"/>
                </a:lnTo>
                <a:lnTo>
                  <a:pt x="72" y="9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52" name="Freeform 536" hidden="1">
            <a:extLst>
              <a:ext uri="{FF2B5EF4-FFF2-40B4-BE49-F238E27FC236}">
                <a16:creationId xmlns:a16="http://schemas.microsoft.com/office/drawing/2014/main" id="{EEBD784A-CA81-4A0B-B0DD-EAF5117DCA44}"/>
              </a:ext>
            </a:extLst>
          </p:cNvPr>
          <p:cNvSpPr>
            <a:spLocks/>
          </p:cNvSpPr>
          <p:nvPr/>
        </p:nvSpPr>
        <p:spPr bwMode="auto">
          <a:xfrm>
            <a:off x="14543860" y="3765154"/>
            <a:ext cx="965945" cy="777194"/>
          </a:xfrm>
          <a:custGeom>
            <a:avLst/>
            <a:gdLst>
              <a:gd name="T0" fmla="*/ 85 w 87"/>
              <a:gd name="T1" fmla="*/ 21 h 70"/>
              <a:gd name="T2" fmla="*/ 82 w 87"/>
              <a:gd name="T3" fmla="*/ 25 h 70"/>
              <a:gd name="T4" fmla="*/ 80 w 87"/>
              <a:gd name="T5" fmla="*/ 30 h 70"/>
              <a:gd name="T6" fmla="*/ 76 w 87"/>
              <a:gd name="T7" fmla="*/ 31 h 70"/>
              <a:gd name="T8" fmla="*/ 77 w 87"/>
              <a:gd name="T9" fmla="*/ 35 h 70"/>
              <a:gd name="T10" fmla="*/ 75 w 87"/>
              <a:gd name="T11" fmla="*/ 39 h 70"/>
              <a:gd name="T12" fmla="*/ 72 w 87"/>
              <a:gd name="T13" fmla="*/ 40 h 70"/>
              <a:gd name="T14" fmla="*/ 72 w 87"/>
              <a:gd name="T15" fmla="*/ 45 h 70"/>
              <a:gd name="T16" fmla="*/ 73 w 87"/>
              <a:gd name="T17" fmla="*/ 50 h 70"/>
              <a:gd name="T18" fmla="*/ 75 w 87"/>
              <a:gd name="T19" fmla="*/ 54 h 70"/>
              <a:gd name="T20" fmla="*/ 72 w 87"/>
              <a:gd name="T21" fmla="*/ 57 h 70"/>
              <a:gd name="T22" fmla="*/ 66 w 87"/>
              <a:gd name="T23" fmla="*/ 57 h 70"/>
              <a:gd name="T24" fmla="*/ 66 w 87"/>
              <a:gd name="T25" fmla="*/ 54 h 70"/>
              <a:gd name="T26" fmla="*/ 63 w 87"/>
              <a:gd name="T27" fmla="*/ 52 h 70"/>
              <a:gd name="T28" fmla="*/ 61 w 87"/>
              <a:gd name="T29" fmla="*/ 54 h 70"/>
              <a:gd name="T30" fmla="*/ 59 w 87"/>
              <a:gd name="T31" fmla="*/ 57 h 70"/>
              <a:gd name="T32" fmla="*/ 56 w 87"/>
              <a:gd name="T33" fmla="*/ 60 h 70"/>
              <a:gd name="T34" fmla="*/ 51 w 87"/>
              <a:gd name="T35" fmla="*/ 64 h 70"/>
              <a:gd name="T36" fmla="*/ 49 w 87"/>
              <a:gd name="T37" fmla="*/ 69 h 70"/>
              <a:gd name="T38" fmla="*/ 44 w 87"/>
              <a:gd name="T39" fmla="*/ 70 h 70"/>
              <a:gd name="T40" fmla="*/ 42 w 87"/>
              <a:gd name="T41" fmla="*/ 65 h 70"/>
              <a:gd name="T42" fmla="*/ 42 w 87"/>
              <a:gd name="T43" fmla="*/ 62 h 70"/>
              <a:gd name="T44" fmla="*/ 38 w 87"/>
              <a:gd name="T45" fmla="*/ 58 h 70"/>
              <a:gd name="T46" fmla="*/ 35 w 87"/>
              <a:gd name="T47" fmla="*/ 63 h 70"/>
              <a:gd name="T48" fmla="*/ 32 w 87"/>
              <a:gd name="T49" fmla="*/ 67 h 70"/>
              <a:gd name="T50" fmla="*/ 30 w 87"/>
              <a:gd name="T51" fmla="*/ 62 h 70"/>
              <a:gd name="T52" fmla="*/ 24 w 87"/>
              <a:gd name="T53" fmla="*/ 62 h 70"/>
              <a:gd name="T54" fmla="*/ 22 w 87"/>
              <a:gd name="T55" fmla="*/ 59 h 70"/>
              <a:gd name="T56" fmla="*/ 15 w 87"/>
              <a:gd name="T57" fmla="*/ 58 h 70"/>
              <a:gd name="T58" fmla="*/ 14 w 87"/>
              <a:gd name="T59" fmla="*/ 54 h 70"/>
              <a:gd name="T60" fmla="*/ 13 w 87"/>
              <a:gd name="T61" fmla="*/ 49 h 70"/>
              <a:gd name="T62" fmla="*/ 9 w 87"/>
              <a:gd name="T63" fmla="*/ 47 h 70"/>
              <a:gd name="T64" fmla="*/ 6 w 87"/>
              <a:gd name="T65" fmla="*/ 42 h 70"/>
              <a:gd name="T66" fmla="*/ 0 w 87"/>
              <a:gd name="T67" fmla="*/ 42 h 70"/>
              <a:gd name="T68" fmla="*/ 1 w 87"/>
              <a:gd name="T69" fmla="*/ 38 h 70"/>
              <a:gd name="T70" fmla="*/ 6 w 87"/>
              <a:gd name="T71" fmla="*/ 35 h 70"/>
              <a:gd name="T72" fmla="*/ 10 w 87"/>
              <a:gd name="T73" fmla="*/ 39 h 70"/>
              <a:gd name="T74" fmla="*/ 12 w 87"/>
              <a:gd name="T75" fmla="*/ 36 h 70"/>
              <a:gd name="T76" fmla="*/ 6 w 87"/>
              <a:gd name="T77" fmla="*/ 34 h 70"/>
              <a:gd name="T78" fmla="*/ 6 w 87"/>
              <a:gd name="T79" fmla="*/ 30 h 70"/>
              <a:gd name="T80" fmla="*/ 4 w 87"/>
              <a:gd name="T81" fmla="*/ 25 h 70"/>
              <a:gd name="T82" fmla="*/ 6 w 87"/>
              <a:gd name="T83" fmla="*/ 23 h 70"/>
              <a:gd name="T84" fmla="*/ 5 w 87"/>
              <a:gd name="T85" fmla="*/ 19 h 70"/>
              <a:gd name="T86" fmla="*/ 9 w 87"/>
              <a:gd name="T87" fmla="*/ 16 h 70"/>
              <a:gd name="T88" fmla="*/ 12 w 87"/>
              <a:gd name="T89" fmla="*/ 11 h 70"/>
              <a:gd name="T90" fmla="*/ 15 w 87"/>
              <a:gd name="T91" fmla="*/ 13 h 70"/>
              <a:gd name="T92" fmla="*/ 20 w 87"/>
              <a:gd name="T93" fmla="*/ 13 h 70"/>
              <a:gd name="T94" fmla="*/ 27 w 87"/>
              <a:gd name="T95" fmla="*/ 13 h 70"/>
              <a:gd name="T96" fmla="*/ 33 w 87"/>
              <a:gd name="T97" fmla="*/ 13 h 70"/>
              <a:gd name="T98" fmla="*/ 29 w 87"/>
              <a:gd name="T99" fmla="*/ 9 h 70"/>
              <a:gd name="T100" fmla="*/ 29 w 87"/>
              <a:gd name="T101" fmla="*/ 2 h 70"/>
              <a:gd name="T102" fmla="*/ 32 w 87"/>
              <a:gd name="T103" fmla="*/ 1 h 70"/>
              <a:gd name="T104" fmla="*/ 38 w 87"/>
              <a:gd name="T105" fmla="*/ 1 h 70"/>
              <a:gd name="T106" fmla="*/ 44 w 87"/>
              <a:gd name="T107" fmla="*/ 1 h 70"/>
              <a:gd name="T108" fmla="*/ 49 w 87"/>
              <a:gd name="T109" fmla="*/ 1 h 70"/>
              <a:gd name="T110" fmla="*/ 53 w 87"/>
              <a:gd name="T111" fmla="*/ 4 h 70"/>
              <a:gd name="T112" fmla="*/ 58 w 87"/>
              <a:gd name="T113" fmla="*/ 5 h 70"/>
              <a:gd name="T114" fmla="*/ 63 w 87"/>
              <a:gd name="T115" fmla="*/ 6 h 70"/>
              <a:gd name="T116" fmla="*/ 69 w 87"/>
              <a:gd name="T117" fmla="*/ 6 h 70"/>
              <a:gd name="T118" fmla="*/ 76 w 87"/>
              <a:gd name="T119" fmla="*/ 6 h 70"/>
              <a:gd name="T120" fmla="*/ 81 w 87"/>
              <a:gd name="T121" fmla="*/ 6 h 70"/>
              <a:gd name="T122" fmla="*/ 85 w 87"/>
              <a:gd name="T123" fmla="*/ 11 h 70"/>
              <a:gd name="T124" fmla="*/ 87 w 87"/>
              <a:gd name="T125" fmla="*/ 16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7" h="70">
                <a:moveTo>
                  <a:pt x="87" y="18"/>
                </a:moveTo>
                <a:lnTo>
                  <a:pt x="87" y="19"/>
                </a:lnTo>
                <a:lnTo>
                  <a:pt x="87" y="19"/>
                </a:lnTo>
                <a:lnTo>
                  <a:pt x="87" y="19"/>
                </a:lnTo>
                <a:lnTo>
                  <a:pt x="86" y="20"/>
                </a:lnTo>
                <a:lnTo>
                  <a:pt x="86" y="21"/>
                </a:lnTo>
                <a:lnTo>
                  <a:pt x="85" y="21"/>
                </a:lnTo>
                <a:lnTo>
                  <a:pt x="85" y="21"/>
                </a:lnTo>
                <a:lnTo>
                  <a:pt x="83" y="21"/>
                </a:lnTo>
                <a:lnTo>
                  <a:pt x="83" y="21"/>
                </a:lnTo>
                <a:lnTo>
                  <a:pt x="83" y="23"/>
                </a:lnTo>
                <a:lnTo>
                  <a:pt x="83" y="24"/>
                </a:lnTo>
                <a:lnTo>
                  <a:pt x="83" y="25"/>
                </a:lnTo>
                <a:lnTo>
                  <a:pt x="82" y="25"/>
                </a:lnTo>
                <a:lnTo>
                  <a:pt x="82" y="26"/>
                </a:lnTo>
                <a:lnTo>
                  <a:pt x="82" y="26"/>
                </a:lnTo>
                <a:lnTo>
                  <a:pt x="81" y="28"/>
                </a:lnTo>
                <a:lnTo>
                  <a:pt x="81" y="28"/>
                </a:lnTo>
                <a:lnTo>
                  <a:pt x="81" y="29"/>
                </a:lnTo>
                <a:lnTo>
                  <a:pt x="81" y="30"/>
                </a:lnTo>
                <a:lnTo>
                  <a:pt x="80" y="30"/>
                </a:lnTo>
                <a:lnTo>
                  <a:pt x="80" y="30"/>
                </a:lnTo>
                <a:lnTo>
                  <a:pt x="78" y="30"/>
                </a:lnTo>
                <a:lnTo>
                  <a:pt x="77" y="30"/>
                </a:lnTo>
                <a:lnTo>
                  <a:pt x="77" y="30"/>
                </a:lnTo>
                <a:lnTo>
                  <a:pt x="76" y="30"/>
                </a:lnTo>
                <a:lnTo>
                  <a:pt x="76" y="30"/>
                </a:lnTo>
                <a:lnTo>
                  <a:pt x="76" y="31"/>
                </a:lnTo>
                <a:lnTo>
                  <a:pt x="76" y="33"/>
                </a:lnTo>
                <a:lnTo>
                  <a:pt x="77" y="33"/>
                </a:lnTo>
                <a:lnTo>
                  <a:pt x="77" y="34"/>
                </a:lnTo>
                <a:lnTo>
                  <a:pt x="77" y="35"/>
                </a:lnTo>
                <a:lnTo>
                  <a:pt x="76" y="35"/>
                </a:lnTo>
                <a:lnTo>
                  <a:pt x="76" y="35"/>
                </a:lnTo>
                <a:lnTo>
                  <a:pt x="77" y="35"/>
                </a:lnTo>
                <a:lnTo>
                  <a:pt x="77" y="36"/>
                </a:lnTo>
                <a:lnTo>
                  <a:pt x="77" y="38"/>
                </a:lnTo>
                <a:lnTo>
                  <a:pt x="77" y="38"/>
                </a:lnTo>
                <a:lnTo>
                  <a:pt x="76" y="39"/>
                </a:lnTo>
                <a:lnTo>
                  <a:pt x="76" y="40"/>
                </a:lnTo>
                <a:lnTo>
                  <a:pt x="75" y="40"/>
                </a:lnTo>
                <a:lnTo>
                  <a:pt x="75" y="39"/>
                </a:lnTo>
                <a:lnTo>
                  <a:pt x="75" y="38"/>
                </a:lnTo>
                <a:lnTo>
                  <a:pt x="73" y="38"/>
                </a:lnTo>
                <a:lnTo>
                  <a:pt x="73" y="38"/>
                </a:lnTo>
                <a:lnTo>
                  <a:pt x="72" y="38"/>
                </a:lnTo>
                <a:lnTo>
                  <a:pt x="72" y="39"/>
                </a:lnTo>
                <a:lnTo>
                  <a:pt x="72" y="40"/>
                </a:lnTo>
                <a:lnTo>
                  <a:pt x="72" y="40"/>
                </a:lnTo>
                <a:lnTo>
                  <a:pt x="72" y="40"/>
                </a:lnTo>
                <a:lnTo>
                  <a:pt x="72" y="42"/>
                </a:lnTo>
                <a:lnTo>
                  <a:pt x="72" y="43"/>
                </a:lnTo>
                <a:lnTo>
                  <a:pt x="73" y="43"/>
                </a:lnTo>
                <a:lnTo>
                  <a:pt x="73" y="44"/>
                </a:lnTo>
                <a:lnTo>
                  <a:pt x="72" y="44"/>
                </a:lnTo>
                <a:lnTo>
                  <a:pt x="72" y="45"/>
                </a:lnTo>
                <a:lnTo>
                  <a:pt x="73" y="45"/>
                </a:lnTo>
                <a:lnTo>
                  <a:pt x="73" y="47"/>
                </a:lnTo>
                <a:lnTo>
                  <a:pt x="73" y="47"/>
                </a:lnTo>
                <a:lnTo>
                  <a:pt x="73" y="48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5" y="50"/>
                </a:lnTo>
                <a:lnTo>
                  <a:pt x="75" y="50"/>
                </a:lnTo>
                <a:lnTo>
                  <a:pt x="75" y="52"/>
                </a:lnTo>
                <a:lnTo>
                  <a:pt x="75" y="52"/>
                </a:lnTo>
                <a:lnTo>
                  <a:pt x="75" y="53"/>
                </a:lnTo>
                <a:lnTo>
                  <a:pt x="75" y="53"/>
                </a:lnTo>
                <a:lnTo>
                  <a:pt x="75" y="54"/>
                </a:lnTo>
                <a:lnTo>
                  <a:pt x="75" y="54"/>
                </a:lnTo>
                <a:lnTo>
                  <a:pt x="75" y="54"/>
                </a:lnTo>
                <a:lnTo>
                  <a:pt x="75" y="54"/>
                </a:lnTo>
                <a:lnTo>
                  <a:pt x="73" y="55"/>
                </a:lnTo>
                <a:lnTo>
                  <a:pt x="73" y="57"/>
                </a:lnTo>
                <a:lnTo>
                  <a:pt x="72" y="57"/>
                </a:lnTo>
                <a:lnTo>
                  <a:pt x="72" y="57"/>
                </a:lnTo>
                <a:lnTo>
                  <a:pt x="72" y="57"/>
                </a:lnTo>
                <a:lnTo>
                  <a:pt x="71" y="57"/>
                </a:lnTo>
                <a:lnTo>
                  <a:pt x="69" y="57"/>
                </a:lnTo>
                <a:lnTo>
                  <a:pt x="68" y="57"/>
                </a:lnTo>
                <a:lnTo>
                  <a:pt x="68" y="57"/>
                </a:lnTo>
                <a:lnTo>
                  <a:pt x="67" y="57"/>
                </a:lnTo>
                <a:lnTo>
                  <a:pt x="66" y="57"/>
                </a:lnTo>
                <a:lnTo>
                  <a:pt x="66" y="57"/>
                </a:lnTo>
                <a:lnTo>
                  <a:pt x="64" y="57"/>
                </a:lnTo>
                <a:lnTo>
                  <a:pt x="64" y="57"/>
                </a:lnTo>
                <a:lnTo>
                  <a:pt x="64" y="55"/>
                </a:lnTo>
                <a:lnTo>
                  <a:pt x="66" y="54"/>
                </a:lnTo>
                <a:lnTo>
                  <a:pt x="66" y="54"/>
                </a:lnTo>
                <a:lnTo>
                  <a:pt x="66" y="54"/>
                </a:lnTo>
                <a:lnTo>
                  <a:pt x="66" y="53"/>
                </a:lnTo>
                <a:lnTo>
                  <a:pt x="64" y="52"/>
                </a:lnTo>
                <a:lnTo>
                  <a:pt x="64" y="52"/>
                </a:lnTo>
                <a:lnTo>
                  <a:pt x="64" y="50"/>
                </a:lnTo>
                <a:lnTo>
                  <a:pt x="64" y="49"/>
                </a:lnTo>
                <a:lnTo>
                  <a:pt x="64" y="50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2" y="53"/>
                </a:lnTo>
                <a:lnTo>
                  <a:pt x="62" y="54"/>
                </a:lnTo>
                <a:lnTo>
                  <a:pt x="63" y="54"/>
                </a:lnTo>
                <a:lnTo>
                  <a:pt x="62" y="54"/>
                </a:lnTo>
                <a:lnTo>
                  <a:pt x="61" y="54"/>
                </a:lnTo>
                <a:lnTo>
                  <a:pt x="61" y="54"/>
                </a:lnTo>
                <a:lnTo>
                  <a:pt x="59" y="54"/>
                </a:lnTo>
                <a:lnTo>
                  <a:pt x="58" y="54"/>
                </a:lnTo>
                <a:lnTo>
                  <a:pt x="58" y="55"/>
                </a:lnTo>
                <a:lnTo>
                  <a:pt x="58" y="57"/>
                </a:lnTo>
                <a:lnTo>
                  <a:pt x="59" y="57"/>
                </a:lnTo>
                <a:lnTo>
                  <a:pt x="59" y="57"/>
                </a:lnTo>
                <a:lnTo>
                  <a:pt x="59" y="58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7" y="59"/>
                </a:lnTo>
                <a:lnTo>
                  <a:pt x="56" y="59"/>
                </a:lnTo>
                <a:lnTo>
                  <a:pt x="56" y="60"/>
                </a:lnTo>
                <a:lnTo>
                  <a:pt x="56" y="62"/>
                </a:lnTo>
                <a:lnTo>
                  <a:pt x="54" y="62"/>
                </a:lnTo>
                <a:lnTo>
                  <a:pt x="53" y="62"/>
                </a:lnTo>
                <a:lnTo>
                  <a:pt x="53" y="63"/>
                </a:lnTo>
                <a:lnTo>
                  <a:pt x="52" y="63"/>
                </a:lnTo>
                <a:lnTo>
                  <a:pt x="52" y="63"/>
                </a:lnTo>
                <a:lnTo>
                  <a:pt x="51" y="64"/>
                </a:lnTo>
                <a:lnTo>
                  <a:pt x="51" y="65"/>
                </a:lnTo>
                <a:lnTo>
                  <a:pt x="51" y="65"/>
                </a:lnTo>
                <a:lnTo>
                  <a:pt x="49" y="67"/>
                </a:lnTo>
                <a:lnTo>
                  <a:pt x="49" y="68"/>
                </a:lnTo>
                <a:lnTo>
                  <a:pt x="49" y="68"/>
                </a:lnTo>
                <a:lnTo>
                  <a:pt x="49" y="68"/>
                </a:lnTo>
                <a:lnTo>
                  <a:pt x="49" y="69"/>
                </a:lnTo>
                <a:lnTo>
                  <a:pt x="48" y="70"/>
                </a:lnTo>
                <a:lnTo>
                  <a:pt x="48" y="70"/>
                </a:lnTo>
                <a:lnTo>
                  <a:pt x="48" y="70"/>
                </a:lnTo>
                <a:lnTo>
                  <a:pt x="47" y="70"/>
                </a:lnTo>
                <a:lnTo>
                  <a:pt x="47" y="70"/>
                </a:lnTo>
                <a:lnTo>
                  <a:pt x="44" y="70"/>
                </a:lnTo>
                <a:lnTo>
                  <a:pt x="44" y="70"/>
                </a:lnTo>
                <a:lnTo>
                  <a:pt x="44" y="70"/>
                </a:lnTo>
                <a:lnTo>
                  <a:pt x="44" y="70"/>
                </a:lnTo>
                <a:lnTo>
                  <a:pt x="43" y="69"/>
                </a:lnTo>
                <a:lnTo>
                  <a:pt x="43" y="68"/>
                </a:lnTo>
                <a:lnTo>
                  <a:pt x="43" y="68"/>
                </a:lnTo>
                <a:lnTo>
                  <a:pt x="42" y="67"/>
                </a:lnTo>
                <a:lnTo>
                  <a:pt x="42" y="65"/>
                </a:lnTo>
                <a:lnTo>
                  <a:pt x="42" y="65"/>
                </a:lnTo>
                <a:lnTo>
                  <a:pt x="41" y="65"/>
                </a:lnTo>
                <a:lnTo>
                  <a:pt x="41" y="64"/>
                </a:lnTo>
                <a:lnTo>
                  <a:pt x="41" y="63"/>
                </a:lnTo>
                <a:lnTo>
                  <a:pt x="42" y="63"/>
                </a:lnTo>
                <a:lnTo>
                  <a:pt x="42" y="62"/>
                </a:lnTo>
                <a:lnTo>
                  <a:pt x="42" y="62"/>
                </a:lnTo>
                <a:lnTo>
                  <a:pt x="42" y="60"/>
                </a:lnTo>
                <a:lnTo>
                  <a:pt x="41" y="59"/>
                </a:lnTo>
                <a:lnTo>
                  <a:pt x="41" y="59"/>
                </a:lnTo>
                <a:lnTo>
                  <a:pt x="41" y="58"/>
                </a:lnTo>
                <a:lnTo>
                  <a:pt x="39" y="58"/>
                </a:lnTo>
                <a:lnTo>
                  <a:pt x="39" y="58"/>
                </a:lnTo>
                <a:lnTo>
                  <a:pt x="38" y="58"/>
                </a:lnTo>
                <a:lnTo>
                  <a:pt x="37" y="59"/>
                </a:lnTo>
                <a:lnTo>
                  <a:pt x="37" y="59"/>
                </a:lnTo>
                <a:lnTo>
                  <a:pt x="37" y="60"/>
                </a:lnTo>
                <a:lnTo>
                  <a:pt x="37" y="60"/>
                </a:lnTo>
                <a:lnTo>
                  <a:pt x="35" y="62"/>
                </a:lnTo>
                <a:lnTo>
                  <a:pt x="35" y="62"/>
                </a:lnTo>
                <a:lnTo>
                  <a:pt x="35" y="63"/>
                </a:lnTo>
                <a:lnTo>
                  <a:pt x="35" y="63"/>
                </a:lnTo>
                <a:lnTo>
                  <a:pt x="34" y="64"/>
                </a:lnTo>
                <a:lnTo>
                  <a:pt x="34" y="65"/>
                </a:lnTo>
                <a:lnTo>
                  <a:pt x="34" y="65"/>
                </a:lnTo>
                <a:lnTo>
                  <a:pt x="34" y="67"/>
                </a:lnTo>
                <a:lnTo>
                  <a:pt x="33" y="65"/>
                </a:lnTo>
                <a:lnTo>
                  <a:pt x="32" y="67"/>
                </a:lnTo>
                <a:lnTo>
                  <a:pt x="32" y="65"/>
                </a:lnTo>
                <a:lnTo>
                  <a:pt x="30" y="65"/>
                </a:lnTo>
                <a:lnTo>
                  <a:pt x="30" y="64"/>
                </a:lnTo>
                <a:lnTo>
                  <a:pt x="30" y="64"/>
                </a:lnTo>
                <a:lnTo>
                  <a:pt x="30" y="63"/>
                </a:lnTo>
                <a:lnTo>
                  <a:pt x="30" y="62"/>
                </a:lnTo>
                <a:lnTo>
                  <a:pt x="30" y="62"/>
                </a:lnTo>
                <a:lnTo>
                  <a:pt x="29" y="60"/>
                </a:lnTo>
                <a:lnTo>
                  <a:pt x="28" y="60"/>
                </a:lnTo>
                <a:lnTo>
                  <a:pt x="28" y="60"/>
                </a:lnTo>
                <a:lnTo>
                  <a:pt x="27" y="62"/>
                </a:lnTo>
                <a:lnTo>
                  <a:pt x="25" y="62"/>
                </a:lnTo>
                <a:lnTo>
                  <a:pt x="25" y="62"/>
                </a:lnTo>
                <a:lnTo>
                  <a:pt x="24" y="62"/>
                </a:lnTo>
                <a:lnTo>
                  <a:pt x="23" y="62"/>
                </a:lnTo>
                <a:lnTo>
                  <a:pt x="23" y="60"/>
                </a:lnTo>
                <a:lnTo>
                  <a:pt x="23" y="59"/>
                </a:lnTo>
                <a:lnTo>
                  <a:pt x="23" y="59"/>
                </a:lnTo>
                <a:lnTo>
                  <a:pt x="23" y="59"/>
                </a:lnTo>
                <a:lnTo>
                  <a:pt x="22" y="59"/>
                </a:lnTo>
                <a:lnTo>
                  <a:pt x="22" y="59"/>
                </a:lnTo>
                <a:lnTo>
                  <a:pt x="20" y="59"/>
                </a:lnTo>
                <a:lnTo>
                  <a:pt x="20" y="59"/>
                </a:lnTo>
                <a:lnTo>
                  <a:pt x="19" y="59"/>
                </a:lnTo>
                <a:lnTo>
                  <a:pt x="18" y="59"/>
                </a:lnTo>
                <a:lnTo>
                  <a:pt x="18" y="59"/>
                </a:lnTo>
                <a:lnTo>
                  <a:pt x="17" y="59"/>
                </a:lnTo>
                <a:lnTo>
                  <a:pt x="15" y="58"/>
                </a:lnTo>
                <a:lnTo>
                  <a:pt x="15" y="57"/>
                </a:lnTo>
                <a:lnTo>
                  <a:pt x="15" y="57"/>
                </a:lnTo>
                <a:lnTo>
                  <a:pt x="15" y="55"/>
                </a:lnTo>
                <a:lnTo>
                  <a:pt x="15" y="54"/>
                </a:lnTo>
                <a:lnTo>
                  <a:pt x="15" y="54"/>
                </a:lnTo>
                <a:lnTo>
                  <a:pt x="14" y="54"/>
                </a:lnTo>
                <a:lnTo>
                  <a:pt x="14" y="54"/>
                </a:lnTo>
                <a:lnTo>
                  <a:pt x="14" y="53"/>
                </a:lnTo>
                <a:lnTo>
                  <a:pt x="13" y="52"/>
                </a:lnTo>
                <a:lnTo>
                  <a:pt x="14" y="52"/>
                </a:lnTo>
                <a:lnTo>
                  <a:pt x="14" y="52"/>
                </a:lnTo>
                <a:lnTo>
                  <a:pt x="14" y="50"/>
                </a:lnTo>
                <a:lnTo>
                  <a:pt x="14" y="49"/>
                </a:lnTo>
                <a:lnTo>
                  <a:pt x="13" y="49"/>
                </a:lnTo>
                <a:lnTo>
                  <a:pt x="12" y="49"/>
                </a:lnTo>
                <a:lnTo>
                  <a:pt x="12" y="49"/>
                </a:lnTo>
                <a:lnTo>
                  <a:pt x="12" y="48"/>
                </a:lnTo>
                <a:lnTo>
                  <a:pt x="12" y="47"/>
                </a:lnTo>
                <a:lnTo>
                  <a:pt x="12" y="47"/>
                </a:lnTo>
                <a:lnTo>
                  <a:pt x="10" y="47"/>
                </a:lnTo>
                <a:lnTo>
                  <a:pt x="9" y="47"/>
                </a:lnTo>
                <a:lnTo>
                  <a:pt x="9" y="47"/>
                </a:lnTo>
                <a:lnTo>
                  <a:pt x="9" y="45"/>
                </a:lnTo>
                <a:lnTo>
                  <a:pt x="9" y="44"/>
                </a:lnTo>
                <a:lnTo>
                  <a:pt x="8" y="44"/>
                </a:lnTo>
                <a:lnTo>
                  <a:pt x="8" y="43"/>
                </a:lnTo>
                <a:lnTo>
                  <a:pt x="6" y="43"/>
                </a:lnTo>
                <a:lnTo>
                  <a:pt x="6" y="42"/>
                </a:lnTo>
                <a:lnTo>
                  <a:pt x="5" y="42"/>
                </a:lnTo>
                <a:lnTo>
                  <a:pt x="4" y="42"/>
                </a:lnTo>
                <a:lnTo>
                  <a:pt x="4" y="42"/>
                </a:lnTo>
                <a:lnTo>
                  <a:pt x="3" y="42"/>
                </a:lnTo>
                <a:lnTo>
                  <a:pt x="1" y="42"/>
                </a:lnTo>
                <a:lnTo>
                  <a:pt x="1" y="42"/>
                </a:lnTo>
                <a:lnTo>
                  <a:pt x="0" y="42"/>
                </a:lnTo>
                <a:lnTo>
                  <a:pt x="0" y="40"/>
                </a:lnTo>
                <a:lnTo>
                  <a:pt x="0" y="40"/>
                </a:lnTo>
                <a:lnTo>
                  <a:pt x="0" y="39"/>
                </a:lnTo>
                <a:lnTo>
                  <a:pt x="0" y="39"/>
                </a:lnTo>
                <a:lnTo>
                  <a:pt x="1" y="39"/>
                </a:lnTo>
                <a:lnTo>
                  <a:pt x="1" y="38"/>
                </a:lnTo>
                <a:lnTo>
                  <a:pt x="1" y="38"/>
                </a:lnTo>
                <a:lnTo>
                  <a:pt x="1" y="36"/>
                </a:lnTo>
                <a:lnTo>
                  <a:pt x="3" y="36"/>
                </a:lnTo>
                <a:lnTo>
                  <a:pt x="4" y="36"/>
                </a:lnTo>
                <a:lnTo>
                  <a:pt x="4" y="36"/>
                </a:lnTo>
                <a:lnTo>
                  <a:pt x="5" y="36"/>
                </a:lnTo>
                <a:lnTo>
                  <a:pt x="6" y="36"/>
                </a:lnTo>
                <a:lnTo>
                  <a:pt x="6" y="35"/>
                </a:lnTo>
                <a:lnTo>
                  <a:pt x="8" y="36"/>
                </a:lnTo>
                <a:lnTo>
                  <a:pt x="8" y="38"/>
                </a:lnTo>
                <a:lnTo>
                  <a:pt x="8" y="38"/>
                </a:lnTo>
                <a:lnTo>
                  <a:pt x="8" y="39"/>
                </a:lnTo>
                <a:lnTo>
                  <a:pt x="9" y="39"/>
                </a:lnTo>
                <a:lnTo>
                  <a:pt x="9" y="39"/>
                </a:lnTo>
                <a:lnTo>
                  <a:pt x="10" y="39"/>
                </a:lnTo>
                <a:lnTo>
                  <a:pt x="12" y="39"/>
                </a:lnTo>
                <a:lnTo>
                  <a:pt x="12" y="39"/>
                </a:lnTo>
                <a:lnTo>
                  <a:pt x="12" y="38"/>
                </a:lnTo>
                <a:lnTo>
                  <a:pt x="12" y="38"/>
                </a:lnTo>
                <a:lnTo>
                  <a:pt x="12" y="36"/>
                </a:lnTo>
                <a:lnTo>
                  <a:pt x="12" y="35"/>
                </a:lnTo>
                <a:lnTo>
                  <a:pt x="12" y="36"/>
                </a:lnTo>
                <a:lnTo>
                  <a:pt x="10" y="36"/>
                </a:lnTo>
                <a:lnTo>
                  <a:pt x="10" y="36"/>
                </a:lnTo>
                <a:lnTo>
                  <a:pt x="9" y="36"/>
                </a:lnTo>
                <a:lnTo>
                  <a:pt x="9" y="35"/>
                </a:lnTo>
                <a:lnTo>
                  <a:pt x="8" y="35"/>
                </a:lnTo>
                <a:lnTo>
                  <a:pt x="8" y="35"/>
                </a:lnTo>
                <a:lnTo>
                  <a:pt x="6" y="34"/>
                </a:lnTo>
                <a:lnTo>
                  <a:pt x="8" y="34"/>
                </a:lnTo>
                <a:lnTo>
                  <a:pt x="8" y="33"/>
                </a:lnTo>
                <a:lnTo>
                  <a:pt x="9" y="33"/>
                </a:lnTo>
                <a:lnTo>
                  <a:pt x="9" y="31"/>
                </a:lnTo>
                <a:lnTo>
                  <a:pt x="9" y="30"/>
                </a:lnTo>
                <a:lnTo>
                  <a:pt x="8" y="30"/>
                </a:lnTo>
                <a:lnTo>
                  <a:pt x="6" y="30"/>
                </a:lnTo>
                <a:lnTo>
                  <a:pt x="6" y="29"/>
                </a:lnTo>
                <a:lnTo>
                  <a:pt x="6" y="28"/>
                </a:lnTo>
                <a:lnTo>
                  <a:pt x="6" y="28"/>
                </a:lnTo>
                <a:lnTo>
                  <a:pt x="6" y="26"/>
                </a:lnTo>
                <a:lnTo>
                  <a:pt x="6" y="26"/>
                </a:lnTo>
                <a:lnTo>
                  <a:pt x="5" y="25"/>
                </a:lnTo>
                <a:lnTo>
                  <a:pt x="4" y="25"/>
                </a:lnTo>
                <a:lnTo>
                  <a:pt x="4" y="25"/>
                </a:lnTo>
                <a:lnTo>
                  <a:pt x="4" y="25"/>
                </a:lnTo>
                <a:lnTo>
                  <a:pt x="5" y="24"/>
                </a:lnTo>
                <a:lnTo>
                  <a:pt x="5" y="23"/>
                </a:lnTo>
                <a:lnTo>
                  <a:pt x="6" y="23"/>
                </a:lnTo>
                <a:lnTo>
                  <a:pt x="6" y="23"/>
                </a:lnTo>
                <a:lnTo>
                  <a:pt x="6" y="23"/>
                </a:lnTo>
                <a:lnTo>
                  <a:pt x="6" y="21"/>
                </a:lnTo>
                <a:lnTo>
                  <a:pt x="6" y="21"/>
                </a:lnTo>
                <a:lnTo>
                  <a:pt x="6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6" y="19"/>
                </a:lnTo>
                <a:lnTo>
                  <a:pt x="6" y="18"/>
                </a:lnTo>
                <a:lnTo>
                  <a:pt x="6" y="18"/>
                </a:lnTo>
                <a:lnTo>
                  <a:pt x="9" y="18"/>
                </a:lnTo>
                <a:lnTo>
                  <a:pt x="9" y="18"/>
                </a:lnTo>
                <a:lnTo>
                  <a:pt x="9" y="16"/>
                </a:lnTo>
                <a:lnTo>
                  <a:pt x="9" y="16"/>
                </a:lnTo>
                <a:lnTo>
                  <a:pt x="10" y="15"/>
                </a:lnTo>
                <a:lnTo>
                  <a:pt x="12" y="15"/>
                </a:lnTo>
                <a:lnTo>
                  <a:pt x="12" y="14"/>
                </a:lnTo>
                <a:lnTo>
                  <a:pt x="12" y="14"/>
                </a:lnTo>
                <a:lnTo>
                  <a:pt x="12" y="13"/>
                </a:lnTo>
                <a:lnTo>
                  <a:pt x="12" y="13"/>
                </a:lnTo>
                <a:lnTo>
                  <a:pt x="12" y="11"/>
                </a:lnTo>
                <a:lnTo>
                  <a:pt x="12" y="11"/>
                </a:lnTo>
                <a:lnTo>
                  <a:pt x="13" y="10"/>
                </a:lnTo>
                <a:lnTo>
                  <a:pt x="13" y="10"/>
                </a:lnTo>
                <a:lnTo>
                  <a:pt x="14" y="11"/>
                </a:lnTo>
                <a:lnTo>
                  <a:pt x="14" y="11"/>
                </a:lnTo>
                <a:lnTo>
                  <a:pt x="15" y="11"/>
                </a:lnTo>
                <a:lnTo>
                  <a:pt x="15" y="13"/>
                </a:lnTo>
                <a:lnTo>
                  <a:pt x="17" y="13"/>
                </a:lnTo>
                <a:lnTo>
                  <a:pt x="18" y="13"/>
                </a:lnTo>
                <a:lnTo>
                  <a:pt x="18" y="13"/>
                </a:lnTo>
                <a:lnTo>
                  <a:pt x="19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2" y="13"/>
                </a:lnTo>
                <a:lnTo>
                  <a:pt x="23" y="13"/>
                </a:lnTo>
                <a:lnTo>
                  <a:pt x="23" y="13"/>
                </a:lnTo>
                <a:lnTo>
                  <a:pt x="24" y="13"/>
                </a:lnTo>
                <a:lnTo>
                  <a:pt x="25" y="13"/>
                </a:lnTo>
                <a:lnTo>
                  <a:pt x="25" y="13"/>
                </a:lnTo>
                <a:lnTo>
                  <a:pt x="27" y="13"/>
                </a:lnTo>
                <a:lnTo>
                  <a:pt x="28" y="13"/>
                </a:lnTo>
                <a:lnTo>
                  <a:pt x="28" y="13"/>
                </a:lnTo>
                <a:lnTo>
                  <a:pt x="29" y="13"/>
                </a:lnTo>
                <a:lnTo>
                  <a:pt x="30" y="13"/>
                </a:lnTo>
                <a:lnTo>
                  <a:pt x="30" y="11"/>
                </a:lnTo>
                <a:lnTo>
                  <a:pt x="32" y="11"/>
                </a:lnTo>
                <a:lnTo>
                  <a:pt x="33" y="13"/>
                </a:lnTo>
                <a:lnTo>
                  <a:pt x="33" y="11"/>
                </a:lnTo>
                <a:lnTo>
                  <a:pt x="33" y="11"/>
                </a:lnTo>
                <a:lnTo>
                  <a:pt x="32" y="10"/>
                </a:lnTo>
                <a:lnTo>
                  <a:pt x="32" y="9"/>
                </a:lnTo>
                <a:lnTo>
                  <a:pt x="30" y="10"/>
                </a:lnTo>
                <a:lnTo>
                  <a:pt x="30" y="9"/>
                </a:lnTo>
                <a:lnTo>
                  <a:pt x="29" y="9"/>
                </a:lnTo>
                <a:lnTo>
                  <a:pt x="29" y="8"/>
                </a:lnTo>
                <a:lnTo>
                  <a:pt x="29" y="6"/>
                </a:lnTo>
                <a:lnTo>
                  <a:pt x="28" y="6"/>
                </a:lnTo>
                <a:lnTo>
                  <a:pt x="29" y="5"/>
                </a:lnTo>
                <a:lnTo>
                  <a:pt x="29" y="4"/>
                </a:lnTo>
                <a:lnTo>
                  <a:pt x="29" y="4"/>
                </a:lnTo>
                <a:lnTo>
                  <a:pt x="29" y="2"/>
                </a:lnTo>
                <a:lnTo>
                  <a:pt x="30" y="2"/>
                </a:lnTo>
                <a:lnTo>
                  <a:pt x="30" y="1"/>
                </a:lnTo>
                <a:lnTo>
                  <a:pt x="30" y="0"/>
                </a:lnTo>
                <a:lnTo>
                  <a:pt x="30" y="0"/>
                </a:lnTo>
                <a:lnTo>
                  <a:pt x="30" y="0"/>
                </a:lnTo>
                <a:lnTo>
                  <a:pt x="32" y="0"/>
                </a:lnTo>
                <a:lnTo>
                  <a:pt x="32" y="1"/>
                </a:lnTo>
                <a:lnTo>
                  <a:pt x="33" y="2"/>
                </a:lnTo>
                <a:lnTo>
                  <a:pt x="34" y="1"/>
                </a:lnTo>
                <a:lnTo>
                  <a:pt x="34" y="1"/>
                </a:lnTo>
                <a:lnTo>
                  <a:pt x="35" y="1"/>
                </a:lnTo>
                <a:lnTo>
                  <a:pt x="37" y="1"/>
                </a:lnTo>
                <a:lnTo>
                  <a:pt x="37" y="1"/>
                </a:lnTo>
                <a:lnTo>
                  <a:pt x="38" y="1"/>
                </a:lnTo>
                <a:lnTo>
                  <a:pt x="39" y="1"/>
                </a:lnTo>
                <a:lnTo>
                  <a:pt x="39" y="1"/>
                </a:lnTo>
                <a:lnTo>
                  <a:pt x="41" y="1"/>
                </a:lnTo>
                <a:lnTo>
                  <a:pt x="42" y="1"/>
                </a:lnTo>
                <a:lnTo>
                  <a:pt x="42" y="1"/>
                </a:lnTo>
                <a:lnTo>
                  <a:pt x="43" y="1"/>
                </a:lnTo>
                <a:lnTo>
                  <a:pt x="44" y="1"/>
                </a:lnTo>
                <a:lnTo>
                  <a:pt x="44" y="1"/>
                </a:lnTo>
                <a:lnTo>
                  <a:pt x="46" y="1"/>
                </a:lnTo>
                <a:lnTo>
                  <a:pt x="47" y="1"/>
                </a:lnTo>
                <a:lnTo>
                  <a:pt x="47" y="1"/>
                </a:lnTo>
                <a:lnTo>
                  <a:pt x="48" y="1"/>
                </a:lnTo>
                <a:lnTo>
                  <a:pt x="49" y="1"/>
                </a:lnTo>
                <a:lnTo>
                  <a:pt x="49" y="1"/>
                </a:lnTo>
                <a:lnTo>
                  <a:pt x="51" y="1"/>
                </a:lnTo>
                <a:lnTo>
                  <a:pt x="52" y="1"/>
                </a:lnTo>
                <a:lnTo>
                  <a:pt x="52" y="1"/>
                </a:lnTo>
                <a:lnTo>
                  <a:pt x="53" y="2"/>
                </a:lnTo>
                <a:lnTo>
                  <a:pt x="53" y="2"/>
                </a:lnTo>
                <a:lnTo>
                  <a:pt x="53" y="4"/>
                </a:lnTo>
                <a:lnTo>
                  <a:pt x="53" y="4"/>
                </a:lnTo>
                <a:lnTo>
                  <a:pt x="53" y="4"/>
                </a:lnTo>
                <a:lnTo>
                  <a:pt x="54" y="4"/>
                </a:lnTo>
                <a:lnTo>
                  <a:pt x="56" y="4"/>
                </a:lnTo>
                <a:lnTo>
                  <a:pt x="56" y="4"/>
                </a:lnTo>
                <a:lnTo>
                  <a:pt x="57" y="4"/>
                </a:lnTo>
                <a:lnTo>
                  <a:pt x="58" y="5"/>
                </a:lnTo>
                <a:lnTo>
                  <a:pt x="58" y="5"/>
                </a:lnTo>
                <a:lnTo>
                  <a:pt x="58" y="6"/>
                </a:lnTo>
                <a:lnTo>
                  <a:pt x="59" y="6"/>
                </a:lnTo>
                <a:lnTo>
                  <a:pt x="61" y="6"/>
                </a:lnTo>
                <a:lnTo>
                  <a:pt x="61" y="6"/>
                </a:lnTo>
                <a:lnTo>
                  <a:pt x="62" y="6"/>
                </a:lnTo>
                <a:lnTo>
                  <a:pt x="63" y="6"/>
                </a:lnTo>
                <a:lnTo>
                  <a:pt x="63" y="6"/>
                </a:lnTo>
                <a:lnTo>
                  <a:pt x="64" y="6"/>
                </a:lnTo>
                <a:lnTo>
                  <a:pt x="66" y="6"/>
                </a:lnTo>
                <a:lnTo>
                  <a:pt x="66" y="6"/>
                </a:lnTo>
                <a:lnTo>
                  <a:pt x="67" y="6"/>
                </a:lnTo>
                <a:lnTo>
                  <a:pt x="68" y="6"/>
                </a:lnTo>
                <a:lnTo>
                  <a:pt x="68" y="6"/>
                </a:lnTo>
                <a:lnTo>
                  <a:pt x="69" y="6"/>
                </a:lnTo>
                <a:lnTo>
                  <a:pt x="71" y="6"/>
                </a:lnTo>
                <a:lnTo>
                  <a:pt x="72" y="6"/>
                </a:lnTo>
                <a:lnTo>
                  <a:pt x="72" y="6"/>
                </a:lnTo>
                <a:lnTo>
                  <a:pt x="73" y="6"/>
                </a:lnTo>
                <a:lnTo>
                  <a:pt x="75" y="6"/>
                </a:lnTo>
                <a:lnTo>
                  <a:pt x="75" y="6"/>
                </a:lnTo>
                <a:lnTo>
                  <a:pt x="76" y="6"/>
                </a:lnTo>
                <a:lnTo>
                  <a:pt x="77" y="6"/>
                </a:lnTo>
                <a:lnTo>
                  <a:pt x="77" y="6"/>
                </a:lnTo>
                <a:lnTo>
                  <a:pt x="78" y="6"/>
                </a:lnTo>
                <a:lnTo>
                  <a:pt x="80" y="6"/>
                </a:lnTo>
                <a:lnTo>
                  <a:pt x="80" y="6"/>
                </a:lnTo>
                <a:lnTo>
                  <a:pt x="80" y="6"/>
                </a:lnTo>
                <a:lnTo>
                  <a:pt x="81" y="6"/>
                </a:lnTo>
                <a:lnTo>
                  <a:pt x="81" y="8"/>
                </a:lnTo>
                <a:lnTo>
                  <a:pt x="81" y="9"/>
                </a:lnTo>
                <a:lnTo>
                  <a:pt x="82" y="9"/>
                </a:lnTo>
                <a:lnTo>
                  <a:pt x="82" y="9"/>
                </a:lnTo>
                <a:lnTo>
                  <a:pt x="83" y="9"/>
                </a:lnTo>
                <a:lnTo>
                  <a:pt x="83" y="10"/>
                </a:lnTo>
                <a:lnTo>
                  <a:pt x="85" y="11"/>
                </a:lnTo>
                <a:lnTo>
                  <a:pt x="85" y="11"/>
                </a:lnTo>
                <a:lnTo>
                  <a:pt x="85" y="11"/>
                </a:lnTo>
                <a:lnTo>
                  <a:pt x="86" y="13"/>
                </a:lnTo>
                <a:lnTo>
                  <a:pt x="86" y="14"/>
                </a:lnTo>
                <a:lnTo>
                  <a:pt x="87" y="14"/>
                </a:lnTo>
                <a:lnTo>
                  <a:pt x="87" y="15"/>
                </a:lnTo>
                <a:lnTo>
                  <a:pt x="87" y="16"/>
                </a:lnTo>
                <a:lnTo>
                  <a:pt x="87" y="16"/>
                </a:lnTo>
                <a:lnTo>
                  <a:pt x="87" y="18"/>
                </a:lnTo>
                <a:lnTo>
                  <a:pt x="87" y="18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53" name="Freeform 537" hidden="1">
            <a:extLst>
              <a:ext uri="{FF2B5EF4-FFF2-40B4-BE49-F238E27FC236}">
                <a16:creationId xmlns:a16="http://schemas.microsoft.com/office/drawing/2014/main" id="{3D0D11BF-FBD6-4930-BF39-294C18C28FF4}"/>
              </a:ext>
            </a:extLst>
          </p:cNvPr>
          <p:cNvSpPr>
            <a:spLocks/>
          </p:cNvSpPr>
          <p:nvPr/>
        </p:nvSpPr>
        <p:spPr bwMode="auto">
          <a:xfrm>
            <a:off x="14055337" y="3354347"/>
            <a:ext cx="854917" cy="688373"/>
          </a:xfrm>
          <a:custGeom>
            <a:avLst/>
            <a:gdLst>
              <a:gd name="T0" fmla="*/ 22 w 77"/>
              <a:gd name="T1" fmla="*/ 2 h 62"/>
              <a:gd name="T2" fmla="*/ 27 w 77"/>
              <a:gd name="T3" fmla="*/ 5 h 62"/>
              <a:gd name="T4" fmla="*/ 29 w 77"/>
              <a:gd name="T5" fmla="*/ 8 h 62"/>
              <a:gd name="T6" fmla="*/ 34 w 77"/>
              <a:gd name="T7" fmla="*/ 11 h 62"/>
              <a:gd name="T8" fmla="*/ 37 w 77"/>
              <a:gd name="T9" fmla="*/ 13 h 62"/>
              <a:gd name="T10" fmla="*/ 42 w 77"/>
              <a:gd name="T11" fmla="*/ 16 h 62"/>
              <a:gd name="T12" fmla="*/ 45 w 77"/>
              <a:gd name="T13" fmla="*/ 18 h 62"/>
              <a:gd name="T14" fmla="*/ 49 w 77"/>
              <a:gd name="T15" fmla="*/ 18 h 62"/>
              <a:gd name="T16" fmla="*/ 54 w 77"/>
              <a:gd name="T17" fmla="*/ 18 h 62"/>
              <a:gd name="T18" fmla="*/ 59 w 77"/>
              <a:gd name="T19" fmla="*/ 16 h 62"/>
              <a:gd name="T20" fmla="*/ 64 w 77"/>
              <a:gd name="T21" fmla="*/ 16 h 62"/>
              <a:gd name="T22" fmla="*/ 67 w 77"/>
              <a:gd name="T23" fmla="*/ 13 h 62"/>
              <a:gd name="T24" fmla="*/ 72 w 77"/>
              <a:gd name="T25" fmla="*/ 14 h 62"/>
              <a:gd name="T26" fmla="*/ 72 w 77"/>
              <a:gd name="T27" fmla="*/ 19 h 62"/>
              <a:gd name="T28" fmla="*/ 73 w 77"/>
              <a:gd name="T29" fmla="*/ 24 h 62"/>
              <a:gd name="T30" fmla="*/ 74 w 77"/>
              <a:gd name="T31" fmla="*/ 27 h 62"/>
              <a:gd name="T32" fmla="*/ 74 w 77"/>
              <a:gd name="T33" fmla="*/ 32 h 62"/>
              <a:gd name="T34" fmla="*/ 74 w 77"/>
              <a:gd name="T35" fmla="*/ 37 h 62"/>
              <a:gd name="T36" fmla="*/ 73 w 77"/>
              <a:gd name="T37" fmla="*/ 41 h 62"/>
              <a:gd name="T38" fmla="*/ 74 w 77"/>
              <a:gd name="T39" fmla="*/ 46 h 62"/>
              <a:gd name="T40" fmla="*/ 77 w 77"/>
              <a:gd name="T41" fmla="*/ 50 h 62"/>
              <a:gd name="T42" fmla="*/ 72 w 77"/>
              <a:gd name="T43" fmla="*/ 50 h 62"/>
              <a:gd name="T44" fmla="*/ 67 w 77"/>
              <a:gd name="T45" fmla="*/ 50 h 62"/>
              <a:gd name="T46" fmla="*/ 62 w 77"/>
              <a:gd name="T47" fmla="*/ 50 h 62"/>
              <a:gd name="T48" fmla="*/ 58 w 77"/>
              <a:gd name="T49" fmla="*/ 48 h 62"/>
              <a:gd name="T50" fmla="*/ 56 w 77"/>
              <a:gd name="T51" fmla="*/ 50 h 62"/>
              <a:gd name="T52" fmla="*/ 53 w 77"/>
              <a:gd name="T53" fmla="*/ 53 h 62"/>
              <a:gd name="T54" fmla="*/ 49 w 77"/>
              <a:gd name="T55" fmla="*/ 56 h 62"/>
              <a:gd name="T56" fmla="*/ 44 w 77"/>
              <a:gd name="T57" fmla="*/ 56 h 62"/>
              <a:gd name="T58" fmla="*/ 43 w 77"/>
              <a:gd name="T59" fmla="*/ 53 h 62"/>
              <a:gd name="T60" fmla="*/ 39 w 77"/>
              <a:gd name="T61" fmla="*/ 53 h 62"/>
              <a:gd name="T62" fmla="*/ 37 w 77"/>
              <a:gd name="T63" fmla="*/ 51 h 62"/>
              <a:gd name="T64" fmla="*/ 34 w 77"/>
              <a:gd name="T65" fmla="*/ 51 h 62"/>
              <a:gd name="T66" fmla="*/ 32 w 77"/>
              <a:gd name="T67" fmla="*/ 51 h 62"/>
              <a:gd name="T68" fmla="*/ 32 w 77"/>
              <a:gd name="T69" fmla="*/ 48 h 62"/>
              <a:gd name="T70" fmla="*/ 29 w 77"/>
              <a:gd name="T71" fmla="*/ 48 h 62"/>
              <a:gd name="T72" fmla="*/ 24 w 77"/>
              <a:gd name="T73" fmla="*/ 55 h 62"/>
              <a:gd name="T74" fmla="*/ 20 w 77"/>
              <a:gd name="T75" fmla="*/ 53 h 62"/>
              <a:gd name="T76" fmla="*/ 22 w 77"/>
              <a:gd name="T77" fmla="*/ 57 h 62"/>
              <a:gd name="T78" fmla="*/ 20 w 77"/>
              <a:gd name="T79" fmla="*/ 61 h 62"/>
              <a:gd name="T80" fmla="*/ 18 w 77"/>
              <a:gd name="T81" fmla="*/ 61 h 62"/>
              <a:gd name="T82" fmla="*/ 15 w 77"/>
              <a:gd name="T83" fmla="*/ 58 h 62"/>
              <a:gd name="T84" fmla="*/ 14 w 77"/>
              <a:gd name="T85" fmla="*/ 58 h 62"/>
              <a:gd name="T86" fmla="*/ 13 w 77"/>
              <a:gd name="T87" fmla="*/ 58 h 62"/>
              <a:gd name="T88" fmla="*/ 11 w 77"/>
              <a:gd name="T89" fmla="*/ 56 h 62"/>
              <a:gd name="T90" fmla="*/ 10 w 77"/>
              <a:gd name="T91" fmla="*/ 53 h 62"/>
              <a:gd name="T92" fmla="*/ 8 w 77"/>
              <a:gd name="T93" fmla="*/ 53 h 62"/>
              <a:gd name="T94" fmla="*/ 8 w 77"/>
              <a:gd name="T95" fmla="*/ 51 h 62"/>
              <a:gd name="T96" fmla="*/ 6 w 77"/>
              <a:gd name="T97" fmla="*/ 51 h 62"/>
              <a:gd name="T98" fmla="*/ 5 w 77"/>
              <a:gd name="T99" fmla="*/ 50 h 62"/>
              <a:gd name="T100" fmla="*/ 4 w 77"/>
              <a:gd name="T101" fmla="*/ 46 h 62"/>
              <a:gd name="T102" fmla="*/ 4 w 77"/>
              <a:gd name="T103" fmla="*/ 39 h 62"/>
              <a:gd name="T104" fmla="*/ 4 w 77"/>
              <a:gd name="T105" fmla="*/ 34 h 62"/>
              <a:gd name="T106" fmla="*/ 1 w 77"/>
              <a:gd name="T107" fmla="*/ 33 h 62"/>
              <a:gd name="T108" fmla="*/ 0 w 77"/>
              <a:gd name="T109" fmla="*/ 29 h 62"/>
              <a:gd name="T110" fmla="*/ 3 w 77"/>
              <a:gd name="T111" fmla="*/ 27 h 62"/>
              <a:gd name="T112" fmla="*/ 6 w 77"/>
              <a:gd name="T113" fmla="*/ 24 h 62"/>
              <a:gd name="T114" fmla="*/ 8 w 77"/>
              <a:gd name="T115" fmla="*/ 19 h 62"/>
              <a:gd name="T116" fmla="*/ 10 w 77"/>
              <a:gd name="T117" fmla="*/ 16 h 62"/>
              <a:gd name="T118" fmla="*/ 11 w 77"/>
              <a:gd name="T119" fmla="*/ 13 h 62"/>
              <a:gd name="T120" fmla="*/ 13 w 77"/>
              <a:gd name="T121" fmla="*/ 8 h 62"/>
              <a:gd name="T122" fmla="*/ 15 w 77"/>
              <a:gd name="T123" fmla="*/ 5 h 62"/>
              <a:gd name="T124" fmla="*/ 18 w 77"/>
              <a:gd name="T125" fmla="*/ 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7" h="62">
                <a:moveTo>
                  <a:pt x="19" y="0"/>
                </a:moveTo>
                <a:lnTo>
                  <a:pt x="20" y="0"/>
                </a:lnTo>
                <a:lnTo>
                  <a:pt x="20" y="2"/>
                </a:lnTo>
                <a:lnTo>
                  <a:pt x="22" y="2"/>
                </a:lnTo>
                <a:lnTo>
                  <a:pt x="22" y="2"/>
                </a:lnTo>
                <a:lnTo>
                  <a:pt x="22" y="2"/>
                </a:lnTo>
                <a:lnTo>
                  <a:pt x="23" y="3"/>
                </a:lnTo>
                <a:lnTo>
                  <a:pt x="24" y="4"/>
                </a:lnTo>
                <a:lnTo>
                  <a:pt x="24" y="5"/>
                </a:lnTo>
                <a:lnTo>
                  <a:pt x="24" y="5"/>
                </a:lnTo>
                <a:lnTo>
                  <a:pt x="25" y="5"/>
                </a:lnTo>
                <a:lnTo>
                  <a:pt x="27" y="5"/>
                </a:lnTo>
                <a:lnTo>
                  <a:pt x="27" y="5"/>
                </a:lnTo>
                <a:lnTo>
                  <a:pt x="28" y="5"/>
                </a:lnTo>
                <a:lnTo>
                  <a:pt x="28" y="5"/>
                </a:lnTo>
                <a:lnTo>
                  <a:pt x="29" y="7"/>
                </a:lnTo>
                <a:lnTo>
                  <a:pt x="29" y="8"/>
                </a:lnTo>
                <a:lnTo>
                  <a:pt x="29" y="8"/>
                </a:lnTo>
                <a:lnTo>
                  <a:pt x="30" y="8"/>
                </a:lnTo>
                <a:lnTo>
                  <a:pt x="32" y="8"/>
                </a:lnTo>
                <a:lnTo>
                  <a:pt x="32" y="8"/>
                </a:lnTo>
                <a:lnTo>
                  <a:pt x="33" y="8"/>
                </a:lnTo>
                <a:lnTo>
                  <a:pt x="34" y="9"/>
                </a:lnTo>
                <a:lnTo>
                  <a:pt x="34" y="11"/>
                </a:lnTo>
                <a:lnTo>
                  <a:pt x="34" y="11"/>
                </a:lnTo>
                <a:lnTo>
                  <a:pt x="35" y="11"/>
                </a:lnTo>
                <a:lnTo>
                  <a:pt x="35" y="12"/>
                </a:lnTo>
                <a:lnTo>
                  <a:pt x="37" y="12"/>
                </a:lnTo>
                <a:lnTo>
                  <a:pt x="37" y="13"/>
                </a:lnTo>
                <a:lnTo>
                  <a:pt x="37" y="13"/>
                </a:lnTo>
                <a:lnTo>
                  <a:pt x="38" y="14"/>
                </a:lnTo>
                <a:lnTo>
                  <a:pt x="38" y="16"/>
                </a:lnTo>
                <a:lnTo>
                  <a:pt x="39" y="16"/>
                </a:lnTo>
                <a:lnTo>
                  <a:pt x="40" y="16"/>
                </a:lnTo>
                <a:lnTo>
                  <a:pt x="40" y="16"/>
                </a:lnTo>
                <a:lnTo>
                  <a:pt x="42" y="16"/>
                </a:lnTo>
                <a:lnTo>
                  <a:pt x="42" y="16"/>
                </a:lnTo>
                <a:lnTo>
                  <a:pt x="43" y="17"/>
                </a:lnTo>
                <a:lnTo>
                  <a:pt x="43" y="17"/>
                </a:lnTo>
                <a:lnTo>
                  <a:pt x="44" y="18"/>
                </a:lnTo>
                <a:lnTo>
                  <a:pt x="45" y="18"/>
                </a:lnTo>
                <a:lnTo>
                  <a:pt x="45" y="18"/>
                </a:lnTo>
                <a:lnTo>
                  <a:pt x="45" y="18"/>
                </a:lnTo>
                <a:lnTo>
                  <a:pt x="47" y="18"/>
                </a:lnTo>
                <a:lnTo>
                  <a:pt x="48" y="18"/>
                </a:lnTo>
                <a:lnTo>
                  <a:pt x="48" y="18"/>
                </a:lnTo>
                <a:lnTo>
                  <a:pt x="48" y="18"/>
                </a:lnTo>
                <a:lnTo>
                  <a:pt x="49" y="18"/>
                </a:lnTo>
                <a:lnTo>
                  <a:pt x="50" y="18"/>
                </a:lnTo>
                <a:lnTo>
                  <a:pt x="50" y="18"/>
                </a:lnTo>
                <a:lnTo>
                  <a:pt x="52" y="18"/>
                </a:lnTo>
                <a:lnTo>
                  <a:pt x="53" y="18"/>
                </a:lnTo>
                <a:lnTo>
                  <a:pt x="53" y="18"/>
                </a:lnTo>
                <a:lnTo>
                  <a:pt x="54" y="18"/>
                </a:lnTo>
                <a:lnTo>
                  <a:pt x="56" y="18"/>
                </a:lnTo>
                <a:lnTo>
                  <a:pt x="56" y="17"/>
                </a:lnTo>
                <a:lnTo>
                  <a:pt x="56" y="16"/>
                </a:lnTo>
                <a:lnTo>
                  <a:pt x="57" y="16"/>
                </a:lnTo>
                <a:lnTo>
                  <a:pt x="58" y="16"/>
                </a:lnTo>
                <a:lnTo>
                  <a:pt x="59" y="16"/>
                </a:lnTo>
                <a:lnTo>
                  <a:pt x="59" y="16"/>
                </a:lnTo>
                <a:lnTo>
                  <a:pt x="61" y="16"/>
                </a:lnTo>
                <a:lnTo>
                  <a:pt x="62" y="16"/>
                </a:lnTo>
                <a:lnTo>
                  <a:pt x="62" y="16"/>
                </a:lnTo>
                <a:lnTo>
                  <a:pt x="63" y="16"/>
                </a:lnTo>
                <a:lnTo>
                  <a:pt x="64" y="16"/>
                </a:lnTo>
                <a:lnTo>
                  <a:pt x="64" y="16"/>
                </a:lnTo>
                <a:lnTo>
                  <a:pt x="64" y="14"/>
                </a:lnTo>
                <a:lnTo>
                  <a:pt x="66" y="13"/>
                </a:lnTo>
                <a:lnTo>
                  <a:pt x="66" y="13"/>
                </a:lnTo>
                <a:lnTo>
                  <a:pt x="67" y="13"/>
                </a:lnTo>
                <a:lnTo>
                  <a:pt x="67" y="13"/>
                </a:lnTo>
                <a:lnTo>
                  <a:pt x="68" y="13"/>
                </a:lnTo>
                <a:lnTo>
                  <a:pt x="69" y="13"/>
                </a:lnTo>
                <a:lnTo>
                  <a:pt x="69" y="13"/>
                </a:lnTo>
                <a:lnTo>
                  <a:pt x="71" y="13"/>
                </a:lnTo>
                <a:lnTo>
                  <a:pt x="71" y="13"/>
                </a:lnTo>
                <a:lnTo>
                  <a:pt x="72" y="14"/>
                </a:lnTo>
                <a:lnTo>
                  <a:pt x="72" y="16"/>
                </a:lnTo>
                <a:lnTo>
                  <a:pt x="72" y="16"/>
                </a:lnTo>
                <a:lnTo>
                  <a:pt x="72" y="17"/>
                </a:lnTo>
                <a:lnTo>
                  <a:pt x="72" y="18"/>
                </a:lnTo>
                <a:lnTo>
                  <a:pt x="72" y="18"/>
                </a:lnTo>
                <a:lnTo>
                  <a:pt x="72" y="19"/>
                </a:lnTo>
                <a:lnTo>
                  <a:pt x="72" y="21"/>
                </a:lnTo>
                <a:lnTo>
                  <a:pt x="73" y="21"/>
                </a:lnTo>
                <a:lnTo>
                  <a:pt x="73" y="21"/>
                </a:lnTo>
                <a:lnTo>
                  <a:pt x="73" y="22"/>
                </a:lnTo>
                <a:lnTo>
                  <a:pt x="73" y="23"/>
                </a:lnTo>
                <a:lnTo>
                  <a:pt x="73" y="24"/>
                </a:lnTo>
                <a:lnTo>
                  <a:pt x="73" y="24"/>
                </a:lnTo>
                <a:lnTo>
                  <a:pt x="73" y="26"/>
                </a:lnTo>
                <a:lnTo>
                  <a:pt x="74" y="26"/>
                </a:lnTo>
                <a:lnTo>
                  <a:pt x="74" y="26"/>
                </a:lnTo>
                <a:lnTo>
                  <a:pt x="74" y="27"/>
                </a:lnTo>
                <a:lnTo>
                  <a:pt x="74" y="27"/>
                </a:lnTo>
                <a:lnTo>
                  <a:pt x="74" y="28"/>
                </a:lnTo>
                <a:lnTo>
                  <a:pt x="74" y="29"/>
                </a:lnTo>
                <a:lnTo>
                  <a:pt x="74" y="29"/>
                </a:lnTo>
                <a:lnTo>
                  <a:pt x="74" y="31"/>
                </a:lnTo>
                <a:lnTo>
                  <a:pt x="74" y="32"/>
                </a:lnTo>
                <a:lnTo>
                  <a:pt x="74" y="32"/>
                </a:lnTo>
                <a:lnTo>
                  <a:pt x="74" y="33"/>
                </a:lnTo>
                <a:lnTo>
                  <a:pt x="74" y="34"/>
                </a:lnTo>
                <a:lnTo>
                  <a:pt x="74" y="34"/>
                </a:lnTo>
                <a:lnTo>
                  <a:pt x="74" y="36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8"/>
                </a:lnTo>
                <a:lnTo>
                  <a:pt x="74" y="39"/>
                </a:lnTo>
                <a:lnTo>
                  <a:pt x="73" y="39"/>
                </a:lnTo>
                <a:lnTo>
                  <a:pt x="73" y="41"/>
                </a:lnTo>
                <a:lnTo>
                  <a:pt x="73" y="41"/>
                </a:lnTo>
                <a:lnTo>
                  <a:pt x="73" y="42"/>
                </a:lnTo>
                <a:lnTo>
                  <a:pt x="72" y="43"/>
                </a:lnTo>
                <a:lnTo>
                  <a:pt x="73" y="43"/>
                </a:lnTo>
                <a:lnTo>
                  <a:pt x="73" y="45"/>
                </a:lnTo>
                <a:lnTo>
                  <a:pt x="73" y="46"/>
                </a:lnTo>
                <a:lnTo>
                  <a:pt x="74" y="46"/>
                </a:lnTo>
                <a:lnTo>
                  <a:pt x="74" y="47"/>
                </a:lnTo>
                <a:lnTo>
                  <a:pt x="76" y="46"/>
                </a:lnTo>
                <a:lnTo>
                  <a:pt x="76" y="47"/>
                </a:lnTo>
                <a:lnTo>
                  <a:pt x="77" y="48"/>
                </a:lnTo>
                <a:lnTo>
                  <a:pt x="77" y="48"/>
                </a:lnTo>
                <a:lnTo>
                  <a:pt x="77" y="50"/>
                </a:lnTo>
                <a:lnTo>
                  <a:pt x="76" y="48"/>
                </a:lnTo>
                <a:lnTo>
                  <a:pt x="74" y="48"/>
                </a:lnTo>
                <a:lnTo>
                  <a:pt x="74" y="50"/>
                </a:lnTo>
                <a:lnTo>
                  <a:pt x="73" y="50"/>
                </a:lnTo>
                <a:lnTo>
                  <a:pt x="72" y="50"/>
                </a:lnTo>
                <a:lnTo>
                  <a:pt x="72" y="50"/>
                </a:lnTo>
                <a:lnTo>
                  <a:pt x="71" y="50"/>
                </a:lnTo>
                <a:lnTo>
                  <a:pt x="69" y="50"/>
                </a:lnTo>
                <a:lnTo>
                  <a:pt x="69" y="50"/>
                </a:lnTo>
                <a:lnTo>
                  <a:pt x="68" y="50"/>
                </a:lnTo>
                <a:lnTo>
                  <a:pt x="67" y="50"/>
                </a:lnTo>
                <a:lnTo>
                  <a:pt x="67" y="50"/>
                </a:lnTo>
                <a:lnTo>
                  <a:pt x="66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3" y="50"/>
                </a:lnTo>
                <a:lnTo>
                  <a:pt x="62" y="50"/>
                </a:lnTo>
                <a:lnTo>
                  <a:pt x="62" y="50"/>
                </a:lnTo>
                <a:lnTo>
                  <a:pt x="61" y="50"/>
                </a:lnTo>
                <a:lnTo>
                  <a:pt x="59" y="50"/>
                </a:lnTo>
                <a:lnTo>
                  <a:pt x="59" y="48"/>
                </a:lnTo>
                <a:lnTo>
                  <a:pt x="58" y="48"/>
                </a:lnTo>
                <a:lnTo>
                  <a:pt x="58" y="48"/>
                </a:lnTo>
                <a:lnTo>
                  <a:pt x="57" y="47"/>
                </a:lnTo>
                <a:lnTo>
                  <a:pt x="57" y="47"/>
                </a:lnTo>
                <a:lnTo>
                  <a:pt x="56" y="48"/>
                </a:lnTo>
                <a:lnTo>
                  <a:pt x="56" y="48"/>
                </a:lnTo>
                <a:lnTo>
                  <a:pt x="56" y="50"/>
                </a:lnTo>
                <a:lnTo>
                  <a:pt x="56" y="50"/>
                </a:lnTo>
                <a:lnTo>
                  <a:pt x="56" y="51"/>
                </a:lnTo>
                <a:lnTo>
                  <a:pt x="56" y="51"/>
                </a:lnTo>
                <a:lnTo>
                  <a:pt x="56" y="52"/>
                </a:lnTo>
                <a:lnTo>
                  <a:pt x="54" y="52"/>
                </a:lnTo>
                <a:lnTo>
                  <a:pt x="53" y="53"/>
                </a:lnTo>
                <a:lnTo>
                  <a:pt x="53" y="53"/>
                </a:lnTo>
                <a:lnTo>
                  <a:pt x="53" y="55"/>
                </a:lnTo>
                <a:lnTo>
                  <a:pt x="53" y="55"/>
                </a:lnTo>
                <a:lnTo>
                  <a:pt x="50" y="55"/>
                </a:lnTo>
                <a:lnTo>
                  <a:pt x="50" y="55"/>
                </a:lnTo>
                <a:lnTo>
                  <a:pt x="50" y="56"/>
                </a:lnTo>
                <a:lnTo>
                  <a:pt x="49" y="56"/>
                </a:lnTo>
                <a:lnTo>
                  <a:pt x="49" y="57"/>
                </a:lnTo>
                <a:lnTo>
                  <a:pt x="49" y="57"/>
                </a:lnTo>
                <a:lnTo>
                  <a:pt x="45" y="57"/>
                </a:lnTo>
                <a:lnTo>
                  <a:pt x="45" y="56"/>
                </a:lnTo>
                <a:lnTo>
                  <a:pt x="45" y="56"/>
                </a:lnTo>
                <a:lnTo>
                  <a:pt x="44" y="56"/>
                </a:lnTo>
                <a:lnTo>
                  <a:pt x="43" y="56"/>
                </a:lnTo>
                <a:lnTo>
                  <a:pt x="43" y="56"/>
                </a:lnTo>
                <a:lnTo>
                  <a:pt x="43" y="55"/>
                </a:lnTo>
                <a:lnTo>
                  <a:pt x="43" y="53"/>
                </a:lnTo>
                <a:lnTo>
                  <a:pt x="43" y="53"/>
                </a:lnTo>
                <a:lnTo>
                  <a:pt x="43" y="53"/>
                </a:lnTo>
                <a:lnTo>
                  <a:pt x="42" y="53"/>
                </a:lnTo>
                <a:lnTo>
                  <a:pt x="42" y="53"/>
                </a:lnTo>
                <a:lnTo>
                  <a:pt x="40" y="53"/>
                </a:lnTo>
                <a:lnTo>
                  <a:pt x="40" y="52"/>
                </a:lnTo>
                <a:lnTo>
                  <a:pt x="40" y="53"/>
                </a:lnTo>
                <a:lnTo>
                  <a:pt x="39" y="53"/>
                </a:lnTo>
                <a:lnTo>
                  <a:pt x="38" y="53"/>
                </a:lnTo>
                <a:lnTo>
                  <a:pt x="38" y="52"/>
                </a:lnTo>
                <a:lnTo>
                  <a:pt x="38" y="51"/>
                </a:lnTo>
                <a:lnTo>
                  <a:pt x="38" y="51"/>
                </a:lnTo>
                <a:lnTo>
                  <a:pt x="37" y="51"/>
                </a:lnTo>
                <a:lnTo>
                  <a:pt x="37" y="51"/>
                </a:lnTo>
                <a:lnTo>
                  <a:pt x="35" y="52"/>
                </a:lnTo>
                <a:lnTo>
                  <a:pt x="35" y="52"/>
                </a:lnTo>
                <a:lnTo>
                  <a:pt x="34" y="52"/>
                </a:lnTo>
                <a:lnTo>
                  <a:pt x="34" y="52"/>
                </a:lnTo>
                <a:lnTo>
                  <a:pt x="34" y="51"/>
                </a:lnTo>
                <a:lnTo>
                  <a:pt x="34" y="51"/>
                </a:lnTo>
                <a:lnTo>
                  <a:pt x="34" y="51"/>
                </a:lnTo>
                <a:lnTo>
                  <a:pt x="33" y="51"/>
                </a:lnTo>
                <a:lnTo>
                  <a:pt x="33" y="51"/>
                </a:lnTo>
                <a:lnTo>
                  <a:pt x="32" y="51"/>
                </a:lnTo>
                <a:lnTo>
                  <a:pt x="32" y="51"/>
                </a:lnTo>
                <a:lnTo>
                  <a:pt x="32" y="51"/>
                </a:lnTo>
                <a:lnTo>
                  <a:pt x="32" y="51"/>
                </a:lnTo>
                <a:lnTo>
                  <a:pt x="32" y="50"/>
                </a:lnTo>
                <a:lnTo>
                  <a:pt x="33" y="48"/>
                </a:lnTo>
                <a:lnTo>
                  <a:pt x="32" y="48"/>
                </a:lnTo>
                <a:lnTo>
                  <a:pt x="32" y="48"/>
                </a:lnTo>
                <a:lnTo>
                  <a:pt x="32" y="48"/>
                </a:lnTo>
                <a:lnTo>
                  <a:pt x="30" y="47"/>
                </a:lnTo>
                <a:lnTo>
                  <a:pt x="29" y="46"/>
                </a:lnTo>
                <a:lnTo>
                  <a:pt x="29" y="46"/>
                </a:lnTo>
                <a:lnTo>
                  <a:pt x="29" y="47"/>
                </a:lnTo>
                <a:lnTo>
                  <a:pt x="29" y="47"/>
                </a:lnTo>
                <a:lnTo>
                  <a:pt x="29" y="48"/>
                </a:lnTo>
                <a:lnTo>
                  <a:pt x="29" y="48"/>
                </a:lnTo>
                <a:lnTo>
                  <a:pt x="29" y="50"/>
                </a:lnTo>
                <a:lnTo>
                  <a:pt x="27" y="52"/>
                </a:lnTo>
                <a:lnTo>
                  <a:pt x="25" y="53"/>
                </a:lnTo>
                <a:lnTo>
                  <a:pt x="24" y="55"/>
                </a:lnTo>
                <a:lnTo>
                  <a:pt x="24" y="55"/>
                </a:lnTo>
                <a:lnTo>
                  <a:pt x="23" y="55"/>
                </a:lnTo>
                <a:lnTo>
                  <a:pt x="23" y="55"/>
                </a:lnTo>
                <a:lnTo>
                  <a:pt x="22" y="56"/>
                </a:lnTo>
                <a:lnTo>
                  <a:pt x="22" y="56"/>
                </a:lnTo>
                <a:lnTo>
                  <a:pt x="22" y="56"/>
                </a:lnTo>
                <a:lnTo>
                  <a:pt x="20" y="53"/>
                </a:lnTo>
                <a:lnTo>
                  <a:pt x="20" y="53"/>
                </a:lnTo>
                <a:lnTo>
                  <a:pt x="19" y="55"/>
                </a:lnTo>
                <a:lnTo>
                  <a:pt x="18" y="56"/>
                </a:lnTo>
                <a:lnTo>
                  <a:pt x="19" y="56"/>
                </a:lnTo>
                <a:lnTo>
                  <a:pt x="19" y="56"/>
                </a:lnTo>
                <a:lnTo>
                  <a:pt x="22" y="57"/>
                </a:lnTo>
                <a:lnTo>
                  <a:pt x="22" y="57"/>
                </a:lnTo>
                <a:lnTo>
                  <a:pt x="22" y="58"/>
                </a:lnTo>
                <a:lnTo>
                  <a:pt x="20" y="58"/>
                </a:lnTo>
                <a:lnTo>
                  <a:pt x="20" y="58"/>
                </a:lnTo>
                <a:lnTo>
                  <a:pt x="20" y="60"/>
                </a:lnTo>
                <a:lnTo>
                  <a:pt x="20" y="61"/>
                </a:lnTo>
                <a:lnTo>
                  <a:pt x="20" y="61"/>
                </a:lnTo>
                <a:lnTo>
                  <a:pt x="19" y="62"/>
                </a:lnTo>
                <a:lnTo>
                  <a:pt x="18" y="62"/>
                </a:lnTo>
                <a:lnTo>
                  <a:pt x="18" y="62"/>
                </a:lnTo>
                <a:lnTo>
                  <a:pt x="16" y="61"/>
                </a:lnTo>
                <a:lnTo>
                  <a:pt x="18" y="61"/>
                </a:lnTo>
                <a:lnTo>
                  <a:pt x="18" y="60"/>
                </a:lnTo>
                <a:lnTo>
                  <a:pt x="18" y="60"/>
                </a:lnTo>
                <a:lnTo>
                  <a:pt x="18" y="60"/>
                </a:lnTo>
                <a:lnTo>
                  <a:pt x="16" y="60"/>
                </a:lnTo>
                <a:lnTo>
                  <a:pt x="15" y="60"/>
                </a:lnTo>
                <a:lnTo>
                  <a:pt x="15" y="58"/>
                </a:lnTo>
                <a:lnTo>
                  <a:pt x="15" y="58"/>
                </a:lnTo>
                <a:lnTo>
                  <a:pt x="15" y="58"/>
                </a:lnTo>
                <a:lnTo>
                  <a:pt x="15" y="58"/>
                </a:lnTo>
                <a:lnTo>
                  <a:pt x="15" y="58"/>
                </a:lnTo>
                <a:lnTo>
                  <a:pt x="14" y="58"/>
                </a:lnTo>
                <a:lnTo>
                  <a:pt x="14" y="58"/>
                </a:lnTo>
                <a:lnTo>
                  <a:pt x="14" y="58"/>
                </a:lnTo>
                <a:lnTo>
                  <a:pt x="13" y="58"/>
                </a:lnTo>
                <a:lnTo>
                  <a:pt x="13" y="58"/>
                </a:lnTo>
                <a:lnTo>
                  <a:pt x="13" y="58"/>
                </a:lnTo>
                <a:lnTo>
                  <a:pt x="13" y="58"/>
                </a:lnTo>
                <a:lnTo>
                  <a:pt x="13" y="58"/>
                </a:lnTo>
                <a:lnTo>
                  <a:pt x="13" y="58"/>
                </a:lnTo>
                <a:lnTo>
                  <a:pt x="11" y="58"/>
                </a:lnTo>
                <a:lnTo>
                  <a:pt x="10" y="57"/>
                </a:lnTo>
                <a:lnTo>
                  <a:pt x="10" y="57"/>
                </a:lnTo>
                <a:lnTo>
                  <a:pt x="11" y="56"/>
                </a:lnTo>
                <a:lnTo>
                  <a:pt x="11" y="56"/>
                </a:lnTo>
                <a:lnTo>
                  <a:pt x="11" y="56"/>
                </a:lnTo>
                <a:lnTo>
                  <a:pt x="10" y="56"/>
                </a:lnTo>
                <a:lnTo>
                  <a:pt x="10" y="56"/>
                </a:lnTo>
                <a:lnTo>
                  <a:pt x="10" y="55"/>
                </a:lnTo>
                <a:lnTo>
                  <a:pt x="10" y="53"/>
                </a:lnTo>
                <a:lnTo>
                  <a:pt x="10" y="53"/>
                </a:lnTo>
                <a:lnTo>
                  <a:pt x="10" y="53"/>
                </a:lnTo>
                <a:lnTo>
                  <a:pt x="10" y="53"/>
                </a:lnTo>
                <a:lnTo>
                  <a:pt x="9" y="53"/>
                </a:lnTo>
                <a:lnTo>
                  <a:pt x="9" y="53"/>
                </a:lnTo>
                <a:lnTo>
                  <a:pt x="8" y="53"/>
                </a:lnTo>
                <a:lnTo>
                  <a:pt x="8" y="53"/>
                </a:lnTo>
                <a:lnTo>
                  <a:pt x="8" y="53"/>
                </a:lnTo>
                <a:lnTo>
                  <a:pt x="8" y="52"/>
                </a:lnTo>
                <a:lnTo>
                  <a:pt x="8" y="52"/>
                </a:lnTo>
                <a:lnTo>
                  <a:pt x="8" y="51"/>
                </a:lnTo>
                <a:lnTo>
                  <a:pt x="8" y="51"/>
                </a:lnTo>
                <a:lnTo>
                  <a:pt x="8" y="51"/>
                </a:lnTo>
                <a:lnTo>
                  <a:pt x="8" y="50"/>
                </a:lnTo>
                <a:lnTo>
                  <a:pt x="8" y="50"/>
                </a:lnTo>
                <a:lnTo>
                  <a:pt x="8" y="50"/>
                </a:lnTo>
                <a:lnTo>
                  <a:pt x="8" y="50"/>
                </a:lnTo>
                <a:lnTo>
                  <a:pt x="6" y="51"/>
                </a:lnTo>
                <a:lnTo>
                  <a:pt x="6" y="51"/>
                </a:lnTo>
                <a:lnTo>
                  <a:pt x="6" y="51"/>
                </a:lnTo>
                <a:lnTo>
                  <a:pt x="6" y="51"/>
                </a:lnTo>
                <a:lnTo>
                  <a:pt x="5" y="50"/>
                </a:lnTo>
                <a:lnTo>
                  <a:pt x="5" y="50"/>
                </a:lnTo>
                <a:lnTo>
                  <a:pt x="5" y="51"/>
                </a:lnTo>
                <a:lnTo>
                  <a:pt x="5" y="50"/>
                </a:lnTo>
                <a:lnTo>
                  <a:pt x="5" y="48"/>
                </a:lnTo>
                <a:lnTo>
                  <a:pt x="5" y="48"/>
                </a:lnTo>
                <a:lnTo>
                  <a:pt x="5" y="47"/>
                </a:lnTo>
                <a:lnTo>
                  <a:pt x="5" y="46"/>
                </a:lnTo>
                <a:lnTo>
                  <a:pt x="5" y="46"/>
                </a:lnTo>
                <a:lnTo>
                  <a:pt x="4" y="46"/>
                </a:lnTo>
                <a:lnTo>
                  <a:pt x="4" y="45"/>
                </a:lnTo>
                <a:lnTo>
                  <a:pt x="4" y="43"/>
                </a:lnTo>
                <a:lnTo>
                  <a:pt x="4" y="43"/>
                </a:lnTo>
                <a:lnTo>
                  <a:pt x="4" y="42"/>
                </a:lnTo>
                <a:lnTo>
                  <a:pt x="4" y="41"/>
                </a:lnTo>
                <a:lnTo>
                  <a:pt x="4" y="39"/>
                </a:lnTo>
                <a:lnTo>
                  <a:pt x="4" y="39"/>
                </a:lnTo>
                <a:lnTo>
                  <a:pt x="4" y="38"/>
                </a:lnTo>
                <a:lnTo>
                  <a:pt x="4" y="37"/>
                </a:lnTo>
                <a:lnTo>
                  <a:pt x="4" y="37"/>
                </a:lnTo>
                <a:lnTo>
                  <a:pt x="4" y="36"/>
                </a:lnTo>
                <a:lnTo>
                  <a:pt x="4" y="34"/>
                </a:lnTo>
                <a:lnTo>
                  <a:pt x="3" y="34"/>
                </a:lnTo>
                <a:lnTo>
                  <a:pt x="3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3"/>
                </a:lnTo>
                <a:lnTo>
                  <a:pt x="1" y="32"/>
                </a:lnTo>
                <a:lnTo>
                  <a:pt x="0" y="32"/>
                </a:lnTo>
                <a:lnTo>
                  <a:pt x="0" y="31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1" y="28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4" y="26"/>
                </a:lnTo>
                <a:lnTo>
                  <a:pt x="4" y="24"/>
                </a:lnTo>
                <a:lnTo>
                  <a:pt x="5" y="24"/>
                </a:lnTo>
                <a:lnTo>
                  <a:pt x="5" y="24"/>
                </a:lnTo>
                <a:lnTo>
                  <a:pt x="6" y="24"/>
                </a:lnTo>
                <a:lnTo>
                  <a:pt x="6" y="24"/>
                </a:lnTo>
                <a:lnTo>
                  <a:pt x="6" y="23"/>
                </a:lnTo>
                <a:lnTo>
                  <a:pt x="6" y="22"/>
                </a:lnTo>
                <a:lnTo>
                  <a:pt x="8" y="21"/>
                </a:lnTo>
                <a:lnTo>
                  <a:pt x="8" y="21"/>
                </a:lnTo>
                <a:lnTo>
                  <a:pt x="8" y="19"/>
                </a:lnTo>
                <a:lnTo>
                  <a:pt x="8" y="18"/>
                </a:lnTo>
                <a:lnTo>
                  <a:pt x="9" y="19"/>
                </a:lnTo>
                <a:lnTo>
                  <a:pt x="9" y="18"/>
                </a:lnTo>
                <a:lnTo>
                  <a:pt x="10" y="18"/>
                </a:lnTo>
                <a:lnTo>
                  <a:pt x="10" y="17"/>
                </a:lnTo>
                <a:lnTo>
                  <a:pt x="10" y="16"/>
                </a:lnTo>
                <a:lnTo>
                  <a:pt x="11" y="16"/>
                </a:lnTo>
                <a:lnTo>
                  <a:pt x="11" y="16"/>
                </a:lnTo>
                <a:lnTo>
                  <a:pt x="11" y="16"/>
                </a:lnTo>
                <a:lnTo>
                  <a:pt x="11" y="14"/>
                </a:lnTo>
                <a:lnTo>
                  <a:pt x="11" y="13"/>
                </a:lnTo>
                <a:lnTo>
                  <a:pt x="11" y="13"/>
                </a:lnTo>
                <a:lnTo>
                  <a:pt x="11" y="12"/>
                </a:lnTo>
                <a:lnTo>
                  <a:pt x="11" y="11"/>
                </a:lnTo>
                <a:lnTo>
                  <a:pt x="13" y="11"/>
                </a:lnTo>
                <a:lnTo>
                  <a:pt x="13" y="9"/>
                </a:lnTo>
                <a:lnTo>
                  <a:pt x="13" y="8"/>
                </a:lnTo>
                <a:lnTo>
                  <a:pt x="13" y="8"/>
                </a:lnTo>
                <a:lnTo>
                  <a:pt x="13" y="8"/>
                </a:lnTo>
                <a:lnTo>
                  <a:pt x="14" y="7"/>
                </a:lnTo>
                <a:lnTo>
                  <a:pt x="14" y="5"/>
                </a:lnTo>
                <a:lnTo>
                  <a:pt x="14" y="5"/>
                </a:lnTo>
                <a:lnTo>
                  <a:pt x="15" y="5"/>
                </a:lnTo>
                <a:lnTo>
                  <a:pt x="15" y="5"/>
                </a:lnTo>
                <a:lnTo>
                  <a:pt x="15" y="4"/>
                </a:lnTo>
                <a:lnTo>
                  <a:pt x="16" y="3"/>
                </a:lnTo>
                <a:lnTo>
                  <a:pt x="16" y="3"/>
                </a:lnTo>
                <a:lnTo>
                  <a:pt x="18" y="3"/>
                </a:lnTo>
                <a:lnTo>
                  <a:pt x="18" y="3"/>
                </a:lnTo>
                <a:lnTo>
                  <a:pt x="18" y="2"/>
                </a:lnTo>
                <a:lnTo>
                  <a:pt x="18" y="0"/>
                </a:lnTo>
                <a:lnTo>
                  <a:pt x="19" y="0"/>
                </a:lnTo>
                <a:lnTo>
                  <a:pt x="19" y="0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54" name="Freeform 538" hidden="1">
            <a:extLst>
              <a:ext uri="{FF2B5EF4-FFF2-40B4-BE49-F238E27FC236}">
                <a16:creationId xmlns:a16="http://schemas.microsoft.com/office/drawing/2014/main" id="{CF012F9D-68B6-4809-B5D5-13286F776A50}"/>
              </a:ext>
            </a:extLst>
          </p:cNvPr>
          <p:cNvSpPr>
            <a:spLocks/>
          </p:cNvSpPr>
          <p:nvPr/>
        </p:nvSpPr>
        <p:spPr bwMode="auto">
          <a:xfrm>
            <a:off x="11458336" y="3287731"/>
            <a:ext cx="1265717" cy="1032562"/>
          </a:xfrm>
          <a:custGeom>
            <a:avLst/>
            <a:gdLst>
              <a:gd name="T0" fmla="*/ 106 w 114"/>
              <a:gd name="T1" fmla="*/ 34 h 93"/>
              <a:gd name="T2" fmla="*/ 106 w 114"/>
              <a:gd name="T3" fmla="*/ 40 h 93"/>
              <a:gd name="T4" fmla="*/ 106 w 114"/>
              <a:gd name="T5" fmla="*/ 49 h 93"/>
              <a:gd name="T6" fmla="*/ 109 w 114"/>
              <a:gd name="T7" fmla="*/ 54 h 93"/>
              <a:gd name="T8" fmla="*/ 112 w 114"/>
              <a:gd name="T9" fmla="*/ 58 h 93"/>
              <a:gd name="T10" fmla="*/ 114 w 114"/>
              <a:gd name="T11" fmla="*/ 66 h 93"/>
              <a:gd name="T12" fmla="*/ 109 w 114"/>
              <a:gd name="T13" fmla="*/ 69 h 93"/>
              <a:gd name="T14" fmla="*/ 106 w 114"/>
              <a:gd name="T15" fmla="*/ 74 h 93"/>
              <a:gd name="T16" fmla="*/ 103 w 114"/>
              <a:gd name="T17" fmla="*/ 68 h 93"/>
              <a:gd name="T18" fmla="*/ 100 w 114"/>
              <a:gd name="T19" fmla="*/ 64 h 93"/>
              <a:gd name="T20" fmla="*/ 96 w 114"/>
              <a:gd name="T21" fmla="*/ 71 h 93"/>
              <a:gd name="T22" fmla="*/ 92 w 114"/>
              <a:gd name="T23" fmla="*/ 74 h 93"/>
              <a:gd name="T24" fmla="*/ 90 w 114"/>
              <a:gd name="T25" fmla="*/ 74 h 93"/>
              <a:gd name="T26" fmla="*/ 83 w 114"/>
              <a:gd name="T27" fmla="*/ 76 h 93"/>
              <a:gd name="T28" fmla="*/ 80 w 114"/>
              <a:gd name="T29" fmla="*/ 79 h 93"/>
              <a:gd name="T30" fmla="*/ 73 w 114"/>
              <a:gd name="T31" fmla="*/ 78 h 93"/>
              <a:gd name="T32" fmla="*/ 68 w 114"/>
              <a:gd name="T33" fmla="*/ 79 h 93"/>
              <a:gd name="T34" fmla="*/ 64 w 114"/>
              <a:gd name="T35" fmla="*/ 83 h 93"/>
              <a:gd name="T36" fmla="*/ 61 w 114"/>
              <a:gd name="T37" fmla="*/ 90 h 93"/>
              <a:gd name="T38" fmla="*/ 56 w 114"/>
              <a:gd name="T39" fmla="*/ 93 h 93"/>
              <a:gd name="T40" fmla="*/ 54 w 114"/>
              <a:gd name="T41" fmla="*/ 87 h 93"/>
              <a:gd name="T42" fmla="*/ 52 w 114"/>
              <a:gd name="T43" fmla="*/ 82 h 93"/>
              <a:gd name="T44" fmla="*/ 46 w 114"/>
              <a:gd name="T45" fmla="*/ 81 h 93"/>
              <a:gd name="T46" fmla="*/ 38 w 114"/>
              <a:gd name="T47" fmla="*/ 79 h 93"/>
              <a:gd name="T48" fmla="*/ 35 w 114"/>
              <a:gd name="T49" fmla="*/ 76 h 93"/>
              <a:gd name="T50" fmla="*/ 29 w 114"/>
              <a:gd name="T51" fmla="*/ 73 h 93"/>
              <a:gd name="T52" fmla="*/ 24 w 114"/>
              <a:gd name="T53" fmla="*/ 76 h 93"/>
              <a:gd name="T54" fmla="*/ 22 w 114"/>
              <a:gd name="T55" fmla="*/ 71 h 93"/>
              <a:gd name="T56" fmla="*/ 18 w 114"/>
              <a:gd name="T57" fmla="*/ 64 h 93"/>
              <a:gd name="T58" fmla="*/ 14 w 114"/>
              <a:gd name="T59" fmla="*/ 59 h 93"/>
              <a:gd name="T60" fmla="*/ 10 w 114"/>
              <a:gd name="T61" fmla="*/ 54 h 93"/>
              <a:gd name="T62" fmla="*/ 5 w 114"/>
              <a:gd name="T63" fmla="*/ 49 h 93"/>
              <a:gd name="T64" fmla="*/ 3 w 114"/>
              <a:gd name="T65" fmla="*/ 44 h 93"/>
              <a:gd name="T66" fmla="*/ 1 w 114"/>
              <a:gd name="T67" fmla="*/ 37 h 93"/>
              <a:gd name="T68" fmla="*/ 0 w 114"/>
              <a:gd name="T69" fmla="*/ 30 h 93"/>
              <a:gd name="T70" fmla="*/ 3 w 114"/>
              <a:gd name="T71" fmla="*/ 24 h 93"/>
              <a:gd name="T72" fmla="*/ 10 w 114"/>
              <a:gd name="T73" fmla="*/ 20 h 93"/>
              <a:gd name="T74" fmla="*/ 17 w 114"/>
              <a:gd name="T75" fmla="*/ 18 h 93"/>
              <a:gd name="T76" fmla="*/ 22 w 114"/>
              <a:gd name="T77" fmla="*/ 15 h 93"/>
              <a:gd name="T78" fmla="*/ 25 w 114"/>
              <a:gd name="T79" fmla="*/ 14 h 93"/>
              <a:gd name="T80" fmla="*/ 29 w 114"/>
              <a:gd name="T81" fmla="*/ 19 h 93"/>
              <a:gd name="T82" fmla="*/ 33 w 114"/>
              <a:gd name="T83" fmla="*/ 14 h 93"/>
              <a:gd name="T84" fmla="*/ 35 w 114"/>
              <a:gd name="T85" fmla="*/ 9 h 93"/>
              <a:gd name="T86" fmla="*/ 40 w 114"/>
              <a:gd name="T87" fmla="*/ 11 h 93"/>
              <a:gd name="T88" fmla="*/ 49 w 114"/>
              <a:gd name="T89" fmla="*/ 11 h 93"/>
              <a:gd name="T90" fmla="*/ 54 w 114"/>
              <a:gd name="T91" fmla="*/ 14 h 93"/>
              <a:gd name="T92" fmla="*/ 58 w 114"/>
              <a:gd name="T93" fmla="*/ 10 h 93"/>
              <a:gd name="T94" fmla="*/ 64 w 114"/>
              <a:gd name="T95" fmla="*/ 9 h 93"/>
              <a:gd name="T96" fmla="*/ 68 w 114"/>
              <a:gd name="T97" fmla="*/ 3 h 93"/>
              <a:gd name="T98" fmla="*/ 71 w 114"/>
              <a:gd name="T99" fmla="*/ 3 h 93"/>
              <a:gd name="T100" fmla="*/ 72 w 114"/>
              <a:gd name="T101" fmla="*/ 8 h 93"/>
              <a:gd name="T102" fmla="*/ 77 w 114"/>
              <a:gd name="T103" fmla="*/ 11 h 93"/>
              <a:gd name="T104" fmla="*/ 82 w 114"/>
              <a:gd name="T105" fmla="*/ 14 h 93"/>
              <a:gd name="T106" fmla="*/ 87 w 114"/>
              <a:gd name="T107" fmla="*/ 14 h 93"/>
              <a:gd name="T108" fmla="*/ 92 w 114"/>
              <a:gd name="T109" fmla="*/ 17 h 93"/>
              <a:gd name="T110" fmla="*/ 97 w 114"/>
              <a:gd name="T111" fmla="*/ 19 h 93"/>
              <a:gd name="T112" fmla="*/ 93 w 114"/>
              <a:gd name="T113" fmla="*/ 22 h 93"/>
              <a:gd name="T114" fmla="*/ 100 w 114"/>
              <a:gd name="T115" fmla="*/ 22 h 93"/>
              <a:gd name="T116" fmla="*/ 102 w 114"/>
              <a:gd name="T117" fmla="*/ 29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4" h="93">
                <a:moveTo>
                  <a:pt x="102" y="29"/>
                </a:moveTo>
                <a:lnTo>
                  <a:pt x="102" y="29"/>
                </a:lnTo>
                <a:lnTo>
                  <a:pt x="103" y="30"/>
                </a:lnTo>
                <a:lnTo>
                  <a:pt x="103" y="30"/>
                </a:lnTo>
                <a:lnTo>
                  <a:pt x="105" y="32"/>
                </a:lnTo>
                <a:lnTo>
                  <a:pt x="105" y="32"/>
                </a:lnTo>
                <a:lnTo>
                  <a:pt x="106" y="33"/>
                </a:lnTo>
                <a:lnTo>
                  <a:pt x="106" y="33"/>
                </a:lnTo>
                <a:lnTo>
                  <a:pt x="106" y="34"/>
                </a:lnTo>
                <a:lnTo>
                  <a:pt x="106" y="35"/>
                </a:lnTo>
                <a:lnTo>
                  <a:pt x="106" y="35"/>
                </a:lnTo>
                <a:lnTo>
                  <a:pt x="106" y="37"/>
                </a:lnTo>
                <a:lnTo>
                  <a:pt x="106" y="38"/>
                </a:lnTo>
                <a:lnTo>
                  <a:pt x="106" y="38"/>
                </a:lnTo>
                <a:lnTo>
                  <a:pt x="106" y="39"/>
                </a:lnTo>
                <a:lnTo>
                  <a:pt x="106" y="40"/>
                </a:lnTo>
                <a:lnTo>
                  <a:pt x="106" y="40"/>
                </a:lnTo>
                <a:lnTo>
                  <a:pt x="106" y="40"/>
                </a:lnTo>
                <a:lnTo>
                  <a:pt x="106" y="42"/>
                </a:lnTo>
                <a:lnTo>
                  <a:pt x="106" y="43"/>
                </a:lnTo>
                <a:lnTo>
                  <a:pt x="106" y="43"/>
                </a:lnTo>
                <a:lnTo>
                  <a:pt x="106" y="44"/>
                </a:lnTo>
                <a:lnTo>
                  <a:pt x="106" y="45"/>
                </a:lnTo>
                <a:lnTo>
                  <a:pt x="106" y="45"/>
                </a:lnTo>
                <a:lnTo>
                  <a:pt x="106" y="47"/>
                </a:lnTo>
                <a:lnTo>
                  <a:pt x="106" y="48"/>
                </a:lnTo>
                <a:lnTo>
                  <a:pt x="106" y="49"/>
                </a:lnTo>
                <a:lnTo>
                  <a:pt x="106" y="49"/>
                </a:lnTo>
                <a:lnTo>
                  <a:pt x="106" y="51"/>
                </a:lnTo>
                <a:lnTo>
                  <a:pt x="107" y="52"/>
                </a:lnTo>
                <a:lnTo>
                  <a:pt x="107" y="52"/>
                </a:lnTo>
                <a:lnTo>
                  <a:pt x="107" y="53"/>
                </a:lnTo>
                <a:lnTo>
                  <a:pt x="107" y="53"/>
                </a:lnTo>
                <a:lnTo>
                  <a:pt x="107" y="53"/>
                </a:lnTo>
                <a:lnTo>
                  <a:pt x="107" y="54"/>
                </a:lnTo>
                <a:lnTo>
                  <a:pt x="109" y="54"/>
                </a:lnTo>
                <a:lnTo>
                  <a:pt x="109" y="56"/>
                </a:lnTo>
                <a:lnTo>
                  <a:pt x="109" y="56"/>
                </a:lnTo>
                <a:lnTo>
                  <a:pt x="110" y="56"/>
                </a:lnTo>
                <a:lnTo>
                  <a:pt x="111" y="56"/>
                </a:lnTo>
                <a:lnTo>
                  <a:pt x="111" y="56"/>
                </a:lnTo>
                <a:lnTo>
                  <a:pt x="112" y="56"/>
                </a:lnTo>
                <a:lnTo>
                  <a:pt x="112" y="57"/>
                </a:lnTo>
                <a:lnTo>
                  <a:pt x="112" y="57"/>
                </a:lnTo>
                <a:lnTo>
                  <a:pt x="112" y="58"/>
                </a:lnTo>
                <a:lnTo>
                  <a:pt x="112" y="59"/>
                </a:lnTo>
                <a:lnTo>
                  <a:pt x="112" y="59"/>
                </a:lnTo>
                <a:lnTo>
                  <a:pt x="112" y="61"/>
                </a:lnTo>
                <a:lnTo>
                  <a:pt x="112" y="62"/>
                </a:lnTo>
                <a:lnTo>
                  <a:pt x="114" y="62"/>
                </a:lnTo>
                <a:lnTo>
                  <a:pt x="114" y="63"/>
                </a:lnTo>
                <a:lnTo>
                  <a:pt x="114" y="64"/>
                </a:lnTo>
                <a:lnTo>
                  <a:pt x="114" y="64"/>
                </a:lnTo>
                <a:lnTo>
                  <a:pt x="114" y="66"/>
                </a:lnTo>
                <a:lnTo>
                  <a:pt x="114" y="66"/>
                </a:lnTo>
                <a:lnTo>
                  <a:pt x="114" y="66"/>
                </a:lnTo>
                <a:lnTo>
                  <a:pt x="112" y="66"/>
                </a:lnTo>
                <a:lnTo>
                  <a:pt x="111" y="66"/>
                </a:lnTo>
                <a:lnTo>
                  <a:pt x="111" y="67"/>
                </a:lnTo>
                <a:lnTo>
                  <a:pt x="111" y="68"/>
                </a:lnTo>
                <a:lnTo>
                  <a:pt x="110" y="68"/>
                </a:lnTo>
                <a:lnTo>
                  <a:pt x="110" y="69"/>
                </a:lnTo>
                <a:lnTo>
                  <a:pt x="109" y="69"/>
                </a:lnTo>
                <a:lnTo>
                  <a:pt x="109" y="71"/>
                </a:lnTo>
                <a:lnTo>
                  <a:pt x="109" y="71"/>
                </a:lnTo>
                <a:lnTo>
                  <a:pt x="109" y="72"/>
                </a:lnTo>
                <a:lnTo>
                  <a:pt x="109" y="73"/>
                </a:lnTo>
                <a:lnTo>
                  <a:pt x="109" y="73"/>
                </a:lnTo>
                <a:lnTo>
                  <a:pt x="109" y="74"/>
                </a:lnTo>
                <a:lnTo>
                  <a:pt x="107" y="74"/>
                </a:lnTo>
                <a:lnTo>
                  <a:pt x="106" y="74"/>
                </a:lnTo>
                <a:lnTo>
                  <a:pt x="106" y="74"/>
                </a:lnTo>
                <a:lnTo>
                  <a:pt x="105" y="74"/>
                </a:lnTo>
                <a:lnTo>
                  <a:pt x="103" y="73"/>
                </a:lnTo>
                <a:lnTo>
                  <a:pt x="103" y="73"/>
                </a:lnTo>
                <a:lnTo>
                  <a:pt x="103" y="72"/>
                </a:lnTo>
                <a:lnTo>
                  <a:pt x="103" y="71"/>
                </a:lnTo>
                <a:lnTo>
                  <a:pt x="103" y="71"/>
                </a:lnTo>
                <a:lnTo>
                  <a:pt x="103" y="69"/>
                </a:lnTo>
                <a:lnTo>
                  <a:pt x="103" y="68"/>
                </a:lnTo>
                <a:lnTo>
                  <a:pt x="103" y="68"/>
                </a:lnTo>
                <a:lnTo>
                  <a:pt x="102" y="67"/>
                </a:lnTo>
                <a:lnTo>
                  <a:pt x="102" y="66"/>
                </a:lnTo>
                <a:lnTo>
                  <a:pt x="102" y="64"/>
                </a:lnTo>
                <a:lnTo>
                  <a:pt x="102" y="64"/>
                </a:lnTo>
                <a:lnTo>
                  <a:pt x="102" y="64"/>
                </a:lnTo>
                <a:lnTo>
                  <a:pt x="102" y="64"/>
                </a:lnTo>
                <a:lnTo>
                  <a:pt x="101" y="64"/>
                </a:lnTo>
                <a:lnTo>
                  <a:pt x="100" y="64"/>
                </a:lnTo>
                <a:lnTo>
                  <a:pt x="100" y="64"/>
                </a:lnTo>
                <a:lnTo>
                  <a:pt x="100" y="66"/>
                </a:lnTo>
                <a:lnTo>
                  <a:pt x="100" y="67"/>
                </a:lnTo>
                <a:lnTo>
                  <a:pt x="98" y="67"/>
                </a:lnTo>
                <a:lnTo>
                  <a:pt x="97" y="67"/>
                </a:lnTo>
                <a:lnTo>
                  <a:pt x="97" y="67"/>
                </a:lnTo>
                <a:lnTo>
                  <a:pt x="97" y="68"/>
                </a:lnTo>
                <a:lnTo>
                  <a:pt x="97" y="68"/>
                </a:lnTo>
                <a:lnTo>
                  <a:pt x="96" y="69"/>
                </a:lnTo>
                <a:lnTo>
                  <a:pt x="96" y="71"/>
                </a:lnTo>
                <a:lnTo>
                  <a:pt x="96" y="71"/>
                </a:lnTo>
                <a:lnTo>
                  <a:pt x="95" y="72"/>
                </a:lnTo>
                <a:lnTo>
                  <a:pt x="95" y="72"/>
                </a:lnTo>
                <a:lnTo>
                  <a:pt x="95" y="72"/>
                </a:lnTo>
                <a:lnTo>
                  <a:pt x="95" y="73"/>
                </a:lnTo>
                <a:lnTo>
                  <a:pt x="95" y="73"/>
                </a:lnTo>
                <a:lnTo>
                  <a:pt x="95" y="74"/>
                </a:lnTo>
                <a:lnTo>
                  <a:pt x="93" y="74"/>
                </a:lnTo>
                <a:lnTo>
                  <a:pt x="92" y="74"/>
                </a:lnTo>
                <a:lnTo>
                  <a:pt x="92" y="76"/>
                </a:lnTo>
                <a:lnTo>
                  <a:pt x="92" y="76"/>
                </a:lnTo>
                <a:lnTo>
                  <a:pt x="92" y="77"/>
                </a:lnTo>
                <a:lnTo>
                  <a:pt x="92" y="77"/>
                </a:lnTo>
                <a:lnTo>
                  <a:pt x="91" y="77"/>
                </a:lnTo>
                <a:lnTo>
                  <a:pt x="90" y="77"/>
                </a:lnTo>
                <a:lnTo>
                  <a:pt x="90" y="76"/>
                </a:lnTo>
                <a:lnTo>
                  <a:pt x="90" y="76"/>
                </a:lnTo>
                <a:lnTo>
                  <a:pt x="90" y="74"/>
                </a:lnTo>
                <a:lnTo>
                  <a:pt x="90" y="74"/>
                </a:lnTo>
                <a:lnTo>
                  <a:pt x="88" y="74"/>
                </a:lnTo>
                <a:lnTo>
                  <a:pt x="87" y="74"/>
                </a:lnTo>
                <a:lnTo>
                  <a:pt x="87" y="74"/>
                </a:lnTo>
                <a:lnTo>
                  <a:pt x="86" y="74"/>
                </a:lnTo>
                <a:lnTo>
                  <a:pt x="85" y="74"/>
                </a:lnTo>
                <a:lnTo>
                  <a:pt x="83" y="74"/>
                </a:lnTo>
                <a:lnTo>
                  <a:pt x="83" y="74"/>
                </a:lnTo>
                <a:lnTo>
                  <a:pt x="83" y="76"/>
                </a:lnTo>
                <a:lnTo>
                  <a:pt x="82" y="76"/>
                </a:lnTo>
                <a:lnTo>
                  <a:pt x="81" y="76"/>
                </a:lnTo>
                <a:lnTo>
                  <a:pt x="81" y="76"/>
                </a:lnTo>
                <a:lnTo>
                  <a:pt x="81" y="76"/>
                </a:lnTo>
                <a:lnTo>
                  <a:pt x="81" y="77"/>
                </a:lnTo>
                <a:lnTo>
                  <a:pt x="81" y="78"/>
                </a:lnTo>
                <a:lnTo>
                  <a:pt x="80" y="78"/>
                </a:lnTo>
                <a:lnTo>
                  <a:pt x="80" y="78"/>
                </a:lnTo>
                <a:lnTo>
                  <a:pt x="80" y="79"/>
                </a:lnTo>
                <a:lnTo>
                  <a:pt x="80" y="81"/>
                </a:lnTo>
                <a:lnTo>
                  <a:pt x="78" y="81"/>
                </a:lnTo>
                <a:lnTo>
                  <a:pt x="78" y="81"/>
                </a:lnTo>
                <a:lnTo>
                  <a:pt x="77" y="81"/>
                </a:lnTo>
                <a:lnTo>
                  <a:pt x="76" y="81"/>
                </a:lnTo>
                <a:lnTo>
                  <a:pt x="76" y="81"/>
                </a:lnTo>
                <a:lnTo>
                  <a:pt x="75" y="79"/>
                </a:lnTo>
                <a:lnTo>
                  <a:pt x="75" y="78"/>
                </a:lnTo>
                <a:lnTo>
                  <a:pt x="73" y="78"/>
                </a:lnTo>
                <a:lnTo>
                  <a:pt x="73" y="78"/>
                </a:lnTo>
                <a:lnTo>
                  <a:pt x="72" y="78"/>
                </a:lnTo>
                <a:lnTo>
                  <a:pt x="71" y="78"/>
                </a:lnTo>
                <a:lnTo>
                  <a:pt x="71" y="78"/>
                </a:lnTo>
                <a:lnTo>
                  <a:pt x="71" y="78"/>
                </a:lnTo>
                <a:lnTo>
                  <a:pt x="68" y="78"/>
                </a:lnTo>
                <a:lnTo>
                  <a:pt x="68" y="78"/>
                </a:lnTo>
                <a:lnTo>
                  <a:pt x="68" y="78"/>
                </a:lnTo>
                <a:lnTo>
                  <a:pt x="68" y="79"/>
                </a:lnTo>
                <a:lnTo>
                  <a:pt x="68" y="81"/>
                </a:lnTo>
                <a:lnTo>
                  <a:pt x="67" y="81"/>
                </a:lnTo>
                <a:lnTo>
                  <a:pt x="66" y="81"/>
                </a:lnTo>
                <a:lnTo>
                  <a:pt x="64" y="81"/>
                </a:lnTo>
                <a:lnTo>
                  <a:pt x="64" y="81"/>
                </a:lnTo>
                <a:lnTo>
                  <a:pt x="64" y="82"/>
                </a:lnTo>
                <a:lnTo>
                  <a:pt x="64" y="83"/>
                </a:lnTo>
                <a:lnTo>
                  <a:pt x="64" y="83"/>
                </a:lnTo>
                <a:lnTo>
                  <a:pt x="64" y="83"/>
                </a:lnTo>
                <a:lnTo>
                  <a:pt x="64" y="85"/>
                </a:lnTo>
                <a:lnTo>
                  <a:pt x="64" y="86"/>
                </a:lnTo>
                <a:lnTo>
                  <a:pt x="63" y="87"/>
                </a:lnTo>
                <a:lnTo>
                  <a:pt x="63" y="87"/>
                </a:lnTo>
                <a:lnTo>
                  <a:pt x="63" y="88"/>
                </a:lnTo>
                <a:lnTo>
                  <a:pt x="62" y="90"/>
                </a:lnTo>
                <a:lnTo>
                  <a:pt x="62" y="88"/>
                </a:lnTo>
                <a:lnTo>
                  <a:pt x="61" y="88"/>
                </a:lnTo>
                <a:lnTo>
                  <a:pt x="61" y="90"/>
                </a:lnTo>
                <a:lnTo>
                  <a:pt x="59" y="90"/>
                </a:lnTo>
                <a:lnTo>
                  <a:pt x="59" y="91"/>
                </a:lnTo>
                <a:lnTo>
                  <a:pt x="59" y="92"/>
                </a:lnTo>
                <a:lnTo>
                  <a:pt x="59" y="92"/>
                </a:lnTo>
                <a:lnTo>
                  <a:pt x="58" y="92"/>
                </a:lnTo>
                <a:lnTo>
                  <a:pt x="57" y="92"/>
                </a:lnTo>
                <a:lnTo>
                  <a:pt x="57" y="92"/>
                </a:lnTo>
                <a:lnTo>
                  <a:pt x="57" y="92"/>
                </a:lnTo>
                <a:lnTo>
                  <a:pt x="56" y="93"/>
                </a:lnTo>
                <a:lnTo>
                  <a:pt x="56" y="92"/>
                </a:lnTo>
                <a:lnTo>
                  <a:pt x="54" y="92"/>
                </a:lnTo>
                <a:lnTo>
                  <a:pt x="54" y="91"/>
                </a:lnTo>
                <a:lnTo>
                  <a:pt x="54" y="91"/>
                </a:lnTo>
                <a:lnTo>
                  <a:pt x="54" y="90"/>
                </a:lnTo>
                <a:lnTo>
                  <a:pt x="56" y="90"/>
                </a:lnTo>
                <a:lnTo>
                  <a:pt x="56" y="88"/>
                </a:lnTo>
                <a:lnTo>
                  <a:pt x="56" y="87"/>
                </a:lnTo>
                <a:lnTo>
                  <a:pt x="54" y="87"/>
                </a:lnTo>
                <a:lnTo>
                  <a:pt x="54" y="87"/>
                </a:lnTo>
                <a:lnTo>
                  <a:pt x="54" y="86"/>
                </a:lnTo>
                <a:lnTo>
                  <a:pt x="54" y="86"/>
                </a:lnTo>
                <a:lnTo>
                  <a:pt x="53" y="85"/>
                </a:lnTo>
                <a:lnTo>
                  <a:pt x="53" y="85"/>
                </a:lnTo>
                <a:lnTo>
                  <a:pt x="53" y="83"/>
                </a:lnTo>
                <a:lnTo>
                  <a:pt x="53" y="83"/>
                </a:lnTo>
                <a:lnTo>
                  <a:pt x="53" y="82"/>
                </a:lnTo>
                <a:lnTo>
                  <a:pt x="52" y="82"/>
                </a:lnTo>
                <a:lnTo>
                  <a:pt x="51" y="83"/>
                </a:lnTo>
                <a:lnTo>
                  <a:pt x="49" y="83"/>
                </a:lnTo>
                <a:lnTo>
                  <a:pt x="49" y="82"/>
                </a:lnTo>
                <a:lnTo>
                  <a:pt x="49" y="81"/>
                </a:lnTo>
                <a:lnTo>
                  <a:pt x="49" y="81"/>
                </a:lnTo>
                <a:lnTo>
                  <a:pt x="49" y="79"/>
                </a:lnTo>
                <a:lnTo>
                  <a:pt x="48" y="81"/>
                </a:lnTo>
                <a:lnTo>
                  <a:pt x="47" y="81"/>
                </a:lnTo>
                <a:lnTo>
                  <a:pt x="46" y="81"/>
                </a:lnTo>
                <a:lnTo>
                  <a:pt x="46" y="81"/>
                </a:lnTo>
                <a:lnTo>
                  <a:pt x="44" y="81"/>
                </a:lnTo>
                <a:lnTo>
                  <a:pt x="43" y="81"/>
                </a:lnTo>
                <a:lnTo>
                  <a:pt x="43" y="81"/>
                </a:lnTo>
                <a:lnTo>
                  <a:pt x="42" y="81"/>
                </a:lnTo>
                <a:lnTo>
                  <a:pt x="40" y="81"/>
                </a:lnTo>
                <a:lnTo>
                  <a:pt x="40" y="81"/>
                </a:lnTo>
                <a:lnTo>
                  <a:pt x="39" y="81"/>
                </a:lnTo>
                <a:lnTo>
                  <a:pt x="38" y="79"/>
                </a:lnTo>
                <a:lnTo>
                  <a:pt x="38" y="79"/>
                </a:lnTo>
                <a:lnTo>
                  <a:pt x="38" y="78"/>
                </a:lnTo>
                <a:lnTo>
                  <a:pt x="38" y="78"/>
                </a:lnTo>
                <a:lnTo>
                  <a:pt x="37" y="78"/>
                </a:lnTo>
                <a:lnTo>
                  <a:pt x="37" y="77"/>
                </a:lnTo>
                <a:lnTo>
                  <a:pt x="37" y="76"/>
                </a:lnTo>
                <a:lnTo>
                  <a:pt x="37" y="76"/>
                </a:lnTo>
                <a:lnTo>
                  <a:pt x="35" y="76"/>
                </a:lnTo>
                <a:lnTo>
                  <a:pt x="35" y="76"/>
                </a:lnTo>
                <a:lnTo>
                  <a:pt x="34" y="76"/>
                </a:lnTo>
                <a:lnTo>
                  <a:pt x="33" y="76"/>
                </a:lnTo>
                <a:lnTo>
                  <a:pt x="33" y="76"/>
                </a:lnTo>
                <a:lnTo>
                  <a:pt x="32" y="76"/>
                </a:lnTo>
                <a:lnTo>
                  <a:pt x="30" y="76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29" y="73"/>
                </a:lnTo>
                <a:lnTo>
                  <a:pt x="28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4"/>
                </a:lnTo>
                <a:lnTo>
                  <a:pt x="25" y="76"/>
                </a:lnTo>
                <a:lnTo>
                  <a:pt x="25" y="76"/>
                </a:lnTo>
                <a:lnTo>
                  <a:pt x="24" y="76"/>
                </a:lnTo>
                <a:lnTo>
                  <a:pt x="24" y="76"/>
                </a:lnTo>
                <a:lnTo>
                  <a:pt x="23" y="76"/>
                </a:lnTo>
                <a:lnTo>
                  <a:pt x="22" y="76"/>
                </a:lnTo>
                <a:lnTo>
                  <a:pt x="22" y="76"/>
                </a:lnTo>
                <a:lnTo>
                  <a:pt x="22" y="74"/>
                </a:lnTo>
                <a:lnTo>
                  <a:pt x="22" y="73"/>
                </a:lnTo>
                <a:lnTo>
                  <a:pt x="22" y="73"/>
                </a:lnTo>
                <a:lnTo>
                  <a:pt x="22" y="72"/>
                </a:lnTo>
                <a:lnTo>
                  <a:pt x="22" y="71"/>
                </a:lnTo>
                <a:lnTo>
                  <a:pt x="22" y="71"/>
                </a:lnTo>
                <a:lnTo>
                  <a:pt x="20" y="71"/>
                </a:lnTo>
                <a:lnTo>
                  <a:pt x="20" y="69"/>
                </a:lnTo>
                <a:lnTo>
                  <a:pt x="20" y="68"/>
                </a:lnTo>
                <a:lnTo>
                  <a:pt x="20" y="68"/>
                </a:lnTo>
                <a:lnTo>
                  <a:pt x="19" y="68"/>
                </a:lnTo>
                <a:lnTo>
                  <a:pt x="19" y="67"/>
                </a:lnTo>
                <a:lnTo>
                  <a:pt x="19" y="66"/>
                </a:lnTo>
                <a:lnTo>
                  <a:pt x="19" y="64"/>
                </a:lnTo>
                <a:lnTo>
                  <a:pt x="18" y="64"/>
                </a:lnTo>
                <a:lnTo>
                  <a:pt x="17" y="64"/>
                </a:lnTo>
                <a:lnTo>
                  <a:pt x="17" y="64"/>
                </a:lnTo>
                <a:lnTo>
                  <a:pt x="17" y="63"/>
                </a:lnTo>
                <a:lnTo>
                  <a:pt x="17" y="62"/>
                </a:lnTo>
                <a:lnTo>
                  <a:pt x="17" y="62"/>
                </a:lnTo>
                <a:lnTo>
                  <a:pt x="17" y="61"/>
                </a:lnTo>
                <a:lnTo>
                  <a:pt x="17" y="59"/>
                </a:lnTo>
                <a:lnTo>
                  <a:pt x="15" y="59"/>
                </a:lnTo>
                <a:lnTo>
                  <a:pt x="14" y="59"/>
                </a:lnTo>
                <a:lnTo>
                  <a:pt x="14" y="59"/>
                </a:lnTo>
                <a:lnTo>
                  <a:pt x="14" y="59"/>
                </a:lnTo>
                <a:lnTo>
                  <a:pt x="13" y="58"/>
                </a:lnTo>
                <a:lnTo>
                  <a:pt x="13" y="57"/>
                </a:lnTo>
                <a:lnTo>
                  <a:pt x="12" y="57"/>
                </a:lnTo>
                <a:lnTo>
                  <a:pt x="12" y="57"/>
                </a:lnTo>
                <a:lnTo>
                  <a:pt x="12" y="56"/>
                </a:lnTo>
                <a:lnTo>
                  <a:pt x="12" y="54"/>
                </a:lnTo>
                <a:lnTo>
                  <a:pt x="10" y="54"/>
                </a:lnTo>
                <a:lnTo>
                  <a:pt x="10" y="54"/>
                </a:lnTo>
                <a:lnTo>
                  <a:pt x="10" y="53"/>
                </a:lnTo>
                <a:lnTo>
                  <a:pt x="9" y="52"/>
                </a:lnTo>
                <a:lnTo>
                  <a:pt x="8" y="52"/>
                </a:lnTo>
                <a:lnTo>
                  <a:pt x="8" y="52"/>
                </a:lnTo>
                <a:lnTo>
                  <a:pt x="6" y="52"/>
                </a:lnTo>
                <a:lnTo>
                  <a:pt x="6" y="52"/>
                </a:lnTo>
                <a:lnTo>
                  <a:pt x="5" y="51"/>
                </a:lnTo>
                <a:lnTo>
                  <a:pt x="5" y="49"/>
                </a:lnTo>
                <a:lnTo>
                  <a:pt x="5" y="49"/>
                </a:lnTo>
                <a:lnTo>
                  <a:pt x="5" y="49"/>
                </a:lnTo>
                <a:lnTo>
                  <a:pt x="4" y="48"/>
                </a:lnTo>
                <a:lnTo>
                  <a:pt x="4" y="47"/>
                </a:lnTo>
                <a:lnTo>
                  <a:pt x="4" y="47"/>
                </a:lnTo>
                <a:lnTo>
                  <a:pt x="3" y="45"/>
                </a:lnTo>
                <a:lnTo>
                  <a:pt x="3" y="45"/>
                </a:lnTo>
                <a:lnTo>
                  <a:pt x="3" y="45"/>
                </a:lnTo>
                <a:lnTo>
                  <a:pt x="3" y="44"/>
                </a:lnTo>
                <a:lnTo>
                  <a:pt x="3" y="43"/>
                </a:lnTo>
                <a:lnTo>
                  <a:pt x="1" y="43"/>
                </a:lnTo>
                <a:lnTo>
                  <a:pt x="1" y="42"/>
                </a:lnTo>
                <a:lnTo>
                  <a:pt x="1" y="40"/>
                </a:lnTo>
                <a:lnTo>
                  <a:pt x="1" y="40"/>
                </a:lnTo>
                <a:lnTo>
                  <a:pt x="1" y="39"/>
                </a:lnTo>
                <a:lnTo>
                  <a:pt x="1" y="38"/>
                </a:lnTo>
                <a:lnTo>
                  <a:pt x="1" y="38"/>
                </a:lnTo>
                <a:lnTo>
                  <a:pt x="1" y="37"/>
                </a:lnTo>
                <a:lnTo>
                  <a:pt x="1" y="35"/>
                </a:lnTo>
                <a:lnTo>
                  <a:pt x="1" y="35"/>
                </a:lnTo>
                <a:lnTo>
                  <a:pt x="0" y="35"/>
                </a:lnTo>
                <a:lnTo>
                  <a:pt x="0" y="34"/>
                </a:lnTo>
                <a:lnTo>
                  <a:pt x="0" y="33"/>
                </a:lnTo>
                <a:lnTo>
                  <a:pt x="0" y="33"/>
                </a:lnTo>
                <a:lnTo>
                  <a:pt x="0" y="32"/>
                </a:lnTo>
                <a:lnTo>
                  <a:pt x="0" y="30"/>
                </a:lnTo>
                <a:lnTo>
                  <a:pt x="0" y="30"/>
                </a:lnTo>
                <a:lnTo>
                  <a:pt x="0" y="29"/>
                </a:lnTo>
                <a:lnTo>
                  <a:pt x="0" y="28"/>
                </a:lnTo>
                <a:lnTo>
                  <a:pt x="0" y="27"/>
                </a:lnTo>
                <a:lnTo>
                  <a:pt x="0" y="27"/>
                </a:lnTo>
                <a:lnTo>
                  <a:pt x="0" y="25"/>
                </a:lnTo>
                <a:lnTo>
                  <a:pt x="1" y="25"/>
                </a:lnTo>
                <a:lnTo>
                  <a:pt x="3" y="24"/>
                </a:lnTo>
                <a:lnTo>
                  <a:pt x="3" y="24"/>
                </a:lnTo>
                <a:lnTo>
                  <a:pt x="3" y="24"/>
                </a:lnTo>
                <a:lnTo>
                  <a:pt x="4" y="24"/>
                </a:lnTo>
                <a:lnTo>
                  <a:pt x="5" y="23"/>
                </a:lnTo>
                <a:lnTo>
                  <a:pt x="5" y="23"/>
                </a:lnTo>
                <a:lnTo>
                  <a:pt x="6" y="22"/>
                </a:lnTo>
                <a:lnTo>
                  <a:pt x="8" y="22"/>
                </a:lnTo>
                <a:lnTo>
                  <a:pt x="8" y="22"/>
                </a:lnTo>
                <a:lnTo>
                  <a:pt x="8" y="22"/>
                </a:lnTo>
                <a:lnTo>
                  <a:pt x="9" y="22"/>
                </a:lnTo>
                <a:lnTo>
                  <a:pt x="10" y="20"/>
                </a:lnTo>
                <a:lnTo>
                  <a:pt x="12" y="20"/>
                </a:lnTo>
                <a:lnTo>
                  <a:pt x="12" y="20"/>
                </a:lnTo>
                <a:lnTo>
                  <a:pt x="13" y="20"/>
                </a:lnTo>
                <a:lnTo>
                  <a:pt x="14" y="19"/>
                </a:lnTo>
                <a:lnTo>
                  <a:pt x="14" y="19"/>
                </a:lnTo>
                <a:lnTo>
                  <a:pt x="14" y="18"/>
                </a:lnTo>
                <a:lnTo>
                  <a:pt x="14" y="18"/>
                </a:lnTo>
                <a:lnTo>
                  <a:pt x="15" y="18"/>
                </a:lnTo>
                <a:lnTo>
                  <a:pt x="17" y="18"/>
                </a:lnTo>
                <a:lnTo>
                  <a:pt x="17" y="18"/>
                </a:lnTo>
                <a:lnTo>
                  <a:pt x="17" y="17"/>
                </a:lnTo>
                <a:lnTo>
                  <a:pt x="18" y="17"/>
                </a:lnTo>
                <a:lnTo>
                  <a:pt x="18" y="15"/>
                </a:lnTo>
                <a:lnTo>
                  <a:pt x="18" y="15"/>
                </a:lnTo>
                <a:lnTo>
                  <a:pt x="19" y="15"/>
                </a:lnTo>
                <a:lnTo>
                  <a:pt x="19" y="15"/>
                </a:lnTo>
                <a:lnTo>
                  <a:pt x="20" y="15"/>
                </a:lnTo>
                <a:lnTo>
                  <a:pt x="22" y="15"/>
                </a:lnTo>
                <a:lnTo>
                  <a:pt x="22" y="14"/>
                </a:lnTo>
                <a:lnTo>
                  <a:pt x="23" y="14"/>
                </a:lnTo>
                <a:lnTo>
                  <a:pt x="23" y="13"/>
                </a:lnTo>
                <a:lnTo>
                  <a:pt x="23" y="13"/>
                </a:lnTo>
                <a:lnTo>
                  <a:pt x="24" y="11"/>
                </a:lnTo>
                <a:lnTo>
                  <a:pt x="24" y="11"/>
                </a:lnTo>
                <a:lnTo>
                  <a:pt x="24" y="13"/>
                </a:lnTo>
                <a:lnTo>
                  <a:pt x="25" y="14"/>
                </a:lnTo>
                <a:lnTo>
                  <a:pt x="25" y="14"/>
                </a:lnTo>
                <a:lnTo>
                  <a:pt x="25" y="15"/>
                </a:lnTo>
                <a:lnTo>
                  <a:pt x="27" y="17"/>
                </a:lnTo>
                <a:lnTo>
                  <a:pt x="27" y="17"/>
                </a:lnTo>
                <a:lnTo>
                  <a:pt x="27" y="17"/>
                </a:lnTo>
                <a:lnTo>
                  <a:pt x="27" y="18"/>
                </a:lnTo>
                <a:lnTo>
                  <a:pt x="28" y="18"/>
                </a:lnTo>
                <a:lnTo>
                  <a:pt x="28" y="19"/>
                </a:lnTo>
                <a:lnTo>
                  <a:pt x="29" y="19"/>
                </a:lnTo>
                <a:lnTo>
                  <a:pt x="29" y="19"/>
                </a:lnTo>
                <a:lnTo>
                  <a:pt x="30" y="20"/>
                </a:lnTo>
                <a:lnTo>
                  <a:pt x="30" y="20"/>
                </a:lnTo>
                <a:lnTo>
                  <a:pt x="32" y="19"/>
                </a:lnTo>
                <a:lnTo>
                  <a:pt x="32" y="19"/>
                </a:lnTo>
                <a:lnTo>
                  <a:pt x="32" y="18"/>
                </a:lnTo>
                <a:lnTo>
                  <a:pt x="32" y="17"/>
                </a:lnTo>
                <a:lnTo>
                  <a:pt x="33" y="17"/>
                </a:lnTo>
                <a:lnTo>
                  <a:pt x="33" y="15"/>
                </a:lnTo>
                <a:lnTo>
                  <a:pt x="33" y="14"/>
                </a:lnTo>
                <a:lnTo>
                  <a:pt x="33" y="14"/>
                </a:lnTo>
                <a:lnTo>
                  <a:pt x="33" y="14"/>
                </a:lnTo>
                <a:lnTo>
                  <a:pt x="33" y="13"/>
                </a:lnTo>
                <a:lnTo>
                  <a:pt x="33" y="11"/>
                </a:lnTo>
                <a:lnTo>
                  <a:pt x="33" y="11"/>
                </a:lnTo>
                <a:lnTo>
                  <a:pt x="34" y="11"/>
                </a:lnTo>
                <a:lnTo>
                  <a:pt x="34" y="10"/>
                </a:lnTo>
                <a:lnTo>
                  <a:pt x="35" y="9"/>
                </a:lnTo>
                <a:lnTo>
                  <a:pt x="35" y="9"/>
                </a:lnTo>
                <a:lnTo>
                  <a:pt x="35" y="9"/>
                </a:lnTo>
                <a:lnTo>
                  <a:pt x="37" y="9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9" y="10"/>
                </a:lnTo>
                <a:lnTo>
                  <a:pt x="40" y="11"/>
                </a:lnTo>
                <a:lnTo>
                  <a:pt x="40" y="11"/>
                </a:lnTo>
                <a:lnTo>
                  <a:pt x="40" y="11"/>
                </a:lnTo>
                <a:lnTo>
                  <a:pt x="42" y="11"/>
                </a:lnTo>
                <a:lnTo>
                  <a:pt x="43" y="11"/>
                </a:lnTo>
                <a:lnTo>
                  <a:pt x="43" y="11"/>
                </a:lnTo>
                <a:lnTo>
                  <a:pt x="44" y="11"/>
                </a:lnTo>
                <a:lnTo>
                  <a:pt x="46" y="11"/>
                </a:lnTo>
                <a:lnTo>
                  <a:pt x="46" y="11"/>
                </a:lnTo>
                <a:lnTo>
                  <a:pt x="47" y="11"/>
                </a:lnTo>
                <a:lnTo>
                  <a:pt x="48" y="11"/>
                </a:lnTo>
                <a:lnTo>
                  <a:pt x="49" y="11"/>
                </a:lnTo>
                <a:lnTo>
                  <a:pt x="49" y="11"/>
                </a:lnTo>
                <a:lnTo>
                  <a:pt x="51" y="11"/>
                </a:lnTo>
                <a:lnTo>
                  <a:pt x="52" y="11"/>
                </a:lnTo>
                <a:lnTo>
                  <a:pt x="52" y="13"/>
                </a:lnTo>
                <a:lnTo>
                  <a:pt x="52" y="14"/>
                </a:lnTo>
                <a:lnTo>
                  <a:pt x="52" y="14"/>
                </a:lnTo>
                <a:lnTo>
                  <a:pt x="53" y="14"/>
                </a:lnTo>
                <a:lnTo>
                  <a:pt x="54" y="14"/>
                </a:lnTo>
                <a:lnTo>
                  <a:pt x="54" y="14"/>
                </a:lnTo>
                <a:lnTo>
                  <a:pt x="56" y="14"/>
                </a:lnTo>
                <a:lnTo>
                  <a:pt x="56" y="14"/>
                </a:lnTo>
                <a:lnTo>
                  <a:pt x="56" y="13"/>
                </a:lnTo>
                <a:lnTo>
                  <a:pt x="56" y="11"/>
                </a:lnTo>
                <a:lnTo>
                  <a:pt x="57" y="11"/>
                </a:lnTo>
                <a:lnTo>
                  <a:pt x="57" y="11"/>
                </a:lnTo>
                <a:lnTo>
                  <a:pt x="58" y="11"/>
                </a:lnTo>
                <a:lnTo>
                  <a:pt x="58" y="11"/>
                </a:lnTo>
                <a:lnTo>
                  <a:pt x="58" y="10"/>
                </a:lnTo>
                <a:lnTo>
                  <a:pt x="59" y="9"/>
                </a:lnTo>
                <a:lnTo>
                  <a:pt x="59" y="9"/>
                </a:lnTo>
                <a:lnTo>
                  <a:pt x="59" y="9"/>
                </a:lnTo>
                <a:lnTo>
                  <a:pt x="61" y="9"/>
                </a:lnTo>
                <a:lnTo>
                  <a:pt x="61" y="9"/>
                </a:lnTo>
                <a:lnTo>
                  <a:pt x="62" y="9"/>
                </a:lnTo>
                <a:lnTo>
                  <a:pt x="62" y="9"/>
                </a:lnTo>
                <a:lnTo>
                  <a:pt x="63" y="9"/>
                </a:lnTo>
                <a:lnTo>
                  <a:pt x="64" y="9"/>
                </a:lnTo>
                <a:lnTo>
                  <a:pt x="64" y="8"/>
                </a:lnTo>
                <a:lnTo>
                  <a:pt x="64" y="8"/>
                </a:lnTo>
                <a:lnTo>
                  <a:pt x="64" y="6"/>
                </a:lnTo>
                <a:lnTo>
                  <a:pt x="66" y="6"/>
                </a:lnTo>
                <a:lnTo>
                  <a:pt x="66" y="5"/>
                </a:lnTo>
                <a:lnTo>
                  <a:pt x="66" y="5"/>
                </a:lnTo>
                <a:lnTo>
                  <a:pt x="67" y="4"/>
                </a:lnTo>
                <a:lnTo>
                  <a:pt x="67" y="3"/>
                </a:lnTo>
                <a:lnTo>
                  <a:pt x="68" y="3"/>
                </a:lnTo>
                <a:lnTo>
                  <a:pt x="68" y="4"/>
                </a:lnTo>
                <a:lnTo>
                  <a:pt x="69" y="3"/>
                </a:lnTo>
                <a:lnTo>
                  <a:pt x="69" y="3"/>
                </a:lnTo>
                <a:lnTo>
                  <a:pt x="69" y="1"/>
                </a:lnTo>
                <a:lnTo>
                  <a:pt x="71" y="0"/>
                </a:lnTo>
                <a:lnTo>
                  <a:pt x="71" y="0"/>
                </a:lnTo>
                <a:lnTo>
                  <a:pt x="71" y="1"/>
                </a:lnTo>
                <a:lnTo>
                  <a:pt x="71" y="3"/>
                </a:lnTo>
                <a:lnTo>
                  <a:pt x="71" y="3"/>
                </a:lnTo>
                <a:lnTo>
                  <a:pt x="72" y="4"/>
                </a:lnTo>
                <a:lnTo>
                  <a:pt x="73" y="3"/>
                </a:lnTo>
                <a:lnTo>
                  <a:pt x="73" y="4"/>
                </a:lnTo>
                <a:lnTo>
                  <a:pt x="73" y="5"/>
                </a:lnTo>
                <a:lnTo>
                  <a:pt x="73" y="5"/>
                </a:lnTo>
                <a:lnTo>
                  <a:pt x="72" y="6"/>
                </a:lnTo>
                <a:lnTo>
                  <a:pt x="72" y="6"/>
                </a:lnTo>
                <a:lnTo>
                  <a:pt x="72" y="8"/>
                </a:lnTo>
                <a:lnTo>
                  <a:pt x="72" y="8"/>
                </a:lnTo>
                <a:lnTo>
                  <a:pt x="72" y="8"/>
                </a:lnTo>
                <a:lnTo>
                  <a:pt x="73" y="9"/>
                </a:lnTo>
                <a:lnTo>
                  <a:pt x="73" y="10"/>
                </a:lnTo>
                <a:lnTo>
                  <a:pt x="73" y="11"/>
                </a:lnTo>
                <a:lnTo>
                  <a:pt x="73" y="11"/>
                </a:lnTo>
                <a:lnTo>
                  <a:pt x="75" y="11"/>
                </a:lnTo>
                <a:lnTo>
                  <a:pt x="76" y="11"/>
                </a:lnTo>
                <a:lnTo>
                  <a:pt x="76" y="11"/>
                </a:lnTo>
                <a:lnTo>
                  <a:pt x="77" y="11"/>
                </a:lnTo>
                <a:lnTo>
                  <a:pt x="78" y="11"/>
                </a:lnTo>
                <a:lnTo>
                  <a:pt x="78" y="11"/>
                </a:lnTo>
                <a:lnTo>
                  <a:pt x="80" y="11"/>
                </a:lnTo>
                <a:lnTo>
                  <a:pt x="81" y="11"/>
                </a:lnTo>
                <a:lnTo>
                  <a:pt x="81" y="11"/>
                </a:lnTo>
                <a:lnTo>
                  <a:pt x="82" y="11"/>
                </a:lnTo>
                <a:lnTo>
                  <a:pt x="82" y="13"/>
                </a:lnTo>
                <a:lnTo>
                  <a:pt x="82" y="14"/>
                </a:lnTo>
                <a:lnTo>
                  <a:pt x="82" y="14"/>
                </a:lnTo>
                <a:lnTo>
                  <a:pt x="83" y="14"/>
                </a:lnTo>
                <a:lnTo>
                  <a:pt x="83" y="14"/>
                </a:lnTo>
                <a:lnTo>
                  <a:pt x="85" y="14"/>
                </a:lnTo>
                <a:lnTo>
                  <a:pt x="86" y="13"/>
                </a:lnTo>
                <a:lnTo>
                  <a:pt x="86" y="11"/>
                </a:lnTo>
                <a:lnTo>
                  <a:pt x="87" y="11"/>
                </a:lnTo>
                <a:lnTo>
                  <a:pt x="87" y="11"/>
                </a:lnTo>
                <a:lnTo>
                  <a:pt x="87" y="11"/>
                </a:lnTo>
                <a:lnTo>
                  <a:pt x="87" y="14"/>
                </a:lnTo>
                <a:lnTo>
                  <a:pt x="87" y="14"/>
                </a:lnTo>
                <a:lnTo>
                  <a:pt x="88" y="14"/>
                </a:lnTo>
                <a:lnTo>
                  <a:pt x="88" y="15"/>
                </a:lnTo>
                <a:lnTo>
                  <a:pt x="88" y="17"/>
                </a:lnTo>
                <a:lnTo>
                  <a:pt x="88" y="17"/>
                </a:lnTo>
                <a:lnTo>
                  <a:pt x="90" y="17"/>
                </a:lnTo>
                <a:lnTo>
                  <a:pt x="90" y="17"/>
                </a:lnTo>
                <a:lnTo>
                  <a:pt x="91" y="17"/>
                </a:lnTo>
                <a:lnTo>
                  <a:pt x="92" y="17"/>
                </a:lnTo>
                <a:lnTo>
                  <a:pt x="92" y="17"/>
                </a:lnTo>
                <a:lnTo>
                  <a:pt x="93" y="17"/>
                </a:lnTo>
                <a:lnTo>
                  <a:pt x="95" y="17"/>
                </a:lnTo>
                <a:lnTo>
                  <a:pt x="95" y="17"/>
                </a:lnTo>
                <a:lnTo>
                  <a:pt x="96" y="17"/>
                </a:lnTo>
                <a:lnTo>
                  <a:pt x="97" y="17"/>
                </a:lnTo>
                <a:lnTo>
                  <a:pt x="97" y="17"/>
                </a:lnTo>
                <a:lnTo>
                  <a:pt x="97" y="18"/>
                </a:lnTo>
                <a:lnTo>
                  <a:pt x="97" y="19"/>
                </a:lnTo>
                <a:lnTo>
                  <a:pt x="96" y="19"/>
                </a:lnTo>
                <a:lnTo>
                  <a:pt x="95" y="19"/>
                </a:lnTo>
                <a:lnTo>
                  <a:pt x="95" y="19"/>
                </a:lnTo>
                <a:lnTo>
                  <a:pt x="93" y="19"/>
                </a:lnTo>
                <a:lnTo>
                  <a:pt x="93" y="19"/>
                </a:lnTo>
                <a:lnTo>
                  <a:pt x="93" y="20"/>
                </a:lnTo>
                <a:lnTo>
                  <a:pt x="93" y="22"/>
                </a:lnTo>
                <a:lnTo>
                  <a:pt x="92" y="22"/>
                </a:lnTo>
                <a:lnTo>
                  <a:pt x="93" y="22"/>
                </a:lnTo>
                <a:lnTo>
                  <a:pt x="95" y="22"/>
                </a:lnTo>
                <a:lnTo>
                  <a:pt x="95" y="22"/>
                </a:lnTo>
                <a:lnTo>
                  <a:pt x="96" y="22"/>
                </a:lnTo>
                <a:lnTo>
                  <a:pt x="97" y="22"/>
                </a:lnTo>
                <a:lnTo>
                  <a:pt x="97" y="22"/>
                </a:lnTo>
                <a:lnTo>
                  <a:pt x="97" y="22"/>
                </a:lnTo>
                <a:lnTo>
                  <a:pt x="98" y="22"/>
                </a:lnTo>
                <a:lnTo>
                  <a:pt x="100" y="22"/>
                </a:lnTo>
                <a:lnTo>
                  <a:pt x="100" y="22"/>
                </a:lnTo>
                <a:lnTo>
                  <a:pt x="100" y="23"/>
                </a:lnTo>
                <a:lnTo>
                  <a:pt x="100" y="24"/>
                </a:lnTo>
                <a:lnTo>
                  <a:pt x="100" y="24"/>
                </a:lnTo>
                <a:lnTo>
                  <a:pt x="100" y="25"/>
                </a:lnTo>
                <a:lnTo>
                  <a:pt x="100" y="27"/>
                </a:lnTo>
                <a:lnTo>
                  <a:pt x="100" y="27"/>
                </a:lnTo>
                <a:lnTo>
                  <a:pt x="100" y="28"/>
                </a:lnTo>
                <a:lnTo>
                  <a:pt x="101" y="29"/>
                </a:lnTo>
                <a:lnTo>
                  <a:pt x="102" y="29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56" name="Freeform 539" hidden="1">
            <a:extLst>
              <a:ext uri="{FF2B5EF4-FFF2-40B4-BE49-F238E27FC236}">
                <a16:creationId xmlns:a16="http://schemas.microsoft.com/office/drawing/2014/main" id="{FDE972A6-6596-4019-8C5A-080D228199E5}"/>
              </a:ext>
            </a:extLst>
          </p:cNvPr>
          <p:cNvSpPr>
            <a:spLocks/>
          </p:cNvSpPr>
          <p:nvPr/>
        </p:nvSpPr>
        <p:spPr bwMode="auto">
          <a:xfrm>
            <a:off x="13389169" y="3243322"/>
            <a:ext cx="877123" cy="854917"/>
          </a:xfrm>
          <a:custGeom>
            <a:avLst/>
            <a:gdLst>
              <a:gd name="T0" fmla="*/ 75 w 79"/>
              <a:gd name="T1" fmla="*/ 14 h 77"/>
              <a:gd name="T2" fmla="*/ 73 w 79"/>
              <a:gd name="T3" fmla="*/ 19 h 77"/>
              <a:gd name="T4" fmla="*/ 71 w 79"/>
              <a:gd name="T5" fmla="*/ 26 h 77"/>
              <a:gd name="T6" fmla="*/ 68 w 79"/>
              <a:gd name="T7" fmla="*/ 31 h 77"/>
              <a:gd name="T8" fmla="*/ 63 w 79"/>
              <a:gd name="T9" fmla="*/ 37 h 77"/>
              <a:gd name="T10" fmla="*/ 60 w 79"/>
              <a:gd name="T11" fmla="*/ 39 h 77"/>
              <a:gd name="T12" fmla="*/ 63 w 79"/>
              <a:gd name="T13" fmla="*/ 44 h 77"/>
              <a:gd name="T14" fmla="*/ 64 w 79"/>
              <a:gd name="T15" fmla="*/ 52 h 77"/>
              <a:gd name="T16" fmla="*/ 65 w 79"/>
              <a:gd name="T17" fmla="*/ 58 h 77"/>
              <a:gd name="T18" fmla="*/ 59 w 79"/>
              <a:gd name="T19" fmla="*/ 61 h 77"/>
              <a:gd name="T20" fmla="*/ 54 w 79"/>
              <a:gd name="T21" fmla="*/ 58 h 77"/>
              <a:gd name="T22" fmla="*/ 53 w 79"/>
              <a:gd name="T23" fmla="*/ 62 h 77"/>
              <a:gd name="T24" fmla="*/ 51 w 79"/>
              <a:gd name="T25" fmla="*/ 68 h 77"/>
              <a:gd name="T26" fmla="*/ 47 w 79"/>
              <a:gd name="T27" fmla="*/ 72 h 77"/>
              <a:gd name="T28" fmla="*/ 42 w 79"/>
              <a:gd name="T29" fmla="*/ 72 h 77"/>
              <a:gd name="T30" fmla="*/ 39 w 79"/>
              <a:gd name="T31" fmla="*/ 77 h 77"/>
              <a:gd name="T32" fmla="*/ 36 w 79"/>
              <a:gd name="T33" fmla="*/ 72 h 77"/>
              <a:gd name="T34" fmla="*/ 30 w 79"/>
              <a:gd name="T35" fmla="*/ 68 h 77"/>
              <a:gd name="T36" fmla="*/ 27 w 79"/>
              <a:gd name="T37" fmla="*/ 72 h 77"/>
              <a:gd name="T38" fmla="*/ 25 w 79"/>
              <a:gd name="T39" fmla="*/ 70 h 77"/>
              <a:gd name="T40" fmla="*/ 25 w 79"/>
              <a:gd name="T41" fmla="*/ 66 h 77"/>
              <a:gd name="T42" fmla="*/ 30 w 79"/>
              <a:gd name="T43" fmla="*/ 65 h 77"/>
              <a:gd name="T44" fmla="*/ 30 w 79"/>
              <a:gd name="T45" fmla="*/ 63 h 77"/>
              <a:gd name="T46" fmla="*/ 25 w 79"/>
              <a:gd name="T47" fmla="*/ 62 h 77"/>
              <a:gd name="T48" fmla="*/ 26 w 79"/>
              <a:gd name="T49" fmla="*/ 55 h 77"/>
              <a:gd name="T50" fmla="*/ 24 w 79"/>
              <a:gd name="T51" fmla="*/ 48 h 77"/>
              <a:gd name="T52" fmla="*/ 21 w 79"/>
              <a:gd name="T53" fmla="*/ 47 h 77"/>
              <a:gd name="T54" fmla="*/ 19 w 79"/>
              <a:gd name="T55" fmla="*/ 44 h 77"/>
              <a:gd name="T56" fmla="*/ 13 w 79"/>
              <a:gd name="T57" fmla="*/ 43 h 77"/>
              <a:gd name="T58" fmla="*/ 13 w 79"/>
              <a:gd name="T59" fmla="*/ 39 h 77"/>
              <a:gd name="T60" fmla="*/ 11 w 79"/>
              <a:gd name="T61" fmla="*/ 37 h 77"/>
              <a:gd name="T62" fmla="*/ 8 w 79"/>
              <a:gd name="T63" fmla="*/ 34 h 77"/>
              <a:gd name="T64" fmla="*/ 6 w 79"/>
              <a:gd name="T65" fmla="*/ 31 h 77"/>
              <a:gd name="T66" fmla="*/ 1 w 79"/>
              <a:gd name="T67" fmla="*/ 31 h 77"/>
              <a:gd name="T68" fmla="*/ 1 w 79"/>
              <a:gd name="T69" fmla="*/ 28 h 77"/>
              <a:gd name="T70" fmla="*/ 2 w 79"/>
              <a:gd name="T71" fmla="*/ 26 h 77"/>
              <a:gd name="T72" fmla="*/ 5 w 79"/>
              <a:gd name="T73" fmla="*/ 26 h 77"/>
              <a:gd name="T74" fmla="*/ 5 w 79"/>
              <a:gd name="T75" fmla="*/ 24 h 77"/>
              <a:gd name="T76" fmla="*/ 11 w 79"/>
              <a:gd name="T77" fmla="*/ 24 h 77"/>
              <a:gd name="T78" fmla="*/ 10 w 79"/>
              <a:gd name="T79" fmla="*/ 27 h 77"/>
              <a:gd name="T80" fmla="*/ 12 w 79"/>
              <a:gd name="T81" fmla="*/ 31 h 77"/>
              <a:gd name="T82" fmla="*/ 19 w 79"/>
              <a:gd name="T83" fmla="*/ 27 h 77"/>
              <a:gd name="T84" fmla="*/ 21 w 79"/>
              <a:gd name="T85" fmla="*/ 28 h 77"/>
              <a:gd name="T86" fmla="*/ 27 w 79"/>
              <a:gd name="T87" fmla="*/ 26 h 77"/>
              <a:gd name="T88" fmla="*/ 30 w 79"/>
              <a:gd name="T89" fmla="*/ 26 h 77"/>
              <a:gd name="T90" fmla="*/ 32 w 79"/>
              <a:gd name="T91" fmla="*/ 27 h 77"/>
              <a:gd name="T92" fmla="*/ 34 w 79"/>
              <a:gd name="T93" fmla="*/ 24 h 77"/>
              <a:gd name="T94" fmla="*/ 35 w 79"/>
              <a:gd name="T95" fmla="*/ 17 h 77"/>
              <a:gd name="T96" fmla="*/ 36 w 79"/>
              <a:gd name="T97" fmla="*/ 8 h 77"/>
              <a:gd name="T98" fmla="*/ 35 w 79"/>
              <a:gd name="T99" fmla="*/ 2 h 77"/>
              <a:gd name="T100" fmla="*/ 40 w 79"/>
              <a:gd name="T101" fmla="*/ 7 h 77"/>
              <a:gd name="T102" fmla="*/ 47 w 79"/>
              <a:gd name="T103" fmla="*/ 8 h 77"/>
              <a:gd name="T104" fmla="*/ 51 w 79"/>
              <a:gd name="T105" fmla="*/ 4 h 77"/>
              <a:gd name="T106" fmla="*/ 56 w 79"/>
              <a:gd name="T107" fmla="*/ 0 h 77"/>
              <a:gd name="T108" fmla="*/ 64 w 79"/>
              <a:gd name="T109" fmla="*/ 2 h 77"/>
              <a:gd name="T110" fmla="*/ 69 w 79"/>
              <a:gd name="T111" fmla="*/ 5 h 77"/>
              <a:gd name="T112" fmla="*/ 75 w 79"/>
              <a:gd name="T113" fmla="*/ 8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9" h="77">
                <a:moveTo>
                  <a:pt x="79" y="10"/>
                </a:moveTo>
                <a:lnTo>
                  <a:pt x="79" y="10"/>
                </a:lnTo>
                <a:lnTo>
                  <a:pt x="78" y="10"/>
                </a:lnTo>
                <a:lnTo>
                  <a:pt x="78" y="12"/>
                </a:lnTo>
                <a:lnTo>
                  <a:pt x="78" y="13"/>
                </a:lnTo>
                <a:lnTo>
                  <a:pt x="78" y="13"/>
                </a:lnTo>
                <a:lnTo>
                  <a:pt x="76" y="13"/>
                </a:lnTo>
                <a:lnTo>
                  <a:pt x="76" y="13"/>
                </a:lnTo>
                <a:lnTo>
                  <a:pt x="75" y="14"/>
                </a:lnTo>
                <a:lnTo>
                  <a:pt x="75" y="15"/>
                </a:lnTo>
                <a:lnTo>
                  <a:pt x="75" y="15"/>
                </a:lnTo>
                <a:lnTo>
                  <a:pt x="74" y="15"/>
                </a:lnTo>
                <a:lnTo>
                  <a:pt x="74" y="15"/>
                </a:lnTo>
                <a:lnTo>
                  <a:pt x="74" y="17"/>
                </a:lnTo>
                <a:lnTo>
                  <a:pt x="73" y="18"/>
                </a:lnTo>
                <a:lnTo>
                  <a:pt x="73" y="18"/>
                </a:lnTo>
                <a:lnTo>
                  <a:pt x="73" y="18"/>
                </a:lnTo>
                <a:lnTo>
                  <a:pt x="73" y="19"/>
                </a:lnTo>
                <a:lnTo>
                  <a:pt x="73" y="21"/>
                </a:lnTo>
                <a:lnTo>
                  <a:pt x="71" y="21"/>
                </a:lnTo>
                <a:lnTo>
                  <a:pt x="71" y="22"/>
                </a:lnTo>
                <a:lnTo>
                  <a:pt x="71" y="23"/>
                </a:lnTo>
                <a:lnTo>
                  <a:pt x="71" y="23"/>
                </a:lnTo>
                <a:lnTo>
                  <a:pt x="71" y="24"/>
                </a:lnTo>
                <a:lnTo>
                  <a:pt x="71" y="26"/>
                </a:lnTo>
                <a:lnTo>
                  <a:pt x="71" y="26"/>
                </a:lnTo>
                <a:lnTo>
                  <a:pt x="71" y="26"/>
                </a:lnTo>
                <a:lnTo>
                  <a:pt x="70" y="26"/>
                </a:lnTo>
                <a:lnTo>
                  <a:pt x="70" y="27"/>
                </a:lnTo>
                <a:lnTo>
                  <a:pt x="70" y="28"/>
                </a:lnTo>
                <a:lnTo>
                  <a:pt x="69" y="28"/>
                </a:lnTo>
                <a:lnTo>
                  <a:pt x="69" y="29"/>
                </a:lnTo>
                <a:lnTo>
                  <a:pt x="68" y="28"/>
                </a:lnTo>
                <a:lnTo>
                  <a:pt x="68" y="29"/>
                </a:lnTo>
                <a:lnTo>
                  <a:pt x="68" y="31"/>
                </a:lnTo>
                <a:lnTo>
                  <a:pt x="68" y="31"/>
                </a:lnTo>
                <a:lnTo>
                  <a:pt x="66" y="32"/>
                </a:lnTo>
                <a:lnTo>
                  <a:pt x="66" y="33"/>
                </a:lnTo>
                <a:lnTo>
                  <a:pt x="66" y="34"/>
                </a:lnTo>
                <a:lnTo>
                  <a:pt x="66" y="34"/>
                </a:lnTo>
                <a:lnTo>
                  <a:pt x="65" y="34"/>
                </a:lnTo>
                <a:lnTo>
                  <a:pt x="65" y="34"/>
                </a:lnTo>
                <a:lnTo>
                  <a:pt x="64" y="34"/>
                </a:lnTo>
                <a:lnTo>
                  <a:pt x="64" y="36"/>
                </a:lnTo>
                <a:lnTo>
                  <a:pt x="63" y="37"/>
                </a:lnTo>
                <a:lnTo>
                  <a:pt x="63" y="37"/>
                </a:lnTo>
                <a:lnTo>
                  <a:pt x="63" y="37"/>
                </a:lnTo>
                <a:lnTo>
                  <a:pt x="61" y="37"/>
                </a:lnTo>
                <a:lnTo>
                  <a:pt x="61" y="37"/>
                </a:lnTo>
                <a:lnTo>
                  <a:pt x="61" y="37"/>
                </a:lnTo>
                <a:lnTo>
                  <a:pt x="61" y="38"/>
                </a:lnTo>
                <a:lnTo>
                  <a:pt x="60" y="39"/>
                </a:lnTo>
                <a:lnTo>
                  <a:pt x="60" y="39"/>
                </a:lnTo>
                <a:lnTo>
                  <a:pt x="60" y="39"/>
                </a:lnTo>
                <a:lnTo>
                  <a:pt x="60" y="41"/>
                </a:lnTo>
                <a:lnTo>
                  <a:pt x="60" y="42"/>
                </a:lnTo>
                <a:lnTo>
                  <a:pt x="61" y="42"/>
                </a:lnTo>
                <a:lnTo>
                  <a:pt x="61" y="43"/>
                </a:lnTo>
                <a:lnTo>
                  <a:pt x="61" y="44"/>
                </a:lnTo>
                <a:lnTo>
                  <a:pt x="61" y="44"/>
                </a:lnTo>
                <a:lnTo>
                  <a:pt x="61" y="44"/>
                </a:lnTo>
                <a:lnTo>
                  <a:pt x="63" y="44"/>
                </a:lnTo>
                <a:lnTo>
                  <a:pt x="63" y="44"/>
                </a:lnTo>
                <a:lnTo>
                  <a:pt x="64" y="44"/>
                </a:lnTo>
                <a:lnTo>
                  <a:pt x="64" y="46"/>
                </a:lnTo>
                <a:lnTo>
                  <a:pt x="64" y="47"/>
                </a:lnTo>
                <a:lnTo>
                  <a:pt x="64" y="47"/>
                </a:lnTo>
                <a:lnTo>
                  <a:pt x="64" y="48"/>
                </a:lnTo>
                <a:lnTo>
                  <a:pt x="64" y="49"/>
                </a:lnTo>
                <a:lnTo>
                  <a:pt x="64" y="49"/>
                </a:lnTo>
                <a:lnTo>
                  <a:pt x="64" y="51"/>
                </a:lnTo>
                <a:lnTo>
                  <a:pt x="64" y="52"/>
                </a:lnTo>
                <a:lnTo>
                  <a:pt x="64" y="53"/>
                </a:lnTo>
                <a:lnTo>
                  <a:pt x="64" y="53"/>
                </a:lnTo>
                <a:lnTo>
                  <a:pt x="64" y="55"/>
                </a:lnTo>
                <a:lnTo>
                  <a:pt x="64" y="56"/>
                </a:lnTo>
                <a:lnTo>
                  <a:pt x="65" y="56"/>
                </a:lnTo>
                <a:lnTo>
                  <a:pt x="65" y="56"/>
                </a:lnTo>
                <a:lnTo>
                  <a:pt x="65" y="57"/>
                </a:lnTo>
                <a:lnTo>
                  <a:pt x="65" y="58"/>
                </a:lnTo>
                <a:lnTo>
                  <a:pt x="65" y="58"/>
                </a:lnTo>
                <a:lnTo>
                  <a:pt x="65" y="60"/>
                </a:lnTo>
                <a:lnTo>
                  <a:pt x="65" y="61"/>
                </a:lnTo>
                <a:lnTo>
                  <a:pt x="65" y="61"/>
                </a:lnTo>
                <a:lnTo>
                  <a:pt x="64" y="61"/>
                </a:lnTo>
                <a:lnTo>
                  <a:pt x="63" y="61"/>
                </a:lnTo>
                <a:lnTo>
                  <a:pt x="63" y="61"/>
                </a:lnTo>
                <a:lnTo>
                  <a:pt x="61" y="61"/>
                </a:lnTo>
                <a:lnTo>
                  <a:pt x="60" y="61"/>
                </a:lnTo>
                <a:lnTo>
                  <a:pt x="59" y="61"/>
                </a:lnTo>
                <a:lnTo>
                  <a:pt x="59" y="61"/>
                </a:lnTo>
                <a:lnTo>
                  <a:pt x="59" y="61"/>
                </a:lnTo>
                <a:lnTo>
                  <a:pt x="58" y="60"/>
                </a:lnTo>
                <a:lnTo>
                  <a:pt x="58" y="58"/>
                </a:lnTo>
                <a:lnTo>
                  <a:pt x="56" y="58"/>
                </a:lnTo>
                <a:lnTo>
                  <a:pt x="56" y="58"/>
                </a:lnTo>
                <a:lnTo>
                  <a:pt x="55" y="58"/>
                </a:lnTo>
                <a:lnTo>
                  <a:pt x="54" y="58"/>
                </a:lnTo>
                <a:lnTo>
                  <a:pt x="54" y="58"/>
                </a:lnTo>
                <a:lnTo>
                  <a:pt x="53" y="58"/>
                </a:lnTo>
                <a:lnTo>
                  <a:pt x="51" y="58"/>
                </a:lnTo>
                <a:lnTo>
                  <a:pt x="51" y="58"/>
                </a:lnTo>
                <a:lnTo>
                  <a:pt x="51" y="58"/>
                </a:lnTo>
                <a:lnTo>
                  <a:pt x="51" y="60"/>
                </a:lnTo>
                <a:lnTo>
                  <a:pt x="51" y="61"/>
                </a:lnTo>
                <a:lnTo>
                  <a:pt x="51" y="61"/>
                </a:lnTo>
                <a:lnTo>
                  <a:pt x="53" y="61"/>
                </a:lnTo>
                <a:lnTo>
                  <a:pt x="53" y="62"/>
                </a:lnTo>
                <a:lnTo>
                  <a:pt x="53" y="63"/>
                </a:lnTo>
                <a:lnTo>
                  <a:pt x="53" y="63"/>
                </a:lnTo>
                <a:lnTo>
                  <a:pt x="51" y="63"/>
                </a:lnTo>
                <a:lnTo>
                  <a:pt x="51" y="63"/>
                </a:lnTo>
                <a:lnTo>
                  <a:pt x="51" y="65"/>
                </a:lnTo>
                <a:lnTo>
                  <a:pt x="51" y="66"/>
                </a:lnTo>
                <a:lnTo>
                  <a:pt x="51" y="66"/>
                </a:lnTo>
                <a:lnTo>
                  <a:pt x="51" y="67"/>
                </a:lnTo>
                <a:lnTo>
                  <a:pt x="51" y="68"/>
                </a:lnTo>
                <a:lnTo>
                  <a:pt x="51" y="68"/>
                </a:lnTo>
                <a:lnTo>
                  <a:pt x="51" y="70"/>
                </a:lnTo>
                <a:lnTo>
                  <a:pt x="51" y="71"/>
                </a:lnTo>
                <a:lnTo>
                  <a:pt x="51" y="72"/>
                </a:lnTo>
                <a:lnTo>
                  <a:pt x="51" y="72"/>
                </a:lnTo>
                <a:lnTo>
                  <a:pt x="50" y="72"/>
                </a:lnTo>
                <a:lnTo>
                  <a:pt x="49" y="72"/>
                </a:lnTo>
                <a:lnTo>
                  <a:pt x="49" y="72"/>
                </a:lnTo>
                <a:lnTo>
                  <a:pt x="47" y="72"/>
                </a:lnTo>
                <a:lnTo>
                  <a:pt x="46" y="71"/>
                </a:lnTo>
                <a:lnTo>
                  <a:pt x="46" y="70"/>
                </a:lnTo>
                <a:lnTo>
                  <a:pt x="46" y="68"/>
                </a:lnTo>
                <a:lnTo>
                  <a:pt x="46" y="68"/>
                </a:lnTo>
                <a:lnTo>
                  <a:pt x="44" y="68"/>
                </a:lnTo>
                <a:lnTo>
                  <a:pt x="44" y="68"/>
                </a:lnTo>
                <a:lnTo>
                  <a:pt x="44" y="70"/>
                </a:lnTo>
                <a:lnTo>
                  <a:pt x="44" y="71"/>
                </a:lnTo>
                <a:lnTo>
                  <a:pt x="42" y="72"/>
                </a:lnTo>
                <a:lnTo>
                  <a:pt x="42" y="72"/>
                </a:lnTo>
                <a:lnTo>
                  <a:pt x="41" y="72"/>
                </a:lnTo>
                <a:lnTo>
                  <a:pt x="41" y="73"/>
                </a:lnTo>
                <a:lnTo>
                  <a:pt x="41" y="75"/>
                </a:lnTo>
                <a:lnTo>
                  <a:pt x="40" y="75"/>
                </a:lnTo>
                <a:lnTo>
                  <a:pt x="40" y="76"/>
                </a:lnTo>
                <a:lnTo>
                  <a:pt x="40" y="77"/>
                </a:lnTo>
                <a:lnTo>
                  <a:pt x="40" y="77"/>
                </a:lnTo>
                <a:lnTo>
                  <a:pt x="39" y="77"/>
                </a:lnTo>
                <a:lnTo>
                  <a:pt x="37" y="77"/>
                </a:lnTo>
                <a:lnTo>
                  <a:pt x="37" y="76"/>
                </a:lnTo>
                <a:lnTo>
                  <a:pt x="37" y="75"/>
                </a:lnTo>
                <a:lnTo>
                  <a:pt x="37" y="75"/>
                </a:lnTo>
                <a:lnTo>
                  <a:pt x="37" y="75"/>
                </a:lnTo>
                <a:lnTo>
                  <a:pt x="36" y="75"/>
                </a:lnTo>
                <a:lnTo>
                  <a:pt x="35" y="75"/>
                </a:lnTo>
                <a:lnTo>
                  <a:pt x="35" y="73"/>
                </a:lnTo>
                <a:lnTo>
                  <a:pt x="36" y="72"/>
                </a:lnTo>
                <a:lnTo>
                  <a:pt x="35" y="72"/>
                </a:lnTo>
                <a:lnTo>
                  <a:pt x="35" y="72"/>
                </a:lnTo>
                <a:lnTo>
                  <a:pt x="34" y="72"/>
                </a:lnTo>
                <a:lnTo>
                  <a:pt x="34" y="71"/>
                </a:lnTo>
                <a:lnTo>
                  <a:pt x="34" y="70"/>
                </a:lnTo>
                <a:lnTo>
                  <a:pt x="32" y="68"/>
                </a:lnTo>
                <a:lnTo>
                  <a:pt x="32" y="68"/>
                </a:lnTo>
                <a:lnTo>
                  <a:pt x="31" y="68"/>
                </a:lnTo>
                <a:lnTo>
                  <a:pt x="30" y="68"/>
                </a:lnTo>
                <a:lnTo>
                  <a:pt x="30" y="68"/>
                </a:lnTo>
                <a:lnTo>
                  <a:pt x="30" y="68"/>
                </a:lnTo>
                <a:lnTo>
                  <a:pt x="30" y="68"/>
                </a:lnTo>
                <a:lnTo>
                  <a:pt x="29" y="68"/>
                </a:lnTo>
                <a:lnTo>
                  <a:pt x="29" y="70"/>
                </a:lnTo>
                <a:lnTo>
                  <a:pt x="29" y="71"/>
                </a:lnTo>
                <a:lnTo>
                  <a:pt x="29" y="72"/>
                </a:lnTo>
                <a:lnTo>
                  <a:pt x="27" y="72"/>
                </a:lnTo>
                <a:lnTo>
                  <a:pt x="27" y="72"/>
                </a:lnTo>
                <a:lnTo>
                  <a:pt x="26" y="72"/>
                </a:lnTo>
                <a:lnTo>
                  <a:pt x="24" y="72"/>
                </a:lnTo>
                <a:lnTo>
                  <a:pt x="24" y="72"/>
                </a:lnTo>
                <a:lnTo>
                  <a:pt x="24" y="71"/>
                </a:lnTo>
                <a:lnTo>
                  <a:pt x="24" y="70"/>
                </a:lnTo>
                <a:lnTo>
                  <a:pt x="24" y="70"/>
                </a:lnTo>
                <a:lnTo>
                  <a:pt x="25" y="70"/>
                </a:lnTo>
                <a:lnTo>
                  <a:pt x="25" y="68"/>
                </a:lnTo>
                <a:lnTo>
                  <a:pt x="25" y="70"/>
                </a:lnTo>
                <a:lnTo>
                  <a:pt x="27" y="70"/>
                </a:lnTo>
                <a:lnTo>
                  <a:pt x="27" y="68"/>
                </a:lnTo>
                <a:lnTo>
                  <a:pt x="27" y="68"/>
                </a:lnTo>
                <a:lnTo>
                  <a:pt x="27" y="68"/>
                </a:lnTo>
                <a:lnTo>
                  <a:pt x="27" y="68"/>
                </a:lnTo>
                <a:lnTo>
                  <a:pt x="27" y="68"/>
                </a:lnTo>
                <a:lnTo>
                  <a:pt x="27" y="68"/>
                </a:lnTo>
                <a:lnTo>
                  <a:pt x="25" y="67"/>
                </a:lnTo>
                <a:lnTo>
                  <a:pt x="25" y="66"/>
                </a:lnTo>
                <a:lnTo>
                  <a:pt x="25" y="66"/>
                </a:lnTo>
                <a:lnTo>
                  <a:pt x="25" y="66"/>
                </a:lnTo>
                <a:lnTo>
                  <a:pt x="25" y="66"/>
                </a:lnTo>
                <a:lnTo>
                  <a:pt x="26" y="66"/>
                </a:lnTo>
                <a:lnTo>
                  <a:pt x="27" y="65"/>
                </a:lnTo>
                <a:lnTo>
                  <a:pt x="27" y="65"/>
                </a:lnTo>
                <a:lnTo>
                  <a:pt x="29" y="65"/>
                </a:lnTo>
                <a:lnTo>
                  <a:pt x="29" y="65"/>
                </a:lnTo>
                <a:lnTo>
                  <a:pt x="30" y="65"/>
                </a:lnTo>
                <a:lnTo>
                  <a:pt x="30" y="65"/>
                </a:lnTo>
                <a:lnTo>
                  <a:pt x="31" y="65"/>
                </a:lnTo>
                <a:lnTo>
                  <a:pt x="32" y="66"/>
                </a:lnTo>
                <a:lnTo>
                  <a:pt x="32" y="65"/>
                </a:lnTo>
                <a:lnTo>
                  <a:pt x="32" y="65"/>
                </a:lnTo>
                <a:lnTo>
                  <a:pt x="32" y="63"/>
                </a:lnTo>
                <a:lnTo>
                  <a:pt x="32" y="63"/>
                </a:lnTo>
                <a:lnTo>
                  <a:pt x="30" y="63"/>
                </a:lnTo>
                <a:lnTo>
                  <a:pt x="30" y="63"/>
                </a:lnTo>
                <a:lnTo>
                  <a:pt x="29" y="62"/>
                </a:lnTo>
                <a:lnTo>
                  <a:pt x="27" y="62"/>
                </a:lnTo>
                <a:lnTo>
                  <a:pt x="27" y="61"/>
                </a:lnTo>
                <a:lnTo>
                  <a:pt x="27" y="61"/>
                </a:lnTo>
                <a:lnTo>
                  <a:pt x="27" y="61"/>
                </a:lnTo>
                <a:lnTo>
                  <a:pt x="26" y="62"/>
                </a:lnTo>
                <a:lnTo>
                  <a:pt x="26" y="62"/>
                </a:lnTo>
                <a:lnTo>
                  <a:pt x="25" y="62"/>
                </a:lnTo>
                <a:lnTo>
                  <a:pt x="25" y="62"/>
                </a:lnTo>
                <a:lnTo>
                  <a:pt x="25" y="61"/>
                </a:lnTo>
                <a:lnTo>
                  <a:pt x="25" y="61"/>
                </a:lnTo>
                <a:lnTo>
                  <a:pt x="25" y="60"/>
                </a:lnTo>
                <a:lnTo>
                  <a:pt x="25" y="60"/>
                </a:lnTo>
                <a:lnTo>
                  <a:pt x="25" y="58"/>
                </a:lnTo>
                <a:lnTo>
                  <a:pt x="25" y="57"/>
                </a:lnTo>
                <a:lnTo>
                  <a:pt x="25" y="57"/>
                </a:lnTo>
                <a:lnTo>
                  <a:pt x="25" y="56"/>
                </a:lnTo>
                <a:lnTo>
                  <a:pt x="26" y="55"/>
                </a:lnTo>
                <a:lnTo>
                  <a:pt x="26" y="53"/>
                </a:lnTo>
                <a:lnTo>
                  <a:pt x="25" y="53"/>
                </a:lnTo>
                <a:lnTo>
                  <a:pt x="25" y="52"/>
                </a:lnTo>
                <a:lnTo>
                  <a:pt x="25" y="51"/>
                </a:lnTo>
                <a:lnTo>
                  <a:pt x="25" y="51"/>
                </a:lnTo>
                <a:lnTo>
                  <a:pt x="25" y="49"/>
                </a:lnTo>
                <a:lnTo>
                  <a:pt x="25" y="49"/>
                </a:lnTo>
                <a:lnTo>
                  <a:pt x="25" y="49"/>
                </a:lnTo>
                <a:lnTo>
                  <a:pt x="24" y="48"/>
                </a:lnTo>
                <a:lnTo>
                  <a:pt x="24" y="48"/>
                </a:lnTo>
                <a:lnTo>
                  <a:pt x="22" y="48"/>
                </a:lnTo>
                <a:lnTo>
                  <a:pt x="22" y="48"/>
                </a:lnTo>
                <a:lnTo>
                  <a:pt x="22" y="49"/>
                </a:lnTo>
                <a:lnTo>
                  <a:pt x="21" y="49"/>
                </a:lnTo>
                <a:lnTo>
                  <a:pt x="21" y="49"/>
                </a:lnTo>
                <a:lnTo>
                  <a:pt x="21" y="48"/>
                </a:lnTo>
                <a:lnTo>
                  <a:pt x="21" y="47"/>
                </a:lnTo>
                <a:lnTo>
                  <a:pt x="21" y="47"/>
                </a:lnTo>
                <a:lnTo>
                  <a:pt x="20" y="47"/>
                </a:lnTo>
                <a:lnTo>
                  <a:pt x="19" y="47"/>
                </a:lnTo>
                <a:lnTo>
                  <a:pt x="20" y="46"/>
                </a:lnTo>
                <a:lnTo>
                  <a:pt x="20" y="46"/>
                </a:lnTo>
                <a:lnTo>
                  <a:pt x="20" y="44"/>
                </a:lnTo>
                <a:lnTo>
                  <a:pt x="20" y="44"/>
                </a:lnTo>
                <a:lnTo>
                  <a:pt x="19" y="44"/>
                </a:lnTo>
                <a:lnTo>
                  <a:pt x="19" y="44"/>
                </a:lnTo>
                <a:lnTo>
                  <a:pt x="19" y="44"/>
                </a:lnTo>
                <a:lnTo>
                  <a:pt x="19" y="44"/>
                </a:lnTo>
                <a:lnTo>
                  <a:pt x="17" y="44"/>
                </a:lnTo>
                <a:lnTo>
                  <a:pt x="16" y="43"/>
                </a:lnTo>
                <a:lnTo>
                  <a:pt x="16" y="43"/>
                </a:lnTo>
                <a:lnTo>
                  <a:pt x="16" y="43"/>
                </a:lnTo>
                <a:lnTo>
                  <a:pt x="16" y="43"/>
                </a:lnTo>
                <a:lnTo>
                  <a:pt x="16" y="42"/>
                </a:lnTo>
                <a:lnTo>
                  <a:pt x="15" y="42"/>
                </a:lnTo>
                <a:lnTo>
                  <a:pt x="13" y="43"/>
                </a:lnTo>
                <a:lnTo>
                  <a:pt x="13" y="42"/>
                </a:lnTo>
                <a:lnTo>
                  <a:pt x="13" y="42"/>
                </a:lnTo>
                <a:lnTo>
                  <a:pt x="13" y="42"/>
                </a:lnTo>
                <a:lnTo>
                  <a:pt x="13" y="42"/>
                </a:lnTo>
                <a:lnTo>
                  <a:pt x="13" y="42"/>
                </a:lnTo>
                <a:lnTo>
                  <a:pt x="13" y="42"/>
                </a:lnTo>
                <a:lnTo>
                  <a:pt x="13" y="41"/>
                </a:lnTo>
                <a:lnTo>
                  <a:pt x="13" y="41"/>
                </a:lnTo>
                <a:lnTo>
                  <a:pt x="13" y="39"/>
                </a:lnTo>
                <a:lnTo>
                  <a:pt x="12" y="39"/>
                </a:lnTo>
                <a:lnTo>
                  <a:pt x="11" y="41"/>
                </a:lnTo>
                <a:lnTo>
                  <a:pt x="11" y="39"/>
                </a:lnTo>
                <a:lnTo>
                  <a:pt x="11" y="38"/>
                </a:lnTo>
                <a:lnTo>
                  <a:pt x="11" y="37"/>
                </a:lnTo>
                <a:lnTo>
                  <a:pt x="11" y="37"/>
                </a:lnTo>
                <a:lnTo>
                  <a:pt x="11" y="37"/>
                </a:lnTo>
                <a:lnTo>
                  <a:pt x="11" y="37"/>
                </a:lnTo>
                <a:lnTo>
                  <a:pt x="11" y="37"/>
                </a:lnTo>
                <a:lnTo>
                  <a:pt x="11" y="36"/>
                </a:lnTo>
                <a:lnTo>
                  <a:pt x="11" y="34"/>
                </a:lnTo>
                <a:lnTo>
                  <a:pt x="11" y="34"/>
                </a:lnTo>
                <a:lnTo>
                  <a:pt x="11" y="34"/>
                </a:lnTo>
                <a:lnTo>
                  <a:pt x="11" y="34"/>
                </a:lnTo>
                <a:lnTo>
                  <a:pt x="10" y="34"/>
                </a:lnTo>
                <a:lnTo>
                  <a:pt x="10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7" y="34"/>
                </a:lnTo>
                <a:lnTo>
                  <a:pt x="8" y="33"/>
                </a:lnTo>
                <a:lnTo>
                  <a:pt x="7" y="33"/>
                </a:lnTo>
                <a:lnTo>
                  <a:pt x="6" y="32"/>
                </a:lnTo>
                <a:lnTo>
                  <a:pt x="6" y="32"/>
                </a:lnTo>
                <a:lnTo>
                  <a:pt x="6" y="31"/>
                </a:lnTo>
                <a:lnTo>
                  <a:pt x="6" y="31"/>
                </a:lnTo>
                <a:lnTo>
                  <a:pt x="6" y="31"/>
                </a:lnTo>
                <a:lnTo>
                  <a:pt x="5" y="31"/>
                </a:lnTo>
                <a:lnTo>
                  <a:pt x="5" y="31"/>
                </a:lnTo>
                <a:lnTo>
                  <a:pt x="3" y="32"/>
                </a:lnTo>
                <a:lnTo>
                  <a:pt x="3" y="31"/>
                </a:lnTo>
                <a:lnTo>
                  <a:pt x="2" y="31"/>
                </a:lnTo>
                <a:lnTo>
                  <a:pt x="2" y="31"/>
                </a:lnTo>
                <a:lnTo>
                  <a:pt x="2" y="31"/>
                </a:lnTo>
                <a:lnTo>
                  <a:pt x="2" y="31"/>
                </a:lnTo>
                <a:lnTo>
                  <a:pt x="1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29"/>
                </a:lnTo>
                <a:lnTo>
                  <a:pt x="0" y="28"/>
                </a:lnTo>
                <a:lnTo>
                  <a:pt x="0" y="28"/>
                </a:lnTo>
                <a:lnTo>
                  <a:pt x="0" y="28"/>
                </a:lnTo>
                <a:lnTo>
                  <a:pt x="1" y="28"/>
                </a:lnTo>
                <a:lnTo>
                  <a:pt x="1" y="28"/>
                </a:lnTo>
                <a:lnTo>
                  <a:pt x="1" y="27"/>
                </a:lnTo>
                <a:lnTo>
                  <a:pt x="1" y="27"/>
                </a:lnTo>
                <a:lnTo>
                  <a:pt x="2" y="27"/>
                </a:lnTo>
                <a:lnTo>
                  <a:pt x="2" y="27"/>
                </a:lnTo>
                <a:lnTo>
                  <a:pt x="2" y="26"/>
                </a:lnTo>
                <a:lnTo>
                  <a:pt x="2" y="26"/>
                </a:lnTo>
                <a:lnTo>
                  <a:pt x="2" y="26"/>
                </a:lnTo>
                <a:lnTo>
                  <a:pt x="2" y="26"/>
                </a:lnTo>
                <a:lnTo>
                  <a:pt x="2" y="26"/>
                </a:lnTo>
                <a:lnTo>
                  <a:pt x="2" y="24"/>
                </a:lnTo>
                <a:lnTo>
                  <a:pt x="3" y="24"/>
                </a:lnTo>
                <a:lnTo>
                  <a:pt x="3" y="26"/>
                </a:lnTo>
                <a:lnTo>
                  <a:pt x="2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5" y="26"/>
                </a:lnTo>
                <a:lnTo>
                  <a:pt x="5" y="26"/>
                </a:lnTo>
                <a:lnTo>
                  <a:pt x="5" y="26"/>
                </a:lnTo>
                <a:lnTo>
                  <a:pt x="5" y="26"/>
                </a:lnTo>
                <a:lnTo>
                  <a:pt x="5" y="26"/>
                </a:lnTo>
                <a:lnTo>
                  <a:pt x="5" y="26"/>
                </a:lnTo>
                <a:lnTo>
                  <a:pt x="5" y="24"/>
                </a:lnTo>
                <a:lnTo>
                  <a:pt x="3" y="24"/>
                </a:lnTo>
                <a:lnTo>
                  <a:pt x="5" y="24"/>
                </a:lnTo>
                <a:lnTo>
                  <a:pt x="5" y="24"/>
                </a:lnTo>
                <a:lnTo>
                  <a:pt x="6" y="26"/>
                </a:lnTo>
                <a:lnTo>
                  <a:pt x="6" y="26"/>
                </a:lnTo>
                <a:lnTo>
                  <a:pt x="6" y="24"/>
                </a:lnTo>
                <a:lnTo>
                  <a:pt x="7" y="23"/>
                </a:lnTo>
                <a:lnTo>
                  <a:pt x="8" y="23"/>
                </a:lnTo>
                <a:lnTo>
                  <a:pt x="8" y="24"/>
                </a:lnTo>
                <a:lnTo>
                  <a:pt x="8" y="24"/>
                </a:lnTo>
                <a:lnTo>
                  <a:pt x="10" y="24"/>
                </a:lnTo>
                <a:lnTo>
                  <a:pt x="11" y="24"/>
                </a:lnTo>
                <a:lnTo>
                  <a:pt x="11" y="24"/>
                </a:lnTo>
                <a:lnTo>
                  <a:pt x="10" y="26"/>
                </a:lnTo>
                <a:lnTo>
                  <a:pt x="11" y="26"/>
                </a:lnTo>
                <a:lnTo>
                  <a:pt x="11" y="26"/>
                </a:lnTo>
                <a:lnTo>
                  <a:pt x="11" y="26"/>
                </a:lnTo>
                <a:lnTo>
                  <a:pt x="11" y="27"/>
                </a:lnTo>
                <a:lnTo>
                  <a:pt x="11" y="27"/>
                </a:lnTo>
                <a:lnTo>
                  <a:pt x="10" y="27"/>
                </a:lnTo>
                <a:lnTo>
                  <a:pt x="10" y="27"/>
                </a:lnTo>
                <a:lnTo>
                  <a:pt x="8" y="28"/>
                </a:lnTo>
                <a:lnTo>
                  <a:pt x="8" y="28"/>
                </a:lnTo>
                <a:lnTo>
                  <a:pt x="8" y="28"/>
                </a:lnTo>
                <a:lnTo>
                  <a:pt x="10" y="28"/>
                </a:lnTo>
                <a:lnTo>
                  <a:pt x="11" y="28"/>
                </a:lnTo>
                <a:lnTo>
                  <a:pt x="11" y="31"/>
                </a:lnTo>
                <a:lnTo>
                  <a:pt x="11" y="31"/>
                </a:lnTo>
                <a:lnTo>
                  <a:pt x="11" y="31"/>
                </a:lnTo>
                <a:lnTo>
                  <a:pt x="12" y="31"/>
                </a:lnTo>
                <a:lnTo>
                  <a:pt x="13" y="31"/>
                </a:lnTo>
                <a:lnTo>
                  <a:pt x="13" y="28"/>
                </a:lnTo>
                <a:lnTo>
                  <a:pt x="15" y="28"/>
                </a:lnTo>
                <a:lnTo>
                  <a:pt x="16" y="28"/>
                </a:lnTo>
                <a:lnTo>
                  <a:pt x="16" y="28"/>
                </a:lnTo>
                <a:lnTo>
                  <a:pt x="16" y="27"/>
                </a:lnTo>
                <a:lnTo>
                  <a:pt x="16" y="26"/>
                </a:lnTo>
                <a:lnTo>
                  <a:pt x="16" y="26"/>
                </a:lnTo>
                <a:lnTo>
                  <a:pt x="19" y="27"/>
                </a:lnTo>
                <a:lnTo>
                  <a:pt x="19" y="27"/>
                </a:lnTo>
                <a:lnTo>
                  <a:pt x="19" y="28"/>
                </a:lnTo>
                <a:lnTo>
                  <a:pt x="19" y="28"/>
                </a:lnTo>
                <a:lnTo>
                  <a:pt x="19" y="28"/>
                </a:lnTo>
                <a:lnTo>
                  <a:pt x="19" y="29"/>
                </a:lnTo>
                <a:lnTo>
                  <a:pt x="20" y="29"/>
                </a:lnTo>
                <a:lnTo>
                  <a:pt x="20" y="28"/>
                </a:lnTo>
                <a:lnTo>
                  <a:pt x="21" y="28"/>
                </a:lnTo>
                <a:lnTo>
                  <a:pt x="21" y="28"/>
                </a:lnTo>
                <a:lnTo>
                  <a:pt x="21" y="28"/>
                </a:lnTo>
                <a:lnTo>
                  <a:pt x="21" y="28"/>
                </a:lnTo>
                <a:lnTo>
                  <a:pt x="22" y="28"/>
                </a:lnTo>
                <a:lnTo>
                  <a:pt x="22" y="28"/>
                </a:lnTo>
                <a:lnTo>
                  <a:pt x="25" y="26"/>
                </a:lnTo>
                <a:lnTo>
                  <a:pt x="25" y="26"/>
                </a:lnTo>
                <a:lnTo>
                  <a:pt x="25" y="26"/>
                </a:lnTo>
                <a:lnTo>
                  <a:pt x="26" y="26"/>
                </a:lnTo>
                <a:lnTo>
                  <a:pt x="27" y="26"/>
                </a:lnTo>
                <a:lnTo>
                  <a:pt x="27" y="26"/>
                </a:lnTo>
                <a:lnTo>
                  <a:pt x="27" y="26"/>
                </a:lnTo>
                <a:lnTo>
                  <a:pt x="27" y="27"/>
                </a:lnTo>
                <a:lnTo>
                  <a:pt x="27" y="27"/>
                </a:lnTo>
                <a:lnTo>
                  <a:pt x="27" y="28"/>
                </a:lnTo>
                <a:lnTo>
                  <a:pt x="29" y="28"/>
                </a:lnTo>
                <a:lnTo>
                  <a:pt x="29" y="27"/>
                </a:lnTo>
                <a:lnTo>
                  <a:pt x="30" y="28"/>
                </a:lnTo>
                <a:lnTo>
                  <a:pt x="30" y="26"/>
                </a:lnTo>
                <a:lnTo>
                  <a:pt x="30" y="26"/>
                </a:lnTo>
                <a:lnTo>
                  <a:pt x="30" y="26"/>
                </a:lnTo>
                <a:lnTo>
                  <a:pt x="31" y="27"/>
                </a:lnTo>
                <a:lnTo>
                  <a:pt x="32" y="27"/>
                </a:lnTo>
                <a:lnTo>
                  <a:pt x="31" y="28"/>
                </a:lnTo>
                <a:lnTo>
                  <a:pt x="32" y="28"/>
                </a:lnTo>
                <a:lnTo>
                  <a:pt x="32" y="28"/>
                </a:lnTo>
                <a:lnTo>
                  <a:pt x="32" y="27"/>
                </a:lnTo>
                <a:lnTo>
                  <a:pt x="32" y="27"/>
                </a:lnTo>
                <a:lnTo>
                  <a:pt x="32" y="26"/>
                </a:lnTo>
                <a:lnTo>
                  <a:pt x="34" y="27"/>
                </a:lnTo>
                <a:lnTo>
                  <a:pt x="34" y="27"/>
                </a:lnTo>
                <a:lnTo>
                  <a:pt x="35" y="27"/>
                </a:lnTo>
                <a:lnTo>
                  <a:pt x="35" y="26"/>
                </a:lnTo>
                <a:lnTo>
                  <a:pt x="34" y="26"/>
                </a:lnTo>
                <a:lnTo>
                  <a:pt x="34" y="26"/>
                </a:lnTo>
                <a:lnTo>
                  <a:pt x="34" y="26"/>
                </a:lnTo>
                <a:lnTo>
                  <a:pt x="34" y="24"/>
                </a:lnTo>
                <a:lnTo>
                  <a:pt x="34" y="23"/>
                </a:lnTo>
                <a:lnTo>
                  <a:pt x="34" y="23"/>
                </a:lnTo>
                <a:lnTo>
                  <a:pt x="34" y="23"/>
                </a:lnTo>
                <a:lnTo>
                  <a:pt x="34" y="23"/>
                </a:lnTo>
                <a:lnTo>
                  <a:pt x="35" y="21"/>
                </a:lnTo>
                <a:lnTo>
                  <a:pt x="35" y="21"/>
                </a:lnTo>
                <a:lnTo>
                  <a:pt x="35" y="21"/>
                </a:lnTo>
                <a:lnTo>
                  <a:pt x="35" y="18"/>
                </a:lnTo>
                <a:lnTo>
                  <a:pt x="35" y="17"/>
                </a:lnTo>
                <a:lnTo>
                  <a:pt x="35" y="15"/>
                </a:lnTo>
                <a:lnTo>
                  <a:pt x="35" y="13"/>
                </a:lnTo>
                <a:lnTo>
                  <a:pt x="35" y="12"/>
                </a:lnTo>
                <a:lnTo>
                  <a:pt x="35" y="12"/>
                </a:lnTo>
                <a:lnTo>
                  <a:pt x="37" y="12"/>
                </a:lnTo>
                <a:lnTo>
                  <a:pt x="37" y="12"/>
                </a:lnTo>
                <a:lnTo>
                  <a:pt x="37" y="10"/>
                </a:lnTo>
                <a:lnTo>
                  <a:pt x="37" y="8"/>
                </a:lnTo>
                <a:lnTo>
                  <a:pt x="36" y="8"/>
                </a:lnTo>
                <a:lnTo>
                  <a:pt x="35" y="7"/>
                </a:lnTo>
                <a:lnTo>
                  <a:pt x="35" y="7"/>
                </a:lnTo>
                <a:lnTo>
                  <a:pt x="34" y="5"/>
                </a:lnTo>
                <a:lnTo>
                  <a:pt x="34" y="5"/>
                </a:lnTo>
                <a:lnTo>
                  <a:pt x="34" y="4"/>
                </a:lnTo>
                <a:lnTo>
                  <a:pt x="35" y="4"/>
                </a:lnTo>
                <a:lnTo>
                  <a:pt x="35" y="3"/>
                </a:lnTo>
                <a:lnTo>
                  <a:pt x="35" y="2"/>
                </a:lnTo>
                <a:lnTo>
                  <a:pt x="35" y="2"/>
                </a:lnTo>
                <a:lnTo>
                  <a:pt x="36" y="3"/>
                </a:lnTo>
                <a:lnTo>
                  <a:pt x="36" y="4"/>
                </a:lnTo>
                <a:lnTo>
                  <a:pt x="37" y="4"/>
                </a:lnTo>
                <a:lnTo>
                  <a:pt x="37" y="3"/>
                </a:lnTo>
                <a:lnTo>
                  <a:pt x="39" y="4"/>
                </a:lnTo>
                <a:lnTo>
                  <a:pt x="40" y="4"/>
                </a:lnTo>
                <a:lnTo>
                  <a:pt x="40" y="4"/>
                </a:lnTo>
                <a:lnTo>
                  <a:pt x="40" y="5"/>
                </a:lnTo>
                <a:lnTo>
                  <a:pt x="40" y="7"/>
                </a:lnTo>
                <a:lnTo>
                  <a:pt x="41" y="7"/>
                </a:lnTo>
                <a:lnTo>
                  <a:pt x="42" y="7"/>
                </a:lnTo>
                <a:lnTo>
                  <a:pt x="42" y="8"/>
                </a:lnTo>
                <a:lnTo>
                  <a:pt x="44" y="9"/>
                </a:lnTo>
                <a:lnTo>
                  <a:pt x="44" y="9"/>
                </a:lnTo>
                <a:lnTo>
                  <a:pt x="45" y="9"/>
                </a:lnTo>
                <a:lnTo>
                  <a:pt x="46" y="9"/>
                </a:lnTo>
                <a:lnTo>
                  <a:pt x="46" y="9"/>
                </a:lnTo>
                <a:lnTo>
                  <a:pt x="47" y="8"/>
                </a:lnTo>
                <a:lnTo>
                  <a:pt x="49" y="8"/>
                </a:lnTo>
                <a:lnTo>
                  <a:pt x="49" y="8"/>
                </a:lnTo>
                <a:lnTo>
                  <a:pt x="50" y="8"/>
                </a:lnTo>
                <a:lnTo>
                  <a:pt x="51" y="9"/>
                </a:lnTo>
                <a:lnTo>
                  <a:pt x="51" y="8"/>
                </a:lnTo>
                <a:lnTo>
                  <a:pt x="51" y="7"/>
                </a:lnTo>
                <a:lnTo>
                  <a:pt x="51" y="7"/>
                </a:lnTo>
                <a:lnTo>
                  <a:pt x="51" y="5"/>
                </a:lnTo>
                <a:lnTo>
                  <a:pt x="51" y="4"/>
                </a:lnTo>
                <a:lnTo>
                  <a:pt x="53" y="4"/>
                </a:lnTo>
                <a:lnTo>
                  <a:pt x="53" y="3"/>
                </a:lnTo>
                <a:lnTo>
                  <a:pt x="54" y="2"/>
                </a:lnTo>
                <a:lnTo>
                  <a:pt x="54" y="2"/>
                </a:lnTo>
                <a:lnTo>
                  <a:pt x="54" y="2"/>
                </a:lnTo>
                <a:lnTo>
                  <a:pt x="54" y="0"/>
                </a:lnTo>
                <a:lnTo>
                  <a:pt x="55" y="0"/>
                </a:lnTo>
                <a:lnTo>
                  <a:pt x="56" y="0"/>
                </a:lnTo>
                <a:lnTo>
                  <a:pt x="56" y="0"/>
                </a:lnTo>
                <a:lnTo>
                  <a:pt x="58" y="0"/>
                </a:lnTo>
                <a:lnTo>
                  <a:pt x="59" y="0"/>
                </a:lnTo>
                <a:lnTo>
                  <a:pt x="59" y="0"/>
                </a:lnTo>
                <a:lnTo>
                  <a:pt x="60" y="0"/>
                </a:lnTo>
                <a:lnTo>
                  <a:pt x="61" y="0"/>
                </a:lnTo>
                <a:lnTo>
                  <a:pt x="63" y="0"/>
                </a:lnTo>
                <a:lnTo>
                  <a:pt x="63" y="0"/>
                </a:lnTo>
                <a:lnTo>
                  <a:pt x="64" y="0"/>
                </a:lnTo>
                <a:lnTo>
                  <a:pt x="64" y="2"/>
                </a:lnTo>
                <a:lnTo>
                  <a:pt x="65" y="2"/>
                </a:lnTo>
                <a:lnTo>
                  <a:pt x="65" y="3"/>
                </a:lnTo>
                <a:lnTo>
                  <a:pt x="65" y="3"/>
                </a:lnTo>
                <a:lnTo>
                  <a:pt x="66" y="3"/>
                </a:lnTo>
                <a:lnTo>
                  <a:pt x="66" y="4"/>
                </a:lnTo>
                <a:lnTo>
                  <a:pt x="68" y="4"/>
                </a:lnTo>
                <a:lnTo>
                  <a:pt x="68" y="5"/>
                </a:lnTo>
                <a:lnTo>
                  <a:pt x="68" y="5"/>
                </a:lnTo>
                <a:lnTo>
                  <a:pt x="69" y="5"/>
                </a:lnTo>
                <a:lnTo>
                  <a:pt x="70" y="5"/>
                </a:lnTo>
                <a:lnTo>
                  <a:pt x="70" y="7"/>
                </a:lnTo>
                <a:lnTo>
                  <a:pt x="70" y="7"/>
                </a:lnTo>
                <a:lnTo>
                  <a:pt x="71" y="8"/>
                </a:lnTo>
                <a:lnTo>
                  <a:pt x="71" y="8"/>
                </a:lnTo>
                <a:lnTo>
                  <a:pt x="73" y="8"/>
                </a:lnTo>
                <a:lnTo>
                  <a:pt x="73" y="8"/>
                </a:lnTo>
                <a:lnTo>
                  <a:pt x="74" y="8"/>
                </a:lnTo>
                <a:lnTo>
                  <a:pt x="75" y="8"/>
                </a:lnTo>
                <a:lnTo>
                  <a:pt x="75" y="8"/>
                </a:lnTo>
                <a:lnTo>
                  <a:pt x="76" y="8"/>
                </a:lnTo>
                <a:lnTo>
                  <a:pt x="78" y="8"/>
                </a:lnTo>
                <a:lnTo>
                  <a:pt x="78" y="8"/>
                </a:lnTo>
                <a:lnTo>
                  <a:pt x="79" y="9"/>
                </a:lnTo>
                <a:lnTo>
                  <a:pt x="79" y="9"/>
                </a:lnTo>
                <a:lnTo>
                  <a:pt x="79" y="10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58" name="Freeform 540" hidden="1">
            <a:extLst>
              <a:ext uri="{FF2B5EF4-FFF2-40B4-BE49-F238E27FC236}">
                <a16:creationId xmlns:a16="http://schemas.microsoft.com/office/drawing/2014/main" id="{0D5D1183-5550-4D5E-9EF7-C632D65B908F}"/>
              </a:ext>
            </a:extLst>
          </p:cNvPr>
          <p:cNvSpPr>
            <a:spLocks/>
          </p:cNvSpPr>
          <p:nvPr/>
        </p:nvSpPr>
        <p:spPr bwMode="auto">
          <a:xfrm>
            <a:off x="12911748" y="2654880"/>
            <a:ext cx="888222" cy="1743140"/>
          </a:xfrm>
          <a:custGeom>
            <a:avLst/>
            <a:gdLst>
              <a:gd name="T0" fmla="*/ 80 w 80"/>
              <a:gd name="T1" fmla="*/ 63 h 157"/>
              <a:gd name="T2" fmla="*/ 77 w 80"/>
              <a:gd name="T3" fmla="*/ 76 h 157"/>
              <a:gd name="T4" fmla="*/ 75 w 80"/>
              <a:gd name="T5" fmla="*/ 79 h 157"/>
              <a:gd name="T6" fmla="*/ 72 w 80"/>
              <a:gd name="T7" fmla="*/ 80 h 157"/>
              <a:gd name="T8" fmla="*/ 65 w 80"/>
              <a:gd name="T9" fmla="*/ 81 h 157"/>
              <a:gd name="T10" fmla="*/ 62 w 80"/>
              <a:gd name="T11" fmla="*/ 80 h 157"/>
              <a:gd name="T12" fmla="*/ 54 w 80"/>
              <a:gd name="T13" fmla="*/ 84 h 157"/>
              <a:gd name="T14" fmla="*/ 54 w 80"/>
              <a:gd name="T15" fmla="*/ 79 h 157"/>
              <a:gd name="T16" fmla="*/ 49 w 80"/>
              <a:gd name="T17" fmla="*/ 79 h 157"/>
              <a:gd name="T18" fmla="*/ 46 w 80"/>
              <a:gd name="T19" fmla="*/ 79 h 157"/>
              <a:gd name="T20" fmla="*/ 45 w 80"/>
              <a:gd name="T21" fmla="*/ 80 h 157"/>
              <a:gd name="T22" fmla="*/ 43 w 80"/>
              <a:gd name="T23" fmla="*/ 84 h 157"/>
              <a:gd name="T24" fmla="*/ 49 w 80"/>
              <a:gd name="T25" fmla="*/ 84 h 157"/>
              <a:gd name="T26" fmla="*/ 54 w 80"/>
              <a:gd name="T27" fmla="*/ 87 h 157"/>
              <a:gd name="T28" fmla="*/ 55 w 80"/>
              <a:gd name="T29" fmla="*/ 92 h 157"/>
              <a:gd name="T30" fmla="*/ 59 w 80"/>
              <a:gd name="T31" fmla="*/ 95 h 157"/>
              <a:gd name="T32" fmla="*/ 63 w 80"/>
              <a:gd name="T33" fmla="*/ 99 h 157"/>
              <a:gd name="T34" fmla="*/ 67 w 80"/>
              <a:gd name="T35" fmla="*/ 101 h 157"/>
              <a:gd name="T36" fmla="*/ 68 w 80"/>
              <a:gd name="T37" fmla="*/ 110 h 157"/>
              <a:gd name="T38" fmla="*/ 70 w 80"/>
              <a:gd name="T39" fmla="*/ 114 h 157"/>
              <a:gd name="T40" fmla="*/ 73 w 80"/>
              <a:gd name="T41" fmla="*/ 118 h 157"/>
              <a:gd name="T42" fmla="*/ 70 w 80"/>
              <a:gd name="T43" fmla="*/ 121 h 157"/>
              <a:gd name="T44" fmla="*/ 67 w 80"/>
              <a:gd name="T45" fmla="*/ 124 h 157"/>
              <a:gd name="T46" fmla="*/ 69 w 80"/>
              <a:gd name="T47" fmla="*/ 131 h 157"/>
              <a:gd name="T48" fmla="*/ 65 w 80"/>
              <a:gd name="T49" fmla="*/ 138 h 157"/>
              <a:gd name="T50" fmla="*/ 62 w 80"/>
              <a:gd name="T51" fmla="*/ 144 h 157"/>
              <a:gd name="T52" fmla="*/ 54 w 80"/>
              <a:gd name="T53" fmla="*/ 149 h 157"/>
              <a:gd name="T54" fmla="*/ 46 w 80"/>
              <a:gd name="T55" fmla="*/ 154 h 157"/>
              <a:gd name="T56" fmla="*/ 41 w 80"/>
              <a:gd name="T57" fmla="*/ 147 h 157"/>
              <a:gd name="T58" fmla="*/ 40 w 80"/>
              <a:gd name="T59" fmla="*/ 138 h 157"/>
              <a:gd name="T60" fmla="*/ 40 w 80"/>
              <a:gd name="T61" fmla="*/ 128 h 157"/>
              <a:gd name="T62" fmla="*/ 36 w 80"/>
              <a:gd name="T63" fmla="*/ 118 h 157"/>
              <a:gd name="T64" fmla="*/ 33 w 80"/>
              <a:gd name="T65" fmla="*/ 111 h 157"/>
              <a:gd name="T66" fmla="*/ 30 w 80"/>
              <a:gd name="T67" fmla="*/ 102 h 157"/>
              <a:gd name="T68" fmla="*/ 30 w 80"/>
              <a:gd name="T69" fmla="*/ 94 h 157"/>
              <a:gd name="T70" fmla="*/ 26 w 80"/>
              <a:gd name="T71" fmla="*/ 86 h 157"/>
              <a:gd name="T72" fmla="*/ 26 w 80"/>
              <a:gd name="T73" fmla="*/ 77 h 157"/>
              <a:gd name="T74" fmla="*/ 26 w 80"/>
              <a:gd name="T75" fmla="*/ 68 h 157"/>
              <a:gd name="T76" fmla="*/ 26 w 80"/>
              <a:gd name="T77" fmla="*/ 58 h 157"/>
              <a:gd name="T78" fmla="*/ 22 w 80"/>
              <a:gd name="T79" fmla="*/ 52 h 157"/>
              <a:gd name="T80" fmla="*/ 16 w 80"/>
              <a:gd name="T81" fmla="*/ 46 h 157"/>
              <a:gd name="T82" fmla="*/ 16 w 80"/>
              <a:gd name="T83" fmla="*/ 36 h 157"/>
              <a:gd name="T84" fmla="*/ 11 w 80"/>
              <a:gd name="T85" fmla="*/ 29 h 157"/>
              <a:gd name="T86" fmla="*/ 11 w 80"/>
              <a:gd name="T87" fmla="*/ 21 h 157"/>
              <a:gd name="T88" fmla="*/ 4 w 80"/>
              <a:gd name="T89" fmla="*/ 17 h 157"/>
              <a:gd name="T90" fmla="*/ 2 w 80"/>
              <a:gd name="T91" fmla="*/ 9 h 157"/>
              <a:gd name="T92" fmla="*/ 0 w 80"/>
              <a:gd name="T93" fmla="*/ 0 h 157"/>
              <a:gd name="T94" fmla="*/ 9 w 80"/>
              <a:gd name="T95" fmla="*/ 3 h 157"/>
              <a:gd name="T96" fmla="*/ 19 w 80"/>
              <a:gd name="T97" fmla="*/ 5 h 157"/>
              <a:gd name="T98" fmla="*/ 21 w 80"/>
              <a:gd name="T99" fmla="*/ 14 h 157"/>
              <a:gd name="T100" fmla="*/ 29 w 80"/>
              <a:gd name="T101" fmla="*/ 21 h 157"/>
              <a:gd name="T102" fmla="*/ 30 w 80"/>
              <a:gd name="T103" fmla="*/ 28 h 157"/>
              <a:gd name="T104" fmla="*/ 35 w 80"/>
              <a:gd name="T105" fmla="*/ 28 h 157"/>
              <a:gd name="T106" fmla="*/ 41 w 80"/>
              <a:gd name="T107" fmla="*/ 27 h 157"/>
              <a:gd name="T108" fmla="*/ 48 w 80"/>
              <a:gd name="T109" fmla="*/ 36 h 157"/>
              <a:gd name="T110" fmla="*/ 54 w 80"/>
              <a:gd name="T111" fmla="*/ 41 h 157"/>
              <a:gd name="T112" fmla="*/ 62 w 80"/>
              <a:gd name="T113" fmla="*/ 46 h 157"/>
              <a:gd name="T114" fmla="*/ 70 w 80"/>
              <a:gd name="T115" fmla="*/ 50 h 157"/>
              <a:gd name="T116" fmla="*/ 78 w 80"/>
              <a:gd name="T117" fmla="*/ 55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" h="157">
                <a:moveTo>
                  <a:pt x="78" y="55"/>
                </a:moveTo>
                <a:lnTo>
                  <a:pt x="78" y="55"/>
                </a:lnTo>
                <a:lnTo>
                  <a:pt x="78" y="56"/>
                </a:lnTo>
                <a:lnTo>
                  <a:pt x="78" y="57"/>
                </a:lnTo>
                <a:lnTo>
                  <a:pt x="77" y="57"/>
                </a:lnTo>
                <a:lnTo>
                  <a:pt x="77" y="58"/>
                </a:lnTo>
                <a:lnTo>
                  <a:pt x="77" y="58"/>
                </a:lnTo>
                <a:lnTo>
                  <a:pt x="78" y="60"/>
                </a:lnTo>
                <a:lnTo>
                  <a:pt x="78" y="60"/>
                </a:lnTo>
                <a:lnTo>
                  <a:pt x="79" y="61"/>
                </a:lnTo>
                <a:lnTo>
                  <a:pt x="80" y="61"/>
                </a:lnTo>
                <a:lnTo>
                  <a:pt x="80" y="63"/>
                </a:lnTo>
                <a:lnTo>
                  <a:pt x="80" y="65"/>
                </a:lnTo>
                <a:lnTo>
                  <a:pt x="80" y="65"/>
                </a:lnTo>
                <a:lnTo>
                  <a:pt x="78" y="65"/>
                </a:lnTo>
                <a:lnTo>
                  <a:pt x="78" y="65"/>
                </a:lnTo>
                <a:lnTo>
                  <a:pt x="78" y="66"/>
                </a:lnTo>
                <a:lnTo>
                  <a:pt x="78" y="68"/>
                </a:lnTo>
                <a:lnTo>
                  <a:pt x="78" y="70"/>
                </a:lnTo>
                <a:lnTo>
                  <a:pt x="78" y="71"/>
                </a:lnTo>
                <a:lnTo>
                  <a:pt x="78" y="74"/>
                </a:lnTo>
                <a:lnTo>
                  <a:pt x="78" y="74"/>
                </a:lnTo>
                <a:lnTo>
                  <a:pt x="78" y="74"/>
                </a:lnTo>
                <a:lnTo>
                  <a:pt x="77" y="76"/>
                </a:lnTo>
                <a:lnTo>
                  <a:pt x="77" y="76"/>
                </a:lnTo>
                <a:lnTo>
                  <a:pt x="77" y="76"/>
                </a:lnTo>
                <a:lnTo>
                  <a:pt x="77" y="76"/>
                </a:lnTo>
                <a:lnTo>
                  <a:pt x="77" y="77"/>
                </a:lnTo>
                <a:lnTo>
                  <a:pt x="77" y="79"/>
                </a:lnTo>
                <a:lnTo>
                  <a:pt x="77" y="79"/>
                </a:lnTo>
                <a:lnTo>
                  <a:pt x="77" y="79"/>
                </a:lnTo>
                <a:lnTo>
                  <a:pt x="78" y="79"/>
                </a:lnTo>
                <a:lnTo>
                  <a:pt x="78" y="80"/>
                </a:lnTo>
                <a:lnTo>
                  <a:pt x="77" y="80"/>
                </a:lnTo>
                <a:lnTo>
                  <a:pt x="77" y="80"/>
                </a:lnTo>
                <a:lnTo>
                  <a:pt x="75" y="79"/>
                </a:lnTo>
                <a:lnTo>
                  <a:pt x="75" y="80"/>
                </a:lnTo>
                <a:lnTo>
                  <a:pt x="75" y="80"/>
                </a:lnTo>
                <a:lnTo>
                  <a:pt x="75" y="81"/>
                </a:lnTo>
                <a:lnTo>
                  <a:pt x="75" y="81"/>
                </a:lnTo>
                <a:lnTo>
                  <a:pt x="74" y="81"/>
                </a:lnTo>
                <a:lnTo>
                  <a:pt x="75" y="80"/>
                </a:lnTo>
                <a:lnTo>
                  <a:pt x="74" y="80"/>
                </a:lnTo>
                <a:lnTo>
                  <a:pt x="73" y="79"/>
                </a:lnTo>
                <a:lnTo>
                  <a:pt x="73" y="79"/>
                </a:lnTo>
                <a:lnTo>
                  <a:pt x="73" y="79"/>
                </a:lnTo>
                <a:lnTo>
                  <a:pt x="73" y="81"/>
                </a:lnTo>
                <a:lnTo>
                  <a:pt x="72" y="80"/>
                </a:lnTo>
                <a:lnTo>
                  <a:pt x="72" y="81"/>
                </a:lnTo>
                <a:lnTo>
                  <a:pt x="70" y="81"/>
                </a:lnTo>
                <a:lnTo>
                  <a:pt x="70" y="80"/>
                </a:lnTo>
                <a:lnTo>
                  <a:pt x="70" y="80"/>
                </a:lnTo>
                <a:lnTo>
                  <a:pt x="70" y="79"/>
                </a:lnTo>
                <a:lnTo>
                  <a:pt x="70" y="79"/>
                </a:lnTo>
                <a:lnTo>
                  <a:pt x="70" y="79"/>
                </a:lnTo>
                <a:lnTo>
                  <a:pt x="69" y="79"/>
                </a:lnTo>
                <a:lnTo>
                  <a:pt x="68" y="79"/>
                </a:lnTo>
                <a:lnTo>
                  <a:pt x="68" y="79"/>
                </a:lnTo>
                <a:lnTo>
                  <a:pt x="68" y="79"/>
                </a:lnTo>
                <a:lnTo>
                  <a:pt x="65" y="81"/>
                </a:lnTo>
                <a:lnTo>
                  <a:pt x="65" y="81"/>
                </a:lnTo>
                <a:lnTo>
                  <a:pt x="64" y="81"/>
                </a:lnTo>
                <a:lnTo>
                  <a:pt x="64" y="81"/>
                </a:lnTo>
                <a:lnTo>
                  <a:pt x="64" y="81"/>
                </a:lnTo>
                <a:lnTo>
                  <a:pt x="64" y="81"/>
                </a:lnTo>
                <a:lnTo>
                  <a:pt x="63" y="81"/>
                </a:lnTo>
                <a:lnTo>
                  <a:pt x="63" y="82"/>
                </a:lnTo>
                <a:lnTo>
                  <a:pt x="62" y="82"/>
                </a:lnTo>
                <a:lnTo>
                  <a:pt x="62" y="81"/>
                </a:lnTo>
                <a:lnTo>
                  <a:pt x="62" y="81"/>
                </a:lnTo>
                <a:lnTo>
                  <a:pt x="62" y="81"/>
                </a:lnTo>
                <a:lnTo>
                  <a:pt x="62" y="80"/>
                </a:lnTo>
                <a:lnTo>
                  <a:pt x="62" y="80"/>
                </a:lnTo>
                <a:lnTo>
                  <a:pt x="59" y="79"/>
                </a:lnTo>
                <a:lnTo>
                  <a:pt x="59" y="79"/>
                </a:lnTo>
                <a:lnTo>
                  <a:pt x="59" y="80"/>
                </a:lnTo>
                <a:lnTo>
                  <a:pt x="59" y="81"/>
                </a:lnTo>
                <a:lnTo>
                  <a:pt x="59" y="81"/>
                </a:lnTo>
                <a:lnTo>
                  <a:pt x="58" y="81"/>
                </a:lnTo>
                <a:lnTo>
                  <a:pt x="56" y="81"/>
                </a:lnTo>
                <a:lnTo>
                  <a:pt x="56" y="84"/>
                </a:lnTo>
                <a:lnTo>
                  <a:pt x="55" y="84"/>
                </a:lnTo>
                <a:lnTo>
                  <a:pt x="54" y="84"/>
                </a:lnTo>
                <a:lnTo>
                  <a:pt x="54" y="84"/>
                </a:lnTo>
                <a:lnTo>
                  <a:pt x="54" y="84"/>
                </a:lnTo>
                <a:lnTo>
                  <a:pt x="54" y="81"/>
                </a:lnTo>
                <a:lnTo>
                  <a:pt x="53" y="81"/>
                </a:lnTo>
                <a:lnTo>
                  <a:pt x="51" y="81"/>
                </a:lnTo>
                <a:lnTo>
                  <a:pt x="51" y="81"/>
                </a:lnTo>
                <a:lnTo>
                  <a:pt x="51" y="81"/>
                </a:lnTo>
                <a:lnTo>
                  <a:pt x="53" y="80"/>
                </a:lnTo>
                <a:lnTo>
                  <a:pt x="53" y="80"/>
                </a:lnTo>
                <a:lnTo>
                  <a:pt x="54" y="80"/>
                </a:lnTo>
                <a:lnTo>
                  <a:pt x="54" y="80"/>
                </a:lnTo>
                <a:lnTo>
                  <a:pt x="54" y="79"/>
                </a:lnTo>
                <a:lnTo>
                  <a:pt x="54" y="79"/>
                </a:lnTo>
                <a:lnTo>
                  <a:pt x="54" y="79"/>
                </a:lnTo>
                <a:lnTo>
                  <a:pt x="53" y="79"/>
                </a:lnTo>
                <a:lnTo>
                  <a:pt x="54" y="77"/>
                </a:lnTo>
                <a:lnTo>
                  <a:pt x="54" y="77"/>
                </a:lnTo>
                <a:lnTo>
                  <a:pt x="53" y="77"/>
                </a:lnTo>
                <a:lnTo>
                  <a:pt x="51" y="77"/>
                </a:lnTo>
                <a:lnTo>
                  <a:pt x="51" y="77"/>
                </a:lnTo>
                <a:lnTo>
                  <a:pt x="51" y="76"/>
                </a:lnTo>
                <a:lnTo>
                  <a:pt x="50" y="76"/>
                </a:lnTo>
                <a:lnTo>
                  <a:pt x="49" y="77"/>
                </a:lnTo>
                <a:lnTo>
                  <a:pt x="49" y="79"/>
                </a:lnTo>
                <a:lnTo>
                  <a:pt x="49" y="79"/>
                </a:lnTo>
                <a:lnTo>
                  <a:pt x="48" y="77"/>
                </a:lnTo>
                <a:lnTo>
                  <a:pt x="48" y="77"/>
                </a:lnTo>
                <a:lnTo>
                  <a:pt x="46" y="77"/>
                </a:lnTo>
                <a:lnTo>
                  <a:pt x="48" y="77"/>
                </a:lnTo>
                <a:lnTo>
                  <a:pt x="48" y="79"/>
                </a:lnTo>
                <a:lnTo>
                  <a:pt x="48" y="79"/>
                </a:lnTo>
                <a:lnTo>
                  <a:pt x="48" y="79"/>
                </a:lnTo>
                <a:lnTo>
                  <a:pt x="48" y="79"/>
                </a:lnTo>
                <a:lnTo>
                  <a:pt x="48" y="79"/>
                </a:lnTo>
                <a:lnTo>
                  <a:pt x="48" y="79"/>
                </a:lnTo>
                <a:lnTo>
                  <a:pt x="46" y="79"/>
                </a:lnTo>
                <a:lnTo>
                  <a:pt x="46" y="79"/>
                </a:lnTo>
                <a:lnTo>
                  <a:pt x="46" y="79"/>
                </a:lnTo>
                <a:lnTo>
                  <a:pt x="45" y="79"/>
                </a:lnTo>
                <a:lnTo>
                  <a:pt x="46" y="79"/>
                </a:lnTo>
                <a:lnTo>
                  <a:pt x="46" y="77"/>
                </a:lnTo>
                <a:lnTo>
                  <a:pt x="45" y="77"/>
                </a:lnTo>
                <a:lnTo>
                  <a:pt x="45" y="79"/>
                </a:lnTo>
                <a:lnTo>
                  <a:pt x="45" y="79"/>
                </a:lnTo>
                <a:lnTo>
                  <a:pt x="45" y="79"/>
                </a:lnTo>
                <a:lnTo>
                  <a:pt x="45" y="79"/>
                </a:lnTo>
                <a:lnTo>
                  <a:pt x="45" y="79"/>
                </a:lnTo>
                <a:lnTo>
                  <a:pt x="45" y="80"/>
                </a:lnTo>
                <a:lnTo>
                  <a:pt x="45" y="80"/>
                </a:lnTo>
                <a:lnTo>
                  <a:pt x="44" y="80"/>
                </a:lnTo>
                <a:lnTo>
                  <a:pt x="44" y="80"/>
                </a:lnTo>
                <a:lnTo>
                  <a:pt x="44" y="81"/>
                </a:lnTo>
                <a:lnTo>
                  <a:pt x="44" y="81"/>
                </a:lnTo>
                <a:lnTo>
                  <a:pt x="43" y="81"/>
                </a:lnTo>
                <a:lnTo>
                  <a:pt x="43" y="81"/>
                </a:lnTo>
                <a:lnTo>
                  <a:pt x="43" y="81"/>
                </a:lnTo>
                <a:lnTo>
                  <a:pt x="43" y="82"/>
                </a:lnTo>
                <a:lnTo>
                  <a:pt x="43" y="84"/>
                </a:lnTo>
                <a:lnTo>
                  <a:pt x="43" y="84"/>
                </a:lnTo>
                <a:lnTo>
                  <a:pt x="43" y="84"/>
                </a:lnTo>
                <a:lnTo>
                  <a:pt x="43" y="84"/>
                </a:lnTo>
                <a:lnTo>
                  <a:pt x="44" y="84"/>
                </a:lnTo>
                <a:lnTo>
                  <a:pt x="45" y="84"/>
                </a:lnTo>
                <a:lnTo>
                  <a:pt x="45" y="84"/>
                </a:lnTo>
                <a:lnTo>
                  <a:pt x="45" y="84"/>
                </a:lnTo>
                <a:lnTo>
                  <a:pt x="45" y="84"/>
                </a:lnTo>
                <a:lnTo>
                  <a:pt x="46" y="84"/>
                </a:lnTo>
                <a:lnTo>
                  <a:pt x="46" y="85"/>
                </a:lnTo>
                <a:lnTo>
                  <a:pt x="48" y="84"/>
                </a:lnTo>
                <a:lnTo>
                  <a:pt x="48" y="84"/>
                </a:lnTo>
                <a:lnTo>
                  <a:pt x="49" y="84"/>
                </a:lnTo>
                <a:lnTo>
                  <a:pt x="49" y="84"/>
                </a:lnTo>
                <a:lnTo>
                  <a:pt x="49" y="84"/>
                </a:lnTo>
                <a:lnTo>
                  <a:pt x="49" y="85"/>
                </a:lnTo>
                <a:lnTo>
                  <a:pt x="49" y="85"/>
                </a:lnTo>
                <a:lnTo>
                  <a:pt x="50" y="86"/>
                </a:lnTo>
                <a:lnTo>
                  <a:pt x="51" y="86"/>
                </a:lnTo>
                <a:lnTo>
                  <a:pt x="50" y="87"/>
                </a:lnTo>
                <a:lnTo>
                  <a:pt x="51" y="87"/>
                </a:lnTo>
                <a:lnTo>
                  <a:pt x="51" y="87"/>
                </a:lnTo>
                <a:lnTo>
                  <a:pt x="51" y="87"/>
                </a:lnTo>
                <a:lnTo>
                  <a:pt x="53" y="87"/>
                </a:lnTo>
                <a:lnTo>
                  <a:pt x="53" y="87"/>
                </a:lnTo>
                <a:lnTo>
                  <a:pt x="54" y="87"/>
                </a:lnTo>
                <a:lnTo>
                  <a:pt x="54" y="87"/>
                </a:lnTo>
                <a:lnTo>
                  <a:pt x="54" y="87"/>
                </a:lnTo>
                <a:lnTo>
                  <a:pt x="54" y="87"/>
                </a:lnTo>
                <a:lnTo>
                  <a:pt x="54" y="89"/>
                </a:lnTo>
                <a:lnTo>
                  <a:pt x="54" y="90"/>
                </a:lnTo>
                <a:lnTo>
                  <a:pt x="54" y="90"/>
                </a:lnTo>
                <a:lnTo>
                  <a:pt x="54" y="90"/>
                </a:lnTo>
                <a:lnTo>
                  <a:pt x="54" y="90"/>
                </a:lnTo>
                <a:lnTo>
                  <a:pt x="54" y="90"/>
                </a:lnTo>
                <a:lnTo>
                  <a:pt x="54" y="91"/>
                </a:lnTo>
                <a:lnTo>
                  <a:pt x="54" y="92"/>
                </a:lnTo>
                <a:lnTo>
                  <a:pt x="54" y="94"/>
                </a:lnTo>
                <a:lnTo>
                  <a:pt x="55" y="92"/>
                </a:lnTo>
                <a:lnTo>
                  <a:pt x="56" y="92"/>
                </a:lnTo>
                <a:lnTo>
                  <a:pt x="56" y="94"/>
                </a:lnTo>
                <a:lnTo>
                  <a:pt x="56" y="94"/>
                </a:lnTo>
                <a:lnTo>
                  <a:pt x="56" y="95"/>
                </a:lnTo>
                <a:lnTo>
                  <a:pt x="56" y="95"/>
                </a:lnTo>
                <a:lnTo>
                  <a:pt x="56" y="95"/>
                </a:lnTo>
                <a:lnTo>
                  <a:pt x="56" y="95"/>
                </a:lnTo>
                <a:lnTo>
                  <a:pt x="56" y="95"/>
                </a:lnTo>
                <a:lnTo>
                  <a:pt x="56" y="95"/>
                </a:lnTo>
                <a:lnTo>
                  <a:pt x="56" y="96"/>
                </a:lnTo>
                <a:lnTo>
                  <a:pt x="58" y="95"/>
                </a:lnTo>
                <a:lnTo>
                  <a:pt x="59" y="95"/>
                </a:lnTo>
                <a:lnTo>
                  <a:pt x="59" y="96"/>
                </a:lnTo>
                <a:lnTo>
                  <a:pt x="59" y="96"/>
                </a:lnTo>
                <a:lnTo>
                  <a:pt x="59" y="96"/>
                </a:lnTo>
                <a:lnTo>
                  <a:pt x="59" y="96"/>
                </a:lnTo>
                <a:lnTo>
                  <a:pt x="60" y="97"/>
                </a:lnTo>
                <a:lnTo>
                  <a:pt x="62" y="97"/>
                </a:lnTo>
                <a:lnTo>
                  <a:pt x="62" y="97"/>
                </a:lnTo>
                <a:lnTo>
                  <a:pt x="62" y="97"/>
                </a:lnTo>
                <a:lnTo>
                  <a:pt x="62" y="97"/>
                </a:lnTo>
                <a:lnTo>
                  <a:pt x="63" y="97"/>
                </a:lnTo>
                <a:lnTo>
                  <a:pt x="63" y="97"/>
                </a:lnTo>
                <a:lnTo>
                  <a:pt x="63" y="99"/>
                </a:lnTo>
                <a:lnTo>
                  <a:pt x="63" y="99"/>
                </a:lnTo>
                <a:lnTo>
                  <a:pt x="62" y="100"/>
                </a:lnTo>
                <a:lnTo>
                  <a:pt x="63" y="100"/>
                </a:lnTo>
                <a:lnTo>
                  <a:pt x="64" y="100"/>
                </a:lnTo>
                <a:lnTo>
                  <a:pt x="64" y="100"/>
                </a:lnTo>
                <a:lnTo>
                  <a:pt x="64" y="101"/>
                </a:lnTo>
                <a:lnTo>
                  <a:pt x="64" y="102"/>
                </a:lnTo>
                <a:lnTo>
                  <a:pt x="64" y="102"/>
                </a:lnTo>
                <a:lnTo>
                  <a:pt x="65" y="102"/>
                </a:lnTo>
                <a:lnTo>
                  <a:pt x="65" y="101"/>
                </a:lnTo>
                <a:lnTo>
                  <a:pt x="65" y="101"/>
                </a:lnTo>
                <a:lnTo>
                  <a:pt x="67" y="101"/>
                </a:lnTo>
                <a:lnTo>
                  <a:pt x="67" y="101"/>
                </a:lnTo>
                <a:lnTo>
                  <a:pt x="68" y="102"/>
                </a:lnTo>
                <a:lnTo>
                  <a:pt x="68" y="102"/>
                </a:lnTo>
                <a:lnTo>
                  <a:pt x="68" y="102"/>
                </a:lnTo>
                <a:lnTo>
                  <a:pt x="68" y="104"/>
                </a:lnTo>
                <a:lnTo>
                  <a:pt x="68" y="104"/>
                </a:lnTo>
                <a:lnTo>
                  <a:pt x="68" y="105"/>
                </a:lnTo>
                <a:lnTo>
                  <a:pt x="68" y="106"/>
                </a:lnTo>
                <a:lnTo>
                  <a:pt x="69" y="106"/>
                </a:lnTo>
                <a:lnTo>
                  <a:pt x="69" y="108"/>
                </a:lnTo>
                <a:lnTo>
                  <a:pt x="68" y="109"/>
                </a:lnTo>
                <a:lnTo>
                  <a:pt x="68" y="110"/>
                </a:lnTo>
                <a:lnTo>
                  <a:pt x="68" y="110"/>
                </a:lnTo>
                <a:lnTo>
                  <a:pt x="68" y="111"/>
                </a:lnTo>
                <a:lnTo>
                  <a:pt x="68" y="113"/>
                </a:lnTo>
                <a:lnTo>
                  <a:pt x="68" y="113"/>
                </a:lnTo>
                <a:lnTo>
                  <a:pt x="68" y="114"/>
                </a:lnTo>
                <a:lnTo>
                  <a:pt x="68" y="114"/>
                </a:lnTo>
                <a:lnTo>
                  <a:pt x="68" y="115"/>
                </a:lnTo>
                <a:lnTo>
                  <a:pt x="68" y="115"/>
                </a:lnTo>
                <a:lnTo>
                  <a:pt x="69" y="115"/>
                </a:lnTo>
                <a:lnTo>
                  <a:pt x="69" y="115"/>
                </a:lnTo>
                <a:lnTo>
                  <a:pt x="70" y="114"/>
                </a:lnTo>
                <a:lnTo>
                  <a:pt x="70" y="114"/>
                </a:lnTo>
                <a:lnTo>
                  <a:pt x="70" y="114"/>
                </a:lnTo>
                <a:lnTo>
                  <a:pt x="70" y="115"/>
                </a:lnTo>
                <a:lnTo>
                  <a:pt x="72" y="115"/>
                </a:lnTo>
                <a:lnTo>
                  <a:pt x="73" y="116"/>
                </a:lnTo>
                <a:lnTo>
                  <a:pt x="73" y="116"/>
                </a:lnTo>
                <a:lnTo>
                  <a:pt x="75" y="116"/>
                </a:lnTo>
                <a:lnTo>
                  <a:pt x="75" y="116"/>
                </a:lnTo>
                <a:lnTo>
                  <a:pt x="75" y="118"/>
                </a:lnTo>
                <a:lnTo>
                  <a:pt x="75" y="118"/>
                </a:lnTo>
                <a:lnTo>
                  <a:pt x="75" y="119"/>
                </a:lnTo>
                <a:lnTo>
                  <a:pt x="74" y="118"/>
                </a:lnTo>
                <a:lnTo>
                  <a:pt x="73" y="118"/>
                </a:lnTo>
                <a:lnTo>
                  <a:pt x="73" y="118"/>
                </a:lnTo>
                <a:lnTo>
                  <a:pt x="72" y="118"/>
                </a:lnTo>
                <a:lnTo>
                  <a:pt x="72" y="118"/>
                </a:lnTo>
                <a:lnTo>
                  <a:pt x="70" y="118"/>
                </a:lnTo>
                <a:lnTo>
                  <a:pt x="70" y="118"/>
                </a:lnTo>
                <a:lnTo>
                  <a:pt x="69" y="119"/>
                </a:lnTo>
                <a:lnTo>
                  <a:pt x="68" y="119"/>
                </a:lnTo>
                <a:lnTo>
                  <a:pt x="68" y="119"/>
                </a:lnTo>
                <a:lnTo>
                  <a:pt x="68" y="119"/>
                </a:lnTo>
                <a:lnTo>
                  <a:pt x="68" y="119"/>
                </a:lnTo>
                <a:lnTo>
                  <a:pt x="68" y="120"/>
                </a:lnTo>
                <a:lnTo>
                  <a:pt x="70" y="121"/>
                </a:lnTo>
                <a:lnTo>
                  <a:pt x="70" y="121"/>
                </a:lnTo>
                <a:lnTo>
                  <a:pt x="70" y="121"/>
                </a:lnTo>
                <a:lnTo>
                  <a:pt x="70" y="121"/>
                </a:lnTo>
                <a:lnTo>
                  <a:pt x="70" y="121"/>
                </a:lnTo>
                <a:lnTo>
                  <a:pt x="70" y="121"/>
                </a:lnTo>
                <a:lnTo>
                  <a:pt x="70" y="123"/>
                </a:lnTo>
                <a:lnTo>
                  <a:pt x="68" y="123"/>
                </a:lnTo>
                <a:lnTo>
                  <a:pt x="68" y="121"/>
                </a:lnTo>
                <a:lnTo>
                  <a:pt x="68" y="123"/>
                </a:lnTo>
                <a:lnTo>
                  <a:pt x="67" y="123"/>
                </a:lnTo>
                <a:lnTo>
                  <a:pt x="67" y="123"/>
                </a:lnTo>
                <a:lnTo>
                  <a:pt x="67" y="124"/>
                </a:lnTo>
                <a:lnTo>
                  <a:pt x="67" y="125"/>
                </a:lnTo>
                <a:lnTo>
                  <a:pt x="67" y="125"/>
                </a:lnTo>
                <a:lnTo>
                  <a:pt x="69" y="125"/>
                </a:lnTo>
                <a:lnTo>
                  <a:pt x="70" y="125"/>
                </a:lnTo>
                <a:lnTo>
                  <a:pt x="70" y="126"/>
                </a:lnTo>
                <a:lnTo>
                  <a:pt x="70" y="128"/>
                </a:lnTo>
                <a:lnTo>
                  <a:pt x="70" y="128"/>
                </a:lnTo>
                <a:lnTo>
                  <a:pt x="70" y="128"/>
                </a:lnTo>
                <a:lnTo>
                  <a:pt x="70" y="129"/>
                </a:lnTo>
                <a:lnTo>
                  <a:pt x="70" y="130"/>
                </a:lnTo>
                <a:lnTo>
                  <a:pt x="69" y="130"/>
                </a:lnTo>
                <a:lnTo>
                  <a:pt x="69" y="131"/>
                </a:lnTo>
                <a:lnTo>
                  <a:pt x="69" y="133"/>
                </a:lnTo>
                <a:lnTo>
                  <a:pt x="69" y="133"/>
                </a:lnTo>
                <a:lnTo>
                  <a:pt x="68" y="133"/>
                </a:lnTo>
                <a:lnTo>
                  <a:pt x="68" y="133"/>
                </a:lnTo>
                <a:lnTo>
                  <a:pt x="68" y="133"/>
                </a:lnTo>
                <a:lnTo>
                  <a:pt x="68" y="134"/>
                </a:lnTo>
                <a:lnTo>
                  <a:pt x="68" y="135"/>
                </a:lnTo>
                <a:lnTo>
                  <a:pt x="68" y="135"/>
                </a:lnTo>
                <a:lnTo>
                  <a:pt x="67" y="135"/>
                </a:lnTo>
                <a:lnTo>
                  <a:pt x="65" y="135"/>
                </a:lnTo>
                <a:lnTo>
                  <a:pt x="65" y="136"/>
                </a:lnTo>
                <a:lnTo>
                  <a:pt x="65" y="138"/>
                </a:lnTo>
                <a:lnTo>
                  <a:pt x="65" y="138"/>
                </a:lnTo>
                <a:lnTo>
                  <a:pt x="64" y="138"/>
                </a:lnTo>
                <a:lnTo>
                  <a:pt x="64" y="138"/>
                </a:lnTo>
                <a:lnTo>
                  <a:pt x="64" y="139"/>
                </a:lnTo>
                <a:lnTo>
                  <a:pt x="64" y="140"/>
                </a:lnTo>
                <a:lnTo>
                  <a:pt x="64" y="140"/>
                </a:lnTo>
                <a:lnTo>
                  <a:pt x="64" y="140"/>
                </a:lnTo>
                <a:lnTo>
                  <a:pt x="63" y="142"/>
                </a:lnTo>
                <a:lnTo>
                  <a:pt x="63" y="143"/>
                </a:lnTo>
                <a:lnTo>
                  <a:pt x="63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5"/>
                </a:lnTo>
                <a:lnTo>
                  <a:pt x="60" y="147"/>
                </a:lnTo>
                <a:lnTo>
                  <a:pt x="59" y="147"/>
                </a:lnTo>
                <a:lnTo>
                  <a:pt x="59" y="147"/>
                </a:lnTo>
                <a:lnTo>
                  <a:pt x="58" y="147"/>
                </a:lnTo>
                <a:lnTo>
                  <a:pt x="56" y="147"/>
                </a:lnTo>
                <a:lnTo>
                  <a:pt x="56" y="147"/>
                </a:lnTo>
                <a:lnTo>
                  <a:pt x="56" y="147"/>
                </a:lnTo>
                <a:lnTo>
                  <a:pt x="55" y="148"/>
                </a:lnTo>
                <a:lnTo>
                  <a:pt x="54" y="149"/>
                </a:lnTo>
                <a:lnTo>
                  <a:pt x="54" y="149"/>
                </a:lnTo>
                <a:lnTo>
                  <a:pt x="54" y="149"/>
                </a:lnTo>
                <a:lnTo>
                  <a:pt x="54" y="150"/>
                </a:lnTo>
                <a:lnTo>
                  <a:pt x="54" y="152"/>
                </a:lnTo>
                <a:lnTo>
                  <a:pt x="54" y="152"/>
                </a:lnTo>
                <a:lnTo>
                  <a:pt x="53" y="152"/>
                </a:lnTo>
                <a:lnTo>
                  <a:pt x="51" y="152"/>
                </a:lnTo>
                <a:lnTo>
                  <a:pt x="49" y="157"/>
                </a:lnTo>
                <a:lnTo>
                  <a:pt x="49" y="157"/>
                </a:lnTo>
                <a:lnTo>
                  <a:pt x="49" y="155"/>
                </a:lnTo>
                <a:lnTo>
                  <a:pt x="48" y="155"/>
                </a:lnTo>
                <a:lnTo>
                  <a:pt x="48" y="154"/>
                </a:lnTo>
                <a:lnTo>
                  <a:pt x="46" y="154"/>
                </a:lnTo>
                <a:lnTo>
                  <a:pt x="45" y="154"/>
                </a:lnTo>
                <a:lnTo>
                  <a:pt x="45" y="154"/>
                </a:lnTo>
                <a:lnTo>
                  <a:pt x="44" y="154"/>
                </a:lnTo>
                <a:lnTo>
                  <a:pt x="44" y="153"/>
                </a:lnTo>
                <a:lnTo>
                  <a:pt x="44" y="152"/>
                </a:lnTo>
                <a:lnTo>
                  <a:pt x="43" y="152"/>
                </a:lnTo>
                <a:lnTo>
                  <a:pt x="43" y="150"/>
                </a:lnTo>
                <a:lnTo>
                  <a:pt x="43" y="149"/>
                </a:lnTo>
                <a:lnTo>
                  <a:pt x="43" y="149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0" y="147"/>
                </a:lnTo>
                <a:lnTo>
                  <a:pt x="40" y="147"/>
                </a:lnTo>
                <a:lnTo>
                  <a:pt x="40" y="145"/>
                </a:lnTo>
                <a:lnTo>
                  <a:pt x="40" y="144"/>
                </a:lnTo>
                <a:lnTo>
                  <a:pt x="39" y="144"/>
                </a:lnTo>
                <a:lnTo>
                  <a:pt x="39" y="143"/>
                </a:lnTo>
                <a:lnTo>
                  <a:pt x="39" y="142"/>
                </a:lnTo>
                <a:lnTo>
                  <a:pt x="39" y="140"/>
                </a:lnTo>
                <a:lnTo>
                  <a:pt x="40" y="140"/>
                </a:lnTo>
                <a:lnTo>
                  <a:pt x="40" y="139"/>
                </a:lnTo>
                <a:lnTo>
                  <a:pt x="40" y="138"/>
                </a:lnTo>
                <a:lnTo>
                  <a:pt x="40" y="138"/>
                </a:lnTo>
                <a:lnTo>
                  <a:pt x="40" y="136"/>
                </a:lnTo>
                <a:lnTo>
                  <a:pt x="40" y="135"/>
                </a:lnTo>
                <a:lnTo>
                  <a:pt x="40" y="135"/>
                </a:lnTo>
                <a:lnTo>
                  <a:pt x="40" y="134"/>
                </a:lnTo>
                <a:lnTo>
                  <a:pt x="40" y="133"/>
                </a:lnTo>
                <a:lnTo>
                  <a:pt x="40" y="133"/>
                </a:lnTo>
                <a:lnTo>
                  <a:pt x="39" y="131"/>
                </a:lnTo>
                <a:lnTo>
                  <a:pt x="39" y="130"/>
                </a:lnTo>
                <a:lnTo>
                  <a:pt x="39" y="130"/>
                </a:lnTo>
                <a:lnTo>
                  <a:pt x="40" y="129"/>
                </a:lnTo>
                <a:lnTo>
                  <a:pt x="40" y="128"/>
                </a:lnTo>
                <a:lnTo>
                  <a:pt x="40" y="128"/>
                </a:lnTo>
                <a:lnTo>
                  <a:pt x="39" y="128"/>
                </a:lnTo>
                <a:lnTo>
                  <a:pt x="39" y="125"/>
                </a:lnTo>
                <a:lnTo>
                  <a:pt x="39" y="125"/>
                </a:lnTo>
                <a:lnTo>
                  <a:pt x="39" y="125"/>
                </a:lnTo>
                <a:lnTo>
                  <a:pt x="38" y="124"/>
                </a:lnTo>
                <a:lnTo>
                  <a:pt x="38" y="123"/>
                </a:lnTo>
                <a:lnTo>
                  <a:pt x="38" y="121"/>
                </a:lnTo>
                <a:lnTo>
                  <a:pt x="38" y="121"/>
                </a:lnTo>
                <a:lnTo>
                  <a:pt x="38" y="120"/>
                </a:lnTo>
                <a:lnTo>
                  <a:pt x="38" y="119"/>
                </a:lnTo>
                <a:lnTo>
                  <a:pt x="36" y="119"/>
                </a:lnTo>
                <a:lnTo>
                  <a:pt x="36" y="118"/>
                </a:lnTo>
                <a:lnTo>
                  <a:pt x="36" y="116"/>
                </a:lnTo>
                <a:lnTo>
                  <a:pt x="36" y="116"/>
                </a:lnTo>
                <a:lnTo>
                  <a:pt x="36" y="115"/>
                </a:lnTo>
                <a:lnTo>
                  <a:pt x="36" y="114"/>
                </a:lnTo>
                <a:lnTo>
                  <a:pt x="36" y="114"/>
                </a:lnTo>
                <a:lnTo>
                  <a:pt x="36" y="113"/>
                </a:lnTo>
                <a:lnTo>
                  <a:pt x="35" y="113"/>
                </a:lnTo>
                <a:lnTo>
                  <a:pt x="35" y="113"/>
                </a:lnTo>
                <a:lnTo>
                  <a:pt x="34" y="113"/>
                </a:lnTo>
                <a:lnTo>
                  <a:pt x="33" y="113"/>
                </a:lnTo>
                <a:lnTo>
                  <a:pt x="33" y="113"/>
                </a:lnTo>
                <a:lnTo>
                  <a:pt x="33" y="111"/>
                </a:lnTo>
                <a:lnTo>
                  <a:pt x="31" y="111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1" y="109"/>
                </a:lnTo>
                <a:lnTo>
                  <a:pt x="31" y="109"/>
                </a:lnTo>
                <a:lnTo>
                  <a:pt x="30" y="108"/>
                </a:lnTo>
                <a:lnTo>
                  <a:pt x="30" y="106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2"/>
                </a:lnTo>
                <a:lnTo>
                  <a:pt x="30" y="102"/>
                </a:lnTo>
                <a:lnTo>
                  <a:pt x="30" y="101"/>
                </a:lnTo>
                <a:lnTo>
                  <a:pt x="30" y="100"/>
                </a:lnTo>
                <a:lnTo>
                  <a:pt x="30" y="100"/>
                </a:lnTo>
                <a:lnTo>
                  <a:pt x="30" y="99"/>
                </a:lnTo>
                <a:lnTo>
                  <a:pt x="30" y="97"/>
                </a:lnTo>
                <a:lnTo>
                  <a:pt x="30" y="97"/>
                </a:lnTo>
                <a:lnTo>
                  <a:pt x="30" y="97"/>
                </a:lnTo>
                <a:lnTo>
                  <a:pt x="30" y="96"/>
                </a:lnTo>
                <a:lnTo>
                  <a:pt x="30" y="95"/>
                </a:lnTo>
                <a:lnTo>
                  <a:pt x="30" y="95"/>
                </a:lnTo>
                <a:lnTo>
                  <a:pt x="30" y="94"/>
                </a:lnTo>
                <a:lnTo>
                  <a:pt x="30" y="92"/>
                </a:lnTo>
                <a:lnTo>
                  <a:pt x="30" y="92"/>
                </a:lnTo>
                <a:lnTo>
                  <a:pt x="30" y="91"/>
                </a:lnTo>
                <a:lnTo>
                  <a:pt x="30" y="90"/>
                </a:lnTo>
                <a:lnTo>
                  <a:pt x="30" y="90"/>
                </a:lnTo>
                <a:lnTo>
                  <a:pt x="29" y="89"/>
                </a:lnTo>
                <a:lnTo>
                  <a:pt x="29" y="89"/>
                </a:lnTo>
                <a:lnTo>
                  <a:pt x="27" y="87"/>
                </a:lnTo>
                <a:lnTo>
                  <a:pt x="27" y="87"/>
                </a:lnTo>
                <a:lnTo>
                  <a:pt x="26" y="86"/>
                </a:lnTo>
                <a:lnTo>
                  <a:pt x="26" y="86"/>
                </a:lnTo>
                <a:lnTo>
                  <a:pt x="26" y="86"/>
                </a:lnTo>
                <a:lnTo>
                  <a:pt x="26" y="85"/>
                </a:lnTo>
                <a:lnTo>
                  <a:pt x="26" y="84"/>
                </a:lnTo>
                <a:lnTo>
                  <a:pt x="26" y="84"/>
                </a:lnTo>
                <a:lnTo>
                  <a:pt x="26" y="82"/>
                </a:lnTo>
                <a:lnTo>
                  <a:pt x="27" y="81"/>
                </a:lnTo>
                <a:lnTo>
                  <a:pt x="27" y="81"/>
                </a:lnTo>
                <a:lnTo>
                  <a:pt x="27" y="81"/>
                </a:lnTo>
                <a:lnTo>
                  <a:pt x="27" y="80"/>
                </a:lnTo>
                <a:lnTo>
                  <a:pt x="26" y="79"/>
                </a:lnTo>
                <a:lnTo>
                  <a:pt x="26" y="79"/>
                </a:lnTo>
                <a:lnTo>
                  <a:pt x="26" y="79"/>
                </a:lnTo>
                <a:lnTo>
                  <a:pt x="26" y="77"/>
                </a:lnTo>
                <a:lnTo>
                  <a:pt x="26" y="76"/>
                </a:lnTo>
                <a:lnTo>
                  <a:pt x="25" y="76"/>
                </a:lnTo>
                <a:lnTo>
                  <a:pt x="25" y="76"/>
                </a:lnTo>
                <a:lnTo>
                  <a:pt x="25" y="75"/>
                </a:lnTo>
                <a:lnTo>
                  <a:pt x="25" y="74"/>
                </a:lnTo>
                <a:lnTo>
                  <a:pt x="26" y="74"/>
                </a:lnTo>
                <a:lnTo>
                  <a:pt x="26" y="72"/>
                </a:lnTo>
                <a:lnTo>
                  <a:pt x="26" y="71"/>
                </a:lnTo>
                <a:lnTo>
                  <a:pt x="26" y="71"/>
                </a:lnTo>
                <a:lnTo>
                  <a:pt x="26" y="70"/>
                </a:lnTo>
                <a:lnTo>
                  <a:pt x="26" y="68"/>
                </a:lnTo>
                <a:lnTo>
                  <a:pt x="26" y="68"/>
                </a:lnTo>
                <a:lnTo>
                  <a:pt x="26" y="67"/>
                </a:lnTo>
                <a:lnTo>
                  <a:pt x="26" y="66"/>
                </a:lnTo>
                <a:lnTo>
                  <a:pt x="26" y="66"/>
                </a:lnTo>
                <a:lnTo>
                  <a:pt x="27" y="65"/>
                </a:lnTo>
                <a:lnTo>
                  <a:pt x="26" y="65"/>
                </a:lnTo>
                <a:lnTo>
                  <a:pt x="26" y="63"/>
                </a:lnTo>
                <a:lnTo>
                  <a:pt x="26" y="62"/>
                </a:lnTo>
                <a:lnTo>
                  <a:pt x="26" y="62"/>
                </a:lnTo>
                <a:lnTo>
                  <a:pt x="26" y="61"/>
                </a:lnTo>
                <a:lnTo>
                  <a:pt x="26" y="60"/>
                </a:lnTo>
                <a:lnTo>
                  <a:pt x="26" y="60"/>
                </a:lnTo>
                <a:lnTo>
                  <a:pt x="26" y="58"/>
                </a:lnTo>
                <a:lnTo>
                  <a:pt x="26" y="57"/>
                </a:lnTo>
                <a:lnTo>
                  <a:pt x="27" y="57"/>
                </a:lnTo>
                <a:lnTo>
                  <a:pt x="27" y="57"/>
                </a:lnTo>
                <a:lnTo>
                  <a:pt x="27" y="57"/>
                </a:lnTo>
                <a:lnTo>
                  <a:pt x="27" y="56"/>
                </a:lnTo>
                <a:lnTo>
                  <a:pt x="26" y="55"/>
                </a:lnTo>
                <a:lnTo>
                  <a:pt x="26" y="55"/>
                </a:lnTo>
                <a:lnTo>
                  <a:pt x="26" y="53"/>
                </a:lnTo>
                <a:lnTo>
                  <a:pt x="25" y="53"/>
                </a:lnTo>
                <a:lnTo>
                  <a:pt x="24" y="52"/>
                </a:lnTo>
                <a:lnTo>
                  <a:pt x="24" y="52"/>
                </a:lnTo>
                <a:lnTo>
                  <a:pt x="22" y="52"/>
                </a:lnTo>
                <a:lnTo>
                  <a:pt x="21" y="52"/>
                </a:lnTo>
                <a:lnTo>
                  <a:pt x="21" y="52"/>
                </a:lnTo>
                <a:lnTo>
                  <a:pt x="20" y="52"/>
                </a:lnTo>
                <a:lnTo>
                  <a:pt x="20" y="52"/>
                </a:lnTo>
                <a:lnTo>
                  <a:pt x="19" y="51"/>
                </a:lnTo>
                <a:lnTo>
                  <a:pt x="19" y="51"/>
                </a:lnTo>
                <a:lnTo>
                  <a:pt x="19" y="50"/>
                </a:lnTo>
                <a:lnTo>
                  <a:pt x="17" y="50"/>
                </a:lnTo>
                <a:lnTo>
                  <a:pt x="16" y="48"/>
                </a:lnTo>
                <a:lnTo>
                  <a:pt x="16" y="47"/>
                </a:lnTo>
                <a:lnTo>
                  <a:pt x="16" y="46"/>
                </a:lnTo>
                <a:lnTo>
                  <a:pt x="16" y="46"/>
                </a:lnTo>
                <a:lnTo>
                  <a:pt x="16" y="46"/>
                </a:lnTo>
                <a:lnTo>
                  <a:pt x="16" y="45"/>
                </a:lnTo>
                <a:lnTo>
                  <a:pt x="16" y="43"/>
                </a:lnTo>
                <a:lnTo>
                  <a:pt x="16" y="43"/>
                </a:lnTo>
                <a:lnTo>
                  <a:pt x="16" y="42"/>
                </a:lnTo>
                <a:lnTo>
                  <a:pt x="16" y="41"/>
                </a:lnTo>
                <a:lnTo>
                  <a:pt x="15" y="41"/>
                </a:lnTo>
                <a:lnTo>
                  <a:pt x="16" y="40"/>
                </a:lnTo>
                <a:lnTo>
                  <a:pt x="16" y="38"/>
                </a:lnTo>
                <a:lnTo>
                  <a:pt x="16" y="38"/>
                </a:lnTo>
                <a:lnTo>
                  <a:pt x="16" y="37"/>
                </a:lnTo>
                <a:lnTo>
                  <a:pt x="16" y="36"/>
                </a:lnTo>
                <a:lnTo>
                  <a:pt x="16" y="36"/>
                </a:lnTo>
                <a:lnTo>
                  <a:pt x="16" y="34"/>
                </a:lnTo>
                <a:lnTo>
                  <a:pt x="16" y="33"/>
                </a:lnTo>
                <a:lnTo>
                  <a:pt x="16" y="33"/>
                </a:lnTo>
                <a:lnTo>
                  <a:pt x="16" y="32"/>
                </a:lnTo>
                <a:lnTo>
                  <a:pt x="16" y="32"/>
                </a:lnTo>
                <a:lnTo>
                  <a:pt x="15" y="31"/>
                </a:lnTo>
                <a:lnTo>
                  <a:pt x="14" y="31"/>
                </a:lnTo>
                <a:lnTo>
                  <a:pt x="14" y="31"/>
                </a:lnTo>
                <a:lnTo>
                  <a:pt x="12" y="31"/>
                </a:lnTo>
                <a:lnTo>
                  <a:pt x="12" y="31"/>
                </a:lnTo>
                <a:lnTo>
                  <a:pt x="11" y="29"/>
                </a:lnTo>
                <a:lnTo>
                  <a:pt x="11" y="29"/>
                </a:lnTo>
                <a:lnTo>
                  <a:pt x="11" y="28"/>
                </a:lnTo>
                <a:lnTo>
                  <a:pt x="11" y="27"/>
                </a:lnTo>
                <a:lnTo>
                  <a:pt x="10" y="27"/>
                </a:lnTo>
                <a:lnTo>
                  <a:pt x="10" y="26"/>
                </a:lnTo>
                <a:lnTo>
                  <a:pt x="10" y="24"/>
                </a:lnTo>
                <a:lnTo>
                  <a:pt x="10" y="24"/>
                </a:lnTo>
                <a:lnTo>
                  <a:pt x="11" y="23"/>
                </a:lnTo>
                <a:lnTo>
                  <a:pt x="11" y="23"/>
                </a:lnTo>
                <a:lnTo>
                  <a:pt x="11" y="22"/>
                </a:lnTo>
                <a:lnTo>
                  <a:pt x="11" y="21"/>
                </a:lnTo>
                <a:lnTo>
                  <a:pt x="11" y="21"/>
                </a:lnTo>
                <a:lnTo>
                  <a:pt x="10" y="21"/>
                </a:lnTo>
                <a:lnTo>
                  <a:pt x="9" y="21"/>
                </a:lnTo>
                <a:lnTo>
                  <a:pt x="7" y="21"/>
                </a:lnTo>
                <a:lnTo>
                  <a:pt x="7" y="21"/>
                </a:lnTo>
                <a:lnTo>
                  <a:pt x="6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4" y="19"/>
                </a:lnTo>
                <a:lnTo>
                  <a:pt x="4" y="19"/>
                </a:lnTo>
                <a:lnTo>
                  <a:pt x="4" y="18"/>
                </a:lnTo>
                <a:lnTo>
                  <a:pt x="4" y="17"/>
                </a:lnTo>
                <a:lnTo>
                  <a:pt x="4" y="17"/>
                </a:lnTo>
                <a:lnTo>
                  <a:pt x="4" y="16"/>
                </a:lnTo>
                <a:lnTo>
                  <a:pt x="2" y="16"/>
                </a:lnTo>
                <a:lnTo>
                  <a:pt x="2" y="16"/>
                </a:lnTo>
                <a:lnTo>
                  <a:pt x="2" y="14"/>
                </a:lnTo>
                <a:lnTo>
                  <a:pt x="1" y="14"/>
                </a:lnTo>
                <a:lnTo>
                  <a:pt x="1" y="14"/>
                </a:lnTo>
                <a:lnTo>
                  <a:pt x="1" y="13"/>
                </a:lnTo>
                <a:lnTo>
                  <a:pt x="1" y="12"/>
                </a:lnTo>
                <a:lnTo>
                  <a:pt x="2" y="12"/>
                </a:lnTo>
                <a:lnTo>
                  <a:pt x="2" y="11"/>
                </a:lnTo>
                <a:lnTo>
                  <a:pt x="2" y="9"/>
                </a:lnTo>
                <a:lnTo>
                  <a:pt x="2" y="8"/>
                </a:lnTo>
                <a:lnTo>
                  <a:pt x="2" y="8"/>
                </a:lnTo>
                <a:lnTo>
                  <a:pt x="2" y="8"/>
                </a:lnTo>
                <a:lnTo>
                  <a:pt x="2" y="7"/>
                </a:lnTo>
                <a:lnTo>
                  <a:pt x="2" y="5"/>
                </a:lnTo>
                <a:lnTo>
                  <a:pt x="2" y="5"/>
                </a:lnTo>
                <a:lnTo>
                  <a:pt x="2" y="4"/>
                </a:lnTo>
                <a:lnTo>
                  <a:pt x="2" y="3"/>
                </a:lnTo>
                <a:lnTo>
                  <a:pt x="1" y="3"/>
                </a:lnTo>
                <a:lnTo>
                  <a:pt x="0" y="3"/>
                </a:lnTo>
                <a:lnTo>
                  <a:pt x="0" y="2"/>
                </a:lnTo>
                <a:lnTo>
                  <a:pt x="0" y="0"/>
                </a:lnTo>
                <a:lnTo>
                  <a:pt x="0" y="0"/>
                </a:lnTo>
                <a:lnTo>
                  <a:pt x="1" y="0"/>
                </a:lnTo>
                <a:lnTo>
                  <a:pt x="2" y="0"/>
                </a:lnTo>
                <a:lnTo>
                  <a:pt x="2" y="0"/>
                </a:lnTo>
                <a:lnTo>
                  <a:pt x="4" y="0"/>
                </a:lnTo>
                <a:lnTo>
                  <a:pt x="5" y="2"/>
                </a:lnTo>
                <a:lnTo>
                  <a:pt x="5" y="2"/>
                </a:lnTo>
                <a:lnTo>
                  <a:pt x="5" y="3"/>
                </a:lnTo>
                <a:lnTo>
                  <a:pt x="6" y="3"/>
                </a:lnTo>
                <a:lnTo>
                  <a:pt x="7" y="3"/>
                </a:lnTo>
                <a:lnTo>
                  <a:pt x="7" y="3"/>
                </a:lnTo>
                <a:lnTo>
                  <a:pt x="9" y="3"/>
                </a:lnTo>
                <a:lnTo>
                  <a:pt x="10" y="2"/>
                </a:lnTo>
                <a:lnTo>
                  <a:pt x="11" y="3"/>
                </a:lnTo>
                <a:lnTo>
                  <a:pt x="11" y="3"/>
                </a:lnTo>
                <a:lnTo>
                  <a:pt x="12" y="3"/>
                </a:lnTo>
                <a:lnTo>
                  <a:pt x="12" y="4"/>
                </a:lnTo>
                <a:lnTo>
                  <a:pt x="14" y="4"/>
                </a:lnTo>
                <a:lnTo>
                  <a:pt x="14" y="5"/>
                </a:lnTo>
                <a:lnTo>
                  <a:pt x="15" y="5"/>
                </a:lnTo>
                <a:lnTo>
                  <a:pt x="16" y="5"/>
                </a:lnTo>
                <a:lnTo>
                  <a:pt x="16" y="5"/>
                </a:lnTo>
                <a:lnTo>
                  <a:pt x="17" y="4"/>
                </a:lnTo>
                <a:lnTo>
                  <a:pt x="19" y="5"/>
                </a:lnTo>
                <a:lnTo>
                  <a:pt x="19" y="5"/>
                </a:lnTo>
                <a:lnTo>
                  <a:pt x="19" y="5"/>
                </a:lnTo>
                <a:lnTo>
                  <a:pt x="20" y="7"/>
                </a:lnTo>
                <a:lnTo>
                  <a:pt x="20" y="8"/>
                </a:lnTo>
                <a:lnTo>
                  <a:pt x="21" y="8"/>
                </a:lnTo>
                <a:lnTo>
                  <a:pt x="21" y="8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3"/>
                </a:lnTo>
                <a:lnTo>
                  <a:pt x="21" y="14"/>
                </a:lnTo>
                <a:lnTo>
                  <a:pt x="21" y="14"/>
                </a:lnTo>
                <a:lnTo>
                  <a:pt x="21" y="16"/>
                </a:lnTo>
                <a:lnTo>
                  <a:pt x="22" y="16"/>
                </a:lnTo>
                <a:lnTo>
                  <a:pt x="24" y="17"/>
                </a:lnTo>
                <a:lnTo>
                  <a:pt x="24" y="17"/>
                </a:lnTo>
                <a:lnTo>
                  <a:pt x="24" y="17"/>
                </a:lnTo>
                <a:lnTo>
                  <a:pt x="25" y="18"/>
                </a:lnTo>
                <a:lnTo>
                  <a:pt x="26" y="19"/>
                </a:lnTo>
                <a:lnTo>
                  <a:pt x="26" y="19"/>
                </a:lnTo>
                <a:lnTo>
                  <a:pt x="26" y="19"/>
                </a:lnTo>
                <a:lnTo>
                  <a:pt x="27" y="21"/>
                </a:lnTo>
                <a:lnTo>
                  <a:pt x="29" y="21"/>
                </a:lnTo>
                <a:lnTo>
                  <a:pt x="29" y="22"/>
                </a:lnTo>
                <a:lnTo>
                  <a:pt x="30" y="22"/>
                </a:lnTo>
                <a:lnTo>
                  <a:pt x="30" y="23"/>
                </a:lnTo>
                <a:lnTo>
                  <a:pt x="30" y="24"/>
                </a:lnTo>
                <a:lnTo>
                  <a:pt x="30" y="24"/>
                </a:lnTo>
                <a:lnTo>
                  <a:pt x="30" y="26"/>
                </a:lnTo>
                <a:lnTo>
                  <a:pt x="30" y="26"/>
                </a:lnTo>
                <a:lnTo>
                  <a:pt x="30" y="26"/>
                </a:lnTo>
                <a:lnTo>
                  <a:pt x="30" y="27"/>
                </a:lnTo>
                <a:lnTo>
                  <a:pt x="30" y="27"/>
                </a:lnTo>
                <a:lnTo>
                  <a:pt x="30" y="28"/>
                </a:lnTo>
                <a:lnTo>
                  <a:pt x="30" y="28"/>
                </a:lnTo>
                <a:lnTo>
                  <a:pt x="30" y="29"/>
                </a:lnTo>
                <a:lnTo>
                  <a:pt x="30" y="29"/>
                </a:lnTo>
                <a:lnTo>
                  <a:pt x="30" y="31"/>
                </a:lnTo>
                <a:lnTo>
                  <a:pt x="30" y="31"/>
                </a:lnTo>
                <a:lnTo>
                  <a:pt x="31" y="31"/>
                </a:lnTo>
                <a:lnTo>
                  <a:pt x="33" y="31"/>
                </a:lnTo>
                <a:lnTo>
                  <a:pt x="33" y="31"/>
                </a:lnTo>
                <a:lnTo>
                  <a:pt x="34" y="31"/>
                </a:lnTo>
                <a:lnTo>
                  <a:pt x="35" y="31"/>
                </a:lnTo>
                <a:lnTo>
                  <a:pt x="35" y="29"/>
                </a:lnTo>
                <a:lnTo>
                  <a:pt x="35" y="28"/>
                </a:lnTo>
                <a:lnTo>
                  <a:pt x="35" y="28"/>
                </a:lnTo>
                <a:lnTo>
                  <a:pt x="35" y="27"/>
                </a:lnTo>
                <a:lnTo>
                  <a:pt x="35" y="27"/>
                </a:lnTo>
                <a:lnTo>
                  <a:pt x="35" y="26"/>
                </a:lnTo>
                <a:lnTo>
                  <a:pt x="35" y="26"/>
                </a:lnTo>
                <a:lnTo>
                  <a:pt x="36" y="26"/>
                </a:lnTo>
                <a:lnTo>
                  <a:pt x="38" y="26"/>
                </a:lnTo>
                <a:lnTo>
                  <a:pt x="38" y="26"/>
                </a:lnTo>
                <a:lnTo>
                  <a:pt x="39" y="26"/>
                </a:lnTo>
                <a:lnTo>
                  <a:pt x="40" y="26"/>
                </a:lnTo>
                <a:lnTo>
                  <a:pt x="40" y="27"/>
                </a:lnTo>
                <a:lnTo>
                  <a:pt x="40" y="27"/>
                </a:lnTo>
                <a:lnTo>
                  <a:pt x="41" y="27"/>
                </a:lnTo>
                <a:lnTo>
                  <a:pt x="41" y="28"/>
                </a:lnTo>
                <a:lnTo>
                  <a:pt x="43" y="29"/>
                </a:lnTo>
                <a:lnTo>
                  <a:pt x="43" y="29"/>
                </a:lnTo>
                <a:lnTo>
                  <a:pt x="44" y="31"/>
                </a:lnTo>
                <a:lnTo>
                  <a:pt x="44" y="31"/>
                </a:lnTo>
                <a:lnTo>
                  <a:pt x="45" y="31"/>
                </a:lnTo>
                <a:lnTo>
                  <a:pt x="45" y="32"/>
                </a:lnTo>
                <a:lnTo>
                  <a:pt x="45" y="33"/>
                </a:lnTo>
                <a:lnTo>
                  <a:pt x="45" y="33"/>
                </a:lnTo>
                <a:lnTo>
                  <a:pt x="46" y="34"/>
                </a:lnTo>
                <a:lnTo>
                  <a:pt x="46" y="34"/>
                </a:lnTo>
                <a:lnTo>
                  <a:pt x="48" y="36"/>
                </a:lnTo>
                <a:lnTo>
                  <a:pt x="48" y="36"/>
                </a:lnTo>
                <a:lnTo>
                  <a:pt x="48" y="37"/>
                </a:lnTo>
                <a:lnTo>
                  <a:pt x="48" y="38"/>
                </a:lnTo>
                <a:lnTo>
                  <a:pt x="49" y="38"/>
                </a:lnTo>
                <a:lnTo>
                  <a:pt x="49" y="38"/>
                </a:lnTo>
                <a:lnTo>
                  <a:pt x="50" y="38"/>
                </a:lnTo>
                <a:lnTo>
                  <a:pt x="51" y="38"/>
                </a:lnTo>
                <a:lnTo>
                  <a:pt x="51" y="38"/>
                </a:lnTo>
                <a:lnTo>
                  <a:pt x="53" y="38"/>
                </a:lnTo>
                <a:lnTo>
                  <a:pt x="53" y="40"/>
                </a:lnTo>
                <a:lnTo>
                  <a:pt x="54" y="41"/>
                </a:lnTo>
                <a:lnTo>
                  <a:pt x="54" y="41"/>
                </a:lnTo>
                <a:lnTo>
                  <a:pt x="55" y="41"/>
                </a:lnTo>
                <a:lnTo>
                  <a:pt x="55" y="42"/>
                </a:lnTo>
                <a:lnTo>
                  <a:pt x="56" y="42"/>
                </a:lnTo>
                <a:lnTo>
                  <a:pt x="56" y="43"/>
                </a:lnTo>
                <a:lnTo>
                  <a:pt x="58" y="43"/>
                </a:lnTo>
                <a:lnTo>
                  <a:pt x="59" y="43"/>
                </a:lnTo>
                <a:lnTo>
                  <a:pt x="59" y="43"/>
                </a:lnTo>
                <a:lnTo>
                  <a:pt x="59" y="45"/>
                </a:lnTo>
                <a:lnTo>
                  <a:pt x="59" y="46"/>
                </a:lnTo>
                <a:lnTo>
                  <a:pt x="60" y="46"/>
                </a:lnTo>
                <a:lnTo>
                  <a:pt x="62" y="46"/>
                </a:lnTo>
                <a:lnTo>
                  <a:pt x="62" y="46"/>
                </a:lnTo>
                <a:lnTo>
                  <a:pt x="63" y="46"/>
                </a:lnTo>
                <a:lnTo>
                  <a:pt x="64" y="46"/>
                </a:lnTo>
                <a:lnTo>
                  <a:pt x="64" y="46"/>
                </a:lnTo>
                <a:lnTo>
                  <a:pt x="65" y="46"/>
                </a:lnTo>
                <a:lnTo>
                  <a:pt x="67" y="46"/>
                </a:lnTo>
                <a:lnTo>
                  <a:pt x="68" y="46"/>
                </a:lnTo>
                <a:lnTo>
                  <a:pt x="68" y="46"/>
                </a:lnTo>
                <a:lnTo>
                  <a:pt x="68" y="47"/>
                </a:lnTo>
                <a:lnTo>
                  <a:pt x="68" y="48"/>
                </a:lnTo>
                <a:lnTo>
                  <a:pt x="69" y="50"/>
                </a:lnTo>
                <a:lnTo>
                  <a:pt x="70" y="50"/>
                </a:lnTo>
                <a:lnTo>
                  <a:pt x="70" y="50"/>
                </a:lnTo>
                <a:lnTo>
                  <a:pt x="72" y="50"/>
                </a:lnTo>
                <a:lnTo>
                  <a:pt x="73" y="50"/>
                </a:lnTo>
                <a:lnTo>
                  <a:pt x="73" y="50"/>
                </a:lnTo>
                <a:lnTo>
                  <a:pt x="73" y="51"/>
                </a:lnTo>
                <a:lnTo>
                  <a:pt x="74" y="51"/>
                </a:lnTo>
                <a:lnTo>
                  <a:pt x="75" y="52"/>
                </a:lnTo>
                <a:lnTo>
                  <a:pt x="75" y="52"/>
                </a:lnTo>
                <a:lnTo>
                  <a:pt x="75" y="52"/>
                </a:lnTo>
                <a:lnTo>
                  <a:pt x="77" y="53"/>
                </a:lnTo>
                <a:lnTo>
                  <a:pt x="78" y="53"/>
                </a:lnTo>
                <a:lnTo>
                  <a:pt x="78" y="55"/>
                </a:lnTo>
                <a:lnTo>
                  <a:pt x="78" y="55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68" name="Freeform 558" hidden="1">
            <a:extLst>
              <a:ext uri="{FF2B5EF4-FFF2-40B4-BE49-F238E27FC236}">
                <a16:creationId xmlns:a16="http://schemas.microsoft.com/office/drawing/2014/main" id="{A07DB3B2-7703-4B2D-8ADF-095479963491}"/>
              </a:ext>
            </a:extLst>
          </p:cNvPr>
          <p:cNvSpPr>
            <a:spLocks/>
          </p:cNvSpPr>
          <p:nvPr/>
        </p:nvSpPr>
        <p:spPr bwMode="auto">
          <a:xfrm>
            <a:off x="7916557" y="45720"/>
            <a:ext cx="888222" cy="1065866"/>
          </a:xfrm>
          <a:custGeom>
            <a:avLst/>
            <a:gdLst>
              <a:gd name="T0" fmla="*/ 66 w 80"/>
              <a:gd name="T1" fmla="*/ 87 h 96"/>
              <a:gd name="T2" fmla="*/ 63 w 80"/>
              <a:gd name="T3" fmla="*/ 92 h 96"/>
              <a:gd name="T4" fmla="*/ 58 w 80"/>
              <a:gd name="T5" fmla="*/ 91 h 96"/>
              <a:gd name="T6" fmla="*/ 55 w 80"/>
              <a:gd name="T7" fmla="*/ 92 h 96"/>
              <a:gd name="T8" fmla="*/ 52 w 80"/>
              <a:gd name="T9" fmla="*/ 96 h 96"/>
              <a:gd name="T10" fmla="*/ 50 w 80"/>
              <a:gd name="T11" fmla="*/ 91 h 96"/>
              <a:gd name="T12" fmla="*/ 45 w 80"/>
              <a:gd name="T13" fmla="*/ 87 h 96"/>
              <a:gd name="T14" fmla="*/ 39 w 80"/>
              <a:gd name="T15" fmla="*/ 89 h 96"/>
              <a:gd name="T16" fmla="*/ 36 w 80"/>
              <a:gd name="T17" fmla="*/ 87 h 96"/>
              <a:gd name="T18" fmla="*/ 33 w 80"/>
              <a:gd name="T19" fmla="*/ 84 h 96"/>
              <a:gd name="T20" fmla="*/ 29 w 80"/>
              <a:gd name="T21" fmla="*/ 87 h 96"/>
              <a:gd name="T22" fmla="*/ 26 w 80"/>
              <a:gd name="T23" fmla="*/ 88 h 96"/>
              <a:gd name="T24" fmla="*/ 21 w 80"/>
              <a:gd name="T25" fmla="*/ 87 h 96"/>
              <a:gd name="T26" fmla="*/ 17 w 80"/>
              <a:gd name="T27" fmla="*/ 84 h 96"/>
              <a:gd name="T28" fmla="*/ 12 w 80"/>
              <a:gd name="T29" fmla="*/ 82 h 96"/>
              <a:gd name="T30" fmla="*/ 9 w 80"/>
              <a:gd name="T31" fmla="*/ 81 h 96"/>
              <a:gd name="T32" fmla="*/ 3 w 80"/>
              <a:gd name="T33" fmla="*/ 82 h 96"/>
              <a:gd name="T34" fmla="*/ 3 w 80"/>
              <a:gd name="T35" fmla="*/ 79 h 96"/>
              <a:gd name="T36" fmla="*/ 2 w 80"/>
              <a:gd name="T37" fmla="*/ 75 h 96"/>
              <a:gd name="T38" fmla="*/ 4 w 80"/>
              <a:gd name="T39" fmla="*/ 70 h 96"/>
              <a:gd name="T40" fmla="*/ 7 w 80"/>
              <a:gd name="T41" fmla="*/ 65 h 96"/>
              <a:gd name="T42" fmla="*/ 7 w 80"/>
              <a:gd name="T43" fmla="*/ 60 h 96"/>
              <a:gd name="T44" fmla="*/ 9 w 80"/>
              <a:gd name="T45" fmla="*/ 57 h 96"/>
              <a:gd name="T46" fmla="*/ 9 w 80"/>
              <a:gd name="T47" fmla="*/ 50 h 96"/>
              <a:gd name="T48" fmla="*/ 12 w 80"/>
              <a:gd name="T49" fmla="*/ 52 h 96"/>
              <a:gd name="T50" fmla="*/ 16 w 80"/>
              <a:gd name="T51" fmla="*/ 47 h 96"/>
              <a:gd name="T52" fmla="*/ 17 w 80"/>
              <a:gd name="T53" fmla="*/ 41 h 96"/>
              <a:gd name="T54" fmla="*/ 19 w 80"/>
              <a:gd name="T55" fmla="*/ 40 h 96"/>
              <a:gd name="T56" fmla="*/ 23 w 80"/>
              <a:gd name="T57" fmla="*/ 38 h 96"/>
              <a:gd name="T58" fmla="*/ 28 w 80"/>
              <a:gd name="T59" fmla="*/ 34 h 96"/>
              <a:gd name="T60" fmla="*/ 32 w 80"/>
              <a:gd name="T61" fmla="*/ 33 h 96"/>
              <a:gd name="T62" fmla="*/ 32 w 80"/>
              <a:gd name="T63" fmla="*/ 28 h 96"/>
              <a:gd name="T64" fmla="*/ 34 w 80"/>
              <a:gd name="T65" fmla="*/ 25 h 96"/>
              <a:gd name="T66" fmla="*/ 38 w 80"/>
              <a:gd name="T67" fmla="*/ 23 h 96"/>
              <a:gd name="T68" fmla="*/ 42 w 80"/>
              <a:gd name="T69" fmla="*/ 19 h 96"/>
              <a:gd name="T70" fmla="*/ 45 w 80"/>
              <a:gd name="T71" fmla="*/ 14 h 96"/>
              <a:gd name="T72" fmla="*/ 48 w 80"/>
              <a:gd name="T73" fmla="*/ 10 h 96"/>
              <a:gd name="T74" fmla="*/ 50 w 80"/>
              <a:gd name="T75" fmla="*/ 6 h 96"/>
              <a:gd name="T76" fmla="*/ 50 w 80"/>
              <a:gd name="T77" fmla="*/ 2 h 96"/>
              <a:gd name="T78" fmla="*/ 52 w 80"/>
              <a:gd name="T79" fmla="*/ 0 h 96"/>
              <a:gd name="T80" fmla="*/ 57 w 80"/>
              <a:gd name="T81" fmla="*/ 1 h 96"/>
              <a:gd name="T82" fmla="*/ 60 w 80"/>
              <a:gd name="T83" fmla="*/ 6 h 96"/>
              <a:gd name="T84" fmla="*/ 65 w 80"/>
              <a:gd name="T85" fmla="*/ 10 h 96"/>
              <a:gd name="T86" fmla="*/ 70 w 80"/>
              <a:gd name="T87" fmla="*/ 11 h 96"/>
              <a:gd name="T88" fmla="*/ 74 w 80"/>
              <a:gd name="T89" fmla="*/ 15 h 96"/>
              <a:gd name="T90" fmla="*/ 79 w 80"/>
              <a:gd name="T91" fmla="*/ 16 h 96"/>
              <a:gd name="T92" fmla="*/ 79 w 80"/>
              <a:gd name="T93" fmla="*/ 23 h 96"/>
              <a:gd name="T94" fmla="*/ 76 w 80"/>
              <a:gd name="T95" fmla="*/ 28 h 96"/>
              <a:gd name="T96" fmla="*/ 74 w 80"/>
              <a:gd name="T97" fmla="*/ 33 h 96"/>
              <a:gd name="T98" fmla="*/ 71 w 80"/>
              <a:gd name="T99" fmla="*/ 38 h 96"/>
              <a:gd name="T100" fmla="*/ 68 w 80"/>
              <a:gd name="T101" fmla="*/ 44 h 96"/>
              <a:gd name="T102" fmla="*/ 65 w 80"/>
              <a:gd name="T103" fmla="*/ 48 h 96"/>
              <a:gd name="T104" fmla="*/ 63 w 80"/>
              <a:gd name="T105" fmla="*/ 53 h 96"/>
              <a:gd name="T106" fmla="*/ 63 w 80"/>
              <a:gd name="T107" fmla="*/ 58 h 96"/>
              <a:gd name="T108" fmla="*/ 61 w 80"/>
              <a:gd name="T109" fmla="*/ 63 h 96"/>
              <a:gd name="T110" fmla="*/ 63 w 80"/>
              <a:gd name="T111" fmla="*/ 69 h 96"/>
              <a:gd name="T112" fmla="*/ 65 w 80"/>
              <a:gd name="T113" fmla="*/ 74 h 96"/>
              <a:gd name="T114" fmla="*/ 67 w 80"/>
              <a:gd name="T115" fmla="*/ 79 h 96"/>
              <a:gd name="T116" fmla="*/ 70 w 80"/>
              <a:gd name="T117" fmla="*/ 8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" h="96">
                <a:moveTo>
                  <a:pt x="70" y="86"/>
                </a:moveTo>
                <a:lnTo>
                  <a:pt x="70" y="87"/>
                </a:lnTo>
                <a:lnTo>
                  <a:pt x="70" y="87"/>
                </a:lnTo>
                <a:lnTo>
                  <a:pt x="68" y="87"/>
                </a:lnTo>
                <a:lnTo>
                  <a:pt x="68" y="87"/>
                </a:lnTo>
                <a:lnTo>
                  <a:pt x="67" y="87"/>
                </a:lnTo>
                <a:lnTo>
                  <a:pt x="66" y="87"/>
                </a:lnTo>
                <a:lnTo>
                  <a:pt x="66" y="87"/>
                </a:lnTo>
                <a:lnTo>
                  <a:pt x="65" y="88"/>
                </a:lnTo>
                <a:lnTo>
                  <a:pt x="65" y="89"/>
                </a:lnTo>
                <a:lnTo>
                  <a:pt x="65" y="89"/>
                </a:lnTo>
                <a:lnTo>
                  <a:pt x="63" y="91"/>
                </a:lnTo>
                <a:lnTo>
                  <a:pt x="63" y="91"/>
                </a:lnTo>
                <a:lnTo>
                  <a:pt x="63" y="92"/>
                </a:lnTo>
                <a:lnTo>
                  <a:pt x="62" y="92"/>
                </a:lnTo>
                <a:lnTo>
                  <a:pt x="62" y="93"/>
                </a:lnTo>
                <a:lnTo>
                  <a:pt x="61" y="93"/>
                </a:lnTo>
                <a:lnTo>
                  <a:pt x="60" y="93"/>
                </a:lnTo>
                <a:lnTo>
                  <a:pt x="60" y="92"/>
                </a:lnTo>
                <a:lnTo>
                  <a:pt x="58" y="92"/>
                </a:lnTo>
                <a:lnTo>
                  <a:pt x="58" y="91"/>
                </a:lnTo>
                <a:lnTo>
                  <a:pt x="57" y="91"/>
                </a:lnTo>
                <a:lnTo>
                  <a:pt x="57" y="89"/>
                </a:lnTo>
                <a:lnTo>
                  <a:pt x="57" y="91"/>
                </a:lnTo>
                <a:lnTo>
                  <a:pt x="56" y="91"/>
                </a:lnTo>
                <a:lnTo>
                  <a:pt x="56" y="92"/>
                </a:lnTo>
                <a:lnTo>
                  <a:pt x="56" y="92"/>
                </a:lnTo>
                <a:lnTo>
                  <a:pt x="55" y="92"/>
                </a:lnTo>
                <a:lnTo>
                  <a:pt x="55" y="93"/>
                </a:lnTo>
                <a:lnTo>
                  <a:pt x="55" y="94"/>
                </a:lnTo>
                <a:lnTo>
                  <a:pt x="55" y="96"/>
                </a:lnTo>
                <a:lnTo>
                  <a:pt x="55" y="96"/>
                </a:lnTo>
                <a:lnTo>
                  <a:pt x="53" y="96"/>
                </a:lnTo>
                <a:lnTo>
                  <a:pt x="52" y="96"/>
                </a:lnTo>
                <a:lnTo>
                  <a:pt x="52" y="96"/>
                </a:lnTo>
                <a:lnTo>
                  <a:pt x="52" y="94"/>
                </a:lnTo>
                <a:lnTo>
                  <a:pt x="52" y="93"/>
                </a:lnTo>
                <a:lnTo>
                  <a:pt x="51" y="93"/>
                </a:lnTo>
                <a:lnTo>
                  <a:pt x="51" y="92"/>
                </a:lnTo>
                <a:lnTo>
                  <a:pt x="50" y="92"/>
                </a:lnTo>
                <a:lnTo>
                  <a:pt x="50" y="91"/>
                </a:lnTo>
                <a:lnTo>
                  <a:pt x="50" y="91"/>
                </a:lnTo>
                <a:lnTo>
                  <a:pt x="48" y="89"/>
                </a:lnTo>
                <a:lnTo>
                  <a:pt x="47" y="91"/>
                </a:lnTo>
                <a:lnTo>
                  <a:pt x="47" y="89"/>
                </a:lnTo>
                <a:lnTo>
                  <a:pt x="47" y="89"/>
                </a:lnTo>
                <a:lnTo>
                  <a:pt x="46" y="88"/>
                </a:lnTo>
                <a:lnTo>
                  <a:pt x="46" y="88"/>
                </a:lnTo>
                <a:lnTo>
                  <a:pt x="45" y="87"/>
                </a:lnTo>
                <a:lnTo>
                  <a:pt x="45" y="87"/>
                </a:lnTo>
                <a:lnTo>
                  <a:pt x="43" y="87"/>
                </a:lnTo>
                <a:lnTo>
                  <a:pt x="42" y="87"/>
                </a:lnTo>
                <a:lnTo>
                  <a:pt x="41" y="87"/>
                </a:lnTo>
                <a:lnTo>
                  <a:pt x="41" y="88"/>
                </a:lnTo>
                <a:lnTo>
                  <a:pt x="41" y="89"/>
                </a:lnTo>
                <a:lnTo>
                  <a:pt x="39" y="89"/>
                </a:lnTo>
                <a:lnTo>
                  <a:pt x="39" y="89"/>
                </a:lnTo>
                <a:lnTo>
                  <a:pt x="38" y="91"/>
                </a:lnTo>
                <a:lnTo>
                  <a:pt x="38" y="89"/>
                </a:lnTo>
                <a:lnTo>
                  <a:pt x="37" y="89"/>
                </a:lnTo>
                <a:lnTo>
                  <a:pt x="37" y="89"/>
                </a:lnTo>
                <a:lnTo>
                  <a:pt x="36" y="88"/>
                </a:lnTo>
                <a:lnTo>
                  <a:pt x="36" y="87"/>
                </a:lnTo>
                <a:lnTo>
                  <a:pt x="36" y="87"/>
                </a:lnTo>
                <a:lnTo>
                  <a:pt x="36" y="86"/>
                </a:lnTo>
                <a:lnTo>
                  <a:pt x="36" y="86"/>
                </a:lnTo>
                <a:lnTo>
                  <a:pt x="36" y="84"/>
                </a:lnTo>
                <a:lnTo>
                  <a:pt x="34" y="84"/>
                </a:lnTo>
                <a:lnTo>
                  <a:pt x="33" y="84"/>
                </a:lnTo>
                <a:lnTo>
                  <a:pt x="33" y="84"/>
                </a:lnTo>
                <a:lnTo>
                  <a:pt x="32" y="84"/>
                </a:lnTo>
                <a:lnTo>
                  <a:pt x="31" y="86"/>
                </a:lnTo>
                <a:lnTo>
                  <a:pt x="31" y="87"/>
                </a:lnTo>
                <a:lnTo>
                  <a:pt x="31" y="87"/>
                </a:lnTo>
                <a:lnTo>
                  <a:pt x="31" y="88"/>
                </a:lnTo>
                <a:lnTo>
                  <a:pt x="29" y="87"/>
                </a:lnTo>
                <a:lnTo>
                  <a:pt x="29" y="87"/>
                </a:lnTo>
                <a:lnTo>
                  <a:pt x="28" y="86"/>
                </a:lnTo>
                <a:lnTo>
                  <a:pt x="28" y="84"/>
                </a:lnTo>
                <a:lnTo>
                  <a:pt x="28" y="86"/>
                </a:lnTo>
                <a:lnTo>
                  <a:pt x="28" y="87"/>
                </a:lnTo>
                <a:lnTo>
                  <a:pt x="28" y="87"/>
                </a:lnTo>
                <a:lnTo>
                  <a:pt x="27" y="87"/>
                </a:lnTo>
                <a:lnTo>
                  <a:pt x="26" y="88"/>
                </a:lnTo>
                <a:lnTo>
                  <a:pt x="26" y="87"/>
                </a:lnTo>
                <a:lnTo>
                  <a:pt x="24" y="87"/>
                </a:lnTo>
                <a:lnTo>
                  <a:pt x="23" y="87"/>
                </a:lnTo>
                <a:lnTo>
                  <a:pt x="22" y="87"/>
                </a:lnTo>
                <a:lnTo>
                  <a:pt x="22" y="87"/>
                </a:lnTo>
                <a:lnTo>
                  <a:pt x="21" y="87"/>
                </a:lnTo>
                <a:lnTo>
                  <a:pt x="21" y="87"/>
                </a:lnTo>
                <a:lnTo>
                  <a:pt x="19" y="87"/>
                </a:lnTo>
                <a:lnTo>
                  <a:pt x="19" y="88"/>
                </a:lnTo>
                <a:lnTo>
                  <a:pt x="19" y="87"/>
                </a:lnTo>
                <a:lnTo>
                  <a:pt x="18" y="87"/>
                </a:lnTo>
                <a:lnTo>
                  <a:pt x="18" y="86"/>
                </a:lnTo>
                <a:lnTo>
                  <a:pt x="18" y="84"/>
                </a:lnTo>
                <a:lnTo>
                  <a:pt x="17" y="84"/>
                </a:lnTo>
                <a:lnTo>
                  <a:pt x="17" y="84"/>
                </a:lnTo>
                <a:lnTo>
                  <a:pt x="16" y="84"/>
                </a:lnTo>
                <a:lnTo>
                  <a:pt x="16" y="83"/>
                </a:lnTo>
                <a:lnTo>
                  <a:pt x="14" y="82"/>
                </a:lnTo>
                <a:lnTo>
                  <a:pt x="14" y="82"/>
                </a:lnTo>
                <a:lnTo>
                  <a:pt x="13" y="82"/>
                </a:lnTo>
                <a:lnTo>
                  <a:pt x="12" y="82"/>
                </a:lnTo>
                <a:lnTo>
                  <a:pt x="12" y="82"/>
                </a:lnTo>
                <a:lnTo>
                  <a:pt x="12" y="82"/>
                </a:lnTo>
                <a:lnTo>
                  <a:pt x="11" y="81"/>
                </a:lnTo>
                <a:lnTo>
                  <a:pt x="11" y="79"/>
                </a:lnTo>
                <a:lnTo>
                  <a:pt x="9" y="79"/>
                </a:lnTo>
                <a:lnTo>
                  <a:pt x="9" y="79"/>
                </a:lnTo>
                <a:lnTo>
                  <a:pt x="9" y="81"/>
                </a:lnTo>
                <a:lnTo>
                  <a:pt x="8" y="82"/>
                </a:lnTo>
                <a:lnTo>
                  <a:pt x="8" y="82"/>
                </a:lnTo>
                <a:lnTo>
                  <a:pt x="7" y="82"/>
                </a:lnTo>
                <a:lnTo>
                  <a:pt x="7" y="82"/>
                </a:lnTo>
                <a:lnTo>
                  <a:pt x="5" y="82"/>
                </a:lnTo>
                <a:lnTo>
                  <a:pt x="4" y="82"/>
                </a:lnTo>
                <a:lnTo>
                  <a:pt x="3" y="82"/>
                </a:lnTo>
                <a:lnTo>
                  <a:pt x="3" y="82"/>
                </a:lnTo>
                <a:lnTo>
                  <a:pt x="0" y="83"/>
                </a:lnTo>
                <a:lnTo>
                  <a:pt x="0" y="82"/>
                </a:lnTo>
                <a:lnTo>
                  <a:pt x="0" y="82"/>
                </a:lnTo>
                <a:lnTo>
                  <a:pt x="2" y="82"/>
                </a:lnTo>
                <a:lnTo>
                  <a:pt x="3" y="81"/>
                </a:lnTo>
                <a:lnTo>
                  <a:pt x="3" y="79"/>
                </a:lnTo>
                <a:lnTo>
                  <a:pt x="3" y="79"/>
                </a:lnTo>
                <a:lnTo>
                  <a:pt x="2" y="78"/>
                </a:lnTo>
                <a:lnTo>
                  <a:pt x="2" y="77"/>
                </a:lnTo>
                <a:lnTo>
                  <a:pt x="3" y="77"/>
                </a:lnTo>
                <a:lnTo>
                  <a:pt x="3" y="77"/>
                </a:lnTo>
                <a:lnTo>
                  <a:pt x="2" y="77"/>
                </a:lnTo>
                <a:lnTo>
                  <a:pt x="2" y="75"/>
                </a:lnTo>
                <a:lnTo>
                  <a:pt x="2" y="74"/>
                </a:lnTo>
                <a:lnTo>
                  <a:pt x="2" y="73"/>
                </a:lnTo>
                <a:lnTo>
                  <a:pt x="3" y="73"/>
                </a:lnTo>
                <a:lnTo>
                  <a:pt x="3" y="73"/>
                </a:lnTo>
                <a:lnTo>
                  <a:pt x="4" y="72"/>
                </a:lnTo>
                <a:lnTo>
                  <a:pt x="4" y="72"/>
                </a:lnTo>
                <a:lnTo>
                  <a:pt x="4" y="70"/>
                </a:lnTo>
                <a:lnTo>
                  <a:pt x="4" y="70"/>
                </a:lnTo>
                <a:lnTo>
                  <a:pt x="4" y="69"/>
                </a:lnTo>
                <a:lnTo>
                  <a:pt x="5" y="68"/>
                </a:lnTo>
                <a:lnTo>
                  <a:pt x="5" y="68"/>
                </a:lnTo>
                <a:lnTo>
                  <a:pt x="7" y="67"/>
                </a:lnTo>
                <a:lnTo>
                  <a:pt x="7" y="65"/>
                </a:lnTo>
                <a:lnTo>
                  <a:pt x="7" y="65"/>
                </a:lnTo>
                <a:lnTo>
                  <a:pt x="5" y="64"/>
                </a:lnTo>
                <a:lnTo>
                  <a:pt x="7" y="63"/>
                </a:lnTo>
                <a:lnTo>
                  <a:pt x="7" y="63"/>
                </a:lnTo>
                <a:lnTo>
                  <a:pt x="7" y="62"/>
                </a:lnTo>
                <a:lnTo>
                  <a:pt x="7" y="62"/>
                </a:lnTo>
                <a:lnTo>
                  <a:pt x="7" y="60"/>
                </a:lnTo>
                <a:lnTo>
                  <a:pt x="7" y="60"/>
                </a:lnTo>
                <a:lnTo>
                  <a:pt x="8" y="59"/>
                </a:lnTo>
                <a:lnTo>
                  <a:pt x="7" y="58"/>
                </a:lnTo>
                <a:lnTo>
                  <a:pt x="7" y="58"/>
                </a:lnTo>
                <a:lnTo>
                  <a:pt x="7" y="57"/>
                </a:lnTo>
                <a:lnTo>
                  <a:pt x="7" y="55"/>
                </a:lnTo>
                <a:lnTo>
                  <a:pt x="8" y="55"/>
                </a:lnTo>
                <a:lnTo>
                  <a:pt x="9" y="57"/>
                </a:lnTo>
                <a:lnTo>
                  <a:pt x="9" y="55"/>
                </a:lnTo>
                <a:lnTo>
                  <a:pt x="9" y="54"/>
                </a:lnTo>
                <a:lnTo>
                  <a:pt x="9" y="54"/>
                </a:lnTo>
                <a:lnTo>
                  <a:pt x="9" y="53"/>
                </a:lnTo>
                <a:lnTo>
                  <a:pt x="9" y="52"/>
                </a:lnTo>
                <a:lnTo>
                  <a:pt x="9" y="52"/>
                </a:lnTo>
                <a:lnTo>
                  <a:pt x="9" y="50"/>
                </a:lnTo>
                <a:lnTo>
                  <a:pt x="9" y="50"/>
                </a:lnTo>
                <a:lnTo>
                  <a:pt x="9" y="52"/>
                </a:lnTo>
                <a:lnTo>
                  <a:pt x="11" y="53"/>
                </a:lnTo>
                <a:lnTo>
                  <a:pt x="12" y="53"/>
                </a:lnTo>
                <a:lnTo>
                  <a:pt x="12" y="53"/>
                </a:lnTo>
                <a:lnTo>
                  <a:pt x="12" y="52"/>
                </a:lnTo>
                <a:lnTo>
                  <a:pt x="12" y="52"/>
                </a:lnTo>
                <a:lnTo>
                  <a:pt x="13" y="50"/>
                </a:lnTo>
                <a:lnTo>
                  <a:pt x="13" y="49"/>
                </a:lnTo>
                <a:lnTo>
                  <a:pt x="14" y="49"/>
                </a:lnTo>
                <a:lnTo>
                  <a:pt x="14" y="49"/>
                </a:lnTo>
                <a:lnTo>
                  <a:pt x="14" y="48"/>
                </a:lnTo>
                <a:lnTo>
                  <a:pt x="16" y="47"/>
                </a:lnTo>
                <a:lnTo>
                  <a:pt x="16" y="47"/>
                </a:lnTo>
                <a:lnTo>
                  <a:pt x="16" y="47"/>
                </a:lnTo>
                <a:lnTo>
                  <a:pt x="16" y="45"/>
                </a:lnTo>
                <a:lnTo>
                  <a:pt x="17" y="44"/>
                </a:lnTo>
                <a:lnTo>
                  <a:pt x="17" y="44"/>
                </a:lnTo>
                <a:lnTo>
                  <a:pt x="17" y="43"/>
                </a:lnTo>
                <a:lnTo>
                  <a:pt x="17" y="43"/>
                </a:lnTo>
                <a:lnTo>
                  <a:pt x="17" y="41"/>
                </a:lnTo>
                <a:lnTo>
                  <a:pt x="16" y="41"/>
                </a:lnTo>
                <a:lnTo>
                  <a:pt x="16" y="40"/>
                </a:lnTo>
                <a:lnTo>
                  <a:pt x="17" y="40"/>
                </a:lnTo>
                <a:lnTo>
                  <a:pt x="17" y="40"/>
                </a:lnTo>
                <a:lnTo>
                  <a:pt x="18" y="40"/>
                </a:lnTo>
                <a:lnTo>
                  <a:pt x="19" y="40"/>
                </a:lnTo>
                <a:lnTo>
                  <a:pt x="19" y="40"/>
                </a:lnTo>
                <a:lnTo>
                  <a:pt x="19" y="40"/>
                </a:lnTo>
                <a:lnTo>
                  <a:pt x="21" y="40"/>
                </a:lnTo>
                <a:lnTo>
                  <a:pt x="22" y="40"/>
                </a:lnTo>
                <a:lnTo>
                  <a:pt x="22" y="39"/>
                </a:lnTo>
                <a:lnTo>
                  <a:pt x="22" y="39"/>
                </a:lnTo>
                <a:lnTo>
                  <a:pt x="23" y="38"/>
                </a:lnTo>
                <a:lnTo>
                  <a:pt x="23" y="38"/>
                </a:lnTo>
                <a:lnTo>
                  <a:pt x="24" y="38"/>
                </a:lnTo>
                <a:lnTo>
                  <a:pt x="26" y="38"/>
                </a:lnTo>
                <a:lnTo>
                  <a:pt x="26" y="38"/>
                </a:lnTo>
                <a:lnTo>
                  <a:pt x="27" y="36"/>
                </a:lnTo>
                <a:lnTo>
                  <a:pt x="27" y="35"/>
                </a:lnTo>
                <a:lnTo>
                  <a:pt x="28" y="35"/>
                </a:lnTo>
                <a:lnTo>
                  <a:pt x="28" y="34"/>
                </a:lnTo>
                <a:lnTo>
                  <a:pt x="28" y="35"/>
                </a:lnTo>
                <a:lnTo>
                  <a:pt x="29" y="35"/>
                </a:lnTo>
                <a:lnTo>
                  <a:pt x="31" y="35"/>
                </a:lnTo>
                <a:lnTo>
                  <a:pt x="31" y="34"/>
                </a:lnTo>
                <a:lnTo>
                  <a:pt x="32" y="34"/>
                </a:lnTo>
                <a:lnTo>
                  <a:pt x="32" y="33"/>
                </a:lnTo>
                <a:lnTo>
                  <a:pt x="32" y="33"/>
                </a:lnTo>
                <a:lnTo>
                  <a:pt x="32" y="31"/>
                </a:lnTo>
                <a:lnTo>
                  <a:pt x="32" y="33"/>
                </a:lnTo>
                <a:lnTo>
                  <a:pt x="33" y="31"/>
                </a:lnTo>
                <a:lnTo>
                  <a:pt x="33" y="30"/>
                </a:lnTo>
                <a:lnTo>
                  <a:pt x="32" y="30"/>
                </a:lnTo>
                <a:lnTo>
                  <a:pt x="32" y="29"/>
                </a:lnTo>
                <a:lnTo>
                  <a:pt x="32" y="28"/>
                </a:lnTo>
                <a:lnTo>
                  <a:pt x="31" y="28"/>
                </a:lnTo>
                <a:lnTo>
                  <a:pt x="31" y="26"/>
                </a:lnTo>
                <a:lnTo>
                  <a:pt x="32" y="26"/>
                </a:lnTo>
                <a:lnTo>
                  <a:pt x="33" y="26"/>
                </a:lnTo>
                <a:lnTo>
                  <a:pt x="33" y="26"/>
                </a:lnTo>
                <a:lnTo>
                  <a:pt x="34" y="26"/>
                </a:lnTo>
                <a:lnTo>
                  <a:pt x="34" y="25"/>
                </a:lnTo>
                <a:lnTo>
                  <a:pt x="36" y="25"/>
                </a:lnTo>
                <a:lnTo>
                  <a:pt x="36" y="24"/>
                </a:lnTo>
                <a:lnTo>
                  <a:pt x="36" y="24"/>
                </a:lnTo>
                <a:lnTo>
                  <a:pt x="37" y="24"/>
                </a:lnTo>
                <a:lnTo>
                  <a:pt x="38" y="24"/>
                </a:lnTo>
                <a:lnTo>
                  <a:pt x="38" y="24"/>
                </a:lnTo>
                <a:lnTo>
                  <a:pt x="38" y="23"/>
                </a:lnTo>
                <a:lnTo>
                  <a:pt x="39" y="23"/>
                </a:lnTo>
                <a:lnTo>
                  <a:pt x="39" y="21"/>
                </a:lnTo>
                <a:lnTo>
                  <a:pt x="41" y="21"/>
                </a:lnTo>
                <a:lnTo>
                  <a:pt x="41" y="21"/>
                </a:lnTo>
                <a:lnTo>
                  <a:pt x="41" y="20"/>
                </a:lnTo>
                <a:lnTo>
                  <a:pt x="41" y="20"/>
                </a:lnTo>
                <a:lnTo>
                  <a:pt x="42" y="19"/>
                </a:lnTo>
                <a:lnTo>
                  <a:pt x="42" y="18"/>
                </a:lnTo>
                <a:lnTo>
                  <a:pt x="42" y="16"/>
                </a:lnTo>
                <a:lnTo>
                  <a:pt x="42" y="16"/>
                </a:lnTo>
                <a:lnTo>
                  <a:pt x="43" y="16"/>
                </a:lnTo>
                <a:lnTo>
                  <a:pt x="45" y="15"/>
                </a:lnTo>
                <a:lnTo>
                  <a:pt x="45" y="14"/>
                </a:lnTo>
                <a:lnTo>
                  <a:pt x="45" y="14"/>
                </a:lnTo>
                <a:lnTo>
                  <a:pt x="45" y="13"/>
                </a:lnTo>
                <a:lnTo>
                  <a:pt x="46" y="14"/>
                </a:lnTo>
                <a:lnTo>
                  <a:pt x="47" y="14"/>
                </a:lnTo>
                <a:lnTo>
                  <a:pt x="47" y="13"/>
                </a:lnTo>
                <a:lnTo>
                  <a:pt x="47" y="11"/>
                </a:lnTo>
                <a:lnTo>
                  <a:pt x="47" y="11"/>
                </a:lnTo>
                <a:lnTo>
                  <a:pt x="48" y="10"/>
                </a:lnTo>
                <a:lnTo>
                  <a:pt x="48" y="10"/>
                </a:lnTo>
                <a:lnTo>
                  <a:pt x="48" y="9"/>
                </a:lnTo>
                <a:lnTo>
                  <a:pt x="48" y="9"/>
                </a:lnTo>
                <a:lnTo>
                  <a:pt x="50" y="7"/>
                </a:lnTo>
                <a:lnTo>
                  <a:pt x="50" y="7"/>
                </a:lnTo>
                <a:lnTo>
                  <a:pt x="50" y="6"/>
                </a:lnTo>
                <a:lnTo>
                  <a:pt x="50" y="6"/>
                </a:lnTo>
                <a:lnTo>
                  <a:pt x="50" y="5"/>
                </a:lnTo>
                <a:lnTo>
                  <a:pt x="50" y="4"/>
                </a:lnTo>
                <a:lnTo>
                  <a:pt x="51" y="4"/>
                </a:lnTo>
                <a:lnTo>
                  <a:pt x="51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1"/>
                </a:lnTo>
                <a:lnTo>
                  <a:pt x="50" y="0"/>
                </a:lnTo>
                <a:lnTo>
                  <a:pt x="48" y="0"/>
                </a:lnTo>
                <a:lnTo>
                  <a:pt x="50" y="0"/>
                </a:lnTo>
                <a:lnTo>
                  <a:pt x="50" y="0"/>
                </a:lnTo>
                <a:lnTo>
                  <a:pt x="51" y="0"/>
                </a:lnTo>
                <a:lnTo>
                  <a:pt x="52" y="0"/>
                </a:lnTo>
                <a:lnTo>
                  <a:pt x="52" y="0"/>
                </a:lnTo>
                <a:lnTo>
                  <a:pt x="53" y="0"/>
                </a:lnTo>
                <a:lnTo>
                  <a:pt x="55" y="0"/>
                </a:lnTo>
                <a:lnTo>
                  <a:pt x="55" y="0"/>
                </a:lnTo>
                <a:lnTo>
                  <a:pt x="56" y="0"/>
                </a:lnTo>
                <a:lnTo>
                  <a:pt x="57" y="0"/>
                </a:lnTo>
                <a:lnTo>
                  <a:pt x="57" y="1"/>
                </a:lnTo>
                <a:lnTo>
                  <a:pt x="57" y="1"/>
                </a:lnTo>
                <a:lnTo>
                  <a:pt x="57" y="2"/>
                </a:lnTo>
                <a:lnTo>
                  <a:pt x="57" y="4"/>
                </a:lnTo>
                <a:lnTo>
                  <a:pt x="58" y="4"/>
                </a:lnTo>
                <a:lnTo>
                  <a:pt x="58" y="5"/>
                </a:lnTo>
                <a:lnTo>
                  <a:pt x="60" y="5"/>
                </a:lnTo>
                <a:lnTo>
                  <a:pt x="60" y="6"/>
                </a:lnTo>
                <a:lnTo>
                  <a:pt x="60" y="6"/>
                </a:lnTo>
                <a:lnTo>
                  <a:pt x="61" y="6"/>
                </a:lnTo>
                <a:lnTo>
                  <a:pt x="62" y="7"/>
                </a:lnTo>
                <a:lnTo>
                  <a:pt x="62" y="9"/>
                </a:lnTo>
                <a:lnTo>
                  <a:pt x="63" y="9"/>
                </a:lnTo>
                <a:lnTo>
                  <a:pt x="63" y="9"/>
                </a:lnTo>
                <a:lnTo>
                  <a:pt x="65" y="10"/>
                </a:lnTo>
                <a:lnTo>
                  <a:pt x="65" y="10"/>
                </a:lnTo>
                <a:lnTo>
                  <a:pt x="66" y="10"/>
                </a:lnTo>
                <a:lnTo>
                  <a:pt x="66" y="10"/>
                </a:lnTo>
                <a:lnTo>
                  <a:pt x="67" y="10"/>
                </a:lnTo>
                <a:lnTo>
                  <a:pt x="68" y="10"/>
                </a:lnTo>
                <a:lnTo>
                  <a:pt x="68" y="10"/>
                </a:lnTo>
                <a:lnTo>
                  <a:pt x="70" y="11"/>
                </a:lnTo>
                <a:lnTo>
                  <a:pt x="71" y="11"/>
                </a:lnTo>
                <a:lnTo>
                  <a:pt x="71" y="11"/>
                </a:lnTo>
                <a:lnTo>
                  <a:pt x="71" y="13"/>
                </a:lnTo>
                <a:lnTo>
                  <a:pt x="71" y="14"/>
                </a:lnTo>
                <a:lnTo>
                  <a:pt x="72" y="14"/>
                </a:lnTo>
                <a:lnTo>
                  <a:pt x="74" y="15"/>
                </a:lnTo>
                <a:lnTo>
                  <a:pt x="74" y="15"/>
                </a:lnTo>
                <a:lnTo>
                  <a:pt x="74" y="16"/>
                </a:lnTo>
                <a:lnTo>
                  <a:pt x="75" y="16"/>
                </a:lnTo>
                <a:lnTo>
                  <a:pt x="76" y="16"/>
                </a:lnTo>
                <a:lnTo>
                  <a:pt x="76" y="15"/>
                </a:lnTo>
                <a:lnTo>
                  <a:pt x="77" y="16"/>
                </a:lnTo>
                <a:lnTo>
                  <a:pt x="79" y="16"/>
                </a:lnTo>
                <a:lnTo>
                  <a:pt x="79" y="16"/>
                </a:lnTo>
                <a:lnTo>
                  <a:pt x="79" y="18"/>
                </a:lnTo>
                <a:lnTo>
                  <a:pt x="80" y="18"/>
                </a:lnTo>
                <a:lnTo>
                  <a:pt x="80" y="20"/>
                </a:lnTo>
                <a:lnTo>
                  <a:pt x="80" y="20"/>
                </a:lnTo>
                <a:lnTo>
                  <a:pt x="80" y="21"/>
                </a:lnTo>
                <a:lnTo>
                  <a:pt x="79" y="23"/>
                </a:lnTo>
                <a:lnTo>
                  <a:pt x="79" y="23"/>
                </a:lnTo>
                <a:lnTo>
                  <a:pt x="79" y="24"/>
                </a:lnTo>
                <a:lnTo>
                  <a:pt x="79" y="25"/>
                </a:lnTo>
                <a:lnTo>
                  <a:pt x="77" y="25"/>
                </a:lnTo>
                <a:lnTo>
                  <a:pt x="77" y="25"/>
                </a:lnTo>
                <a:lnTo>
                  <a:pt x="76" y="26"/>
                </a:lnTo>
                <a:lnTo>
                  <a:pt x="76" y="28"/>
                </a:lnTo>
                <a:lnTo>
                  <a:pt x="76" y="28"/>
                </a:lnTo>
                <a:lnTo>
                  <a:pt x="76" y="28"/>
                </a:lnTo>
                <a:lnTo>
                  <a:pt x="75" y="29"/>
                </a:lnTo>
                <a:lnTo>
                  <a:pt x="75" y="30"/>
                </a:lnTo>
                <a:lnTo>
                  <a:pt x="74" y="30"/>
                </a:lnTo>
                <a:lnTo>
                  <a:pt x="74" y="31"/>
                </a:lnTo>
                <a:lnTo>
                  <a:pt x="74" y="33"/>
                </a:lnTo>
                <a:lnTo>
                  <a:pt x="74" y="33"/>
                </a:lnTo>
                <a:lnTo>
                  <a:pt x="74" y="34"/>
                </a:lnTo>
                <a:lnTo>
                  <a:pt x="72" y="34"/>
                </a:lnTo>
                <a:lnTo>
                  <a:pt x="72" y="35"/>
                </a:lnTo>
                <a:lnTo>
                  <a:pt x="71" y="35"/>
                </a:lnTo>
                <a:lnTo>
                  <a:pt x="71" y="36"/>
                </a:lnTo>
                <a:lnTo>
                  <a:pt x="71" y="38"/>
                </a:lnTo>
                <a:lnTo>
                  <a:pt x="71" y="38"/>
                </a:lnTo>
                <a:lnTo>
                  <a:pt x="70" y="39"/>
                </a:lnTo>
                <a:lnTo>
                  <a:pt x="70" y="39"/>
                </a:lnTo>
                <a:lnTo>
                  <a:pt x="68" y="40"/>
                </a:lnTo>
                <a:lnTo>
                  <a:pt x="68" y="41"/>
                </a:lnTo>
                <a:lnTo>
                  <a:pt x="68" y="41"/>
                </a:lnTo>
                <a:lnTo>
                  <a:pt x="68" y="43"/>
                </a:lnTo>
                <a:lnTo>
                  <a:pt x="68" y="44"/>
                </a:lnTo>
                <a:lnTo>
                  <a:pt x="67" y="44"/>
                </a:lnTo>
                <a:lnTo>
                  <a:pt x="67" y="44"/>
                </a:lnTo>
                <a:lnTo>
                  <a:pt x="66" y="45"/>
                </a:lnTo>
                <a:lnTo>
                  <a:pt x="66" y="47"/>
                </a:lnTo>
                <a:lnTo>
                  <a:pt x="66" y="47"/>
                </a:lnTo>
                <a:lnTo>
                  <a:pt x="65" y="47"/>
                </a:lnTo>
                <a:lnTo>
                  <a:pt x="65" y="48"/>
                </a:lnTo>
                <a:lnTo>
                  <a:pt x="63" y="48"/>
                </a:lnTo>
                <a:lnTo>
                  <a:pt x="63" y="49"/>
                </a:lnTo>
                <a:lnTo>
                  <a:pt x="63" y="49"/>
                </a:lnTo>
                <a:lnTo>
                  <a:pt x="63" y="50"/>
                </a:lnTo>
                <a:lnTo>
                  <a:pt x="63" y="52"/>
                </a:lnTo>
                <a:lnTo>
                  <a:pt x="63" y="52"/>
                </a:lnTo>
                <a:lnTo>
                  <a:pt x="63" y="53"/>
                </a:lnTo>
                <a:lnTo>
                  <a:pt x="63" y="53"/>
                </a:lnTo>
                <a:lnTo>
                  <a:pt x="63" y="54"/>
                </a:lnTo>
                <a:lnTo>
                  <a:pt x="63" y="54"/>
                </a:lnTo>
                <a:lnTo>
                  <a:pt x="63" y="55"/>
                </a:lnTo>
                <a:lnTo>
                  <a:pt x="63" y="57"/>
                </a:lnTo>
                <a:lnTo>
                  <a:pt x="63" y="58"/>
                </a:lnTo>
                <a:lnTo>
                  <a:pt x="63" y="58"/>
                </a:lnTo>
                <a:lnTo>
                  <a:pt x="62" y="59"/>
                </a:lnTo>
                <a:lnTo>
                  <a:pt x="61" y="60"/>
                </a:lnTo>
                <a:lnTo>
                  <a:pt x="61" y="60"/>
                </a:lnTo>
                <a:lnTo>
                  <a:pt x="60" y="60"/>
                </a:lnTo>
                <a:lnTo>
                  <a:pt x="60" y="62"/>
                </a:lnTo>
                <a:lnTo>
                  <a:pt x="61" y="63"/>
                </a:lnTo>
                <a:lnTo>
                  <a:pt x="61" y="63"/>
                </a:lnTo>
                <a:lnTo>
                  <a:pt x="61" y="64"/>
                </a:lnTo>
                <a:lnTo>
                  <a:pt x="61" y="65"/>
                </a:lnTo>
                <a:lnTo>
                  <a:pt x="62" y="65"/>
                </a:lnTo>
                <a:lnTo>
                  <a:pt x="62" y="67"/>
                </a:lnTo>
                <a:lnTo>
                  <a:pt x="62" y="68"/>
                </a:lnTo>
                <a:lnTo>
                  <a:pt x="63" y="68"/>
                </a:lnTo>
                <a:lnTo>
                  <a:pt x="63" y="69"/>
                </a:lnTo>
                <a:lnTo>
                  <a:pt x="63" y="70"/>
                </a:lnTo>
                <a:lnTo>
                  <a:pt x="63" y="70"/>
                </a:lnTo>
                <a:lnTo>
                  <a:pt x="63" y="72"/>
                </a:lnTo>
                <a:lnTo>
                  <a:pt x="63" y="72"/>
                </a:lnTo>
                <a:lnTo>
                  <a:pt x="65" y="73"/>
                </a:lnTo>
                <a:lnTo>
                  <a:pt x="65" y="73"/>
                </a:lnTo>
                <a:lnTo>
                  <a:pt x="65" y="74"/>
                </a:lnTo>
                <a:lnTo>
                  <a:pt x="65" y="75"/>
                </a:lnTo>
                <a:lnTo>
                  <a:pt x="66" y="77"/>
                </a:lnTo>
                <a:lnTo>
                  <a:pt x="66" y="77"/>
                </a:lnTo>
                <a:lnTo>
                  <a:pt x="66" y="78"/>
                </a:lnTo>
                <a:lnTo>
                  <a:pt x="66" y="79"/>
                </a:lnTo>
                <a:lnTo>
                  <a:pt x="66" y="79"/>
                </a:lnTo>
                <a:lnTo>
                  <a:pt x="67" y="79"/>
                </a:lnTo>
                <a:lnTo>
                  <a:pt x="68" y="81"/>
                </a:lnTo>
                <a:lnTo>
                  <a:pt x="68" y="82"/>
                </a:lnTo>
                <a:lnTo>
                  <a:pt x="68" y="82"/>
                </a:lnTo>
                <a:lnTo>
                  <a:pt x="68" y="83"/>
                </a:lnTo>
                <a:lnTo>
                  <a:pt x="68" y="84"/>
                </a:lnTo>
                <a:lnTo>
                  <a:pt x="70" y="84"/>
                </a:lnTo>
                <a:lnTo>
                  <a:pt x="70" y="86"/>
                </a:lnTo>
                <a:lnTo>
                  <a:pt x="70" y="86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70" name="Freeform 560" hidden="1">
            <a:extLst>
              <a:ext uri="{FF2B5EF4-FFF2-40B4-BE49-F238E27FC236}">
                <a16:creationId xmlns:a16="http://schemas.microsoft.com/office/drawing/2014/main" id="{379EBBAC-6757-4834-B571-A0936771970C}"/>
              </a:ext>
            </a:extLst>
          </p:cNvPr>
          <p:cNvSpPr>
            <a:spLocks/>
          </p:cNvSpPr>
          <p:nvPr/>
        </p:nvSpPr>
        <p:spPr bwMode="auto">
          <a:xfrm>
            <a:off x="11191869" y="4398008"/>
            <a:ext cx="1110278" cy="1154688"/>
          </a:xfrm>
          <a:custGeom>
            <a:avLst/>
            <a:gdLst>
              <a:gd name="T0" fmla="*/ 54 w 100"/>
              <a:gd name="T1" fmla="*/ 8 h 104"/>
              <a:gd name="T2" fmla="*/ 49 w 100"/>
              <a:gd name="T3" fmla="*/ 11 h 104"/>
              <a:gd name="T4" fmla="*/ 54 w 100"/>
              <a:gd name="T5" fmla="*/ 11 h 104"/>
              <a:gd name="T6" fmla="*/ 56 w 100"/>
              <a:gd name="T7" fmla="*/ 16 h 104"/>
              <a:gd name="T8" fmla="*/ 62 w 100"/>
              <a:gd name="T9" fmla="*/ 19 h 104"/>
              <a:gd name="T10" fmla="*/ 64 w 100"/>
              <a:gd name="T11" fmla="*/ 19 h 104"/>
              <a:gd name="T12" fmla="*/ 67 w 100"/>
              <a:gd name="T13" fmla="*/ 26 h 104"/>
              <a:gd name="T14" fmla="*/ 70 w 100"/>
              <a:gd name="T15" fmla="*/ 31 h 104"/>
              <a:gd name="T16" fmla="*/ 67 w 100"/>
              <a:gd name="T17" fmla="*/ 34 h 104"/>
              <a:gd name="T18" fmla="*/ 67 w 100"/>
              <a:gd name="T19" fmla="*/ 39 h 104"/>
              <a:gd name="T20" fmla="*/ 67 w 100"/>
              <a:gd name="T21" fmla="*/ 44 h 104"/>
              <a:gd name="T22" fmla="*/ 72 w 100"/>
              <a:gd name="T23" fmla="*/ 44 h 104"/>
              <a:gd name="T24" fmla="*/ 78 w 100"/>
              <a:gd name="T25" fmla="*/ 44 h 104"/>
              <a:gd name="T26" fmla="*/ 83 w 100"/>
              <a:gd name="T27" fmla="*/ 46 h 104"/>
              <a:gd name="T28" fmla="*/ 86 w 100"/>
              <a:gd name="T29" fmla="*/ 50 h 104"/>
              <a:gd name="T30" fmla="*/ 91 w 100"/>
              <a:gd name="T31" fmla="*/ 54 h 104"/>
              <a:gd name="T32" fmla="*/ 95 w 100"/>
              <a:gd name="T33" fmla="*/ 59 h 104"/>
              <a:gd name="T34" fmla="*/ 97 w 100"/>
              <a:gd name="T35" fmla="*/ 61 h 104"/>
              <a:gd name="T36" fmla="*/ 95 w 100"/>
              <a:gd name="T37" fmla="*/ 66 h 104"/>
              <a:gd name="T38" fmla="*/ 97 w 100"/>
              <a:gd name="T39" fmla="*/ 70 h 104"/>
              <a:gd name="T40" fmla="*/ 100 w 100"/>
              <a:gd name="T41" fmla="*/ 78 h 104"/>
              <a:gd name="T42" fmla="*/ 96 w 100"/>
              <a:gd name="T43" fmla="*/ 80 h 104"/>
              <a:gd name="T44" fmla="*/ 92 w 100"/>
              <a:gd name="T45" fmla="*/ 83 h 104"/>
              <a:gd name="T46" fmla="*/ 88 w 100"/>
              <a:gd name="T47" fmla="*/ 78 h 104"/>
              <a:gd name="T48" fmla="*/ 83 w 100"/>
              <a:gd name="T49" fmla="*/ 78 h 104"/>
              <a:gd name="T50" fmla="*/ 80 w 100"/>
              <a:gd name="T51" fmla="*/ 78 h 104"/>
              <a:gd name="T52" fmla="*/ 82 w 100"/>
              <a:gd name="T53" fmla="*/ 83 h 104"/>
              <a:gd name="T54" fmla="*/ 83 w 100"/>
              <a:gd name="T55" fmla="*/ 88 h 104"/>
              <a:gd name="T56" fmla="*/ 78 w 100"/>
              <a:gd name="T57" fmla="*/ 92 h 104"/>
              <a:gd name="T58" fmla="*/ 72 w 100"/>
              <a:gd name="T59" fmla="*/ 94 h 104"/>
              <a:gd name="T60" fmla="*/ 68 w 100"/>
              <a:gd name="T61" fmla="*/ 99 h 104"/>
              <a:gd name="T62" fmla="*/ 64 w 100"/>
              <a:gd name="T63" fmla="*/ 103 h 104"/>
              <a:gd name="T64" fmla="*/ 57 w 100"/>
              <a:gd name="T65" fmla="*/ 102 h 104"/>
              <a:gd name="T66" fmla="*/ 56 w 100"/>
              <a:gd name="T67" fmla="*/ 94 h 104"/>
              <a:gd name="T68" fmla="*/ 51 w 100"/>
              <a:gd name="T69" fmla="*/ 90 h 104"/>
              <a:gd name="T70" fmla="*/ 51 w 100"/>
              <a:gd name="T71" fmla="*/ 83 h 104"/>
              <a:gd name="T72" fmla="*/ 46 w 100"/>
              <a:gd name="T73" fmla="*/ 75 h 104"/>
              <a:gd name="T74" fmla="*/ 41 w 100"/>
              <a:gd name="T75" fmla="*/ 71 h 104"/>
              <a:gd name="T76" fmla="*/ 36 w 100"/>
              <a:gd name="T77" fmla="*/ 68 h 104"/>
              <a:gd name="T78" fmla="*/ 30 w 100"/>
              <a:gd name="T79" fmla="*/ 64 h 104"/>
              <a:gd name="T80" fmla="*/ 24 w 100"/>
              <a:gd name="T81" fmla="*/ 59 h 104"/>
              <a:gd name="T82" fmla="*/ 24 w 100"/>
              <a:gd name="T83" fmla="*/ 51 h 104"/>
              <a:gd name="T84" fmla="*/ 22 w 100"/>
              <a:gd name="T85" fmla="*/ 46 h 104"/>
              <a:gd name="T86" fmla="*/ 17 w 100"/>
              <a:gd name="T87" fmla="*/ 42 h 104"/>
              <a:gd name="T88" fmla="*/ 10 w 100"/>
              <a:gd name="T89" fmla="*/ 40 h 104"/>
              <a:gd name="T90" fmla="*/ 8 w 100"/>
              <a:gd name="T91" fmla="*/ 35 h 104"/>
              <a:gd name="T92" fmla="*/ 7 w 100"/>
              <a:gd name="T93" fmla="*/ 27 h 104"/>
              <a:gd name="T94" fmla="*/ 5 w 100"/>
              <a:gd name="T95" fmla="*/ 20 h 104"/>
              <a:gd name="T96" fmla="*/ 3 w 100"/>
              <a:gd name="T97" fmla="*/ 13 h 104"/>
              <a:gd name="T98" fmla="*/ 3 w 100"/>
              <a:gd name="T99" fmla="*/ 11 h 104"/>
              <a:gd name="T100" fmla="*/ 7 w 100"/>
              <a:gd name="T101" fmla="*/ 6 h 104"/>
              <a:gd name="T102" fmla="*/ 13 w 100"/>
              <a:gd name="T103" fmla="*/ 7 h 104"/>
              <a:gd name="T104" fmla="*/ 18 w 100"/>
              <a:gd name="T105" fmla="*/ 8 h 104"/>
              <a:gd name="T106" fmla="*/ 22 w 100"/>
              <a:gd name="T107" fmla="*/ 3 h 104"/>
              <a:gd name="T108" fmla="*/ 25 w 100"/>
              <a:gd name="T109" fmla="*/ 2 h 104"/>
              <a:gd name="T110" fmla="*/ 28 w 100"/>
              <a:gd name="T111" fmla="*/ 7 h 104"/>
              <a:gd name="T112" fmla="*/ 30 w 100"/>
              <a:gd name="T113" fmla="*/ 13 h 104"/>
              <a:gd name="T114" fmla="*/ 36 w 100"/>
              <a:gd name="T115" fmla="*/ 16 h 104"/>
              <a:gd name="T116" fmla="*/ 38 w 100"/>
              <a:gd name="T117" fmla="*/ 15 h 104"/>
              <a:gd name="T118" fmla="*/ 41 w 100"/>
              <a:gd name="T119" fmla="*/ 10 h 104"/>
              <a:gd name="T120" fmla="*/ 43 w 100"/>
              <a:gd name="T121" fmla="*/ 7 h 104"/>
              <a:gd name="T122" fmla="*/ 48 w 100"/>
              <a:gd name="T123" fmla="*/ 2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0" h="104">
                <a:moveTo>
                  <a:pt x="51" y="5"/>
                </a:moveTo>
                <a:lnTo>
                  <a:pt x="51" y="5"/>
                </a:lnTo>
                <a:lnTo>
                  <a:pt x="51" y="5"/>
                </a:lnTo>
                <a:lnTo>
                  <a:pt x="52" y="5"/>
                </a:lnTo>
                <a:lnTo>
                  <a:pt x="53" y="5"/>
                </a:lnTo>
                <a:lnTo>
                  <a:pt x="54" y="5"/>
                </a:lnTo>
                <a:lnTo>
                  <a:pt x="54" y="6"/>
                </a:lnTo>
                <a:lnTo>
                  <a:pt x="54" y="7"/>
                </a:lnTo>
                <a:lnTo>
                  <a:pt x="54" y="8"/>
                </a:lnTo>
                <a:lnTo>
                  <a:pt x="54" y="8"/>
                </a:lnTo>
                <a:lnTo>
                  <a:pt x="53" y="8"/>
                </a:lnTo>
                <a:lnTo>
                  <a:pt x="52" y="8"/>
                </a:lnTo>
                <a:lnTo>
                  <a:pt x="51" y="8"/>
                </a:lnTo>
                <a:lnTo>
                  <a:pt x="51" y="8"/>
                </a:lnTo>
                <a:lnTo>
                  <a:pt x="51" y="10"/>
                </a:lnTo>
                <a:lnTo>
                  <a:pt x="51" y="11"/>
                </a:lnTo>
                <a:lnTo>
                  <a:pt x="51" y="11"/>
                </a:lnTo>
                <a:lnTo>
                  <a:pt x="49" y="11"/>
                </a:lnTo>
                <a:lnTo>
                  <a:pt x="49" y="12"/>
                </a:lnTo>
                <a:lnTo>
                  <a:pt x="49" y="13"/>
                </a:lnTo>
                <a:lnTo>
                  <a:pt x="51" y="13"/>
                </a:lnTo>
                <a:lnTo>
                  <a:pt x="51" y="13"/>
                </a:lnTo>
                <a:lnTo>
                  <a:pt x="52" y="13"/>
                </a:lnTo>
                <a:lnTo>
                  <a:pt x="53" y="13"/>
                </a:lnTo>
                <a:lnTo>
                  <a:pt x="54" y="13"/>
                </a:lnTo>
                <a:lnTo>
                  <a:pt x="54" y="12"/>
                </a:lnTo>
                <a:lnTo>
                  <a:pt x="54" y="11"/>
                </a:lnTo>
                <a:lnTo>
                  <a:pt x="54" y="11"/>
                </a:lnTo>
                <a:lnTo>
                  <a:pt x="56" y="11"/>
                </a:lnTo>
                <a:lnTo>
                  <a:pt x="56" y="11"/>
                </a:lnTo>
                <a:lnTo>
                  <a:pt x="56" y="12"/>
                </a:lnTo>
                <a:lnTo>
                  <a:pt x="56" y="13"/>
                </a:lnTo>
                <a:lnTo>
                  <a:pt x="56" y="13"/>
                </a:lnTo>
                <a:lnTo>
                  <a:pt x="56" y="15"/>
                </a:lnTo>
                <a:lnTo>
                  <a:pt x="54" y="16"/>
                </a:lnTo>
                <a:lnTo>
                  <a:pt x="56" y="16"/>
                </a:lnTo>
                <a:lnTo>
                  <a:pt x="57" y="16"/>
                </a:lnTo>
                <a:lnTo>
                  <a:pt x="57" y="16"/>
                </a:lnTo>
                <a:lnTo>
                  <a:pt x="57" y="17"/>
                </a:lnTo>
                <a:lnTo>
                  <a:pt x="57" y="19"/>
                </a:lnTo>
                <a:lnTo>
                  <a:pt x="58" y="19"/>
                </a:lnTo>
                <a:lnTo>
                  <a:pt x="59" y="19"/>
                </a:lnTo>
                <a:lnTo>
                  <a:pt x="59" y="19"/>
                </a:lnTo>
                <a:lnTo>
                  <a:pt x="61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3" y="19"/>
                </a:lnTo>
                <a:lnTo>
                  <a:pt x="63" y="19"/>
                </a:lnTo>
                <a:lnTo>
                  <a:pt x="63" y="19"/>
                </a:lnTo>
                <a:lnTo>
                  <a:pt x="64" y="19"/>
                </a:lnTo>
                <a:lnTo>
                  <a:pt x="64" y="19"/>
                </a:lnTo>
                <a:lnTo>
                  <a:pt x="64" y="19"/>
                </a:lnTo>
                <a:lnTo>
                  <a:pt x="64" y="20"/>
                </a:lnTo>
                <a:lnTo>
                  <a:pt x="66" y="21"/>
                </a:lnTo>
                <a:lnTo>
                  <a:pt x="64" y="21"/>
                </a:lnTo>
                <a:lnTo>
                  <a:pt x="64" y="21"/>
                </a:lnTo>
                <a:lnTo>
                  <a:pt x="64" y="22"/>
                </a:lnTo>
                <a:lnTo>
                  <a:pt x="66" y="24"/>
                </a:lnTo>
                <a:lnTo>
                  <a:pt x="66" y="24"/>
                </a:lnTo>
                <a:lnTo>
                  <a:pt x="66" y="25"/>
                </a:lnTo>
                <a:lnTo>
                  <a:pt x="67" y="26"/>
                </a:lnTo>
                <a:lnTo>
                  <a:pt x="67" y="26"/>
                </a:lnTo>
                <a:lnTo>
                  <a:pt x="67" y="27"/>
                </a:lnTo>
                <a:lnTo>
                  <a:pt x="68" y="27"/>
                </a:lnTo>
                <a:lnTo>
                  <a:pt x="68" y="27"/>
                </a:lnTo>
                <a:lnTo>
                  <a:pt x="70" y="29"/>
                </a:lnTo>
                <a:lnTo>
                  <a:pt x="70" y="30"/>
                </a:lnTo>
                <a:lnTo>
                  <a:pt x="68" y="30"/>
                </a:lnTo>
                <a:lnTo>
                  <a:pt x="70" y="31"/>
                </a:lnTo>
                <a:lnTo>
                  <a:pt x="70" y="31"/>
                </a:lnTo>
                <a:lnTo>
                  <a:pt x="71" y="31"/>
                </a:lnTo>
                <a:lnTo>
                  <a:pt x="72" y="31"/>
                </a:lnTo>
                <a:lnTo>
                  <a:pt x="71" y="32"/>
                </a:lnTo>
                <a:lnTo>
                  <a:pt x="71" y="32"/>
                </a:lnTo>
                <a:lnTo>
                  <a:pt x="71" y="34"/>
                </a:lnTo>
                <a:lnTo>
                  <a:pt x="70" y="32"/>
                </a:lnTo>
                <a:lnTo>
                  <a:pt x="70" y="32"/>
                </a:lnTo>
                <a:lnTo>
                  <a:pt x="68" y="34"/>
                </a:lnTo>
                <a:lnTo>
                  <a:pt x="67" y="34"/>
                </a:lnTo>
                <a:lnTo>
                  <a:pt x="67" y="34"/>
                </a:lnTo>
                <a:lnTo>
                  <a:pt x="66" y="34"/>
                </a:lnTo>
                <a:lnTo>
                  <a:pt x="66" y="35"/>
                </a:lnTo>
                <a:lnTo>
                  <a:pt x="66" y="35"/>
                </a:lnTo>
                <a:lnTo>
                  <a:pt x="66" y="36"/>
                </a:lnTo>
                <a:lnTo>
                  <a:pt x="67" y="36"/>
                </a:lnTo>
                <a:lnTo>
                  <a:pt x="67" y="37"/>
                </a:lnTo>
                <a:lnTo>
                  <a:pt x="67" y="37"/>
                </a:lnTo>
                <a:lnTo>
                  <a:pt x="67" y="39"/>
                </a:lnTo>
                <a:lnTo>
                  <a:pt x="66" y="40"/>
                </a:lnTo>
                <a:lnTo>
                  <a:pt x="66" y="40"/>
                </a:lnTo>
                <a:lnTo>
                  <a:pt x="66" y="41"/>
                </a:lnTo>
                <a:lnTo>
                  <a:pt x="66" y="41"/>
                </a:lnTo>
                <a:lnTo>
                  <a:pt x="67" y="41"/>
                </a:lnTo>
                <a:lnTo>
                  <a:pt x="67" y="42"/>
                </a:lnTo>
                <a:lnTo>
                  <a:pt x="67" y="42"/>
                </a:lnTo>
                <a:lnTo>
                  <a:pt x="67" y="44"/>
                </a:lnTo>
                <a:lnTo>
                  <a:pt x="67" y="44"/>
                </a:lnTo>
                <a:lnTo>
                  <a:pt x="68" y="44"/>
                </a:lnTo>
                <a:lnTo>
                  <a:pt x="70" y="44"/>
                </a:lnTo>
                <a:lnTo>
                  <a:pt x="70" y="44"/>
                </a:lnTo>
                <a:lnTo>
                  <a:pt x="71" y="42"/>
                </a:lnTo>
                <a:lnTo>
                  <a:pt x="71" y="42"/>
                </a:lnTo>
                <a:lnTo>
                  <a:pt x="72" y="41"/>
                </a:lnTo>
                <a:lnTo>
                  <a:pt x="72" y="41"/>
                </a:lnTo>
                <a:lnTo>
                  <a:pt x="72" y="42"/>
                </a:lnTo>
                <a:lnTo>
                  <a:pt x="72" y="44"/>
                </a:lnTo>
                <a:lnTo>
                  <a:pt x="73" y="44"/>
                </a:lnTo>
                <a:lnTo>
                  <a:pt x="73" y="44"/>
                </a:lnTo>
                <a:lnTo>
                  <a:pt x="75" y="44"/>
                </a:lnTo>
                <a:lnTo>
                  <a:pt x="75" y="44"/>
                </a:lnTo>
                <a:lnTo>
                  <a:pt x="76" y="44"/>
                </a:lnTo>
                <a:lnTo>
                  <a:pt x="76" y="44"/>
                </a:lnTo>
                <a:lnTo>
                  <a:pt x="77" y="44"/>
                </a:lnTo>
                <a:lnTo>
                  <a:pt x="78" y="44"/>
                </a:lnTo>
                <a:lnTo>
                  <a:pt x="78" y="44"/>
                </a:lnTo>
                <a:lnTo>
                  <a:pt x="80" y="44"/>
                </a:lnTo>
                <a:lnTo>
                  <a:pt x="81" y="44"/>
                </a:lnTo>
                <a:lnTo>
                  <a:pt x="81" y="44"/>
                </a:lnTo>
                <a:lnTo>
                  <a:pt x="82" y="44"/>
                </a:lnTo>
                <a:lnTo>
                  <a:pt x="83" y="44"/>
                </a:lnTo>
                <a:lnTo>
                  <a:pt x="83" y="44"/>
                </a:lnTo>
                <a:lnTo>
                  <a:pt x="83" y="45"/>
                </a:lnTo>
                <a:lnTo>
                  <a:pt x="83" y="46"/>
                </a:lnTo>
                <a:lnTo>
                  <a:pt x="83" y="46"/>
                </a:lnTo>
                <a:lnTo>
                  <a:pt x="83" y="46"/>
                </a:lnTo>
                <a:lnTo>
                  <a:pt x="83" y="46"/>
                </a:lnTo>
                <a:lnTo>
                  <a:pt x="83" y="47"/>
                </a:lnTo>
                <a:lnTo>
                  <a:pt x="83" y="49"/>
                </a:lnTo>
                <a:lnTo>
                  <a:pt x="83" y="49"/>
                </a:lnTo>
                <a:lnTo>
                  <a:pt x="83" y="49"/>
                </a:lnTo>
                <a:lnTo>
                  <a:pt x="85" y="49"/>
                </a:lnTo>
                <a:lnTo>
                  <a:pt x="86" y="49"/>
                </a:lnTo>
                <a:lnTo>
                  <a:pt x="86" y="50"/>
                </a:lnTo>
                <a:lnTo>
                  <a:pt x="86" y="51"/>
                </a:lnTo>
                <a:lnTo>
                  <a:pt x="86" y="51"/>
                </a:lnTo>
                <a:lnTo>
                  <a:pt x="87" y="51"/>
                </a:lnTo>
                <a:lnTo>
                  <a:pt x="88" y="51"/>
                </a:lnTo>
                <a:lnTo>
                  <a:pt x="88" y="51"/>
                </a:lnTo>
                <a:lnTo>
                  <a:pt x="88" y="53"/>
                </a:lnTo>
                <a:lnTo>
                  <a:pt x="88" y="54"/>
                </a:lnTo>
                <a:lnTo>
                  <a:pt x="90" y="54"/>
                </a:lnTo>
                <a:lnTo>
                  <a:pt x="91" y="54"/>
                </a:lnTo>
                <a:lnTo>
                  <a:pt x="92" y="54"/>
                </a:lnTo>
                <a:lnTo>
                  <a:pt x="92" y="54"/>
                </a:lnTo>
                <a:lnTo>
                  <a:pt x="92" y="55"/>
                </a:lnTo>
                <a:lnTo>
                  <a:pt x="92" y="56"/>
                </a:lnTo>
                <a:lnTo>
                  <a:pt x="93" y="56"/>
                </a:lnTo>
                <a:lnTo>
                  <a:pt x="93" y="58"/>
                </a:lnTo>
                <a:lnTo>
                  <a:pt x="95" y="58"/>
                </a:lnTo>
                <a:lnTo>
                  <a:pt x="95" y="59"/>
                </a:lnTo>
                <a:lnTo>
                  <a:pt x="95" y="59"/>
                </a:lnTo>
                <a:lnTo>
                  <a:pt x="96" y="59"/>
                </a:lnTo>
                <a:lnTo>
                  <a:pt x="97" y="59"/>
                </a:lnTo>
                <a:lnTo>
                  <a:pt x="97" y="59"/>
                </a:lnTo>
                <a:lnTo>
                  <a:pt x="99" y="59"/>
                </a:lnTo>
                <a:lnTo>
                  <a:pt x="99" y="60"/>
                </a:lnTo>
                <a:lnTo>
                  <a:pt x="99" y="61"/>
                </a:lnTo>
                <a:lnTo>
                  <a:pt x="99" y="61"/>
                </a:lnTo>
                <a:lnTo>
                  <a:pt x="97" y="61"/>
                </a:lnTo>
                <a:lnTo>
                  <a:pt x="97" y="61"/>
                </a:lnTo>
                <a:lnTo>
                  <a:pt x="96" y="61"/>
                </a:lnTo>
                <a:lnTo>
                  <a:pt x="97" y="63"/>
                </a:lnTo>
                <a:lnTo>
                  <a:pt x="97" y="64"/>
                </a:lnTo>
                <a:lnTo>
                  <a:pt x="97" y="65"/>
                </a:lnTo>
                <a:lnTo>
                  <a:pt x="97" y="65"/>
                </a:lnTo>
                <a:lnTo>
                  <a:pt x="96" y="65"/>
                </a:lnTo>
                <a:lnTo>
                  <a:pt x="95" y="65"/>
                </a:lnTo>
                <a:lnTo>
                  <a:pt x="95" y="65"/>
                </a:lnTo>
                <a:lnTo>
                  <a:pt x="95" y="66"/>
                </a:lnTo>
                <a:lnTo>
                  <a:pt x="95" y="68"/>
                </a:lnTo>
                <a:lnTo>
                  <a:pt x="95" y="68"/>
                </a:lnTo>
                <a:lnTo>
                  <a:pt x="96" y="68"/>
                </a:lnTo>
                <a:lnTo>
                  <a:pt x="97" y="68"/>
                </a:lnTo>
                <a:lnTo>
                  <a:pt x="97" y="69"/>
                </a:lnTo>
                <a:lnTo>
                  <a:pt x="97" y="70"/>
                </a:lnTo>
                <a:lnTo>
                  <a:pt x="97" y="70"/>
                </a:lnTo>
                <a:lnTo>
                  <a:pt x="97" y="70"/>
                </a:lnTo>
                <a:lnTo>
                  <a:pt x="97" y="70"/>
                </a:lnTo>
                <a:lnTo>
                  <a:pt x="99" y="71"/>
                </a:lnTo>
                <a:lnTo>
                  <a:pt x="99" y="73"/>
                </a:lnTo>
                <a:lnTo>
                  <a:pt x="99" y="73"/>
                </a:lnTo>
                <a:lnTo>
                  <a:pt x="99" y="73"/>
                </a:lnTo>
                <a:lnTo>
                  <a:pt x="100" y="74"/>
                </a:lnTo>
                <a:lnTo>
                  <a:pt x="100" y="75"/>
                </a:lnTo>
                <a:lnTo>
                  <a:pt x="100" y="75"/>
                </a:lnTo>
                <a:lnTo>
                  <a:pt x="100" y="76"/>
                </a:lnTo>
                <a:lnTo>
                  <a:pt x="100" y="78"/>
                </a:lnTo>
                <a:lnTo>
                  <a:pt x="100" y="78"/>
                </a:lnTo>
                <a:lnTo>
                  <a:pt x="100" y="78"/>
                </a:lnTo>
                <a:lnTo>
                  <a:pt x="99" y="78"/>
                </a:lnTo>
                <a:lnTo>
                  <a:pt x="99" y="79"/>
                </a:lnTo>
                <a:lnTo>
                  <a:pt x="99" y="80"/>
                </a:lnTo>
                <a:lnTo>
                  <a:pt x="97" y="80"/>
                </a:lnTo>
                <a:lnTo>
                  <a:pt x="97" y="80"/>
                </a:lnTo>
                <a:lnTo>
                  <a:pt x="96" y="80"/>
                </a:lnTo>
                <a:lnTo>
                  <a:pt x="96" y="80"/>
                </a:lnTo>
                <a:lnTo>
                  <a:pt x="97" y="82"/>
                </a:lnTo>
                <a:lnTo>
                  <a:pt x="97" y="83"/>
                </a:lnTo>
                <a:lnTo>
                  <a:pt x="97" y="83"/>
                </a:lnTo>
                <a:lnTo>
                  <a:pt x="95" y="83"/>
                </a:lnTo>
                <a:lnTo>
                  <a:pt x="95" y="83"/>
                </a:lnTo>
                <a:lnTo>
                  <a:pt x="95" y="83"/>
                </a:lnTo>
                <a:lnTo>
                  <a:pt x="93" y="83"/>
                </a:lnTo>
                <a:lnTo>
                  <a:pt x="92" y="83"/>
                </a:lnTo>
                <a:lnTo>
                  <a:pt x="92" y="83"/>
                </a:lnTo>
                <a:lnTo>
                  <a:pt x="91" y="82"/>
                </a:lnTo>
                <a:lnTo>
                  <a:pt x="92" y="80"/>
                </a:lnTo>
                <a:lnTo>
                  <a:pt x="91" y="80"/>
                </a:lnTo>
                <a:lnTo>
                  <a:pt x="91" y="79"/>
                </a:lnTo>
                <a:lnTo>
                  <a:pt x="91" y="78"/>
                </a:lnTo>
                <a:lnTo>
                  <a:pt x="91" y="78"/>
                </a:lnTo>
                <a:lnTo>
                  <a:pt x="90" y="78"/>
                </a:lnTo>
                <a:lnTo>
                  <a:pt x="88" y="78"/>
                </a:lnTo>
                <a:lnTo>
                  <a:pt x="88" y="78"/>
                </a:lnTo>
                <a:lnTo>
                  <a:pt x="87" y="78"/>
                </a:lnTo>
                <a:lnTo>
                  <a:pt x="87" y="78"/>
                </a:lnTo>
                <a:lnTo>
                  <a:pt x="86" y="80"/>
                </a:lnTo>
                <a:lnTo>
                  <a:pt x="86" y="80"/>
                </a:lnTo>
                <a:lnTo>
                  <a:pt x="86" y="80"/>
                </a:lnTo>
                <a:lnTo>
                  <a:pt x="86" y="79"/>
                </a:lnTo>
                <a:lnTo>
                  <a:pt x="86" y="78"/>
                </a:lnTo>
                <a:lnTo>
                  <a:pt x="85" y="78"/>
                </a:lnTo>
                <a:lnTo>
                  <a:pt x="83" y="78"/>
                </a:lnTo>
                <a:lnTo>
                  <a:pt x="83" y="78"/>
                </a:lnTo>
                <a:lnTo>
                  <a:pt x="83" y="78"/>
                </a:lnTo>
                <a:lnTo>
                  <a:pt x="82" y="76"/>
                </a:lnTo>
                <a:lnTo>
                  <a:pt x="82" y="75"/>
                </a:lnTo>
                <a:lnTo>
                  <a:pt x="81" y="75"/>
                </a:lnTo>
                <a:lnTo>
                  <a:pt x="81" y="75"/>
                </a:lnTo>
                <a:lnTo>
                  <a:pt x="81" y="75"/>
                </a:lnTo>
                <a:lnTo>
                  <a:pt x="80" y="76"/>
                </a:lnTo>
                <a:lnTo>
                  <a:pt x="80" y="78"/>
                </a:lnTo>
                <a:lnTo>
                  <a:pt x="80" y="78"/>
                </a:lnTo>
                <a:lnTo>
                  <a:pt x="80" y="78"/>
                </a:lnTo>
                <a:lnTo>
                  <a:pt x="80" y="79"/>
                </a:lnTo>
                <a:lnTo>
                  <a:pt x="81" y="80"/>
                </a:lnTo>
                <a:lnTo>
                  <a:pt x="81" y="80"/>
                </a:lnTo>
                <a:lnTo>
                  <a:pt x="81" y="80"/>
                </a:lnTo>
                <a:lnTo>
                  <a:pt x="82" y="80"/>
                </a:lnTo>
                <a:lnTo>
                  <a:pt x="82" y="82"/>
                </a:lnTo>
                <a:lnTo>
                  <a:pt x="82" y="83"/>
                </a:lnTo>
                <a:lnTo>
                  <a:pt x="83" y="84"/>
                </a:lnTo>
                <a:lnTo>
                  <a:pt x="83" y="84"/>
                </a:lnTo>
                <a:lnTo>
                  <a:pt x="85" y="83"/>
                </a:lnTo>
                <a:lnTo>
                  <a:pt x="85" y="84"/>
                </a:lnTo>
                <a:lnTo>
                  <a:pt x="85" y="84"/>
                </a:lnTo>
                <a:lnTo>
                  <a:pt x="85" y="85"/>
                </a:lnTo>
                <a:lnTo>
                  <a:pt x="83" y="87"/>
                </a:lnTo>
                <a:lnTo>
                  <a:pt x="83" y="87"/>
                </a:lnTo>
                <a:lnTo>
                  <a:pt x="83" y="88"/>
                </a:lnTo>
                <a:lnTo>
                  <a:pt x="83" y="89"/>
                </a:lnTo>
                <a:lnTo>
                  <a:pt x="82" y="89"/>
                </a:lnTo>
                <a:lnTo>
                  <a:pt x="82" y="89"/>
                </a:lnTo>
                <a:lnTo>
                  <a:pt x="81" y="89"/>
                </a:lnTo>
                <a:lnTo>
                  <a:pt x="81" y="90"/>
                </a:lnTo>
                <a:lnTo>
                  <a:pt x="81" y="92"/>
                </a:lnTo>
                <a:lnTo>
                  <a:pt x="80" y="92"/>
                </a:lnTo>
                <a:lnTo>
                  <a:pt x="80" y="92"/>
                </a:lnTo>
                <a:lnTo>
                  <a:pt x="78" y="92"/>
                </a:lnTo>
                <a:lnTo>
                  <a:pt x="78" y="93"/>
                </a:lnTo>
                <a:lnTo>
                  <a:pt x="78" y="94"/>
                </a:lnTo>
                <a:lnTo>
                  <a:pt x="77" y="94"/>
                </a:lnTo>
                <a:lnTo>
                  <a:pt x="76" y="94"/>
                </a:lnTo>
                <a:lnTo>
                  <a:pt x="76" y="94"/>
                </a:lnTo>
                <a:lnTo>
                  <a:pt x="75" y="94"/>
                </a:lnTo>
                <a:lnTo>
                  <a:pt x="73" y="94"/>
                </a:lnTo>
                <a:lnTo>
                  <a:pt x="73" y="94"/>
                </a:lnTo>
                <a:lnTo>
                  <a:pt x="72" y="94"/>
                </a:lnTo>
                <a:lnTo>
                  <a:pt x="72" y="94"/>
                </a:lnTo>
                <a:lnTo>
                  <a:pt x="72" y="97"/>
                </a:lnTo>
                <a:lnTo>
                  <a:pt x="72" y="97"/>
                </a:lnTo>
                <a:lnTo>
                  <a:pt x="72" y="97"/>
                </a:lnTo>
                <a:lnTo>
                  <a:pt x="71" y="97"/>
                </a:lnTo>
                <a:lnTo>
                  <a:pt x="71" y="98"/>
                </a:lnTo>
                <a:lnTo>
                  <a:pt x="70" y="99"/>
                </a:lnTo>
                <a:lnTo>
                  <a:pt x="70" y="99"/>
                </a:lnTo>
                <a:lnTo>
                  <a:pt x="68" y="99"/>
                </a:lnTo>
                <a:lnTo>
                  <a:pt x="68" y="99"/>
                </a:lnTo>
                <a:lnTo>
                  <a:pt x="67" y="100"/>
                </a:lnTo>
                <a:lnTo>
                  <a:pt x="67" y="102"/>
                </a:lnTo>
                <a:lnTo>
                  <a:pt x="67" y="102"/>
                </a:lnTo>
                <a:lnTo>
                  <a:pt x="67" y="103"/>
                </a:lnTo>
                <a:lnTo>
                  <a:pt x="66" y="103"/>
                </a:lnTo>
                <a:lnTo>
                  <a:pt x="66" y="104"/>
                </a:lnTo>
                <a:lnTo>
                  <a:pt x="66" y="104"/>
                </a:lnTo>
                <a:lnTo>
                  <a:pt x="64" y="103"/>
                </a:lnTo>
                <a:lnTo>
                  <a:pt x="64" y="103"/>
                </a:lnTo>
                <a:lnTo>
                  <a:pt x="63" y="103"/>
                </a:lnTo>
                <a:lnTo>
                  <a:pt x="62" y="103"/>
                </a:lnTo>
                <a:lnTo>
                  <a:pt x="62" y="102"/>
                </a:lnTo>
                <a:lnTo>
                  <a:pt x="61" y="102"/>
                </a:lnTo>
                <a:lnTo>
                  <a:pt x="59" y="103"/>
                </a:lnTo>
                <a:lnTo>
                  <a:pt x="59" y="103"/>
                </a:lnTo>
                <a:lnTo>
                  <a:pt x="58" y="103"/>
                </a:lnTo>
                <a:lnTo>
                  <a:pt x="57" y="102"/>
                </a:lnTo>
                <a:lnTo>
                  <a:pt x="57" y="100"/>
                </a:lnTo>
                <a:lnTo>
                  <a:pt x="57" y="99"/>
                </a:lnTo>
                <a:lnTo>
                  <a:pt x="57" y="99"/>
                </a:lnTo>
                <a:lnTo>
                  <a:pt x="57" y="98"/>
                </a:lnTo>
                <a:lnTo>
                  <a:pt x="57" y="97"/>
                </a:lnTo>
                <a:lnTo>
                  <a:pt x="57" y="97"/>
                </a:lnTo>
                <a:lnTo>
                  <a:pt x="57" y="95"/>
                </a:lnTo>
                <a:lnTo>
                  <a:pt x="57" y="94"/>
                </a:lnTo>
                <a:lnTo>
                  <a:pt x="56" y="94"/>
                </a:lnTo>
                <a:lnTo>
                  <a:pt x="54" y="94"/>
                </a:lnTo>
                <a:lnTo>
                  <a:pt x="54" y="94"/>
                </a:lnTo>
                <a:lnTo>
                  <a:pt x="54" y="94"/>
                </a:lnTo>
                <a:lnTo>
                  <a:pt x="53" y="94"/>
                </a:lnTo>
                <a:lnTo>
                  <a:pt x="53" y="93"/>
                </a:lnTo>
                <a:lnTo>
                  <a:pt x="52" y="92"/>
                </a:lnTo>
                <a:lnTo>
                  <a:pt x="51" y="92"/>
                </a:lnTo>
                <a:lnTo>
                  <a:pt x="51" y="92"/>
                </a:lnTo>
                <a:lnTo>
                  <a:pt x="51" y="90"/>
                </a:lnTo>
                <a:lnTo>
                  <a:pt x="51" y="89"/>
                </a:lnTo>
                <a:lnTo>
                  <a:pt x="51" y="89"/>
                </a:lnTo>
                <a:lnTo>
                  <a:pt x="51" y="88"/>
                </a:lnTo>
                <a:lnTo>
                  <a:pt x="51" y="87"/>
                </a:lnTo>
                <a:lnTo>
                  <a:pt x="51" y="87"/>
                </a:lnTo>
                <a:lnTo>
                  <a:pt x="51" y="85"/>
                </a:lnTo>
                <a:lnTo>
                  <a:pt x="51" y="84"/>
                </a:lnTo>
                <a:lnTo>
                  <a:pt x="51" y="84"/>
                </a:lnTo>
                <a:lnTo>
                  <a:pt x="51" y="83"/>
                </a:lnTo>
                <a:lnTo>
                  <a:pt x="49" y="82"/>
                </a:lnTo>
                <a:lnTo>
                  <a:pt x="49" y="80"/>
                </a:lnTo>
                <a:lnTo>
                  <a:pt x="48" y="80"/>
                </a:lnTo>
                <a:lnTo>
                  <a:pt x="48" y="79"/>
                </a:lnTo>
                <a:lnTo>
                  <a:pt x="48" y="78"/>
                </a:lnTo>
                <a:lnTo>
                  <a:pt x="48" y="78"/>
                </a:lnTo>
                <a:lnTo>
                  <a:pt x="47" y="78"/>
                </a:lnTo>
                <a:lnTo>
                  <a:pt x="47" y="76"/>
                </a:lnTo>
                <a:lnTo>
                  <a:pt x="46" y="75"/>
                </a:lnTo>
                <a:lnTo>
                  <a:pt x="46" y="75"/>
                </a:lnTo>
                <a:lnTo>
                  <a:pt x="44" y="76"/>
                </a:lnTo>
                <a:lnTo>
                  <a:pt x="43" y="75"/>
                </a:lnTo>
                <a:lnTo>
                  <a:pt x="43" y="75"/>
                </a:lnTo>
                <a:lnTo>
                  <a:pt x="43" y="74"/>
                </a:lnTo>
                <a:lnTo>
                  <a:pt x="43" y="73"/>
                </a:lnTo>
                <a:lnTo>
                  <a:pt x="42" y="73"/>
                </a:lnTo>
                <a:lnTo>
                  <a:pt x="42" y="73"/>
                </a:lnTo>
                <a:lnTo>
                  <a:pt x="41" y="71"/>
                </a:lnTo>
                <a:lnTo>
                  <a:pt x="41" y="71"/>
                </a:lnTo>
                <a:lnTo>
                  <a:pt x="39" y="70"/>
                </a:lnTo>
                <a:lnTo>
                  <a:pt x="38" y="71"/>
                </a:lnTo>
                <a:lnTo>
                  <a:pt x="38" y="70"/>
                </a:lnTo>
                <a:lnTo>
                  <a:pt x="38" y="70"/>
                </a:lnTo>
                <a:lnTo>
                  <a:pt x="37" y="70"/>
                </a:lnTo>
                <a:lnTo>
                  <a:pt x="36" y="69"/>
                </a:lnTo>
                <a:lnTo>
                  <a:pt x="36" y="68"/>
                </a:lnTo>
                <a:lnTo>
                  <a:pt x="36" y="68"/>
                </a:lnTo>
                <a:lnTo>
                  <a:pt x="36" y="66"/>
                </a:lnTo>
                <a:lnTo>
                  <a:pt x="36" y="66"/>
                </a:lnTo>
                <a:lnTo>
                  <a:pt x="34" y="66"/>
                </a:lnTo>
                <a:lnTo>
                  <a:pt x="33" y="66"/>
                </a:lnTo>
                <a:lnTo>
                  <a:pt x="32" y="65"/>
                </a:lnTo>
                <a:lnTo>
                  <a:pt x="32" y="65"/>
                </a:lnTo>
                <a:lnTo>
                  <a:pt x="32" y="64"/>
                </a:lnTo>
                <a:lnTo>
                  <a:pt x="32" y="64"/>
                </a:lnTo>
                <a:lnTo>
                  <a:pt x="30" y="64"/>
                </a:lnTo>
                <a:lnTo>
                  <a:pt x="29" y="64"/>
                </a:lnTo>
                <a:lnTo>
                  <a:pt x="29" y="63"/>
                </a:lnTo>
                <a:lnTo>
                  <a:pt x="28" y="61"/>
                </a:lnTo>
                <a:lnTo>
                  <a:pt x="28" y="61"/>
                </a:lnTo>
                <a:lnTo>
                  <a:pt x="27" y="60"/>
                </a:lnTo>
                <a:lnTo>
                  <a:pt x="27" y="60"/>
                </a:lnTo>
                <a:lnTo>
                  <a:pt x="27" y="59"/>
                </a:lnTo>
                <a:lnTo>
                  <a:pt x="25" y="59"/>
                </a:lnTo>
                <a:lnTo>
                  <a:pt x="24" y="59"/>
                </a:lnTo>
                <a:lnTo>
                  <a:pt x="24" y="58"/>
                </a:lnTo>
                <a:lnTo>
                  <a:pt x="24" y="56"/>
                </a:lnTo>
                <a:lnTo>
                  <a:pt x="24" y="56"/>
                </a:lnTo>
                <a:lnTo>
                  <a:pt x="24" y="55"/>
                </a:lnTo>
                <a:lnTo>
                  <a:pt x="24" y="54"/>
                </a:lnTo>
                <a:lnTo>
                  <a:pt x="24" y="54"/>
                </a:lnTo>
                <a:lnTo>
                  <a:pt x="24" y="53"/>
                </a:lnTo>
                <a:lnTo>
                  <a:pt x="24" y="51"/>
                </a:lnTo>
                <a:lnTo>
                  <a:pt x="24" y="51"/>
                </a:lnTo>
                <a:lnTo>
                  <a:pt x="24" y="50"/>
                </a:lnTo>
                <a:lnTo>
                  <a:pt x="24" y="49"/>
                </a:lnTo>
                <a:lnTo>
                  <a:pt x="24" y="49"/>
                </a:lnTo>
                <a:lnTo>
                  <a:pt x="24" y="49"/>
                </a:lnTo>
                <a:lnTo>
                  <a:pt x="24" y="47"/>
                </a:lnTo>
                <a:lnTo>
                  <a:pt x="24" y="47"/>
                </a:lnTo>
                <a:lnTo>
                  <a:pt x="23" y="47"/>
                </a:lnTo>
                <a:lnTo>
                  <a:pt x="23" y="46"/>
                </a:lnTo>
                <a:lnTo>
                  <a:pt x="22" y="46"/>
                </a:lnTo>
                <a:lnTo>
                  <a:pt x="22" y="45"/>
                </a:lnTo>
                <a:lnTo>
                  <a:pt x="22" y="44"/>
                </a:lnTo>
                <a:lnTo>
                  <a:pt x="22" y="42"/>
                </a:lnTo>
                <a:lnTo>
                  <a:pt x="22" y="42"/>
                </a:lnTo>
                <a:lnTo>
                  <a:pt x="20" y="42"/>
                </a:lnTo>
                <a:lnTo>
                  <a:pt x="19" y="42"/>
                </a:lnTo>
                <a:lnTo>
                  <a:pt x="19" y="42"/>
                </a:lnTo>
                <a:lnTo>
                  <a:pt x="18" y="42"/>
                </a:lnTo>
                <a:lnTo>
                  <a:pt x="17" y="42"/>
                </a:lnTo>
                <a:lnTo>
                  <a:pt x="17" y="41"/>
                </a:lnTo>
                <a:lnTo>
                  <a:pt x="17" y="41"/>
                </a:lnTo>
                <a:lnTo>
                  <a:pt x="15" y="40"/>
                </a:lnTo>
                <a:lnTo>
                  <a:pt x="15" y="40"/>
                </a:lnTo>
                <a:lnTo>
                  <a:pt x="14" y="40"/>
                </a:lnTo>
                <a:lnTo>
                  <a:pt x="13" y="40"/>
                </a:lnTo>
                <a:lnTo>
                  <a:pt x="13" y="40"/>
                </a:lnTo>
                <a:lnTo>
                  <a:pt x="12" y="40"/>
                </a:lnTo>
                <a:lnTo>
                  <a:pt x="10" y="40"/>
                </a:lnTo>
                <a:lnTo>
                  <a:pt x="10" y="40"/>
                </a:lnTo>
                <a:lnTo>
                  <a:pt x="10" y="39"/>
                </a:lnTo>
                <a:lnTo>
                  <a:pt x="10" y="37"/>
                </a:lnTo>
                <a:lnTo>
                  <a:pt x="10" y="37"/>
                </a:lnTo>
                <a:lnTo>
                  <a:pt x="9" y="36"/>
                </a:lnTo>
                <a:lnTo>
                  <a:pt x="9" y="35"/>
                </a:lnTo>
                <a:lnTo>
                  <a:pt x="9" y="35"/>
                </a:lnTo>
                <a:lnTo>
                  <a:pt x="8" y="35"/>
                </a:lnTo>
                <a:lnTo>
                  <a:pt x="8" y="35"/>
                </a:lnTo>
                <a:lnTo>
                  <a:pt x="8" y="34"/>
                </a:lnTo>
                <a:lnTo>
                  <a:pt x="8" y="32"/>
                </a:lnTo>
                <a:lnTo>
                  <a:pt x="8" y="32"/>
                </a:lnTo>
                <a:lnTo>
                  <a:pt x="8" y="31"/>
                </a:lnTo>
                <a:lnTo>
                  <a:pt x="8" y="30"/>
                </a:lnTo>
                <a:lnTo>
                  <a:pt x="8" y="30"/>
                </a:lnTo>
                <a:lnTo>
                  <a:pt x="8" y="29"/>
                </a:lnTo>
                <a:lnTo>
                  <a:pt x="7" y="27"/>
                </a:lnTo>
                <a:lnTo>
                  <a:pt x="7" y="27"/>
                </a:lnTo>
                <a:lnTo>
                  <a:pt x="7" y="26"/>
                </a:lnTo>
                <a:lnTo>
                  <a:pt x="7" y="25"/>
                </a:lnTo>
                <a:lnTo>
                  <a:pt x="5" y="24"/>
                </a:lnTo>
                <a:lnTo>
                  <a:pt x="5" y="24"/>
                </a:lnTo>
                <a:lnTo>
                  <a:pt x="5" y="22"/>
                </a:lnTo>
                <a:lnTo>
                  <a:pt x="5" y="22"/>
                </a:lnTo>
                <a:lnTo>
                  <a:pt x="5" y="21"/>
                </a:lnTo>
                <a:lnTo>
                  <a:pt x="5" y="21"/>
                </a:lnTo>
                <a:lnTo>
                  <a:pt x="5" y="20"/>
                </a:lnTo>
                <a:lnTo>
                  <a:pt x="5" y="19"/>
                </a:lnTo>
                <a:lnTo>
                  <a:pt x="5" y="19"/>
                </a:lnTo>
                <a:lnTo>
                  <a:pt x="5" y="17"/>
                </a:lnTo>
                <a:lnTo>
                  <a:pt x="5" y="16"/>
                </a:lnTo>
                <a:lnTo>
                  <a:pt x="5" y="16"/>
                </a:lnTo>
                <a:lnTo>
                  <a:pt x="4" y="16"/>
                </a:lnTo>
                <a:lnTo>
                  <a:pt x="3" y="15"/>
                </a:lnTo>
                <a:lnTo>
                  <a:pt x="3" y="13"/>
                </a:lnTo>
                <a:lnTo>
                  <a:pt x="3" y="13"/>
                </a:lnTo>
                <a:lnTo>
                  <a:pt x="2" y="13"/>
                </a:lnTo>
                <a:lnTo>
                  <a:pt x="0" y="13"/>
                </a:lnTo>
                <a:lnTo>
                  <a:pt x="0" y="13"/>
                </a:lnTo>
                <a:lnTo>
                  <a:pt x="0" y="12"/>
                </a:lnTo>
                <a:lnTo>
                  <a:pt x="0" y="11"/>
                </a:lnTo>
                <a:lnTo>
                  <a:pt x="0" y="11"/>
                </a:lnTo>
                <a:lnTo>
                  <a:pt x="2" y="11"/>
                </a:lnTo>
                <a:lnTo>
                  <a:pt x="2" y="11"/>
                </a:lnTo>
                <a:lnTo>
                  <a:pt x="3" y="11"/>
                </a:lnTo>
                <a:lnTo>
                  <a:pt x="3" y="10"/>
                </a:lnTo>
                <a:lnTo>
                  <a:pt x="3" y="8"/>
                </a:lnTo>
                <a:lnTo>
                  <a:pt x="4" y="8"/>
                </a:lnTo>
                <a:lnTo>
                  <a:pt x="5" y="8"/>
                </a:lnTo>
                <a:lnTo>
                  <a:pt x="5" y="8"/>
                </a:lnTo>
                <a:lnTo>
                  <a:pt x="5" y="8"/>
                </a:lnTo>
                <a:lnTo>
                  <a:pt x="5" y="7"/>
                </a:lnTo>
                <a:lnTo>
                  <a:pt x="5" y="6"/>
                </a:lnTo>
                <a:lnTo>
                  <a:pt x="7" y="6"/>
                </a:lnTo>
                <a:lnTo>
                  <a:pt x="8" y="6"/>
                </a:lnTo>
                <a:lnTo>
                  <a:pt x="8" y="6"/>
                </a:lnTo>
                <a:lnTo>
                  <a:pt x="9" y="6"/>
                </a:lnTo>
                <a:lnTo>
                  <a:pt x="10" y="6"/>
                </a:lnTo>
                <a:lnTo>
                  <a:pt x="10" y="6"/>
                </a:lnTo>
                <a:lnTo>
                  <a:pt x="12" y="6"/>
                </a:lnTo>
                <a:lnTo>
                  <a:pt x="13" y="6"/>
                </a:lnTo>
                <a:lnTo>
                  <a:pt x="13" y="6"/>
                </a:lnTo>
                <a:lnTo>
                  <a:pt x="13" y="7"/>
                </a:lnTo>
                <a:lnTo>
                  <a:pt x="13" y="8"/>
                </a:lnTo>
                <a:lnTo>
                  <a:pt x="12" y="8"/>
                </a:lnTo>
                <a:lnTo>
                  <a:pt x="13" y="8"/>
                </a:lnTo>
                <a:lnTo>
                  <a:pt x="13" y="8"/>
                </a:lnTo>
                <a:lnTo>
                  <a:pt x="14" y="8"/>
                </a:lnTo>
                <a:lnTo>
                  <a:pt x="15" y="8"/>
                </a:lnTo>
                <a:lnTo>
                  <a:pt x="17" y="8"/>
                </a:lnTo>
                <a:lnTo>
                  <a:pt x="17" y="8"/>
                </a:lnTo>
                <a:lnTo>
                  <a:pt x="18" y="8"/>
                </a:lnTo>
                <a:lnTo>
                  <a:pt x="18" y="7"/>
                </a:lnTo>
                <a:lnTo>
                  <a:pt x="18" y="6"/>
                </a:lnTo>
                <a:lnTo>
                  <a:pt x="19" y="5"/>
                </a:lnTo>
                <a:lnTo>
                  <a:pt x="19" y="5"/>
                </a:lnTo>
                <a:lnTo>
                  <a:pt x="19" y="3"/>
                </a:lnTo>
                <a:lnTo>
                  <a:pt x="19" y="3"/>
                </a:lnTo>
                <a:lnTo>
                  <a:pt x="19" y="3"/>
                </a:lnTo>
                <a:lnTo>
                  <a:pt x="20" y="3"/>
                </a:lnTo>
                <a:lnTo>
                  <a:pt x="22" y="3"/>
                </a:lnTo>
                <a:lnTo>
                  <a:pt x="22" y="2"/>
                </a:lnTo>
                <a:lnTo>
                  <a:pt x="22" y="2"/>
                </a:lnTo>
                <a:lnTo>
                  <a:pt x="23" y="1"/>
                </a:lnTo>
                <a:lnTo>
                  <a:pt x="23" y="0"/>
                </a:lnTo>
                <a:lnTo>
                  <a:pt x="24" y="0"/>
                </a:lnTo>
                <a:lnTo>
                  <a:pt x="24" y="0"/>
                </a:lnTo>
                <a:lnTo>
                  <a:pt x="25" y="0"/>
                </a:lnTo>
                <a:lnTo>
                  <a:pt x="27" y="1"/>
                </a:lnTo>
                <a:lnTo>
                  <a:pt x="25" y="2"/>
                </a:lnTo>
                <a:lnTo>
                  <a:pt x="25" y="2"/>
                </a:lnTo>
                <a:lnTo>
                  <a:pt x="25" y="3"/>
                </a:lnTo>
                <a:lnTo>
                  <a:pt x="25" y="5"/>
                </a:lnTo>
                <a:lnTo>
                  <a:pt x="24" y="5"/>
                </a:lnTo>
                <a:lnTo>
                  <a:pt x="25" y="5"/>
                </a:lnTo>
                <a:lnTo>
                  <a:pt x="27" y="6"/>
                </a:lnTo>
                <a:lnTo>
                  <a:pt x="27" y="5"/>
                </a:lnTo>
                <a:lnTo>
                  <a:pt x="27" y="6"/>
                </a:lnTo>
                <a:lnTo>
                  <a:pt x="28" y="7"/>
                </a:lnTo>
                <a:lnTo>
                  <a:pt x="28" y="8"/>
                </a:lnTo>
                <a:lnTo>
                  <a:pt x="29" y="8"/>
                </a:lnTo>
                <a:lnTo>
                  <a:pt x="29" y="8"/>
                </a:lnTo>
                <a:lnTo>
                  <a:pt x="29" y="8"/>
                </a:lnTo>
                <a:lnTo>
                  <a:pt x="29" y="10"/>
                </a:lnTo>
                <a:lnTo>
                  <a:pt x="29" y="11"/>
                </a:lnTo>
                <a:lnTo>
                  <a:pt x="29" y="11"/>
                </a:lnTo>
                <a:lnTo>
                  <a:pt x="30" y="12"/>
                </a:lnTo>
                <a:lnTo>
                  <a:pt x="30" y="13"/>
                </a:lnTo>
                <a:lnTo>
                  <a:pt x="32" y="13"/>
                </a:lnTo>
                <a:lnTo>
                  <a:pt x="32" y="13"/>
                </a:lnTo>
                <a:lnTo>
                  <a:pt x="33" y="13"/>
                </a:lnTo>
                <a:lnTo>
                  <a:pt x="34" y="13"/>
                </a:lnTo>
                <a:lnTo>
                  <a:pt x="36" y="13"/>
                </a:lnTo>
                <a:lnTo>
                  <a:pt x="36" y="13"/>
                </a:lnTo>
                <a:lnTo>
                  <a:pt x="36" y="15"/>
                </a:lnTo>
                <a:lnTo>
                  <a:pt x="36" y="16"/>
                </a:lnTo>
                <a:lnTo>
                  <a:pt x="36" y="16"/>
                </a:lnTo>
                <a:lnTo>
                  <a:pt x="36" y="17"/>
                </a:lnTo>
                <a:lnTo>
                  <a:pt x="36" y="19"/>
                </a:lnTo>
                <a:lnTo>
                  <a:pt x="36" y="19"/>
                </a:lnTo>
                <a:lnTo>
                  <a:pt x="37" y="19"/>
                </a:lnTo>
                <a:lnTo>
                  <a:pt x="38" y="19"/>
                </a:lnTo>
                <a:lnTo>
                  <a:pt x="38" y="17"/>
                </a:lnTo>
                <a:lnTo>
                  <a:pt x="38" y="16"/>
                </a:lnTo>
                <a:lnTo>
                  <a:pt x="38" y="16"/>
                </a:lnTo>
                <a:lnTo>
                  <a:pt x="38" y="15"/>
                </a:lnTo>
                <a:lnTo>
                  <a:pt x="38" y="13"/>
                </a:lnTo>
                <a:lnTo>
                  <a:pt x="38" y="13"/>
                </a:lnTo>
                <a:lnTo>
                  <a:pt x="38" y="12"/>
                </a:lnTo>
                <a:lnTo>
                  <a:pt x="39" y="12"/>
                </a:lnTo>
                <a:lnTo>
                  <a:pt x="39" y="11"/>
                </a:lnTo>
                <a:lnTo>
                  <a:pt x="41" y="11"/>
                </a:lnTo>
                <a:lnTo>
                  <a:pt x="41" y="11"/>
                </a:lnTo>
                <a:lnTo>
                  <a:pt x="41" y="10"/>
                </a:lnTo>
                <a:lnTo>
                  <a:pt x="41" y="10"/>
                </a:lnTo>
                <a:lnTo>
                  <a:pt x="41" y="10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2" y="8"/>
                </a:lnTo>
                <a:lnTo>
                  <a:pt x="43" y="8"/>
                </a:lnTo>
                <a:lnTo>
                  <a:pt x="43" y="8"/>
                </a:lnTo>
                <a:lnTo>
                  <a:pt x="43" y="7"/>
                </a:lnTo>
                <a:lnTo>
                  <a:pt x="44" y="6"/>
                </a:lnTo>
                <a:lnTo>
                  <a:pt x="46" y="5"/>
                </a:lnTo>
                <a:lnTo>
                  <a:pt x="46" y="5"/>
                </a:lnTo>
                <a:lnTo>
                  <a:pt x="47" y="5"/>
                </a:lnTo>
                <a:lnTo>
                  <a:pt x="47" y="5"/>
                </a:lnTo>
                <a:lnTo>
                  <a:pt x="48" y="5"/>
                </a:lnTo>
                <a:lnTo>
                  <a:pt x="48" y="3"/>
                </a:lnTo>
                <a:lnTo>
                  <a:pt x="48" y="2"/>
                </a:lnTo>
                <a:lnTo>
                  <a:pt x="48" y="2"/>
                </a:lnTo>
                <a:lnTo>
                  <a:pt x="49" y="2"/>
                </a:lnTo>
                <a:lnTo>
                  <a:pt x="51" y="2"/>
                </a:lnTo>
                <a:lnTo>
                  <a:pt x="51" y="3"/>
                </a:lnTo>
                <a:lnTo>
                  <a:pt x="51" y="5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71" name="Freeform 561" hidden="1">
            <a:extLst>
              <a:ext uri="{FF2B5EF4-FFF2-40B4-BE49-F238E27FC236}">
                <a16:creationId xmlns:a16="http://schemas.microsoft.com/office/drawing/2014/main" id="{B9564630-4133-4CAB-9A45-C03444BE6576}"/>
              </a:ext>
            </a:extLst>
          </p:cNvPr>
          <p:cNvSpPr>
            <a:spLocks/>
          </p:cNvSpPr>
          <p:nvPr/>
        </p:nvSpPr>
        <p:spPr bwMode="auto">
          <a:xfrm>
            <a:off x="10370267" y="4142651"/>
            <a:ext cx="766096" cy="588450"/>
          </a:xfrm>
          <a:custGeom>
            <a:avLst/>
            <a:gdLst>
              <a:gd name="T0" fmla="*/ 39 w 69"/>
              <a:gd name="T1" fmla="*/ 1 h 53"/>
              <a:gd name="T2" fmla="*/ 44 w 69"/>
              <a:gd name="T3" fmla="*/ 1 h 53"/>
              <a:gd name="T4" fmla="*/ 47 w 69"/>
              <a:gd name="T5" fmla="*/ 4 h 53"/>
              <a:gd name="T6" fmla="*/ 48 w 69"/>
              <a:gd name="T7" fmla="*/ 6 h 53"/>
              <a:gd name="T8" fmla="*/ 53 w 69"/>
              <a:gd name="T9" fmla="*/ 6 h 53"/>
              <a:gd name="T10" fmla="*/ 55 w 69"/>
              <a:gd name="T11" fmla="*/ 10 h 53"/>
              <a:gd name="T12" fmla="*/ 58 w 69"/>
              <a:gd name="T13" fmla="*/ 13 h 53"/>
              <a:gd name="T14" fmla="*/ 59 w 69"/>
              <a:gd name="T15" fmla="*/ 15 h 53"/>
              <a:gd name="T16" fmla="*/ 62 w 69"/>
              <a:gd name="T17" fmla="*/ 18 h 53"/>
              <a:gd name="T18" fmla="*/ 63 w 69"/>
              <a:gd name="T19" fmla="*/ 20 h 53"/>
              <a:gd name="T20" fmla="*/ 65 w 69"/>
              <a:gd name="T21" fmla="*/ 23 h 53"/>
              <a:gd name="T22" fmla="*/ 65 w 69"/>
              <a:gd name="T23" fmla="*/ 28 h 53"/>
              <a:gd name="T24" fmla="*/ 67 w 69"/>
              <a:gd name="T25" fmla="*/ 31 h 53"/>
              <a:gd name="T26" fmla="*/ 65 w 69"/>
              <a:gd name="T27" fmla="*/ 35 h 53"/>
              <a:gd name="T28" fmla="*/ 63 w 69"/>
              <a:gd name="T29" fmla="*/ 33 h 53"/>
              <a:gd name="T30" fmla="*/ 63 w 69"/>
              <a:gd name="T31" fmla="*/ 35 h 53"/>
              <a:gd name="T32" fmla="*/ 63 w 69"/>
              <a:gd name="T33" fmla="*/ 39 h 53"/>
              <a:gd name="T34" fmla="*/ 63 w 69"/>
              <a:gd name="T35" fmla="*/ 43 h 53"/>
              <a:gd name="T36" fmla="*/ 60 w 69"/>
              <a:gd name="T37" fmla="*/ 45 h 53"/>
              <a:gd name="T38" fmla="*/ 58 w 69"/>
              <a:gd name="T39" fmla="*/ 43 h 53"/>
              <a:gd name="T40" fmla="*/ 55 w 69"/>
              <a:gd name="T41" fmla="*/ 44 h 53"/>
              <a:gd name="T42" fmla="*/ 57 w 69"/>
              <a:gd name="T43" fmla="*/ 48 h 53"/>
              <a:gd name="T44" fmla="*/ 54 w 69"/>
              <a:gd name="T45" fmla="*/ 45 h 53"/>
              <a:gd name="T46" fmla="*/ 53 w 69"/>
              <a:gd name="T47" fmla="*/ 48 h 53"/>
              <a:gd name="T48" fmla="*/ 53 w 69"/>
              <a:gd name="T49" fmla="*/ 50 h 53"/>
              <a:gd name="T50" fmla="*/ 50 w 69"/>
              <a:gd name="T51" fmla="*/ 53 h 53"/>
              <a:gd name="T52" fmla="*/ 48 w 69"/>
              <a:gd name="T53" fmla="*/ 50 h 53"/>
              <a:gd name="T54" fmla="*/ 44 w 69"/>
              <a:gd name="T55" fmla="*/ 52 h 53"/>
              <a:gd name="T56" fmla="*/ 41 w 69"/>
              <a:gd name="T57" fmla="*/ 48 h 53"/>
              <a:gd name="T58" fmla="*/ 39 w 69"/>
              <a:gd name="T59" fmla="*/ 49 h 53"/>
              <a:gd name="T60" fmla="*/ 38 w 69"/>
              <a:gd name="T61" fmla="*/ 44 h 53"/>
              <a:gd name="T62" fmla="*/ 34 w 69"/>
              <a:gd name="T63" fmla="*/ 42 h 53"/>
              <a:gd name="T64" fmla="*/ 34 w 69"/>
              <a:gd name="T65" fmla="*/ 39 h 53"/>
              <a:gd name="T66" fmla="*/ 30 w 69"/>
              <a:gd name="T67" fmla="*/ 39 h 53"/>
              <a:gd name="T68" fmla="*/ 26 w 69"/>
              <a:gd name="T69" fmla="*/ 39 h 53"/>
              <a:gd name="T70" fmla="*/ 24 w 69"/>
              <a:gd name="T71" fmla="*/ 42 h 53"/>
              <a:gd name="T72" fmla="*/ 20 w 69"/>
              <a:gd name="T73" fmla="*/ 42 h 53"/>
              <a:gd name="T74" fmla="*/ 18 w 69"/>
              <a:gd name="T75" fmla="*/ 39 h 53"/>
              <a:gd name="T76" fmla="*/ 14 w 69"/>
              <a:gd name="T77" fmla="*/ 36 h 53"/>
              <a:gd name="T78" fmla="*/ 13 w 69"/>
              <a:gd name="T79" fmla="*/ 34 h 53"/>
              <a:gd name="T80" fmla="*/ 9 w 69"/>
              <a:gd name="T81" fmla="*/ 34 h 53"/>
              <a:gd name="T82" fmla="*/ 4 w 69"/>
              <a:gd name="T83" fmla="*/ 34 h 53"/>
              <a:gd name="T84" fmla="*/ 1 w 69"/>
              <a:gd name="T85" fmla="*/ 34 h 53"/>
              <a:gd name="T86" fmla="*/ 0 w 69"/>
              <a:gd name="T87" fmla="*/ 31 h 53"/>
              <a:gd name="T88" fmla="*/ 4 w 69"/>
              <a:gd name="T89" fmla="*/ 24 h 53"/>
              <a:gd name="T90" fmla="*/ 6 w 69"/>
              <a:gd name="T91" fmla="*/ 20 h 53"/>
              <a:gd name="T92" fmla="*/ 6 w 69"/>
              <a:gd name="T93" fmla="*/ 18 h 53"/>
              <a:gd name="T94" fmla="*/ 5 w 69"/>
              <a:gd name="T95" fmla="*/ 15 h 53"/>
              <a:gd name="T96" fmla="*/ 4 w 69"/>
              <a:gd name="T97" fmla="*/ 15 h 53"/>
              <a:gd name="T98" fmla="*/ 5 w 69"/>
              <a:gd name="T99" fmla="*/ 11 h 53"/>
              <a:gd name="T100" fmla="*/ 5 w 69"/>
              <a:gd name="T101" fmla="*/ 8 h 53"/>
              <a:gd name="T102" fmla="*/ 6 w 69"/>
              <a:gd name="T103" fmla="*/ 4 h 53"/>
              <a:gd name="T104" fmla="*/ 7 w 69"/>
              <a:gd name="T105" fmla="*/ 1 h 53"/>
              <a:gd name="T106" fmla="*/ 9 w 69"/>
              <a:gd name="T107" fmla="*/ 0 h 53"/>
              <a:gd name="T108" fmla="*/ 11 w 69"/>
              <a:gd name="T109" fmla="*/ 1 h 53"/>
              <a:gd name="T110" fmla="*/ 18 w 69"/>
              <a:gd name="T111" fmla="*/ 1 h 53"/>
              <a:gd name="T112" fmla="*/ 20 w 69"/>
              <a:gd name="T113" fmla="*/ 2 h 53"/>
              <a:gd name="T114" fmla="*/ 21 w 69"/>
              <a:gd name="T115" fmla="*/ 6 h 53"/>
              <a:gd name="T116" fmla="*/ 24 w 69"/>
              <a:gd name="T117" fmla="*/ 6 h 53"/>
              <a:gd name="T118" fmla="*/ 28 w 69"/>
              <a:gd name="T119" fmla="*/ 6 h 53"/>
              <a:gd name="T120" fmla="*/ 31 w 69"/>
              <a:gd name="T121" fmla="*/ 5 h 53"/>
              <a:gd name="T122" fmla="*/ 34 w 69"/>
              <a:gd name="T123" fmla="*/ 6 h 53"/>
              <a:gd name="T124" fmla="*/ 36 w 69"/>
              <a:gd name="T125" fmla="*/ 4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9" h="53">
                <a:moveTo>
                  <a:pt x="38" y="0"/>
                </a:moveTo>
                <a:lnTo>
                  <a:pt x="38" y="1"/>
                </a:lnTo>
                <a:lnTo>
                  <a:pt x="38" y="1"/>
                </a:lnTo>
                <a:lnTo>
                  <a:pt x="39" y="1"/>
                </a:lnTo>
                <a:lnTo>
                  <a:pt x="39" y="1"/>
                </a:lnTo>
                <a:lnTo>
                  <a:pt x="40" y="1"/>
                </a:lnTo>
                <a:lnTo>
                  <a:pt x="41" y="1"/>
                </a:lnTo>
                <a:lnTo>
                  <a:pt x="41" y="1"/>
                </a:lnTo>
                <a:lnTo>
                  <a:pt x="43" y="1"/>
                </a:lnTo>
                <a:lnTo>
                  <a:pt x="44" y="1"/>
                </a:lnTo>
                <a:lnTo>
                  <a:pt x="44" y="1"/>
                </a:lnTo>
                <a:lnTo>
                  <a:pt x="44" y="2"/>
                </a:lnTo>
                <a:lnTo>
                  <a:pt x="44" y="4"/>
                </a:lnTo>
                <a:lnTo>
                  <a:pt x="45" y="4"/>
                </a:lnTo>
                <a:lnTo>
                  <a:pt x="47" y="4"/>
                </a:lnTo>
                <a:lnTo>
                  <a:pt x="47" y="5"/>
                </a:lnTo>
                <a:lnTo>
                  <a:pt x="47" y="6"/>
                </a:lnTo>
                <a:lnTo>
                  <a:pt x="47" y="6"/>
                </a:lnTo>
                <a:lnTo>
                  <a:pt x="47" y="6"/>
                </a:lnTo>
                <a:lnTo>
                  <a:pt x="48" y="6"/>
                </a:lnTo>
                <a:lnTo>
                  <a:pt x="49" y="6"/>
                </a:lnTo>
                <a:lnTo>
                  <a:pt x="49" y="6"/>
                </a:lnTo>
                <a:lnTo>
                  <a:pt x="50" y="6"/>
                </a:lnTo>
                <a:lnTo>
                  <a:pt x="52" y="6"/>
                </a:lnTo>
                <a:lnTo>
                  <a:pt x="53" y="6"/>
                </a:lnTo>
                <a:lnTo>
                  <a:pt x="53" y="6"/>
                </a:lnTo>
                <a:lnTo>
                  <a:pt x="54" y="6"/>
                </a:lnTo>
                <a:lnTo>
                  <a:pt x="55" y="8"/>
                </a:lnTo>
                <a:lnTo>
                  <a:pt x="55" y="9"/>
                </a:lnTo>
                <a:lnTo>
                  <a:pt x="55" y="10"/>
                </a:lnTo>
                <a:lnTo>
                  <a:pt x="55" y="10"/>
                </a:lnTo>
                <a:lnTo>
                  <a:pt x="57" y="10"/>
                </a:lnTo>
                <a:lnTo>
                  <a:pt x="58" y="10"/>
                </a:lnTo>
                <a:lnTo>
                  <a:pt x="58" y="11"/>
                </a:lnTo>
                <a:lnTo>
                  <a:pt x="58" y="13"/>
                </a:lnTo>
                <a:lnTo>
                  <a:pt x="58" y="13"/>
                </a:lnTo>
                <a:lnTo>
                  <a:pt x="58" y="13"/>
                </a:lnTo>
                <a:lnTo>
                  <a:pt x="58" y="14"/>
                </a:lnTo>
                <a:lnTo>
                  <a:pt x="59" y="15"/>
                </a:lnTo>
                <a:lnTo>
                  <a:pt x="59" y="15"/>
                </a:lnTo>
                <a:lnTo>
                  <a:pt x="59" y="16"/>
                </a:lnTo>
                <a:lnTo>
                  <a:pt x="59" y="18"/>
                </a:lnTo>
                <a:lnTo>
                  <a:pt x="60" y="18"/>
                </a:lnTo>
                <a:lnTo>
                  <a:pt x="60" y="18"/>
                </a:lnTo>
                <a:lnTo>
                  <a:pt x="62" y="18"/>
                </a:lnTo>
                <a:lnTo>
                  <a:pt x="63" y="18"/>
                </a:lnTo>
                <a:lnTo>
                  <a:pt x="63" y="18"/>
                </a:lnTo>
                <a:lnTo>
                  <a:pt x="63" y="18"/>
                </a:lnTo>
                <a:lnTo>
                  <a:pt x="63" y="19"/>
                </a:lnTo>
                <a:lnTo>
                  <a:pt x="63" y="20"/>
                </a:lnTo>
                <a:lnTo>
                  <a:pt x="64" y="20"/>
                </a:lnTo>
                <a:lnTo>
                  <a:pt x="64" y="20"/>
                </a:lnTo>
                <a:lnTo>
                  <a:pt x="64" y="21"/>
                </a:lnTo>
                <a:lnTo>
                  <a:pt x="64" y="23"/>
                </a:lnTo>
                <a:lnTo>
                  <a:pt x="65" y="23"/>
                </a:lnTo>
                <a:lnTo>
                  <a:pt x="65" y="24"/>
                </a:lnTo>
                <a:lnTo>
                  <a:pt x="65" y="25"/>
                </a:lnTo>
                <a:lnTo>
                  <a:pt x="65" y="25"/>
                </a:lnTo>
                <a:lnTo>
                  <a:pt x="65" y="26"/>
                </a:lnTo>
                <a:lnTo>
                  <a:pt x="65" y="28"/>
                </a:lnTo>
                <a:lnTo>
                  <a:pt x="65" y="28"/>
                </a:lnTo>
                <a:lnTo>
                  <a:pt x="69" y="31"/>
                </a:lnTo>
                <a:lnTo>
                  <a:pt x="68" y="31"/>
                </a:lnTo>
                <a:lnTo>
                  <a:pt x="68" y="31"/>
                </a:lnTo>
                <a:lnTo>
                  <a:pt x="67" y="31"/>
                </a:lnTo>
                <a:lnTo>
                  <a:pt x="67" y="33"/>
                </a:lnTo>
                <a:lnTo>
                  <a:pt x="67" y="34"/>
                </a:lnTo>
                <a:lnTo>
                  <a:pt x="67" y="34"/>
                </a:lnTo>
                <a:lnTo>
                  <a:pt x="65" y="35"/>
                </a:lnTo>
                <a:lnTo>
                  <a:pt x="65" y="35"/>
                </a:lnTo>
                <a:lnTo>
                  <a:pt x="65" y="34"/>
                </a:lnTo>
                <a:lnTo>
                  <a:pt x="64" y="34"/>
                </a:lnTo>
                <a:lnTo>
                  <a:pt x="64" y="33"/>
                </a:lnTo>
                <a:lnTo>
                  <a:pt x="64" y="33"/>
                </a:lnTo>
                <a:lnTo>
                  <a:pt x="63" y="33"/>
                </a:lnTo>
                <a:lnTo>
                  <a:pt x="63" y="33"/>
                </a:lnTo>
                <a:lnTo>
                  <a:pt x="62" y="33"/>
                </a:lnTo>
                <a:lnTo>
                  <a:pt x="62" y="34"/>
                </a:lnTo>
                <a:lnTo>
                  <a:pt x="63" y="34"/>
                </a:lnTo>
                <a:lnTo>
                  <a:pt x="63" y="35"/>
                </a:lnTo>
                <a:lnTo>
                  <a:pt x="63" y="36"/>
                </a:lnTo>
                <a:lnTo>
                  <a:pt x="63" y="36"/>
                </a:lnTo>
                <a:lnTo>
                  <a:pt x="63" y="38"/>
                </a:lnTo>
                <a:lnTo>
                  <a:pt x="63" y="39"/>
                </a:lnTo>
                <a:lnTo>
                  <a:pt x="63" y="39"/>
                </a:lnTo>
                <a:lnTo>
                  <a:pt x="63" y="40"/>
                </a:lnTo>
                <a:lnTo>
                  <a:pt x="63" y="40"/>
                </a:lnTo>
                <a:lnTo>
                  <a:pt x="63" y="42"/>
                </a:lnTo>
                <a:lnTo>
                  <a:pt x="63" y="42"/>
                </a:lnTo>
                <a:lnTo>
                  <a:pt x="63" y="43"/>
                </a:lnTo>
                <a:lnTo>
                  <a:pt x="63" y="43"/>
                </a:lnTo>
                <a:lnTo>
                  <a:pt x="63" y="43"/>
                </a:lnTo>
                <a:lnTo>
                  <a:pt x="62" y="44"/>
                </a:lnTo>
                <a:lnTo>
                  <a:pt x="62" y="45"/>
                </a:lnTo>
                <a:lnTo>
                  <a:pt x="60" y="45"/>
                </a:lnTo>
                <a:lnTo>
                  <a:pt x="60" y="44"/>
                </a:lnTo>
                <a:lnTo>
                  <a:pt x="60" y="44"/>
                </a:lnTo>
                <a:lnTo>
                  <a:pt x="60" y="43"/>
                </a:lnTo>
                <a:lnTo>
                  <a:pt x="59" y="43"/>
                </a:lnTo>
                <a:lnTo>
                  <a:pt x="58" y="43"/>
                </a:lnTo>
                <a:lnTo>
                  <a:pt x="58" y="43"/>
                </a:lnTo>
                <a:lnTo>
                  <a:pt x="57" y="43"/>
                </a:lnTo>
                <a:lnTo>
                  <a:pt x="55" y="43"/>
                </a:lnTo>
                <a:lnTo>
                  <a:pt x="55" y="44"/>
                </a:lnTo>
                <a:lnTo>
                  <a:pt x="55" y="44"/>
                </a:lnTo>
                <a:lnTo>
                  <a:pt x="55" y="45"/>
                </a:lnTo>
                <a:lnTo>
                  <a:pt x="55" y="47"/>
                </a:lnTo>
                <a:lnTo>
                  <a:pt x="55" y="47"/>
                </a:lnTo>
                <a:lnTo>
                  <a:pt x="57" y="48"/>
                </a:lnTo>
                <a:lnTo>
                  <a:pt x="57" y="48"/>
                </a:lnTo>
                <a:lnTo>
                  <a:pt x="55" y="48"/>
                </a:lnTo>
                <a:lnTo>
                  <a:pt x="55" y="48"/>
                </a:lnTo>
                <a:lnTo>
                  <a:pt x="55" y="47"/>
                </a:lnTo>
                <a:lnTo>
                  <a:pt x="54" y="47"/>
                </a:lnTo>
                <a:lnTo>
                  <a:pt x="54" y="45"/>
                </a:lnTo>
                <a:lnTo>
                  <a:pt x="53" y="45"/>
                </a:lnTo>
                <a:lnTo>
                  <a:pt x="53" y="45"/>
                </a:lnTo>
                <a:lnTo>
                  <a:pt x="53" y="47"/>
                </a:lnTo>
                <a:lnTo>
                  <a:pt x="53" y="47"/>
                </a:lnTo>
                <a:lnTo>
                  <a:pt x="53" y="48"/>
                </a:lnTo>
                <a:lnTo>
                  <a:pt x="53" y="48"/>
                </a:lnTo>
                <a:lnTo>
                  <a:pt x="54" y="49"/>
                </a:lnTo>
                <a:lnTo>
                  <a:pt x="54" y="50"/>
                </a:lnTo>
                <a:lnTo>
                  <a:pt x="54" y="50"/>
                </a:lnTo>
                <a:lnTo>
                  <a:pt x="53" y="50"/>
                </a:lnTo>
                <a:lnTo>
                  <a:pt x="53" y="50"/>
                </a:lnTo>
                <a:lnTo>
                  <a:pt x="52" y="52"/>
                </a:lnTo>
                <a:lnTo>
                  <a:pt x="52" y="53"/>
                </a:lnTo>
                <a:lnTo>
                  <a:pt x="50" y="53"/>
                </a:lnTo>
                <a:lnTo>
                  <a:pt x="50" y="53"/>
                </a:lnTo>
                <a:lnTo>
                  <a:pt x="50" y="53"/>
                </a:lnTo>
                <a:lnTo>
                  <a:pt x="49" y="52"/>
                </a:lnTo>
                <a:lnTo>
                  <a:pt x="49" y="50"/>
                </a:lnTo>
                <a:lnTo>
                  <a:pt x="49" y="50"/>
                </a:lnTo>
                <a:lnTo>
                  <a:pt x="48" y="50"/>
                </a:lnTo>
                <a:lnTo>
                  <a:pt x="47" y="50"/>
                </a:lnTo>
                <a:lnTo>
                  <a:pt x="47" y="50"/>
                </a:lnTo>
                <a:lnTo>
                  <a:pt x="45" y="50"/>
                </a:lnTo>
                <a:lnTo>
                  <a:pt x="44" y="50"/>
                </a:lnTo>
                <a:lnTo>
                  <a:pt x="44" y="52"/>
                </a:lnTo>
                <a:lnTo>
                  <a:pt x="43" y="50"/>
                </a:lnTo>
                <a:lnTo>
                  <a:pt x="44" y="50"/>
                </a:lnTo>
                <a:lnTo>
                  <a:pt x="44" y="49"/>
                </a:lnTo>
                <a:lnTo>
                  <a:pt x="44" y="48"/>
                </a:lnTo>
                <a:lnTo>
                  <a:pt x="41" y="48"/>
                </a:lnTo>
                <a:lnTo>
                  <a:pt x="41" y="49"/>
                </a:lnTo>
                <a:lnTo>
                  <a:pt x="40" y="49"/>
                </a:lnTo>
                <a:lnTo>
                  <a:pt x="39" y="49"/>
                </a:lnTo>
                <a:lnTo>
                  <a:pt x="39" y="49"/>
                </a:lnTo>
                <a:lnTo>
                  <a:pt x="39" y="49"/>
                </a:lnTo>
                <a:lnTo>
                  <a:pt x="38" y="48"/>
                </a:lnTo>
                <a:lnTo>
                  <a:pt x="38" y="47"/>
                </a:lnTo>
                <a:lnTo>
                  <a:pt x="38" y="47"/>
                </a:lnTo>
                <a:lnTo>
                  <a:pt x="38" y="45"/>
                </a:lnTo>
                <a:lnTo>
                  <a:pt x="38" y="44"/>
                </a:lnTo>
                <a:lnTo>
                  <a:pt x="36" y="44"/>
                </a:lnTo>
                <a:lnTo>
                  <a:pt x="36" y="43"/>
                </a:lnTo>
                <a:lnTo>
                  <a:pt x="36" y="44"/>
                </a:lnTo>
                <a:lnTo>
                  <a:pt x="35" y="43"/>
                </a:lnTo>
                <a:lnTo>
                  <a:pt x="34" y="42"/>
                </a:lnTo>
                <a:lnTo>
                  <a:pt x="34" y="42"/>
                </a:lnTo>
                <a:lnTo>
                  <a:pt x="34" y="42"/>
                </a:lnTo>
                <a:lnTo>
                  <a:pt x="33" y="42"/>
                </a:lnTo>
                <a:lnTo>
                  <a:pt x="34" y="40"/>
                </a:lnTo>
                <a:lnTo>
                  <a:pt x="34" y="39"/>
                </a:lnTo>
                <a:lnTo>
                  <a:pt x="34" y="39"/>
                </a:lnTo>
                <a:lnTo>
                  <a:pt x="33" y="38"/>
                </a:lnTo>
                <a:lnTo>
                  <a:pt x="31" y="39"/>
                </a:lnTo>
                <a:lnTo>
                  <a:pt x="30" y="39"/>
                </a:lnTo>
                <a:lnTo>
                  <a:pt x="30" y="39"/>
                </a:lnTo>
                <a:lnTo>
                  <a:pt x="29" y="39"/>
                </a:lnTo>
                <a:lnTo>
                  <a:pt x="28" y="39"/>
                </a:lnTo>
                <a:lnTo>
                  <a:pt x="28" y="39"/>
                </a:lnTo>
                <a:lnTo>
                  <a:pt x="26" y="39"/>
                </a:lnTo>
                <a:lnTo>
                  <a:pt x="26" y="39"/>
                </a:lnTo>
                <a:lnTo>
                  <a:pt x="25" y="39"/>
                </a:lnTo>
                <a:lnTo>
                  <a:pt x="25" y="40"/>
                </a:lnTo>
                <a:lnTo>
                  <a:pt x="25" y="42"/>
                </a:lnTo>
                <a:lnTo>
                  <a:pt x="25" y="42"/>
                </a:lnTo>
                <a:lnTo>
                  <a:pt x="24" y="42"/>
                </a:lnTo>
                <a:lnTo>
                  <a:pt x="24" y="42"/>
                </a:lnTo>
                <a:lnTo>
                  <a:pt x="23" y="42"/>
                </a:lnTo>
                <a:lnTo>
                  <a:pt x="23" y="42"/>
                </a:lnTo>
                <a:lnTo>
                  <a:pt x="21" y="42"/>
                </a:lnTo>
                <a:lnTo>
                  <a:pt x="20" y="42"/>
                </a:lnTo>
                <a:lnTo>
                  <a:pt x="20" y="42"/>
                </a:lnTo>
                <a:lnTo>
                  <a:pt x="19" y="40"/>
                </a:lnTo>
                <a:lnTo>
                  <a:pt x="19" y="40"/>
                </a:lnTo>
                <a:lnTo>
                  <a:pt x="18" y="39"/>
                </a:lnTo>
                <a:lnTo>
                  <a:pt x="18" y="39"/>
                </a:lnTo>
                <a:lnTo>
                  <a:pt x="16" y="39"/>
                </a:lnTo>
                <a:lnTo>
                  <a:pt x="15" y="39"/>
                </a:lnTo>
                <a:lnTo>
                  <a:pt x="15" y="38"/>
                </a:lnTo>
                <a:lnTo>
                  <a:pt x="15" y="38"/>
                </a:lnTo>
                <a:lnTo>
                  <a:pt x="14" y="36"/>
                </a:lnTo>
                <a:lnTo>
                  <a:pt x="14" y="36"/>
                </a:lnTo>
                <a:lnTo>
                  <a:pt x="14" y="35"/>
                </a:lnTo>
                <a:lnTo>
                  <a:pt x="14" y="34"/>
                </a:lnTo>
                <a:lnTo>
                  <a:pt x="13" y="34"/>
                </a:lnTo>
                <a:lnTo>
                  <a:pt x="13" y="34"/>
                </a:lnTo>
                <a:lnTo>
                  <a:pt x="11" y="34"/>
                </a:lnTo>
                <a:lnTo>
                  <a:pt x="10" y="34"/>
                </a:lnTo>
                <a:lnTo>
                  <a:pt x="10" y="34"/>
                </a:lnTo>
                <a:lnTo>
                  <a:pt x="9" y="34"/>
                </a:lnTo>
                <a:lnTo>
                  <a:pt x="9" y="34"/>
                </a:lnTo>
                <a:lnTo>
                  <a:pt x="7" y="34"/>
                </a:lnTo>
                <a:lnTo>
                  <a:pt x="6" y="34"/>
                </a:lnTo>
                <a:lnTo>
                  <a:pt x="6" y="34"/>
                </a:lnTo>
                <a:lnTo>
                  <a:pt x="5" y="34"/>
                </a:lnTo>
                <a:lnTo>
                  <a:pt x="4" y="34"/>
                </a:lnTo>
                <a:lnTo>
                  <a:pt x="4" y="34"/>
                </a:lnTo>
                <a:lnTo>
                  <a:pt x="2" y="34"/>
                </a:lnTo>
                <a:lnTo>
                  <a:pt x="2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0" y="34"/>
                </a:lnTo>
                <a:lnTo>
                  <a:pt x="0" y="34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4" y="25"/>
                </a:lnTo>
                <a:lnTo>
                  <a:pt x="4" y="25"/>
                </a:lnTo>
                <a:lnTo>
                  <a:pt x="4" y="24"/>
                </a:lnTo>
                <a:lnTo>
                  <a:pt x="4" y="24"/>
                </a:lnTo>
                <a:lnTo>
                  <a:pt x="5" y="23"/>
                </a:lnTo>
                <a:lnTo>
                  <a:pt x="5" y="23"/>
                </a:lnTo>
                <a:lnTo>
                  <a:pt x="5" y="21"/>
                </a:lnTo>
                <a:lnTo>
                  <a:pt x="5" y="20"/>
                </a:lnTo>
                <a:lnTo>
                  <a:pt x="6" y="20"/>
                </a:lnTo>
                <a:lnTo>
                  <a:pt x="6" y="20"/>
                </a:lnTo>
                <a:lnTo>
                  <a:pt x="7" y="20"/>
                </a:lnTo>
                <a:lnTo>
                  <a:pt x="7" y="19"/>
                </a:lnTo>
                <a:lnTo>
                  <a:pt x="7" y="18"/>
                </a:lnTo>
                <a:lnTo>
                  <a:pt x="6" y="18"/>
                </a:lnTo>
                <a:lnTo>
                  <a:pt x="6" y="18"/>
                </a:lnTo>
                <a:lnTo>
                  <a:pt x="6" y="16"/>
                </a:lnTo>
                <a:lnTo>
                  <a:pt x="6" y="15"/>
                </a:lnTo>
                <a:lnTo>
                  <a:pt x="6" y="15"/>
                </a:lnTo>
                <a:lnTo>
                  <a:pt x="5" y="15"/>
                </a:lnTo>
                <a:lnTo>
                  <a:pt x="5" y="15"/>
                </a:lnTo>
                <a:lnTo>
                  <a:pt x="5" y="15"/>
                </a:lnTo>
                <a:lnTo>
                  <a:pt x="4" y="15"/>
                </a:lnTo>
                <a:lnTo>
                  <a:pt x="4" y="15"/>
                </a:lnTo>
                <a:lnTo>
                  <a:pt x="4" y="15"/>
                </a:lnTo>
                <a:lnTo>
                  <a:pt x="4" y="14"/>
                </a:lnTo>
                <a:lnTo>
                  <a:pt x="4" y="13"/>
                </a:lnTo>
                <a:lnTo>
                  <a:pt x="5" y="13"/>
                </a:lnTo>
                <a:lnTo>
                  <a:pt x="5" y="13"/>
                </a:lnTo>
                <a:lnTo>
                  <a:pt x="5" y="11"/>
                </a:lnTo>
                <a:lnTo>
                  <a:pt x="5" y="10"/>
                </a:lnTo>
                <a:lnTo>
                  <a:pt x="5" y="10"/>
                </a:lnTo>
                <a:lnTo>
                  <a:pt x="5" y="9"/>
                </a:lnTo>
                <a:lnTo>
                  <a:pt x="5" y="8"/>
                </a:lnTo>
                <a:lnTo>
                  <a:pt x="5" y="8"/>
                </a:lnTo>
                <a:lnTo>
                  <a:pt x="5" y="6"/>
                </a:lnTo>
                <a:lnTo>
                  <a:pt x="5" y="6"/>
                </a:lnTo>
                <a:lnTo>
                  <a:pt x="5" y="5"/>
                </a:lnTo>
                <a:lnTo>
                  <a:pt x="6" y="4"/>
                </a:lnTo>
                <a:lnTo>
                  <a:pt x="6" y="4"/>
                </a:lnTo>
                <a:lnTo>
                  <a:pt x="6" y="2"/>
                </a:lnTo>
                <a:lnTo>
                  <a:pt x="6" y="2"/>
                </a:lnTo>
                <a:lnTo>
                  <a:pt x="6" y="2"/>
                </a:lnTo>
                <a:lnTo>
                  <a:pt x="7" y="1"/>
                </a:lnTo>
                <a:lnTo>
                  <a:pt x="7" y="1"/>
                </a:lnTo>
                <a:lnTo>
                  <a:pt x="7" y="1"/>
                </a:lnTo>
                <a:lnTo>
                  <a:pt x="7" y="1"/>
                </a:lnTo>
                <a:lnTo>
                  <a:pt x="7" y="0"/>
                </a:lnTo>
                <a:lnTo>
                  <a:pt x="7" y="0"/>
                </a:lnTo>
                <a:lnTo>
                  <a:pt x="9" y="0"/>
                </a:lnTo>
                <a:lnTo>
                  <a:pt x="9" y="0"/>
                </a:lnTo>
                <a:lnTo>
                  <a:pt x="10" y="1"/>
                </a:lnTo>
                <a:lnTo>
                  <a:pt x="10" y="1"/>
                </a:lnTo>
                <a:lnTo>
                  <a:pt x="11" y="1"/>
                </a:lnTo>
                <a:lnTo>
                  <a:pt x="11" y="1"/>
                </a:lnTo>
                <a:lnTo>
                  <a:pt x="14" y="1"/>
                </a:lnTo>
                <a:lnTo>
                  <a:pt x="15" y="1"/>
                </a:lnTo>
                <a:lnTo>
                  <a:pt x="15" y="1"/>
                </a:lnTo>
                <a:lnTo>
                  <a:pt x="16" y="1"/>
                </a:lnTo>
                <a:lnTo>
                  <a:pt x="18" y="1"/>
                </a:lnTo>
                <a:lnTo>
                  <a:pt x="18" y="1"/>
                </a:lnTo>
                <a:lnTo>
                  <a:pt x="18" y="1"/>
                </a:lnTo>
                <a:lnTo>
                  <a:pt x="19" y="1"/>
                </a:lnTo>
                <a:lnTo>
                  <a:pt x="20" y="1"/>
                </a:lnTo>
                <a:lnTo>
                  <a:pt x="20" y="2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1" y="5"/>
                </a:lnTo>
                <a:lnTo>
                  <a:pt x="21" y="6"/>
                </a:lnTo>
                <a:lnTo>
                  <a:pt x="23" y="6"/>
                </a:lnTo>
                <a:lnTo>
                  <a:pt x="23" y="8"/>
                </a:lnTo>
                <a:lnTo>
                  <a:pt x="24" y="8"/>
                </a:lnTo>
                <a:lnTo>
                  <a:pt x="24" y="8"/>
                </a:lnTo>
                <a:lnTo>
                  <a:pt x="24" y="6"/>
                </a:lnTo>
                <a:lnTo>
                  <a:pt x="25" y="6"/>
                </a:lnTo>
                <a:lnTo>
                  <a:pt x="25" y="6"/>
                </a:lnTo>
                <a:lnTo>
                  <a:pt x="25" y="6"/>
                </a:lnTo>
                <a:lnTo>
                  <a:pt x="28" y="6"/>
                </a:lnTo>
                <a:lnTo>
                  <a:pt x="28" y="6"/>
                </a:lnTo>
                <a:lnTo>
                  <a:pt x="28" y="4"/>
                </a:lnTo>
                <a:lnTo>
                  <a:pt x="29" y="4"/>
                </a:lnTo>
                <a:lnTo>
                  <a:pt x="30" y="4"/>
                </a:lnTo>
                <a:lnTo>
                  <a:pt x="30" y="4"/>
                </a:lnTo>
                <a:lnTo>
                  <a:pt x="31" y="5"/>
                </a:lnTo>
                <a:lnTo>
                  <a:pt x="31" y="6"/>
                </a:lnTo>
                <a:lnTo>
                  <a:pt x="33" y="6"/>
                </a:lnTo>
                <a:lnTo>
                  <a:pt x="33" y="6"/>
                </a:lnTo>
                <a:lnTo>
                  <a:pt x="34" y="6"/>
                </a:lnTo>
                <a:lnTo>
                  <a:pt x="34" y="6"/>
                </a:lnTo>
                <a:lnTo>
                  <a:pt x="35" y="6"/>
                </a:lnTo>
                <a:lnTo>
                  <a:pt x="35" y="6"/>
                </a:lnTo>
                <a:lnTo>
                  <a:pt x="36" y="4"/>
                </a:lnTo>
                <a:lnTo>
                  <a:pt x="36" y="4"/>
                </a:lnTo>
                <a:lnTo>
                  <a:pt x="36" y="4"/>
                </a:lnTo>
                <a:lnTo>
                  <a:pt x="36" y="2"/>
                </a:lnTo>
                <a:lnTo>
                  <a:pt x="36" y="1"/>
                </a:lnTo>
                <a:lnTo>
                  <a:pt x="38" y="0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75" name="Freeform 565" hidden="1">
            <a:extLst>
              <a:ext uri="{FF2B5EF4-FFF2-40B4-BE49-F238E27FC236}">
                <a16:creationId xmlns:a16="http://schemas.microsoft.com/office/drawing/2014/main" id="{968837AE-3012-462C-8C39-14A382E29F8C}"/>
              </a:ext>
            </a:extLst>
          </p:cNvPr>
          <p:cNvSpPr>
            <a:spLocks/>
          </p:cNvSpPr>
          <p:nvPr/>
        </p:nvSpPr>
        <p:spPr bwMode="auto">
          <a:xfrm>
            <a:off x="10103796" y="3531992"/>
            <a:ext cx="710578" cy="699478"/>
          </a:xfrm>
          <a:custGeom>
            <a:avLst/>
            <a:gdLst>
              <a:gd name="T0" fmla="*/ 11 w 64"/>
              <a:gd name="T1" fmla="*/ 2 h 63"/>
              <a:gd name="T2" fmla="*/ 15 w 64"/>
              <a:gd name="T3" fmla="*/ 5 h 63"/>
              <a:gd name="T4" fmla="*/ 20 w 64"/>
              <a:gd name="T5" fmla="*/ 3 h 63"/>
              <a:gd name="T6" fmla="*/ 21 w 64"/>
              <a:gd name="T7" fmla="*/ 5 h 63"/>
              <a:gd name="T8" fmla="*/ 24 w 64"/>
              <a:gd name="T9" fmla="*/ 8 h 63"/>
              <a:gd name="T10" fmla="*/ 25 w 64"/>
              <a:gd name="T11" fmla="*/ 8 h 63"/>
              <a:gd name="T12" fmla="*/ 29 w 64"/>
              <a:gd name="T13" fmla="*/ 10 h 63"/>
              <a:gd name="T14" fmla="*/ 34 w 64"/>
              <a:gd name="T15" fmla="*/ 11 h 63"/>
              <a:gd name="T16" fmla="*/ 38 w 64"/>
              <a:gd name="T17" fmla="*/ 11 h 63"/>
              <a:gd name="T18" fmla="*/ 39 w 64"/>
              <a:gd name="T19" fmla="*/ 16 h 63"/>
              <a:gd name="T20" fmla="*/ 42 w 64"/>
              <a:gd name="T21" fmla="*/ 13 h 63"/>
              <a:gd name="T22" fmla="*/ 44 w 64"/>
              <a:gd name="T23" fmla="*/ 13 h 63"/>
              <a:gd name="T24" fmla="*/ 47 w 64"/>
              <a:gd name="T25" fmla="*/ 15 h 63"/>
              <a:gd name="T26" fmla="*/ 50 w 64"/>
              <a:gd name="T27" fmla="*/ 13 h 63"/>
              <a:gd name="T28" fmla="*/ 52 w 64"/>
              <a:gd name="T29" fmla="*/ 11 h 63"/>
              <a:gd name="T30" fmla="*/ 52 w 64"/>
              <a:gd name="T31" fmla="*/ 7 h 63"/>
              <a:gd name="T32" fmla="*/ 54 w 64"/>
              <a:gd name="T33" fmla="*/ 7 h 63"/>
              <a:gd name="T34" fmla="*/ 55 w 64"/>
              <a:gd name="T35" fmla="*/ 6 h 63"/>
              <a:gd name="T36" fmla="*/ 54 w 64"/>
              <a:gd name="T37" fmla="*/ 10 h 63"/>
              <a:gd name="T38" fmla="*/ 55 w 64"/>
              <a:gd name="T39" fmla="*/ 15 h 63"/>
              <a:gd name="T40" fmla="*/ 54 w 64"/>
              <a:gd name="T41" fmla="*/ 17 h 63"/>
              <a:gd name="T42" fmla="*/ 58 w 64"/>
              <a:gd name="T43" fmla="*/ 20 h 63"/>
              <a:gd name="T44" fmla="*/ 57 w 64"/>
              <a:gd name="T45" fmla="*/ 23 h 63"/>
              <a:gd name="T46" fmla="*/ 60 w 64"/>
              <a:gd name="T47" fmla="*/ 26 h 63"/>
              <a:gd name="T48" fmla="*/ 62 w 64"/>
              <a:gd name="T49" fmla="*/ 29 h 63"/>
              <a:gd name="T50" fmla="*/ 64 w 64"/>
              <a:gd name="T51" fmla="*/ 30 h 63"/>
              <a:gd name="T52" fmla="*/ 63 w 64"/>
              <a:gd name="T53" fmla="*/ 34 h 63"/>
              <a:gd name="T54" fmla="*/ 60 w 64"/>
              <a:gd name="T55" fmla="*/ 37 h 63"/>
              <a:gd name="T56" fmla="*/ 60 w 64"/>
              <a:gd name="T57" fmla="*/ 41 h 63"/>
              <a:gd name="T58" fmla="*/ 63 w 64"/>
              <a:gd name="T59" fmla="*/ 46 h 63"/>
              <a:gd name="T60" fmla="*/ 63 w 64"/>
              <a:gd name="T61" fmla="*/ 51 h 63"/>
              <a:gd name="T62" fmla="*/ 60 w 64"/>
              <a:gd name="T63" fmla="*/ 54 h 63"/>
              <a:gd name="T64" fmla="*/ 60 w 64"/>
              <a:gd name="T65" fmla="*/ 59 h 63"/>
              <a:gd name="T66" fmla="*/ 58 w 64"/>
              <a:gd name="T67" fmla="*/ 61 h 63"/>
              <a:gd name="T68" fmla="*/ 54 w 64"/>
              <a:gd name="T69" fmla="*/ 59 h 63"/>
              <a:gd name="T70" fmla="*/ 49 w 64"/>
              <a:gd name="T71" fmla="*/ 61 h 63"/>
              <a:gd name="T72" fmla="*/ 47 w 64"/>
              <a:gd name="T73" fmla="*/ 61 h 63"/>
              <a:gd name="T74" fmla="*/ 44 w 64"/>
              <a:gd name="T75" fmla="*/ 57 h 63"/>
              <a:gd name="T76" fmla="*/ 40 w 64"/>
              <a:gd name="T77" fmla="*/ 56 h 63"/>
              <a:gd name="T78" fmla="*/ 34 w 64"/>
              <a:gd name="T79" fmla="*/ 56 h 63"/>
              <a:gd name="T80" fmla="*/ 31 w 64"/>
              <a:gd name="T81" fmla="*/ 56 h 63"/>
              <a:gd name="T82" fmla="*/ 30 w 64"/>
              <a:gd name="T83" fmla="*/ 57 h 63"/>
              <a:gd name="T84" fmla="*/ 28 w 64"/>
              <a:gd name="T85" fmla="*/ 59 h 63"/>
              <a:gd name="T86" fmla="*/ 24 w 64"/>
              <a:gd name="T87" fmla="*/ 57 h 63"/>
              <a:gd name="T88" fmla="*/ 21 w 64"/>
              <a:gd name="T89" fmla="*/ 55 h 63"/>
              <a:gd name="T90" fmla="*/ 23 w 64"/>
              <a:gd name="T91" fmla="*/ 50 h 63"/>
              <a:gd name="T92" fmla="*/ 18 w 64"/>
              <a:gd name="T93" fmla="*/ 49 h 63"/>
              <a:gd name="T94" fmla="*/ 15 w 64"/>
              <a:gd name="T95" fmla="*/ 46 h 63"/>
              <a:gd name="T96" fmla="*/ 14 w 64"/>
              <a:gd name="T97" fmla="*/ 42 h 63"/>
              <a:gd name="T98" fmla="*/ 16 w 64"/>
              <a:gd name="T99" fmla="*/ 41 h 63"/>
              <a:gd name="T100" fmla="*/ 14 w 64"/>
              <a:gd name="T101" fmla="*/ 37 h 63"/>
              <a:gd name="T102" fmla="*/ 11 w 64"/>
              <a:gd name="T103" fmla="*/ 35 h 63"/>
              <a:gd name="T104" fmla="*/ 14 w 64"/>
              <a:gd name="T105" fmla="*/ 34 h 63"/>
              <a:gd name="T106" fmla="*/ 14 w 64"/>
              <a:gd name="T107" fmla="*/ 29 h 63"/>
              <a:gd name="T108" fmla="*/ 15 w 64"/>
              <a:gd name="T109" fmla="*/ 23 h 63"/>
              <a:gd name="T110" fmla="*/ 11 w 64"/>
              <a:gd name="T111" fmla="*/ 21 h 63"/>
              <a:gd name="T112" fmla="*/ 10 w 64"/>
              <a:gd name="T113" fmla="*/ 17 h 63"/>
              <a:gd name="T114" fmla="*/ 8 w 64"/>
              <a:gd name="T115" fmla="*/ 15 h 63"/>
              <a:gd name="T116" fmla="*/ 5 w 64"/>
              <a:gd name="T117" fmla="*/ 11 h 63"/>
              <a:gd name="T118" fmla="*/ 1 w 64"/>
              <a:gd name="T119" fmla="*/ 10 h 63"/>
              <a:gd name="T120" fmla="*/ 0 w 64"/>
              <a:gd name="T121" fmla="*/ 5 h 63"/>
              <a:gd name="T122" fmla="*/ 2 w 64"/>
              <a:gd name="T123" fmla="*/ 2 h 63"/>
              <a:gd name="T124" fmla="*/ 6 w 64"/>
              <a:gd name="T12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" h="63">
                <a:moveTo>
                  <a:pt x="10" y="0"/>
                </a:moveTo>
                <a:lnTo>
                  <a:pt x="10" y="0"/>
                </a:lnTo>
                <a:lnTo>
                  <a:pt x="10" y="1"/>
                </a:lnTo>
                <a:lnTo>
                  <a:pt x="11" y="2"/>
                </a:lnTo>
                <a:lnTo>
                  <a:pt x="11" y="2"/>
                </a:lnTo>
                <a:lnTo>
                  <a:pt x="11" y="2"/>
                </a:lnTo>
                <a:lnTo>
                  <a:pt x="13" y="2"/>
                </a:lnTo>
                <a:lnTo>
                  <a:pt x="14" y="2"/>
                </a:lnTo>
                <a:lnTo>
                  <a:pt x="14" y="2"/>
                </a:lnTo>
                <a:lnTo>
                  <a:pt x="15" y="2"/>
                </a:lnTo>
                <a:lnTo>
                  <a:pt x="15" y="3"/>
                </a:lnTo>
                <a:lnTo>
                  <a:pt x="15" y="5"/>
                </a:lnTo>
                <a:lnTo>
                  <a:pt x="16" y="5"/>
                </a:lnTo>
                <a:lnTo>
                  <a:pt x="16" y="5"/>
                </a:lnTo>
                <a:lnTo>
                  <a:pt x="18" y="5"/>
                </a:lnTo>
                <a:lnTo>
                  <a:pt x="19" y="5"/>
                </a:lnTo>
                <a:lnTo>
                  <a:pt x="20" y="5"/>
                </a:lnTo>
                <a:lnTo>
                  <a:pt x="20" y="3"/>
                </a:lnTo>
                <a:lnTo>
                  <a:pt x="20" y="2"/>
                </a:lnTo>
                <a:lnTo>
                  <a:pt x="20" y="2"/>
                </a:lnTo>
                <a:lnTo>
                  <a:pt x="20" y="2"/>
                </a:lnTo>
                <a:lnTo>
                  <a:pt x="20" y="5"/>
                </a:lnTo>
                <a:lnTo>
                  <a:pt x="20" y="5"/>
                </a:lnTo>
                <a:lnTo>
                  <a:pt x="21" y="5"/>
                </a:lnTo>
                <a:lnTo>
                  <a:pt x="23" y="5"/>
                </a:lnTo>
                <a:lnTo>
                  <a:pt x="23" y="6"/>
                </a:lnTo>
                <a:lnTo>
                  <a:pt x="23" y="7"/>
                </a:lnTo>
                <a:lnTo>
                  <a:pt x="23" y="8"/>
                </a:lnTo>
                <a:lnTo>
                  <a:pt x="24" y="8"/>
                </a:lnTo>
                <a:lnTo>
                  <a:pt x="24" y="8"/>
                </a:lnTo>
                <a:lnTo>
                  <a:pt x="24" y="8"/>
                </a:lnTo>
                <a:lnTo>
                  <a:pt x="24" y="10"/>
                </a:lnTo>
                <a:lnTo>
                  <a:pt x="25" y="10"/>
                </a:lnTo>
                <a:lnTo>
                  <a:pt x="25" y="10"/>
                </a:lnTo>
                <a:lnTo>
                  <a:pt x="25" y="8"/>
                </a:lnTo>
                <a:lnTo>
                  <a:pt x="25" y="8"/>
                </a:lnTo>
                <a:lnTo>
                  <a:pt x="26" y="8"/>
                </a:lnTo>
                <a:lnTo>
                  <a:pt x="28" y="7"/>
                </a:lnTo>
                <a:lnTo>
                  <a:pt x="28" y="8"/>
                </a:lnTo>
                <a:lnTo>
                  <a:pt x="28" y="8"/>
                </a:lnTo>
                <a:lnTo>
                  <a:pt x="28" y="10"/>
                </a:lnTo>
                <a:lnTo>
                  <a:pt x="29" y="10"/>
                </a:lnTo>
                <a:lnTo>
                  <a:pt x="30" y="11"/>
                </a:lnTo>
                <a:lnTo>
                  <a:pt x="30" y="11"/>
                </a:lnTo>
                <a:lnTo>
                  <a:pt x="31" y="11"/>
                </a:lnTo>
                <a:lnTo>
                  <a:pt x="33" y="11"/>
                </a:lnTo>
                <a:lnTo>
                  <a:pt x="33" y="11"/>
                </a:lnTo>
                <a:lnTo>
                  <a:pt x="34" y="11"/>
                </a:lnTo>
                <a:lnTo>
                  <a:pt x="35" y="11"/>
                </a:lnTo>
                <a:lnTo>
                  <a:pt x="35" y="11"/>
                </a:lnTo>
                <a:lnTo>
                  <a:pt x="37" y="10"/>
                </a:lnTo>
                <a:lnTo>
                  <a:pt x="38" y="10"/>
                </a:lnTo>
                <a:lnTo>
                  <a:pt x="38" y="11"/>
                </a:lnTo>
                <a:lnTo>
                  <a:pt x="38" y="11"/>
                </a:lnTo>
                <a:lnTo>
                  <a:pt x="38" y="12"/>
                </a:lnTo>
                <a:lnTo>
                  <a:pt x="38" y="13"/>
                </a:lnTo>
                <a:lnTo>
                  <a:pt x="38" y="13"/>
                </a:lnTo>
                <a:lnTo>
                  <a:pt x="39" y="13"/>
                </a:lnTo>
                <a:lnTo>
                  <a:pt x="39" y="15"/>
                </a:lnTo>
                <a:lnTo>
                  <a:pt x="39" y="16"/>
                </a:lnTo>
                <a:lnTo>
                  <a:pt x="39" y="15"/>
                </a:lnTo>
                <a:lnTo>
                  <a:pt x="40" y="13"/>
                </a:lnTo>
                <a:lnTo>
                  <a:pt x="40" y="13"/>
                </a:lnTo>
                <a:lnTo>
                  <a:pt x="42" y="13"/>
                </a:lnTo>
                <a:lnTo>
                  <a:pt x="42" y="13"/>
                </a:lnTo>
                <a:lnTo>
                  <a:pt x="42" y="13"/>
                </a:lnTo>
                <a:lnTo>
                  <a:pt x="42" y="15"/>
                </a:lnTo>
                <a:lnTo>
                  <a:pt x="43" y="16"/>
                </a:lnTo>
                <a:lnTo>
                  <a:pt x="43" y="15"/>
                </a:lnTo>
                <a:lnTo>
                  <a:pt x="44" y="13"/>
                </a:lnTo>
                <a:lnTo>
                  <a:pt x="44" y="13"/>
                </a:lnTo>
                <a:lnTo>
                  <a:pt x="44" y="13"/>
                </a:lnTo>
                <a:lnTo>
                  <a:pt x="44" y="13"/>
                </a:lnTo>
                <a:lnTo>
                  <a:pt x="44" y="15"/>
                </a:lnTo>
                <a:lnTo>
                  <a:pt x="44" y="16"/>
                </a:lnTo>
                <a:lnTo>
                  <a:pt x="45" y="15"/>
                </a:lnTo>
                <a:lnTo>
                  <a:pt x="47" y="15"/>
                </a:lnTo>
                <a:lnTo>
                  <a:pt x="47" y="15"/>
                </a:lnTo>
                <a:lnTo>
                  <a:pt x="48" y="15"/>
                </a:lnTo>
                <a:lnTo>
                  <a:pt x="49" y="15"/>
                </a:lnTo>
                <a:lnTo>
                  <a:pt x="49" y="15"/>
                </a:lnTo>
                <a:lnTo>
                  <a:pt x="50" y="16"/>
                </a:lnTo>
                <a:lnTo>
                  <a:pt x="52" y="15"/>
                </a:lnTo>
                <a:lnTo>
                  <a:pt x="50" y="13"/>
                </a:lnTo>
                <a:lnTo>
                  <a:pt x="50" y="13"/>
                </a:lnTo>
                <a:lnTo>
                  <a:pt x="49" y="12"/>
                </a:lnTo>
                <a:lnTo>
                  <a:pt x="50" y="12"/>
                </a:lnTo>
                <a:lnTo>
                  <a:pt x="52" y="12"/>
                </a:lnTo>
                <a:lnTo>
                  <a:pt x="52" y="12"/>
                </a:lnTo>
                <a:lnTo>
                  <a:pt x="52" y="11"/>
                </a:lnTo>
                <a:lnTo>
                  <a:pt x="53" y="11"/>
                </a:lnTo>
                <a:lnTo>
                  <a:pt x="53" y="10"/>
                </a:lnTo>
                <a:lnTo>
                  <a:pt x="53" y="8"/>
                </a:lnTo>
                <a:lnTo>
                  <a:pt x="53" y="8"/>
                </a:lnTo>
                <a:lnTo>
                  <a:pt x="52" y="7"/>
                </a:lnTo>
                <a:lnTo>
                  <a:pt x="52" y="7"/>
                </a:lnTo>
                <a:lnTo>
                  <a:pt x="53" y="6"/>
                </a:lnTo>
                <a:lnTo>
                  <a:pt x="53" y="5"/>
                </a:lnTo>
                <a:lnTo>
                  <a:pt x="53" y="5"/>
                </a:lnTo>
                <a:lnTo>
                  <a:pt x="54" y="5"/>
                </a:lnTo>
                <a:lnTo>
                  <a:pt x="54" y="6"/>
                </a:lnTo>
                <a:lnTo>
                  <a:pt x="54" y="7"/>
                </a:lnTo>
                <a:lnTo>
                  <a:pt x="54" y="7"/>
                </a:lnTo>
                <a:lnTo>
                  <a:pt x="54" y="6"/>
                </a:lnTo>
                <a:lnTo>
                  <a:pt x="54" y="5"/>
                </a:lnTo>
                <a:lnTo>
                  <a:pt x="55" y="5"/>
                </a:lnTo>
                <a:lnTo>
                  <a:pt x="55" y="5"/>
                </a:lnTo>
                <a:lnTo>
                  <a:pt x="55" y="6"/>
                </a:lnTo>
                <a:lnTo>
                  <a:pt x="55" y="7"/>
                </a:lnTo>
                <a:lnTo>
                  <a:pt x="57" y="7"/>
                </a:lnTo>
                <a:lnTo>
                  <a:pt x="55" y="8"/>
                </a:lnTo>
                <a:lnTo>
                  <a:pt x="55" y="8"/>
                </a:lnTo>
                <a:lnTo>
                  <a:pt x="55" y="10"/>
                </a:lnTo>
                <a:lnTo>
                  <a:pt x="54" y="10"/>
                </a:lnTo>
                <a:lnTo>
                  <a:pt x="55" y="11"/>
                </a:lnTo>
                <a:lnTo>
                  <a:pt x="55" y="11"/>
                </a:lnTo>
                <a:lnTo>
                  <a:pt x="55" y="12"/>
                </a:lnTo>
                <a:lnTo>
                  <a:pt x="55" y="13"/>
                </a:lnTo>
                <a:lnTo>
                  <a:pt x="55" y="13"/>
                </a:lnTo>
                <a:lnTo>
                  <a:pt x="55" y="15"/>
                </a:lnTo>
                <a:lnTo>
                  <a:pt x="55" y="15"/>
                </a:lnTo>
                <a:lnTo>
                  <a:pt x="54" y="15"/>
                </a:lnTo>
                <a:lnTo>
                  <a:pt x="54" y="16"/>
                </a:lnTo>
                <a:lnTo>
                  <a:pt x="54" y="16"/>
                </a:lnTo>
                <a:lnTo>
                  <a:pt x="54" y="17"/>
                </a:lnTo>
                <a:lnTo>
                  <a:pt x="54" y="17"/>
                </a:lnTo>
                <a:lnTo>
                  <a:pt x="55" y="17"/>
                </a:lnTo>
                <a:lnTo>
                  <a:pt x="57" y="17"/>
                </a:lnTo>
                <a:lnTo>
                  <a:pt x="58" y="17"/>
                </a:lnTo>
                <a:lnTo>
                  <a:pt x="58" y="18"/>
                </a:lnTo>
                <a:lnTo>
                  <a:pt x="58" y="18"/>
                </a:lnTo>
                <a:lnTo>
                  <a:pt x="58" y="20"/>
                </a:lnTo>
                <a:lnTo>
                  <a:pt x="58" y="21"/>
                </a:lnTo>
                <a:lnTo>
                  <a:pt x="57" y="21"/>
                </a:lnTo>
                <a:lnTo>
                  <a:pt x="57" y="21"/>
                </a:lnTo>
                <a:lnTo>
                  <a:pt x="57" y="22"/>
                </a:lnTo>
                <a:lnTo>
                  <a:pt x="57" y="23"/>
                </a:lnTo>
                <a:lnTo>
                  <a:pt x="57" y="23"/>
                </a:lnTo>
                <a:lnTo>
                  <a:pt x="57" y="25"/>
                </a:lnTo>
                <a:lnTo>
                  <a:pt x="57" y="25"/>
                </a:lnTo>
                <a:lnTo>
                  <a:pt x="58" y="26"/>
                </a:lnTo>
                <a:lnTo>
                  <a:pt x="58" y="26"/>
                </a:lnTo>
                <a:lnTo>
                  <a:pt x="59" y="26"/>
                </a:lnTo>
                <a:lnTo>
                  <a:pt x="60" y="26"/>
                </a:lnTo>
                <a:lnTo>
                  <a:pt x="60" y="27"/>
                </a:lnTo>
                <a:lnTo>
                  <a:pt x="60" y="27"/>
                </a:lnTo>
                <a:lnTo>
                  <a:pt x="60" y="29"/>
                </a:lnTo>
                <a:lnTo>
                  <a:pt x="60" y="29"/>
                </a:lnTo>
                <a:lnTo>
                  <a:pt x="62" y="29"/>
                </a:lnTo>
                <a:lnTo>
                  <a:pt x="62" y="29"/>
                </a:lnTo>
                <a:lnTo>
                  <a:pt x="63" y="29"/>
                </a:lnTo>
                <a:lnTo>
                  <a:pt x="63" y="29"/>
                </a:lnTo>
                <a:lnTo>
                  <a:pt x="63" y="29"/>
                </a:lnTo>
                <a:lnTo>
                  <a:pt x="64" y="29"/>
                </a:lnTo>
                <a:lnTo>
                  <a:pt x="64" y="30"/>
                </a:lnTo>
                <a:lnTo>
                  <a:pt x="64" y="30"/>
                </a:lnTo>
                <a:lnTo>
                  <a:pt x="64" y="31"/>
                </a:lnTo>
                <a:lnTo>
                  <a:pt x="64" y="31"/>
                </a:lnTo>
                <a:lnTo>
                  <a:pt x="64" y="32"/>
                </a:lnTo>
                <a:lnTo>
                  <a:pt x="64" y="32"/>
                </a:lnTo>
                <a:lnTo>
                  <a:pt x="63" y="34"/>
                </a:lnTo>
                <a:lnTo>
                  <a:pt x="63" y="34"/>
                </a:lnTo>
                <a:lnTo>
                  <a:pt x="63" y="35"/>
                </a:lnTo>
                <a:lnTo>
                  <a:pt x="63" y="35"/>
                </a:lnTo>
                <a:lnTo>
                  <a:pt x="62" y="36"/>
                </a:lnTo>
                <a:lnTo>
                  <a:pt x="60" y="36"/>
                </a:lnTo>
                <a:lnTo>
                  <a:pt x="60" y="37"/>
                </a:lnTo>
                <a:lnTo>
                  <a:pt x="60" y="37"/>
                </a:lnTo>
                <a:lnTo>
                  <a:pt x="60" y="39"/>
                </a:lnTo>
                <a:lnTo>
                  <a:pt x="60" y="40"/>
                </a:lnTo>
                <a:lnTo>
                  <a:pt x="60" y="40"/>
                </a:lnTo>
                <a:lnTo>
                  <a:pt x="60" y="40"/>
                </a:lnTo>
                <a:lnTo>
                  <a:pt x="60" y="41"/>
                </a:lnTo>
                <a:lnTo>
                  <a:pt x="60" y="41"/>
                </a:lnTo>
                <a:lnTo>
                  <a:pt x="60" y="42"/>
                </a:lnTo>
                <a:lnTo>
                  <a:pt x="60" y="42"/>
                </a:lnTo>
                <a:lnTo>
                  <a:pt x="62" y="44"/>
                </a:lnTo>
                <a:lnTo>
                  <a:pt x="63" y="44"/>
                </a:lnTo>
                <a:lnTo>
                  <a:pt x="63" y="45"/>
                </a:lnTo>
                <a:lnTo>
                  <a:pt x="63" y="46"/>
                </a:lnTo>
                <a:lnTo>
                  <a:pt x="63" y="46"/>
                </a:lnTo>
                <a:lnTo>
                  <a:pt x="63" y="47"/>
                </a:lnTo>
                <a:lnTo>
                  <a:pt x="63" y="49"/>
                </a:lnTo>
                <a:lnTo>
                  <a:pt x="63" y="49"/>
                </a:lnTo>
                <a:lnTo>
                  <a:pt x="63" y="50"/>
                </a:lnTo>
                <a:lnTo>
                  <a:pt x="63" y="51"/>
                </a:lnTo>
                <a:lnTo>
                  <a:pt x="63" y="51"/>
                </a:lnTo>
                <a:lnTo>
                  <a:pt x="62" y="51"/>
                </a:lnTo>
                <a:lnTo>
                  <a:pt x="62" y="51"/>
                </a:lnTo>
                <a:lnTo>
                  <a:pt x="60" y="52"/>
                </a:lnTo>
                <a:lnTo>
                  <a:pt x="60" y="54"/>
                </a:lnTo>
                <a:lnTo>
                  <a:pt x="60" y="54"/>
                </a:lnTo>
                <a:lnTo>
                  <a:pt x="60" y="54"/>
                </a:lnTo>
                <a:lnTo>
                  <a:pt x="62" y="54"/>
                </a:lnTo>
                <a:lnTo>
                  <a:pt x="62" y="55"/>
                </a:lnTo>
                <a:lnTo>
                  <a:pt x="60" y="56"/>
                </a:lnTo>
                <a:lnTo>
                  <a:pt x="60" y="57"/>
                </a:lnTo>
                <a:lnTo>
                  <a:pt x="60" y="59"/>
                </a:lnTo>
                <a:lnTo>
                  <a:pt x="60" y="59"/>
                </a:lnTo>
                <a:lnTo>
                  <a:pt x="60" y="59"/>
                </a:lnTo>
                <a:lnTo>
                  <a:pt x="59" y="61"/>
                </a:lnTo>
                <a:lnTo>
                  <a:pt x="59" y="61"/>
                </a:lnTo>
                <a:lnTo>
                  <a:pt x="58" y="61"/>
                </a:lnTo>
                <a:lnTo>
                  <a:pt x="58" y="61"/>
                </a:lnTo>
                <a:lnTo>
                  <a:pt x="57" y="61"/>
                </a:lnTo>
                <a:lnTo>
                  <a:pt x="57" y="61"/>
                </a:lnTo>
                <a:lnTo>
                  <a:pt x="55" y="61"/>
                </a:lnTo>
                <a:lnTo>
                  <a:pt x="55" y="60"/>
                </a:lnTo>
                <a:lnTo>
                  <a:pt x="54" y="59"/>
                </a:lnTo>
                <a:lnTo>
                  <a:pt x="54" y="59"/>
                </a:lnTo>
                <a:lnTo>
                  <a:pt x="53" y="59"/>
                </a:lnTo>
                <a:lnTo>
                  <a:pt x="52" y="59"/>
                </a:lnTo>
                <a:lnTo>
                  <a:pt x="52" y="61"/>
                </a:lnTo>
                <a:lnTo>
                  <a:pt x="52" y="61"/>
                </a:lnTo>
                <a:lnTo>
                  <a:pt x="49" y="61"/>
                </a:lnTo>
                <a:lnTo>
                  <a:pt x="49" y="61"/>
                </a:lnTo>
                <a:lnTo>
                  <a:pt x="49" y="61"/>
                </a:lnTo>
                <a:lnTo>
                  <a:pt x="48" y="61"/>
                </a:lnTo>
                <a:lnTo>
                  <a:pt x="48" y="63"/>
                </a:lnTo>
                <a:lnTo>
                  <a:pt x="48" y="63"/>
                </a:lnTo>
                <a:lnTo>
                  <a:pt x="47" y="63"/>
                </a:lnTo>
                <a:lnTo>
                  <a:pt x="47" y="61"/>
                </a:lnTo>
                <a:lnTo>
                  <a:pt x="45" y="61"/>
                </a:lnTo>
                <a:lnTo>
                  <a:pt x="45" y="60"/>
                </a:lnTo>
                <a:lnTo>
                  <a:pt x="44" y="59"/>
                </a:lnTo>
                <a:lnTo>
                  <a:pt x="44" y="59"/>
                </a:lnTo>
                <a:lnTo>
                  <a:pt x="44" y="59"/>
                </a:lnTo>
                <a:lnTo>
                  <a:pt x="44" y="57"/>
                </a:lnTo>
                <a:lnTo>
                  <a:pt x="44" y="56"/>
                </a:lnTo>
                <a:lnTo>
                  <a:pt x="43" y="56"/>
                </a:lnTo>
                <a:lnTo>
                  <a:pt x="42" y="56"/>
                </a:lnTo>
                <a:lnTo>
                  <a:pt x="42" y="56"/>
                </a:lnTo>
                <a:lnTo>
                  <a:pt x="42" y="56"/>
                </a:lnTo>
                <a:lnTo>
                  <a:pt x="40" y="56"/>
                </a:lnTo>
                <a:lnTo>
                  <a:pt x="39" y="56"/>
                </a:lnTo>
                <a:lnTo>
                  <a:pt x="39" y="56"/>
                </a:lnTo>
                <a:lnTo>
                  <a:pt x="38" y="56"/>
                </a:lnTo>
                <a:lnTo>
                  <a:pt x="35" y="56"/>
                </a:lnTo>
                <a:lnTo>
                  <a:pt x="35" y="56"/>
                </a:lnTo>
                <a:lnTo>
                  <a:pt x="34" y="56"/>
                </a:lnTo>
                <a:lnTo>
                  <a:pt x="34" y="56"/>
                </a:lnTo>
                <a:lnTo>
                  <a:pt x="33" y="55"/>
                </a:lnTo>
                <a:lnTo>
                  <a:pt x="33" y="55"/>
                </a:lnTo>
                <a:lnTo>
                  <a:pt x="31" y="55"/>
                </a:lnTo>
                <a:lnTo>
                  <a:pt x="31" y="55"/>
                </a:lnTo>
                <a:lnTo>
                  <a:pt x="31" y="56"/>
                </a:lnTo>
                <a:lnTo>
                  <a:pt x="31" y="56"/>
                </a:lnTo>
                <a:lnTo>
                  <a:pt x="31" y="56"/>
                </a:lnTo>
                <a:lnTo>
                  <a:pt x="31" y="56"/>
                </a:lnTo>
                <a:lnTo>
                  <a:pt x="30" y="57"/>
                </a:lnTo>
                <a:lnTo>
                  <a:pt x="30" y="57"/>
                </a:lnTo>
                <a:lnTo>
                  <a:pt x="30" y="57"/>
                </a:lnTo>
                <a:lnTo>
                  <a:pt x="30" y="59"/>
                </a:lnTo>
                <a:lnTo>
                  <a:pt x="30" y="59"/>
                </a:lnTo>
                <a:lnTo>
                  <a:pt x="29" y="60"/>
                </a:lnTo>
                <a:lnTo>
                  <a:pt x="29" y="60"/>
                </a:lnTo>
                <a:lnTo>
                  <a:pt x="28" y="60"/>
                </a:lnTo>
                <a:lnTo>
                  <a:pt x="28" y="59"/>
                </a:lnTo>
                <a:lnTo>
                  <a:pt x="28" y="59"/>
                </a:lnTo>
                <a:lnTo>
                  <a:pt x="28" y="57"/>
                </a:lnTo>
                <a:lnTo>
                  <a:pt x="26" y="57"/>
                </a:lnTo>
                <a:lnTo>
                  <a:pt x="25" y="57"/>
                </a:lnTo>
                <a:lnTo>
                  <a:pt x="25" y="57"/>
                </a:lnTo>
                <a:lnTo>
                  <a:pt x="24" y="57"/>
                </a:lnTo>
                <a:lnTo>
                  <a:pt x="23" y="56"/>
                </a:lnTo>
                <a:lnTo>
                  <a:pt x="23" y="56"/>
                </a:lnTo>
                <a:lnTo>
                  <a:pt x="23" y="55"/>
                </a:lnTo>
                <a:lnTo>
                  <a:pt x="23" y="54"/>
                </a:lnTo>
                <a:lnTo>
                  <a:pt x="23" y="55"/>
                </a:lnTo>
                <a:lnTo>
                  <a:pt x="21" y="55"/>
                </a:lnTo>
                <a:lnTo>
                  <a:pt x="21" y="54"/>
                </a:lnTo>
                <a:lnTo>
                  <a:pt x="21" y="54"/>
                </a:lnTo>
                <a:lnTo>
                  <a:pt x="21" y="52"/>
                </a:lnTo>
                <a:lnTo>
                  <a:pt x="23" y="52"/>
                </a:lnTo>
                <a:lnTo>
                  <a:pt x="23" y="51"/>
                </a:lnTo>
                <a:lnTo>
                  <a:pt x="23" y="50"/>
                </a:lnTo>
                <a:lnTo>
                  <a:pt x="23" y="50"/>
                </a:lnTo>
                <a:lnTo>
                  <a:pt x="21" y="49"/>
                </a:lnTo>
                <a:lnTo>
                  <a:pt x="20" y="50"/>
                </a:lnTo>
                <a:lnTo>
                  <a:pt x="20" y="50"/>
                </a:lnTo>
                <a:lnTo>
                  <a:pt x="19" y="50"/>
                </a:lnTo>
                <a:lnTo>
                  <a:pt x="18" y="49"/>
                </a:lnTo>
                <a:lnTo>
                  <a:pt x="18" y="49"/>
                </a:lnTo>
                <a:lnTo>
                  <a:pt x="18" y="47"/>
                </a:lnTo>
                <a:lnTo>
                  <a:pt x="16" y="47"/>
                </a:lnTo>
                <a:lnTo>
                  <a:pt x="16" y="47"/>
                </a:lnTo>
                <a:lnTo>
                  <a:pt x="15" y="46"/>
                </a:lnTo>
                <a:lnTo>
                  <a:pt x="15" y="46"/>
                </a:lnTo>
                <a:lnTo>
                  <a:pt x="15" y="45"/>
                </a:lnTo>
                <a:lnTo>
                  <a:pt x="15" y="44"/>
                </a:lnTo>
                <a:lnTo>
                  <a:pt x="14" y="45"/>
                </a:lnTo>
                <a:lnTo>
                  <a:pt x="14" y="44"/>
                </a:lnTo>
                <a:lnTo>
                  <a:pt x="14" y="44"/>
                </a:lnTo>
                <a:lnTo>
                  <a:pt x="14" y="42"/>
                </a:lnTo>
                <a:lnTo>
                  <a:pt x="14" y="42"/>
                </a:lnTo>
                <a:lnTo>
                  <a:pt x="14" y="41"/>
                </a:lnTo>
                <a:lnTo>
                  <a:pt x="14" y="41"/>
                </a:lnTo>
                <a:lnTo>
                  <a:pt x="15" y="41"/>
                </a:lnTo>
                <a:lnTo>
                  <a:pt x="16" y="41"/>
                </a:lnTo>
                <a:lnTo>
                  <a:pt x="16" y="41"/>
                </a:lnTo>
                <a:lnTo>
                  <a:pt x="16" y="40"/>
                </a:lnTo>
                <a:lnTo>
                  <a:pt x="15" y="40"/>
                </a:lnTo>
                <a:lnTo>
                  <a:pt x="15" y="39"/>
                </a:lnTo>
                <a:lnTo>
                  <a:pt x="14" y="39"/>
                </a:lnTo>
                <a:lnTo>
                  <a:pt x="14" y="39"/>
                </a:lnTo>
                <a:lnTo>
                  <a:pt x="14" y="37"/>
                </a:lnTo>
                <a:lnTo>
                  <a:pt x="14" y="37"/>
                </a:lnTo>
                <a:lnTo>
                  <a:pt x="14" y="36"/>
                </a:lnTo>
                <a:lnTo>
                  <a:pt x="13" y="36"/>
                </a:lnTo>
                <a:lnTo>
                  <a:pt x="11" y="36"/>
                </a:lnTo>
                <a:lnTo>
                  <a:pt x="11" y="36"/>
                </a:lnTo>
                <a:lnTo>
                  <a:pt x="11" y="35"/>
                </a:lnTo>
                <a:lnTo>
                  <a:pt x="11" y="35"/>
                </a:lnTo>
                <a:lnTo>
                  <a:pt x="11" y="34"/>
                </a:lnTo>
                <a:lnTo>
                  <a:pt x="13" y="34"/>
                </a:lnTo>
                <a:lnTo>
                  <a:pt x="14" y="34"/>
                </a:lnTo>
                <a:lnTo>
                  <a:pt x="14" y="34"/>
                </a:lnTo>
                <a:lnTo>
                  <a:pt x="14" y="34"/>
                </a:lnTo>
                <a:lnTo>
                  <a:pt x="14" y="32"/>
                </a:lnTo>
                <a:lnTo>
                  <a:pt x="14" y="31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4" y="29"/>
                </a:lnTo>
                <a:lnTo>
                  <a:pt x="14" y="27"/>
                </a:lnTo>
                <a:lnTo>
                  <a:pt x="14" y="27"/>
                </a:lnTo>
                <a:lnTo>
                  <a:pt x="14" y="26"/>
                </a:lnTo>
                <a:lnTo>
                  <a:pt x="15" y="26"/>
                </a:lnTo>
                <a:lnTo>
                  <a:pt x="15" y="26"/>
                </a:lnTo>
                <a:lnTo>
                  <a:pt x="15" y="23"/>
                </a:lnTo>
                <a:lnTo>
                  <a:pt x="14" y="23"/>
                </a:lnTo>
                <a:lnTo>
                  <a:pt x="14" y="23"/>
                </a:lnTo>
                <a:lnTo>
                  <a:pt x="14" y="23"/>
                </a:lnTo>
                <a:lnTo>
                  <a:pt x="13" y="23"/>
                </a:lnTo>
                <a:lnTo>
                  <a:pt x="11" y="22"/>
                </a:lnTo>
                <a:lnTo>
                  <a:pt x="11" y="21"/>
                </a:lnTo>
                <a:lnTo>
                  <a:pt x="11" y="21"/>
                </a:lnTo>
                <a:lnTo>
                  <a:pt x="11" y="21"/>
                </a:lnTo>
                <a:lnTo>
                  <a:pt x="10" y="20"/>
                </a:lnTo>
                <a:lnTo>
                  <a:pt x="10" y="18"/>
                </a:lnTo>
                <a:lnTo>
                  <a:pt x="10" y="18"/>
                </a:lnTo>
                <a:lnTo>
                  <a:pt x="10" y="17"/>
                </a:lnTo>
                <a:lnTo>
                  <a:pt x="10" y="16"/>
                </a:lnTo>
                <a:lnTo>
                  <a:pt x="9" y="16"/>
                </a:lnTo>
                <a:lnTo>
                  <a:pt x="9" y="16"/>
                </a:lnTo>
                <a:lnTo>
                  <a:pt x="8" y="16"/>
                </a:lnTo>
                <a:lnTo>
                  <a:pt x="8" y="15"/>
                </a:lnTo>
                <a:lnTo>
                  <a:pt x="8" y="15"/>
                </a:lnTo>
                <a:lnTo>
                  <a:pt x="8" y="13"/>
                </a:lnTo>
                <a:lnTo>
                  <a:pt x="8" y="13"/>
                </a:lnTo>
                <a:lnTo>
                  <a:pt x="6" y="13"/>
                </a:lnTo>
                <a:lnTo>
                  <a:pt x="6" y="13"/>
                </a:lnTo>
                <a:lnTo>
                  <a:pt x="5" y="12"/>
                </a:lnTo>
                <a:lnTo>
                  <a:pt x="5" y="11"/>
                </a:lnTo>
                <a:lnTo>
                  <a:pt x="5" y="11"/>
                </a:lnTo>
                <a:lnTo>
                  <a:pt x="4" y="11"/>
                </a:lnTo>
                <a:lnTo>
                  <a:pt x="4" y="11"/>
                </a:lnTo>
                <a:lnTo>
                  <a:pt x="2" y="11"/>
                </a:lnTo>
                <a:lnTo>
                  <a:pt x="1" y="11"/>
                </a:lnTo>
                <a:lnTo>
                  <a:pt x="1" y="10"/>
                </a:lnTo>
                <a:lnTo>
                  <a:pt x="1" y="8"/>
                </a:lnTo>
                <a:lnTo>
                  <a:pt x="1" y="8"/>
                </a:lnTo>
                <a:lnTo>
                  <a:pt x="1" y="7"/>
                </a:lnTo>
                <a:lnTo>
                  <a:pt x="1" y="6"/>
                </a:lnTo>
                <a:lnTo>
                  <a:pt x="1" y="5"/>
                </a:lnTo>
                <a:lnTo>
                  <a:pt x="0" y="5"/>
                </a:lnTo>
                <a:lnTo>
                  <a:pt x="1" y="5"/>
                </a:lnTo>
                <a:lnTo>
                  <a:pt x="1" y="3"/>
                </a:lnTo>
                <a:lnTo>
                  <a:pt x="1" y="2"/>
                </a:lnTo>
                <a:lnTo>
                  <a:pt x="1" y="2"/>
                </a:lnTo>
                <a:lnTo>
                  <a:pt x="1" y="2"/>
                </a:lnTo>
                <a:lnTo>
                  <a:pt x="2" y="2"/>
                </a:lnTo>
                <a:lnTo>
                  <a:pt x="4" y="2"/>
                </a:lnTo>
                <a:lnTo>
                  <a:pt x="4" y="2"/>
                </a:lnTo>
                <a:lnTo>
                  <a:pt x="5" y="2"/>
                </a:lnTo>
                <a:lnTo>
                  <a:pt x="6" y="2"/>
                </a:lnTo>
                <a:lnTo>
                  <a:pt x="6" y="1"/>
                </a:lnTo>
                <a:lnTo>
                  <a:pt x="6" y="0"/>
                </a:lnTo>
                <a:lnTo>
                  <a:pt x="6" y="0"/>
                </a:lnTo>
                <a:lnTo>
                  <a:pt x="8" y="0"/>
                </a:lnTo>
                <a:lnTo>
                  <a:pt x="9" y="0"/>
                </a:lnTo>
                <a:lnTo>
                  <a:pt x="9" y="0"/>
                </a:lnTo>
                <a:lnTo>
                  <a:pt x="10" y="0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76" name="Freeform 566" hidden="1">
            <a:extLst>
              <a:ext uri="{FF2B5EF4-FFF2-40B4-BE49-F238E27FC236}">
                <a16:creationId xmlns:a16="http://schemas.microsoft.com/office/drawing/2014/main" id="{1793391E-6AB2-47F8-B4E2-D11080A2853B}"/>
              </a:ext>
            </a:extLst>
          </p:cNvPr>
          <p:cNvSpPr>
            <a:spLocks/>
          </p:cNvSpPr>
          <p:nvPr/>
        </p:nvSpPr>
        <p:spPr bwMode="auto">
          <a:xfrm>
            <a:off x="10758867" y="3454276"/>
            <a:ext cx="1321235" cy="1154688"/>
          </a:xfrm>
          <a:custGeom>
            <a:avLst/>
            <a:gdLst>
              <a:gd name="T0" fmla="*/ 63 w 119"/>
              <a:gd name="T1" fmla="*/ 18 h 104"/>
              <a:gd name="T2" fmla="*/ 64 w 119"/>
              <a:gd name="T3" fmla="*/ 25 h 104"/>
              <a:gd name="T4" fmla="*/ 67 w 119"/>
              <a:gd name="T5" fmla="*/ 33 h 104"/>
              <a:gd name="T6" fmla="*/ 73 w 119"/>
              <a:gd name="T7" fmla="*/ 38 h 104"/>
              <a:gd name="T8" fmla="*/ 77 w 119"/>
              <a:gd name="T9" fmla="*/ 44 h 104"/>
              <a:gd name="T10" fmla="*/ 81 w 119"/>
              <a:gd name="T11" fmla="*/ 49 h 104"/>
              <a:gd name="T12" fmla="*/ 85 w 119"/>
              <a:gd name="T13" fmla="*/ 56 h 104"/>
              <a:gd name="T14" fmla="*/ 88 w 119"/>
              <a:gd name="T15" fmla="*/ 61 h 104"/>
              <a:gd name="T16" fmla="*/ 93 w 119"/>
              <a:gd name="T17" fmla="*/ 59 h 104"/>
              <a:gd name="T18" fmla="*/ 100 w 119"/>
              <a:gd name="T19" fmla="*/ 62 h 104"/>
              <a:gd name="T20" fmla="*/ 106 w 119"/>
              <a:gd name="T21" fmla="*/ 66 h 104"/>
              <a:gd name="T22" fmla="*/ 112 w 119"/>
              <a:gd name="T23" fmla="*/ 67 h 104"/>
              <a:gd name="T24" fmla="*/ 117 w 119"/>
              <a:gd name="T25" fmla="*/ 71 h 104"/>
              <a:gd name="T26" fmla="*/ 119 w 119"/>
              <a:gd name="T27" fmla="*/ 77 h 104"/>
              <a:gd name="T28" fmla="*/ 114 w 119"/>
              <a:gd name="T29" fmla="*/ 78 h 104"/>
              <a:gd name="T30" fmla="*/ 109 w 119"/>
              <a:gd name="T31" fmla="*/ 80 h 104"/>
              <a:gd name="T32" fmla="*/ 103 w 119"/>
              <a:gd name="T33" fmla="*/ 85 h 104"/>
              <a:gd name="T34" fmla="*/ 98 w 119"/>
              <a:gd name="T35" fmla="*/ 80 h 104"/>
              <a:gd name="T36" fmla="*/ 95 w 119"/>
              <a:gd name="T37" fmla="*/ 85 h 104"/>
              <a:gd name="T38" fmla="*/ 90 w 119"/>
              <a:gd name="T39" fmla="*/ 88 h 104"/>
              <a:gd name="T40" fmla="*/ 86 w 119"/>
              <a:gd name="T41" fmla="*/ 90 h 104"/>
              <a:gd name="T42" fmla="*/ 80 w 119"/>
              <a:gd name="T43" fmla="*/ 93 h 104"/>
              <a:gd name="T44" fmla="*/ 77 w 119"/>
              <a:gd name="T45" fmla="*/ 98 h 104"/>
              <a:gd name="T46" fmla="*/ 75 w 119"/>
              <a:gd name="T47" fmla="*/ 102 h 104"/>
              <a:gd name="T48" fmla="*/ 69 w 119"/>
              <a:gd name="T49" fmla="*/ 98 h 104"/>
              <a:gd name="T50" fmla="*/ 66 w 119"/>
              <a:gd name="T51" fmla="*/ 91 h 104"/>
              <a:gd name="T52" fmla="*/ 64 w 119"/>
              <a:gd name="T53" fmla="*/ 85 h 104"/>
              <a:gd name="T54" fmla="*/ 58 w 119"/>
              <a:gd name="T55" fmla="*/ 88 h 104"/>
              <a:gd name="T56" fmla="*/ 53 w 119"/>
              <a:gd name="T57" fmla="*/ 93 h 104"/>
              <a:gd name="T58" fmla="*/ 49 w 119"/>
              <a:gd name="T59" fmla="*/ 91 h 104"/>
              <a:gd name="T60" fmla="*/ 43 w 119"/>
              <a:gd name="T61" fmla="*/ 93 h 104"/>
              <a:gd name="T62" fmla="*/ 37 w 119"/>
              <a:gd name="T63" fmla="*/ 96 h 104"/>
              <a:gd name="T64" fmla="*/ 30 w 119"/>
              <a:gd name="T65" fmla="*/ 87 h 104"/>
              <a:gd name="T66" fmla="*/ 28 w 119"/>
              <a:gd name="T67" fmla="*/ 80 h 104"/>
              <a:gd name="T68" fmla="*/ 23 w 119"/>
              <a:gd name="T69" fmla="*/ 76 h 104"/>
              <a:gd name="T70" fmla="*/ 20 w 119"/>
              <a:gd name="T71" fmla="*/ 70 h 104"/>
              <a:gd name="T72" fmla="*/ 12 w 119"/>
              <a:gd name="T73" fmla="*/ 68 h 104"/>
              <a:gd name="T74" fmla="*/ 6 w 119"/>
              <a:gd name="T75" fmla="*/ 63 h 104"/>
              <a:gd name="T76" fmla="*/ 1 w 119"/>
              <a:gd name="T77" fmla="*/ 61 h 104"/>
              <a:gd name="T78" fmla="*/ 4 w 119"/>
              <a:gd name="T79" fmla="*/ 54 h 104"/>
              <a:gd name="T80" fmla="*/ 1 w 119"/>
              <a:gd name="T81" fmla="*/ 47 h 104"/>
              <a:gd name="T82" fmla="*/ 4 w 119"/>
              <a:gd name="T83" fmla="*/ 41 h 104"/>
              <a:gd name="T84" fmla="*/ 4 w 119"/>
              <a:gd name="T85" fmla="*/ 36 h 104"/>
              <a:gd name="T86" fmla="*/ 4 w 119"/>
              <a:gd name="T87" fmla="*/ 27 h 104"/>
              <a:gd name="T88" fmla="*/ 3 w 119"/>
              <a:gd name="T89" fmla="*/ 20 h 104"/>
              <a:gd name="T90" fmla="*/ 1 w 119"/>
              <a:gd name="T91" fmla="*/ 14 h 104"/>
              <a:gd name="T92" fmla="*/ 6 w 119"/>
              <a:gd name="T93" fmla="*/ 9 h 104"/>
              <a:gd name="T94" fmla="*/ 10 w 119"/>
              <a:gd name="T95" fmla="*/ 9 h 104"/>
              <a:gd name="T96" fmla="*/ 15 w 119"/>
              <a:gd name="T97" fmla="*/ 17 h 104"/>
              <a:gd name="T98" fmla="*/ 20 w 119"/>
              <a:gd name="T99" fmla="*/ 12 h 104"/>
              <a:gd name="T100" fmla="*/ 25 w 119"/>
              <a:gd name="T101" fmla="*/ 9 h 104"/>
              <a:gd name="T102" fmla="*/ 30 w 119"/>
              <a:gd name="T103" fmla="*/ 7 h 104"/>
              <a:gd name="T104" fmla="*/ 39 w 119"/>
              <a:gd name="T105" fmla="*/ 5 h 104"/>
              <a:gd name="T106" fmla="*/ 44 w 119"/>
              <a:gd name="T107" fmla="*/ 0 h 104"/>
              <a:gd name="T108" fmla="*/ 49 w 119"/>
              <a:gd name="T109" fmla="*/ 0 h 104"/>
              <a:gd name="T110" fmla="*/ 53 w 119"/>
              <a:gd name="T111" fmla="*/ 0 h 104"/>
              <a:gd name="T112" fmla="*/ 59 w 119"/>
              <a:gd name="T113" fmla="*/ 3 h 104"/>
              <a:gd name="T114" fmla="*/ 62 w 119"/>
              <a:gd name="T115" fmla="*/ 9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9" h="104">
                <a:moveTo>
                  <a:pt x="63" y="10"/>
                </a:moveTo>
                <a:lnTo>
                  <a:pt x="63" y="12"/>
                </a:lnTo>
                <a:lnTo>
                  <a:pt x="63" y="12"/>
                </a:lnTo>
                <a:lnTo>
                  <a:pt x="63" y="13"/>
                </a:lnTo>
                <a:lnTo>
                  <a:pt x="63" y="14"/>
                </a:lnTo>
                <a:lnTo>
                  <a:pt x="63" y="15"/>
                </a:lnTo>
                <a:lnTo>
                  <a:pt x="63" y="15"/>
                </a:lnTo>
                <a:lnTo>
                  <a:pt x="63" y="17"/>
                </a:lnTo>
                <a:lnTo>
                  <a:pt x="63" y="18"/>
                </a:lnTo>
                <a:lnTo>
                  <a:pt x="63" y="18"/>
                </a:lnTo>
                <a:lnTo>
                  <a:pt x="63" y="19"/>
                </a:lnTo>
                <a:lnTo>
                  <a:pt x="63" y="20"/>
                </a:lnTo>
                <a:lnTo>
                  <a:pt x="64" y="20"/>
                </a:lnTo>
                <a:lnTo>
                  <a:pt x="64" y="20"/>
                </a:lnTo>
                <a:lnTo>
                  <a:pt x="64" y="22"/>
                </a:lnTo>
                <a:lnTo>
                  <a:pt x="64" y="23"/>
                </a:lnTo>
                <a:lnTo>
                  <a:pt x="64" y="23"/>
                </a:lnTo>
                <a:lnTo>
                  <a:pt x="64" y="24"/>
                </a:lnTo>
                <a:lnTo>
                  <a:pt x="64" y="25"/>
                </a:lnTo>
                <a:lnTo>
                  <a:pt x="64" y="25"/>
                </a:lnTo>
                <a:lnTo>
                  <a:pt x="64" y="27"/>
                </a:lnTo>
                <a:lnTo>
                  <a:pt x="64" y="28"/>
                </a:lnTo>
                <a:lnTo>
                  <a:pt x="66" y="28"/>
                </a:lnTo>
                <a:lnTo>
                  <a:pt x="66" y="29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7" y="32"/>
                </a:lnTo>
                <a:lnTo>
                  <a:pt x="67" y="32"/>
                </a:lnTo>
                <a:lnTo>
                  <a:pt x="67" y="33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6"/>
                </a:lnTo>
                <a:lnTo>
                  <a:pt x="69" y="37"/>
                </a:lnTo>
                <a:lnTo>
                  <a:pt x="69" y="37"/>
                </a:lnTo>
                <a:lnTo>
                  <a:pt x="71" y="37"/>
                </a:lnTo>
                <a:lnTo>
                  <a:pt x="71" y="37"/>
                </a:lnTo>
                <a:lnTo>
                  <a:pt x="72" y="37"/>
                </a:lnTo>
                <a:lnTo>
                  <a:pt x="73" y="38"/>
                </a:lnTo>
                <a:lnTo>
                  <a:pt x="73" y="39"/>
                </a:lnTo>
                <a:lnTo>
                  <a:pt x="73" y="39"/>
                </a:lnTo>
                <a:lnTo>
                  <a:pt x="75" y="39"/>
                </a:lnTo>
                <a:lnTo>
                  <a:pt x="75" y="41"/>
                </a:lnTo>
                <a:lnTo>
                  <a:pt x="75" y="42"/>
                </a:lnTo>
                <a:lnTo>
                  <a:pt x="75" y="42"/>
                </a:lnTo>
                <a:lnTo>
                  <a:pt x="76" y="42"/>
                </a:lnTo>
                <a:lnTo>
                  <a:pt x="76" y="43"/>
                </a:lnTo>
                <a:lnTo>
                  <a:pt x="77" y="44"/>
                </a:lnTo>
                <a:lnTo>
                  <a:pt x="77" y="44"/>
                </a:lnTo>
                <a:lnTo>
                  <a:pt x="77" y="44"/>
                </a:lnTo>
                <a:lnTo>
                  <a:pt x="78" y="44"/>
                </a:lnTo>
                <a:lnTo>
                  <a:pt x="80" y="44"/>
                </a:lnTo>
                <a:lnTo>
                  <a:pt x="80" y="46"/>
                </a:lnTo>
                <a:lnTo>
                  <a:pt x="80" y="47"/>
                </a:lnTo>
                <a:lnTo>
                  <a:pt x="80" y="47"/>
                </a:lnTo>
                <a:lnTo>
                  <a:pt x="80" y="48"/>
                </a:lnTo>
                <a:lnTo>
                  <a:pt x="80" y="49"/>
                </a:lnTo>
                <a:lnTo>
                  <a:pt x="80" y="49"/>
                </a:lnTo>
                <a:lnTo>
                  <a:pt x="81" y="49"/>
                </a:lnTo>
                <a:lnTo>
                  <a:pt x="82" y="49"/>
                </a:lnTo>
                <a:lnTo>
                  <a:pt x="82" y="51"/>
                </a:lnTo>
                <a:lnTo>
                  <a:pt x="82" y="52"/>
                </a:lnTo>
                <a:lnTo>
                  <a:pt x="82" y="53"/>
                </a:lnTo>
                <a:lnTo>
                  <a:pt x="83" y="53"/>
                </a:lnTo>
                <a:lnTo>
                  <a:pt x="83" y="53"/>
                </a:lnTo>
                <a:lnTo>
                  <a:pt x="83" y="54"/>
                </a:lnTo>
                <a:lnTo>
                  <a:pt x="83" y="56"/>
                </a:lnTo>
                <a:lnTo>
                  <a:pt x="85" y="56"/>
                </a:lnTo>
                <a:lnTo>
                  <a:pt x="85" y="56"/>
                </a:lnTo>
                <a:lnTo>
                  <a:pt x="85" y="57"/>
                </a:lnTo>
                <a:lnTo>
                  <a:pt x="85" y="58"/>
                </a:lnTo>
                <a:lnTo>
                  <a:pt x="85" y="58"/>
                </a:lnTo>
                <a:lnTo>
                  <a:pt x="85" y="59"/>
                </a:lnTo>
                <a:lnTo>
                  <a:pt x="85" y="61"/>
                </a:lnTo>
                <a:lnTo>
                  <a:pt x="85" y="61"/>
                </a:lnTo>
                <a:lnTo>
                  <a:pt x="86" y="61"/>
                </a:lnTo>
                <a:lnTo>
                  <a:pt x="87" y="61"/>
                </a:lnTo>
                <a:lnTo>
                  <a:pt x="87" y="61"/>
                </a:lnTo>
                <a:lnTo>
                  <a:pt x="88" y="61"/>
                </a:lnTo>
                <a:lnTo>
                  <a:pt x="88" y="61"/>
                </a:lnTo>
                <a:lnTo>
                  <a:pt x="90" y="59"/>
                </a:lnTo>
                <a:lnTo>
                  <a:pt x="90" y="58"/>
                </a:lnTo>
                <a:lnTo>
                  <a:pt x="90" y="58"/>
                </a:lnTo>
                <a:lnTo>
                  <a:pt x="90" y="58"/>
                </a:lnTo>
                <a:lnTo>
                  <a:pt x="91" y="58"/>
                </a:lnTo>
                <a:lnTo>
                  <a:pt x="92" y="58"/>
                </a:lnTo>
                <a:lnTo>
                  <a:pt x="93" y="58"/>
                </a:lnTo>
                <a:lnTo>
                  <a:pt x="93" y="58"/>
                </a:lnTo>
                <a:lnTo>
                  <a:pt x="93" y="59"/>
                </a:lnTo>
                <a:lnTo>
                  <a:pt x="93" y="61"/>
                </a:lnTo>
                <a:lnTo>
                  <a:pt x="95" y="61"/>
                </a:lnTo>
                <a:lnTo>
                  <a:pt x="96" y="61"/>
                </a:lnTo>
                <a:lnTo>
                  <a:pt x="96" y="61"/>
                </a:lnTo>
                <a:lnTo>
                  <a:pt x="97" y="61"/>
                </a:lnTo>
                <a:lnTo>
                  <a:pt x="98" y="61"/>
                </a:lnTo>
                <a:lnTo>
                  <a:pt x="98" y="61"/>
                </a:lnTo>
                <a:lnTo>
                  <a:pt x="100" y="61"/>
                </a:lnTo>
                <a:lnTo>
                  <a:pt x="100" y="61"/>
                </a:lnTo>
                <a:lnTo>
                  <a:pt x="100" y="62"/>
                </a:lnTo>
                <a:lnTo>
                  <a:pt x="100" y="63"/>
                </a:lnTo>
                <a:lnTo>
                  <a:pt x="101" y="63"/>
                </a:lnTo>
                <a:lnTo>
                  <a:pt x="101" y="63"/>
                </a:lnTo>
                <a:lnTo>
                  <a:pt x="101" y="64"/>
                </a:lnTo>
                <a:lnTo>
                  <a:pt x="101" y="64"/>
                </a:lnTo>
                <a:lnTo>
                  <a:pt x="102" y="66"/>
                </a:lnTo>
                <a:lnTo>
                  <a:pt x="103" y="66"/>
                </a:lnTo>
                <a:lnTo>
                  <a:pt x="103" y="66"/>
                </a:lnTo>
                <a:lnTo>
                  <a:pt x="105" y="66"/>
                </a:lnTo>
                <a:lnTo>
                  <a:pt x="106" y="66"/>
                </a:lnTo>
                <a:lnTo>
                  <a:pt x="106" y="66"/>
                </a:lnTo>
                <a:lnTo>
                  <a:pt x="107" y="66"/>
                </a:lnTo>
                <a:lnTo>
                  <a:pt x="109" y="66"/>
                </a:lnTo>
                <a:lnTo>
                  <a:pt x="109" y="66"/>
                </a:lnTo>
                <a:lnTo>
                  <a:pt x="110" y="66"/>
                </a:lnTo>
                <a:lnTo>
                  <a:pt x="111" y="66"/>
                </a:lnTo>
                <a:lnTo>
                  <a:pt x="112" y="64"/>
                </a:lnTo>
                <a:lnTo>
                  <a:pt x="112" y="66"/>
                </a:lnTo>
                <a:lnTo>
                  <a:pt x="112" y="66"/>
                </a:lnTo>
                <a:lnTo>
                  <a:pt x="112" y="67"/>
                </a:lnTo>
                <a:lnTo>
                  <a:pt x="112" y="68"/>
                </a:lnTo>
                <a:lnTo>
                  <a:pt x="114" y="68"/>
                </a:lnTo>
                <a:lnTo>
                  <a:pt x="115" y="67"/>
                </a:lnTo>
                <a:lnTo>
                  <a:pt x="116" y="67"/>
                </a:lnTo>
                <a:lnTo>
                  <a:pt x="116" y="68"/>
                </a:lnTo>
                <a:lnTo>
                  <a:pt x="116" y="68"/>
                </a:lnTo>
                <a:lnTo>
                  <a:pt x="116" y="70"/>
                </a:lnTo>
                <a:lnTo>
                  <a:pt x="116" y="70"/>
                </a:lnTo>
                <a:lnTo>
                  <a:pt x="117" y="71"/>
                </a:lnTo>
                <a:lnTo>
                  <a:pt x="117" y="71"/>
                </a:lnTo>
                <a:lnTo>
                  <a:pt x="117" y="72"/>
                </a:lnTo>
                <a:lnTo>
                  <a:pt x="117" y="72"/>
                </a:lnTo>
                <a:lnTo>
                  <a:pt x="119" y="72"/>
                </a:lnTo>
                <a:lnTo>
                  <a:pt x="119" y="73"/>
                </a:lnTo>
                <a:lnTo>
                  <a:pt x="119" y="75"/>
                </a:lnTo>
                <a:lnTo>
                  <a:pt x="117" y="75"/>
                </a:lnTo>
                <a:lnTo>
                  <a:pt x="117" y="76"/>
                </a:lnTo>
                <a:lnTo>
                  <a:pt x="117" y="76"/>
                </a:lnTo>
                <a:lnTo>
                  <a:pt x="117" y="77"/>
                </a:lnTo>
                <a:lnTo>
                  <a:pt x="119" y="77"/>
                </a:lnTo>
                <a:lnTo>
                  <a:pt x="119" y="78"/>
                </a:lnTo>
                <a:lnTo>
                  <a:pt x="119" y="78"/>
                </a:lnTo>
                <a:lnTo>
                  <a:pt x="119" y="80"/>
                </a:lnTo>
                <a:lnTo>
                  <a:pt x="117" y="80"/>
                </a:lnTo>
                <a:lnTo>
                  <a:pt x="117" y="80"/>
                </a:lnTo>
                <a:lnTo>
                  <a:pt x="116" y="80"/>
                </a:lnTo>
                <a:lnTo>
                  <a:pt x="115" y="80"/>
                </a:lnTo>
                <a:lnTo>
                  <a:pt x="115" y="80"/>
                </a:lnTo>
                <a:lnTo>
                  <a:pt x="114" y="80"/>
                </a:lnTo>
                <a:lnTo>
                  <a:pt x="114" y="78"/>
                </a:lnTo>
                <a:lnTo>
                  <a:pt x="114" y="77"/>
                </a:lnTo>
                <a:lnTo>
                  <a:pt x="112" y="77"/>
                </a:lnTo>
                <a:lnTo>
                  <a:pt x="112" y="77"/>
                </a:lnTo>
                <a:lnTo>
                  <a:pt x="111" y="77"/>
                </a:lnTo>
                <a:lnTo>
                  <a:pt x="111" y="77"/>
                </a:lnTo>
                <a:lnTo>
                  <a:pt x="111" y="78"/>
                </a:lnTo>
                <a:lnTo>
                  <a:pt x="111" y="80"/>
                </a:lnTo>
                <a:lnTo>
                  <a:pt x="110" y="80"/>
                </a:lnTo>
                <a:lnTo>
                  <a:pt x="109" y="80"/>
                </a:lnTo>
                <a:lnTo>
                  <a:pt x="109" y="80"/>
                </a:lnTo>
                <a:lnTo>
                  <a:pt x="107" y="80"/>
                </a:lnTo>
                <a:lnTo>
                  <a:pt x="106" y="80"/>
                </a:lnTo>
                <a:lnTo>
                  <a:pt x="106" y="80"/>
                </a:lnTo>
                <a:lnTo>
                  <a:pt x="106" y="81"/>
                </a:lnTo>
                <a:lnTo>
                  <a:pt x="106" y="82"/>
                </a:lnTo>
                <a:lnTo>
                  <a:pt x="105" y="82"/>
                </a:lnTo>
                <a:lnTo>
                  <a:pt x="105" y="83"/>
                </a:lnTo>
                <a:lnTo>
                  <a:pt x="105" y="85"/>
                </a:lnTo>
                <a:lnTo>
                  <a:pt x="105" y="85"/>
                </a:lnTo>
                <a:lnTo>
                  <a:pt x="103" y="85"/>
                </a:lnTo>
                <a:lnTo>
                  <a:pt x="103" y="83"/>
                </a:lnTo>
                <a:lnTo>
                  <a:pt x="103" y="82"/>
                </a:lnTo>
                <a:lnTo>
                  <a:pt x="103" y="82"/>
                </a:lnTo>
                <a:lnTo>
                  <a:pt x="102" y="82"/>
                </a:lnTo>
                <a:lnTo>
                  <a:pt x="101" y="82"/>
                </a:lnTo>
                <a:lnTo>
                  <a:pt x="101" y="82"/>
                </a:lnTo>
                <a:lnTo>
                  <a:pt x="100" y="82"/>
                </a:lnTo>
                <a:lnTo>
                  <a:pt x="100" y="81"/>
                </a:lnTo>
                <a:lnTo>
                  <a:pt x="98" y="80"/>
                </a:lnTo>
                <a:lnTo>
                  <a:pt x="98" y="80"/>
                </a:lnTo>
                <a:lnTo>
                  <a:pt x="98" y="80"/>
                </a:lnTo>
                <a:lnTo>
                  <a:pt x="98" y="81"/>
                </a:lnTo>
                <a:lnTo>
                  <a:pt x="98" y="82"/>
                </a:lnTo>
                <a:lnTo>
                  <a:pt x="98" y="82"/>
                </a:lnTo>
                <a:lnTo>
                  <a:pt x="97" y="82"/>
                </a:lnTo>
                <a:lnTo>
                  <a:pt x="96" y="82"/>
                </a:lnTo>
                <a:lnTo>
                  <a:pt x="96" y="83"/>
                </a:lnTo>
                <a:lnTo>
                  <a:pt x="96" y="85"/>
                </a:lnTo>
                <a:lnTo>
                  <a:pt x="96" y="85"/>
                </a:lnTo>
                <a:lnTo>
                  <a:pt x="95" y="85"/>
                </a:lnTo>
                <a:lnTo>
                  <a:pt x="93" y="85"/>
                </a:lnTo>
                <a:lnTo>
                  <a:pt x="93" y="85"/>
                </a:lnTo>
                <a:lnTo>
                  <a:pt x="92" y="85"/>
                </a:lnTo>
                <a:lnTo>
                  <a:pt x="91" y="85"/>
                </a:lnTo>
                <a:lnTo>
                  <a:pt x="91" y="85"/>
                </a:lnTo>
                <a:lnTo>
                  <a:pt x="91" y="86"/>
                </a:lnTo>
                <a:lnTo>
                  <a:pt x="92" y="87"/>
                </a:lnTo>
                <a:lnTo>
                  <a:pt x="91" y="87"/>
                </a:lnTo>
                <a:lnTo>
                  <a:pt x="90" y="87"/>
                </a:lnTo>
                <a:lnTo>
                  <a:pt x="90" y="88"/>
                </a:lnTo>
                <a:lnTo>
                  <a:pt x="90" y="90"/>
                </a:lnTo>
                <a:lnTo>
                  <a:pt x="90" y="88"/>
                </a:lnTo>
                <a:lnTo>
                  <a:pt x="90" y="87"/>
                </a:lnTo>
                <a:lnTo>
                  <a:pt x="88" y="87"/>
                </a:lnTo>
                <a:lnTo>
                  <a:pt x="87" y="87"/>
                </a:lnTo>
                <a:lnTo>
                  <a:pt x="87" y="87"/>
                </a:lnTo>
                <a:lnTo>
                  <a:pt x="87" y="88"/>
                </a:lnTo>
                <a:lnTo>
                  <a:pt x="87" y="90"/>
                </a:lnTo>
                <a:lnTo>
                  <a:pt x="86" y="90"/>
                </a:lnTo>
                <a:lnTo>
                  <a:pt x="86" y="90"/>
                </a:lnTo>
                <a:lnTo>
                  <a:pt x="85" y="90"/>
                </a:lnTo>
                <a:lnTo>
                  <a:pt x="85" y="90"/>
                </a:lnTo>
                <a:lnTo>
                  <a:pt x="83" y="91"/>
                </a:lnTo>
                <a:lnTo>
                  <a:pt x="82" y="92"/>
                </a:lnTo>
                <a:lnTo>
                  <a:pt x="82" y="93"/>
                </a:lnTo>
                <a:lnTo>
                  <a:pt x="82" y="93"/>
                </a:lnTo>
                <a:lnTo>
                  <a:pt x="81" y="93"/>
                </a:lnTo>
                <a:lnTo>
                  <a:pt x="80" y="93"/>
                </a:lnTo>
                <a:lnTo>
                  <a:pt x="80" y="93"/>
                </a:lnTo>
                <a:lnTo>
                  <a:pt x="80" y="93"/>
                </a:lnTo>
                <a:lnTo>
                  <a:pt x="80" y="93"/>
                </a:lnTo>
                <a:lnTo>
                  <a:pt x="80" y="95"/>
                </a:lnTo>
                <a:lnTo>
                  <a:pt x="80" y="95"/>
                </a:lnTo>
                <a:lnTo>
                  <a:pt x="80" y="95"/>
                </a:lnTo>
                <a:lnTo>
                  <a:pt x="80" y="96"/>
                </a:lnTo>
                <a:lnTo>
                  <a:pt x="80" y="96"/>
                </a:lnTo>
                <a:lnTo>
                  <a:pt x="78" y="96"/>
                </a:lnTo>
                <a:lnTo>
                  <a:pt x="78" y="97"/>
                </a:lnTo>
                <a:lnTo>
                  <a:pt x="77" y="97"/>
                </a:lnTo>
                <a:lnTo>
                  <a:pt x="77" y="98"/>
                </a:lnTo>
                <a:lnTo>
                  <a:pt x="77" y="98"/>
                </a:lnTo>
                <a:lnTo>
                  <a:pt x="77" y="100"/>
                </a:lnTo>
                <a:lnTo>
                  <a:pt x="77" y="101"/>
                </a:lnTo>
                <a:lnTo>
                  <a:pt x="77" y="101"/>
                </a:lnTo>
                <a:lnTo>
                  <a:pt x="77" y="102"/>
                </a:lnTo>
                <a:lnTo>
                  <a:pt x="77" y="104"/>
                </a:lnTo>
                <a:lnTo>
                  <a:pt x="76" y="104"/>
                </a:lnTo>
                <a:lnTo>
                  <a:pt x="75" y="104"/>
                </a:lnTo>
                <a:lnTo>
                  <a:pt x="75" y="104"/>
                </a:lnTo>
                <a:lnTo>
                  <a:pt x="75" y="102"/>
                </a:lnTo>
                <a:lnTo>
                  <a:pt x="75" y="101"/>
                </a:lnTo>
                <a:lnTo>
                  <a:pt x="75" y="101"/>
                </a:lnTo>
                <a:lnTo>
                  <a:pt x="75" y="100"/>
                </a:lnTo>
                <a:lnTo>
                  <a:pt x="75" y="98"/>
                </a:lnTo>
                <a:lnTo>
                  <a:pt x="75" y="98"/>
                </a:lnTo>
                <a:lnTo>
                  <a:pt x="73" y="98"/>
                </a:lnTo>
                <a:lnTo>
                  <a:pt x="72" y="98"/>
                </a:lnTo>
                <a:lnTo>
                  <a:pt x="71" y="98"/>
                </a:lnTo>
                <a:lnTo>
                  <a:pt x="71" y="98"/>
                </a:lnTo>
                <a:lnTo>
                  <a:pt x="69" y="98"/>
                </a:lnTo>
                <a:lnTo>
                  <a:pt x="69" y="97"/>
                </a:lnTo>
                <a:lnTo>
                  <a:pt x="68" y="96"/>
                </a:lnTo>
                <a:lnTo>
                  <a:pt x="68" y="96"/>
                </a:lnTo>
                <a:lnTo>
                  <a:pt x="68" y="95"/>
                </a:lnTo>
                <a:lnTo>
                  <a:pt x="68" y="93"/>
                </a:lnTo>
                <a:lnTo>
                  <a:pt x="68" y="93"/>
                </a:lnTo>
                <a:lnTo>
                  <a:pt x="68" y="93"/>
                </a:lnTo>
                <a:lnTo>
                  <a:pt x="67" y="93"/>
                </a:lnTo>
                <a:lnTo>
                  <a:pt x="67" y="92"/>
                </a:lnTo>
                <a:lnTo>
                  <a:pt x="66" y="91"/>
                </a:lnTo>
                <a:lnTo>
                  <a:pt x="66" y="90"/>
                </a:lnTo>
                <a:lnTo>
                  <a:pt x="66" y="91"/>
                </a:lnTo>
                <a:lnTo>
                  <a:pt x="64" y="90"/>
                </a:lnTo>
                <a:lnTo>
                  <a:pt x="63" y="90"/>
                </a:lnTo>
                <a:lnTo>
                  <a:pt x="64" y="90"/>
                </a:lnTo>
                <a:lnTo>
                  <a:pt x="64" y="88"/>
                </a:lnTo>
                <a:lnTo>
                  <a:pt x="64" y="87"/>
                </a:lnTo>
                <a:lnTo>
                  <a:pt x="64" y="87"/>
                </a:lnTo>
                <a:lnTo>
                  <a:pt x="66" y="86"/>
                </a:lnTo>
                <a:lnTo>
                  <a:pt x="64" y="85"/>
                </a:lnTo>
                <a:lnTo>
                  <a:pt x="63" y="85"/>
                </a:lnTo>
                <a:lnTo>
                  <a:pt x="63" y="85"/>
                </a:lnTo>
                <a:lnTo>
                  <a:pt x="62" y="85"/>
                </a:lnTo>
                <a:lnTo>
                  <a:pt x="62" y="86"/>
                </a:lnTo>
                <a:lnTo>
                  <a:pt x="61" y="87"/>
                </a:lnTo>
                <a:lnTo>
                  <a:pt x="61" y="87"/>
                </a:lnTo>
                <a:lnTo>
                  <a:pt x="61" y="88"/>
                </a:lnTo>
                <a:lnTo>
                  <a:pt x="59" y="88"/>
                </a:lnTo>
                <a:lnTo>
                  <a:pt x="58" y="88"/>
                </a:lnTo>
                <a:lnTo>
                  <a:pt x="58" y="88"/>
                </a:lnTo>
                <a:lnTo>
                  <a:pt x="58" y="88"/>
                </a:lnTo>
                <a:lnTo>
                  <a:pt x="58" y="90"/>
                </a:lnTo>
                <a:lnTo>
                  <a:pt x="58" y="90"/>
                </a:lnTo>
                <a:lnTo>
                  <a:pt x="57" y="91"/>
                </a:lnTo>
                <a:lnTo>
                  <a:pt x="57" y="92"/>
                </a:lnTo>
                <a:lnTo>
                  <a:pt x="57" y="93"/>
                </a:lnTo>
                <a:lnTo>
                  <a:pt x="56" y="93"/>
                </a:lnTo>
                <a:lnTo>
                  <a:pt x="56" y="93"/>
                </a:lnTo>
                <a:lnTo>
                  <a:pt x="54" y="93"/>
                </a:lnTo>
                <a:lnTo>
                  <a:pt x="53" y="93"/>
                </a:lnTo>
                <a:lnTo>
                  <a:pt x="52" y="93"/>
                </a:lnTo>
                <a:lnTo>
                  <a:pt x="52" y="93"/>
                </a:lnTo>
                <a:lnTo>
                  <a:pt x="51" y="93"/>
                </a:lnTo>
                <a:lnTo>
                  <a:pt x="52" y="93"/>
                </a:lnTo>
                <a:lnTo>
                  <a:pt x="52" y="92"/>
                </a:lnTo>
                <a:lnTo>
                  <a:pt x="52" y="91"/>
                </a:lnTo>
                <a:lnTo>
                  <a:pt x="52" y="91"/>
                </a:lnTo>
                <a:lnTo>
                  <a:pt x="51" y="91"/>
                </a:lnTo>
                <a:lnTo>
                  <a:pt x="49" y="91"/>
                </a:lnTo>
                <a:lnTo>
                  <a:pt x="49" y="91"/>
                </a:lnTo>
                <a:lnTo>
                  <a:pt x="48" y="91"/>
                </a:lnTo>
                <a:lnTo>
                  <a:pt x="47" y="91"/>
                </a:lnTo>
                <a:lnTo>
                  <a:pt x="47" y="91"/>
                </a:lnTo>
                <a:lnTo>
                  <a:pt x="46" y="91"/>
                </a:lnTo>
                <a:lnTo>
                  <a:pt x="44" y="91"/>
                </a:lnTo>
                <a:lnTo>
                  <a:pt x="44" y="92"/>
                </a:lnTo>
                <a:lnTo>
                  <a:pt x="44" y="93"/>
                </a:lnTo>
                <a:lnTo>
                  <a:pt x="44" y="93"/>
                </a:lnTo>
                <a:lnTo>
                  <a:pt x="44" y="93"/>
                </a:lnTo>
                <a:lnTo>
                  <a:pt x="43" y="93"/>
                </a:lnTo>
                <a:lnTo>
                  <a:pt x="42" y="93"/>
                </a:lnTo>
                <a:lnTo>
                  <a:pt x="42" y="95"/>
                </a:lnTo>
                <a:lnTo>
                  <a:pt x="42" y="96"/>
                </a:lnTo>
                <a:lnTo>
                  <a:pt x="41" y="96"/>
                </a:lnTo>
                <a:lnTo>
                  <a:pt x="41" y="96"/>
                </a:lnTo>
                <a:lnTo>
                  <a:pt x="39" y="96"/>
                </a:lnTo>
                <a:lnTo>
                  <a:pt x="39" y="96"/>
                </a:lnTo>
                <a:lnTo>
                  <a:pt x="39" y="96"/>
                </a:lnTo>
                <a:lnTo>
                  <a:pt x="38" y="96"/>
                </a:lnTo>
                <a:lnTo>
                  <a:pt x="37" y="96"/>
                </a:lnTo>
                <a:lnTo>
                  <a:pt x="37" y="96"/>
                </a:lnTo>
                <a:lnTo>
                  <a:pt x="37" y="96"/>
                </a:lnTo>
                <a:lnTo>
                  <a:pt x="37" y="95"/>
                </a:lnTo>
                <a:lnTo>
                  <a:pt x="35" y="93"/>
                </a:lnTo>
                <a:lnTo>
                  <a:pt x="34" y="93"/>
                </a:lnTo>
                <a:lnTo>
                  <a:pt x="34" y="93"/>
                </a:lnTo>
                <a:lnTo>
                  <a:pt x="30" y="90"/>
                </a:lnTo>
                <a:lnTo>
                  <a:pt x="30" y="90"/>
                </a:lnTo>
                <a:lnTo>
                  <a:pt x="30" y="88"/>
                </a:lnTo>
                <a:lnTo>
                  <a:pt x="30" y="87"/>
                </a:lnTo>
                <a:lnTo>
                  <a:pt x="30" y="87"/>
                </a:lnTo>
                <a:lnTo>
                  <a:pt x="30" y="86"/>
                </a:lnTo>
                <a:lnTo>
                  <a:pt x="30" y="85"/>
                </a:lnTo>
                <a:lnTo>
                  <a:pt x="29" y="85"/>
                </a:lnTo>
                <a:lnTo>
                  <a:pt x="29" y="83"/>
                </a:lnTo>
                <a:lnTo>
                  <a:pt x="29" y="82"/>
                </a:lnTo>
                <a:lnTo>
                  <a:pt x="29" y="82"/>
                </a:lnTo>
                <a:lnTo>
                  <a:pt x="28" y="82"/>
                </a:lnTo>
                <a:lnTo>
                  <a:pt x="28" y="81"/>
                </a:lnTo>
                <a:lnTo>
                  <a:pt x="28" y="80"/>
                </a:lnTo>
                <a:lnTo>
                  <a:pt x="28" y="80"/>
                </a:lnTo>
                <a:lnTo>
                  <a:pt x="28" y="80"/>
                </a:lnTo>
                <a:lnTo>
                  <a:pt x="27" y="80"/>
                </a:lnTo>
                <a:lnTo>
                  <a:pt x="25" y="80"/>
                </a:lnTo>
                <a:lnTo>
                  <a:pt x="25" y="80"/>
                </a:lnTo>
                <a:lnTo>
                  <a:pt x="24" y="80"/>
                </a:lnTo>
                <a:lnTo>
                  <a:pt x="24" y="78"/>
                </a:lnTo>
                <a:lnTo>
                  <a:pt x="24" y="77"/>
                </a:lnTo>
                <a:lnTo>
                  <a:pt x="24" y="77"/>
                </a:lnTo>
                <a:lnTo>
                  <a:pt x="23" y="76"/>
                </a:lnTo>
                <a:lnTo>
                  <a:pt x="23" y="75"/>
                </a:lnTo>
                <a:lnTo>
                  <a:pt x="23" y="75"/>
                </a:lnTo>
                <a:lnTo>
                  <a:pt x="23" y="75"/>
                </a:lnTo>
                <a:lnTo>
                  <a:pt x="23" y="73"/>
                </a:lnTo>
                <a:lnTo>
                  <a:pt x="23" y="72"/>
                </a:lnTo>
                <a:lnTo>
                  <a:pt x="22" y="72"/>
                </a:lnTo>
                <a:lnTo>
                  <a:pt x="20" y="72"/>
                </a:lnTo>
                <a:lnTo>
                  <a:pt x="20" y="72"/>
                </a:lnTo>
                <a:lnTo>
                  <a:pt x="20" y="71"/>
                </a:lnTo>
                <a:lnTo>
                  <a:pt x="20" y="70"/>
                </a:lnTo>
                <a:lnTo>
                  <a:pt x="19" y="68"/>
                </a:lnTo>
                <a:lnTo>
                  <a:pt x="18" y="68"/>
                </a:lnTo>
                <a:lnTo>
                  <a:pt x="18" y="68"/>
                </a:lnTo>
                <a:lnTo>
                  <a:pt x="17" y="68"/>
                </a:lnTo>
                <a:lnTo>
                  <a:pt x="15" y="68"/>
                </a:lnTo>
                <a:lnTo>
                  <a:pt x="14" y="68"/>
                </a:lnTo>
                <a:lnTo>
                  <a:pt x="14" y="68"/>
                </a:lnTo>
                <a:lnTo>
                  <a:pt x="13" y="68"/>
                </a:lnTo>
                <a:lnTo>
                  <a:pt x="12" y="68"/>
                </a:lnTo>
                <a:lnTo>
                  <a:pt x="12" y="68"/>
                </a:lnTo>
                <a:lnTo>
                  <a:pt x="12" y="68"/>
                </a:lnTo>
                <a:lnTo>
                  <a:pt x="12" y="67"/>
                </a:lnTo>
                <a:lnTo>
                  <a:pt x="12" y="66"/>
                </a:lnTo>
                <a:lnTo>
                  <a:pt x="10" y="66"/>
                </a:lnTo>
                <a:lnTo>
                  <a:pt x="9" y="66"/>
                </a:lnTo>
                <a:lnTo>
                  <a:pt x="9" y="64"/>
                </a:lnTo>
                <a:lnTo>
                  <a:pt x="9" y="63"/>
                </a:lnTo>
                <a:lnTo>
                  <a:pt x="9" y="63"/>
                </a:lnTo>
                <a:lnTo>
                  <a:pt x="8" y="63"/>
                </a:lnTo>
                <a:lnTo>
                  <a:pt x="6" y="63"/>
                </a:lnTo>
                <a:lnTo>
                  <a:pt x="6" y="63"/>
                </a:lnTo>
                <a:lnTo>
                  <a:pt x="5" y="63"/>
                </a:lnTo>
                <a:lnTo>
                  <a:pt x="4" y="63"/>
                </a:lnTo>
                <a:lnTo>
                  <a:pt x="4" y="63"/>
                </a:lnTo>
                <a:lnTo>
                  <a:pt x="3" y="63"/>
                </a:lnTo>
                <a:lnTo>
                  <a:pt x="3" y="63"/>
                </a:lnTo>
                <a:lnTo>
                  <a:pt x="3" y="62"/>
                </a:lnTo>
                <a:lnTo>
                  <a:pt x="3" y="61"/>
                </a:lnTo>
                <a:lnTo>
                  <a:pt x="1" y="61"/>
                </a:lnTo>
                <a:lnTo>
                  <a:pt x="1" y="61"/>
                </a:lnTo>
                <a:lnTo>
                  <a:pt x="1" y="61"/>
                </a:lnTo>
                <a:lnTo>
                  <a:pt x="1" y="59"/>
                </a:lnTo>
                <a:lnTo>
                  <a:pt x="3" y="58"/>
                </a:lnTo>
                <a:lnTo>
                  <a:pt x="3" y="58"/>
                </a:lnTo>
                <a:lnTo>
                  <a:pt x="4" y="58"/>
                </a:lnTo>
                <a:lnTo>
                  <a:pt x="4" y="58"/>
                </a:lnTo>
                <a:lnTo>
                  <a:pt x="4" y="57"/>
                </a:lnTo>
                <a:lnTo>
                  <a:pt x="4" y="56"/>
                </a:lnTo>
                <a:lnTo>
                  <a:pt x="4" y="56"/>
                </a:lnTo>
                <a:lnTo>
                  <a:pt x="4" y="54"/>
                </a:lnTo>
                <a:lnTo>
                  <a:pt x="4" y="53"/>
                </a:lnTo>
                <a:lnTo>
                  <a:pt x="4" y="53"/>
                </a:lnTo>
                <a:lnTo>
                  <a:pt x="4" y="52"/>
                </a:lnTo>
                <a:lnTo>
                  <a:pt x="4" y="51"/>
                </a:lnTo>
                <a:lnTo>
                  <a:pt x="3" y="51"/>
                </a:lnTo>
                <a:lnTo>
                  <a:pt x="1" y="49"/>
                </a:lnTo>
                <a:lnTo>
                  <a:pt x="1" y="49"/>
                </a:lnTo>
                <a:lnTo>
                  <a:pt x="1" y="48"/>
                </a:lnTo>
                <a:lnTo>
                  <a:pt x="1" y="48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6"/>
                </a:lnTo>
                <a:lnTo>
                  <a:pt x="1" y="44"/>
                </a:lnTo>
                <a:lnTo>
                  <a:pt x="1" y="44"/>
                </a:lnTo>
                <a:lnTo>
                  <a:pt x="1" y="43"/>
                </a:lnTo>
                <a:lnTo>
                  <a:pt x="3" y="43"/>
                </a:lnTo>
                <a:lnTo>
                  <a:pt x="4" y="42"/>
                </a:lnTo>
                <a:lnTo>
                  <a:pt x="4" y="42"/>
                </a:lnTo>
                <a:lnTo>
                  <a:pt x="4" y="41"/>
                </a:lnTo>
                <a:lnTo>
                  <a:pt x="4" y="41"/>
                </a:lnTo>
                <a:lnTo>
                  <a:pt x="5" y="39"/>
                </a:lnTo>
                <a:lnTo>
                  <a:pt x="5" y="39"/>
                </a:lnTo>
                <a:lnTo>
                  <a:pt x="5" y="38"/>
                </a:lnTo>
                <a:lnTo>
                  <a:pt x="5" y="38"/>
                </a:lnTo>
                <a:lnTo>
                  <a:pt x="5" y="37"/>
                </a:lnTo>
                <a:lnTo>
                  <a:pt x="5" y="37"/>
                </a:lnTo>
                <a:lnTo>
                  <a:pt x="5" y="36"/>
                </a:lnTo>
                <a:lnTo>
                  <a:pt x="4" y="36"/>
                </a:lnTo>
                <a:lnTo>
                  <a:pt x="4" y="36"/>
                </a:lnTo>
                <a:lnTo>
                  <a:pt x="4" y="34"/>
                </a:lnTo>
                <a:lnTo>
                  <a:pt x="4" y="34"/>
                </a:lnTo>
                <a:lnTo>
                  <a:pt x="4" y="33"/>
                </a:lnTo>
                <a:lnTo>
                  <a:pt x="4" y="32"/>
                </a:lnTo>
                <a:lnTo>
                  <a:pt x="4" y="30"/>
                </a:lnTo>
                <a:lnTo>
                  <a:pt x="4" y="30"/>
                </a:lnTo>
                <a:lnTo>
                  <a:pt x="4" y="29"/>
                </a:lnTo>
                <a:lnTo>
                  <a:pt x="4" y="28"/>
                </a:lnTo>
                <a:lnTo>
                  <a:pt x="4" y="28"/>
                </a:lnTo>
                <a:lnTo>
                  <a:pt x="4" y="27"/>
                </a:lnTo>
                <a:lnTo>
                  <a:pt x="4" y="27"/>
                </a:lnTo>
                <a:lnTo>
                  <a:pt x="3" y="27"/>
                </a:lnTo>
                <a:lnTo>
                  <a:pt x="4" y="25"/>
                </a:lnTo>
                <a:lnTo>
                  <a:pt x="4" y="25"/>
                </a:lnTo>
                <a:lnTo>
                  <a:pt x="4" y="24"/>
                </a:lnTo>
                <a:lnTo>
                  <a:pt x="4" y="23"/>
                </a:lnTo>
                <a:lnTo>
                  <a:pt x="4" y="23"/>
                </a:lnTo>
                <a:lnTo>
                  <a:pt x="4" y="22"/>
                </a:lnTo>
                <a:lnTo>
                  <a:pt x="3" y="20"/>
                </a:lnTo>
                <a:lnTo>
                  <a:pt x="3" y="20"/>
                </a:lnTo>
                <a:lnTo>
                  <a:pt x="3" y="19"/>
                </a:lnTo>
                <a:lnTo>
                  <a:pt x="1" y="19"/>
                </a:lnTo>
                <a:lnTo>
                  <a:pt x="1" y="18"/>
                </a:lnTo>
                <a:lnTo>
                  <a:pt x="1" y="18"/>
                </a:lnTo>
                <a:lnTo>
                  <a:pt x="0" y="18"/>
                </a:lnTo>
                <a:lnTo>
                  <a:pt x="0" y="17"/>
                </a:lnTo>
                <a:lnTo>
                  <a:pt x="0" y="15"/>
                </a:lnTo>
                <a:lnTo>
                  <a:pt x="0" y="15"/>
                </a:lnTo>
                <a:lnTo>
                  <a:pt x="0" y="14"/>
                </a:lnTo>
                <a:lnTo>
                  <a:pt x="1" y="14"/>
                </a:lnTo>
                <a:lnTo>
                  <a:pt x="1" y="14"/>
                </a:lnTo>
                <a:lnTo>
                  <a:pt x="1" y="13"/>
                </a:lnTo>
                <a:lnTo>
                  <a:pt x="3" y="12"/>
                </a:lnTo>
                <a:lnTo>
                  <a:pt x="3" y="12"/>
                </a:lnTo>
                <a:lnTo>
                  <a:pt x="4" y="12"/>
                </a:lnTo>
                <a:lnTo>
                  <a:pt x="4" y="12"/>
                </a:lnTo>
                <a:lnTo>
                  <a:pt x="5" y="10"/>
                </a:lnTo>
                <a:lnTo>
                  <a:pt x="4" y="9"/>
                </a:lnTo>
                <a:lnTo>
                  <a:pt x="5" y="9"/>
                </a:lnTo>
                <a:lnTo>
                  <a:pt x="6" y="9"/>
                </a:lnTo>
                <a:lnTo>
                  <a:pt x="6" y="8"/>
                </a:lnTo>
                <a:lnTo>
                  <a:pt x="6" y="7"/>
                </a:lnTo>
                <a:lnTo>
                  <a:pt x="6" y="7"/>
                </a:lnTo>
                <a:lnTo>
                  <a:pt x="6" y="7"/>
                </a:lnTo>
                <a:lnTo>
                  <a:pt x="8" y="7"/>
                </a:lnTo>
                <a:lnTo>
                  <a:pt x="8" y="8"/>
                </a:lnTo>
                <a:lnTo>
                  <a:pt x="9" y="9"/>
                </a:lnTo>
                <a:lnTo>
                  <a:pt x="9" y="9"/>
                </a:lnTo>
                <a:lnTo>
                  <a:pt x="9" y="9"/>
                </a:lnTo>
                <a:lnTo>
                  <a:pt x="10" y="9"/>
                </a:lnTo>
                <a:lnTo>
                  <a:pt x="10" y="10"/>
                </a:lnTo>
                <a:lnTo>
                  <a:pt x="12" y="12"/>
                </a:lnTo>
                <a:lnTo>
                  <a:pt x="12" y="12"/>
                </a:lnTo>
                <a:lnTo>
                  <a:pt x="12" y="13"/>
                </a:lnTo>
                <a:lnTo>
                  <a:pt x="12" y="14"/>
                </a:lnTo>
                <a:lnTo>
                  <a:pt x="13" y="14"/>
                </a:lnTo>
                <a:lnTo>
                  <a:pt x="14" y="14"/>
                </a:lnTo>
                <a:lnTo>
                  <a:pt x="14" y="15"/>
                </a:lnTo>
                <a:lnTo>
                  <a:pt x="14" y="15"/>
                </a:lnTo>
                <a:lnTo>
                  <a:pt x="15" y="17"/>
                </a:lnTo>
                <a:lnTo>
                  <a:pt x="15" y="17"/>
                </a:lnTo>
                <a:lnTo>
                  <a:pt x="17" y="17"/>
                </a:lnTo>
                <a:lnTo>
                  <a:pt x="17" y="15"/>
                </a:lnTo>
                <a:lnTo>
                  <a:pt x="18" y="15"/>
                </a:lnTo>
                <a:lnTo>
                  <a:pt x="18" y="14"/>
                </a:lnTo>
                <a:lnTo>
                  <a:pt x="18" y="14"/>
                </a:lnTo>
                <a:lnTo>
                  <a:pt x="19" y="14"/>
                </a:lnTo>
                <a:lnTo>
                  <a:pt x="20" y="14"/>
                </a:lnTo>
                <a:lnTo>
                  <a:pt x="20" y="13"/>
                </a:lnTo>
                <a:lnTo>
                  <a:pt x="20" y="12"/>
                </a:lnTo>
                <a:lnTo>
                  <a:pt x="20" y="12"/>
                </a:lnTo>
                <a:lnTo>
                  <a:pt x="20" y="10"/>
                </a:lnTo>
                <a:lnTo>
                  <a:pt x="20" y="9"/>
                </a:lnTo>
                <a:lnTo>
                  <a:pt x="20" y="9"/>
                </a:lnTo>
                <a:lnTo>
                  <a:pt x="20" y="9"/>
                </a:lnTo>
                <a:lnTo>
                  <a:pt x="22" y="9"/>
                </a:lnTo>
                <a:lnTo>
                  <a:pt x="23" y="9"/>
                </a:lnTo>
                <a:lnTo>
                  <a:pt x="23" y="9"/>
                </a:lnTo>
                <a:lnTo>
                  <a:pt x="24" y="9"/>
                </a:lnTo>
                <a:lnTo>
                  <a:pt x="25" y="9"/>
                </a:lnTo>
                <a:lnTo>
                  <a:pt x="25" y="9"/>
                </a:lnTo>
                <a:lnTo>
                  <a:pt x="27" y="9"/>
                </a:lnTo>
                <a:lnTo>
                  <a:pt x="28" y="9"/>
                </a:lnTo>
                <a:lnTo>
                  <a:pt x="28" y="8"/>
                </a:lnTo>
                <a:lnTo>
                  <a:pt x="28" y="7"/>
                </a:lnTo>
                <a:lnTo>
                  <a:pt x="28" y="7"/>
                </a:lnTo>
                <a:lnTo>
                  <a:pt x="28" y="5"/>
                </a:lnTo>
                <a:lnTo>
                  <a:pt x="29" y="7"/>
                </a:lnTo>
                <a:lnTo>
                  <a:pt x="30" y="7"/>
                </a:lnTo>
                <a:lnTo>
                  <a:pt x="30" y="7"/>
                </a:lnTo>
                <a:lnTo>
                  <a:pt x="32" y="7"/>
                </a:lnTo>
                <a:lnTo>
                  <a:pt x="33" y="5"/>
                </a:lnTo>
                <a:lnTo>
                  <a:pt x="33" y="5"/>
                </a:lnTo>
                <a:lnTo>
                  <a:pt x="34" y="5"/>
                </a:lnTo>
                <a:lnTo>
                  <a:pt x="35" y="5"/>
                </a:lnTo>
                <a:lnTo>
                  <a:pt x="37" y="5"/>
                </a:lnTo>
                <a:lnTo>
                  <a:pt x="37" y="5"/>
                </a:lnTo>
                <a:lnTo>
                  <a:pt x="38" y="7"/>
                </a:lnTo>
                <a:lnTo>
                  <a:pt x="39" y="7"/>
                </a:lnTo>
                <a:lnTo>
                  <a:pt x="39" y="5"/>
                </a:lnTo>
                <a:lnTo>
                  <a:pt x="39" y="4"/>
                </a:lnTo>
                <a:lnTo>
                  <a:pt x="41" y="4"/>
                </a:lnTo>
                <a:lnTo>
                  <a:pt x="41" y="3"/>
                </a:lnTo>
                <a:lnTo>
                  <a:pt x="42" y="3"/>
                </a:lnTo>
                <a:lnTo>
                  <a:pt x="42" y="2"/>
                </a:lnTo>
                <a:lnTo>
                  <a:pt x="42" y="2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4" y="0"/>
                </a:lnTo>
                <a:lnTo>
                  <a:pt x="44" y="0"/>
                </a:lnTo>
                <a:lnTo>
                  <a:pt x="46" y="2"/>
                </a:lnTo>
                <a:lnTo>
                  <a:pt x="46" y="2"/>
                </a:lnTo>
                <a:lnTo>
                  <a:pt x="46" y="3"/>
                </a:lnTo>
                <a:lnTo>
                  <a:pt x="47" y="3"/>
                </a:lnTo>
                <a:lnTo>
                  <a:pt x="47" y="3"/>
                </a:lnTo>
                <a:lnTo>
                  <a:pt x="48" y="3"/>
                </a:lnTo>
                <a:lnTo>
                  <a:pt x="48" y="2"/>
                </a:lnTo>
                <a:lnTo>
                  <a:pt x="48" y="2"/>
                </a:lnTo>
                <a:lnTo>
                  <a:pt x="49" y="0"/>
                </a:lnTo>
                <a:lnTo>
                  <a:pt x="49" y="0"/>
                </a:lnTo>
                <a:lnTo>
                  <a:pt x="49" y="2"/>
                </a:lnTo>
                <a:lnTo>
                  <a:pt x="49" y="2"/>
                </a:lnTo>
                <a:lnTo>
                  <a:pt x="49" y="3"/>
                </a:lnTo>
                <a:lnTo>
                  <a:pt x="51" y="3"/>
                </a:lnTo>
                <a:lnTo>
                  <a:pt x="52" y="3"/>
                </a:lnTo>
                <a:lnTo>
                  <a:pt x="52" y="2"/>
                </a:lnTo>
                <a:lnTo>
                  <a:pt x="52" y="2"/>
                </a:lnTo>
                <a:lnTo>
                  <a:pt x="52" y="0"/>
                </a:lnTo>
                <a:lnTo>
                  <a:pt x="53" y="0"/>
                </a:lnTo>
                <a:lnTo>
                  <a:pt x="54" y="0"/>
                </a:lnTo>
                <a:lnTo>
                  <a:pt x="54" y="2"/>
                </a:lnTo>
                <a:lnTo>
                  <a:pt x="54" y="2"/>
                </a:lnTo>
                <a:lnTo>
                  <a:pt x="54" y="3"/>
                </a:lnTo>
                <a:lnTo>
                  <a:pt x="56" y="3"/>
                </a:lnTo>
                <a:lnTo>
                  <a:pt x="56" y="3"/>
                </a:lnTo>
                <a:lnTo>
                  <a:pt x="57" y="3"/>
                </a:lnTo>
                <a:lnTo>
                  <a:pt x="58" y="3"/>
                </a:lnTo>
                <a:lnTo>
                  <a:pt x="58" y="3"/>
                </a:lnTo>
                <a:lnTo>
                  <a:pt x="59" y="3"/>
                </a:lnTo>
                <a:lnTo>
                  <a:pt x="61" y="3"/>
                </a:lnTo>
                <a:lnTo>
                  <a:pt x="61" y="4"/>
                </a:lnTo>
                <a:lnTo>
                  <a:pt x="61" y="4"/>
                </a:lnTo>
                <a:lnTo>
                  <a:pt x="61" y="5"/>
                </a:lnTo>
                <a:lnTo>
                  <a:pt x="61" y="5"/>
                </a:lnTo>
                <a:lnTo>
                  <a:pt x="62" y="5"/>
                </a:lnTo>
                <a:lnTo>
                  <a:pt x="62" y="7"/>
                </a:lnTo>
                <a:lnTo>
                  <a:pt x="62" y="7"/>
                </a:lnTo>
                <a:lnTo>
                  <a:pt x="62" y="8"/>
                </a:lnTo>
                <a:lnTo>
                  <a:pt x="62" y="9"/>
                </a:lnTo>
                <a:lnTo>
                  <a:pt x="62" y="9"/>
                </a:lnTo>
                <a:lnTo>
                  <a:pt x="62" y="10"/>
                </a:lnTo>
                <a:lnTo>
                  <a:pt x="63" y="10"/>
                </a:lnTo>
                <a:lnTo>
                  <a:pt x="63" y="10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83" name="Freeform 573" hidden="1">
            <a:extLst>
              <a:ext uri="{FF2B5EF4-FFF2-40B4-BE49-F238E27FC236}">
                <a16:creationId xmlns:a16="http://schemas.microsoft.com/office/drawing/2014/main" id="{413AAF6B-DD71-4D12-9026-99BBCEA1A9F0}"/>
              </a:ext>
            </a:extLst>
          </p:cNvPr>
          <p:cNvSpPr>
            <a:spLocks/>
          </p:cNvSpPr>
          <p:nvPr/>
        </p:nvSpPr>
        <p:spPr bwMode="auto">
          <a:xfrm>
            <a:off x="11269594" y="5830274"/>
            <a:ext cx="1043660" cy="1176894"/>
          </a:xfrm>
          <a:custGeom>
            <a:avLst/>
            <a:gdLst>
              <a:gd name="T0" fmla="*/ 92 w 94"/>
              <a:gd name="T1" fmla="*/ 46 h 106"/>
              <a:gd name="T2" fmla="*/ 86 w 94"/>
              <a:gd name="T3" fmla="*/ 49 h 106"/>
              <a:gd name="T4" fmla="*/ 83 w 94"/>
              <a:gd name="T5" fmla="*/ 52 h 106"/>
              <a:gd name="T6" fmla="*/ 78 w 94"/>
              <a:gd name="T7" fmla="*/ 56 h 106"/>
              <a:gd name="T8" fmla="*/ 71 w 94"/>
              <a:gd name="T9" fmla="*/ 62 h 106"/>
              <a:gd name="T10" fmla="*/ 68 w 94"/>
              <a:gd name="T11" fmla="*/ 65 h 106"/>
              <a:gd name="T12" fmla="*/ 68 w 94"/>
              <a:gd name="T13" fmla="*/ 68 h 106"/>
              <a:gd name="T14" fmla="*/ 69 w 94"/>
              <a:gd name="T15" fmla="*/ 72 h 106"/>
              <a:gd name="T16" fmla="*/ 66 w 94"/>
              <a:gd name="T17" fmla="*/ 76 h 106"/>
              <a:gd name="T18" fmla="*/ 68 w 94"/>
              <a:gd name="T19" fmla="*/ 78 h 106"/>
              <a:gd name="T20" fmla="*/ 60 w 94"/>
              <a:gd name="T21" fmla="*/ 81 h 106"/>
              <a:gd name="T22" fmla="*/ 60 w 94"/>
              <a:gd name="T23" fmla="*/ 90 h 106"/>
              <a:gd name="T24" fmla="*/ 66 w 94"/>
              <a:gd name="T25" fmla="*/ 95 h 106"/>
              <a:gd name="T26" fmla="*/ 64 w 94"/>
              <a:gd name="T27" fmla="*/ 95 h 106"/>
              <a:gd name="T28" fmla="*/ 59 w 94"/>
              <a:gd name="T29" fmla="*/ 96 h 106"/>
              <a:gd name="T30" fmla="*/ 51 w 94"/>
              <a:gd name="T31" fmla="*/ 92 h 106"/>
              <a:gd name="T32" fmla="*/ 50 w 94"/>
              <a:gd name="T33" fmla="*/ 86 h 106"/>
              <a:gd name="T34" fmla="*/ 49 w 94"/>
              <a:gd name="T35" fmla="*/ 94 h 106"/>
              <a:gd name="T36" fmla="*/ 47 w 94"/>
              <a:gd name="T37" fmla="*/ 94 h 106"/>
              <a:gd name="T38" fmla="*/ 41 w 94"/>
              <a:gd name="T39" fmla="*/ 94 h 106"/>
              <a:gd name="T40" fmla="*/ 40 w 94"/>
              <a:gd name="T41" fmla="*/ 94 h 106"/>
              <a:gd name="T42" fmla="*/ 44 w 94"/>
              <a:gd name="T43" fmla="*/ 102 h 106"/>
              <a:gd name="T44" fmla="*/ 37 w 94"/>
              <a:gd name="T45" fmla="*/ 106 h 106"/>
              <a:gd name="T46" fmla="*/ 35 w 94"/>
              <a:gd name="T47" fmla="*/ 100 h 106"/>
              <a:gd name="T48" fmla="*/ 34 w 94"/>
              <a:gd name="T49" fmla="*/ 96 h 106"/>
              <a:gd name="T50" fmla="*/ 31 w 94"/>
              <a:gd name="T51" fmla="*/ 96 h 106"/>
              <a:gd name="T52" fmla="*/ 27 w 94"/>
              <a:gd name="T53" fmla="*/ 101 h 106"/>
              <a:gd name="T54" fmla="*/ 23 w 94"/>
              <a:gd name="T55" fmla="*/ 102 h 106"/>
              <a:gd name="T56" fmla="*/ 20 w 94"/>
              <a:gd name="T57" fmla="*/ 102 h 106"/>
              <a:gd name="T58" fmla="*/ 20 w 94"/>
              <a:gd name="T59" fmla="*/ 96 h 106"/>
              <a:gd name="T60" fmla="*/ 25 w 94"/>
              <a:gd name="T61" fmla="*/ 94 h 106"/>
              <a:gd name="T62" fmla="*/ 27 w 94"/>
              <a:gd name="T63" fmla="*/ 86 h 106"/>
              <a:gd name="T64" fmla="*/ 31 w 94"/>
              <a:gd name="T65" fmla="*/ 81 h 106"/>
              <a:gd name="T66" fmla="*/ 25 w 94"/>
              <a:gd name="T67" fmla="*/ 75 h 106"/>
              <a:gd name="T68" fmla="*/ 21 w 94"/>
              <a:gd name="T69" fmla="*/ 68 h 106"/>
              <a:gd name="T70" fmla="*/ 20 w 94"/>
              <a:gd name="T71" fmla="*/ 60 h 106"/>
              <a:gd name="T72" fmla="*/ 13 w 94"/>
              <a:gd name="T73" fmla="*/ 57 h 106"/>
              <a:gd name="T74" fmla="*/ 6 w 94"/>
              <a:gd name="T75" fmla="*/ 62 h 106"/>
              <a:gd name="T76" fmla="*/ 0 w 94"/>
              <a:gd name="T77" fmla="*/ 63 h 106"/>
              <a:gd name="T78" fmla="*/ 1 w 94"/>
              <a:gd name="T79" fmla="*/ 57 h 106"/>
              <a:gd name="T80" fmla="*/ 3 w 94"/>
              <a:gd name="T81" fmla="*/ 55 h 106"/>
              <a:gd name="T82" fmla="*/ 8 w 94"/>
              <a:gd name="T83" fmla="*/ 49 h 106"/>
              <a:gd name="T84" fmla="*/ 10 w 94"/>
              <a:gd name="T85" fmla="*/ 43 h 106"/>
              <a:gd name="T86" fmla="*/ 15 w 94"/>
              <a:gd name="T87" fmla="*/ 37 h 106"/>
              <a:gd name="T88" fmla="*/ 17 w 94"/>
              <a:gd name="T89" fmla="*/ 33 h 106"/>
              <a:gd name="T90" fmla="*/ 18 w 94"/>
              <a:gd name="T91" fmla="*/ 26 h 106"/>
              <a:gd name="T92" fmla="*/ 20 w 94"/>
              <a:gd name="T93" fmla="*/ 18 h 106"/>
              <a:gd name="T94" fmla="*/ 12 w 94"/>
              <a:gd name="T95" fmla="*/ 14 h 106"/>
              <a:gd name="T96" fmla="*/ 20 w 94"/>
              <a:gd name="T97" fmla="*/ 10 h 106"/>
              <a:gd name="T98" fmla="*/ 22 w 94"/>
              <a:gd name="T99" fmla="*/ 3 h 106"/>
              <a:gd name="T100" fmla="*/ 30 w 94"/>
              <a:gd name="T101" fmla="*/ 3 h 106"/>
              <a:gd name="T102" fmla="*/ 39 w 94"/>
              <a:gd name="T103" fmla="*/ 5 h 106"/>
              <a:gd name="T104" fmla="*/ 44 w 94"/>
              <a:gd name="T105" fmla="*/ 9 h 106"/>
              <a:gd name="T106" fmla="*/ 36 w 94"/>
              <a:gd name="T107" fmla="*/ 12 h 106"/>
              <a:gd name="T108" fmla="*/ 45 w 94"/>
              <a:gd name="T109" fmla="*/ 14 h 106"/>
              <a:gd name="T110" fmla="*/ 47 w 94"/>
              <a:gd name="T111" fmla="*/ 22 h 106"/>
              <a:gd name="T112" fmla="*/ 56 w 94"/>
              <a:gd name="T113" fmla="*/ 24 h 106"/>
              <a:gd name="T114" fmla="*/ 66 w 94"/>
              <a:gd name="T115" fmla="*/ 24 h 106"/>
              <a:gd name="T116" fmla="*/ 74 w 94"/>
              <a:gd name="T117" fmla="*/ 22 h 106"/>
              <a:gd name="T118" fmla="*/ 83 w 94"/>
              <a:gd name="T119" fmla="*/ 24 h 106"/>
              <a:gd name="T120" fmla="*/ 85 w 94"/>
              <a:gd name="T121" fmla="*/ 33 h 106"/>
              <a:gd name="T122" fmla="*/ 94 w 94"/>
              <a:gd name="T123" fmla="*/ 3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4" h="106">
                <a:moveTo>
                  <a:pt x="92" y="41"/>
                </a:moveTo>
                <a:lnTo>
                  <a:pt x="92" y="42"/>
                </a:lnTo>
                <a:lnTo>
                  <a:pt x="93" y="42"/>
                </a:lnTo>
                <a:lnTo>
                  <a:pt x="93" y="43"/>
                </a:lnTo>
                <a:lnTo>
                  <a:pt x="93" y="43"/>
                </a:lnTo>
                <a:lnTo>
                  <a:pt x="93" y="43"/>
                </a:lnTo>
                <a:lnTo>
                  <a:pt x="93" y="44"/>
                </a:lnTo>
                <a:lnTo>
                  <a:pt x="93" y="44"/>
                </a:lnTo>
                <a:lnTo>
                  <a:pt x="93" y="44"/>
                </a:lnTo>
                <a:lnTo>
                  <a:pt x="92" y="44"/>
                </a:lnTo>
                <a:lnTo>
                  <a:pt x="92" y="46"/>
                </a:lnTo>
                <a:lnTo>
                  <a:pt x="92" y="46"/>
                </a:lnTo>
                <a:lnTo>
                  <a:pt x="90" y="46"/>
                </a:lnTo>
                <a:lnTo>
                  <a:pt x="90" y="47"/>
                </a:lnTo>
                <a:lnTo>
                  <a:pt x="90" y="47"/>
                </a:lnTo>
                <a:lnTo>
                  <a:pt x="90" y="47"/>
                </a:lnTo>
                <a:lnTo>
                  <a:pt x="89" y="47"/>
                </a:lnTo>
                <a:lnTo>
                  <a:pt x="89" y="47"/>
                </a:lnTo>
                <a:lnTo>
                  <a:pt x="89" y="48"/>
                </a:lnTo>
                <a:lnTo>
                  <a:pt x="89" y="49"/>
                </a:lnTo>
                <a:lnTo>
                  <a:pt x="88" y="49"/>
                </a:lnTo>
                <a:lnTo>
                  <a:pt x="88" y="49"/>
                </a:lnTo>
                <a:lnTo>
                  <a:pt x="88" y="49"/>
                </a:lnTo>
                <a:lnTo>
                  <a:pt x="86" y="49"/>
                </a:lnTo>
                <a:lnTo>
                  <a:pt x="86" y="49"/>
                </a:lnTo>
                <a:lnTo>
                  <a:pt x="86" y="48"/>
                </a:lnTo>
                <a:lnTo>
                  <a:pt x="85" y="48"/>
                </a:lnTo>
                <a:lnTo>
                  <a:pt x="85" y="48"/>
                </a:lnTo>
                <a:lnTo>
                  <a:pt x="85" y="48"/>
                </a:lnTo>
                <a:lnTo>
                  <a:pt x="84" y="49"/>
                </a:lnTo>
                <a:lnTo>
                  <a:pt x="84" y="49"/>
                </a:lnTo>
                <a:lnTo>
                  <a:pt x="84" y="49"/>
                </a:lnTo>
                <a:lnTo>
                  <a:pt x="84" y="51"/>
                </a:lnTo>
                <a:lnTo>
                  <a:pt x="84" y="51"/>
                </a:lnTo>
                <a:lnTo>
                  <a:pt x="83" y="52"/>
                </a:lnTo>
                <a:lnTo>
                  <a:pt x="83" y="52"/>
                </a:lnTo>
                <a:lnTo>
                  <a:pt x="81" y="52"/>
                </a:lnTo>
                <a:lnTo>
                  <a:pt x="81" y="52"/>
                </a:lnTo>
                <a:lnTo>
                  <a:pt x="80" y="52"/>
                </a:lnTo>
                <a:lnTo>
                  <a:pt x="80" y="52"/>
                </a:lnTo>
                <a:lnTo>
                  <a:pt x="81" y="52"/>
                </a:lnTo>
                <a:lnTo>
                  <a:pt x="81" y="52"/>
                </a:lnTo>
                <a:lnTo>
                  <a:pt x="80" y="53"/>
                </a:lnTo>
                <a:lnTo>
                  <a:pt x="79" y="55"/>
                </a:lnTo>
                <a:lnTo>
                  <a:pt x="79" y="55"/>
                </a:lnTo>
                <a:lnTo>
                  <a:pt x="79" y="56"/>
                </a:lnTo>
                <a:lnTo>
                  <a:pt x="79" y="56"/>
                </a:lnTo>
                <a:lnTo>
                  <a:pt x="78" y="56"/>
                </a:lnTo>
                <a:lnTo>
                  <a:pt x="78" y="57"/>
                </a:lnTo>
                <a:lnTo>
                  <a:pt x="76" y="58"/>
                </a:lnTo>
                <a:lnTo>
                  <a:pt x="76" y="60"/>
                </a:lnTo>
                <a:lnTo>
                  <a:pt x="76" y="60"/>
                </a:lnTo>
                <a:lnTo>
                  <a:pt x="75" y="60"/>
                </a:lnTo>
                <a:lnTo>
                  <a:pt x="75" y="60"/>
                </a:lnTo>
                <a:lnTo>
                  <a:pt x="75" y="60"/>
                </a:lnTo>
                <a:lnTo>
                  <a:pt x="74" y="61"/>
                </a:lnTo>
                <a:lnTo>
                  <a:pt x="74" y="61"/>
                </a:lnTo>
                <a:lnTo>
                  <a:pt x="74" y="62"/>
                </a:lnTo>
                <a:lnTo>
                  <a:pt x="73" y="62"/>
                </a:lnTo>
                <a:lnTo>
                  <a:pt x="71" y="62"/>
                </a:lnTo>
                <a:lnTo>
                  <a:pt x="71" y="62"/>
                </a:lnTo>
                <a:lnTo>
                  <a:pt x="71" y="62"/>
                </a:lnTo>
                <a:lnTo>
                  <a:pt x="71" y="62"/>
                </a:lnTo>
                <a:lnTo>
                  <a:pt x="71" y="62"/>
                </a:lnTo>
                <a:lnTo>
                  <a:pt x="70" y="63"/>
                </a:lnTo>
                <a:lnTo>
                  <a:pt x="70" y="63"/>
                </a:lnTo>
                <a:lnTo>
                  <a:pt x="70" y="62"/>
                </a:lnTo>
                <a:lnTo>
                  <a:pt x="69" y="62"/>
                </a:lnTo>
                <a:lnTo>
                  <a:pt x="69" y="63"/>
                </a:lnTo>
                <a:lnTo>
                  <a:pt x="69" y="63"/>
                </a:lnTo>
                <a:lnTo>
                  <a:pt x="69" y="65"/>
                </a:lnTo>
                <a:lnTo>
                  <a:pt x="68" y="65"/>
                </a:lnTo>
                <a:lnTo>
                  <a:pt x="66" y="65"/>
                </a:lnTo>
                <a:lnTo>
                  <a:pt x="66" y="65"/>
                </a:lnTo>
                <a:lnTo>
                  <a:pt x="66" y="65"/>
                </a:lnTo>
                <a:lnTo>
                  <a:pt x="66" y="65"/>
                </a:lnTo>
                <a:lnTo>
                  <a:pt x="66" y="65"/>
                </a:lnTo>
                <a:lnTo>
                  <a:pt x="66" y="65"/>
                </a:lnTo>
                <a:lnTo>
                  <a:pt x="66" y="65"/>
                </a:lnTo>
                <a:lnTo>
                  <a:pt x="66" y="66"/>
                </a:lnTo>
                <a:lnTo>
                  <a:pt x="66" y="67"/>
                </a:lnTo>
                <a:lnTo>
                  <a:pt x="66" y="67"/>
                </a:lnTo>
                <a:lnTo>
                  <a:pt x="66" y="68"/>
                </a:lnTo>
                <a:lnTo>
                  <a:pt x="68" y="68"/>
                </a:lnTo>
                <a:lnTo>
                  <a:pt x="68" y="68"/>
                </a:lnTo>
                <a:lnTo>
                  <a:pt x="69" y="70"/>
                </a:lnTo>
                <a:lnTo>
                  <a:pt x="69" y="71"/>
                </a:lnTo>
                <a:lnTo>
                  <a:pt x="70" y="71"/>
                </a:lnTo>
                <a:lnTo>
                  <a:pt x="71" y="72"/>
                </a:lnTo>
                <a:lnTo>
                  <a:pt x="71" y="72"/>
                </a:lnTo>
                <a:lnTo>
                  <a:pt x="71" y="73"/>
                </a:lnTo>
                <a:lnTo>
                  <a:pt x="70" y="73"/>
                </a:lnTo>
                <a:lnTo>
                  <a:pt x="70" y="73"/>
                </a:lnTo>
                <a:lnTo>
                  <a:pt x="69" y="73"/>
                </a:lnTo>
                <a:lnTo>
                  <a:pt x="69" y="72"/>
                </a:lnTo>
                <a:lnTo>
                  <a:pt x="69" y="72"/>
                </a:lnTo>
                <a:lnTo>
                  <a:pt x="68" y="72"/>
                </a:lnTo>
                <a:lnTo>
                  <a:pt x="66" y="73"/>
                </a:lnTo>
                <a:lnTo>
                  <a:pt x="66" y="73"/>
                </a:lnTo>
                <a:lnTo>
                  <a:pt x="65" y="73"/>
                </a:lnTo>
                <a:lnTo>
                  <a:pt x="65" y="73"/>
                </a:lnTo>
                <a:lnTo>
                  <a:pt x="64" y="73"/>
                </a:lnTo>
                <a:lnTo>
                  <a:pt x="64" y="75"/>
                </a:lnTo>
                <a:lnTo>
                  <a:pt x="65" y="75"/>
                </a:lnTo>
                <a:lnTo>
                  <a:pt x="64" y="76"/>
                </a:lnTo>
                <a:lnTo>
                  <a:pt x="65" y="76"/>
                </a:lnTo>
                <a:lnTo>
                  <a:pt x="65" y="76"/>
                </a:lnTo>
                <a:lnTo>
                  <a:pt x="66" y="76"/>
                </a:lnTo>
                <a:lnTo>
                  <a:pt x="66" y="76"/>
                </a:lnTo>
                <a:lnTo>
                  <a:pt x="66" y="76"/>
                </a:lnTo>
                <a:lnTo>
                  <a:pt x="66" y="76"/>
                </a:lnTo>
                <a:lnTo>
                  <a:pt x="68" y="76"/>
                </a:lnTo>
                <a:lnTo>
                  <a:pt x="69" y="76"/>
                </a:lnTo>
                <a:lnTo>
                  <a:pt x="69" y="76"/>
                </a:lnTo>
                <a:lnTo>
                  <a:pt x="69" y="76"/>
                </a:lnTo>
                <a:lnTo>
                  <a:pt x="69" y="77"/>
                </a:lnTo>
                <a:lnTo>
                  <a:pt x="69" y="77"/>
                </a:lnTo>
                <a:lnTo>
                  <a:pt x="69" y="77"/>
                </a:lnTo>
                <a:lnTo>
                  <a:pt x="68" y="78"/>
                </a:lnTo>
                <a:lnTo>
                  <a:pt x="68" y="78"/>
                </a:lnTo>
                <a:lnTo>
                  <a:pt x="66" y="78"/>
                </a:lnTo>
                <a:lnTo>
                  <a:pt x="66" y="78"/>
                </a:lnTo>
                <a:lnTo>
                  <a:pt x="66" y="80"/>
                </a:lnTo>
                <a:lnTo>
                  <a:pt x="65" y="81"/>
                </a:lnTo>
                <a:lnTo>
                  <a:pt x="64" y="81"/>
                </a:lnTo>
                <a:lnTo>
                  <a:pt x="63" y="81"/>
                </a:lnTo>
                <a:lnTo>
                  <a:pt x="63" y="80"/>
                </a:lnTo>
                <a:lnTo>
                  <a:pt x="63" y="80"/>
                </a:lnTo>
                <a:lnTo>
                  <a:pt x="61" y="80"/>
                </a:lnTo>
                <a:lnTo>
                  <a:pt x="60" y="81"/>
                </a:lnTo>
                <a:lnTo>
                  <a:pt x="60" y="81"/>
                </a:lnTo>
                <a:lnTo>
                  <a:pt x="60" y="81"/>
                </a:lnTo>
                <a:lnTo>
                  <a:pt x="61" y="83"/>
                </a:lnTo>
                <a:lnTo>
                  <a:pt x="60" y="83"/>
                </a:lnTo>
                <a:lnTo>
                  <a:pt x="59" y="83"/>
                </a:lnTo>
                <a:lnTo>
                  <a:pt x="59" y="83"/>
                </a:lnTo>
                <a:lnTo>
                  <a:pt x="59" y="85"/>
                </a:lnTo>
                <a:lnTo>
                  <a:pt x="59" y="85"/>
                </a:lnTo>
                <a:lnTo>
                  <a:pt x="57" y="86"/>
                </a:lnTo>
                <a:lnTo>
                  <a:pt x="57" y="87"/>
                </a:lnTo>
                <a:lnTo>
                  <a:pt x="59" y="87"/>
                </a:lnTo>
                <a:lnTo>
                  <a:pt x="59" y="87"/>
                </a:lnTo>
                <a:lnTo>
                  <a:pt x="60" y="90"/>
                </a:lnTo>
                <a:lnTo>
                  <a:pt x="60" y="90"/>
                </a:lnTo>
                <a:lnTo>
                  <a:pt x="60" y="90"/>
                </a:lnTo>
                <a:lnTo>
                  <a:pt x="61" y="90"/>
                </a:lnTo>
                <a:lnTo>
                  <a:pt x="63" y="90"/>
                </a:lnTo>
                <a:lnTo>
                  <a:pt x="63" y="91"/>
                </a:lnTo>
                <a:lnTo>
                  <a:pt x="63" y="92"/>
                </a:lnTo>
                <a:lnTo>
                  <a:pt x="63" y="92"/>
                </a:lnTo>
                <a:lnTo>
                  <a:pt x="63" y="92"/>
                </a:lnTo>
                <a:lnTo>
                  <a:pt x="64" y="92"/>
                </a:lnTo>
                <a:lnTo>
                  <a:pt x="65" y="94"/>
                </a:lnTo>
                <a:lnTo>
                  <a:pt x="65" y="95"/>
                </a:lnTo>
                <a:lnTo>
                  <a:pt x="66" y="95"/>
                </a:lnTo>
                <a:lnTo>
                  <a:pt x="66" y="95"/>
                </a:lnTo>
                <a:lnTo>
                  <a:pt x="66" y="95"/>
                </a:lnTo>
                <a:lnTo>
                  <a:pt x="68" y="95"/>
                </a:lnTo>
                <a:lnTo>
                  <a:pt x="69" y="96"/>
                </a:lnTo>
                <a:lnTo>
                  <a:pt x="69" y="97"/>
                </a:lnTo>
                <a:lnTo>
                  <a:pt x="69" y="97"/>
                </a:lnTo>
                <a:lnTo>
                  <a:pt x="68" y="97"/>
                </a:lnTo>
                <a:lnTo>
                  <a:pt x="66" y="97"/>
                </a:lnTo>
                <a:lnTo>
                  <a:pt x="65" y="97"/>
                </a:lnTo>
                <a:lnTo>
                  <a:pt x="65" y="97"/>
                </a:lnTo>
                <a:lnTo>
                  <a:pt x="64" y="97"/>
                </a:lnTo>
                <a:lnTo>
                  <a:pt x="64" y="96"/>
                </a:lnTo>
                <a:lnTo>
                  <a:pt x="64" y="95"/>
                </a:lnTo>
                <a:lnTo>
                  <a:pt x="63" y="95"/>
                </a:lnTo>
                <a:lnTo>
                  <a:pt x="63" y="95"/>
                </a:lnTo>
                <a:lnTo>
                  <a:pt x="61" y="96"/>
                </a:lnTo>
                <a:lnTo>
                  <a:pt x="61" y="96"/>
                </a:lnTo>
                <a:lnTo>
                  <a:pt x="61" y="97"/>
                </a:lnTo>
                <a:lnTo>
                  <a:pt x="60" y="97"/>
                </a:lnTo>
                <a:lnTo>
                  <a:pt x="60" y="97"/>
                </a:lnTo>
                <a:lnTo>
                  <a:pt x="60" y="97"/>
                </a:lnTo>
                <a:lnTo>
                  <a:pt x="59" y="97"/>
                </a:lnTo>
                <a:lnTo>
                  <a:pt x="57" y="97"/>
                </a:lnTo>
                <a:lnTo>
                  <a:pt x="57" y="97"/>
                </a:lnTo>
                <a:lnTo>
                  <a:pt x="59" y="96"/>
                </a:lnTo>
                <a:lnTo>
                  <a:pt x="59" y="95"/>
                </a:lnTo>
                <a:lnTo>
                  <a:pt x="57" y="95"/>
                </a:lnTo>
                <a:lnTo>
                  <a:pt x="57" y="95"/>
                </a:lnTo>
                <a:lnTo>
                  <a:pt x="56" y="95"/>
                </a:lnTo>
                <a:lnTo>
                  <a:pt x="56" y="95"/>
                </a:lnTo>
                <a:lnTo>
                  <a:pt x="55" y="94"/>
                </a:lnTo>
                <a:lnTo>
                  <a:pt x="55" y="92"/>
                </a:lnTo>
                <a:lnTo>
                  <a:pt x="55" y="92"/>
                </a:lnTo>
                <a:lnTo>
                  <a:pt x="54" y="92"/>
                </a:lnTo>
                <a:lnTo>
                  <a:pt x="52" y="92"/>
                </a:lnTo>
                <a:lnTo>
                  <a:pt x="52" y="94"/>
                </a:lnTo>
                <a:lnTo>
                  <a:pt x="51" y="92"/>
                </a:lnTo>
                <a:lnTo>
                  <a:pt x="51" y="92"/>
                </a:lnTo>
                <a:lnTo>
                  <a:pt x="51" y="91"/>
                </a:lnTo>
                <a:lnTo>
                  <a:pt x="51" y="90"/>
                </a:lnTo>
                <a:lnTo>
                  <a:pt x="52" y="90"/>
                </a:lnTo>
                <a:lnTo>
                  <a:pt x="52" y="90"/>
                </a:lnTo>
                <a:lnTo>
                  <a:pt x="52" y="90"/>
                </a:lnTo>
                <a:lnTo>
                  <a:pt x="52" y="89"/>
                </a:lnTo>
                <a:lnTo>
                  <a:pt x="52" y="87"/>
                </a:lnTo>
                <a:lnTo>
                  <a:pt x="51" y="87"/>
                </a:lnTo>
                <a:lnTo>
                  <a:pt x="50" y="87"/>
                </a:lnTo>
                <a:lnTo>
                  <a:pt x="50" y="87"/>
                </a:lnTo>
                <a:lnTo>
                  <a:pt x="50" y="86"/>
                </a:lnTo>
                <a:lnTo>
                  <a:pt x="50" y="85"/>
                </a:lnTo>
                <a:lnTo>
                  <a:pt x="50" y="86"/>
                </a:lnTo>
                <a:lnTo>
                  <a:pt x="50" y="87"/>
                </a:lnTo>
                <a:lnTo>
                  <a:pt x="50" y="87"/>
                </a:lnTo>
                <a:lnTo>
                  <a:pt x="50" y="89"/>
                </a:lnTo>
                <a:lnTo>
                  <a:pt x="50" y="90"/>
                </a:lnTo>
                <a:lnTo>
                  <a:pt x="50" y="90"/>
                </a:lnTo>
                <a:lnTo>
                  <a:pt x="49" y="90"/>
                </a:lnTo>
                <a:lnTo>
                  <a:pt x="49" y="91"/>
                </a:lnTo>
                <a:lnTo>
                  <a:pt x="49" y="92"/>
                </a:lnTo>
                <a:lnTo>
                  <a:pt x="47" y="92"/>
                </a:lnTo>
                <a:lnTo>
                  <a:pt x="49" y="94"/>
                </a:lnTo>
                <a:lnTo>
                  <a:pt x="50" y="92"/>
                </a:lnTo>
                <a:lnTo>
                  <a:pt x="50" y="92"/>
                </a:lnTo>
                <a:lnTo>
                  <a:pt x="51" y="94"/>
                </a:lnTo>
                <a:lnTo>
                  <a:pt x="51" y="95"/>
                </a:lnTo>
                <a:lnTo>
                  <a:pt x="51" y="95"/>
                </a:lnTo>
                <a:lnTo>
                  <a:pt x="51" y="96"/>
                </a:lnTo>
                <a:lnTo>
                  <a:pt x="50" y="95"/>
                </a:lnTo>
                <a:lnTo>
                  <a:pt x="50" y="96"/>
                </a:lnTo>
                <a:lnTo>
                  <a:pt x="49" y="95"/>
                </a:lnTo>
                <a:lnTo>
                  <a:pt x="49" y="95"/>
                </a:lnTo>
                <a:lnTo>
                  <a:pt x="47" y="94"/>
                </a:lnTo>
                <a:lnTo>
                  <a:pt x="47" y="94"/>
                </a:lnTo>
                <a:lnTo>
                  <a:pt x="47" y="92"/>
                </a:lnTo>
                <a:lnTo>
                  <a:pt x="46" y="94"/>
                </a:lnTo>
                <a:lnTo>
                  <a:pt x="46" y="95"/>
                </a:lnTo>
                <a:lnTo>
                  <a:pt x="45" y="95"/>
                </a:lnTo>
                <a:lnTo>
                  <a:pt x="45" y="95"/>
                </a:lnTo>
                <a:lnTo>
                  <a:pt x="44" y="96"/>
                </a:lnTo>
                <a:lnTo>
                  <a:pt x="44" y="96"/>
                </a:lnTo>
                <a:lnTo>
                  <a:pt x="42" y="95"/>
                </a:lnTo>
                <a:lnTo>
                  <a:pt x="42" y="95"/>
                </a:lnTo>
                <a:lnTo>
                  <a:pt x="41" y="94"/>
                </a:lnTo>
                <a:lnTo>
                  <a:pt x="41" y="94"/>
                </a:lnTo>
                <a:lnTo>
                  <a:pt x="41" y="94"/>
                </a:lnTo>
                <a:lnTo>
                  <a:pt x="40" y="92"/>
                </a:lnTo>
                <a:lnTo>
                  <a:pt x="40" y="92"/>
                </a:lnTo>
                <a:lnTo>
                  <a:pt x="40" y="91"/>
                </a:lnTo>
                <a:lnTo>
                  <a:pt x="39" y="91"/>
                </a:lnTo>
                <a:lnTo>
                  <a:pt x="39" y="91"/>
                </a:lnTo>
                <a:lnTo>
                  <a:pt x="37" y="91"/>
                </a:lnTo>
                <a:lnTo>
                  <a:pt x="37" y="91"/>
                </a:lnTo>
                <a:lnTo>
                  <a:pt x="37" y="92"/>
                </a:lnTo>
                <a:lnTo>
                  <a:pt x="37" y="94"/>
                </a:lnTo>
                <a:lnTo>
                  <a:pt x="39" y="94"/>
                </a:lnTo>
                <a:lnTo>
                  <a:pt x="39" y="94"/>
                </a:lnTo>
                <a:lnTo>
                  <a:pt x="40" y="94"/>
                </a:lnTo>
                <a:lnTo>
                  <a:pt x="40" y="95"/>
                </a:lnTo>
                <a:lnTo>
                  <a:pt x="40" y="95"/>
                </a:lnTo>
                <a:lnTo>
                  <a:pt x="40" y="96"/>
                </a:lnTo>
                <a:lnTo>
                  <a:pt x="41" y="96"/>
                </a:lnTo>
                <a:lnTo>
                  <a:pt x="41" y="97"/>
                </a:lnTo>
                <a:lnTo>
                  <a:pt x="41" y="97"/>
                </a:lnTo>
                <a:lnTo>
                  <a:pt x="41" y="99"/>
                </a:lnTo>
                <a:lnTo>
                  <a:pt x="41" y="99"/>
                </a:lnTo>
                <a:lnTo>
                  <a:pt x="41" y="100"/>
                </a:lnTo>
                <a:lnTo>
                  <a:pt x="42" y="100"/>
                </a:lnTo>
                <a:lnTo>
                  <a:pt x="42" y="101"/>
                </a:lnTo>
                <a:lnTo>
                  <a:pt x="44" y="102"/>
                </a:lnTo>
                <a:lnTo>
                  <a:pt x="44" y="102"/>
                </a:lnTo>
                <a:lnTo>
                  <a:pt x="44" y="104"/>
                </a:lnTo>
                <a:lnTo>
                  <a:pt x="44" y="104"/>
                </a:lnTo>
                <a:lnTo>
                  <a:pt x="42" y="104"/>
                </a:lnTo>
                <a:lnTo>
                  <a:pt x="41" y="104"/>
                </a:lnTo>
                <a:lnTo>
                  <a:pt x="41" y="104"/>
                </a:lnTo>
                <a:lnTo>
                  <a:pt x="40" y="104"/>
                </a:lnTo>
                <a:lnTo>
                  <a:pt x="39" y="104"/>
                </a:lnTo>
                <a:lnTo>
                  <a:pt x="39" y="104"/>
                </a:lnTo>
                <a:lnTo>
                  <a:pt x="39" y="105"/>
                </a:lnTo>
                <a:lnTo>
                  <a:pt x="37" y="106"/>
                </a:lnTo>
                <a:lnTo>
                  <a:pt x="37" y="106"/>
                </a:lnTo>
                <a:lnTo>
                  <a:pt x="36" y="106"/>
                </a:lnTo>
                <a:lnTo>
                  <a:pt x="36" y="106"/>
                </a:lnTo>
                <a:lnTo>
                  <a:pt x="35" y="106"/>
                </a:lnTo>
                <a:lnTo>
                  <a:pt x="35" y="106"/>
                </a:lnTo>
                <a:lnTo>
                  <a:pt x="35" y="105"/>
                </a:lnTo>
                <a:lnTo>
                  <a:pt x="34" y="104"/>
                </a:lnTo>
                <a:lnTo>
                  <a:pt x="34" y="102"/>
                </a:lnTo>
                <a:lnTo>
                  <a:pt x="34" y="102"/>
                </a:lnTo>
                <a:lnTo>
                  <a:pt x="34" y="101"/>
                </a:lnTo>
                <a:lnTo>
                  <a:pt x="34" y="100"/>
                </a:lnTo>
                <a:lnTo>
                  <a:pt x="34" y="100"/>
                </a:lnTo>
                <a:lnTo>
                  <a:pt x="35" y="100"/>
                </a:lnTo>
                <a:lnTo>
                  <a:pt x="35" y="100"/>
                </a:lnTo>
                <a:lnTo>
                  <a:pt x="36" y="100"/>
                </a:lnTo>
                <a:lnTo>
                  <a:pt x="37" y="101"/>
                </a:lnTo>
                <a:lnTo>
                  <a:pt x="37" y="100"/>
                </a:lnTo>
                <a:lnTo>
                  <a:pt x="37" y="99"/>
                </a:lnTo>
                <a:lnTo>
                  <a:pt x="36" y="99"/>
                </a:lnTo>
                <a:lnTo>
                  <a:pt x="36" y="99"/>
                </a:lnTo>
                <a:lnTo>
                  <a:pt x="35" y="99"/>
                </a:lnTo>
                <a:lnTo>
                  <a:pt x="35" y="97"/>
                </a:lnTo>
                <a:lnTo>
                  <a:pt x="35" y="97"/>
                </a:lnTo>
                <a:lnTo>
                  <a:pt x="35" y="96"/>
                </a:lnTo>
                <a:lnTo>
                  <a:pt x="34" y="96"/>
                </a:lnTo>
                <a:lnTo>
                  <a:pt x="34" y="96"/>
                </a:lnTo>
                <a:lnTo>
                  <a:pt x="34" y="96"/>
                </a:lnTo>
                <a:lnTo>
                  <a:pt x="34" y="96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4"/>
                </a:lnTo>
                <a:lnTo>
                  <a:pt x="32" y="94"/>
                </a:lnTo>
                <a:lnTo>
                  <a:pt x="32" y="95"/>
                </a:lnTo>
                <a:lnTo>
                  <a:pt x="31" y="95"/>
                </a:lnTo>
                <a:lnTo>
                  <a:pt x="31" y="96"/>
                </a:lnTo>
                <a:lnTo>
                  <a:pt x="31" y="96"/>
                </a:lnTo>
                <a:lnTo>
                  <a:pt x="30" y="96"/>
                </a:lnTo>
                <a:lnTo>
                  <a:pt x="29" y="97"/>
                </a:lnTo>
                <a:lnTo>
                  <a:pt x="29" y="97"/>
                </a:lnTo>
                <a:lnTo>
                  <a:pt x="29" y="97"/>
                </a:lnTo>
                <a:lnTo>
                  <a:pt x="29" y="99"/>
                </a:lnTo>
                <a:lnTo>
                  <a:pt x="27" y="99"/>
                </a:lnTo>
                <a:lnTo>
                  <a:pt x="26" y="99"/>
                </a:lnTo>
                <a:lnTo>
                  <a:pt x="25" y="99"/>
                </a:lnTo>
                <a:lnTo>
                  <a:pt x="26" y="100"/>
                </a:lnTo>
                <a:lnTo>
                  <a:pt x="26" y="100"/>
                </a:lnTo>
                <a:lnTo>
                  <a:pt x="27" y="101"/>
                </a:lnTo>
                <a:lnTo>
                  <a:pt x="27" y="101"/>
                </a:lnTo>
                <a:lnTo>
                  <a:pt x="29" y="101"/>
                </a:lnTo>
                <a:lnTo>
                  <a:pt x="29" y="102"/>
                </a:lnTo>
                <a:lnTo>
                  <a:pt x="29" y="104"/>
                </a:lnTo>
                <a:lnTo>
                  <a:pt x="29" y="104"/>
                </a:lnTo>
                <a:lnTo>
                  <a:pt x="27" y="104"/>
                </a:lnTo>
                <a:lnTo>
                  <a:pt x="26" y="104"/>
                </a:lnTo>
                <a:lnTo>
                  <a:pt x="26" y="102"/>
                </a:lnTo>
                <a:lnTo>
                  <a:pt x="26" y="102"/>
                </a:lnTo>
                <a:lnTo>
                  <a:pt x="25" y="101"/>
                </a:lnTo>
                <a:lnTo>
                  <a:pt x="25" y="101"/>
                </a:lnTo>
                <a:lnTo>
                  <a:pt x="23" y="102"/>
                </a:lnTo>
                <a:lnTo>
                  <a:pt x="23" y="102"/>
                </a:lnTo>
                <a:lnTo>
                  <a:pt x="23" y="104"/>
                </a:lnTo>
                <a:lnTo>
                  <a:pt x="22" y="104"/>
                </a:lnTo>
                <a:lnTo>
                  <a:pt x="22" y="105"/>
                </a:lnTo>
                <a:lnTo>
                  <a:pt x="22" y="106"/>
                </a:lnTo>
                <a:lnTo>
                  <a:pt x="21" y="106"/>
                </a:lnTo>
                <a:lnTo>
                  <a:pt x="21" y="106"/>
                </a:lnTo>
                <a:lnTo>
                  <a:pt x="21" y="106"/>
                </a:lnTo>
                <a:lnTo>
                  <a:pt x="20" y="105"/>
                </a:lnTo>
                <a:lnTo>
                  <a:pt x="20" y="104"/>
                </a:lnTo>
                <a:lnTo>
                  <a:pt x="20" y="104"/>
                </a:lnTo>
                <a:lnTo>
                  <a:pt x="20" y="102"/>
                </a:lnTo>
                <a:lnTo>
                  <a:pt x="18" y="102"/>
                </a:lnTo>
                <a:lnTo>
                  <a:pt x="18" y="102"/>
                </a:lnTo>
                <a:lnTo>
                  <a:pt x="17" y="101"/>
                </a:lnTo>
                <a:lnTo>
                  <a:pt x="17" y="102"/>
                </a:lnTo>
                <a:lnTo>
                  <a:pt x="17" y="101"/>
                </a:lnTo>
                <a:lnTo>
                  <a:pt x="17" y="100"/>
                </a:lnTo>
                <a:lnTo>
                  <a:pt x="17" y="100"/>
                </a:lnTo>
                <a:lnTo>
                  <a:pt x="17" y="99"/>
                </a:lnTo>
                <a:lnTo>
                  <a:pt x="17" y="97"/>
                </a:lnTo>
                <a:lnTo>
                  <a:pt x="17" y="97"/>
                </a:lnTo>
                <a:lnTo>
                  <a:pt x="18" y="96"/>
                </a:lnTo>
                <a:lnTo>
                  <a:pt x="20" y="96"/>
                </a:lnTo>
                <a:lnTo>
                  <a:pt x="20" y="96"/>
                </a:lnTo>
                <a:lnTo>
                  <a:pt x="20" y="95"/>
                </a:lnTo>
                <a:lnTo>
                  <a:pt x="20" y="95"/>
                </a:lnTo>
                <a:lnTo>
                  <a:pt x="20" y="94"/>
                </a:lnTo>
                <a:lnTo>
                  <a:pt x="21" y="94"/>
                </a:lnTo>
                <a:lnTo>
                  <a:pt x="22" y="94"/>
                </a:lnTo>
                <a:lnTo>
                  <a:pt x="22" y="92"/>
                </a:lnTo>
                <a:lnTo>
                  <a:pt x="22" y="92"/>
                </a:lnTo>
                <a:lnTo>
                  <a:pt x="22" y="91"/>
                </a:lnTo>
                <a:lnTo>
                  <a:pt x="23" y="92"/>
                </a:lnTo>
                <a:lnTo>
                  <a:pt x="23" y="92"/>
                </a:lnTo>
                <a:lnTo>
                  <a:pt x="25" y="94"/>
                </a:lnTo>
                <a:lnTo>
                  <a:pt x="25" y="94"/>
                </a:lnTo>
                <a:lnTo>
                  <a:pt x="25" y="92"/>
                </a:lnTo>
                <a:lnTo>
                  <a:pt x="25" y="92"/>
                </a:lnTo>
                <a:lnTo>
                  <a:pt x="25" y="91"/>
                </a:lnTo>
                <a:lnTo>
                  <a:pt x="25" y="90"/>
                </a:lnTo>
                <a:lnTo>
                  <a:pt x="25" y="90"/>
                </a:lnTo>
                <a:lnTo>
                  <a:pt x="25" y="89"/>
                </a:lnTo>
                <a:lnTo>
                  <a:pt x="25" y="87"/>
                </a:lnTo>
                <a:lnTo>
                  <a:pt x="25" y="87"/>
                </a:lnTo>
                <a:lnTo>
                  <a:pt x="25" y="86"/>
                </a:lnTo>
                <a:lnTo>
                  <a:pt x="26" y="86"/>
                </a:lnTo>
                <a:lnTo>
                  <a:pt x="27" y="86"/>
                </a:lnTo>
                <a:lnTo>
                  <a:pt x="29" y="86"/>
                </a:lnTo>
                <a:lnTo>
                  <a:pt x="29" y="86"/>
                </a:lnTo>
                <a:lnTo>
                  <a:pt x="30" y="86"/>
                </a:lnTo>
                <a:lnTo>
                  <a:pt x="31" y="86"/>
                </a:lnTo>
                <a:lnTo>
                  <a:pt x="31" y="85"/>
                </a:lnTo>
                <a:lnTo>
                  <a:pt x="31" y="83"/>
                </a:lnTo>
                <a:lnTo>
                  <a:pt x="31" y="83"/>
                </a:lnTo>
                <a:lnTo>
                  <a:pt x="31" y="82"/>
                </a:lnTo>
                <a:lnTo>
                  <a:pt x="32" y="81"/>
                </a:lnTo>
                <a:lnTo>
                  <a:pt x="32" y="81"/>
                </a:lnTo>
                <a:lnTo>
                  <a:pt x="31" y="81"/>
                </a:lnTo>
                <a:lnTo>
                  <a:pt x="31" y="81"/>
                </a:lnTo>
                <a:lnTo>
                  <a:pt x="31" y="80"/>
                </a:lnTo>
                <a:lnTo>
                  <a:pt x="31" y="78"/>
                </a:lnTo>
                <a:lnTo>
                  <a:pt x="31" y="78"/>
                </a:lnTo>
                <a:lnTo>
                  <a:pt x="30" y="78"/>
                </a:lnTo>
                <a:lnTo>
                  <a:pt x="30" y="77"/>
                </a:lnTo>
                <a:lnTo>
                  <a:pt x="29" y="76"/>
                </a:lnTo>
                <a:lnTo>
                  <a:pt x="29" y="76"/>
                </a:lnTo>
                <a:lnTo>
                  <a:pt x="29" y="76"/>
                </a:lnTo>
                <a:lnTo>
                  <a:pt x="27" y="76"/>
                </a:lnTo>
                <a:lnTo>
                  <a:pt x="26" y="76"/>
                </a:lnTo>
                <a:lnTo>
                  <a:pt x="25" y="76"/>
                </a:lnTo>
                <a:lnTo>
                  <a:pt x="25" y="75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3" y="73"/>
                </a:lnTo>
                <a:lnTo>
                  <a:pt x="22" y="73"/>
                </a:lnTo>
                <a:lnTo>
                  <a:pt x="22" y="73"/>
                </a:lnTo>
                <a:lnTo>
                  <a:pt x="21" y="73"/>
                </a:lnTo>
                <a:lnTo>
                  <a:pt x="21" y="72"/>
                </a:lnTo>
                <a:lnTo>
                  <a:pt x="21" y="71"/>
                </a:lnTo>
                <a:lnTo>
                  <a:pt x="21" y="71"/>
                </a:lnTo>
                <a:lnTo>
                  <a:pt x="21" y="70"/>
                </a:lnTo>
                <a:lnTo>
                  <a:pt x="21" y="68"/>
                </a:lnTo>
                <a:lnTo>
                  <a:pt x="21" y="68"/>
                </a:lnTo>
                <a:lnTo>
                  <a:pt x="21" y="67"/>
                </a:lnTo>
                <a:lnTo>
                  <a:pt x="21" y="66"/>
                </a:lnTo>
                <a:lnTo>
                  <a:pt x="21" y="65"/>
                </a:lnTo>
                <a:lnTo>
                  <a:pt x="20" y="65"/>
                </a:lnTo>
                <a:lnTo>
                  <a:pt x="20" y="65"/>
                </a:lnTo>
                <a:lnTo>
                  <a:pt x="20" y="63"/>
                </a:lnTo>
                <a:lnTo>
                  <a:pt x="20" y="62"/>
                </a:lnTo>
                <a:lnTo>
                  <a:pt x="21" y="62"/>
                </a:lnTo>
                <a:lnTo>
                  <a:pt x="21" y="62"/>
                </a:lnTo>
                <a:lnTo>
                  <a:pt x="20" y="61"/>
                </a:lnTo>
                <a:lnTo>
                  <a:pt x="20" y="60"/>
                </a:lnTo>
                <a:lnTo>
                  <a:pt x="20" y="60"/>
                </a:lnTo>
                <a:lnTo>
                  <a:pt x="20" y="60"/>
                </a:lnTo>
                <a:lnTo>
                  <a:pt x="18" y="60"/>
                </a:lnTo>
                <a:lnTo>
                  <a:pt x="18" y="60"/>
                </a:lnTo>
                <a:lnTo>
                  <a:pt x="17" y="60"/>
                </a:lnTo>
                <a:lnTo>
                  <a:pt x="17" y="58"/>
                </a:lnTo>
                <a:lnTo>
                  <a:pt x="17" y="57"/>
                </a:lnTo>
                <a:lnTo>
                  <a:pt x="17" y="57"/>
                </a:lnTo>
                <a:lnTo>
                  <a:pt x="16" y="57"/>
                </a:lnTo>
                <a:lnTo>
                  <a:pt x="15" y="57"/>
                </a:lnTo>
                <a:lnTo>
                  <a:pt x="15" y="57"/>
                </a:lnTo>
                <a:lnTo>
                  <a:pt x="13" y="57"/>
                </a:lnTo>
                <a:lnTo>
                  <a:pt x="12" y="57"/>
                </a:lnTo>
                <a:lnTo>
                  <a:pt x="12" y="57"/>
                </a:lnTo>
                <a:lnTo>
                  <a:pt x="11" y="57"/>
                </a:lnTo>
                <a:lnTo>
                  <a:pt x="10" y="57"/>
                </a:lnTo>
                <a:lnTo>
                  <a:pt x="10" y="57"/>
                </a:lnTo>
                <a:lnTo>
                  <a:pt x="8" y="58"/>
                </a:lnTo>
                <a:lnTo>
                  <a:pt x="8" y="58"/>
                </a:lnTo>
                <a:lnTo>
                  <a:pt x="8" y="60"/>
                </a:lnTo>
                <a:lnTo>
                  <a:pt x="7" y="60"/>
                </a:lnTo>
                <a:lnTo>
                  <a:pt x="7" y="61"/>
                </a:lnTo>
                <a:lnTo>
                  <a:pt x="7" y="62"/>
                </a:lnTo>
                <a:lnTo>
                  <a:pt x="6" y="62"/>
                </a:lnTo>
                <a:lnTo>
                  <a:pt x="6" y="62"/>
                </a:lnTo>
                <a:lnTo>
                  <a:pt x="5" y="62"/>
                </a:lnTo>
                <a:lnTo>
                  <a:pt x="5" y="63"/>
                </a:lnTo>
                <a:lnTo>
                  <a:pt x="3" y="65"/>
                </a:lnTo>
                <a:lnTo>
                  <a:pt x="3" y="65"/>
                </a:lnTo>
                <a:lnTo>
                  <a:pt x="3" y="65"/>
                </a:lnTo>
                <a:lnTo>
                  <a:pt x="2" y="66"/>
                </a:lnTo>
                <a:lnTo>
                  <a:pt x="1" y="65"/>
                </a:lnTo>
                <a:lnTo>
                  <a:pt x="1" y="66"/>
                </a:lnTo>
                <a:lnTo>
                  <a:pt x="1" y="65"/>
                </a:lnTo>
                <a:lnTo>
                  <a:pt x="0" y="65"/>
                </a:lnTo>
                <a:lnTo>
                  <a:pt x="0" y="63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0" y="61"/>
                </a:lnTo>
                <a:lnTo>
                  <a:pt x="0" y="60"/>
                </a:lnTo>
                <a:lnTo>
                  <a:pt x="1" y="60"/>
                </a:lnTo>
                <a:lnTo>
                  <a:pt x="1" y="60"/>
                </a:lnTo>
                <a:lnTo>
                  <a:pt x="1" y="60"/>
                </a:lnTo>
                <a:lnTo>
                  <a:pt x="1" y="60"/>
                </a:lnTo>
                <a:lnTo>
                  <a:pt x="1" y="58"/>
                </a:lnTo>
                <a:lnTo>
                  <a:pt x="1" y="57"/>
                </a:lnTo>
                <a:lnTo>
                  <a:pt x="1" y="57"/>
                </a:lnTo>
                <a:lnTo>
                  <a:pt x="1" y="57"/>
                </a:lnTo>
                <a:lnTo>
                  <a:pt x="1" y="57"/>
                </a:lnTo>
                <a:lnTo>
                  <a:pt x="1" y="56"/>
                </a:lnTo>
                <a:lnTo>
                  <a:pt x="1" y="55"/>
                </a:lnTo>
                <a:lnTo>
                  <a:pt x="1" y="55"/>
                </a:lnTo>
                <a:lnTo>
                  <a:pt x="2" y="55"/>
                </a:lnTo>
                <a:lnTo>
                  <a:pt x="2" y="55"/>
                </a:lnTo>
                <a:lnTo>
                  <a:pt x="2" y="53"/>
                </a:lnTo>
                <a:lnTo>
                  <a:pt x="2" y="52"/>
                </a:lnTo>
                <a:lnTo>
                  <a:pt x="3" y="52"/>
                </a:lnTo>
                <a:lnTo>
                  <a:pt x="3" y="53"/>
                </a:lnTo>
                <a:lnTo>
                  <a:pt x="3" y="55"/>
                </a:lnTo>
                <a:lnTo>
                  <a:pt x="5" y="55"/>
                </a:lnTo>
                <a:lnTo>
                  <a:pt x="5" y="55"/>
                </a:lnTo>
                <a:lnTo>
                  <a:pt x="6" y="55"/>
                </a:lnTo>
                <a:lnTo>
                  <a:pt x="6" y="55"/>
                </a:lnTo>
                <a:lnTo>
                  <a:pt x="6" y="55"/>
                </a:lnTo>
                <a:lnTo>
                  <a:pt x="6" y="53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7" y="51"/>
                </a:lnTo>
                <a:lnTo>
                  <a:pt x="7" y="49"/>
                </a:lnTo>
                <a:lnTo>
                  <a:pt x="8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6"/>
                </a:lnTo>
                <a:lnTo>
                  <a:pt x="10" y="46"/>
                </a:lnTo>
                <a:lnTo>
                  <a:pt x="10" y="44"/>
                </a:lnTo>
                <a:lnTo>
                  <a:pt x="10" y="44"/>
                </a:lnTo>
                <a:lnTo>
                  <a:pt x="10" y="43"/>
                </a:lnTo>
                <a:lnTo>
                  <a:pt x="10" y="43"/>
                </a:lnTo>
                <a:lnTo>
                  <a:pt x="10" y="42"/>
                </a:lnTo>
                <a:lnTo>
                  <a:pt x="10" y="42"/>
                </a:lnTo>
                <a:lnTo>
                  <a:pt x="11" y="42"/>
                </a:lnTo>
                <a:lnTo>
                  <a:pt x="11" y="41"/>
                </a:lnTo>
                <a:lnTo>
                  <a:pt x="12" y="41"/>
                </a:lnTo>
                <a:lnTo>
                  <a:pt x="12" y="39"/>
                </a:lnTo>
                <a:lnTo>
                  <a:pt x="12" y="38"/>
                </a:lnTo>
                <a:lnTo>
                  <a:pt x="12" y="38"/>
                </a:lnTo>
                <a:lnTo>
                  <a:pt x="12" y="37"/>
                </a:lnTo>
                <a:lnTo>
                  <a:pt x="12" y="37"/>
                </a:lnTo>
                <a:lnTo>
                  <a:pt x="13" y="37"/>
                </a:lnTo>
                <a:lnTo>
                  <a:pt x="15" y="37"/>
                </a:lnTo>
                <a:lnTo>
                  <a:pt x="15" y="37"/>
                </a:lnTo>
                <a:lnTo>
                  <a:pt x="16" y="38"/>
                </a:lnTo>
                <a:lnTo>
                  <a:pt x="16" y="38"/>
                </a:lnTo>
                <a:lnTo>
                  <a:pt x="17" y="39"/>
                </a:lnTo>
                <a:lnTo>
                  <a:pt x="17" y="38"/>
                </a:lnTo>
                <a:lnTo>
                  <a:pt x="17" y="38"/>
                </a:lnTo>
                <a:lnTo>
                  <a:pt x="17" y="37"/>
                </a:lnTo>
                <a:lnTo>
                  <a:pt x="17" y="36"/>
                </a:lnTo>
                <a:lnTo>
                  <a:pt x="17" y="36"/>
                </a:lnTo>
                <a:lnTo>
                  <a:pt x="17" y="34"/>
                </a:lnTo>
                <a:lnTo>
                  <a:pt x="17" y="34"/>
                </a:lnTo>
                <a:lnTo>
                  <a:pt x="17" y="33"/>
                </a:lnTo>
                <a:lnTo>
                  <a:pt x="17" y="33"/>
                </a:lnTo>
                <a:lnTo>
                  <a:pt x="18" y="32"/>
                </a:lnTo>
                <a:lnTo>
                  <a:pt x="18" y="31"/>
                </a:lnTo>
                <a:lnTo>
                  <a:pt x="20" y="32"/>
                </a:lnTo>
                <a:lnTo>
                  <a:pt x="20" y="31"/>
                </a:lnTo>
                <a:lnTo>
                  <a:pt x="20" y="31"/>
                </a:lnTo>
                <a:lnTo>
                  <a:pt x="20" y="29"/>
                </a:lnTo>
                <a:lnTo>
                  <a:pt x="20" y="28"/>
                </a:lnTo>
                <a:lnTo>
                  <a:pt x="20" y="27"/>
                </a:lnTo>
                <a:lnTo>
                  <a:pt x="20" y="27"/>
                </a:lnTo>
                <a:lnTo>
                  <a:pt x="18" y="26"/>
                </a:lnTo>
                <a:lnTo>
                  <a:pt x="18" y="26"/>
                </a:lnTo>
                <a:lnTo>
                  <a:pt x="18" y="24"/>
                </a:lnTo>
                <a:lnTo>
                  <a:pt x="18" y="24"/>
                </a:lnTo>
                <a:lnTo>
                  <a:pt x="20" y="23"/>
                </a:lnTo>
                <a:lnTo>
                  <a:pt x="20" y="23"/>
                </a:lnTo>
                <a:lnTo>
                  <a:pt x="21" y="23"/>
                </a:lnTo>
                <a:lnTo>
                  <a:pt x="21" y="23"/>
                </a:lnTo>
                <a:lnTo>
                  <a:pt x="21" y="22"/>
                </a:lnTo>
                <a:lnTo>
                  <a:pt x="21" y="21"/>
                </a:lnTo>
                <a:lnTo>
                  <a:pt x="20" y="21"/>
                </a:lnTo>
                <a:lnTo>
                  <a:pt x="20" y="19"/>
                </a:lnTo>
                <a:lnTo>
                  <a:pt x="20" y="19"/>
                </a:lnTo>
                <a:lnTo>
                  <a:pt x="20" y="18"/>
                </a:lnTo>
                <a:lnTo>
                  <a:pt x="18" y="18"/>
                </a:lnTo>
                <a:lnTo>
                  <a:pt x="17" y="18"/>
                </a:lnTo>
                <a:lnTo>
                  <a:pt x="17" y="18"/>
                </a:lnTo>
                <a:lnTo>
                  <a:pt x="17" y="17"/>
                </a:lnTo>
                <a:lnTo>
                  <a:pt x="17" y="17"/>
                </a:lnTo>
                <a:lnTo>
                  <a:pt x="16" y="15"/>
                </a:lnTo>
                <a:lnTo>
                  <a:pt x="15" y="15"/>
                </a:lnTo>
                <a:lnTo>
                  <a:pt x="15" y="15"/>
                </a:lnTo>
                <a:lnTo>
                  <a:pt x="13" y="17"/>
                </a:lnTo>
                <a:lnTo>
                  <a:pt x="13" y="15"/>
                </a:lnTo>
                <a:lnTo>
                  <a:pt x="12" y="14"/>
                </a:lnTo>
                <a:lnTo>
                  <a:pt x="12" y="14"/>
                </a:lnTo>
                <a:lnTo>
                  <a:pt x="12" y="13"/>
                </a:lnTo>
                <a:lnTo>
                  <a:pt x="12" y="13"/>
                </a:lnTo>
                <a:lnTo>
                  <a:pt x="13" y="13"/>
                </a:lnTo>
                <a:lnTo>
                  <a:pt x="15" y="13"/>
                </a:lnTo>
                <a:lnTo>
                  <a:pt x="15" y="13"/>
                </a:lnTo>
                <a:lnTo>
                  <a:pt x="16" y="13"/>
                </a:lnTo>
                <a:lnTo>
                  <a:pt x="17" y="13"/>
                </a:lnTo>
                <a:lnTo>
                  <a:pt x="17" y="13"/>
                </a:lnTo>
                <a:lnTo>
                  <a:pt x="18" y="12"/>
                </a:lnTo>
                <a:lnTo>
                  <a:pt x="18" y="12"/>
                </a:lnTo>
                <a:lnTo>
                  <a:pt x="20" y="10"/>
                </a:lnTo>
                <a:lnTo>
                  <a:pt x="20" y="10"/>
                </a:lnTo>
                <a:lnTo>
                  <a:pt x="20" y="10"/>
                </a:lnTo>
                <a:lnTo>
                  <a:pt x="20" y="9"/>
                </a:lnTo>
                <a:lnTo>
                  <a:pt x="21" y="8"/>
                </a:lnTo>
                <a:lnTo>
                  <a:pt x="21" y="8"/>
                </a:lnTo>
                <a:lnTo>
                  <a:pt x="22" y="7"/>
                </a:lnTo>
                <a:lnTo>
                  <a:pt x="22" y="7"/>
                </a:lnTo>
                <a:lnTo>
                  <a:pt x="22" y="5"/>
                </a:lnTo>
                <a:lnTo>
                  <a:pt x="22" y="5"/>
                </a:lnTo>
                <a:lnTo>
                  <a:pt x="22" y="4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3" y="2"/>
                </a:lnTo>
                <a:lnTo>
                  <a:pt x="23" y="0"/>
                </a:lnTo>
                <a:lnTo>
                  <a:pt x="25" y="0"/>
                </a:lnTo>
                <a:lnTo>
                  <a:pt x="25" y="0"/>
                </a:lnTo>
                <a:lnTo>
                  <a:pt x="26" y="0"/>
                </a:lnTo>
                <a:lnTo>
                  <a:pt x="27" y="0"/>
                </a:lnTo>
                <a:lnTo>
                  <a:pt x="27" y="0"/>
                </a:lnTo>
                <a:lnTo>
                  <a:pt x="29" y="0"/>
                </a:lnTo>
                <a:lnTo>
                  <a:pt x="29" y="2"/>
                </a:lnTo>
                <a:lnTo>
                  <a:pt x="29" y="3"/>
                </a:lnTo>
                <a:lnTo>
                  <a:pt x="30" y="3"/>
                </a:lnTo>
                <a:lnTo>
                  <a:pt x="31" y="3"/>
                </a:lnTo>
                <a:lnTo>
                  <a:pt x="31" y="3"/>
                </a:lnTo>
                <a:lnTo>
                  <a:pt x="32" y="3"/>
                </a:lnTo>
                <a:lnTo>
                  <a:pt x="34" y="3"/>
                </a:lnTo>
                <a:lnTo>
                  <a:pt x="34" y="3"/>
                </a:lnTo>
                <a:lnTo>
                  <a:pt x="35" y="3"/>
                </a:lnTo>
                <a:lnTo>
                  <a:pt x="35" y="3"/>
                </a:lnTo>
                <a:lnTo>
                  <a:pt x="36" y="3"/>
                </a:lnTo>
                <a:lnTo>
                  <a:pt x="36" y="4"/>
                </a:lnTo>
                <a:lnTo>
                  <a:pt x="37" y="4"/>
                </a:lnTo>
                <a:lnTo>
                  <a:pt x="39" y="5"/>
                </a:lnTo>
                <a:lnTo>
                  <a:pt x="39" y="5"/>
                </a:lnTo>
                <a:lnTo>
                  <a:pt x="40" y="5"/>
                </a:lnTo>
                <a:lnTo>
                  <a:pt x="41" y="4"/>
                </a:lnTo>
                <a:lnTo>
                  <a:pt x="41" y="4"/>
                </a:lnTo>
                <a:lnTo>
                  <a:pt x="42" y="4"/>
                </a:lnTo>
                <a:lnTo>
                  <a:pt x="44" y="4"/>
                </a:lnTo>
                <a:lnTo>
                  <a:pt x="44" y="4"/>
                </a:lnTo>
                <a:lnTo>
                  <a:pt x="44" y="5"/>
                </a:lnTo>
                <a:lnTo>
                  <a:pt x="44" y="5"/>
                </a:lnTo>
                <a:lnTo>
                  <a:pt x="44" y="7"/>
                </a:lnTo>
                <a:lnTo>
                  <a:pt x="44" y="8"/>
                </a:lnTo>
                <a:lnTo>
                  <a:pt x="44" y="8"/>
                </a:lnTo>
                <a:lnTo>
                  <a:pt x="44" y="9"/>
                </a:lnTo>
                <a:lnTo>
                  <a:pt x="42" y="9"/>
                </a:lnTo>
                <a:lnTo>
                  <a:pt x="42" y="10"/>
                </a:lnTo>
                <a:lnTo>
                  <a:pt x="41" y="10"/>
                </a:lnTo>
                <a:lnTo>
                  <a:pt x="41" y="10"/>
                </a:lnTo>
                <a:lnTo>
                  <a:pt x="40" y="10"/>
                </a:lnTo>
                <a:lnTo>
                  <a:pt x="39" y="10"/>
                </a:lnTo>
                <a:lnTo>
                  <a:pt x="39" y="10"/>
                </a:lnTo>
                <a:lnTo>
                  <a:pt x="37" y="10"/>
                </a:lnTo>
                <a:lnTo>
                  <a:pt x="36" y="10"/>
                </a:lnTo>
                <a:lnTo>
                  <a:pt x="36" y="10"/>
                </a:lnTo>
                <a:lnTo>
                  <a:pt x="36" y="12"/>
                </a:lnTo>
                <a:lnTo>
                  <a:pt x="36" y="12"/>
                </a:lnTo>
                <a:lnTo>
                  <a:pt x="36" y="13"/>
                </a:lnTo>
                <a:lnTo>
                  <a:pt x="37" y="14"/>
                </a:lnTo>
                <a:lnTo>
                  <a:pt x="37" y="14"/>
                </a:lnTo>
                <a:lnTo>
                  <a:pt x="39" y="15"/>
                </a:lnTo>
                <a:lnTo>
                  <a:pt x="39" y="15"/>
                </a:lnTo>
                <a:lnTo>
                  <a:pt x="40" y="15"/>
                </a:lnTo>
                <a:lnTo>
                  <a:pt x="41" y="15"/>
                </a:lnTo>
                <a:lnTo>
                  <a:pt x="41" y="15"/>
                </a:lnTo>
                <a:lnTo>
                  <a:pt x="42" y="15"/>
                </a:lnTo>
                <a:lnTo>
                  <a:pt x="44" y="15"/>
                </a:lnTo>
                <a:lnTo>
                  <a:pt x="44" y="15"/>
                </a:lnTo>
                <a:lnTo>
                  <a:pt x="45" y="14"/>
                </a:lnTo>
                <a:lnTo>
                  <a:pt x="46" y="14"/>
                </a:lnTo>
                <a:lnTo>
                  <a:pt x="47" y="14"/>
                </a:lnTo>
                <a:lnTo>
                  <a:pt x="47" y="15"/>
                </a:lnTo>
                <a:lnTo>
                  <a:pt x="47" y="17"/>
                </a:lnTo>
                <a:lnTo>
                  <a:pt x="47" y="17"/>
                </a:lnTo>
                <a:lnTo>
                  <a:pt x="47" y="18"/>
                </a:lnTo>
                <a:lnTo>
                  <a:pt x="46" y="19"/>
                </a:lnTo>
                <a:lnTo>
                  <a:pt x="46" y="19"/>
                </a:lnTo>
                <a:lnTo>
                  <a:pt x="46" y="21"/>
                </a:lnTo>
                <a:lnTo>
                  <a:pt x="47" y="21"/>
                </a:lnTo>
                <a:lnTo>
                  <a:pt x="47" y="22"/>
                </a:lnTo>
                <a:lnTo>
                  <a:pt x="47" y="22"/>
                </a:lnTo>
                <a:lnTo>
                  <a:pt x="49" y="23"/>
                </a:lnTo>
                <a:lnTo>
                  <a:pt x="50" y="23"/>
                </a:lnTo>
                <a:lnTo>
                  <a:pt x="50" y="22"/>
                </a:lnTo>
                <a:lnTo>
                  <a:pt x="51" y="22"/>
                </a:lnTo>
                <a:lnTo>
                  <a:pt x="52" y="22"/>
                </a:lnTo>
                <a:lnTo>
                  <a:pt x="52" y="22"/>
                </a:lnTo>
                <a:lnTo>
                  <a:pt x="54" y="22"/>
                </a:lnTo>
                <a:lnTo>
                  <a:pt x="55" y="22"/>
                </a:lnTo>
                <a:lnTo>
                  <a:pt x="55" y="22"/>
                </a:lnTo>
                <a:lnTo>
                  <a:pt x="55" y="22"/>
                </a:lnTo>
                <a:lnTo>
                  <a:pt x="55" y="23"/>
                </a:lnTo>
                <a:lnTo>
                  <a:pt x="56" y="24"/>
                </a:lnTo>
                <a:lnTo>
                  <a:pt x="56" y="24"/>
                </a:lnTo>
                <a:lnTo>
                  <a:pt x="57" y="24"/>
                </a:lnTo>
                <a:lnTo>
                  <a:pt x="57" y="24"/>
                </a:lnTo>
                <a:lnTo>
                  <a:pt x="59" y="24"/>
                </a:lnTo>
                <a:lnTo>
                  <a:pt x="60" y="24"/>
                </a:lnTo>
                <a:lnTo>
                  <a:pt x="60" y="24"/>
                </a:lnTo>
                <a:lnTo>
                  <a:pt x="61" y="24"/>
                </a:lnTo>
                <a:lnTo>
                  <a:pt x="63" y="24"/>
                </a:lnTo>
                <a:lnTo>
                  <a:pt x="63" y="24"/>
                </a:lnTo>
                <a:lnTo>
                  <a:pt x="64" y="24"/>
                </a:lnTo>
                <a:lnTo>
                  <a:pt x="65" y="24"/>
                </a:lnTo>
                <a:lnTo>
                  <a:pt x="66" y="24"/>
                </a:lnTo>
                <a:lnTo>
                  <a:pt x="66" y="24"/>
                </a:lnTo>
                <a:lnTo>
                  <a:pt x="68" y="24"/>
                </a:lnTo>
                <a:lnTo>
                  <a:pt x="69" y="24"/>
                </a:lnTo>
                <a:lnTo>
                  <a:pt x="69" y="24"/>
                </a:lnTo>
                <a:lnTo>
                  <a:pt x="69" y="24"/>
                </a:lnTo>
                <a:lnTo>
                  <a:pt x="70" y="23"/>
                </a:lnTo>
                <a:lnTo>
                  <a:pt x="70" y="22"/>
                </a:lnTo>
                <a:lnTo>
                  <a:pt x="71" y="22"/>
                </a:lnTo>
                <a:lnTo>
                  <a:pt x="71" y="22"/>
                </a:lnTo>
                <a:lnTo>
                  <a:pt x="73" y="22"/>
                </a:lnTo>
                <a:lnTo>
                  <a:pt x="74" y="22"/>
                </a:lnTo>
                <a:lnTo>
                  <a:pt x="74" y="22"/>
                </a:lnTo>
                <a:lnTo>
                  <a:pt x="74" y="23"/>
                </a:lnTo>
                <a:lnTo>
                  <a:pt x="75" y="24"/>
                </a:lnTo>
                <a:lnTo>
                  <a:pt x="75" y="24"/>
                </a:lnTo>
                <a:lnTo>
                  <a:pt x="76" y="24"/>
                </a:lnTo>
                <a:lnTo>
                  <a:pt x="76" y="24"/>
                </a:lnTo>
                <a:lnTo>
                  <a:pt x="78" y="24"/>
                </a:lnTo>
                <a:lnTo>
                  <a:pt x="79" y="24"/>
                </a:lnTo>
                <a:lnTo>
                  <a:pt x="79" y="24"/>
                </a:lnTo>
                <a:lnTo>
                  <a:pt x="80" y="24"/>
                </a:lnTo>
                <a:lnTo>
                  <a:pt x="81" y="24"/>
                </a:lnTo>
                <a:lnTo>
                  <a:pt x="81" y="24"/>
                </a:lnTo>
                <a:lnTo>
                  <a:pt x="83" y="24"/>
                </a:lnTo>
                <a:lnTo>
                  <a:pt x="84" y="24"/>
                </a:lnTo>
                <a:lnTo>
                  <a:pt x="84" y="24"/>
                </a:lnTo>
                <a:lnTo>
                  <a:pt x="85" y="26"/>
                </a:lnTo>
                <a:lnTo>
                  <a:pt x="85" y="27"/>
                </a:lnTo>
                <a:lnTo>
                  <a:pt x="85" y="27"/>
                </a:lnTo>
                <a:lnTo>
                  <a:pt x="85" y="28"/>
                </a:lnTo>
                <a:lnTo>
                  <a:pt x="85" y="29"/>
                </a:lnTo>
                <a:lnTo>
                  <a:pt x="85" y="31"/>
                </a:lnTo>
                <a:lnTo>
                  <a:pt x="85" y="31"/>
                </a:lnTo>
                <a:lnTo>
                  <a:pt x="85" y="32"/>
                </a:lnTo>
                <a:lnTo>
                  <a:pt x="85" y="33"/>
                </a:lnTo>
                <a:lnTo>
                  <a:pt x="85" y="33"/>
                </a:lnTo>
                <a:lnTo>
                  <a:pt x="86" y="33"/>
                </a:lnTo>
                <a:lnTo>
                  <a:pt x="88" y="33"/>
                </a:lnTo>
                <a:lnTo>
                  <a:pt x="88" y="32"/>
                </a:lnTo>
                <a:lnTo>
                  <a:pt x="89" y="32"/>
                </a:lnTo>
                <a:lnTo>
                  <a:pt x="90" y="32"/>
                </a:lnTo>
                <a:lnTo>
                  <a:pt x="90" y="32"/>
                </a:lnTo>
                <a:lnTo>
                  <a:pt x="92" y="32"/>
                </a:lnTo>
                <a:lnTo>
                  <a:pt x="93" y="32"/>
                </a:lnTo>
                <a:lnTo>
                  <a:pt x="93" y="32"/>
                </a:lnTo>
                <a:lnTo>
                  <a:pt x="94" y="33"/>
                </a:lnTo>
                <a:lnTo>
                  <a:pt x="94" y="33"/>
                </a:lnTo>
                <a:lnTo>
                  <a:pt x="94" y="34"/>
                </a:lnTo>
                <a:lnTo>
                  <a:pt x="94" y="36"/>
                </a:lnTo>
                <a:lnTo>
                  <a:pt x="93" y="36"/>
                </a:lnTo>
                <a:lnTo>
                  <a:pt x="93" y="36"/>
                </a:lnTo>
                <a:lnTo>
                  <a:pt x="93" y="37"/>
                </a:lnTo>
                <a:lnTo>
                  <a:pt x="92" y="38"/>
                </a:lnTo>
                <a:lnTo>
                  <a:pt x="90" y="37"/>
                </a:lnTo>
                <a:lnTo>
                  <a:pt x="90" y="38"/>
                </a:lnTo>
                <a:lnTo>
                  <a:pt x="90" y="38"/>
                </a:lnTo>
                <a:lnTo>
                  <a:pt x="90" y="39"/>
                </a:lnTo>
                <a:lnTo>
                  <a:pt x="92" y="41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87" name="Freeform 577" hidden="1">
            <a:extLst>
              <a:ext uri="{FF2B5EF4-FFF2-40B4-BE49-F238E27FC236}">
                <a16:creationId xmlns:a16="http://schemas.microsoft.com/office/drawing/2014/main" id="{87940A9D-5F96-4343-8D2D-36DCD1073508}"/>
              </a:ext>
            </a:extLst>
          </p:cNvPr>
          <p:cNvSpPr>
            <a:spLocks/>
          </p:cNvSpPr>
          <p:nvPr/>
        </p:nvSpPr>
        <p:spPr bwMode="auto">
          <a:xfrm>
            <a:off x="10570116" y="4697791"/>
            <a:ext cx="766096" cy="910427"/>
          </a:xfrm>
          <a:custGeom>
            <a:avLst/>
            <a:gdLst>
              <a:gd name="T0" fmla="*/ 35 w 69"/>
              <a:gd name="T1" fmla="*/ 7 h 82"/>
              <a:gd name="T2" fmla="*/ 37 w 69"/>
              <a:gd name="T3" fmla="*/ 13 h 82"/>
              <a:gd name="T4" fmla="*/ 39 w 69"/>
              <a:gd name="T5" fmla="*/ 15 h 82"/>
              <a:gd name="T6" fmla="*/ 41 w 69"/>
              <a:gd name="T7" fmla="*/ 15 h 82"/>
              <a:gd name="T8" fmla="*/ 44 w 69"/>
              <a:gd name="T9" fmla="*/ 14 h 82"/>
              <a:gd name="T10" fmla="*/ 46 w 69"/>
              <a:gd name="T11" fmla="*/ 14 h 82"/>
              <a:gd name="T12" fmla="*/ 50 w 69"/>
              <a:gd name="T13" fmla="*/ 15 h 82"/>
              <a:gd name="T14" fmla="*/ 52 w 69"/>
              <a:gd name="T15" fmla="*/ 20 h 82"/>
              <a:gd name="T16" fmla="*/ 56 w 69"/>
              <a:gd name="T17" fmla="*/ 22 h 82"/>
              <a:gd name="T18" fmla="*/ 60 w 69"/>
              <a:gd name="T19" fmla="*/ 22 h 82"/>
              <a:gd name="T20" fmla="*/ 63 w 69"/>
              <a:gd name="T21" fmla="*/ 24 h 82"/>
              <a:gd name="T22" fmla="*/ 64 w 69"/>
              <a:gd name="T23" fmla="*/ 27 h 82"/>
              <a:gd name="T24" fmla="*/ 65 w 69"/>
              <a:gd name="T25" fmla="*/ 29 h 82"/>
              <a:gd name="T26" fmla="*/ 66 w 69"/>
              <a:gd name="T27" fmla="*/ 31 h 82"/>
              <a:gd name="T28" fmla="*/ 66 w 69"/>
              <a:gd name="T29" fmla="*/ 34 h 82"/>
              <a:gd name="T30" fmla="*/ 64 w 69"/>
              <a:gd name="T31" fmla="*/ 39 h 82"/>
              <a:gd name="T32" fmla="*/ 64 w 69"/>
              <a:gd name="T33" fmla="*/ 44 h 82"/>
              <a:gd name="T34" fmla="*/ 65 w 69"/>
              <a:gd name="T35" fmla="*/ 49 h 82"/>
              <a:gd name="T36" fmla="*/ 66 w 69"/>
              <a:gd name="T37" fmla="*/ 55 h 82"/>
              <a:gd name="T38" fmla="*/ 64 w 69"/>
              <a:gd name="T39" fmla="*/ 56 h 82"/>
              <a:gd name="T40" fmla="*/ 64 w 69"/>
              <a:gd name="T41" fmla="*/ 60 h 82"/>
              <a:gd name="T42" fmla="*/ 60 w 69"/>
              <a:gd name="T43" fmla="*/ 58 h 82"/>
              <a:gd name="T44" fmla="*/ 55 w 69"/>
              <a:gd name="T45" fmla="*/ 60 h 82"/>
              <a:gd name="T46" fmla="*/ 51 w 69"/>
              <a:gd name="T47" fmla="*/ 61 h 82"/>
              <a:gd name="T48" fmla="*/ 50 w 69"/>
              <a:gd name="T49" fmla="*/ 65 h 82"/>
              <a:gd name="T50" fmla="*/ 52 w 69"/>
              <a:gd name="T51" fmla="*/ 70 h 82"/>
              <a:gd name="T52" fmla="*/ 50 w 69"/>
              <a:gd name="T53" fmla="*/ 72 h 82"/>
              <a:gd name="T54" fmla="*/ 44 w 69"/>
              <a:gd name="T55" fmla="*/ 76 h 82"/>
              <a:gd name="T56" fmla="*/ 42 w 69"/>
              <a:gd name="T57" fmla="*/ 81 h 82"/>
              <a:gd name="T58" fmla="*/ 40 w 69"/>
              <a:gd name="T59" fmla="*/ 80 h 82"/>
              <a:gd name="T60" fmla="*/ 35 w 69"/>
              <a:gd name="T61" fmla="*/ 77 h 82"/>
              <a:gd name="T62" fmla="*/ 30 w 69"/>
              <a:gd name="T63" fmla="*/ 80 h 82"/>
              <a:gd name="T64" fmla="*/ 26 w 69"/>
              <a:gd name="T65" fmla="*/ 76 h 82"/>
              <a:gd name="T66" fmla="*/ 26 w 69"/>
              <a:gd name="T67" fmla="*/ 71 h 82"/>
              <a:gd name="T68" fmla="*/ 21 w 69"/>
              <a:gd name="T69" fmla="*/ 70 h 82"/>
              <a:gd name="T70" fmla="*/ 16 w 69"/>
              <a:gd name="T71" fmla="*/ 67 h 82"/>
              <a:gd name="T72" fmla="*/ 15 w 69"/>
              <a:gd name="T73" fmla="*/ 63 h 82"/>
              <a:gd name="T74" fmla="*/ 10 w 69"/>
              <a:gd name="T75" fmla="*/ 62 h 82"/>
              <a:gd name="T76" fmla="*/ 5 w 69"/>
              <a:gd name="T77" fmla="*/ 60 h 82"/>
              <a:gd name="T78" fmla="*/ 5 w 69"/>
              <a:gd name="T79" fmla="*/ 53 h 82"/>
              <a:gd name="T80" fmla="*/ 7 w 69"/>
              <a:gd name="T81" fmla="*/ 51 h 82"/>
              <a:gd name="T82" fmla="*/ 3 w 69"/>
              <a:gd name="T83" fmla="*/ 51 h 82"/>
              <a:gd name="T84" fmla="*/ 1 w 69"/>
              <a:gd name="T85" fmla="*/ 48 h 82"/>
              <a:gd name="T86" fmla="*/ 5 w 69"/>
              <a:gd name="T87" fmla="*/ 44 h 82"/>
              <a:gd name="T88" fmla="*/ 7 w 69"/>
              <a:gd name="T89" fmla="*/ 42 h 82"/>
              <a:gd name="T90" fmla="*/ 8 w 69"/>
              <a:gd name="T91" fmla="*/ 38 h 82"/>
              <a:gd name="T92" fmla="*/ 11 w 69"/>
              <a:gd name="T93" fmla="*/ 34 h 82"/>
              <a:gd name="T94" fmla="*/ 13 w 69"/>
              <a:gd name="T95" fmla="*/ 32 h 82"/>
              <a:gd name="T96" fmla="*/ 13 w 69"/>
              <a:gd name="T97" fmla="*/ 27 h 82"/>
              <a:gd name="T98" fmla="*/ 12 w 69"/>
              <a:gd name="T99" fmla="*/ 22 h 82"/>
              <a:gd name="T100" fmla="*/ 17 w 69"/>
              <a:gd name="T101" fmla="*/ 19 h 82"/>
              <a:gd name="T102" fmla="*/ 21 w 69"/>
              <a:gd name="T103" fmla="*/ 17 h 82"/>
              <a:gd name="T104" fmla="*/ 21 w 69"/>
              <a:gd name="T105" fmla="*/ 10 h 82"/>
              <a:gd name="T106" fmla="*/ 18 w 69"/>
              <a:gd name="T107" fmla="*/ 7 h 82"/>
              <a:gd name="T108" fmla="*/ 22 w 69"/>
              <a:gd name="T109" fmla="*/ 4 h 82"/>
              <a:gd name="T110" fmla="*/ 26 w 69"/>
              <a:gd name="T111" fmla="*/ 2 h 82"/>
              <a:gd name="T112" fmla="*/ 31 w 69"/>
              <a:gd name="T1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9" h="82">
                <a:moveTo>
                  <a:pt x="34" y="3"/>
                </a:moveTo>
                <a:lnTo>
                  <a:pt x="35" y="3"/>
                </a:lnTo>
                <a:lnTo>
                  <a:pt x="34" y="4"/>
                </a:lnTo>
                <a:lnTo>
                  <a:pt x="35" y="4"/>
                </a:lnTo>
                <a:lnTo>
                  <a:pt x="35" y="5"/>
                </a:lnTo>
                <a:lnTo>
                  <a:pt x="35" y="5"/>
                </a:lnTo>
                <a:lnTo>
                  <a:pt x="35" y="7"/>
                </a:lnTo>
                <a:lnTo>
                  <a:pt x="36" y="7"/>
                </a:lnTo>
                <a:lnTo>
                  <a:pt x="36" y="8"/>
                </a:lnTo>
                <a:lnTo>
                  <a:pt x="36" y="9"/>
                </a:lnTo>
                <a:lnTo>
                  <a:pt x="37" y="10"/>
                </a:lnTo>
                <a:lnTo>
                  <a:pt x="37" y="10"/>
                </a:lnTo>
                <a:lnTo>
                  <a:pt x="37" y="12"/>
                </a:lnTo>
                <a:lnTo>
                  <a:pt x="37" y="13"/>
                </a:lnTo>
                <a:lnTo>
                  <a:pt x="37" y="13"/>
                </a:lnTo>
                <a:lnTo>
                  <a:pt x="37" y="13"/>
                </a:lnTo>
                <a:lnTo>
                  <a:pt x="37" y="13"/>
                </a:lnTo>
                <a:lnTo>
                  <a:pt x="37" y="14"/>
                </a:lnTo>
                <a:lnTo>
                  <a:pt x="37" y="14"/>
                </a:lnTo>
                <a:lnTo>
                  <a:pt x="37" y="14"/>
                </a:lnTo>
                <a:lnTo>
                  <a:pt x="39" y="15"/>
                </a:lnTo>
                <a:lnTo>
                  <a:pt x="39" y="15"/>
                </a:lnTo>
                <a:lnTo>
                  <a:pt x="39" y="15"/>
                </a:lnTo>
                <a:lnTo>
                  <a:pt x="40" y="15"/>
                </a:lnTo>
                <a:lnTo>
                  <a:pt x="40" y="15"/>
                </a:lnTo>
                <a:lnTo>
                  <a:pt x="40" y="15"/>
                </a:lnTo>
                <a:lnTo>
                  <a:pt x="41" y="15"/>
                </a:lnTo>
                <a:lnTo>
                  <a:pt x="41" y="15"/>
                </a:lnTo>
                <a:lnTo>
                  <a:pt x="41" y="15"/>
                </a:lnTo>
                <a:lnTo>
                  <a:pt x="42" y="15"/>
                </a:lnTo>
                <a:lnTo>
                  <a:pt x="42" y="15"/>
                </a:lnTo>
                <a:lnTo>
                  <a:pt x="42" y="15"/>
                </a:lnTo>
                <a:lnTo>
                  <a:pt x="42" y="15"/>
                </a:lnTo>
                <a:lnTo>
                  <a:pt x="42" y="15"/>
                </a:lnTo>
                <a:lnTo>
                  <a:pt x="44" y="14"/>
                </a:lnTo>
                <a:lnTo>
                  <a:pt x="44" y="14"/>
                </a:lnTo>
                <a:lnTo>
                  <a:pt x="44" y="15"/>
                </a:lnTo>
                <a:lnTo>
                  <a:pt x="45" y="15"/>
                </a:lnTo>
                <a:lnTo>
                  <a:pt x="45" y="15"/>
                </a:lnTo>
                <a:lnTo>
                  <a:pt x="45" y="14"/>
                </a:lnTo>
                <a:lnTo>
                  <a:pt x="46" y="14"/>
                </a:lnTo>
                <a:lnTo>
                  <a:pt x="46" y="14"/>
                </a:lnTo>
                <a:lnTo>
                  <a:pt x="47" y="13"/>
                </a:lnTo>
                <a:lnTo>
                  <a:pt x="47" y="13"/>
                </a:lnTo>
                <a:lnTo>
                  <a:pt x="47" y="14"/>
                </a:lnTo>
                <a:lnTo>
                  <a:pt x="47" y="14"/>
                </a:lnTo>
                <a:lnTo>
                  <a:pt x="49" y="15"/>
                </a:lnTo>
                <a:lnTo>
                  <a:pt x="49" y="15"/>
                </a:lnTo>
                <a:lnTo>
                  <a:pt x="50" y="15"/>
                </a:lnTo>
                <a:lnTo>
                  <a:pt x="50" y="15"/>
                </a:lnTo>
                <a:lnTo>
                  <a:pt x="50" y="15"/>
                </a:lnTo>
                <a:lnTo>
                  <a:pt x="51" y="15"/>
                </a:lnTo>
                <a:lnTo>
                  <a:pt x="51" y="17"/>
                </a:lnTo>
                <a:lnTo>
                  <a:pt x="52" y="18"/>
                </a:lnTo>
                <a:lnTo>
                  <a:pt x="52" y="19"/>
                </a:lnTo>
                <a:lnTo>
                  <a:pt x="52" y="20"/>
                </a:lnTo>
                <a:lnTo>
                  <a:pt x="54" y="20"/>
                </a:lnTo>
                <a:lnTo>
                  <a:pt x="54" y="20"/>
                </a:lnTo>
                <a:lnTo>
                  <a:pt x="54" y="20"/>
                </a:lnTo>
                <a:lnTo>
                  <a:pt x="55" y="20"/>
                </a:lnTo>
                <a:lnTo>
                  <a:pt x="56" y="20"/>
                </a:lnTo>
                <a:lnTo>
                  <a:pt x="56" y="20"/>
                </a:lnTo>
                <a:lnTo>
                  <a:pt x="56" y="22"/>
                </a:lnTo>
                <a:lnTo>
                  <a:pt x="56" y="22"/>
                </a:lnTo>
                <a:lnTo>
                  <a:pt x="58" y="23"/>
                </a:lnTo>
                <a:lnTo>
                  <a:pt x="58" y="22"/>
                </a:lnTo>
                <a:lnTo>
                  <a:pt x="59" y="22"/>
                </a:lnTo>
                <a:lnTo>
                  <a:pt x="59" y="22"/>
                </a:lnTo>
                <a:lnTo>
                  <a:pt x="59" y="22"/>
                </a:lnTo>
                <a:lnTo>
                  <a:pt x="60" y="22"/>
                </a:lnTo>
                <a:lnTo>
                  <a:pt x="60" y="22"/>
                </a:lnTo>
                <a:lnTo>
                  <a:pt x="60" y="23"/>
                </a:lnTo>
                <a:lnTo>
                  <a:pt x="61" y="24"/>
                </a:lnTo>
                <a:lnTo>
                  <a:pt x="61" y="23"/>
                </a:lnTo>
                <a:lnTo>
                  <a:pt x="61" y="24"/>
                </a:lnTo>
                <a:lnTo>
                  <a:pt x="63" y="24"/>
                </a:lnTo>
                <a:lnTo>
                  <a:pt x="63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6"/>
                </a:lnTo>
                <a:lnTo>
                  <a:pt x="64" y="27"/>
                </a:lnTo>
                <a:lnTo>
                  <a:pt x="64" y="27"/>
                </a:lnTo>
                <a:lnTo>
                  <a:pt x="65" y="27"/>
                </a:lnTo>
                <a:lnTo>
                  <a:pt x="66" y="27"/>
                </a:lnTo>
                <a:lnTo>
                  <a:pt x="66" y="27"/>
                </a:lnTo>
                <a:lnTo>
                  <a:pt x="66" y="27"/>
                </a:lnTo>
                <a:lnTo>
                  <a:pt x="65" y="27"/>
                </a:lnTo>
                <a:lnTo>
                  <a:pt x="65" y="28"/>
                </a:lnTo>
                <a:lnTo>
                  <a:pt x="65" y="29"/>
                </a:lnTo>
                <a:lnTo>
                  <a:pt x="65" y="29"/>
                </a:lnTo>
                <a:lnTo>
                  <a:pt x="66" y="29"/>
                </a:lnTo>
                <a:lnTo>
                  <a:pt x="66" y="29"/>
                </a:lnTo>
                <a:lnTo>
                  <a:pt x="66" y="29"/>
                </a:lnTo>
                <a:lnTo>
                  <a:pt x="68" y="29"/>
                </a:lnTo>
                <a:lnTo>
                  <a:pt x="69" y="29"/>
                </a:lnTo>
                <a:lnTo>
                  <a:pt x="66" y="31"/>
                </a:lnTo>
                <a:lnTo>
                  <a:pt x="66" y="31"/>
                </a:lnTo>
                <a:lnTo>
                  <a:pt x="68" y="32"/>
                </a:lnTo>
                <a:lnTo>
                  <a:pt x="66" y="32"/>
                </a:lnTo>
                <a:lnTo>
                  <a:pt x="66" y="32"/>
                </a:lnTo>
                <a:lnTo>
                  <a:pt x="66" y="33"/>
                </a:lnTo>
                <a:lnTo>
                  <a:pt x="66" y="34"/>
                </a:lnTo>
                <a:lnTo>
                  <a:pt x="66" y="34"/>
                </a:lnTo>
                <a:lnTo>
                  <a:pt x="66" y="36"/>
                </a:lnTo>
                <a:lnTo>
                  <a:pt x="65" y="37"/>
                </a:lnTo>
                <a:lnTo>
                  <a:pt x="64" y="37"/>
                </a:lnTo>
                <a:lnTo>
                  <a:pt x="64" y="37"/>
                </a:lnTo>
                <a:lnTo>
                  <a:pt x="64" y="38"/>
                </a:lnTo>
                <a:lnTo>
                  <a:pt x="64" y="38"/>
                </a:lnTo>
                <a:lnTo>
                  <a:pt x="64" y="39"/>
                </a:lnTo>
                <a:lnTo>
                  <a:pt x="64" y="39"/>
                </a:lnTo>
                <a:lnTo>
                  <a:pt x="64" y="41"/>
                </a:lnTo>
                <a:lnTo>
                  <a:pt x="64" y="41"/>
                </a:lnTo>
                <a:lnTo>
                  <a:pt x="64" y="42"/>
                </a:lnTo>
                <a:lnTo>
                  <a:pt x="64" y="43"/>
                </a:lnTo>
                <a:lnTo>
                  <a:pt x="64" y="43"/>
                </a:lnTo>
                <a:lnTo>
                  <a:pt x="64" y="44"/>
                </a:lnTo>
                <a:lnTo>
                  <a:pt x="64" y="44"/>
                </a:lnTo>
                <a:lnTo>
                  <a:pt x="64" y="46"/>
                </a:lnTo>
                <a:lnTo>
                  <a:pt x="64" y="46"/>
                </a:lnTo>
                <a:lnTo>
                  <a:pt x="65" y="47"/>
                </a:lnTo>
                <a:lnTo>
                  <a:pt x="65" y="48"/>
                </a:lnTo>
                <a:lnTo>
                  <a:pt x="65" y="48"/>
                </a:lnTo>
                <a:lnTo>
                  <a:pt x="65" y="49"/>
                </a:lnTo>
                <a:lnTo>
                  <a:pt x="65" y="49"/>
                </a:lnTo>
                <a:lnTo>
                  <a:pt x="65" y="51"/>
                </a:lnTo>
                <a:lnTo>
                  <a:pt x="65" y="51"/>
                </a:lnTo>
                <a:lnTo>
                  <a:pt x="66" y="52"/>
                </a:lnTo>
                <a:lnTo>
                  <a:pt x="66" y="53"/>
                </a:lnTo>
                <a:lnTo>
                  <a:pt x="66" y="53"/>
                </a:lnTo>
                <a:lnTo>
                  <a:pt x="66" y="55"/>
                </a:lnTo>
                <a:lnTo>
                  <a:pt x="66" y="56"/>
                </a:lnTo>
                <a:lnTo>
                  <a:pt x="66" y="56"/>
                </a:lnTo>
                <a:lnTo>
                  <a:pt x="65" y="55"/>
                </a:lnTo>
                <a:lnTo>
                  <a:pt x="64" y="55"/>
                </a:lnTo>
                <a:lnTo>
                  <a:pt x="64" y="55"/>
                </a:lnTo>
                <a:lnTo>
                  <a:pt x="64" y="55"/>
                </a:lnTo>
                <a:lnTo>
                  <a:pt x="64" y="56"/>
                </a:lnTo>
                <a:lnTo>
                  <a:pt x="64" y="57"/>
                </a:lnTo>
                <a:lnTo>
                  <a:pt x="64" y="57"/>
                </a:lnTo>
                <a:lnTo>
                  <a:pt x="64" y="57"/>
                </a:lnTo>
                <a:lnTo>
                  <a:pt x="64" y="58"/>
                </a:lnTo>
                <a:lnTo>
                  <a:pt x="64" y="60"/>
                </a:lnTo>
                <a:lnTo>
                  <a:pt x="64" y="60"/>
                </a:lnTo>
                <a:lnTo>
                  <a:pt x="64" y="60"/>
                </a:lnTo>
                <a:lnTo>
                  <a:pt x="63" y="60"/>
                </a:lnTo>
                <a:lnTo>
                  <a:pt x="63" y="61"/>
                </a:lnTo>
                <a:lnTo>
                  <a:pt x="61" y="60"/>
                </a:lnTo>
                <a:lnTo>
                  <a:pt x="61" y="60"/>
                </a:lnTo>
                <a:lnTo>
                  <a:pt x="61" y="60"/>
                </a:lnTo>
                <a:lnTo>
                  <a:pt x="61" y="58"/>
                </a:lnTo>
                <a:lnTo>
                  <a:pt x="60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6" y="60"/>
                </a:lnTo>
                <a:lnTo>
                  <a:pt x="56" y="60"/>
                </a:lnTo>
                <a:lnTo>
                  <a:pt x="55" y="60"/>
                </a:lnTo>
                <a:lnTo>
                  <a:pt x="55" y="60"/>
                </a:lnTo>
                <a:lnTo>
                  <a:pt x="54" y="60"/>
                </a:lnTo>
                <a:lnTo>
                  <a:pt x="54" y="60"/>
                </a:lnTo>
                <a:lnTo>
                  <a:pt x="54" y="60"/>
                </a:lnTo>
                <a:lnTo>
                  <a:pt x="52" y="60"/>
                </a:lnTo>
                <a:lnTo>
                  <a:pt x="52" y="60"/>
                </a:lnTo>
                <a:lnTo>
                  <a:pt x="51" y="60"/>
                </a:lnTo>
                <a:lnTo>
                  <a:pt x="51" y="61"/>
                </a:lnTo>
                <a:lnTo>
                  <a:pt x="50" y="62"/>
                </a:lnTo>
                <a:lnTo>
                  <a:pt x="50" y="62"/>
                </a:lnTo>
                <a:lnTo>
                  <a:pt x="50" y="62"/>
                </a:lnTo>
                <a:lnTo>
                  <a:pt x="50" y="62"/>
                </a:lnTo>
                <a:lnTo>
                  <a:pt x="51" y="63"/>
                </a:lnTo>
                <a:lnTo>
                  <a:pt x="50" y="65"/>
                </a:lnTo>
                <a:lnTo>
                  <a:pt x="50" y="65"/>
                </a:lnTo>
                <a:lnTo>
                  <a:pt x="50" y="66"/>
                </a:lnTo>
                <a:lnTo>
                  <a:pt x="50" y="66"/>
                </a:lnTo>
                <a:lnTo>
                  <a:pt x="50" y="67"/>
                </a:lnTo>
                <a:lnTo>
                  <a:pt x="50" y="67"/>
                </a:lnTo>
                <a:lnTo>
                  <a:pt x="51" y="68"/>
                </a:lnTo>
                <a:lnTo>
                  <a:pt x="51" y="68"/>
                </a:lnTo>
                <a:lnTo>
                  <a:pt x="52" y="70"/>
                </a:lnTo>
                <a:lnTo>
                  <a:pt x="51" y="70"/>
                </a:lnTo>
                <a:lnTo>
                  <a:pt x="51" y="71"/>
                </a:lnTo>
                <a:lnTo>
                  <a:pt x="50" y="71"/>
                </a:lnTo>
                <a:lnTo>
                  <a:pt x="50" y="71"/>
                </a:lnTo>
                <a:lnTo>
                  <a:pt x="50" y="71"/>
                </a:lnTo>
                <a:lnTo>
                  <a:pt x="50" y="71"/>
                </a:lnTo>
                <a:lnTo>
                  <a:pt x="50" y="72"/>
                </a:lnTo>
                <a:lnTo>
                  <a:pt x="49" y="72"/>
                </a:lnTo>
                <a:lnTo>
                  <a:pt x="47" y="73"/>
                </a:lnTo>
                <a:lnTo>
                  <a:pt x="46" y="73"/>
                </a:lnTo>
                <a:lnTo>
                  <a:pt x="45" y="73"/>
                </a:lnTo>
                <a:lnTo>
                  <a:pt x="45" y="73"/>
                </a:lnTo>
                <a:lnTo>
                  <a:pt x="45" y="75"/>
                </a:lnTo>
                <a:lnTo>
                  <a:pt x="44" y="76"/>
                </a:lnTo>
                <a:lnTo>
                  <a:pt x="44" y="76"/>
                </a:lnTo>
                <a:lnTo>
                  <a:pt x="44" y="77"/>
                </a:lnTo>
                <a:lnTo>
                  <a:pt x="44" y="78"/>
                </a:lnTo>
                <a:lnTo>
                  <a:pt x="44" y="78"/>
                </a:lnTo>
                <a:lnTo>
                  <a:pt x="44" y="80"/>
                </a:lnTo>
                <a:lnTo>
                  <a:pt x="42" y="80"/>
                </a:lnTo>
                <a:lnTo>
                  <a:pt x="42" y="81"/>
                </a:lnTo>
                <a:lnTo>
                  <a:pt x="42" y="81"/>
                </a:lnTo>
                <a:lnTo>
                  <a:pt x="42" y="82"/>
                </a:lnTo>
                <a:lnTo>
                  <a:pt x="41" y="82"/>
                </a:lnTo>
                <a:lnTo>
                  <a:pt x="41" y="81"/>
                </a:lnTo>
                <a:lnTo>
                  <a:pt x="40" y="81"/>
                </a:lnTo>
                <a:lnTo>
                  <a:pt x="40" y="80"/>
                </a:lnTo>
                <a:lnTo>
                  <a:pt x="40" y="80"/>
                </a:lnTo>
                <a:lnTo>
                  <a:pt x="39" y="80"/>
                </a:lnTo>
                <a:lnTo>
                  <a:pt x="37" y="80"/>
                </a:lnTo>
                <a:lnTo>
                  <a:pt x="37" y="80"/>
                </a:lnTo>
                <a:lnTo>
                  <a:pt x="36" y="78"/>
                </a:lnTo>
                <a:lnTo>
                  <a:pt x="36" y="78"/>
                </a:lnTo>
                <a:lnTo>
                  <a:pt x="35" y="77"/>
                </a:lnTo>
                <a:lnTo>
                  <a:pt x="35" y="77"/>
                </a:lnTo>
                <a:lnTo>
                  <a:pt x="35" y="77"/>
                </a:lnTo>
                <a:lnTo>
                  <a:pt x="34" y="78"/>
                </a:lnTo>
                <a:lnTo>
                  <a:pt x="34" y="78"/>
                </a:lnTo>
                <a:lnTo>
                  <a:pt x="32" y="78"/>
                </a:lnTo>
                <a:lnTo>
                  <a:pt x="31" y="80"/>
                </a:lnTo>
                <a:lnTo>
                  <a:pt x="31" y="80"/>
                </a:lnTo>
                <a:lnTo>
                  <a:pt x="30" y="80"/>
                </a:lnTo>
                <a:lnTo>
                  <a:pt x="29" y="80"/>
                </a:lnTo>
                <a:lnTo>
                  <a:pt x="29" y="80"/>
                </a:lnTo>
                <a:lnTo>
                  <a:pt x="27" y="78"/>
                </a:lnTo>
                <a:lnTo>
                  <a:pt x="27" y="78"/>
                </a:lnTo>
                <a:lnTo>
                  <a:pt x="26" y="78"/>
                </a:lnTo>
                <a:lnTo>
                  <a:pt x="26" y="77"/>
                </a:lnTo>
                <a:lnTo>
                  <a:pt x="26" y="76"/>
                </a:lnTo>
                <a:lnTo>
                  <a:pt x="26" y="76"/>
                </a:lnTo>
                <a:lnTo>
                  <a:pt x="26" y="75"/>
                </a:lnTo>
                <a:lnTo>
                  <a:pt x="26" y="75"/>
                </a:lnTo>
                <a:lnTo>
                  <a:pt x="26" y="73"/>
                </a:lnTo>
                <a:lnTo>
                  <a:pt x="26" y="72"/>
                </a:lnTo>
                <a:lnTo>
                  <a:pt x="26" y="72"/>
                </a:lnTo>
                <a:lnTo>
                  <a:pt x="26" y="71"/>
                </a:lnTo>
                <a:lnTo>
                  <a:pt x="26" y="70"/>
                </a:lnTo>
                <a:lnTo>
                  <a:pt x="26" y="70"/>
                </a:lnTo>
                <a:lnTo>
                  <a:pt x="25" y="70"/>
                </a:lnTo>
                <a:lnTo>
                  <a:pt x="23" y="70"/>
                </a:lnTo>
                <a:lnTo>
                  <a:pt x="23" y="70"/>
                </a:lnTo>
                <a:lnTo>
                  <a:pt x="22" y="70"/>
                </a:lnTo>
                <a:lnTo>
                  <a:pt x="21" y="70"/>
                </a:lnTo>
                <a:lnTo>
                  <a:pt x="21" y="70"/>
                </a:lnTo>
                <a:lnTo>
                  <a:pt x="20" y="70"/>
                </a:lnTo>
                <a:lnTo>
                  <a:pt x="18" y="70"/>
                </a:lnTo>
                <a:lnTo>
                  <a:pt x="18" y="70"/>
                </a:lnTo>
                <a:lnTo>
                  <a:pt x="17" y="68"/>
                </a:lnTo>
                <a:lnTo>
                  <a:pt x="17" y="67"/>
                </a:lnTo>
                <a:lnTo>
                  <a:pt x="16" y="67"/>
                </a:lnTo>
                <a:lnTo>
                  <a:pt x="16" y="67"/>
                </a:lnTo>
                <a:lnTo>
                  <a:pt x="15" y="67"/>
                </a:lnTo>
                <a:lnTo>
                  <a:pt x="15" y="67"/>
                </a:lnTo>
                <a:lnTo>
                  <a:pt x="15" y="66"/>
                </a:lnTo>
                <a:lnTo>
                  <a:pt x="16" y="65"/>
                </a:lnTo>
                <a:lnTo>
                  <a:pt x="15" y="65"/>
                </a:lnTo>
                <a:lnTo>
                  <a:pt x="15" y="63"/>
                </a:lnTo>
                <a:lnTo>
                  <a:pt x="13" y="62"/>
                </a:lnTo>
                <a:lnTo>
                  <a:pt x="12" y="62"/>
                </a:lnTo>
                <a:lnTo>
                  <a:pt x="12" y="62"/>
                </a:lnTo>
                <a:lnTo>
                  <a:pt x="12" y="62"/>
                </a:lnTo>
                <a:lnTo>
                  <a:pt x="11" y="62"/>
                </a:lnTo>
                <a:lnTo>
                  <a:pt x="10" y="62"/>
                </a:lnTo>
                <a:lnTo>
                  <a:pt x="10" y="62"/>
                </a:lnTo>
                <a:lnTo>
                  <a:pt x="8" y="62"/>
                </a:lnTo>
                <a:lnTo>
                  <a:pt x="7" y="62"/>
                </a:lnTo>
                <a:lnTo>
                  <a:pt x="7" y="62"/>
                </a:lnTo>
                <a:lnTo>
                  <a:pt x="6" y="62"/>
                </a:lnTo>
                <a:lnTo>
                  <a:pt x="5" y="62"/>
                </a:lnTo>
                <a:lnTo>
                  <a:pt x="5" y="61"/>
                </a:lnTo>
                <a:lnTo>
                  <a:pt x="5" y="60"/>
                </a:lnTo>
                <a:lnTo>
                  <a:pt x="5" y="60"/>
                </a:lnTo>
                <a:lnTo>
                  <a:pt x="5" y="58"/>
                </a:lnTo>
                <a:lnTo>
                  <a:pt x="3" y="57"/>
                </a:lnTo>
                <a:lnTo>
                  <a:pt x="3" y="57"/>
                </a:lnTo>
                <a:lnTo>
                  <a:pt x="3" y="56"/>
                </a:lnTo>
                <a:lnTo>
                  <a:pt x="5" y="55"/>
                </a:lnTo>
                <a:lnTo>
                  <a:pt x="5" y="53"/>
                </a:lnTo>
                <a:lnTo>
                  <a:pt x="5" y="53"/>
                </a:lnTo>
                <a:lnTo>
                  <a:pt x="6" y="53"/>
                </a:lnTo>
                <a:lnTo>
                  <a:pt x="7" y="53"/>
                </a:lnTo>
                <a:lnTo>
                  <a:pt x="7" y="53"/>
                </a:lnTo>
                <a:lnTo>
                  <a:pt x="7" y="52"/>
                </a:lnTo>
                <a:lnTo>
                  <a:pt x="7" y="51"/>
                </a:lnTo>
                <a:lnTo>
                  <a:pt x="7" y="51"/>
                </a:lnTo>
                <a:lnTo>
                  <a:pt x="6" y="51"/>
                </a:lnTo>
                <a:lnTo>
                  <a:pt x="5" y="51"/>
                </a:lnTo>
                <a:lnTo>
                  <a:pt x="5" y="51"/>
                </a:lnTo>
                <a:lnTo>
                  <a:pt x="3" y="51"/>
                </a:lnTo>
                <a:lnTo>
                  <a:pt x="3" y="51"/>
                </a:lnTo>
                <a:lnTo>
                  <a:pt x="3" y="51"/>
                </a:lnTo>
                <a:lnTo>
                  <a:pt x="3" y="51"/>
                </a:lnTo>
                <a:lnTo>
                  <a:pt x="2" y="51"/>
                </a:lnTo>
                <a:lnTo>
                  <a:pt x="2" y="51"/>
                </a:lnTo>
                <a:lnTo>
                  <a:pt x="2" y="51"/>
                </a:lnTo>
                <a:lnTo>
                  <a:pt x="2" y="51"/>
                </a:lnTo>
                <a:lnTo>
                  <a:pt x="2" y="49"/>
                </a:lnTo>
                <a:lnTo>
                  <a:pt x="2" y="48"/>
                </a:lnTo>
                <a:lnTo>
                  <a:pt x="1" y="48"/>
                </a:lnTo>
                <a:lnTo>
                  <a:pt x="0" y="48"/>
                </a:lnTo>
                <a:lnTo>
                  <a:pt x="1" y="48"/>
                </a:lnTo>
                <a:lnTo>
                  <a:pt x="2" y="47"/>
                </a:lnTo>
                <a:lnTo>
                  <a:pt x="2" y="47"/>
                </a:lnTo>
                <a:lnTo>
                  <a:pt x="3" y="46"/>
                </a:lnTo>
                <a:lnTo>
                  <a:pt x="3" y="46"/>
                </a:lnTo>
                <a:lnTo>
                  <a:pt x="5" y="44"/>
                </a:lnTo>
                <a:lnTo>
                  <a:pt x="5" y="43"/>
                </a:lnTo>
                <a:lnTo>
                  <a:pt x="5" y="43"/>
                </a:lnTo>
                <a:lnTo>
                  <a:pt x="6" y="43"/>
                </a:lnTo>
                <a:lnTo>
                  <a:pt x="6" y="43"/>
                </a:lnTo>
                <a:lnTo>
                  <a:pt x="6" y="43"/>
                </a:lnTo>
                <a:lnTo>
                  <a:pt x="7" y="43"/>
                </a:lnTo>
                <a:lnTo>
                  <a:pt x="7" y="42"/>
                </a:lnTo>
                <a:lnTo>
                  <a:pt x="7" y="41"/>
                </a:lnTo>
                <a:lnTo>
                  <a:pt x="6" y="41"/>
                </a:lnTo>
                <a:lnTo>
                  <a:pt x="6" y="41"/>
                </a:lnTo>
                <a:lnTo>
                  <a:pt x="7" y="39"/>
                </a:lnTo>
                <a:lnTo>
                  <a:pt x="7" y="38"/>
                </a:lnTo>
                <a:lnTo>
                  <a:pt x="7" y="38"/>
                </a:lnTo>
                <a:lnTo>
                  <a:pt x="8" y="38"/>
                </a:lnTo>
                <a:lnTo>
                  <a:pt x="8" y="38"/>
                </a:lnTo>
                <a:lnTo>
                  <a:pt x="8" y="37"/>
                </a:lnTo>
                <a:lnTo>
                  <a:pt x="8" y="36"/>
                </a:lnTo>
                <a:lnTo>
                  <a:pt x="10" y="34"/>
                </a:lnTo>
                <a:lnTo>
                  <a:pt x="10" y="36"/>
                </a:lnTo>
                <a:lnTo>
                  <a:pt x="11" y="36"/>
                </a:lnTo>
                <a:lnTo>
                  <a:pt x="11" y="34"/>
                </a:lnTo>
                <a:lnTo>
                  <a:pt x="11" y="34"/>
                </a:lnTo>
                <a:lnTo>
                  <a:pt x="10" y="33"/>
                </a:lnTo>
                <a:lnTo>
                  <a:pt x="10" y="32"/>
                </a:lnTo>
                <a:lnTo>
                  <a:pt x="12" y="32"/>
                </a:lnTo>
                <a:lnTo>
                  <a:pt x="12" y="32"/>
                </a:lnTo>
                <a:lnTo>
                  <a:pt x="13" y="32"/>
                </a:lnTo>
                <a:lnTo>
                  <a:pt x="13" y="32"/>
                </a:lnTo>
                <a:lnTo>
                  <a:pt x="13" y="32"/>
                </a:lnTo>
                <a:lnTo>
                  <a:pt x="13" y="31"/>
                </a:lnTo>
                <a:lnTo>
                  <a:pt x="13" y="29"/>
                </a:lnTo>
                <a:lnTo>
                  <a:pt x="12" y="29"/>
                </a:lnTo>
                <a:lnTo>
                  <a:pt x="12" y="29"/>
                </a:lnTo>
                <a:lnTo>
                  <a:pt x="12" y="28"/>
                </a:lnTo>
                <a:lnTo>
                  <a:pt x="13" y="27"/>
                </a:lnTo>
                <a:lnTo>
                  <a:pt x="13" y="27"/>
                </a:lnTo>
                <a:lnTo>
                  <a:pt x="13" y="27"/>
                </a:lnTo>
                <a:lnTo>
                  <a:pt x="12" y="26"/>
                </a:lnTo>
                <a:lnTo>
                  <a:pt x="12" y="24"/>
                </a:lnTo>
                <a:lnTo>
                  <a:pt x="12" y="24"/>
                </a:lnTo>
                <a:lnTo>
                  <a:pt x="12" y="23"/>
                </a:lnTo>
                <a:lnTo>
                  <a:pt x="12" y="22"/>
                </a:lnTo>
                <a:lnTo>
                  <a:pt x="13" y="22"/>
                </a:lnTo>
                <a:lnTo>
                  <a:pt x="15" y="22"/>
                </a:lnTo>
                <a:lnTo>
                  <a:pt x="16" y="22"/>
                </a:lnTo>
                <a:lnTo>
                  <a:pt x="16" y="22"/>
                </a:lnTo>
                <a:lnTo>
                  <a:pt x="16" y="22"/>
                </a:lnTo>
                <a:lnTo>
                  <a:pt x="17" y="20"/>
                </a:lnTo>
                <a:lnTo>
                  <a:pt x="17" y="19"/>
                </a:lnTo>
                <a:lnTo>
                  <a:pt x="18" y="19"/>
                </a:lnTo>
                <a:lnTo>
                  <a:pt x="18" y="19"/>
                </a:lnTo>
                <a:lnTo>
                  <a:pt x="20" y="19"/>
                </a:lnTo>
                <a:lnTo>
                  <a:pt x="21" y="19"/>
                </a:lnTo>
                <a:lnTo>
                  <a:pt x="21" y="18"/>
                </a:lnTo>
                <a:lnTo>
                  <a:pt x="21" y="17"/>
                </a:lnTo>
                <a:lnTo>
                  <a:pt x="21" y="17"/>
                </a:lnTo>
                <a:lnTo>
                  <a:pt x="21" y="15"/>
                </a:lnTo>
                <a:lnTo>
                  <a:pt x="21" y="15"/>
                </a:lnTo>
                <a:lnTo>
                  <a:pt x="21" y="14"/>
                </a:lnTo>
                <a:lnTo>
                  <a:pt x="21" y="13"/>
                </a:lnTo>
                <a:lnTo>
                  <a:pt x="21" y="13"/>
                </a:lnTo>
                <a:lnTo>
                  <a:pt x="21" y="12"/>
                </a:lnTo>
                <a:lnTo>
                  <a:pt x="21" y="10"/>
                </a:lnTo>
                <a:lnTo>
                  <a:pt x="21" y="10"/>
                </a:lnTo>
                <a:lnTo>
                  <a:pt x="21" y="9"/>
                </a:lnTo>
                <a:lnTo>
                  <a:pt x="20" y="9"/>
                </a:lnTo>
                <a:lnTo>
                  <a:pt x="18" y="9"/>
                </a:lnTo>
                <a:lnTo>
                  <a:pt x="18" y="8"/>
                </a:lnTo>
                <a:lnTo>
                  <a:pt x="18" y="8"/>
                </a:lnTo>
                <a:lnTo>
                  <a:pt x="18" y="7"/>
                </a:lnTo>
                <a:lnTo>
                  <a:pt x="18" y="7"/>
                </a:lnTo>
                <a:lnTo>
                  <a:pt x="20" y="7"/>
                </a:lnTo>
                <a:lnTo>
                  <a:pt x="21" y="7"/>
                </a:lnTo>
                <a:lnTo>
                  <a:pt x="21" y="7"/>
                </a:lnTo>
                <a:lnTo>
                  <a:pt x="21" y="5"/>
                </a:lnTo>
                <a:lnTo>
                  <a:pt x="21" y="5"/>
                </a:lnTo>
                <a:lnTo>
                  <a:pt x="22" y="4"/>
                </a:lnTo>
                <a:lnTo>
                  <a:pt x="22" y="4"/>
                </a:lnTo>
                <a:lnTo>
                  <a:pt x="23" y="4"/>
                </a:lnTo>
                <a:lnTo>
                  <a:pt x="23" y="4"/>
                </a:lnTo>
                <a:lnTo>
                  <a:pt x="25" y="3"/>
                </a:lnTo>
                <a:lnTo>
                  <a:pt x="25" y="3"/>
                </a:lnTo>
                <a:lnTo>
                  <a:pt x="25" y="2"/>
                </a:lnTo>
                <a:lnTo>
                  <a:pt x="26" y="2"/>
                </a:lnTo>
                <a:lnTo>
                  <a:pt x="26" y="0"/>
                </a:lnTo>
                <a:lnTo>
                  <a:pt x="27" y="0"/>
                </a:lnTo>
                <a:lnTo>
                  <a:pt x="29" y="0"/>
                </a:lnTo>
                <a:lnTo>
                  <a:pt x="29" y="0"/>
                </a:lnTo>
                <a:lnTo>
                  <a:pt x="30" y="0"/>
                </a:lnTo>
                <a:lnTo>
                  <a:pt x="31" y="0"/>
                </a:lnTo>
                <a:lnTo>
                  <a:pt x="31" y="0"/>
                </a:lnTo>
                <a:lnTo>
                  <a:pt x="31" y="2"/>
                </a:lnTo>
                <a:lnTo>
                  <a:pt x="32" y="3"/>
                </a:lnTo>
                <a:lnTo>
                  <a:pt x="32" y="3"/>
                </a:lnTo>
                <a:lnTo>
                  <a:pt x="32" y="3"/>
                </a:lnTo>
                <a:lnTo>
                  <a:pt x="34" y="3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88" name="Freeform 578" hidden="1">
            <a:extLst>
              <a:ext uri="{FF2B5EF4-FFF2-40B4-BE49-F238E27FC236}">
                <a16:creationId xmlns:a16="http://schemas.microsoft.com/office/drawing/2014/main" id="{4F4EF37D-EC70-4613-B029-F8524D7A071B}"/>
              </a:ext>
            </a:extLst>
          </p:cNvPr>
          <p:cNvSpPr>
            <a:spLocks/>
          </p:cNvSpPr>
          <p:nvPr/>
        </p:nvSpPr>
        <p:spPr bwMode="auto">
          <a:xfrm>
            <a:off x="10070492" y="4520142"/>
            <a:ext cx="788302" cy="710578"/>
          </a:xfrm>
          <a:custGeom>
            <a:avLst/>
            <a:gdLst>
              <a:gd name="T0" fmla="*/ 68 w 71"/>
              <a:gd name="T1" fmla="*/ 20 h 64"/>
              <a:gd name="T2" fmla="*/ 66 w 71"/>
              <a:gd name="T3" fmla="*/ 23 h 64"/>
              <a:gd name="T4" fmla="*/ 63 w 71"/>
              <a:gd name="T5" fmla="*/ 25 h 64"/>
              <a:gd name="T6" fmla="*/ 66 w 71"/>
              <a:gd name="T7" fmla="*/ 29 h 64"/>
              <a:gd name="T8" fmla="*/ 66 w 71"/>
              <a:gd name="T9" fmla="*/ 33 h 64"/>
              <a:gd name="T10" fmla="*/ 62 w 71"/>
              <a:gd name="T11" fmla="*/ 35 h 64"/>
              <a:gd name="T12" fmla="*/ 58 w 71"/>
              <a:gd name="T13" fmla="*/ 38 h 64"/>
              <a:gd name="T14" fmla="*/ 58 w 71"/>
              <a:gd name="T15" fmla="*/ 43 h 64"/>
              <a:gd name="T16" fmla="*/ 58 w 71"/>
              <a:gd name="T17" fmla="*/ 45 h 64"/>
              <a:gd name="T18" fmla="*/ 57 w 71"/>
              <a:gd name="T19" fmla="*/ 48 h 64"/>
              <a:gd name="T20" fmla="*/ 55 w 71"/>
              <a:gd name="T21" fmla="*/ 52 h 64"/>
              <a:gd name="T22" fmla="*/ 52 w 71"/>
              <a:gd name="T23" fmla="*/ 54 h 64"/>
              <a:gd name="T24" fmla="*/ 52 w 71"/>
              <a:gd name="T25" fmla="*/ 58 h 64"/>
              <a:gd name="T26" fmla="*/ 50 w 71"/>
              <a:gd name="T27" fmla="*/ 59 h 64"/>
              <a:gd name="T28" fmla="*/ 46 w 71"/>
              <a:gd name="T29" fmla="*/ 64 h 64"/>
              <a:gd name="T30" fmla="*/ 45 w 71"/>
              <a:gd name="T31" fmla="*/ 62 h 64"/>
              <a:gd name="T32" fmla="*/ 42 w 71"/>
              <a:gd name="T33" fmla="*/ 57 h 64"/>
              <a:gd name="T34" fmla="*/ 37 w 71"/>
              <a:gd name="T35" fmla="*/ 58 h 64"/>
              <a:gd name="T36" fmla="*/ 32 w 71"/>
              <a:gd name="T37" fmla="*/ 59 h 64"/>
              <a:gd name="T38" fmla="*/ 28 w 71"/>
              <a:gd name="T39" fmla="*/ 62 h 64"/>
              <a:gd name="T40" fmla="*/ 24 w 71"/>
              <a:gd name="T41" fmla="*/ 59 h 64"/>
              <a:gd name="T42" fmla="*/ 21 w 71"/>
              <a:gd name="T43" fmla="*/ 58 h 64"/>
              <a:gd name="T44" fmla="*/ 16 w 71"/>
              <a:gd name="T45" fmla="*/ 58 h 64"/>
              <a:gd name="T46" fmla="*/ 11 w 71"/>
              <a:gd name="T47" fmla="*/ 58 h 64"/>
              <a:gd name="T48" fmla="*/ 7 w 71"/>
              <a:gd name="T49" fmla="*/ 58 h 64"/>
              <a:gd name="T50" fmla="*/ 4 w 71"/>
              <a:gd name="T51" fmla="*/ 55 h 64"/>
              <a:gd name="T52" fmla="*/ 2 w 71"/>
              <a:gd name="T53" fmla="*/ 54 h 64"/>
              <a:gd name="T54" fmla="*/ 2 w 71"/>
              <a:gd name="T55" fmla="*/ 50 h 64"/>
              <a:gd name="T56" fmla="*/ 2 w 71"/>
              <a:gd name="T57" fmla="*/ 49 h 64"/>
              <a:gd name="T58" fmla="*/ 7 w 71"/>
              <a:gd name="T59" fmla="*/ 48 h 64"/>
              <a:gd name="T60" fmla="*/ 9 w 71"/>
              <a:gd name="T61" fmla="*/ 49 h 64"/>
              <a:gd name="T62" fmla="*/ 12 w 71"/>
              <a:gd name="T63" fmla="*/ 45 h 64"/>
              <a:gd name="T64" fmla="*/ 14 w 71"/>
              <a:gd name="T65" fmla="*/ 43 h 64"/>
              <a:gd name="T66" fmla="*/ 16 w 71"/>
              <a:gd name="T67" fmla="*/ 40 h 64"/>
              <a:gd name="T68" fmla="*/ 19 w 71"/>
              <a:gd name="T69" fmla="*/ 35 h 64"/>
              <a:gd name="T70" fmla="*/ 23 w 71"/>
              <a:gd name="T71" fmla="*/ 34 h 64"/>
              <a:gd name="T72" fmla="*/ 26 w 71"/>
              <a:gd name="T73" fmla="*/ 31 h 64"/>
              <a:gd name="T74" fmla="*/ 24 w 71"/>
              <a:gd name="T75" fmla="*/ 29 h 64"/>
              <a:gd name="T76" fmla="*/ 24 w 71"/>
              <a:gd name="T77" fmla="*/ 26 h 64"/>
              <a:gd name="T78" fmla="*/ 26 w 71"/>
              <a:gd name="T79" fmla="*/ 25 h 64"/>
              <a:gd name="T80" fmla="*/ 28 w 71"/>
              <a:gd name="T81" fmla="*/ 21 h 64"/>
              <a:gd name="T82" fmla="*/ 26 w 71"/>
              <a:gd name="T83" fmla="*/ 16 h 64"/>
              <a:gd name="T84" fmla="*/ 27 w 71"/>
              <a:gd name="T85" fmla="*/ 13 h 64"/>
              <a:gd name="T86" fmla="*/ 27 w 71"/>
              <a:gd name="T87" fmla="*/ 9 h 64"/>
              <a:gd name="T88" fmla="*/ 28 w 71"/>
              <a:gd name="T89" fmla="*/ 5 h 64"/>
              <a:gd name="T90" fmla="*/ 28 w 71"/>
              <a:gd name="T91" fmla="*/ 2 h 64"/>
              <a:gd name="T92" fmla="*/ 29 w 71"/>
              <a:gd name="T93" fmla="*/ 0 h 64"/>
              <a:gd name="T94" fmla="*/ 33 w 71"/>
              <a:gd name="T95" fmla="*/ 0 h 64"/>
              <a:gd name="T96" fmla="*/ 38 w 71"/>
              <a:gd name="T97" fmla="*/ 0 h 64"/>
              <a:gd name="T98" fmla="*/ 41 w 71"/>
              <a:gd name="T99" fmla="*/ 2 h 64"/>
              <a:gd name="T100" fmla="*/ 45 w 71"/>
              <a:gd name="T101" fmla="*/ 5 h 64"/>
              <a:gd name="T102" fmla="*/ 50 w 71"/>
              <a:gd name="T103" fmla="*/ 8 h 64"/>
              <a:gd name="T104" fmla="*/ 52 w 71"/>
              <a:gd name="T105" fmla="*/ 6 h 64"/>
              <a:gd name="T106" fmla="*/ 56 w 71"/>
              <a:gd name="T107" fmla="*/ 5 h 64"/>
              <a:gd name="T108" fmla="*/ 61 w 71"/>
              <a:gd name="T109" fmla="*/ 5 h 64"/>
              <a:gd name="T110" fmla="*/ 62 w 71"/>
              <a:gd name="T111" fmla="*/ 9 h 64"/>
              <a:gd name="T112" fmla="*/ 65 w 71"/>
              <a:gd name="T113" fmla="*/ 13 h 64"/>
              <a:gd name="T114" fmla="*/ 67 w 71"/>
              <a:gd name="T115" fmla="*/ 15 h 64"/>
              <a:gd name="T116" fmla="*/ 70 w 71"/>
              <a:gd name="T117" fmla="*/ 1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1" h="64">
                <a:moveTo>
                  <a:pt x="71" y="18"/>
                </a:moveTo>
                <a:lnTo>
                  <a:pt x="70" y="18"/>
                </a:lnTo>
                <a:lnTo>
                  <a:pt x="70" y="19"/>
                </a:lnTo>
                <a:lnTo>
                  <a:pt x="70" y="19"/>
                </a:lnTo>
                <a:lnTo>
                  <a:pt x="68" y="20"/>
                </a:lnTo>
                <a:lnTo>
                  <a:pt x="68" y="20"/>
                </a:lnTo>
                <a:lnTo>
                  <a:pt x="67" y="20"/>
                </a:lnTo>
                <a:lnTo>
                  <a:pt x="67" y="20"/>
                </a:lnTo>
                <a:lnTo>
                  <a:pt x="66" y="21"/>
                </a:lnTo>
                <a:lnTo>
                  <a:pt x="66" y="21"/>
                </a:lnTo>
                <a:lnTo>
                  <a:pt x="66" y="23"/>
                </a:lnTo>
                <a:lnTo>
                  <a:pt x="66" y="23"/>
                </a:lnTo>
                <a:lnTo>
                  <a:pt x="65" y="23"/>
                </a:lnTo>
                <a:lnTo>
                  <a:pt x="63" y="23"/>
                </a:lnTo>
                <a:lnTo>
                  <a:pt x="63" y="23"/>
                </a:lnTo>
                <a:lnTo>
                  <a:pt x="63" y="24"/>
                </a:lnTo>
                <a:lnTo>
                  <a:pt x="63" y="24"/>
                </a:lnTo>
                <a:lnTo>
                  <a:pt x="63" y="25"/>
                </a:lnTo>
                <a:lnTo>
                  <a:pt x="65" y="25"/>
                </a:lnTo>
                <a:lnTo>
                  <a:pt x="66" y="25"/>
                </a:lnTo>
                <a:lnTo>
                  <a:pt x="66" y="26"/>
                </a:lnTo>
                <a:lnTo>
                  <a:pt x="66" y="26"/>
                </a:lnTo>
                <a:lnTo>
                  <a:pt x="66" y="28"/>
                </a:lnTo>
                <a:lnTo>
                  <a:pt x="66" y="29"/>
                </a:lnTo>
                <a:lnTo>
                  <a:pt x="66" y="29"/>
                </a:lnTo>
                <a:lnTo>
                  <a:pt x="66" y="30"/>
                </a:lnTo>
                <a:lnTo>
                  <a:pt x="66" y="31"/>
                </a:lnTo>
                <a:lnTo>
                  <a:pt x="66" y="31"/>
                </a:lnTo>
                <a:lnTo>
                  <a:pt x="66" y="33"/>
                </a:lnTo>
                <a:lnTo>
                  <a:pt x="66" y="33"/>
                </a:lnTo>
                <a:lnTo>
                  <a:pt x="66" y="34"/>
                </a:lnTo>
                <a:lnTo>
                  <a:pt x="66" y="35"/>
                </a:lnTo>
                <a:lnTo>
                  <a:pt x="65" y="35"/>
                </a:lnTo>
                <a:lnTo>
                  <a:pt x="63" y="35"/>
                </a:lnTo>
                <a:lnTo>
                  <a:pt x="63" y="35"/>
                </a:lnTo>
                <a:lnTo>
                  <a:pt x="62" y="35"/>
                </a:lnTo>
                <a:lnTo>
                  <a:pt x="62" y="36"/>
                </a:lnTo>
                <a:lnTo>
                  <a:pt x="61" y="38"/>
                </a:lnTo>
                <a:lnTo>
                  <a:pt x="61" y="38"/>
                </a:lnTo>
                <a:lnTo>
                  <a:pt x="61" y="38"/>
                </a:lnTo>
                <a:lnTo>
                  <a:pt x="60" y="38"/>
                </a:lnTo>
                <a:lnTo>
                  <a:pt x="58" y="38"/>
                </a:lnTo>
                <a:lnTo>
                  <a:pt x="57" y="38"/>
                </a:lnTo>
                <a:lnTo>
                  <a:pt x="57" y="39"/>
                </a:lnTo>
                <a:lnTo>
                  <a:pt x="57" y="40"/>
                </a:lnTo>
                <a:lnTo>
                  <a:pt x="57" y="40"/>
                </a:lnTo>
                <a:lnTo>
                  <a:pt x="57" y="42"/>
                </a:lnTo>
                <a:lnTo>
                  <a:pt x="58" y="43"/>
                </a:lnTo>
                <a:lnTo>
                  <a:pt x="58" y="43"/>
                </a:lnTo>
                <a:lnTo>
                  <a:pt x="58" y="43"/>
                </a:lnTo>
                <a:lnTo>
                  <a:pt x="57" y="44"/>
                </a:lnTo>
                <a:lnTo>
                  <a:pt x="57" y="45"/>
                </a:lnTo>
                <a:lnTo>
                  <a:pt x="57" y="45"/>
                </a:lnTo>
                <a:lnTo>
                  <a:pt x="58" y="45"/>
                </a:lnTo>
                <a:lnTo>
                  <a:pt x="58" y="47"/>
                </a:lnTo>
                <a:lnTo>
                  <a:pt x="58" y="48"/>
                </a:lnTo>
                <a:lnTo>
                  <a:pt x="58" y="48"/>
                </a:lnTo>
                <a:lnTo>
                  <a:pt x="58" y="48"/>
                </a:lnTo>
                <a:lnTo>
                  <a:pt x="57" y="48"/>
                </a:lnTo>
                <a:lnTo>
                  <a:pt x="57" y="48"/>
                </a:lnTo>
                <a:lnTo>
                  <a:pt x="55" y="48"/>
                </a:lnTo>
                <a:lnTo>
                  <a:pt x="55" y="49"/>
                </a:lnTo>
                <a:lnTo>
                  <a:pt x="56" y="50"/>
                </a:lnTo>
                <a:lnTo>
                  <a:pt x="56" y="50"/>
                </a:lnTo>
                <a:lnTo>
                  <a:pt x="56" y="52"/>
                </a:lnTo>
                <a:lnTo>
                  <a:pt x="55" y="52"/>
                </a:lnTo>
                <a:lnTo>
                  <a:pt x="55" y="50"/>
                </a:lnTo>
                <a:lnTo>
                  <a:pt x="53" y="52"/>
                </a:lnTo>
                <a:lnTo>
                  <a:pt x="53" y="53"/>
                </a:lnTo>
                <a:lnTo>
                  <a:pt x="53" y="54"/>
                </a:lnTo>
                <a:lnTo>
                  <a:pt x="53" y="54"/>
                </a:lnTo>
                <a:lnTo>
                  <a:pt x="52" y="54"/>
                </a:lnTo>
                <a:lnTo>
                  <a:pt x="52" y="54"/>
                </a:lnTo>
                <a:lnTo>
                  <a:pt x="52" y="55"/>
                </a:lnTo>
                <a:lnTo>
                  <a:pt x="51" y="57"/>
                </a:lnTo>
                <a:lnTo>
                  <a:pt x="51" y="57"/>
                </a:lnTo>
                <a:lnTo>
                  <a:pt x="52" y="57"/>
                </a:lnTo>
                <a:lnTo>
                  <a:pt x="52" y="58"/>
                </a:lnTo>
                <a:lnTo>
                  <a:pt x="52" y="59"/>
                </a:lnTo>
                <a:lnTo>
                  <a:pt x="51" y="59"/>
                </a:lnTo>
                <a:lnTo>
                  <a:pt x="51" y="59"/>
                </a:lnTo>
                <a:lnTo>
                  <a:pt x="51" y="59"/>
                </a:lnTo>
                <a:lnTo>
                  <a:pt x="50" y="59"/>
                </a:lnTo>
                <a:lnTo>
                  <a:pt x="50" y="59"/>
                </a:lnTo>
                <a:lnTo>
                  <a:pt x="50" y="60"/>
                </a:lnTo>
                <a:lnTo>
                  <a:pt x="48" y="62"/>
                </a:lnTo>
                <a:lnTo>
                  <a:pt x="48" y="62"/>
                </a:lnTo>
                <a:lnTo>
                  <a:pt x="47" y="63"/>
                </a:lnTo>
                <a:lnTo>
                  <a:pt x="47" y="63"/>
                </a:lnTo>
                <a:lnTo>
                  <a:pt x="46" y="64"/>
                </a:lnTo>
                <a:lnTo>
                  <a:pt x="45" y="64"/>
                </a:lnTo>
                <a:lnTo>
                  <a:pt x="45" y="64"/>
                </a:lnTo>
                <a:lnTo>
                  <a:pt x="45" y="64"/>
                </a:lnTo>
                <a:lnTo>
                  <a:pt x="45" y="63"/>
                </a:lnTo>
                <a:lnTo>
                  <a:pt x="45" y="62"/>
                </a:lnTo>
                <a:lnTo>
                  <a:pt x="45" y="62"/>
                </a:lnTo>
                <a:lnTo>
                  <a:pt x="45" y="60"/>
                </a:lnTo>
                <a:lnTo>
                  <a:pt x="45" y="59"/>
                </a:lnTo>
                <a:lnTo>
                  <a:pt x="43" y="59"/>
                </a:lnTo>
                <a:lnTo>
                  <a:pt x="42" y="59"/>
                </a:lnTo>
                <a:lnTo>
                  <a:pt x="42" y="58"/>
                </a:lnTo>
                <a:lnTo>
                  <a:pt x="42" y="57"/>
                </a:lnTo>
                <a:lnTo>
                  <a:pt x="41" y="57"/>
                </a:lnTo>
                <a:lnTo>
                  <a:pt x="40" y="57"/>
                </a:lnTo>
                <a:lnTo>
                  <a:pt x="38" y="57"/>
                </a:lnTo>
                <a:lnTo>
                  <a:pt x="38" y="57"/>
                </a:lnTo>
                <a:lnTo>
                  <a:pt x="38" y="58"/>
                </a:lnTo>
                <a:lnTo>
                  <a:pt x="37" y="58"/>
                </a:lnTo>
                <a:lnTo>
                  <a:pt x="36" y="59"/>
                </a:lnTo>
                <a:lnTo>
                  <a:pt x="36" y="59"/>
                </a:lnTo>
                <a:lnTo>
                  <a:pt x="34" y="59"/>
                </a:lnTo>
                <a:lnTo>
                  <a:pt x="33" y="59"/>
                </a:lnTo>
                <a:lnTo>
                  <a:pt x="33" y="59"/>
                </a:lnTo>
                <a:lnTo>
                  <a:pt x="32" y="59"/>
                </a:lnTo>
                <a:lnTo>
                  <a:pt x="31" y="59"/>
                </a:lnTo>
                <a:lnTo>
                  <a:pt x="31" y="60"/>
                </a:lnTo>
                <a:lnTo>
                  <a:pt x="29" y="60"/>
                </a:lnTo>
                <a:lnTo>
                  <a:pt x="29" y="62"/>
                </a:lnTo>
                <a:lnTo>
                  <a:pt x="28" y="62"/>
                </a:lnTo>
                <a:lnTo>
                  <a:pt x="28" y="62"/>
                </a:lnTo>
                <a:lnTo>
                  <a:pt x="28" y="62"/>
                </a:lnTo>
                <a:lnTo>
                  <a:pt x="27" y="62"/>
                </a:lnTo>
                <a:lnTo>
                  <a:pt x="26" y="60"/>
                </a:lnTo>
                <a:lnTo>
                  <a:pt x="26" y="60"/>
                </a:lnTo>
                <a:lnTo>
                  <a:pt x="26" y="60"/>
                </a:lnTo>
                <a:lnTo>
                  <a:pt x="24" y="59"/>
                </a:lnTo>
                <a:lnTo>
                  <a:pt x="24" y="59"/>
                </a:lnTo>
                <a:lnTo>
                  <a:pt x="23" y="58"/>
                </a:lnTo>
                <a:lnTo>
                  <a:pt x="23" y="57"/>
                </a:lnTo>
                <a:lnTo>
                  <a:pt x="23" y="57"/>
                </a:lnTo>
                <a:lnTo>
                  <a:pt x="22" y="57"/>
                </a:lnTo>
                <a:lnTo>
                  <a:pt x="21" y="58"/>
                </a:lnTo>
                <a:lnTo>
                  <a:pt x="19" y="58"/>
                </a:lnTo>
                <a:lnTo>
                  <a:pt x="19" y="58"/>
                </a:lnTo>
                <a:lnTo>
                  <a:pt x="18" y="58"/>
                </a:lnTo>
                <a:lnTo>
                  <a:pt x="17" y="58"/>
                </a:lnTo>
                <a:lnTo>
                  <a:pt x="17" y="58"/>
                </a:lnTo>
                <a:lnTo>
                  <a:pt x="16" y="58"/>
                </a:lnTo>
                <a:lnTo>
                  <a:pt x="14" y="58"/>
                </a:lnTo>
                <a:lnTo>
                  <a:pt x="14" y="58"/>
                </a:lnTo>
                <a:lnTo>
                  <a:pt x="13" y="58"/>
                </a:lnTo>
                <a:lnTo>
                  <a:pt x="12" y="58"/>
                </a:lnTo>
                <a:lnTo>
                  <a:pt x="12" y="58"/>
                </a:lnTo>
                <a:lnTo>
                  <a:pt x="11" y="58"/>
                </a:lnTo>
                <a:lnTo>
                  <a:pt x="9" y="58"/>
                </a:lnTo>
                <a:lnTo>
                  <a:pt x="9" y="58"/>
                </a:lnTo>
                <a:lnTo>
                  <a:pt x="8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7"/>
                </a:lnTo>
                <a:lnTo>
                  <a:pt x="7" y="55"/>
                </a:lnTo>
                <a:lnTo>
                  <a:pt x="7" y="55"/>
                </a:lnTo>
                <a:lnTo>
                  <a:pt x="5" y="55"/>
                </a:lnTo>
                <a:lnTo>
                  <a:pt x="4" y="55"/>
                </a:lnTo>
                <a:lnTo>
                  <a:pt x="4" y="55"/>
                </a:lnTo>
                <a:lnTo>
                  <a:pt x="3" y="55"/>
                </a:lnTo>
                <a:lnTo>
                  <a:pt x="2" y="55"/>
                </a:lnTo>
                <a:lnTo>
                  <a:pt x="0" y="55"/>
                </a:lnTo>
                <a:lnTo>
                  <a:pt x="0" y="55"/>
                </a:lnTo>
                <a:lnTo>
                  <a:pt x="0" y="54"/>
                </a:lnTo>
                <a:lnTo>
                  <a:pt x="2" y="54"/>
                </a:lnTo>
                <a:lnTo>
                  <a:pt x="2" y="53"/>
                </a:lnTo>
                <a:lnTo>
                  <a:pt x="2" y="53"/>
                </a:lnTo>
                <a:lnTo>
                  <a:pt x="3" y="53"/>
                </a:lnTo>
                <a:lnTo>
                  <a:pt x="3" y="52"/>
                </a:lnTo>
                <a:lnTo>
                  <a:pt x="3" y="50"/>
                </a:lnTo>
                <a:lnTo>
                  <a:pt x="2" y="50"/>
                </a:lnTo>
                <a:lnTo>
                  <a:pt x="0" y="50"/>
                </a:lnTo>
                <a:lnTo>
                  <a:pt x="0" y="50"/>
                </a:lnTo>
                <a:lnTo>
                  <a:pt x="0" y="49"/>
                </a:lnTo>
                <a:lnTo>
                  <a:pt x="0" y="48"/>
                </a:lnTo>
                <a:lnTo>
                  <a:pt x="2" y="49"/>
                </a:lnTo>
                <a:lnTo>
                  <a:pt x="2" y="49"/>
                </a:lnTo>
                <a:lnTo>
                  <a:pt x="3" y="49"/>
                </a:lnTo>
                <a:lnTo>
                  <a:pt x="4" y="49"/>
                </a:lnTo>
                <a:lnTo>
                  <a:pt x="4" y="49"/>
                </a:lnTo>
                <a:lnTo>
                  <a:pt x="4" y="48"/>
                </a:lnTo>
                <a:lnTo>
                  <a:pt x="5" y="48"/>
                </a:lnTo>
                <a:lnTo>
                  <a:pt x="7" y="48"/>
                </a:lnTo>
                <a:lnTo>
                  <a:pt x="7" y="48"/>
                </a:lnTo>
                <a:lnTo>
                  <a:pt x="8" y="49"/>
                </a:lnTo>
                <a:lnTo>
                  <a:pt x="8" y="49"/>
                </a:lnTo>
                <a:lnTo>
                  <a:pt x="9" y="49"/>
                </a:lnTo>
                <a:lnTo>
                  <a:pt x="9" y="49"/>
                </a:lnTo>
                <a:lnTo>
                  <a:pt x="9" y="49"/>
                </a:lnTo>
                <a:lnTo>
                  <a:pt x="11" y="48"/>
                </a:lnTo>
                <a:lnTo>
                  <a:pt x="11" y="48"/>
                </a:lnTo>
                <a:lnTo>
                  <a:pt x="9" y="47"/>
                </a:lnTo>
                <a:lnTo>
                  <a:pt x="11" y="45"/>
                </a:lnTo>
                <a:lnTo>
                  <a:pt x="11" y="45"/>
                </a:lnTo>
                <a:lnTo>
                  <a:pt x="12" y="45"/>
                </a:lnTo>
                <a:lnTo>
                  <a:pt x="12" y="45"/>
                </a:lnTo>
                <a:lnTo>
                  <a:pt x="12" y="45"/>
                </a:lnTo>
                <a:lnTo>
                  <a:pt x="12" y="44"/>
                </a:lnTo>
                <a:lnTo>
                  <a:pt x="12" y="44"/>
                </a:lnTo>
                <a:lnTo>
                  <a:pt x="14" y="44"/>
                </a:lnTo>
                <a:lnTo>
                  <a:pt x="14" y="43"/>
                </a:lnTo>
                <a:lnTo>
                  <a:pt x="14" y="43"/>
                </a:lnTo>
                <a:lnTo>
                  <a:pt x="14" y="43"/>
                </a:lnTo>
                <a:lnTo>
                  <a:pt x="14" y="43"/>
                </a:lnTo>
                <a:lnTo>
                  <a:pt x="14" y="42"/>
                </a:lnTo>
                <a:lnTo>
                  <a:pt x="14" y="40"/>
                </a:lnTo>
                <a:lnTo>
                  <a:pt x="16" y="40"/>
                </a:lnTo>
                <a:lnTo>
                  <a:pt x="17" y="39"/>
                </a:lnTo>
                <a:lnTo>
                  <a:pt x="19" y="36"/>
                </a:lnTo>
                <a:lnTo>
                  <a:pt x="19" y="36"/>
                </a:lnTo>
                <a:lnTo>
                  <a:pt x="19" y="35"/>
                </a:lnTo>
                <a:lnTo>
                  <a:pt x="19" y="35"/>
                </a:lnTo>
                <a:lnTo>
                  <a:pt x="19" y="35"/>
                </a:lnTo>
                <a:lnTo>
                  <a:pt x="19" y="35"/>
                </a:lnTo>
                <a:lnTo>
                  <a:pt x="21" y="35"/>
                </a:lnTo>
                <a:lnTo>
                  <a:pt x="22" y="35"/>
                </a:lnTo>
                <a:lnTo>
                  <a:pt x="22" y="35"/>
                </a:lnTo>
                <a:lnTo>
                  <a:pt x="23" y="34"/>
                </a:lnTo>
                <a:lnTo>
                  <a:pt x="23" y="34"/>
                </a:lnTo>
                <a:lnTo>
                  <a:pt x="24" y="33"/>
                </a:lnTo>
                <a:lnTo>
                  <a:pt x="24" y="33"/>
                </a:lnTo>
                <a:lnTo>
                  <a:pt x="26" y="31"/>
                </a:lnTo>
                <a:lnTo>
                  <a:pt x="24" y="31"/>
                </a:lnTo>
                <a:lnTo>
                  <a:pt x="24" y="31"/>
                </a:lnTo>
                <a:lnTo>
                  <a:pt x="26" y="31"/>
                </a:lnTo>
                <a:lnTo>
                  <a:pt x="26" y="31"/>
                </a:lnTo>
                <a:lnTo>
                  <a:pt x="26" y="30"/>
                </a:lnTo>
                <a:lnTo>
                  <a:pt x="26" y="30"/>
                </a:lnTo>
                <a:lnTo>
                  <a:pt x="24" y="29"/>
                </a:lnTo>
                <a:lnTo>
                  <a:pt x="24" y="29"/>
                </a:lnTo>
                <a:lnTo>
                  <a:pt x="24" y="29"/>
                </a:lnTo>
                <a:lnTo>
                  <a:pt x="24" y="29"/>
                </a:lnTo>
                <a:lnTo>
                  <a:pt x="26" y="29"/>
                </a:lnTo>
                <a:lnTo>
                  <a:pt x="24" y="28"/>
                </a:lnTo>
                <a:lnTo>
                  <a:pt x="23" y="26"/>
                </a:lnTo>
                <a:lnTo>
                  <a:pt x="24" y="26"/>
                </a:lnTo>
                <a:lnTo>
                  <a:pt x="24" y="26"/>
                </a:lnTo>
                <a:lnTo>
                  <a:pt x="26" y="26"/>
                </a:lnTo>
                <a:lnTo>
                  <a:pt x="26" y="25"/>
                </a:lnTo>
                <a:lnTo>
                  <a:pt x="26" y="25"/>
                </a:lnTo>
                <a:lnTo>
                  <a:pt x="26" y="25"/>
                </a:lnTo>
                <a:lnTo>
                  <a:pt x="26" y="25"/>
                </a:lnTo>
                <a:lnTo>
                  <a:pt x="26" y="25"/>
                </a:lnTo>
                <a:lnTo>
                  <a:pt x="27" y="24"/>
                </a:lnTo>
                <a:lnTo>
                  <a:pt x="27" y="24"/>
                </a:lnTo>
                <a:lnTo>
                  <a:pt x="28" y="24"/>
                </a:lnTo>
                <a:lnTo>
                  <a:pt x="28" y="23"/>
                </a:lnTo>
                <a:lnTo>
                  <a:pt x="28" y="23"/>
                </a:lnTo>
                <a:lnTo>
                  <a:pt x="28" y="21"/>
                </a:lnTo>
                <a:lnTo>
                  <a:pt x="27" y="20"/>
                </a:lnTo>
                <a:lnTo>
                  <a:pt x="27" y="19"/>
                </a:lnTo>
                <a:lnTo>
                  <a:pt x="27" y="19"/>
                </a:lnTo>
                <a:lnTo>
                  <a:pt x="26" y="19"/>
                </a:lnTo>
                <a:lnTo>
                  <a:pt x="26" y="19"/>
                </a:lnTo>
                <a:lnTo>
                  <a:pt x="26" y="16"/>
                </a:lnTo>
                <a:lnTo>
                  <a:pt x="26" y="16"/>
                </a:lnTo>
                <a:lnTo>
                  <a:pt x="26" y="16"/>
                </a:lnTo>
                <a:lnTo>
                  <a:pt x="27" y="16"/>
                </a:lnTo>
                <a:lnTo>
                  <a:pt x="27" y="14"/>
                </a:lnTo>
                <a:lnTo>
                  <a:pt x="27" y="14"/>
                </a:lnTo>
                <a:lnTo>
                  <a:pt x="27" y="13"/>
                </a:lnTo>
                <a:lnTo>
                  <a:pt x="27" y="13"/>
                </a:lnTo>
                <a:lnTo>
                  <a:pt x="27" y="13"/>
                </a:lnTo>
                <a:lnTo>
                  <a:pt x="28" y="10"/>
                </a:lnTo>
                <a:lnTo>
                  <a:pt x="28" y="10"/>
                </a:lnTo>
                <a:lnTo>
                  <a:pt x="28" y="10"/>
                </a:lnTo>
                <a:lnTo>
                  <a:pt x="27" y="9"/>
                </a:lnTo>
                <a:lnTo>
                  <a:pt x="27" y="9"/>
                </a:lnTo>
                <a:lnTo>
                  <a:pt x="28" y="8"/>
                </a:lnTo>
                <a:lnTo>
                  <a:pt x="28" y="8"/>
                </a:lnTo>
                <a:lnTo>
                  <a:pt x="28" y="5"/>
                </a:lnTo>
                <a:lnTo>
                  <a:pt x="28" y="5"/>
                </a:lnTo>
                <a:lnTo>
                  <a:pt x="28" y="5"/>
                </a:lnTo>
                <a:lnTo>
                  <a:pt x="28" y="4"/>
                </a:lnTo>
                <a:lnTo>
                  <a:pt x="28" y="4"/>
                </a:lnTo>
                <a:lnTo>
                  <a:pt x="28" y="2"/>
                </a:lnTo>
                <a:lnTo>
                  <a:pt x="28" y="2"/>
                </a:lnTo>
                <a:lnTo>
                  <a:pt x="28" y="2"/>
                </a:lnTo>
                <a:lnTo>
                  <a:pt x="28" y="2"/>
                </a:lnTo>
                <a:lnTo>
                  <a:pt x="28" y="1"/>
                </a:lnTo>
                <a:lnTo>
                  <a:pt x="28" y="1"/>
                </a:lnTo>
                <a:lnTo>
                  <a:pt x="28" y="0"/>
                </a:lnTo>
                <a:lnTo>
                  <a:pt x="28" y="0"/>
                </a:lnTo>
                <a:lnTo>
                  <a:pt x="28" y="0"/>
                </a:lnTo>
                <a:lnTo>
                  <a:pt x="29" y="0"/>
                </a:lnTo>
                <a:lnTo>
                  <a:pt x="29" y="0"/>
                </a:lnTo>
                <a:lnTo>
                  <a:pt x="31" y="0"/>
                </a:lnTo>
                <a:lnTo>
                  <a:pt x="31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8" y="0"/>
                </a:lnTo>
                <a:lnTo>
                  <a:pt x="40" y="0"/>
                </a:lnTo>
                <a:lnTo>
                  <a:pt x="40" y="0"/>
                </a:lnTo>
                <a:lnTo>
                  <a:pt x="41" y="0"/>
                </a:lnTo>
                <a:lnTo>
                  <a:pt x="41" y="1"/>
                </a:lnTo>
                <a:lnTo>
                  <a:pt x="41" y="2"/>
                </a:lnTo>
                <a:lnTo>
                  <a:pt x="41" y="2"/>
                </a:lnTo>
                <a:lnTo>
                  <a:pt x="42" y="4"/>
                </a:lnTo>
                <a:lnTo>
                  <a:pt x="42" y="4"/>
                </a:lnTo>
                <a:lnTo>
                  <a:pt x="42" y="5"/>
                </a:lnTo>
                <a:lnTo>
                  <a:pt x="43" y="5"/>
                </a:lnTo>
                <a:lnTo>
                  <a:pt x="45" y="5"/>
                </a:lnTo>
                <a:lnTo>
                  <a:pt x="45" y="5"/>
                </a:lnTo>
                <a:lnTo>
                  <a:pt x="46" y="6"/>
                </a:lnTo>
                <a:lnTo>
                  <a:pt x="46" y="6"/>
                </a:lnTo>
                <a:lnTo>
                  <a:pt x="47" y="8"/>
                </a:lnTo>
                <a:lnTo>
                  <a:pt x="47" y="8"/>
                </a:lnTo>
                <a:lnTo>
                  <a:pt x="48" y="8"/>
                </a:lnTo>
                <a:lnTo>
                  <a:pt x="50" y="8"/>
                </a:lnTo>
                <a:lnTo>
                  <a:pt x="50" y="8"/>
                </a:lnTo>
                <a:lnTo>
                  <a:pt x="51" y="8"/>
                </a:lnTo>
                <a:lnTo>
                  <a:pt x="51" y="8"/>
                </a:lnTo>
                <a:lnTo>
                  <a:pt x="52" y="8"/>
                </a:lnTo>
                <a:lnTo>
                  <a:pt x="52" y="8"/>
                </a:lnTo>
                <a:lnTo>
                  <a:pt x="52" y="6"/>
                </a:lnTo>
                <a:lnTo>
                  <a:pt x="52" y="5"/>
                </a:lnTo>
                <a:lnTo>
                  <a:pt x="53" y="5"/>
                </a:lnTo>
                <a:lnTo>
                  <a:pt x="53" y="5"/>
                </a:lnTo>
                <a:lnTo>
                  <a:pt x="55" y="5"/>
                </a:lnTo>
                <a:lnTo>
                  <a:pt x="55" y="5"/>
                </a:lnTo>
                <a:lnTo>
                  <a:pt x="56" y="5"/>
                </a:lnTo>
                <a:lnTo>
                  <a:pt x="57" y="5"/>
                </a:lnTo>
                <a:lnTo>
                  <a:pt x="57" y="5"/>
                </a:lnTo>
                <a:lnTo>
                  <a:pt x="58" y="5"/>
                </a:lnTo>
                <a:lnTo>
                  <a:pt x="60" y="4"/>
                </a:lnTo>
                <a:lnTo>
                  <a:pt x="61" y="5"/>
                </a:lnTo>
                <a:lnTo>
                  <a:pt x="61" y="5"/>
                </a:lnTo>
                <a:lnTo>
                  <a:pt x="61" y="6"/>
                </a:lnTo>
                <a:lnTo>
                  <a:pt x="60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2" y="9"/>
                </a:lnTo>
                <a:lnTo>
                  <a:pt x="63" y="10"/>
                </a:lnTo>
                <a:lnTo>
                  <a:pt x="63" y="9"/>
                </a:lnTo>
                <a:lnTo>
                  <a:pt x="63" y="10"/>
                </a:lnTo>
                <a:lnTo>
                  <a:pt x="65" y="10"/>
                </a:lnTo>
                <a:lnTo>
                  <a:pt x="65" y="11"/>
                </a:lnTo>
                <a:lnTo>
                  <a:pt x="65" y="13"/>
                </a:lnTo>
                <a:lnTo>
                  <a:pt x="65" y="13"/>
                </a:lnTo>
                <a:lnTo>
                  <a:pt x="65" y="14"/>
                </a:lnTo>
                <a:lnTo>
                  <a:pt x="66" y="15"/>
                </a:lnTo>
                <a:lnTo>
                  <a:pt x="66" y="15"/>
                </a:lnTo>
                <a:lnTo>
                  <a:pt x="66" y="15"/>
                </a:lnTo>
                <a:lnTo>
                  <a:pt x="67" y="15"/>
                </a:lnTo>
                <a:lnTo>
                  <a:pt x="68" y="15"/>
                </a:lnTo>
                <a:lnTo>
                  <a:pt x="68" y="14"/>
                </a:lnTo>
                <a:lnTo>
                  <a:pt x="71" y="14"/>
                </a:lnTo>
                <a:lnTo>
                  <a:pt x="71" y="15"/>
                </a:lnTo>
                <a:lnTo>
                  <a:pt x="71" y="16"/>
                </a:lnTo>
                <a:lnTo>
                  <a:pt x="70" y="16"/>
                </a:lnTo>
                <a:lnTo>
                  <a:pt x="71" y="18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89" name="Freeform 579" hidden="1">
            <a:extLst>
              <a:ext uri="{FF2B5EF4-FFF2-40B4-BE49-F238E27FC236}">
                <a16:creationId xmlns:a16="http://schemas.microsoft.com/office/drawing/2014/main" id="{5798F8BA-C175-4DA9-A6C0-BDDFCCAFFC4D}"/>
              </a:ext>
            </a:extLst>
          </p:cNvPr>
          <p:cNvSpPr>
            <a:spLocks/>
          </p:cNvSpPr>
          <p:nvPr/>
        </p:nvSpPr>
        <p:spPr bwMode="auto">
          <a:xfrm>
            <a:off x="10947609" y="4486834"/>
            <a:ext cx="843811" cy="1343440"/>
          </a:xfrm>
          <a:custGeom>
            <a:avLst/>
            <a:gdLst>
              <a:gd name="T0" fmla="*/ 26 w 76"/>
              <a:gd name="T1" fmla="*/ 8 h 121"/>
              <a:gd name="T2" fmla="*/ 27 w 76"/>
              <a:gd name="T3" fmla="*/ 14 h 121"/>
              <a:gd name="T4" fmla="*/ 30 w 76"/>
              <a:gd name="T5" fmla="*/ 22 h 121"/>
              <a:gd name="T6" fmla="*/ 31 w 76"/>
              <a:gd name="T7" fmla="*/ 27 h 121"/>
              <a:gd name="T8" fmla="*/ 35 w 76"/>
              <a:gd name="T9" fmla="*/ 32 h 121"/>
              <a:gd name="T10" fmla="*/ 41 w 76"/>
              <a:gd name="T11" fmla="*/ 34 h 121"/>
              <a:gd name="T12" fmla="*/ 46 w 76"/>
              <a:gd name="T13" fmla="*/ 39 h 121"/>
              <a:gd name="T14" fmla="*/ 46 w 76"/>
              <a:gd name="T15" fmla="*/ 46 h 121"/>
              <a:gd name="T16" fmla="*/ 49 w 76"/>
              <a:gd name="T17" fmla="*/ 52 h 121"/>
              <a:gd name="T18" fmla="*/ 54 w 76"/>
              <a:gd name="T19" fmla="*/ 57 h 121"/>
              <a:gd name="T20" fmla="*/ 59 w 76"/>
              <a:gd name="T21" fmla="*/ 62 h 121"/>
              <a:gd name="T22" fmla="*/ 65 w 76"/>
              <a:gd name="T23" fmla="*/ 65 h 121"/>
              <a:gd name="T24" fmla="*/ 70 w 76"/>
              <a:gd name="T25" fmla="*/ 70 h 121"/>
              <a:gd name="T26" fmla="*/ 73 w 76"/>
              <a:gd name="T27" fmla="*/ 77 h 121"/>
              <a:gd name="T28" fmla="*/ 74 w 76"/>
              <a:gd name="T29" fmla="*/ 84 h 121"/>
              <a:gd name="T30" fmla="*/ 70 w 76"/>
              <a:gd name="T31" fmla="*/ 87 h 121"/>
              <a:gd name="T32" fmla="*/ 64 w 76"/>
              <a:gd name="T33" fmla="*/ 89 h 121"/>
              <a:gd name="T34" fmla="*/ 58 w 76"/>
              <a:gd name="T35" fmla="*/ 91 h 121"/>
              <a:gd name="T36" fmla="*/ 52 w 76"/>
              <a:gd name="T37" fmla="*/ 97 h 121"/>
              <a:gd name="T38" fmla="*/ 49 w 76"/>
              <a:gd name="T39" fmla="*/ 101 h 121"/>
              <a:gd name="T40" fmla="*/ 44 w 76"/>
              <a:gd name="T41" fmla="*/ 105 h 121"/>
              <a:gd name="T42" fmla="*/ 41 w 76"/>
              <a:gd name="T43" fmla="*/ 111 h 121"/>
              <a:gd name="T44" fmla="*/ 40 w 76"/>
              <a:gd name="T45" fmla="*/ 118 h 121"/>
              <a:gd name="T46" fmla="*/ 36 w 76"/>
              <a:gd name="T47" fmla="*/ 121 h 121"/>
              <a:gd name="T48" fmla="*/ 32 w 76"/>
              <a:gd name="T49" fmla="*/ 116 h 121"/>
              <a:gd name="T50" fmla="*/ 26 w 76"/>
              <a:gd name="T51" fmla="*/ 110 h 121"/>
              <a:gd name="T52" fmla="*/ 27 w 76"/>
              <a:gd name="T53" fmla="*/ 105 h 121"/>
              <a:gd name="T54" fmla="*/ 22 w 76"/>
              <a:gd name="T55" fmla="*/ 100 h 121"/>
              <a:gd name="T56" fmla="*/ 16 w 76"/>
              <a:gd name="T57" fmla="*/ 104 h 121"/>
              <a:gd name="T58" fmla="*/ 13 w 76"/>
              <a:gd name="T59" fmla="*/ 97 h 121"/>
              <a:gd name="T60" fmla="*/ 16 w 76"/>
              <a:gd name="T61" fmla="*/ 90 h 121"/>
              <a:gd name="T62" fmla="*/ 16 w 76"/>
              <a:gd name="T63" fmla="*/ 86 h 121"/>
              <a:gd name="T64" fmla="*/ 16 w 76"/>
              <a:gd name="T65" fmla="*/ 81 h 121"/>
              <a:gd name="T66" fmla="*/ 21 w 76"/>
              <a:gd name="T67" fmla="*/ 79 h 121"/>
              <a:gd name="T68" fmla="*/ 27 w 76"/>
              <a:gd name="T69" fmla="*/ 79 h 121"/>
              <a:gd name="T70" fmla="*/ 30 w 76"/>
              <a:gd name="T71" fmla="*/ 76 h 121"/>
              <a:gd name="T72" fmla="*/ 32 w 76"/>
              <a:gd name="T73" fmla="*/ 74 h 121"/>
              <a:gd name="T74" fmla="*/ 31 w 76"/>
              <a:gd name="T75" fmla="*/ 67 h 121"/>
              <a:gd name="T76" fmla="*/ 30 w 76"/>
              <a:gd name="T77" fmla="*/ 60 h 121"/>
              <a:gd name="T78" fmla="*/ 32 w 76"/>
              <a:gd name="T79" fmla="*/ 55 h 121"/>
              <a:gd name="T80" fmla="*/ 35 w 76"/>
              <a:gd name="T81" fmla="*/ 48 h 121"/>
              <a:gd name="T82" fmla="*/ 32 w 76"/>
              <a:gd name="T83" fmla="*/ 46 h 121"/>
              <a:gd name="T84" fmla="*/ 30 w 76"/>
              <a:gd name="T85" fmla="*/ 43 h 121"/>
              <a:gd name="T86" fmla="*/ 26 w 76"/>
              <a:gd name="T87" fmla="*/ 41 h 121"/>
              <a:gd name="T88" fmla="*/ 22 w 76"/>
              <a:gd name="T89" fmla="*/ 39 h 121"/>
              <a:gd name="T90" fmla="*/ 17 w 76"/>
              <a:gd name="T91" fmla="*/ 34 h 121"/>
              <a:gd name="T92" fmla="*/ 13 w 76"/>
              <a:gd name="T93" fmla="*/ 32 h 121"/>
              <a:gd name="T94" fmla="*/ 8 w 76"/>
              <a:gd name="T95" fmla="*/ 34 h 121"/>
              <a:gd name="T96" fmla="*/ 6 w 76"/>
              <a:gd name="T97" fmla="*/ 34 h 121"/>
              <a:gd name="T98" fmla="*/ 3 w 76"/>
              <a:gd name="T99" fmla="*/ 32 h 121"/>
              <a:gd name="T100" fmla="*/ 1 w 76"/>
              <a:gd name="T101" fmla="*/ 26 h 121"/>
              <a:gd name="T102" fmla="*/ 1 w 76"/>
              <a:gd name="T103" fmla="*/ 19 h 121"/>
              <a:gd name="T104" fmla="*/ 1 w 76"/>
              <a:gd name="T105" fmla="*/ 14 h 121"/>
              <a:gd name="T106" fmla="*/ 3 w 76"/>
              <a:gd name="T107" fmla="*/ 16 h 121"/>
              <a:gd name="T108" fmla="*/ 8 w 76"/>
              <a:gd name="T109" fmla="*/ 12 h 121"/>
              <a:gd name="T110" fmla="*/ 11 w 76"/>
              <a:gd name="T111" fmla="*/ 11 h 121"/>
              <a:gd name="T112" fmla="*/ 11 w 76"/>
              <a:gd name="T113" fmla="*/ 4 h 121"/>
              <a:gd name="T114" fmla="*/ 13 w 76"/>
              <a:gd name="T115" fmla="*/ 3 h 121"/>
              <a:gd name="T116" fmla="*/ 17 w 76"/>
              <a:gd name="T117" fmla="*/ 0 h 121"/>
              <a:gd name="T118" fmla="*/ 22 w 76"/>
              <a:gd name="T119" fmla="*/ 3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6" h="121">
                <a:moveTo>
                  <a:pt x="22" y="3"/>
                </a:moveTo>
                <a:lnTo>
                  <a:pt x="22" y="4"/>
                </a:lnTo>
                <a:lnTo>
                  <a:pt x="22" y="5"/>
                </a:lnTo>
                <a:lnTo>
                  <a:pt x="22" y="5"/>
                </a:lnTo>
                <a:lnTo>
                  <a:pt x="24" y="5"/>
                </a:lnTo>
                <a:lnTo>
                  <a:pt x="25" y="5"/>
                </a:lnTo>
                <a:lnTo>
                  <a:pt x="25" y="5"/>
                </a:lnTo>
                <a:lnTo>
                  <a:pt x="25" y="7"/>
                </a:lnTo>
                <a:lnTo>
                  <a:pt x="26" y="8"/>
                </a:lnTo>
                <a:lnTo>
                  <a:pt x="27" y="8"/>
                </a:lnTo>
                <a:lnTo>
                  <a:pt x="27" y="8"/>
                </a:lnTo>
                <a:lnTo>
                  <a:pt x="27" y="9"/>
                </a:lnTo>
                <a:lnTo>
                  <a:pt x="27" y="11"/>
                </a:lnTo>
                <a:lnTo>
                  <a:pt x="27" y="11"/>
                </a:lnTo>
                <a:lnTo>
                  <a:pt x="27" y="12"/>
                </a:lnTo>
                <a:lnTo>
                  <a:pt x="27" y="13"/>
                </a:lnTo>
                <a:lnTo>
                  <a:pt x="27" y="13"/>
                </a:lnTo>
                <a:lnTo>
                  <a:pt x="27" y="14"/>
                </a:lnTo>
                <a:lnTo>
                  <a:pt x="27" y="14"/>
                </a:lnTo>
                <a:lnTo>
                  <a:pt x="27" y="16"/>
                </a:lnTo>
                <a:lnTo>
                  <a:pt x="27" y="16"/>
                </a:lnTo>
                <a:lnTo>
                  <a:pt x="29" y="17"/>
                </a:lnTo>
                <a:lnTo>
                  <a:pt x="29" y="18"/>
                </a:lnTo>
                <a:lnTo>
                  <a:pt x="29" y="19"/>
                </a:lnTo>
                <a:lnTo>
                  <a:pt x="29" y="19"/>
                </a:lnTo>
                <a:lnTo>
                  <a:pt x="30" y="21"/>
                </a:lnTo>
                <a:lnTo>
                  <a:pt x="30" y="22"/>
                </a:lnTo>
                <a:lnTo>
                  <a:pt x="30" y="22"/>
                </a:lnTo>
                <a:lnTo>
                  <a:pt x="30" y="23"/>
                </a:lnTo>
                <a:lnTo>
                  <a:pt x="30" y="24"/>
                </a:lnTo>
                <a:lnTo>
                  <a:pt x="30" y="24"/>
                </a:lnTo>
                <a:lnTo>
                  <a:pt x="30" y="26"/>
                </a:lnTo>
                <a:lnTo>
                  <a:pt x="30" y="27"/>
                </a:lnTo>
                <a:lnTo>
                  <a:pt x="30" y="27"/>
                </a:lnTo>
                <a:lnTo>
                  <a:pt x="31" y="27"/>
                </a:lnTo>
                <a:lnTo>
                  <a:pt x="31" y="27"/>
                </a:lnTo>
                <a:lnTo>
                  <a:pt x="31" y="28"/>
                </a:lnTo>
                <a:lnTo>
                  <a:pt x="32" y="29"/>
                </a:lnTo>
                <a:lnTo>
                  <a:pt x="32" y="29"/>
                </a:lnTo>
                <a:lnTo>
                  <a:pt x="32" y="31"/>
                </a:lnTo>
                <a:lnTo>
                  <a:pt x="32" y="32"/>
                </a:lnTo>
                <a:lnTo>
                  <a:pt x="32" y="32"/>
                </a:lnTo>
                <a:lnTo>
                  <a:pt x="34" y="32"/>
                </a:lnTo>
                <a:lnTo>
                  <a:pt x="35" y="32"/>
                </a:lnTo>
                <a:lnTo>
                  <a:pt x="35" y="32"/>
                </a:lnTo>
                <a:lnTo>
                  <a:pt x="36" y="32"/>
                </a:lnTo>
                <a:lnTo>
                  <a:pt x="37" y="32"/>
                </a:lnTo>
                <a:lnTo>
                  <a:pt x="37" y="32"/>
                </a:lnTo>
                <a:lnTo>
                  <a:pt x="39" y="33"/>
                </a:lnTo>
                <a:lnTo>
                  <a:pt x="39" y="33"/>
                </a:lnTo>
                <a:lnTo>
                  <a:pt x="39" y="34"/>
                </a:lnTo>
                <a:lnTo>
                  <a:pt x="40" y="34"/>
                </a:lnTo>
                <a:lnTo>
                  <a:pt x="41" y="34"/>
                </a:lnTo>
                <a:lnTo>
                  <a:pt x="41" y="34"/>
                </a:lnTo>
                <a:lnTo>
                  <a:pt x="42" y="34"/>
                </a:lnTo>
                <a:lnTo>
                  <a:pt x="44" y="34"/>
                </a:lnTo>
                <a:lnTo>
                  <a:pt x="44" y="34"/>
                </a:lnTo>
                <a:lnTo>
                  <a:pt x="44" y="36"/>
                </a:lnTo>
                <a:lnTo>
                  <a:pt x="44" y="37"/>
                </a:lnTo>
                <a:lnTo>
                  <a:pt x="44" y="38"/>
                </a:lnTo>
                <a:lnTo>
                  <a:pt x="45" y="38"/>
                </a:lnTo>
                <a:lnTo>
                  <a:pt x="45" y="39"/>
                </a:lnTo>
                <a:lnTo>
                  <a:pt x="46" y="39"/>
                </a:lnTo>
                <a:lnTo>
                  <a:pt x="46" y="39"/>
                </a:lnTo>
                <a:lnTo>
                  <a:pt x="46" y="41"/>
                </a:lnTo>
                <a:lnTo>
                  <a:pt x="46" y="41"/>
                </a:lnTo>
                <a:lnTo>
                  <a:pt x="46" y="41"/>
                </a:lnTo>
                <a:lnTo>
                  <a:pt x="46" y="42"/>
                </a:lnTo>
                <a:lnTo>
                  <a:pt x="46" y="43"/>
                </a:lnTo>
                <a:lnTo>
                  <a:pt x="46" y="43"/>
                </a:lnTo>
                <a:lnTo>
                  <a:pt x="46" y="45"/>
                </a:lnTo>
                <a:lnTo>
                  <a:pt x="46" y="46"/>
                </a:lnTo>
                <a:lnTo>
                  <a:pt x="46" y="46"/>
                </a:lnTo>
                <a:lnTo>
                  <a:pt x="46" y="47"/>
                </a:lnTo>
                <a:lnTo>
                  <a:pt x="46" y="48"/>
                </a:lnTo>
                <a:lnTo>
                  <a:pt x="46" y="48"/>
                </a:lnTo>
                <a:lnTo>
                  <a:pt x="46" y="50"/>
                </a:lnTo>
                <a:lnTo>
                  <a:pt x="46" y="51"/>
                </a:lnTo>
                <a:lnTo>
                  <a:pt x="47" y="51"/>
                </a:lnTo>
                <a:lnTo>
                  <a:pt x="49" y="51"/>
                </a:lnTo>
                <a:lnTo>
                  <a:pt x="49" y="52"/>
                </a:lnTo>
                <a:lnTo>
                  <a:pt x="49" y="52"/>
                </a:lnTo>
                <a:lnTo>
                  <a:pt x="50" y="53"/>
                </a:lnTo>
                <a:lnTo>
                  <a:pt x="50" y="53"/>
                </a:lnTo>
                <a:lnTo>
                  <a:pt x="51" y="55"/>
                </a:lnTo>
                <a:lnTo>
                  <a:pt x="51" y="56"/>
                </a:lnTo>
                <a:lnTo>
                  <a:pt x="52" y="56"/>
                </a:lnTo>
                <a:lnTo>
                  <a:pt x="54" y="56"/>
                </a:lnTo>
                <a:lnTo>
                  <a:pt x="54" y="56"/>
                </a:lnTo>
                <a:lnTo>
                  <a:pt x="54" y="57"/>
                </a:lnTo>
                <a:lnTo>
                  <a:pt x="54" y="57"/>
                </a:lnTo>
                <a:lnTo>
                  <a:pt x="55" y="58"/>
                </a:lnTo>
                <a:lnTo>
                  <a:pt x="56" y="58"/>
                </a:lnTo>
                <a:lnTo>
                  <a:pt x="58" y="58"/>
                </a:lnTo>
                <a:lnTo>
                  <a:pt x="58" y="58"/>
                </a:lnTo>
                <a:lnTo>
                  <a:pt x="58" y="60"/>
                </a:lnTo>
                <a:lnTo>
                  <a:pt x="58" y="60"/>
                </a:lnTo>
                <a:lnTo>
                  <a:pt x="58" y="61"/>
                </a:lnTo>
                <a:lnTo>
                  <a:pt x="59" y="62"/>
                </a:lnTo>
                <a:lnTo>
                  <a:pt x="60" y="62"/>
                </a:lnTo>
                <a:lnTo>
                  <a:pt x="60" y="62"/>
                </a:lnTo>
                <a:lnTo>
                  <a:pt x="60" y="63"/>
                </a:lnTo>
                <a:lnTo>
                  <a:pt x="61" y="62"/>
                </a:lnTo>
                <a:lnTo>
                  <a:pt x="63" y="63"/>
                </a:lnTo>
                <a:lnTo>
                  <a:pt x="63" y="63"/>
                </a:lnTo>
                <a:lnTo>
                  <a:pt x="64" y="65"/>
                </a:lnTo>
                <a:lnTo>
                  <a:pt x="64" y="65"/>
                </a:lnTo>
                <a:lnTo>
                  <a:pt x="65" y="65"/>
                </a:lnTo>
                <a:lnTo>
                  <a:pt x="65" y="66"/>
                </a:lnTo>
                <a:lnTo>
                  <a:pt x="65" y="67"/>
                </a:lnTo>
                <a:lnTo>
                  <a:pt x="65" y="67"/>
                </a:lnTo>
                <a:lnTo>
                  <a:pt x="66" y="68"/>
                </a:lnTo>
                <a:lnTo>
                  <a:pt x="68" y="67"/>
                </a:lnTo>
                <a:lnTo>
                  <a:pt x="68" y="67"/>
                </a:lnTo>
                <a:lnTo>
                  <a:pt x="69" y="68"/>
                </a:lnTo>
                <a:lnTo>
                  <a:pt x="69" y="70"/>
                </a:lnTo>
                <a:lnTo>
                  <a:pt x="70" y="70"/>
                </a:lnTo>
                <a:lnTo>
                  <a:pt x="70" y="70"/>
                </a:lnTo>
                <a:lnTo>
                  <a:pt x="70" y="71"/>
                </a:lnTo>
                <a:lnTo>
                  <a:pt x="70" y="72"/>
                </a:lnTo>
                <a:lnTo>
                  <a:pt x="71" y="72"/>
                </a:lnTo>
                <a:lnTo>
                  <a:pt x="71" y="74"/>
                </a:lnTo>
                <a:lnTo>
                  <a:pt x="73" y="75"/>
                </a:lnTo>
                <a:lnTo>
                  <a:pt x="73" y="76"/>
                </a:lnTo>
                <a:lnTo>
                  <a:pt x="73" y="76"/>
                </a:lnTo>
                <a:lnTo>
                  <a:pt x="73" y="77"/>
                </a:lnTo>
                <a:lnTo>
                  <a:pt x="73" y="79"/>
                </a:lnTo>
                <a:lnTo>
                  <a:pt x="73" y="79"/>
                </a:lnTo>
                <a:lnTo>
                  <a:pt x="73" y="80"/>
                </a:lnTo>
                <a:lnTo>
                  <a:pt x="73" y="81"/>
                </a:lnTo>
                <a:lnTo>
                  <a:pt x="73" y="81"/>
                </a:lnTo>
                <a:lnTo>
                  <a:pt x="73" y="82"/>
                </a:lnTo>
                <a:lnTo>
                  <a:pt x="73" y="84"/>
                </a:lnTo>
                <a:lnTo>
                  <a:pt x="73" y="84"/>
                </a:lnTo>
                <a:lnTo>
                  <a:pt x="74" y="84"/>
                </a:lnTo>
                <a:lnTo>
                  <a:pt x="75" y="85"/>
                </a:lnTo>
                <a:lnTo>
                  <a:pt x="75" y="86"/>
                </a:lnTo>
                <a:lnTo>
                  <a:pt x="76" y="86"/>
                </a:lnTo>
                <a:lnTo>
                  <a:pt x="74" y="86"/>
                </a:lnTo>
                <a:lnTo>
                  <a:pt x="73" y="86"/>
                </a:lnTo>
                <a:lnTo>
                  <a:pt x="73" y="86"/>
                </a:lnTo>
                <a:lnTo>
                  <a:pt x="71" y="86"/>
                </a:lnTo>
                <a:lnTo>
                  <a:pt x="71" y="86"/>
                </a:lnTo>
                <a:lnTo>
                  <a:pt x="70" y="87"/>
                </a:lnTo>
                <a:lnTo>
                  <a:pt x="70" y="89"/>
                </a:lnTo>
                <a:lnTo>
                  <a:pt x="70" y="89"/>
                </a:lnTo>
                <a:lnTo>
                  <a:pt x="70" y="89"/>
                </a:lnTo>
                <a:lnTo>
                  <a:pt x="69" y="89"/>
                </a:lnTo>
                <a:lnTo>
                  <a:pt x="68" y="89"/>
                </a:lnTo>
                <a:lnTo>
                  <a:pt x="68" y="89"/>
                </a:lnTo>
                <a:lnTo>
                  <a:pt x="66" y="89"/>
                </a:lnTo>
                <a:lnTo>
                  <a:pt x="65" y="89"/>
                </a:lnTo>
                <a:lnTo>
                  <a:pt x="64" y="89"/>
                </a:lnTo>
                <a:lnTo>
                  <a:pt x="63" y="90"/>
                </a:lnTo>
                <a:lnTo>
                  <a:pt x="63" y="91"/>
                </a:lnTo>
                <a:lnTo>
                  <a:pt x="63" y="91"/>
                </a:lnTo>
                <a:lnTo>
                  <a:pt x="63" y="91"/>
                </a:lnTo>
                <a:lnTo>
                  <a:pt x="60" y="91"/>
                </a:lnTo>
                <a:lnTo>
                  <a:pt x="60" y="91"/>
                </a:lnTo>
                <a:lnTo>
                  <a:pt x="60" y="91"/>
                </a:lnTo>
                <a:lnTo>
                  <a:pt x="59" y="91"/>
                </a:lnTo>
                <a:lnTo>
                  <a:pt x="58" y="91"/>
                </a:lnTo>
                <a:lnTo>
                  <a:pt x="58" y="92"/>
                </a:lnTo>
                <a:lnTo>
                  <a:pt x="56" y="94"/>
                </a:lnTo>
                <a:lnTo>
                  <a:pt x="56" y="95"/>
                </a:lnTo>
                <a:lnTo>
                  <a:pt x="55" y="95"/>
                </a:lnTo>
                <a:lnTo>
                  <a:pt x="55" y="95"/>
                </a:lnTo>
                <a:lnTo>
                  <a:pt x="54" y="96"/>
                </a:lnTo>
                <a:lnTo>
                  <a:pt x="54" y="97"/>
                </a:lnTo>
                <a:lnTo>
                  <a:pt x="54" y="97"/>
                </a:lnTo>
                <a:lnTo>
                  <a:pt x="52" y="97"/>
                </a:lnTo>
                <a:lnTo>
                  <a:pt x="51" y="97"/>
                </a:lnTo>
                <a:lnTo>
                  <a:pt x="51" y="97"/>
                </a:lnTo>
                <a:lnTo>
                  <a:pt x="50" y="97"/>
                </a:lnTo>
                <a:lnTo>
                  <a:pt x="49" y="97"/>
                </a:lnTo>
                <a:lnTo>
                  <a:pt x="49" y="99"/>
                </a:lnTo>
                <a:lnTo>
                  <a:pt x="49" y="100"/>
                </a:lnTo>
                <a:lnTo>
                  <a:pt x="49" y="100"/>
                </a:lnTo>
                <a:lnTo>
                  <a:pt x="49" y="100"/>
                </a:lnTo>
                <a:lnTo>
                  <a:pt x="49" y="101"/>
                </a:lnTo>
                <a:lnTo>
                  <a:pt x="47" y="102"/>
                </a:lnTo>
                <a:lnTo>
                  <a:pt x="47" y="102"/>
                </a:lnTo>
                <a:lnTo>
                  <a:pt x="47" y="104"/>
                </a:lnTo>
                <a:lnTo>
                  <a:pt x="47" y="105"/>
                </a:lnTo>
                <a:lnTo>
                  <a:pt x="46" y="105"/>
                </a:lnTo>
                <a:lnTo>
                  <a:pt x="46" y="105"/>
                </a:lnTo>
                <a:lnTo>
                  <a:pt x="45" y="105"/>
                </a:lnTo>
                <a:lnTo>
                  <a:pt x="44" y="105"/>
                </a:lnTo>
                <a:lnTo>
                  <a:pt x="44" y="105"/>
                </a:lnTo>
                <a:lnTo>
                  <a:pt x="44" y="106"/>
                </a:lnTo>
                <a:lnTo>
                  <a:pt x="44" y="108"/>
                </a:lnTo>
                <a:lnTo>
                  <a:pt x="44" y="108"/>
                </a:lnTo>
                <a:lnTo>
                  <a:pt x="44" y="108"/>
                </a:lnTo>
                <a:lnTo>
                  <a:pt x="42" y="109"/>
                </a:lnTo>
                <a:lnTo>
                  <a:pt x="42" y="110"/>
                </a:lnTo>
                <a:lnTo>
                  <a:pt x="42" y="110"/>
                </a:lnTo>
                <a:lnTo>
                  <a:pt x="41" y="110"/>
                </a:lnTo>
                <a:lnTo>
                  <a:pt x="41" y="111"/>
                </a:lnTo>
                <a:lnTo>
                  <a:pt x="41" y="113"/>
                </a:lnTo>
                <a:lnTo>
                  <a:pt x="41" y="114"/>
                </a:lnTo>
                <a:lnTo>
                  <a:pt x="40" y="114"/>
                </a:lnTo>
                <a:lnTo>
                  <a:pt x="39" y="114"/>
                </a:lnTo>
                <a:lnTo>
                  <a:pt x="39" y="114"/>
                </a:lnTo>
                <a:lnTo>
                  <a:pt x="40" y="115"/>
                </a:lnTo>
                <a:lnTo>
                  <a:pt x="40" y="116"/>
                </a:lnTo>
                <a:lnTo>
                  <a:pt x="40" y="116"/>
                </a:lnTo>
                <a:lnTo>
                  <a:pt x="40" y="118"/>
                </a:lnTo>
                <a:lnTo>
                  <a:pt x="40" y="119"/>
                </a:lnTo>
                <a:lnTo>
                  <a:pt x="41" y="119"/>
                </a:lnTo>
                <a:lnTo>
                  <a:pt x="41" y="119"/>
                </a:lnTo>
                <a:lnTo>
                  <a:pt x="40" y="119"/>
                </a:lnTo>
                <a:lnTo>
                  <a:pt x="39" y="120"/>
                </a:lnTo>
                <a:lnTo>
                  <a:pt x="39" y="120"/>
                </a:lnTo>
                <a:lnTo>
                  <a:pt x="39" y="121"/>
                </a:lnTo>
                <a:lnTo>
                  <a:pt x="37" y="121"/>
                </a:lnTo>
                <a:lnTo>
                  <a:pt x="36" y="121"/>
                </a:lnTo>
                <a:lnTo>
                  <a:pt x="36" y="120"/>
                </a:lnTo>
                <a:lnTo>
                  <a:pt x="36" y="119"/>
                </a:lnTo>
                <a:lnTo>
                  <a:pt x="35" y="119"/>
                </a:lnTo>
                <a:lnTo>
                  <a:pt x="35" y="118"/>
                </a:lnTo>
                <a:lnTo>
                  <a:pt x="35" y="116"/>
                </a:lnTo>
                <a:lnTo>
                  <a:pt x="34" y="116"/>
                </a:lnTo>
                <a:lnTo>
                  <a:pt x="34" y="116"/>
                </a:lnTo>
                <a:lnTo>
                  <a:pt x="32" y="116"/>
                </a:lnTo>
                <a:lnTo>
                  <a:pt x="32" y="116"/>
                </a:lnTo>
                <a:lnTo>
                  <a:pt x="31" y="116"/>
                </a:lnTo>
                <a:lnTo>
                  <a:pt x="30" y="115"/>
                </a:lnTo>
                <a:lnTo>
                  <a:pt x="30" y="115"/>
                </a:lnTo>
                <a:lnTo>
                  <a:pt x="30" y="114"/>
                </a:lnTo>
                <a:lnTo>
                  <a:pt x="29" y="114"/>
                </a:lnTo>
                <a:lnTo>
                  <a:pt x="29" y="113"/>
                </a:lnTo>
                <a:lnTo>
                  <a:pt x="27" y="113"/>
                </a:lnTo>
                <a:lnTo>
                  <a:pt x="27" y="111"/>
                </a:lnTo>
                <a:lnTo>
                  <a:pt x="26" y="110"/>
                </a:lnTo>
                <a:lnTo>
                  <a:pt x="26" y="110"/>
                </a:lnTo>
                <a:lnTo>
                  <a:pt x="27" y="110"/>
                </a:lnTo>
                <a:lnTo>
                  <a:pt x="27" y="109"/>
                </a:lnTo>
                <a:lnTo>
                  <a:pt x="27" y="108"/>
                </a:lnTo>
                <a:lnTo>
                  <a:pt x="27" y="108"/>
                </a:lnTo>
                <a:lnTo>
                  <a:pt x="27" y="106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7" y="104"/>
                </a:lnTo>
                <a:lnTo>
                  <a:pt x="27" y="102"/>
                </a:lnTo>
                <a:lnTo>
                  <a:pt x="26" y="102"/>
                </a:lnTo>
                <a:lnTo>
                  <a:pt x="25" y="102"/>
                </a:lnTo>
                <a:lnTo>
                  <a:pt x="25" y="101"/>
                </a:lnTo>
                <a:lnTo>
                  <a:pt x="25" y="101"/>
                </a:lnTo>
                <a:lnTo>
                  <a:pt x="24" y="100"/>
                </a:lnTo>
                <a:lnTo>
                  <a:pt x="22" y="100"/>
                </a:lnTo>
                <a:lnTo>
                  <a:pt x="22" y="100"/>
                </a:lnTo>
                <a:lnTo>
                  <a:pt x="21" y="100"/>
                </a:lnTo>
                <a:lnTo>
                  <a:pt x="21" y="101"/>
                </a:lnTo>
                <a:lnTo>
                  <a:pt x="20" y="102"/>
                </a:lnTo>
                <a:lnTo>
                  <a:pt x="20" y="102"/>
                </a:lnTo>
                <a:lnTo>
                  <a:pt x="20" y="104"/>
                </a:lnTo>
                <a:lnTo>
                  <a:pt x="18" y="102"/>
                </a:lnTo>
                <a:lnTo>
                  <a:pt x="17" y="104"/>
                </a:lnTo>
                <a:lnTo>
                  <a:pt x="16" y="104"/>
                </a:lnTo>
                <a:lnTo>
                  <a:pt x="16" y="104"/>
                </a:lnTo>
                <a:lnTo>
                  <a:pt x="15" y="102"/>
                </a:lnTo>
                <a:lnTo>
                  <a:pt x="13" y="102"/>
                </a:lnTo>
                <a:lnTo>
                  <a:pt x="13" y="102"/>
                </a:lnTo>
                <a:lnTo>
                  <a:pt x="13" y="101"/>
                </a:lnTo>
                <a:lnTo>
                  <a:pt x="13" y="100"/>
                </a:lnTo>
                <a:lnTo>
                  <a:pt x="13" y="100"/>
                </a:lnTo>
                <a:lnTo>
                  <a:pt x="13" y="99"/>
                </a:lnTo>
                <a:lnTo>
                  <a:pt x="13" y="97"/>
                </a:lnTo>
                <a:lnTo>
                  <a:pt x="13" y="97"/>
                </a:lnTo>
                <a:lnTo>
                  <a:pt x="13" y="96"/>
                </a:lnTo>
                <a:lnTo>
                  <a:pt x="13" y="95"/>
                </a:lnTo>
                <a:lnTo>
                  <a:pt x="13" y="95"/>
                </a:lnTo>
                <a:lnTo>
                  <a:pt x="13" y="94"/>
                </a:lnTo>
                <a:lnTo>
                  <a:pt x="13" y="92"/>
                </a:lnTo>
                <a:lnTo>
                  <a:pt x="15" y="91"/>
                </a:lnTo>
                <a:lnTo>
                  <a:pt x="16" y="91"/>
                </a:lnTo>
                <a:lnTo>
                  <a:pt x="16" y="90"/>
                </a:lnTo>
                <a:lnTo>
                  <a:pt x="16" y="90"/>
                </a:lnTo>
                <a:lnTo>
                  <a:pt x="16" y="90"/>
                </a:lnTo>
                <a:lnTo>
                  <a:pt x="16" y="90"/>
                </a:lnTo>
                <a:lnTo>
                  <a:pt x="17" y="90"/>
                </a:lnTo>
                <a:lnTo>
                  <a:pt x="17" y="89"/>
                </a:lnTo>
                <a:lnTo>
                  <a:pt x="18" y="89"/>
                </a:lnTo>
                <a:lnTo>
                  <a:pt x="17" y="87"/>
                </a:lnTo>
                <a:lnTo>
                  <a:pt x="17" y="87"/>
                </a:lnTo>
                <a:lnTo>
                  <a:pt x="16" y="86"/>
                </a:lnTo>
                <a:lnTo>
                  <a:pt x="16" y="86"/>
                </a:lnTo>
                <a:lnTo>
                  <a:pt x="16" y="85"/>
                </a:lnTo>
                <a:lnTo>
                  <a:pt x="16" y="85"/>
                </a:lnTo>
                <a:lnTo>
                  <a:pt x="16" y="84"/>
                </a:lnTo>
                <a:lnTo>
                  <a:pt x="16" y="84"/>
                </a:lnTo>
                <a:lnTo>
                  <a:pt x="17" y="82"/>
                </a:lnTo>
                <a:lnTo>
                  <a:pt x="16" y="81"/>
                </a:lnTo>
                <a:lnTo>
                  <a:pt x="16" y="81"/>
                </a:lnTo>
                <a:lnTo>
                  <a:pt x="16" y="81"/>
                </a:lnTo>
                <a:lnTo>
                  <a:pt x="16" y="81"/>
                </a:lnTo>
                <a:lnTo>
                  <a:pt x="17" y="80"/>
                </a:lnTo>
                <a:lnTo>
                  <a:pt x="17" y="79"/>
                </a:lnTo>
                <a:lnTo>
                  <a:pt x="18" y="79"/>
                </a:lnTo>
                <a:lnTo>
                  <a:pt x="18" y="79"/>
                </a:lnTo>
                <a:lnTo>
                  <a:pt x="20" y="79"/>
                </a:lnTo>
                <a:lnTo>
                  <a:pt x="20" y="79"/>
                </a:lnTo>
                <a:lnTo>
                  <a:pt x="20" y="79"/>
                </a:lnTo>
                <a:lnTo>
                  <a:pt x="21" y="79"/>
                </a:lnTo>
                <a:lnTo>
                  <a:pt x="21" y="79"/>
                </a:lnTo>
                <a:lnTo>
                  <a:pt x="22" y="79"/>
                </a:lnTo>
                <a:lnTo>
                  <a:pt x="22" y="79"/>
                </a:lnTo>
                <a:lnTo>
                  <a:pt x="25" y="77"/>
                </a:lnTo>
                <a:lnTo>
                  <a:pt x="25" y="77"/>
                </a:lnTo>
                <a:lnTo>
                  <a:pt x="25" y="77"/>
                </a:lnTo>
                <a:lnTo>
                  <a:pt x="26" y="77"/>
                </a:lnTo>
                <a:lnTo>
                  <a:pt x="27" y="77"/>
                </a:lnTo>
                <a:lnTo>
                  <a:pt x="27" y="79"/>
                </a:lnTo>
                <a:lnTo>
                  <a:pt x="27" y="79"/>
                </a:lnTo>
                <a:lnTo>
                  <a:pt x="27" y="79"/>
                </a:lnTo>
                <a:lnTo>
                  <a:pt x="29" y="80"/>
                </a:lnTo>
                <a:lnTo>
                  <a:pt x="29" y="79"/>
                </a:lnTo>
                <a:lnTo>
                  <a:pt x="30" y="79"/>
                </a:lnTo>
                <a:lnTo>
                  <a:pt x="30" y="79"/>
                </a:lnTo>
                <a:lnTo>
                  <a:pt x="30" y="79"/>
                </a:lnTo>
                <a:lnTo>
                  <a:pt x="30" y="77"/>
                </a:lnTo>
                <a:lnTo>
                  <a:pt x="30" y="76"/>
                </a:lnTo>
                <a:lnTo>
                  <a:pt x="30" y="76"/>
                </a:lnTo>
                <a:lnTo>
                  <a:pt x="30" y="76"/>
                </a:lnTo>
                <a:lnTo>
                  <a:pt x="30" y="75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1" y="74"/>
                </a:lnTo>
                <a:lnTo>
                  <a:pt x="32" y="75"/>
                </a:lnTo>
                <a:lnTo>
                  <a:pt x="32" y="75"/>
                </a:lnTo>
                <a:lnTo>
                  <a:pt x="32" y="74"/>
                </a:lnTo>
                <a:lnTo>
                  <a:pt x="32" y="72"/>
                </a:lnTo>
                <a:lnTo>
                  <a:pt x="32" y="72"/>
                </a:lnTo>
                <a:lnTo>
                  <a:pt x="32" y="71"/>
                </a:lnTo>
                <a:lnTo>
                  <a:pt x="31" y="70"/>
                </a:lnTo>
                <a:lnTo>
                  <a:pt x="31" y="70"/>
                </a:lnTo>
                <a:lnTo>
                  <a:pt x="31" y="68"/>
                </a:lnTo>
                <a:lnTo>
                  <a:pt x="31" y="68"/>
                </a:lnTo>
                <a:lnTo>
                  <a:pt x="31" y="67"/>
                </a:lnTo>
                <a:lnTo>
                  <a:pt x="31" y="67"/>
                </a:lnTo>
                <a:lnTo>
                  <a:pt x="31" y="66"/>
                </a:lnTo>
                <a:lnTo>
                  <a:pt x="30" y="65"/>
                </a:lnTo>
                <a:lnTo>
                  <a:pt x="30" y="65"/>
                </a:lnTo>
                <a:lnTo>
                  <a:pt x="30" y="63"/>
                </a:lnTo>
                <a:lnTo>
                  <a:pt x="30" y="63"/>
                </a:lnTo>
                <a:lnTo>
                  <a:pt x="30" y="62"/>
                </a:lnTo>
                <a:lnTo>
                  <a:pt x="30" y="62"/>
                </a:lnTo>
                <a:lnTo>
                  <a:pt x="30" y="61"/>
                </a:lnTo>
                <a:lnTo>
                  <a:pt x="30" y="60"/>
                </a:lnTo>
                <a:lnTo>
                  <a:pt x="30" y="60"/>
                </a:lnTo>
                <a:lnTo>
                  <a:pt x="30" y="58"/>
                </a:lnTo>
                <a:lnTo>
                  <a:pt x="30" y="58"/>
                </a:lnTo>
                <a:lnTo>
                  <a:pt x="30" y="57"/>
                </a:lnTo>
                <a:lnTo>
                  <a:pt x="30" y="57"/>
                </a:lnTo>
                <a:lnTo>
                  <a:pt x="30" y="56"/>
                </a:lnTo>
                <a:lnTo>
                  <a:pt x="30" y="56"/>
                </a:lnTo>
                <a:lnTo>
                  <a:pt x="31" y="56"/>
                </a:lnTo>
                <a:lnTo>
                  <a:pt x="32" y="55"/>
                </a:lnTo>
                <a:lnTo>
                  <a:pt x="32" y="53"/>
                </a:lnTo>
                <a:lnTo>
                  <a:pt x="32" y="53"/>
                </a:lnTo>
                <a:lnTo>
                  <a:pt x="32" y="52"/>
                </a:lnTo>
                <a:lnTo>
                  <a:pt x="32" y="51"/>
                </a:lnTo>
                <a:lnTo>
                  <a:pt x="32" y="51"/>
                </a:lnTo>
                <a:lnTo>
                  <a:pt x="34" y="51"/>
                </a:lnTo>
                <a:lnTo>
                  <a:pt x="32" y="50"/>
                </a:lnTo>
                <a:lnTo>
                  <a:pt x="32" y="50"/>
                </a:lnTo>
                <a:lnTo>
                  <a:pt x="35" y="48"/>
                </a:lnTo>
                <a:lnTo>
                  <a:pt x="34" y="48"/>
                </a:lnTo>
                <a:lnTo>
                  <a:pt x="32" y="48"/>
                </a:lnTo>
                <a:lnTo>
                  <a:pt x="32" y="48"/>
                </a:lnTo>
                <a:lnTo>
                  <a:pt x="32" y="48"/>
                </a:lnTo>
                <a:lnTo>
                  <a:pt x="31" y="48"/>
                </a:lnTo>
                <a:lnTo>
                  <a:pt x="31" y="48"/>
                </a:lnTo>
                <a:lnTo>
                  <a:pt x="31" y="47"/>
                </a:lnTo>
                <a:lnTo>
                  <a:pt x="31" y="46"/>
                </a:lnTo>
                <a:lnTo>
                  <a:pt x="32" y="46"/>
                </a:lnTo>
                <a:lnTo>
                  <a:pt x="32" y="46"/>
                </a:lnTo>
                <a:lnTo>
                  <a:pt x="32" y="46"/>
                </a:lnTo>
                <a:lnTo>
                  <a:pt x="31" y="46"/>
                </a:lnTo>
                <a:lnTo>
                  <a:pt x="30" y="46"/>
                </a:lnTo>
                <a:lnTo>
                  <a:pt x="30" y="46"/>
                </a:lnTo>
                <a:lnTo>
                  <a:pt x="30" y="45"/>
                </a:lnTo>
                <a:lnTo>
                  <a:pt x="30" y="43"/>
                </a:lnTo>
                <a:lnTo>
                  <a:pt x="30" y="43"/>
                </a:lnTo>
                <a:lnTo>
                  <a:pt x="30" y="43"/>
                </a:lnTo>
                <a:lnTo>
                  <a:pt x="30" y="43"/>
                </a:lnTo>
                <a:lnTo>
                  <a:pt x="29" y="43"/>
                </a:lnTo>
                <a:lnTo>
                  <a:pt x="29" y="43"/>
                </a:lnTo>
                <a:lnTo>
                  <a:pt x="27" y="43"/>
                </a:lnTo>
                <a:lnTo>
                  <a:pt x="27" y="42"/>
                </a:lnTo>
                <a:lnTo>
                  <a:pt x="27" y="43"/>
                </a:lnTo>
                <a:lnTo>
                  <a:pt x="26" y="42"/>
                </a:lnTo>
                <a:lnTo>
                  <a:pt x="26" y="41"/>
                </a:lnTo>
                <a:lnTo>
                  <a:pt x="26" y="41"/>
                </a:lnTo>
                <a:lnTo>
                  <a:pt x="25" y="41"/>
                </a:lnTo>
                <a:lnTo>
                  <a:pt x="25" y="41"/>
                </a:lnTo>
                <a:lnTo>
                  <a:pt x="25" y="41"/>
                </a:lnTo>
                <a:lnTo>
                  <a:pt x="24" y="41"/>
                </a:lnTo>
                <a:lnTo>
                  <a:pt x="24" y="42"/>
                </a:lnTo>
                <a:lnTo>
                  <a:pt x="22" y="41"/>
                </a:lnTo>
                <a:lnTo>
                  <a:pt x="22" y="41"/>
                </a:lnTo>
                <a:lnTo>
                  <a:pt x="22" y="39"/>
                </a:lnTo>
                <a:lnTo>
                  <a:pt x="22" y="39"/>
                </a:lnTo>
                <a:lnTo>
                  <a:pt x="21" y="39"/>
                </a:lnTo>
                <a:lnTo>
                  <a:pt x="20" y="39"/>
                </a:lnTo>
                <a:lnTo>
                  <a:pt x="20" y="39"/>
                </a:lnTo>
                <a:lnTo>
                  <a:pt x="20" y="39"/>
                </a:lnTo>
                <a:lnTo>
                  <a:pt x="18" y="39"/>
                </a:lnTo>
                <a:lnTo>
                  <a:pt x="18" y="38"/>
                </a:lnTo>
                <a:lnTo>
                  <a:pt x="18" y="37"/>
                </a:lnTo>
                <a:lnTo>
                  <a:pt x="17" y="36"/>
                </a:lnTo>
                <a:lnTo>
                  <a:pt x="17" y="34"/>
                </a:lnTo>
                <a:lnTo>
                  <a:pt x="16" y="34"/>
                </a:lnTo>
                <a:lnTo>
                  <a:pt x="16" y="34"/>
                </a:lnTo>
                <a:lnTo>
                  <a:pt x="16" y="34"/>
                </a:lnTo>
                <a:lnTo>
                  <a:pt x="15" y="34"/>
                </a:lnTo>
                <a:lnTo>
                  <a:pt x="15" y="34"/>
                </a:lnTo>
                <a:lnTo>
                  <a:pt x="13" y="33"/>
                </a:lnTo>
                <a:lnTo>
                  <a:pt x="13" y="33"/>
                </a:lnTo>
                <a:lnTo>
                  <a:pt x="13" y="32"/>
                </a:lnTo>
                <a:lnTo>
                  <a:pt x="13" y="32"/>
                </a:lnTo>
                <a:lnTo>
                  <a:pt x="12" y="33"/>
                </a:lnTo>
                <a:lnTo>
                  <a:pt x="12" y="33"/>
                </a:lnTo>
                <a:lnTo>
                  <a:pt x="11" y="33"/>
                </a:lnTo>
                <a:lnTo>
                  <a:pt x="11" y="34"/>
                </a:lnTo>
                <a:lnTo>
                  <a:pt x="11" y="34"/>
                </a:lnTo>
                <a:lnTo>
                  <a:pt x="10" y="34"/>
                </a:lnTo>
                <a:lnTo>
                  <a:pt x="10" y="33"/>
                </a:lnTo>
                <a:lnTo>
                  <a:pt x="10" y="33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6" y="34"/>
                </a:lnTo>
                <a:lnTo>
                  <a:pt x="6" y="34"/>
                </a:lnTo>
                <a:lnTo>
                  <a:pt x="6" y="34"/>
                </a:lnTo>
                <a:lnTo>
                  <a:pt x="5" y="34"/>
                </a:lnTo>
                <a:lnTo>
                  <a:pt x="5" y="34"/>
                </a:lnTo>
                <a:lnTo>
                  <a:pt x="5" y="34"/>
                </a:lnTo>
                <a:lnTo>
                  <a:pt x="3" y="33"/>
                </a:lnTo>
                <a:lnTo>
                  <a:pt x="3" y="33"/>
                </a:lnTo>
                <a:lnTo>
                  <a:pt x="3" y="33"/>
                </a:lnTo>
                <a:lnTo>
                  <a:pt x="3" y="32"/>
                </a:lnTo>
                <a:lnTo>
                  <a:pt x="3" y="32"/>
                </a:lnTo>
                <a:lnTo>
                  <a:pt x="3" y="32"/>
                </a:lnTo>
                <a:lnTo>
                  <a:pt x="3" y="32"/>
                </a:lnTo>
                <a:lnTo>
                  <a:pt x="3" y="31"/>
                </a:lnTo>
                <a:lnTo>
                  <a:pt x="3" y="29"/>
                </a:lnTo>
                <a:lnTo>
                  <a:pt x="3" y="29"/>
                </a:lnTo>
                <a:lnTo>
                  <a:pt x="2" y="28"/>
                </a:lnTo>
                <a:lnTo>
                  <a:pt x="2" y="27"/>
                </a:lnTo>
                <a:lnTo>
                  <a:pt x="2" y="26"/>
                </a:lnTo>
                <a:lnTo>
                  <a:pt x="1" y="26"/>
                </a:lnTo>
                <a:lnTo>
                  <a:pt x="1" y="24"/>
                </a:lnTo>
                <a:lnTo>
                  <a:pt x="1" y="24"/>
                </a:lnTo>
                <a:lnTo>
                  <a:pt x="1" y="23"/>
                </a:lnTo>
                <a:lnTo>
                  <a:pt x="0" y="23"/>
                </a:lnTo>
                <a:lnTo>
                  <a:pt x="1" y="22"/>
                </a:lnTo>
                <a:lnTo>
                  <a:pt x="0" y="22"/>
                </a:lnTo>
                <a:lnTo>
                  <a:pt x="0" y="21"/>
                </a:lnTo>
                <a:lnTo>
                  <a:pt x="1" y="19"/>
                </a:lnTo>
                <a:lnTo>
                  <a:pt x="1" y="19"/>
                </a:lnTo>
                <a:lnTo>
                  <a:pt x="2" y="19"/>
                </a:lnTo>
                <a:lnTo>
                  <a:pt x="2" y="19"/>
                </a:lnTo>
                <a:lnTo>
                  <a:pt x="2" y="18"/>
                </a:lnTo>
                <a:lnTo>
                  <a:pt x="1" y="17"/>
                </a:lnTo>
                <a:lnTo>
                  <a:pt x="1" y="17"/>
                </a:lnTo>
                <a:lnTo>
                  <a:pt x="1" y="16"/>
                </a:lnTo>
                <a:lnTo>
                  <a:pt x="1" y="16"/>
                </a:lnTo>
                <a:lnTo>
                  <a:pt x="1" y="14"/>
                </a:lnTo>
                <a:lnTo>
                  <a:pt x="1" y="14"/>
                </a:lnTo>
                <a:lnTo>
                  <a:pt x="2" y="14"/>
                </a:lnTo>
                <a:lnTo>
                  <a:pt x="2" y="16"/>
                </a:lnTo>
                <a:lnTo>
                  <a:pt x="3" y="16"/>
                </a:lnTo>
                <a:lnTo>
                  <a:pt x="3" y="17"/>
                </a:lnTo>
                <a:lnTo>
                  <a:pt x="3" y="17"/>
                </a:lnTo>
                <a:lnTo>
                  <a:pt x="5" y="17"/>
                </a:lnTo>
                <a:lnTo>
                  <a:pt x="5" y="17"/>
                </a:lnTo>
                <a:lnTo>
                  <a:pt x="3" y="16"/>
                </a:lnTo>
                <a:lnTo>
                  <a:pt x="3" y="16"/>
                </a:lnTo>
                <a:lnTo>
                  <a:pt x="3" y="14"/>
                </a:lnTo>
                <a:lnTo>
                  <a:pt x="3" y="13"/>
                </a:lnTo>
                <a:lnTo>
                  <a:pt x="3" y="13"/>
                </a:lnTo>
                <a:lnTo>
                  <a:pt x="3" y="12"/>
                </a:lnTo>
                <a:lnTo>
                  <a:pt x="5" y="12"/>
                </a:lnTo>
                <a:lnTo>
                  <a:pt x="6" y="12"/>
                </a:lnTo>
                <a:lnTo>
                  <a:pt x="6" y="12"/>
                </a:lnTo>
                <a:lnTo>
                  <a:pt x="7" y="12"/>
                </a:lnTo>
                <a:lnTo>
                  <a:pt x="8" y="12"/>
                </a:lnTo>
                <a:lnTo>
                  <a:pt x="8" y="13"/>
                </a:lnTo>
                <a:lnTo>
                  <a:pt x="8" y="13"/>
                </a:lnTo>
                <a:lnTo>
                  <a:pt x="8" y="14"/>
                </a:lnTo>
                <a:lnTo>
                  <a:pt x="10" y="14"/>
                </a:lnTo>
                <a:lnTo>
                  <a:pt x="10" y="13"/>
                </a:lnTo>
                <a:lnTo>
                  <a:pt x="11" y="12"/>
                </a:lnTo>
                <a:lnTo>
                  <a:pt x="11" y="12"/>
                </a:lnTo>
                <a:lnTo>
                  <a:pt x="11" y="12"/>
                </a:lnTo>
                <a:lnTo>
                  <a:pt x="11" y="11"/>
                </a:lnTo>
                <a:lnTo>
                  <a:pt x="11" y="11"/>
                </a:lnTo>
                <a:lnTo>
                  <a:pt x="11" y="9"/>
                </a:lnTo>
                <a:lnTo>
                  <a:pt x="11" y="9"/>
                </a:lnTo>
                <a:lnTo>
                  <a:pt x="11" y="8"/>
                </a:lnTo>
                <a:lnTo>
                  <a:pt x="11" y="8"/>
                </a:lnTo>
                <a:lnTo>
                  <a:pt x="11" y="7"/>
                </a:lnTo>
                <a:lnTo>
                  <a:pt x="11" y="5"/>
                </a:lnTo>
                <a:lnTo>
                  <a:pt x="11" y="5"/>
                </a:lnTo>
                <a:lnTo>
                  <a:pt x="11" y="4"/>
                </a:lnTo>
                <a:lnTo>
                  <a:pt x="11" y="3"/>
                </a:lnTo>
                <a:lnTo>
                  <a:pt x="10" y="3"/>
                </a:lnTo>
                <a:lnTo>
                  <a:pt x="10" y="2"/>
                </a:lnTo>
                <a:lnTo>
                  <a:pt x="11" y="2"/>
                </a:lnTo>
                <a:lnTo>
                  <a:pt x="11" y="2"/>
                </a:lnTo>
                <a:lnTo>
                  <a:pt x="12" y="2"/>
                </a:lnTo>
                <a:lnTo>
                  <a:pt x="12" y="2"/>
                </a:lnTo>
                <a:lnTo>
                  <a:pt x="12" y="3"/>
                </a:lnTo>
                <a:lnTo>
                  <a:pt x="13" y="3"/>
                </a:lnTo>
                <a:lnTo>
                  <a:pt x="13" y="4"/>
                </a:lnTo>
                <a:lnTo>
                  <a:pt x="13" y="4"/>
                </a:lnTo>
                <a:lnTo>
                  <a:pt x="15" y="3"/>
                </a:lnTo>
                <a:lnTo>
                  <a:pt x="15" y="3"/>
                </a:lnTo>
                <a:lnTo>
                  <a:pt x="15" y="2"/>
                </a:lnTo>
                <a:lnTo>
                  <a:pt x="15" y="0"/>
                </a:lnTo>
                <a:lnTo>
                  <a:pt x="16" y="0"/>
                </a:lnTo>
                <a:lnTo>
                  <a:pt x="16" y="0"/>
                </a:lnTo>
                <a:lnTo>
                  <a:pt x="17" y="0"/>
                </a:lnTo>
                <a:lnTo>
                  <a:pt x="17" y="0"/>
                </a:lnTo>
                <a:lnTo>
                  <a:pt x="18" y="0"/>
                </a:lnTo>
                <a:lnTo>
                  <a:pt x="20" y="2"/>
                </a:lnTo>
                <a:lnTo>
                  <a:pt x="20" y="3"/>
                </a:lnTo>
                <a:lnTo>
                  <a:pt x="20" y="3"/>
                </a:lnTo>
                <a:lnTo>
                  <a:pt x="20" y="3"/>
                </a:lnTo>
                <a:lnTo>
                  <a:pt x="21" y="3"/>
                </a:lnTo>
                <a:lnTo>
                  <a:pt x="22" y="3"/>
                </a:lnTo>
                <a:lnTo>
                  <a:pt x="22" y="3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91" name="Freeform 581" hidden="1">
            <a:extLst>
              <a:ext uri="{FF2B5EF4-FFF2-40B4-BE49-F238E27FC236}">
                <a16:creationId xmlns:a16="http://schemas.microsoft.com/office/drawing/2014/main" id="{250D7C63-0B8C-4CFA-9673-83FB51FA5398}"/>
              </a:ext>
            </a:extLst>
          </p:cNvPr>
          <p:cNvSpPr>
            <a:spLocks/>
          </p:cNvSpPr>
          <p:nvPr/>
        </p:nvSpPr>
        <p:spPr bwMode="auto">
          <a:xfrm>
            <a:off x="7883245" y="45723"/>
            <a:ext cx="8515832" cy="8338189"/>
          </a:xfrm>
          <a:custGeom>
            <a:avLst/>
            <a:gdLst>
              <a:gd name="T0" fmla="*/ 69 w 767"/>
              <a:gd name="T1" fmla="*/ 77 h 751"/>
              <a:gd name="T2" fmla="*/ 109 w 767"/>
              <a:gd name="T3" fmla="*/ 54 h 751"/>
              <a:gd name="T4" fmla="*/ 171 w 767"/>
              <a:gd name="T5" fmla="*/ 111 h 751"/>
              <a:gd name="T6" fmla="*/ 181 w 767"/>
              <a:gd name="T7" fmla="*/ 147 h 751"/>
              <a:gd name="T8" fmla="*/ 235 w 767"/>
              <a:gd name="T9" fmla="*/ 181 h 751"/>
              <a:gd name="T10" fmla="*/ 282 w 767"/>
              <a:gd name="T11" fmla="*/ 191 h 751"/>
              <a:gd name="T12" fmla="*/ 341 w 767"/>
              <a:gd name="T13" fmla="*/ 214 h 751"/>
              <a:gd name="T14" fmla="*/ 395 w 767"/>
              <a:gd name="T15" fmla="*/ 230 h 751"/>
              <a:gd name="T16" fmla="*/ 449 w 767"/>
              <a:gd name="T17" fmla="*/ 273 h 751"/>
              <a:gd name="T18" fmla="*/ 523 w 767"/>
              <a:gd name="T19" fmla="*/ 300 h 751"/>
              <a:gd name="T20" fmla="*/ 582 w 767"/>
              <a:gd name="T21" fmla="*/ 336 h 751"/>
              <a:gd name="T22" fmla="*/ 647 w 767"/>
              <a:gd name="T23" fmla="*/ 337 h 751"/>
              <a:gd name="T24" fmla="*/ 695 w 767"/>
              <a:gd name="T25" fmla="*/ 377 h 751"/>
              <a:gd name="T26" fmla="*/ 729 w 767"/>
              <a:gd name="T27" fmla="*/ 417 h 751"/>
              <a:gd name="T28" fmla="*/ 708 w 767"/>
              <a:gd name="T29" fmla="*/ 446 h 751"/>
              <a:gd name="T30" fmla="*/ 717 w 767"/>
              <a:gd name="T31" fmla="*/ 480 h 751"/>
              <a:gd name="T32" fmla="*/ 749 w 767"/>
              <a:gd name="T33" fmla="*/ 521 h 751"/>
              <a:gd name="T34" fmla="*/ 738 w 767"/>
              <a:gd name="T35" fmla="*/ 535 h 751"/>
              <a:gd name="T36" fmla="*/ 684 w 767"/>
              <a:gd name="T37" fmla="*/ 568 h 751"/>
              <a:gd name="T38" fmla="*/ 637 w 767"/>
              <a:gd name="T39" fmla="*/ 616 h 751"/>
              <a:gd name="T40" fmla="*/ 643 w 767"/>
              <a:gd name="T41" fmla="*/ 680 h 751"/>
              <a:gd name="T42" fmla="*/ 630 w 767"/>
              <a:gd name="T43" fmla="*/ 738 h 751"/>
              <a:gd name="T44" fmla="*/ 580 w 767"/>
              <a:gd name="T45" fmla="*/ 735 h 751"/>
              <a:gd name="T46" fmla="*/ 575 w 767"/>
              <a:gd name="T47" fmla="*/ 695 h 751"/>
              <a:gd name="T48" fmla="*/ 565 w 767"/>
              <a:gd name="T49" fmla="*/ 660 h 751"/>
              <a:gd name="T50" fmla="*/ 526 w 767"/>
              <a:gd name="T51" fmla="*/ 649 h 751"/>
              <a:gd name="T52" fmla="*/ 475 w 767"/>
              <a:gd name="T53" fmla="*/ 618 h 751"/>
              <a:gd name="T54" fmla="*/ 439 w 767"/>
              <a:gd name="T55" fmla="*/ 611 h 751"/>
              <a:gd name="T56" fmla="*/ 403 w 767"/>
              <a:gd name="T57" fmla="*/ 631 h 751"/>
              <a:gd name="T58" fmla="*/ 379 w 767"/>
              <a:gd name="T59" fmla="*/ 612 h 751"/>
              <a:gd name="T60" fmla="*/ 350 w 767"/>
              <a:gd name="T61" fmla="*/ 616 h 751"/>
              <a:gd name="T62" fmla="*/ 325 w 767"/>
              <a:gd name="T63" fmla="*/ 626 h 751"/>
              <a:gd name="T64" fmla="*/ 310 w 767"/>
              <a:gd name="T65" fmla="*/ 583 h 751"/>
              <a:gd name="T66" fmla="*/ 263 w 767"/>
              <a:gd name="T67" fmla="*/ 611 h 751"/>
              <a:gd name="T68" fmla="*/ 235 w 767"/>
              <a:gd name="T69" fmla="*/ 596 h 751"/>
              <a:gd name="T70" fmla="*/ 216 w 767"/>
              <a:gd name="T71" fmla="*/ 610 h 751"/>
              <a:gd name="T72" fmla="*/ 187 w 767"/>
              <a:gd name="T73" fmla="*/ 594 h 751"/>
              <a:gd name="T74" fmla="*/ 171 w 767"/>
              <a:gd name="T75" fmla="*/ 594 h 751"/>
              <a:gd name="T76" fmla="*/ 177 w 767"/>
              <a:gd name="T77" fmla="*/ 565 h 751"/>
              <a:gd name="T78" fmla="*/ 157 w 767"/>
              <a:gd name="T79" fmla="*/ 577 h 751"/>
              <a:gd name="T80" fmla="*/ 152 w 767"/>
              <a:gd name="T81" fmla="*/ 616 h 751"/>
              <a:gd name="T82" fmla="*/ 165 w 767"/>
              <a:gd name="T83" fmla="*/ 669 h 751"/>
              <a:gd name="T84" fmla="*/ 187 w 767"/>
              <a:gd name="T85" fmla="*/ 684 h 751"/>
              <a:gd name="T86" fmla="*/ 160 w 767"/>
              <a:gd name="T87" fmla="*/ 709 h 751"/>
              <a:gd name="T88" fmla="*/ 124 w 767"/>
              <a:gd name="T89" fmla="*/ 705 h 751"/>
              <a:gd name="T90" fmla="*/ 104 w 767"/>
              <a:gd name="T91" fmla="*/ 635 h 751"/>
              <a:gd name="T92" fmla="*/ 117 w 767"/>
              <a:gd name="T93" fmla="*/ 588 h 751"/>
              <a:gd name="T94" fmla="*/ 145 w 767"/>
              <a:gd name="T95" fmla="*/ 558 h 751"/>
              <a:gd name="T96" fmla="*/ 166 w 767"/>
              <a:gd name="T97" fmla="*/ 529 h 751"/>
              <a:gd name="T98" fmla="*/ 185 w 767"/>
              <a:gd name="T99" fmla="*/ 496 h 751"/>
              <a:gd name="T100" fmla="*/ 201 w 767"/>
              <a:gd name="T101" fmla="*/ 472 h 751"/>
              <a:gd name="T102" fmla="*/ 179 w 767"/>
              <a:gd name="T103" fmla="*/ 428 h 751"/>
              <a:gd name="T104" fmla="*/ 127 w 767"/>
              <a:gd name="T105" fmla="*/ 416 h 751"/>
              <a:gd name="T106" fmla="*/ 98 w 767"/>
              <a:gd name="T107" fmla="*/ 404 h 751"/>
              <a:gd name="T108" fmla="*/ 35 w 767"/>
              <a:gd name="T109" fmla="*/ 413 h 751"/>
              <a:gd name="T110" fmla="*/ 55 w 767"/>
              <a:gd name="T111" fmla="*/ 392 h 751"/>
              <a:gd name="T112" fmla="*/ 44 w 767"/>
              <a:gd name="T113" fmla="*/ 356 h 751"/>
              <a:gd name="T114" fmla="*/ 12 w 767"/>
              <a:gd name="T115" fmla="*/ 300 h 751"/>
              <a:gd name="T116" fmla="*/ 41 w 767"/>
              <a:gd name="T117" fmla="*/ 262 h 751"/>
              <a:gd name="T118" fmla="*/ 34 w 767"/>
              <a:gd name="T119" fmla="*/ 230 h 751"/>
              <a:gd name="T120" fmla="*/ 14 w 767"/>
              <a:gd name="T121" fmla="*/ 184 h 751"/>
              <a:gd name="T122" fmla="*/ 3 w 767"/>
              <a:gd name="T123" fmla="*/ 118 h 751"/>
              <a:gd name="T124" fmla="*/ 19 w 767"/>
              <a:gd name="T125" fmla="*/ 45 h 7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7" h="751">
                <a:moveTo>
                  <a:pt x="60" y="2"/>
                </a:moveTo>
                <a:lnTo>
                  <a:pt x="60" y="4"/>
                </a:lnTo>
                <a:lnTo>
                  <a:pt x="61" y="4"/>
                </a:lnTo>
                <a:lnTo>
                  <a:pt x="61" y="5"/>
                </a:lnTo>
                <a:lnTo>
                  <a:pt x="63" y="5"/>
                </a:lnTo>
                <a:lnTo>
                  <a:pt x="63" y="6"/>
                </a:lnTo>
                <a:lnTo>
                  <a:pt x="63" y="6"/>
                </a:lnTo>
                <a:lnTo>
                  <a:pt x="64" y="6"/>
                </a:lnTo>
                <a:lnTo>
                  <a:pt x="65" y="7"/>
                </a:lnTo>
                <a:lnTo>
                  <a:pt x="65" y="9"/>
                </a:lnTo>
                <a:lnTo>
                  <a:pt x="66" y="9"/>
                </a:lnTo>
                <a:lnTo>
                  <a:pt x="66" y="9"/>
                </a:lnTo>
                <a:lnTo>
                  <a:pt x="68" y="10"/>
                </a:lnTo>
                <a:lnTo>
                  <a:pt x="68" y="10"/>
                </a:lnTo>
                <a:lnTo>
                  <a:pt x="69" y="10"/>
                </a:lnTo>
                <a:lnTo>
                  <a:pt x="69" y="10"/>
                </a:lnTo>
                <a:lnTo>
                  <a:pt x="70" y="10"/>
                </a:lnTo>
                <a:lnTo>
                  <a:pt x="71" y="10"/>
                </a:lnTo>
                <a:lnTo>
                  <a:pt x="71" y="10"/>
                </a:lnTo>
                <a:lnTo>
                  <a:pt x="73" y="11"/>
                </a:lnTo>
                <a:lnTo>
                  <a:pt x="74" y="11"/>
                </a:lnTo>
                <a:lnTo>
                  <a:pt x="74" y="11"/>
                </a:lnTo>
                <a:lnTo>
                  <a:pt x="74" y="13"/>
                </a:lnTo>
                <a:lnTo>
                  <a:pt x="74" y="14"/>
                </a:lnTo>
                <a:lnTo>
                  <a:pt x="75" y="14"/>
                </a:lnTo>
                <a:lnTo>
                  <a:pt x="77" y="15"/>
                </a:lnTo>
                <a:lnTo>
                  <a:pt x="77" y="15"/>
                </a:lnTo>
                <a:lnTo>
                  <a:pt x="77" y="16"/>
                </a:lnTo>
                <a:lnTo>
                  <a:pt x="78" y="16"/>
                </a:lnTo>
                <a:lnTo>
                  <a:pt x="79" y="16"/>
                </a:lnTo>
                <a:lnTo>
                  <a:pt x="79" y="15"/>
                </a:lnTo>
                <a:lnTo>
                  <a:pt x="80" y="16"/>
                </a:lnTo>
                <a:lnTo>
                  <a:pt x="82" y="16"/>
                </a:lnTo>
                <a:lnTo>
                  <a:pt x="82" y="16"/>
                </a:lnTo>
                <a:lnTo>
                  <a:pt x="82" y="18"/>
                </a:lnTo>
                <a:lnTo>
                  <a:pt x="83" y="18"/>
                </a:lnTo>
                <a:lnTo>
                  <a:pt x="83" y="20"/>
                </a:lnTo>
                <a:lnTo>
                  <a:pt x="83" y="20"/>
                </a:lnTo>
                <a:lnTo>
                  <a:pt x="83" y="21"/>
                </a:lnTo>
                <a:lnTo>
                  <a:pt x="82" y="23"/>
                </a:lnTo>
                <a:lnTo>
                  <a:pt x="82" y="23"/>
                </a:lnTo>
                <a:lnTo>
                  <a:pt x="82" y="24"/>
                </a:lnTo>
                <a:lnTo>
                  <a:pt x="82" y="25"/>
                </a:lnTo>
                <a:lnTo>
                  <a:pt x="80" y="25"/>
                </a:lnTo>
                <a:lnTo>
                  <a:pt x="80" y="25"/>
                </a:lnTo>
                <a:lnTo>
                  <a:pt x="79" y="26"/>
                </a:lnTo>
                <a:lnTo>
                  <a:pt x="79" y="28"/>
                </a:lnTo>
                <a:lnTo>
                  <a:pt x="79" y="28"/>
                </a:lnTo>
                <a:lnTo>
                  <a:pt x="79" y="28"/>
                </a:lnTo>
                <a:lnTo>
                  <a:pt x="78" y="29"/>
                </a:lnTo>
                <a:lnTo>
                  <a:pt x="78" y="30"/>
                </a:lnTo>
                <a:lnTo>
                  <a:pt x="77" y="30"/>
                </a:lnTo>
                <a:lnTo>
                  <a:pt x="77" y="31"/>
                </a:lnTo>
                <a:lnTo>
                  <a:pt x="77" y="33"/>
                </a:lnTo>
                <a:lnTo>
                  <a:pt x="77" y="33"/>
                </a:lnTo>
                <a:lnTo>
                  <a:pt x="77" y="34"/>
                </a:lnTo>
                <a:lnTo>
                  <a:pt x="75" y="34"/>
                </a:lnTo>
                <a:lnTo>
                  <a:pt x="75" y="35"/>
                </a:lnTo>
                <a:lnTo>
                  <a:pt x="74" y="35"/>
                </a:lnTo>
                <a:lnTo>
                  <a:pt x="74" y="36"/>
                </a:lnTo>
                <a:lnTo>
                  <a:pt x="74" y="38"/>
                </a:lnTo>
                <a:lnTo>
                  <a:pt x="74" y="38"/>
                </a:lnTo>
                <a:lnTo>
                  <a:pt x="73" y="39"/>
                </a:lnTo>
                <a:lnTo>
                  <a:pt x="73" y="39"/>
                </a:lnTo>
                <a:lnTo>
                  <a:pt x="71" y="40"/>
                </a:lnTo>
                <a:lnTo>
                  <a:pt x="71" y="41"/>
                </a:lnTo>
                <a:lnTo>
                  <a:pt x="71" y="41"/>
                </a:lnTo>
                <a:lnTo>
                  <a:pt x="71" y="43"/>
                </a:lnTo>
                <a:lnTo>
                  <a:pt x="71" y="44"/>
                </a:lnTo>
                <a:lnTo>
                  <a:pt x="70" y="44"/>
                </a:lnTo>
                <a:lnTo>
                  <a:pt x="70" y="44"/>
                </a:lnTo>
                <a:lnTo>
                  <a:pt x="69" y="45"/>
                </a:lnTo>
                <a:lnTo>
                  <a:pt x="69" y="47"/>
                </a:lnTo>
                <a:lnTo>
                  <a:pt x="69" y="47"/>
                </a:lnTo>
                <a:lnTo>
                  <a:pt x="68" y="47"/>
                </a:lnTo>
                <a:lnTo>
                  <a:pt x="68" y="48"/>
                </a:lnTo>
                <a:lnTo>
                  <a:pt x="66" y="48"/>
                </a:lnTo>
                <a:lnTo>
                  <a:pt x="66" y="49"/>
                </a:lnTo>
                <a:lnTo>
                  <a:pt x="66" y="49"/>
                </a:lnTo>
                <a:lnTo>
                  <a:pt x="66" y="50"/>
                </a:lnTo>
                <a:lnTo>
                  <a:pt x="66" y="52"/>
                </a:lnTo>
                <a:lnTo>
                  <a:pt x="66" y="52"/>
                </a:lnTo>
                <a:lnTo>
                  <a:pt x="66" y="53"/>
                </a:lnTo>
                <a:lnTo>
                  <a:pt x="66" y="53"/>
                </a:lnTo>
                <a:lnTo>
                  <a:pt x="66" y="54"/>
                </a:lnTo>
                <a:lnTo>
                  <a:pt x="66" y="54"/>
                </a:lnTo>
                <a:lnTo>
                  <a:pt x="66" y="55"/>
                </a:lnTo>
                <a:lnTo>
                  <a:pt x="66" y="57"/>
                </a:lnTo>
                <a:lnTo>
                  <a:pt x="66" y="58"/>
                </a:lnTo>
                <a:lnTo>
                  <a:pt x="66" y="58"/>
                </a:lnTo>
                <a:lnTo>
                  <a:pt x="65" y="59"/>
                </a:lnTo>
                <a:lnTo>
                  <a:pt x="64" y="60"/>
                </a:lnTo>
                <a:lnTo>
                  <a:pt x="64" y="60"/>
                </a:lnTo>
                <a:lnTo>
                  <a:pt x="63" y="60"/>
                </a:lnTo>
                <a:lnTo>
                  <a:pt x="63" y="62"/>
                </a:lnTo>
                <a:lnTo>
                  <a:pt x="64" y="63"/>
                </a:lnTo>
                <a:lnTo>
                  <a:pt x="64" y="63"/>
                </a:lnTo>
                <a:lnTo>
                  <a:pt x="64" y="64"/>
                </a:lnTo>
                <a:lnTo>
                  <a:pt x="64" y="65"/>
                </a:lnTo>
                <a:lnTo>
                  <a:pt x="65" y="65"/>
                </a:lnTo>
                <a:lnTo>
                  <a:pt x="65" y="67"/>
                </a:lnTo>
                <a:lnTo>
                  <a:pt x="65" y="68"/>
                </a:lnTo>
                <a:lnTo>
                  <a:pt x="66" y="68"/>
                </a:lnTo>
                <a:lnTo>
                  <a:pt x="66" y="69"/>
                </a:lnTo>
                <a:lnTo>
                  <a:pt x="66" y="70"/>
                </a:lnTo>
                <a:lnTo>
                  <a:pt x="66" y="70"/>
                </a:lnTo>
                <a:lnTo>
                  <a:pt x="66" y="72"/>
                </a:lnTo>
                <a:lnTo>
                  <a:pt x="66" y="72"/>
                </a:lnTo>
                <a:lnTo>
                  <a:pt x="68" y="73"/>
                </a:lnTo>
                <a:lnTo>
                  <a:pt x="68" y="73"/>
                </a:lnTo>
                <a:lnTo>
                  <a:pt x="68" y="74"/>
                </a:lnTo>
                <a:lnTo>
                  <a:pt x="68" y="75"/>
                </a:lnTo>
                <a:lnTo>
                  <a:pt x="69" y="77"/>
                </a:lnTo>
                <a:lnTo>
                  <a:pt x="69" y="77"/>
                </a:lnTo>
                <a:lnTo>
                  <a:pt x="69" y="78"/>
                </a:lnTo>
                <a:lnTo>
                  <a:pt x="69" y="79"/>
                </a:lnTo>
                <a:lnTo>
                  <a:pt x="69" y="79"/>
                </a:lnTo>
                <a:lnTo>
                  <a:pt x="70" y="79"/>
                </a:lnTo>
                <a:lnTo>
                  <a:pt x="71" y="81"/>
                </a:lnTo>
                <a:lnTo>
                  <a:pt x="71" y="82"/>
                </a:lnTo>
                <a:lnTo>
                  <a:pt x="71" y="82"/>
                </a:lnTo>
                <a:lnTo>
                  <a:pt x="71" y="83"/>
                </a:lnTo>
                <a:lnTo>
                  <a:pt x="71" y="84"/>
                </a:lnTo>
                <a:lnTo>
                  <a:pt x="73" y="84"/>
                </a:lnTo>
                <a:lnTo>
                  <a:pt x="73" y="86"/>
                </a:lnTo>
                <a:lnTo>
                  <a:pt x="73" y="86"/>
                </a:lnTo>
                <a:lnTo>
                  <a:pt x="74" y="86"/>
                </a:lnTo>
                <a:lnTo>
                  <a:pt x="74" y="84"/>
                </a:lnTo>
                <a:lnTo>
                  <a:pt x="74" y="84"/>
                </a:lnTo>
                <a:lnTo>
                  <a:pt x="75" y="84"/>
                </a:lnTo>
                <a:lnTo>
                  <a:pt x="77" y="84"/>
                </a:lnTo>
                <a:lnTo>
                  <a:pt x="77" y="84"/>
                </a:lnTo>
                <a:lnTo>
                  <a:pt x="78" y="84"/>
                </a:lnTo>
                <a:lnTo>
                  <a:pt x="79" y="84"/>
                </a:lnTo>
                <a:lnTo>
                  <a:pt x="79" y="83"/>
                </a:lnTo>
                <a:lnTo>
                  <a:pt x="79" y="82"/>
                </a:lnTo>
                <a:lnTo>
                  <a:pt x="80" y="82"/>
                </a:lnTo>
                <a:lnTo>
                  <a:pt x="82" y="82"/>
                </a:lnTo>
                <a:lnTo>
                  <a:pt x="82" y="82"/>
                </a:lnTo>
                <a:lnTo>
                  <a:pt x="83" y="82"/>
                </a:lnTo>
                <a:lnTo>
                  <a:pt x="84" y="82"/>
                </a:lnTo>
                <a:lnTo>
                  <a:pt x="84" y="82"/>
                </a:lnTo>
                <a:lnTo>
                  <a:pt x="84" y="81"/>
                </a:lnTo>
                <a:lnTo>
                  <a:pt x="85" y="79"/>
                </a:lnTo>
                <a:lnTo>
                  <a:pt x="85" y="79"/>
                </a:lnTo>
                <a:lnTo>
                  <a:pt x="85" y="79"/>
                </a:lnTo>
                <a:lnTo>
                  <a:pt x="85" y="79"/>
                </a:lnTo>
                <a:lnTo>
                  <a:pt x="87" y="79"/>
                </a:lnTo>
                <a:lnTo>
                  <a:pt x="87" y="78"/>
                </a:lnTo>
                <a:lnTo>
                  <a:pt x="87" y="77"/>
                </a:lnTo>
                <a:lnTo>
                  <a:pt x="88" y="77"/>
                </a:lnTo>
                <a:lnTo>
                  <a:pt x="88" y="78"/>
                </a:lnTo>
                <a:lnTo>
                  <a:pt x="88" y="79"/>
                </a:lnTo>
                <a:lnTo>
                  <a:pt x="88" y="79"/>
                </a:lnTo>
                <a:lnTo>
                  <a:pt x="89" y="79"/>
                </a:lnTo>
                <a:lnTo>
                  <a:pt x="90" y="79"/>
                </a:lnTo>
                <a:lnTo>
                  <a:pt x="90" y="79"/>
                </a:lnTo>
                <a:lnTo>
                  <a:pt x="92" y="79"/>
                </a:lnTo>
                <a:lnTo>
                  <a:pt x="93" y="81"/>
                </a:lnTo>
                <a:lnTo>
                  <a:pt x="93" y="81"/>
                </a:lnTo>
                <a:lnTo>
                  <a:pt x="93" y="82"/>
                </a:lnTo>
                <a:lnTo>
                  <a:pt x="94" y="82"/>
                </a:lnTo>
                <a:lnTo>
                  <a:pt x="95" y="83"/>
                </a:lnTo>
                <a:lnTo>
                  <a:pt x="95" y="83"/>
                </a:lnTo>
                <a:lnTo>
                  <a:pt x="95" y="84"/>
                </a:lnTo>
                <a:lnTo>
                  <a:pt x="97" y="84"/>
                </a:lnTo>
                <a:lnTo>
                  <a:pt x="97" y="84"/>
                </a:lnTo>
                <a:lnTo>
                  <a:pt x="98" y="84"/>
                </a:lnTo>
                <a:lnTo>
                  <a:pt x="98" y="84"/>
                </a:lnTo>
                <a:lnTo>
                  <a:pt x="99" y="84"/>
                </a:lnTo>
                <a:lnTo>
                  <a:pt x="100" y="86"/>
                </a:lnTo>
                <a:lnTo>
                  <a:pt x="100" y="87"/>
                </a:lnTo>
                <a:lnTo>
                  <a:pt x="100" y="87"/>
                </a:lnTo>
                <a:lnTo>
                  <a:pt x="102" y="87"/>
                </a:lnTo>
                <a:lnTo>
                  <a:pt x="103" y="87"/>
                </a:lnTo>
                <a:lnTo>
                  <a:pt x="103" y="87"/>
                </a:lnTo>
                <a:lnTo>
                  <a:pt x="104" y="87"/>
                </a:lnTo>
                <a:lnTo>
                  <a:pt x="104" y="87"/>
                </a:lnTo>
                <a:lnTo>
                  <a:pt x="105" y="87"/>
                </a:lnTo>
                <a:lnTo>
                  <a:pt x="107" y="87"/>
                </a:lnTo>
                <a:lnTo>
                  <a:pt x="107" y="87"/>
                </a:lnTo>
                <a:lnTo>
                  <a:pt x="108" y="87"/>
                </a:lnTo>
                <a:lnTo>
                  <a:pt x="109" y="87"/>
                </a:lnTo>
                <a:lnTo>
                  <a:pt x="109" y="87"/>
                </a:lnTo>
                <a:lnTo>
                  <a:pt x="109" y="86"/>
                </a:lnTo>
                <a:lnTo>
                  <a:pt x="111" y="84"/>
                </a:lnTo>
                <a:lnTo>
                  <a:pt x="111" y="84"/>
                </a:lnTo>
                <a:lnTo>
                  <a:pt x="112" y="84"/>
                </a:lnTo>
                <a:lnTo>
                  <a:pt x="112" y="83"/>
                </a:lnTo>
                <a:lnTo>
                  <a:pt x="112" y="82"/>
                </a:lnTo>
                <a:lnTo>
                  <a:pt x="112" y="82"/>
                </a:lnTo>
                <a:lnTo>
                  <a:pt x="112" y="81"/>
                </a:lnTo>
                <a:lnTo>
                  <a:pt x="113" y="79"/>
                </a:lnTo>
                <a:lnTo>
                  <a:pt x="113" y="79"/>
                </a:lnTo>
                <a:lnTo>
                  <a:pt x="113" y="78"/>
                </a:lnTo>
                <a:lnTo>
                  <a:pt x="113" y="77"/>
                </a:lnTo>
                <a:lnTo>
                  <a:pt x="113" y="77"/>
                </a:lnTo>
                <a:lnTo>
                  <a:pt x="113" y="75"/>
                </a:lnTo>
                <a:lnTo>
                  <a:pt x="113" y="74"/>
                </a:lnTo>
                <a:lnTo>
                  <a:pt x="113" y="73"/>
                </a:lnTo>
                <a:lnTo>
                  <a:pt x="112" y="73"/>
                </a:lnTo>
                <a:lnTo>
                  <a:pt x="112" y="72"/>
                </a:lnTo>
                <a:lnTo>
                  <a:pt x="112" y="72"/>
                </a:lnTo>
                <a:lnTo>
                  <a:pt x="112" y="70"/>
                </a:lnTo>
                <a:lnTo>
                  <a:pt x="112" y="70"/>
                </a:lnTo>
                <a:lnTo>
                  <a:pt x="112" y="70"/>
                </a:lnTo>
                <a:lnTo>
                  <a:pt x="111" y="69"/>
                </a:lnTo>
                <a:lnTo>
                  <a:pt x="111" y="68"/>
                </a:lnTo>
                <a:lnTo>
                  <a:pt x="109" y="68"/>
                </a:lnTo>
                <a:lnTo>
                  <a:pt x="109" y="67"/>
                </a:lnTo>
                <a:lnTo>
                  <a:pt x="109" y="65"/>
                </a:lnTo>
                <a:lnTo>
                  <a:pt x="109" y="65"/>
                </a:lnTo>
                <a:lnTo>
                  <a:pt x="109" y="65"/>
                </a:lnTo>
                <a:lnTo>
                  <a:pt x="108" y="64"/>
                </a:lnTo>
                <a:lnTo>
                  <a:pt x="108" y="63"/>
                </a:lnTo>
                <a:lnTo>
                  <a:pt x="107" y="63"/>
                </a:lnTo>
                <a:lnTo>
                  <a:pt x="107" y="62"/>
                </a:lnTo>
                <a:lnTo>
                  <a:pt x="107" y="60"/>
                </a:lnTo>
                <a:lnTo>
                  <a:pt x="107" y="60"/>
                </a:lnTo>
                <a:lnTo>
                  <a:pt x="107" y="59"/>
                </a:lnTo>
                <a:lnTo>
                  <a:pt x="107" y="58"/>
                </a:lnTo>
                <a:lnTo>
                  <a:pt x="108" y="58"/>
                </a:lnTo>
                <a:lnTo>
                  <a:pt x="108" y="57"/>
                </a:lnTo>
                <a:lnTo>
                  <a:pt x="109" y="55"/>
                </a:lnTo>
                <a:lnTo>
                  <a:pt x="109" y="55"/>
                </a:lnTo>
                <a:lnTo>
                  <a:pt x="109" y="54"/>
                </a:lnTo>
                <a:lnTo>
                  <a:pt x="109" y="54"/>
                </a:lnTo>
                <a:lnTo>
                  <a:pt x="109" y="54"/>
                </a:lnTo>
                <a:lnTo>
                  <a:pt x="111" y="54"/>
                </a:lnTo>
                <a:lnTo>
                  <a:pt x="112" y="54"/>
                </a:lnTo>
                <a:lnTo>
                  <a:pt x="112" y="54"/>
                </a:lnTo>
                <a:lnTo>
                  <a:pt x="113" y="54"/>
                </a:lnTo>
                <a:lnTo>
                  <a:pt x="114" y="54"/>
                </a:lnTo>
                <a:lnTo>
                  <a:pt x="114" y="54"/>
                </a:lnTo>
                <a:lnTo>
                  <a:pt x="114" y="54"/>
                </a:lnTo>
                <a:lnTo>
                  <a:pt x="116" y="55"/>
                </a:lnTo>
                <a:lnTo>
                  <a:pt x="117" y="55"/>
                </a:lnTo>
                <a:lnTo>
                  <a:pt x="117" y="55"/>
                </a:lnTo>
                <a:lnTo>
                  <a:pt x="118" y="55"/>
                </a:lnTo>
                <a:lnTo>
                  <a:pt x="119" y="55"/>
                </a:lnTo>
                <a:lnTo>
                  <a:pt x="119" y="57"/>
                </a:lnTo>
                <a:lnTo>
                  <a:pt x="119" y="58"/>
                </a:lnTo>
                <a:lnTo>
                  <a:pt x="119" y="58"/>
                </a:lnTo>
                <a:lnTo>
                  <a:pt x="119" y="59"/>
                </a:lnTo>
                <a:lnTo>
                  <a:pt x="119" y="60"/>
                </a:lnTo>
                <a:lnTo>
                  <a:pt x="119" y="60"/>
                </a:lnTo>
                <a:lnTo>
                  <a:pt x="119" y="60"/>
                </a:lnTo>
                <a:lnTo>
                  <a:pt x="119" y="62"/>
                </a:lnTo>
                <a:lnTo>
                  <a:pt x="121" y="63"/>
                </a:lnTo>
                <a:lnTo>
                  <a:pt x="122" y="63"/>
                </a:lnTo>
                <a:lnTo>
                  <a:pt x="122" y="63"/>
                </a:lnTo>
                <a:lnTo>
                  <a:pt x="123" y="64"/>
                </a:lnTo>
                <a:lnTo>
                  <a:pt x="123" y="65"/>
                </a:lnTo>
                <a:lnTo>
                  <a:pt x="123" y="65"/>
                </a:lnTo>
                <a:lnTo>
                  <a:pt x="123" y="67"/>
                </a:lnTo>
                <a:lnTo>
                  <a:pt x="123" y="68"/>
                </a:lnTo>
                <a:lnTo>
                  <a:pt x="123" y="68"/>
                </a:lnTo>
                <a:lnTo>
                  <a:pt x="124" y="68"/>
                </a:lnTo>
                <a:lnTo>
                  <a:pt x="124" y="69"/>
                </a:lnTo>
                <a:lnTo>
                  <a:pt x="124" y="70"/>
                </a:lnTo>
                <a:lnTo>
                  <a:pt x="126" y="70"/>
                </a:lnTo>
                <a:lnTo>
                  <a:pt x="126" y="72"/>
                </a:lnTo>
                <a:lnTo>
                  <a:pt x="126" y="73"/>
                </a:lnTo>
                <a:lnTo>
                  <a:pt x="126" y="73"/>
                </a:lnTo>
                <a:lnTo>
                  <a:pt x="127" y="74"/>
                </a:lnTo>
                <a:lnTo>
                  <a:pt x="127" y="74"/>
                </a:lnTo>
                <a:lnTo>
                  <a:pt x="128" y="75"/>
                </a:lnTo>
                <a:lnTo>
                  <a:pt x="128" y="75"/>
                </a:lnTo>
                <a:lnTo>
                  <a:pt x="129" y="77"/>
                </a:lnTo>
                <a:lnTo>
                  <a:pt x="131" y="77"/>
                </a:lnTo>
                <a:lnTo>
                  <a:pt x="131" y="77"/>
                </a:lnTo>
                <a:lnTo>
                  <a:pt x="132" y="77"/>
                </a:lnTo>
                <a:lnTo>
                  <a:pt x="133" y="77"/>
                </a:lnTo>
                <a:lnTo>
                  <a:pt x="133" y="77"/>
                </a:lnTo>
                <a:lnTo>
                  <a:pt x="134" y="77"/>
                </a:lnTo>
                <a:lnTo>
                  <a:pt x="134" y="77"/>
                </a:lnTo>
                <a:lnTo>
                  <a:pt x="136" y="77"/>
                </a:lnTo>
                <a:lnTo>
                  <a:pt x="136" y="77"/>
                </a:lnTo>
                <a:lnTo>
                  <a:pt x="137" y="78"/>
                </a:lnTo>
                <a:lnTo>
                  <a:pt x="138" y="78"/>
                </a:lnTo>
                <a:lnTo>
                  <a:pt x="138" y="79"/>
                </a:lnTo>
                <a:lnTo>
                  <a:pt x="138" y="79"/>
                </a:lnTo>
                <a:lnTo>
                  <a:pt x="139" y="79"/>
                </a:lnTo>
                <a:lnTo>
                  <a:pt x="141" y="81"/>
                </a:lnTo>
                <a:lnTo>
                  <a:pt x="141" y="82"/>
                </a:lnTo>
                <a:lnTo>
                  <a:pt x="141" y="82"/>
                </a:lnTo>
                <a:lnTo>
                  <a:pt x="142" y="82"/>
                </a:lnTo>
                <a:lnTo>
                  <a:pt x="142" y="83"/>
                </a:lnTo>
                <a:lnTo>
                  <a:pt x="142" y="84"/>
                </a:lnTo>
                <a:lnTo>
                  <a:pt x="143" y="84"/>
                </a:lnTo>
                <a:lnTo>
                  <a:pt x="143" y="86"/>
                </a:lnTo>
                <a:lnTo>
                  <a:pt x="143" y="87"/>
                </a:lnTo>
                <a:lnTo>
                  <a:pt x="143" y="87"/>
                </a:lnTo>
                <a:lnTo>
                  <a:pt x="145" y="88"/>
                </a:lnTo>
                <a:lnTo>
                  <a:pt x="145" y="89"/>
                </a:lnTo>
                <a:lnTo>
                  <a:pt x="145" y="89"/>
                </a:lnTo>
                <a:lnTo>
                  <a:pt x="145" y="91"/>
                </a:lnTo>
                <a:lnTo>
                  <a:pt x="145" y="91"/>
                </a:lnTo>
                <a:lnTo>
                  <a:pt x="146" y="92"/>
                </a:lnTo>
                <a:lnTo>
                  <a:pt x="146" y="92"/>
                </a:lnTo>
                <a:lnTo>
                  <a:pt x="146" y="93"/>
                </a:lnTo>
                <a:lnTo>
                  <a:pt x="147" y="94"/>
                </a:lnTo>
                <a:lnTo>
                  <a:pt x="147" y="96"/>
                </a:lnTo>
                <a:lnTo>
                  <a:pt x="147" y="96"/>
                </a:lnTo>
                <a:lnTo>
                  <a:pt x="147" y="96"/>
                </a:lnTo>
                <a:lnTo>
                  <a:pt x="148" y="97"/>
                </a:lnTo>
                <a:lnTo>
                  <a:pt x="150" y="98"/>
                </a:lnTo>
                <a:lnTo>
                  <a:pt x="150" y="98"/>
                </a:lnTo>
                <a:lnTo>
                  <a:pt x="150" y="98"/>
                </a:lnTo>
                <a:lnTo>
                  <a:pt x="151" y="99"/>
                </a:lnTo>
                <a:lnTo>
                  <a:pt x="152" y="99"/>
                </a:lnTo>
                <a:lnTo>
                  <a:pt x="152" y="101"/>
                </a:lnTo>
                <a:lnTo>
                  <a:pt x="152" y="101"/>
                </a:lnTo>
                <a:lnTo>
                  <a:pt x="153" y="101"/>
                </a:lnTo>
                <a:lnTo>
                  <a:pt x="153" y="102"/>
                </a:lnTo>
                <a:lnTo>
                  <a:pt x="155" y="103"/>
                </a:lnTo>
                <a:lnTo>
                  <a:pt x="155" y="103"/>
                </a:lnTo>
                <a:lnTo>
                  <a:pt x="156" y="103"/>
                </a:lnTo>
                <a:lnTo>
                  <a:pt x="157" y="103"/>
                </a:lnTo>
                <a:lnTo>
                  <a:pt x="157" y="103"/>
                </a:lnTo>
                <a:lnTo>
                  <a:pt x="157" y="103"/>
                </a:lnTo>
                <a:lnTo>
                  <a:pt x="158" y="104"/>
                </a:lnTo>
                <a:lnTo>
                  <a:pt x="158" y="106"/>
                </a:lnTo>
                <a:lnTo>
                  <a:pt x="160" y="106"/>
                </a:lnTo>
                <a:lnTo>
                  <a:pt x="160" y="106"/>
                </a:lnTo>
                <a:lnTo>
                  <a:pt x="161" y="106"/>
                </a:lnTo>
                <a:lnTo>
                  <a:pt x="162" y="106"/>
                </a:lnTo>
                <a:lnTo>
                  <a:pt x="163" y="106"/>
                </a:lnTo>
                <a:lnTo>
                  <a:pt x="163" y="106"/>
                </a:lnTo>
                <a:lnTo>
                  <a:pt x="165" y="106"/>
                </a:lnTo>
                <a:lnTo>
                  <a:pt x="165" y="107"/>
                </a:lnTo>
                <a:lnTo>
                  <a:pt x="166" y="108"/>
                </a:lnTo>
                <a:lnTo>
                  <a:pt x="166" y="108"/>
                </a:lnTo>
                <a:lnTo>
                  <a:pt x="167" y="108"/>
                </a:lnTo>
                <a:lnTo>
                  <a:pt x="167" y="110"/>
                </a:lnTo>
                <a:lnTo>
                  <a:pt x="168" y="111"/>
                </a:lnTo>
                <a:lnTo>
                  <a:pt x="168" y="111"/>
                </a:lnTo>
                <a:lnTo>
                  <a:pt x="170" y="111"/>
                </a:lnTo>
                <a:lnTo>
                  <a:pt x="171" y="111"/>
                </a:lnTo>
                <a:lnTo>
                  <a:pt x="171" y="111"/>
                </a:lnTo>
                <a:lnTo>
                  <a:pt x="171" y="111"/>
                </a:lnTo>
                <a:lnTo>
                  <a:pt x="172" y="111"/>
                </a:lnTo>
                <a:lnTo>
                  <a:pt x="174" y="112"/>
                </a:lnTo>
                <a:lnTo>
                  <a:pt x="174" y="112"/>
                </a:lnTo>
                <a:lnTo>
                  <a:pt x="175" y="113"/>
                </a:lnTo>
                <a:lnTo>
                  <a:pt x="176" y="113"/>
                </a:lnTo>
                <a:lnTo>
                  <a:pt x="176" y="113"/>
                </a:lnTo>
                <a:lnTo>
                  <a:pt x="177" y="113"/>
                </a:lnTo>
                <a:lnTo>
                  <a:pt x="179" y="113"/>
                </a:lnTo>
                <a:lnTo>
                  <a:pt x="179" y="113"/>
                </a:lnTo>
                <a:lnTo>
                  <a:pt x="179" y="113"/>
                </a:lnTo>
                <a:lnTo>
                  <a:pt x="180" y="115"/>
                </a:lnTo>
                <a:lnTo>
                  <a:pt x="181" y="115"/>
                </a:lnTo>
                <a:lnTo>
                  <a:pt x="182" y="115"/>
                </a:lnTo>
                <a:lnTo>
                  <a:pt x="182" y="116"/>
                </a:lnTo>
                <a:lnTo>
                  <a:pt x="182" y="116"/>
                </a:lnTo>
                <a:lnTo>
                  <a:pt x="182" y="116"/>
                </a:lnTo>
                <a:lnTo>
                  <a:pt x="184" y="115"/>
                </a:lnTo>
                <a:lnTo>
                  <a:pt x="184" y="113"/>
                </a:lnTo>
                <a:lnTo>
                  <a:pt x="185" y="113"/>
                </a:lnTo>
                <a:lnTo>
                  <a:pt x="185" y="115"/>
                </a:lnTo>
                <a:lnTo>
                  <a:pt x="185" y="115"/>
                </a:lnTo>
                <a:lnTo>
                  <a:pt x="185" y="116"/>
                </a:lnTo>
                <a:lnTo>
                  <a:pt x="185" y="116"/>
                </a:lnTo>
                <a:lnTo>
                  <a:pt x="185" y="116"/>
                </a:lnTo>
                <a:lnTo>
                  <a:pt x="184" y="117"/>
                </a:lnTo>
                <a:lnTo>
                  <a:pt x="184" y="117"/>
                </a:lnTo>
                <a:lnTo>
                  <a:pt x="182" y="118"/>
                </a:lnTo>
                <a:lnTo>
                  <a:pt x="182" y="120"/>
                </a:lnTo>
                <a:lnTo>
                  <a:pt x="182" y="120"/>
                </a:lnTo>
                <a:lnTo>
                  <a:pt x="182" y="120"/>
                </a:lnTo>
                <a:lnTo>
                  <a:pt x="181" y="121"/>
                </a:lnTo>
                <a:lnTo>
                  <a:pt x="180" y="122"/>
                </a:lnTo>
                <a:lnTo>
                  <a:pt x="179" y="121"/>
                </a:lnTo>
                <a:lnTo>
                  <a:pt x="179" y="122"/>
                </a:lnTo>
                <a:lnTo>
                  <a:pt x="179" y="122"/>
                </a:lnTo>
                <a:lnTo>
                  <a:pt x="179" y="123"/>
                </a:lnTo>
                <a:lnTo>
                  <a:pt x="177" y="125"/>
                </a:lnTo>
                <a:lnTo>
                  <a:pt x="176" y="125"/>
                </a:lnTo>
                <a:lnTo>
                  <a:pt x="176" y="125"/>
                </a:lnTo>
                <a:lnTo>
                  <a:pt x="175" y="125"/>
                </a:lnTo>
                <a:lnTo>
                  <a:pt x="174" y="125"/>
                </a:lnTo>
                <a:lnTo>
                  <a:pt x="174" y="122"/>
                </a:lnTo>
                <a:lnTo>
                  <a:pt x="174" y="122"/>
                </a:lnTo>
                <a:lnTo>
                  <a:pt x="174" y="122"/>
                </a:lnTo>
                <a:lnTo>
                  <a:pt x="174" y="122"/>
                </a:lnTo>
                <a:lnTo>
                  <a:pt x="174" y="122"/>
                </a:lnTo>
                <a:lnTo>
                  <a:pt x="172" y="123"/>
                </a:lnTo>
                <a:lnTo>
                  <a:pt x="172" y="125"/>
                </a:lnTo>
                <a:lnTo>
                  <a:pt x="171" y="125"/>
                </a:lnTo>
                <a:lnTo>
                  <a:pt x="171" y="126"/>
                </a:lnTo>
                <a:lnTo>
                  <a:pt x="171" y="127"/>
                </a:lnTo>
                <a:lnTo>
                  <a:pt x="171" y="127"/>
                </a:lnTo>
                <a:lnTo>
                  <a:pt x="171" y="127"/>
                </a:lnTo>
                <a:lnTo>
                  <a:pt x="171" y="128"/>
                </a:lnTo>
                <a:lnTo>
                  <a:pt x="171" y="130"/>
                </a:lnTo>
                <a:lnTo>
                  <a:pt x="171" y="130"/>
                </a:lnTo>
                <a:lnTo>
                  <a:pt x="170" y="130"/>
                </a:lnTo>
                <a:lnTo>
                  <a:pt x="170" y="128"/>
                </a:lnTo>
                <a:lnTo>
                  <a:pt x="170" y="127"/>
                </a:lnTo>
                <a:lnTo>
                  <a:pt x="170" y="127"/>
                </a:lnTo>
                <a:lnTo>
                  <a:pt x="168" y="127"/>
                </a:lnTo>
                <a:lnTo>
                  <a:pt x="168" y="127"/>
                </a:lnTo>
                <a:lnTo>
                  <a:pt x="168" y="127"/>
                </a:lnTo>
                <a:lnTo>
                  <a:pt x="167" y="127"/>
                </a:lnTo>
                <a:lnTo>
                  <a:pt x="166" y="127"/>
                </a:lnTo>
                <a:lnTo>
                  <a:pt x="166" y="127"/>
                </a:lnTo>
                <a:lnTo>
                  <a:pt x="166" y="127"/>
                </a:lnTo>
                <a:lnTo>
                  <a:pt x="163" y="127"/>
                </a:lnTo>
                <a:lnTo>
                  <a:pt x="163" y="127"/>
                </a:lnTo>
                <a:lnTo>
                  <a:pt x="163" y="127"/>
                </a:lnTo>
                <a:lnTo>
                  <a:pt x="163" y="128"/>
                </a:lnTo>
                <a:lnTo>
                  <a:pt x="163" y="130"/>
                </a:lnTo>
                <a:lnTo>
                  <a:pt x="163" y="130"/>
                </a:lnTo>
                <a:lnTo>
                  <a:pt x="163" y="130"/>
                </a:lnTo>
                <a:lnTo>
                  <a:pt x="163" y="131"/>
                </a:lnTo>
                <a:lnTo>
                  <a:pt x="163" y="132"/>
                </a:lnTo>
                <a:lnTo>
                  <a:pt x="165" y="132"/>
                </a:lnTo>
                <a:lnTo>
                  <a:pt x="166" y="132"/>
                </a:lnTo>
                <a:lnTo>
                  <a:pt x="166" y="133"/>
                </a:lnTo>
                <a:lnTo>
                  <a:pt x="166" y="133"/>
                </a:lnTo>
                <a:lnTo>
                  <a:pt x="166" y="135"/>
                </a:lnTo>
                <a:lnTo>
                  <a:pt x="167" y="135"/>
                </a:lnTo>
                <a:lnTo>
                  <a:pt x="167" y="135"/>
                </a:lnTo>
                <a:lnTo>
                  <a:pt x="168" y="135"/>
                </a:lnTo>
                <a:lnTo>
                  <a:pt x="168" y="135"/>
                </a:lnTo>
                <a:lnTo>
                  <a:pt x="168" y="136"/>
                </a:lnTo>
                <a:lnTo>
                  <a:pt x="170" y="136"/>
                </a:lnTo>
                <a:lnTo>
                  <a:pt x="171" y="137"/>
                </a:lnTo>
                <a:lnTo>
                  <a:pt x="171" y="137"/>
                </a:lnTo>
                <a:lnTo>
                  <a:pt x="171" y="137"/>
                </a:lnTo>
                <a:lnTo>
                  <a:pt x="172" y="137"/>
                </a:lnTo>
                <a:lnTo>
                  <a:pt x="174" y="137"/>
                </a:lnTo>
                <a:lnTo>
                  <a:pt x="174" y="137"/>
                </a:lnTo>
                <a:lnTo>
                  <a:pt x="175" y="137"/>
                </a:lnTo>
                <a:lnTo>
                  <a:pt x="176" y="137"/>
                </a:lnTo>
                <a:lnTo>
                  <a:pt x="176" y="137"/>
                </a:lnTo>
                <a:lnTo>
                  <a:pt x="177" y="137"/>
                </a:lnTo>
                <a:lnTo>
                  <a:pt x="177" y="138"/>
                </a:lnTo>
                <a:lnTo>
                  <a:pt x="177" y="138"/>
                </a:lnTo>
                <a:lnTo>
                  <a:pt x="179" y="140"/>
                </a:lnTo>
                <a:lnTo>
                  <a:pt x="179" y="140"/>
                </a:lnTo>
                <a:lnTo>
                  <a:pt x="179" y="141"/>
                </a:lnTo>
                <a:lnTo>
                  <a:pt x="179" y="141"/>
                </a:lnTo>
                <a:lnTo>
                  <a:pt x="179" y="142"/>
                </a:lnTo>
                <a:lnTo>
                  <a:pt x="180" y="142"/>
                </a:lnTo>
                <a:lnTo>
                  <a:pt x="181" y="144"/>
                </a:lnTo>
                <a:lnTo>
                  <a:pt x="181" y="144"/>
                </a:lnTo>
                <a:lnTo>
                  <a:pt x="181" y="145"/>
                </a:lnTo>
                <a:lnTo>
                  <a:pt x="181" y="146"/>
                </a:lnTo>
                <a:lnTo>
                  <a:pt x="181" y="146"/>
                </a:lnTo>
                <a:lnTo>
                  <a:pt x="181" y="147"/>
                </a:lnTo>
                <a:lnTo>
                  <a:pt x="181" y="147"/>
                </a:lnTo>
                <a:lnTo>
                  <a:pt x="182" y="149"/>
                </a:lnTo>
                <a:lnTo>
                  <a:pt x="182" y="149"/>
                </a:lnTo>
                <a:lnTo>
                  <a:pt x="181" y="150"/>
                </a:lnTo>
                <a:lnTo>
                  <a:pt x="182" y="150"/>
                </a:lnTo>
                <a:lnTo>
                  <a:pt x="182" y="150"/>
                </a:lnTo>
                <a:lnTo>
                  <a:pt x="184" y="150"/>
                </a:lnTo>
                <a:lnTo>
                  <a:pt x="185" y="150"/>
                </a:lnTo>
                <a:lnTo>
                  <a:pt x="185" y="150"/>
                </a:lnTo>
                <a:lnTo>
                  <a:pt x="186" y="150"/>
                </a:lnTo>
                <a:lnTo>
                  <a:pt x="187" y="150"/>
                </a:lnTo>
                <a:lnTo>
                  <a:pt x="187" y="150"/>
                </a:lnTo>
                <a:lnTo>
                  <a:pt x="187" y="150"/>
                </a:lnTo>
                <a:lnTo>
                  <a:pt x="189" y="150"/>
                </a:lnTo>
                <a:lnTo>
                  <a:pt x="190" y="150"/>
                </a:lnTo>
                <a:lnTo>
                  <a:pt x="190" y="150"/>
                </a:lnTo>
                <a:lnTo>
                  <a:pt x="191" y="150"/>
                </a:lnTo>
                <a:lnTo>
                  <a:pt x="192" y="150"/>
                </a:lnTo>
                <a:lnTo>
                  <a:pt x="192" y="150"/>
                </a:lnTo>
                <a:lnTo>
                  <a:pt x="192" y="150"/>
                </a:lnTo>
                <a:lnTo>
                  <a:pt x="192" y="149"/>
                </a:lnTo>
                <a:lnTo>
                  <a:pt x="192" y="149"/>
                </a:lnTo>
                <a:lnTo>
                  <a:pt x="194" y="147"/>
                </a:lnTo>
                <a:lnTo>
                  <a:pt x="195" y="147"/>
                </a:lnTo>
                <a:lnTo>
                  <a:pt x="195" y="147"/>
                </a:lnTo>
                <a:lnTo>
                  <a:pt x="196" y="147"/>
                </a:lnTo>
                <a:lnTo>
                  <a:pt x="197" y="147"/>
                </a:lnTo>
                <a:lnTo>
                  <a:pt x="197" y="149"/>
                </a:lnTo>
                <a:lnTo>
                  <a:pt x="197" y="149"/>
                </a:lnTo>
                <a:lnTo>
                  <a:pt x="199" y="150"/>
                </a:lnTo>
                <a:lnTo>
                  <a:pt x="199" y="150"/>
                </a:lnTo>
                <a:lnTo>
                  <a:pt x="200" y="150"/>
                </a:lnTo>
                <a:lnTo>
                  <a:pt x="201" y="150"/>
                </a:lnTo>
                <a:lnTo>
                  <a:pt x="201" y="150"/>
                </a:lnTo>
                <a:lnTo>
                  <a:pt x="202" y="150"/>
                </a:lnTo>
                <a:lnTo>
                  <a:pt x="204" y="150"/>
                </a:lnTo>
                <a:lnTo>
                  <a:pt x="204" y="150"/>
                </a:lnTo>
                <a:lnTo>
                  <a:pt x="205" y="151"/>
                </a:lnTo>
                <a:lnTo>
                  <a:pt x="205" y="152"/>
                </a:lnTo>
                <a:lnTo>
                  <a:pt x="206" y="152"/>
                </a:lnTo>
                <a:lnTo>
                  <a:pt x="206" y="154"/>
                </a:lnTo>
                <a:lnTo>
                  <a:pt x="206" y="155"/>
                </a:lnTo>
                <a:lnTo>
                  <a:pt x="205" y="155"/>
                </a:lnTo>
                <a:lnTo>
                  <a:pt x="205" y="155"/>
                </a:lnTo>
                <a:lnTo>
                  <a:pt x="205" y="156"/>
                </a:lnTo>
                <a:lnTo>
                  <a:pt x="204" y="157"/>
                </a:lnTo>
                <a:lnTo>
                  <a:pt x="204" y="157"/>
                </a:lnTo>
                <a:lnTo>
                  <a:pt x="205" y="159"/>
                </a:lnTo>
                <a:lnTo>
                  <a:pt x="206" y="157"/>
                </a:lnTo>
                <a:lnTo>
                  <a:pt x="206" y="157"/>
                </a:lnTo>
                <a:lnTo>
                  <a:pt x="206" y="159"/>
                </a:lnTo>
                <a:lnTo>
                  <a:pt x="206" y="160"/>
                </a:lnTo>
                <a:lnTo>
                  <a:pt x="206" y="160"/>
                </a:lnTo>
                <a:lnTo>
                  <a:pt x="208" y="160"/>
                </a:lnTo>
                <a:lnTo>
                  <a:pt x="209" y="161"/>
                </a:lnTo>
                <a:lnTo>
                  <a:pt x="209" y="162"/>
                </a:lnTo>
                <a:lnTo>
                  <a:pt x="209" y="162"/>
                </a:lnTo>
                <a:lnTo>
                  <a:pt x="210" y="162"/>
                </a:lnTo>
                <a:lnTo>
                  <a:pt x="211" y="164"/>
                </a:lnTo>
                <a:lnTo>
                  <a:pt x="211" y="164"/>
                </a:lnTo>
                <a:lnTo>
                  <a:pt x="211" y="164"/>
                </a:lnTo>
                <a:lnTo>
                  <a:pt x="213" y="164"/>
                </a:lnTo>
                <a:lnTo>
                  <a:pt x="213" y="162"/>
                </a:lnTo>
                <a:lnTo>
                  <a:pt x="213" y="162"/>
                </a:lnTo>
                <a:lnTo>
                  <a:pt x="214" y="162"/>
                </a:lnTo>
                <a:lnTo>
                  <a:pt x="214" y="162"/>
                </a:lnTo>
                <a:lnTo>
                  <a:pt x="214" y="162"/>
                </a:lnTo>
                <a:lnTo>
                  <a:pt x="214" y="164"/>
                </a:lnTo>
                <a:lnTo>
                  <a:pt x="215" y="165"/>
                </a:lnTo>
                <a:lnTo>
                  <a:pt x="215" y="165"/>
                </a:lnTo>
                <a:lnTo>
                  <a:pt x="216" y="166"/>
                </a:lnTo>
                <a:lnTo>
                  <a:pt x="216" y="166"/>
                </a:lnTo>
                <a:lnTo>
                  <a:pt x="216" y="167"/>
                </a:lnTo>
                <a:lnTo>
                  <a:pt x="216" y="167"/>
                </a:lnTo>
                <a:lnTo>
                  <a:pt x="218" y="169"/>
                </a:lnTo>
                <a:lnTo>
                  <a:pt x="218" y="170"/>
                </a:lnTo>
                <a:lnTo>
                  <a:pt x="219" y="171"/>
                </a:lnTo>
                <a:lnTo>
                  <a:pt x="220" y="171"/>
                </a:lnTo>
                <a:lnTo>
                  <a:pt x="220" y="171"/>
                </a:lnTo>
                <a:lnTo>
                  <a:pt x="220" y="171"/>
                </a:lnTo>
                <a:lnTo>
                  <a:pt x="221" y="171"/>
                </a:lnTo>
                <a:lnTo>
                  <a:pt x="223" y="171"/>
                </a:lnTo>
                <a:lnTo>
                  <a:pt x="223" y="171"/>
                </a:lnTo>
                <a:lnTo>
                  <a:pt x="223" y="171"/>
                </a:lnTo>
                <a:lnTo>
                  <a:pt x="224" y="171"/>
                </a:lnTo>
                <a:lnTo>
                  <a:pt x="225" y="171"/>
                </a:lnTo>
                <a:lnTo>
                  <a:pt x="225" y="171"/>
                </a:lnTo>
                <a:lnTo>
                  <a:pt x="225" y="171"/>
                </a:lnTo>
                <a:lnTo>
                  <a:pt x="226" y="169"/>
                </a:lnTo>
                <a:lnTo>
                  <a:pt x="226" y="169"/>
                </a:lnTo>
                <a:lnTo>
                  <a:pt x="228" y="167"/>
                </a:lnTo>
                <a:lnTo>
                  <a:pt x="228" y="169"/>
                </a:lnTo>
                <a:lnTo>
                  <a:pt x="229" y="169"/>
                </a:lnTo>
                <a:lnTo>
                  <a:pt x="229" y="170"/>
                </a:lnTo>
                <a:lnTo>
                  <a:pt x="229" y="171"/>
                </a:lnTo>
                <a:lnTo>
                  <a:pt x="230" y="171"/>
                </a:lnTo>
                <a:lnTo>
                  <a:pt x="230" y="171"/>
                </a:lnTo>
                <a:lnTo>
                  <a:pt x="231" y="171"/>
                </a:lnTo>
                <a:lnTo>
                  <a:pt x="231" y="172"/>
                </a:lnTo>
                <a:lnTo>
                  <a:pt x="233" y="174"/>
                </a:lnTo>
                <a:lnTo>
                  <a:pt x="233" y="174"/>
                </a:lnTo>
                <a:lnTo>
                  <a:pt x="233" y="175"/>
                </a:lnTo>
                <a:lnTo>
                  <a:pt x="233" y="176"/>
                </a:lnTo>
                <a:lnTo>
                  <a:pt x="233" y="176"/>
                </a:lnTo>
                <a:lnTo>
                  <a:pt x="233" y="178"/>
                </a:lnTo>
                <a:lnTo>
                  <a:pt x="233" y="179"/>
                </a:lnTo>
                <a:lnTo>
                  <a:pt x="233" y="179"/>
                </a:lnTo>
                <a:lnTo>
                  <a:pt x="233" y="179"/>
                </a:lnTo>
                <a:lnTo>
                  <a:pt x="234" y="179"/>
                </a:lnTo>
                <a:lnTo>
                  <a:pt x="234" y="180"/>
                </a:lnTo>
                <a:lnTo>
                  <a:pt x="234" y="181"/>
                </a:lnTo>
                <a:lnTo>
                  <a:pt x="234" y="181"/>
                </a:lnTo>
                <a:lnTo>
                  <a:pt x="235" y="181"/>
                </a:lnTo>
                <a:lnTo>
                  <a:pt x="235" y="181"/>
                </a:lnTo>
                <a:lnTo>
                  <a:pt x="237" y="181"/>
                </a:lnTo>
                <a:lnTo>
                  <a:pt x="238" y="181"/>
                </a:lnTo>
                <a:lnTo>
                  <a:pt x="239" y="181"/>
                </a:lnTo>
                <a:lnTo>
                  <a:pt x="239" y="181"/>
                </a:lnTo>
                <a:lnTo>
                  <a:pt x="240" y="181"/>
                </a:lnTo>
                <a:lnTo>
                  <a:pt x="242" y="181"/>
                </a:lnTo>
                <a:lnTo>
                  <a:pt x="242" y="181"/>
                </a:lnTo>
                <a:lnTo>
                  <a:pt x="243" y="181"/>
                </a:lnTo>
                <a:lnTo>
                  <a:pt x="244" y="181"/>
                </a:lnTo>
                <a:lnTo>
                  <a:pt x="244" y="181"/>
                </a:lnTo>
                <a:lnTo>
                  <a:pt x="244" y="180"/>
                </a:lnTo>
                <a:lnTo>
                  <a:pt x="244" y="179"/>
                </a:lnTo>
                <a:lnTo>
                  <a:pt x="245" y="179"/>
                </a:lnTo>
                <a:lnTo>
                  <a:pt x="247" y="179"/>
                </a:lnTo>
                <a:lnTo>
                  <a:pt x="247" y="179"/>
                </a:lnTo>
                <a:lnTo>
                  <a:pt x="248" y="179"/>
                </a:lnTo>
                <a:lnTo>
                  <a:pt x="249" y="179"/>
                </a:lnTo>
                <a:lnTo>
                  <a:pt x="249" y="180"/>
                </a:lnTo>
                <a:lnTo>
                  <a:pt x="249" y="181"/>
                </a:lnTo>
                <a:lnTo>
                  <a:pt x="249" y="181"/>
                </a:lnTo>
                <a:lnTo>
                  <a:pt x="249" y="181"/>
                </a:lnTo>
                <a:lnTo>
                  <a:pt x="248" y="183"/>
                </a:lnTo>
                <a:lnTo>
                  <a:pt x="248" y="184"/>
                </a:lnTo>
                <a:lnTo>
                  <a:pt x="248" y="184"/>
                </a:lnTo>
                <a:lnTo>
                  <a:pt x="249" y="184"/>
                </a:lnTo>
                <a:lnTo>
                  <a:pt x="249" y="184"/>
                </a:lnTo>
                <a:lnTo>
                  <a:pt x="250" y="184"/>
                </a:lnTo>
                <a:lnTo>
                  <a:pt x="252" y="184"/>
                </a:lnTo>
                <a:lnTo>
                  <a:pt x="252" y="184"/>
                </a:lnTo>
                <a:lnTo>
                  <a:pt x="253" y="184"/>
                </a:lnTo>
                <a:lnTo>
                  <a:pt x="254" y="184"/>
                </a:lnTo>
                <a:lnTo>
                  <a:pt x="254" y="184"/>
                </a:lnTo>
                <a:lnTo>
                  <a:pt x="255" y="184"/>
                </a:lnTo>
                <a:lnTo>
                  <a:pt x="255" y="183"/>
                </a:lnTo>
                <a:lnTo>
                  <a:pt x="258" y="181"/>
                </a:lnTo>
                <a:lnTo>
                  <a:pt x="258" y="181"/>
                </a:lnTo>
                <a:lnTo>
                  <a:pt x="258" y="181"/>
                </a:lnTo>
                <a:lnTo>
                  <a:pt x="258" y="183"/>
                </a:lnTo>
                <a:lnTo>
                  <a:pt x="258" y="183"/>
                </a:lnTo>
                <a:lnTo>
                  <a:pt x="258" y="184"/>
                </a:lnTo>
                <a:lnTo>
                  <a:pt x="258" y="184"/>
                </a:lnTo>
                <a:lnTo>
                  <a:pt x="259" y="184"/>
                </a:lnTo>
                <a:lnTo>
                  <a:pt x="260" y="184"/>
                </a:lnTo>
                <a:lnTo>
                  <a:pt x="260" y="184"/>
                </a:lnTo>
                <a:lnTo>
                  <a:pt x="262" y="184"/>
                </a:lnTo>
                <a:lnTo>
                  <a:pt x="263" y="184"/>
                </a:lnTo>
                <a:lnTo>
                  <a:pt x="263" y="184"/>
                </a:lnTo>
                <a:lnTo>
                  <a:pt x="263" y="184"/>
                </a:lnTo>
                <a:lnTo>
                  <a:pt x="264" y="183"/>
                </a:lnTo>
                <a:lnTo>
                  <a:pt x="264" y="181"/>
                </a:lnTo>
                <a:lnTo>
                  <a:pt x="264" y="181"/>
                </a:lnTo>
                <a:lnTo>
                  <a:pt x="264" y="181"/>
                </a:lnTo>
                <a:lnTo>
                  <a:pt x="264" y="180"/>
                </a:lnTo>
                <a:lnTo>
                  <a:pt x="264" y="179"/>
                </a:lnTo>
                <a:lnTo>
                  <a:pt x="265" y="179"/>
                </a:lnTo>
                <a:lnTo>
                  <a:pt x="265" y="179"/>
                </a:lnTo>
                <a:lnTo>
                  <a:pt x="265" y="180"/>
                </a:lnTo>
                <a:lnTo>
                  <a:pt x="265" y="181"/>
                </a:lnTo>
                <a:lnTo>
                  <a:pt x="265" y="181"/>
                </a:lnTo>
                <a:lnTo>
                  <a:pt x="267" y="181"/>
                </a:lnTo>
                <a:lnTo>
                  <a:pt x="268" y="181"/>
                </a:lnTo>
                <a:lnTo>
                  <a:pt x="268" y="181"/>
                </a:lnTo>
                <a:lnTo>
                  <a:pt x="269" y="181"/>
                </a:lnTo>
                <a:lnTo>
                  <a:pt x="271" y="181"/>
                </a:lnTo>
                <a:lnTo>
                  <a:pt x="271" y="181"/>
                </a:lnTo>
                <a:lnTo>
                  <a:pt x="272" y="181"/>
                </a:lnTo>
                <a:lnTo>
                  <a:pt x="273" y="180"/>
                </a:lnTo>
                <a:lnTo>
                  <a:pt x="273" y="179"/>
                </a:lnTo>
                <a:lnTo>
                  <a:pt x="273" y="179"/>
                </a:lnTo>
                <a:lnTo>
                  <a:pt x="273" y="179"/>
                </a:lnTo>
                <a:lnTo>
                  <a:pt x="274" y="179"/>
                </a:lnTo>
                <a:lnTo>
                  <a:pt x="274" y="180"/>
                </a:lnTo>
                <a:lnTo>
                  <a:pt x="276" y="181"/>
                </a:lnTo>
                <a:lnTo>
                  <a:pt x="276" y="181"/>
                </a:lnTo>
                <a:lnTo>
                  <a:pt x="276" y="183"/>
                </a:lnTo>
                <a:lnTo>
                  <a:pt x="276" y="184"/>
                </a:lnTo>
                <a:lnTo>
                  <a:pt x="276" y="184"/>
                </a:lnTo>
                <a:lnTo>
                  <a:pt x="274" y="184"/>
                </a:lnTo>
                <a:lnTo>
                  <a:pt x="274" y="185"/>
                </a:lnTo>
                <a:lnTo>
                  <a:pt x="274" y="186"/>
                </a:lnTo>
                <a:lnTo>
                  <a:pt x="274" y="186"/>
                </a:lnTo>
                <a:lnTo>
                  <a:pt x="273" y="186"/>
                </a:lnTo>
                <a:lnTo>
                  <a:pt x="273" y="189"/>
                </a:lnTo>
                <a:lnTo>
                  <a:pt x="273" y="189"/>
                </a:lnTo>
                <a:lnTo>
                  <a:pt x="274" y="190"/>
                </a:lnTo>
                <a:lnTo>
                  <a:pt x="276" y="190"/>
                </a:lnTo>
                <a:lnTo>
                  <a:pt x="277" y="190"/>
                </a:lnTo>
                <a:lnTo>
                  <a:pt x="277" y="189"/>
                </a:lnTo>
                <a:lnTo>
                  <a:pt x="277" y="188"/>
                </a:lnTo>
                <a:lnTo>
                  <a:pt x="277" y="186"/>
                </a:lnTo>
                <a:lnTo>
                  <a:pt x="277" y="186"/>
                </a:lnTo>
                <a:lnTo>
                  <a:pt x="278" y="186"/>
                </a:lnTo>
                <a:lnTo>
                  <a:pt x="279" y="186"/>
                </a:lnTo>
                <a:lnTo>
                  <a:pt x="279" y="186"/>
                </a:lnTo>
                <a:lnTo>
                  <a:pt x="281" y="186"/>
                </a:lnTo>
                <a:lnTo>
                  <a:pt x="282" y="186"/>
                </a:lnTo>
                <a:lnTo>
                  <a:pt x="282" y="186"/>
                </a:lnTo>
                <a:lnTo>
                  <a:pt x="282" y="188"/>
                </a:lnTo>
                <a:lnTo>
                  <a:pt x="283" y="189"/>
                </a:lnTo>
                <a:lnTo>
                  <a:pt x="283" y="189"/>
                </a:lnTo>
                <a:lnTo>
                  <a:pt x="282" y="189"/>
                </a:lnTo>
                <a:lnTo>
                  <a:pt x="282" y="189"/>
                </a:lnTo>
                <a:lnTo>
                  <a:pt x="281" y="189"/>
                </a:lnTo>
                <a:lnTo>
                  <a:pt x="279" y="189"/>
                </a:lnTo>
                <a:lnTo>
                  <a:pt x="279" y="189"/>
                </a:lnTo>
                <a:lnTo>
                  <a:pt x="279" y="190"/>
                </a:lnTo>
                <a:lnTo>
                  <a:pt x="279" y="190"/>
                </a:lnTo>
                <a:lnTo>
                  <a:pt x="279" y="191"/>
                </a:lnTo>
                <a:lnTo>
                  <a:pt x="279" y="193"/>
                </a:lnTo>
                <a:lnTo>
                  <a:pt x="279" y="193"/>
                </a:lnTo>
                <a:lnTo>
                  <a:pt x="281" y="193"/>
                </a:lnTo>
                <a:lnTo>
                  <a:pt x="282" y="191"/>
                </a:lnTo>
                <a:lnTo>
                  <a:pt x="282" y="191"/>
                </a:lnTo>
                <a:lnTo>
                  <a:pt x="283" y="191"/>
                </a:lnTo>
                <a:lnTo>
                  <a:pt x="284" y="191"/>
                </a:lnTo>
                <a:lnTo>
                  <a:pt x="284" y="191"/>
                </a:lnTo>
                <a:lnTo>
                  <a:pt x="284" y="193"/>
                </a:lnTo>
                <a:lnTo>
                  <a:pt x="284" y="194"/>
                </a:lnTo>
                <a:lnTo>
                  <a:pt x="284" y="195"/>
                </a:lnTo>
                <a:lnTo>
                  <a:pt x="286" y="195"/>
                </a:lnTo>
                <a:lnTo>
                  <a:pt x="286" y="195"/>
                </a:lnTo>
                <a:lnTo>
                  <a:pt x="286" y="196"/>
                </a:lnTo>
                <a:lnTo>
                  <a:pt x="287" y="198"/>
                </a:lnTo>
                <a:lnTo>
                  <a:pt x="287" y="198"/>
                </a:lnTo>
                <a:lnTo>
                  <a:pt x="287" y="199"/>
                </a:lnTo>
                <a:lnTo>
                  <a:pt x="287" y="200"/>
                </a:lnTo>
                <a:lnTo>
                  <a:pt x="287" y="200"/>
                </a:lnTo>
                <a:lnTo>
                  <a:pt x="288" y="199"/>
                </a:lnTo>
                <a:lnTo>
                  <a:pt x="289" y="198"/>
                </a:lnTo>
                <a:lnTo>
                  <a:pt x="289" y="198"/>
                </a:lnTo>
                <a:lnTo>
                  <a:pt x="289" y="196"/>
                </a:lnTo>
                <a:lnTo>
                  <a:pt x="291" y="196"/>
                </a:lnTo>
                <a:lnTo>
                  <a:pt x="292" y="198"/>
                </a:lnTo>
                <a:lnTo>
                  <a:pt x="292" y="198"/>
                </a:lnTo>
                <a:lnTo>
                  <a:pt x="293" y="198"/>
                </a:lnTo>
                <a:lnTo>
                  <a:pt x="294" y="196"/>
                </a:lnTo>
                <a:lnTo>
                  <a:pt x="294" y="196"/>
                </a:lnTo>
                <a:lnTo>
                  <a:pt x="296" y="195"/>
                </a:lnTo>
                <a:lnTo>
                  <a:pt x="296" y="195"/>
                </a:lnTo>
                <a:lnTo>
                  <a:pt x="296" y="194"/>
                </a:lnTo>
                <a:lnTo>
                  <a:pt x="296" y="193"/>
                </a:lnTo>
                <a:lnTo>
                  <a:pt x="297" y="193"/>
                </a:lnTo>
                <a:lnTo>
                  <a:pt x="298" y="193"/>
                </a:lnTo>
                <a:lnTo>
                  <a:pt x="298" y="191"/>
                </a:lnTo>
                <a:lnTo>
                  <a:pt x="298" y="191"/>
                </a:lnTo>
                <a:lnTo>
                  <a:pt x="298" y="190"/>
                </a:lnTo>
                <a:lnTo>
                  <a:pt x="298" y="190"/>
                </a:lnTo>
                <a:lnTo>
                  <a:pt x="298" y="189"/>
                </a:lnTo>
                <a:lnTo>
                  <a:pt x="298" y="189"/>
                </a:lnTo>
                <a:lnTo>
                  <a:pt x="298" y="188"/>
                </a:lnTo>
                <a:lnTo>
                  <a:pt x="298" y="186"/>
                </a:lnTo>
                <a:lnTo>
                  <a:pt x="298" y="186"/>
                </a:lnTo>
                <a:lnTo>
                  <a:pt x="301" y="186"/>
                </a:lnTo>
                <a:lnTo>
                  <a:pt x="301" y="186"/>
                </a:lnTo>
                <a:lnTo>
                  <a:pt x="302" y="186"/>
                </a:lnTo>
                <a:lnTo>
                  <a:pt x="303" y="186"/>
                </a:lnTo>
                <a:lnTo>
                  <a:pt x="303" y="186"/>
                </a:lnTo>
                <a:lnTo>
                  <a:pt x="303" y="186"/>
                </a:lnTo>
                <a:lnTo>
                  <a:pt x="305" y="186"/>
                </a:lnTo>
                <a:lnTo>
                  <a:pt x="305" y="188"/>
                </a:lnTo>
                <a:lnTo>
                  <a:pt x="306" y="189"/>
                </a:lnTo>
                <a:lnTo>
                  <a:pt x="306" y="189"/>
                </a:lnTo>
                <a:lnTo>
                  <a:pt x="307" y="189"/>
                </a:lnTo>
                <a:lnTo>
                  <a:pt x="308" y="189"/>
                </a:lnTo>
                <a:lnTo>
                  <a:pt x="308" y="190"/>
                </a:lnTo>
                <a:lnTo>
                  <a:pt x="308" y="190"/>
                </a:lnTo>
                <a:lnTo>
                  <a:pt x="308" y="191"/>
                </a:lnTo>
                <a:lnTo>
                  <a:pt x="310" y="191"/>
                </a:lnTo>
                <a:lnTo>
                  <a:pt x="310" y="193"/>
                </a:lnTo>
                <a:lnTo>
                  <a:pt x="311" y="193"/>
                </a:lnTo>
                <a:lnTo>
                  <a:pt x="311" y="194"/>
                </a:lnTo>
                <a:lnTo>
                  <a:pt x="311" y="194"/>
                </a:lnTo>
                <a:lnTo>
                  <a:pt x="312" y="194"/>
                </a:lnTo>
                <a:lnTo>
                  <a:pt x="313" y="194"/>
                </a:lnTo>
                <a:lnTo>
                  <a:pt x="315" y="194"/>
                </a:lnTo>
                <a:lnTo>
                  <a:pt x="315" y="194"/>
                </a:lnTo>
                <a:lnTo>
                  <a:pt x="316" y="194"/>
                </a:lnTo>
                <a:lnTo>
                  <a:pt x="317" y="194"/>
                </a:lnTo>
                <a:lnTo>
                  <a:pt x="317" y="194"/>
                </a:lnTo>
                <a:lnTo>
                  <a:pt x="318" y="194"/>
                </a:lnTo>
                <a:lnTo>
                  <a:pt x="320" y="194"/>
                </a:lnTo>
                <a:lnTo>
                  <a:pt x="320" y="195"/>
                </a:lnTo>
                <a:lnTo>
                  <a:pt x="320" y="195"/>
                </a:lnTo>
                <a:lnTo>
                  <a:pt x="320" y="196"/>
                </a:lnTo>
                <a:lnTo>
                  <a:pt x="320" y="198"/>
                </a:lnTo>
                <a:lnTo>
                  <a:pt x="320" y="198"/>
                </a:lnTo>
                <a:lnTo>
                  <a:pt x="320" y="199"/>
                </a:lnTo>
                <a:lnTo>
                  <a:pt x="320" y="199"/>
                </a:lnTo>
                <a:lnTo>
                  <a:pt x="321" y="200"/>
                </a:lnTo>
                <a:lnTo>
                  <a:pt x="321" y="200"/>
                </a:lnTo>
                <a:lnTo>
                  <a:pt x="322" y="201"/>
                </a:lnTo>
                <a:lnTo>
                  <a:pt x="322" y="201"/>
                </a:lnTo>
                <a:lnTo>
                  <a:pt x="323" y="201"/>
                </a:lnTo>
                <a:lnTo>
                  <a:pt x="323" y="201"/>
                </a:lnTo>
                <a:lnTo>
                  <a:pt x="325" y="203"/>
                </a:lnTo>
                <a:lnTo>
                  <a:pt x="325" y="203"/>
                </a:lnTo>
                <a:lnTo>
                  <a:pt x="325" y="204"/>
                </a:lnTo>
                <a:lnTo>
                  <a:pt x="325" y="204"/>
                </a:lnTo>
                <a:lnTo>
                  <a:pt x="326" y="205"/>
                </a:lnTo>
                <a:lnTo>
                  <a:pt x="326" y="205"/>
                </a:lnTo>
                <a:lnTo>
                  <a:pt x="327" y="205"/>
                </a:lnTo>
                <a:lnTo>
                  <a:pt x="327" y="206"/>
                </a:lnTo>
                <a:lnTo>
                  <a:pt x="327" y="208"/>
                </a:lnTo>
                <a:lnTo>
                  <a:pt x="327" y="209"/>
                </a:lnTo>
                <a:lnTo>
                  <a:pt x="327" y="209"/>
                </a:lnTo>
                <a:lnTo>
                  <a:pt x="328" y="209"/>
                </a:lnTo>
                <a:lnTo>
                  <a:pt x="330" y="209"/>
                </a:lnTo>
                <a:lnTo>
                  <a:pt x="330" y="209"/>
                </a:lnTo>
                <a:lnTo>
                  <a:pt x="331" y="209"/>
                </a:lnTo>
                <a:lnTo>
                  <a:pt x="332" y="209"/>
                </a:lnTo>
                <a:lnTo>
                  <a:pt x="334" y="209"/>
                </a:lnTo>
                <a:lnTo>
                  <a:pt x="334" y="209"/>
                </a:lnTo>
                <a:lnTo>
                  <a:pt x="335" y="209"/>
                </a:lnTo>
                <a:lnTo>
                  <a:pt x="336" y="209"/>
                </a:lnTo>
                <a:lnTo>
                  <a:pt x="336" y="209"/>
                </a:lnTo>
                <a:lnTo>
                  <a:pt x="337" y="209"/>
                </a:lnTo>
                <a:lnTo>
                  <a:pt x="339" y="210"/>
                </a:lnTo>
                <a:lnTo>
                  <a:pt x="339" y="212"/>
                </a:lnTo>
                <a:lnTo>
                  <a:pt x="339" y="212"/>
                </a:lnTo>
                <a:lnTo>
                  <a:pt x="339" y="212"/>
                </a:lnTo>
                <a:lnTo>
                  <a:pt x="339" y="213"/>
                </a:lnTo>
                <a:lnTo>
                  <a:pt x="340" y="214"/>
                </a:lnTo>
                <a:lnTo>
                  <a:pt x="340" y="214"/>
                </a:lnTo>
                <a:lnTo>
                  <a:pt x="341" y="214"/>
                </a:lnTo>
                <a:lnTo>
                  <a:pt x="341" y="214"/>
                </a:lnTo>
                <a:lnTo>
                  <a:pt x="342" y="215"/>
                </a:lnTo>
                <a:lnTo>
                  <a:pt x="342" y="217"/>
                </a:lnTo>
                <a:lnTo>
                  <a:pt x="342" y="217"/>
                </a:lnTo>
                <a:lnTo>
                  <a:pt x="344" y="217"/>
                </a:lnTo>
                <a:lnTo>
                  <a:pt x="344" y="217"/>
                </a:lnTo>
                <a:lnTo>
                  <a:pt x="345" y="217"/>
                </a:lnTo>
                <a:lnTo>
                  <a:pt x="345" y="217"/>
                </a:lnTo>
                <a:lnTo>
                  <a:pt x="345" y="215"/>
                </a:lnTo>
                <a:lnTo>
                  <a:pt x="345" y="214"/>
                </a:lnTo>
                <a:lnTo>
                  <a:pt x="345" y="214"/>
                </a:lnTo>
                <a:lnTo>
                  <a:pt x="345" y="213"/>
                </a:lnTo>
                <a:lnTo>
                  <a:pt x="345" y="212"/>
                </a:lnTo>
                <a:lnTo>
                  <a:pt x="345" y="212"/>
                </a:lnTo>
                <a:lnTo>
                  <a:pt x="345" y="210"/>
                </a:lnTo>
                <a:lnTo>
                  <a:pt x="344" y="209"/>
                </a:lnTo>
                <a:lnTo>
                  <a:pt x="344" y="209"/>
                </a:lnTo>
                <a:lnTo>
                  <a:pt x="344" y="208"/>
                </a:lnTo>
                <a:lnTo>
                  <a:pt x="344" y="206"/>
                </a:lnTo>
                <a:lnTo>
                  <a:pt x="345" y="206"/>
                </a:lnTo>
                <a:lnTo>
                  <a:pt x="345" y="205"/>
                </a:lnTo>
                <a:lnTo>
                  <a:pt x="345" y="205"/>
                </a:lnTo>
                <a:lnTo>
                  <a:pt x="346" y="204"/>
                </a:lnTo>
                <a:lnTo>
                  <a:pt x="346" y="203"/>
                </a:lnTo>
                <a:lnTo>
                  <a:pt x="346" y="203"/>
                </a:lnTo>
                <a:lnTo>
                  <a:pt x="346" y="201"/>
                </a:lnTo>
                <a:lnTo>
                  <a:pt x="346" y="201"/>
                </a:lnTo>
                <a:lnTo>
                  <a:pt x="347" y="201"/>
                </a:lnTo>
                <a:lnTo>
                  <a:pt x="347" y="203"/>
                </a:lnTo>
                <a:lnTo>
                  <a:pt x="349" y="203"/>
                </a:lnTo>
                <a:lnTo>
                  <a:pt x="349" y="204"/>
                </a:lnTo>
                <a:lnTo>
                  <a:pt x="349" y="204"/>
                </a:lnTo>
                <a:lnTo>
                  <a:pt x="350" y="204"/>
                </a:lnTo>
                <a:lnTo>
                  <a:pt x="351" y="204"/>
                </a:lnTo>
                <a:lnTo>
                  <a:pt x="352" y="204"/>
                </a:lnTo>
                <a:lnTo>
                  <a:pt x="352" y="204"/>
                </a:lnTo>
                <a:lnTo>
                  <a:pt x="352" y="205"/>
                </a:lnTo>
                <a:lnTo>
                  <a:pt x="354" y="205"/>
                </a:lnTo>
                <a:lnTo>
                  <a:pt x="354" y="206"/>
                </a:lnTo>
                <a:lnTo>
                  <a:pt x="354" y="208"/>
                </a:lnTo>
                <a:lnTo>
                  <a:pt x="355" y="209"/>
                </a:lnTo>
                <a:lnTo>
                  <a:pt x="355" y="209"/>
                </a:lnTo>
                <a:lnTo>
                  <a:pt x="355" y="209"/>
                </a:lnTo>
                <a:lnTo>
                  <a:pt x="356" y="209"/>
                </a:lnTo>
                <a:lnTo>
                  <a:pt x="357" y="209"/>
                </a:lnTo>
                <a:lnTo>
                  <a:pt x="357" y="209"/>
                </a:lnTo>
                <a:lnTo>
                  <a:pt x="359" y="209"/>
                </a:lnTo>
                <a:lnTo>
                  <a:pt x="360" y="209"/>
                </a:lnTo>
                <a:lnTo>
                  <a:pt x="360" y="209"/>
                </a:lnTo>
                <a:lnTo>
                  <a:pt x="360" y="209"/>
                </a:lnTo>
                <a:lnTo>
                  <a:pt x="361" y="210"/>
                </a:lnTo>
                <a:lnTo>
                  <a:pt x="361" y="212"/>
                </a:lnTo>
                <a:lnTo>
                  <a:pt x="362" y="212"/>
                </a:lnTo>
                <a:lnTo>
                  <a:pt x="362" y="212"/>
                </a:lnTo>
                <a:lnTo>
                  <a:pt x="362" y="213"/>
                </a:lnTo>
                <a:lnTo>
                  <a:pt x="362" y="214"/>
                </a:lnTo>
                <a:lnTo>
                  <a:pt x="362" y="214"/>
                </a:lnTo>
                <a:lnTo>
                  <a:pt x="364" y="214"/>
                </a:lnTo>
                <a:lnTo>
                  <a:pt x="365" y="214"/>
                </a:lnTo>
                <a:lnTo>
                  <a:pt x="365" y="215"/>
                </a:lnTo>
                <a:lnTo>
                  <a:pt x="365" y="217"/>
                </a:lnTo>
                <a:lnTo>
                  <a:pt x="365" y="217"/>
                </a:lnTo>
                <a:lnTo>
                  <a:pt x="366" y="217"/>
                </a:lnTo>
                <a:lnTo>
                  <a:pt x="368" y="217"/>
                </a:lnTo>
                <a:lnTo>
                  <a:pt x="368" y="217"/>
                </a:lnTo>
                <a:lnTo>
                  <a:pt x="369" y="217"/>
                </a:lnTo>
                <a:lnTo>
                  <a:pt x="370" y="217"/>
                </a:lnTo>
                <a:lnTo>
                  <a:pt x="371" y="217"/>
                </a:lnTo>
                <a:lnTo>
                  <a:pt x="371" y="217"/>
                </a:lnTo>
                <a:lnTo>
                  <a:pt x="371" y="218"/>
                </a:lnTo>
                <a:lnTo>
                  <a:pt x="371" y="219"/>
                </a:lnTo>
                <a:lnTo>
                  <a:pt x="373" y="219"/>
                </a:lnTo>
                <a:lnTo>
                  <a:pt x="373" y="220"/>
                </a:lnTo>
                <a:lnTo>
                  <a:pt x="373" y="222"/>
                </a:lnTo>
                <a:lnTo>
                  <a:pt x="373" y="222"/>
                </a:lnTo>
                <a:lnTo>
                  <a:pt x="374" y="222"/>
                </a:lnTo>
                <a:lnTo>
                  <a:pt x="374" y="222"/>
                </a:lnTo>
                <a:lnTo>
                  <a:pt x="375" y="222"/>
                </a:lnTo>
                <a:lnTo>
                  <a:pt x="376" y="222"/>
                </a:lnTo>
                <a:lnTo>
                  <a:pt x="376" y="223"/>
                </a:lnTo>
                <a:lnTo>
                  <a:pt x="376" y="224"/>
                </a:lnTo>
                <a:lnTo>
                  <a:pt x="378" y="224"/>
                </a:lnTo>
                <a:lnTo>
                  <a:pt x="379" y="224"/>
                </a:lnTo>
                <a:lnTo>
                  <a:pt x="379" y="224"/>
                </a:lnTo>
                <a:lnTo>
                  <a:pt x="380" y="224"/>
                </a:lnTo>
                <a:lnTo>
                  <a:pt x="381" y="224"/>
                </a:lnTo>
                <a:lnTo>
                  <a:pt x="381" y="224"/>
                </a:lnTo>
                <a:lnTo>
                  <a:pt x="381" y="223"/>
                </a:lnTo>
                <a:lnTo>
                  <a:pt x="381" y="222"/>
                </a:lnTo>
                <a:lnTo>
                  <a:pt x="381" y="222"/>
                </a:lnTo>
                <a:lnTo>
                  <a:pt x="383" y="222"/>
                </a:lnTo>
                <a:lnTo>
                  <a:pt x="384" y="223"/>
                </a:lnTo>
                <a:lnTo>
                  <a:pt x="384" y="224"/>
                </a:lnTo>
                <a:lnTo>
                  <a:pt x="384" y="224"/>
                </a:lnTo>
                <a:lnTo>
                  <a:pt x="384" y="224"/>
                </a:lnTo>
                <a:lnTo>
                  <a:pt x="385" y="224"/>
                </a:lnTo>
                <a:lnTo>
                  <a:pt x="386" y="224"/>
                </a:lnTo>
                <a:lnTo>
                  <a:pt x="385" y="225"/>
                </a:lnTo>
                <a:lnTo>
                  <a:pt x="385" y="227"/>
                </a:lnTo>
                <a:lnTo>
                  <a:pt x="385" y="228"/>
                </a:lnTo>
                <a:lnTo>
                  <a:pt x="385" y="228"/>
                </a:lnTo>
                <a:lnTo>
                  <a:pt x="385" y="229"/>
                </a:lnTo>
                <a:lnTo>
                  <a:pt x="386" y="230"/>
                </a:lnTo>
                <a:lnTo>
                  <a:pt x="386" y="230"/>
                </a:lnTo>
                <a:lnTo>
                  <a:pt x="388" y="230"/>
                </a:lnTo>
                <a:lnTo>
                  <a:pt x="389" y="230"/>
                </a:lnTo>
                <a:lnTo>
                  <a:pt x="390" y="230"/>
                </a:lnTo>
                <a:lnTo>
                  <a:pt x="390" y="230"/>
                </a:lnTo>
                <a:lnTo>
                  <a:pt x="390" y="230"/>
                </a:lnTo>
                <a:lnTo>
                  <a:pt x="391" y="230"/>
                </a:lnTo>
                <a:lnTo>
                  <a:pt x="393" y="230"/>
                </a:lnTo>
                <a:lnTo>
                  <a:pt x="393" y="230"/>
                </a:lnTo>
                <a:lnTo>
                  <a:pt x="394" y="230"/>
                </a:lnTo>
                <a:lnTo>
                  <a:pt x="395" y="230"/>
                </a:lnTo>
                <a:lnTo>
                  <a:pt x="395" y="230"/>
                </a:lnTo>
                <a:lnTo>
                  <a:pt x="395" y="230"/>
                </a:lnTo>
                <a:lnTo>
                  <a:pt x="395" y="232"/>
                </a:lnTo>
                <a:lnTo>
                  <a:pt x="395" y="233"/>
                </a:lnTo>
                <a:lnTo>
                  <a:pt x="397" y="233"/>
                </a:lnTo>
                <a:lnTo>
                  <a:pt x="398" y="233"/>
                </a:lnTo>
                <a:lnTo>
                  <a:pt x="398" y="233"/>
                </a:lnTo>
                <a:lnTo>
                  <a:pt x="398" y="234"/>
                </a:lnTo>
                <a:lnTo>
                  <a:pt x="398" y="235"/>
                </a:lnTo>
                <a:lnTo>
                  <a:pt x="398" y="235"/>
                </a:lnTo>
                <a:lnTo>
                  <a:pt x="399" y="235"/>
                </a:lnTo>
                <a:lnTo>
                  <a:pt x="400" y="235"/>
                </a:lnTo>
                <a:lnTo>
                  <a:pt x="400" y="235"/>
                </a:lnTo>
                <a:lnTo>
                  <a:pt x="402" y="235"/>
                </a:lnTo>
                <a:lnTo>
                  <a:pt x="403" y="237"/>
                </a:lnTo>
                <a:lnTo>
                  <a:pt x="403" y="237"/>
                </a:lnTo>
                <a:lnTo>
                  <a:pt x="403" y="238"/>
                </a:lnTo>
                <a:lnTo>
                  <a:pt x="404" y="238"/>
                </a:lnTo>
                <a:lnTo>
                  <a:pt x="405" y="238"/>
                </a:lnTo>
                <a:lnTo>
                  <a:pt x="405" y="238"/>
                </a:lnTo>
                <a:lnTo>
                  <a:pt x="407" y="238"/>
                </a:lnTo>
                <a:lnTo>
                  <a:pt x="408" y="237"/>
                </a:lnTo>
                <a:lnTo>
                  <a:pt x="409" y="238"/>
                </a:lnTo>
                <a:lnTo>
                  <a:pt x="409" y="238"/>
                </a:lnTo>
                <a:lnTo>
                  <a:pt x="410" y="238"/>
                </a:lnTo>
                <a:lnTo>
                  <a:pt x="410" y="239"/>
                </a:lnTo>
                <a:lnTo>
                  <a:pt x="412" y="239"/>
                </a:lnTo>
                <a:lnTo>
                  <a:pt x="412" y="240"/>
                </a:lnTo>
                <a:lnTo>
                  <a:pt x="413" y="240"/>
                </a:lnTo>
                <a:lnTo>
                  <a:pt x="414" y="240"/>
                </a:lnTo>
                <a:lnTo>
                  <a:pt x="414" y="240"/>
                </a:lnTo>
                <a:lnTo>
                  <a:pt x="415" y="239"/>
                </a:lnTo>
                <a:lnTo>
                  <a:pt x="417" y="240"/>
                </a:lnTo>
                <a:lnTo>
                  <a:pt x="417" y="240"/>
                </a:lnTo>
                <a:lnTo>
                  <a:pt x="417" y="240"/>
                </a:lnTo>
                <a:lnTo>
                  <a:pt x="418" y="242"/>
                </a:lnTo>
                <a:lnTo>
                  <a:pt x="418" y="243"/>
                </a:lnTo>
                <a:lnTo>
                  <a:pt x="419" y="243"/>
                </a:lnTo>
                <a:lnTo>
                  <a:pt x="419" y="243"/>
                </a:lnTo>
                <a:lnTo>
                  <a:pt x="419" y="244"/>
                </a:lnTo>
                <a:lnTo>
                  <a:pt x="419" y="246"/>
                </a:lnTo>
                <a:lnTo>
                  <a:pt x="419" y="247"/>
                </a:lnTo>
                <a:lnTo>
                  <a:pt x="419" y="247"/>
                </a:lnTo>
                <a:lnTo>
                  <a:pt x="419" y="248"/>
                </a:lnTo>
                <a:lnTo>
                  <a:pt x="419" y="249"/>
                </a:lnTo>
                <a:lnTo>
                  <a:pt x="419" y="249"/>
                </a:lnTo>
                <a:lnTo>
                  <a:pt x="419" y="251"/>
                </a:lnTo>
                <a:lnTo>
                  <a:pt x="420" y="251"/>
                </a:lnTo>
                <a:lnTo>
                  <a:pt x="422" y="252"/>
                </a:lnTo>
                <a:lnTo>
                  <a:pt x="422" y="252"/>
                </a:lnTo>
                <a:lnTo>
                  <a:pt x="422" y="252"/>
                </a:lnTo>
                <a:lnTo>
                  <a:pt x="423" y="253"/>
                </a:lnTo>
                <a:lnTo>
                  <a:pt x="424" y="254"/>
                </a:lnTo>
                <a:lnTo>
                  <a:pt x="424" y="254"/>
                </a:lnTo>
                <a:lnTo>
                  <a:pt x="424" y="254"/>
                </a:lnTo>
                <a:lnTo>
                  <a:pt x="425" y="256"/>
                </a:lnTo>
                <a:lnTo>
                  <a:pt x="427" y="256"/>
                </a:lnTo>
                <a:lnTo>
                  <a:pt x="427" y="257"/>
                </a:lnTo>
                <a:lnTo>
                  <a:pt x="428" y="257"/>
                </a:lnTo>
                <a:lnTo>
                  <a:pt x="428" y="258"/>
                </a:lnTo>
                <a:lnTo>
                  <a:pt x="428" y="259"/>
                </a:lnTo>
                <a:lnTo>
                  <a:pt x="428" y="259"/>
                </a:lnTo>
                <a:lnTo>
                  <a:pt x="428" y="261"/>
                </a:lnTo>
                <a:lnTo>
                  <a:pt x="428" y="261"/>
                </a:lnTo>
                <a:lnTo>
                  <a:pt x="428" y="261"/>
                </a:lnTo>
                <a:lnTo>
                  <a:pt x="428" y="262"/>
                </a:lnTo>
                <a:lnTo>
                  <a:pt x="428" y="262"/>
                </a:lnTo>
                <a:lnTo>
                  <a:pt x="428" y="263"/>
                </a:lnTo>
                <a:lnTo>
                  <a:pt x="428" y="263"/>
                </a:lnTo>
                <a:lnTo>
                  <a:pt x="428" y="264"/>
                </a:lnTo>
                <a:lnTo>
                  <a:pt x="428" y="264"/>
                </a:lnTo>
                <a:lnTo>
                  <a:pt x="428" y="266"/>
                </a:lnTo>
                <a:lnTo>
                  <a:pt x="428" y="266"/>
                </a:lnTo>
                <a:lnTo>
                  <a:pt x="429" y="266"/>
                </a:lnTo>
                <a:lnTo>
                  <a:pt x="431" y="266"/>
                </a:lnTo>
                <a:lnTo>
                  <a:pt x="431" y="266"/>
                </a:lnTo>
                <a:lnTo>
                  <a:pt x="432" y="266"/>
                </a:lnTo>
                <a:lnTo>
                  <a:pt x="433" y="266"/>
                </a:lnTo>
                <a:lnTo>
                  <a:pt x="433" y="264"/>
                </a:lnTo>
                <a:lnTo>
                  <a:pt x="433" y="263"/>
                </a:lnTo>
                <a:lnTo>
                  <a:pt x="433" y="263"/>
                </a:lnTo>
                <a:lnTo>
                  <a:pt x="433" y="262"/>
                </a:lnTo>
                <a:lnTo>
                  <a:pt x="433" y="262"/>
                </a:lnTo>
                <a:lnTo>
                  <a:pt x="433" y="261"/>
                </a:lnTo>
                <a:lnTo>
                  <a:pt x="433" y="261"/>
                </a:lnTo>
                <a:lnTo>
                  <a:pt x="434" y="261"/>
                </a:lnTo>
                <a:lnTo>
                  <a:pt x="436" y="261"/>
                </a:lnTo>
                <a:lnTo>
                  <a:pt x="436" y="261"/>
                </a:lnTo>
                <a:lnTo>
                  <a:pt x="437" y="261"/>
                </a:lnTo>
                <a:lnTo>
                  <a:pt x="438" y="261"/>
                </a:lnTo>
                <a:lnTo>
                  <a:pt x="438" y="262"/>
                </a:lnTo>
                <a:lnTo>
                  <a:pt x="438" y="262"/>
                </a:lnTo>
                <a:lnTo>
                  <a:pt x="439" y="262"/>
                </a:lnTo>
                <a:lnTo>
                  <a:pt x="439" y="263"/>
                </a:lnTo>
                <a:lnTo>
                  <a:pt x="441" y="264"/>
                </a:lnTo>
                <a:lnTo>
                  <a:pt x="441" y="264"/>
                </a:lnTo>
                <a:lnTo>
                  <a:pt x="442" y="266"/>
                </a:lnTo>
                <a:lnTo>
                  <a:pt x="442" y="266"/>
                </a:lnTo>
                <a:lnTo>
                  <a:pt x="443" y="266"/>
                </a:lnTo>
                <a:lnTo>
                  <a:pt x="443" y="267"/>
                </a:lnTo>
                <a:lnTo>
                  <a:pt x="443" y="268"/>
                </a:lnTo>
                <a:lnTo>
                  <a:pt x="443" y="268"/>
                </a:lnTo>
                <a:lnTo>
                  <a:pt x="444" y="269"/>
                </a:lnTo>
                <a:lnTo>
                  <a:pt x="444" y="269"/>
                </a:lnTo>
                <a:lnTo>
                  <a:pt x="446" y="271"/>
                </a:lnTo>
                <a:lnTo>
                  <a:pt x="446" y="271"/>
                </a:lnTo>
                <a:lnTo>
                  <a:pt x="446" y="272"/>
                </a:lnTo>
                <a:lnTo>
                  <a:pt x="446" y="273"/>
                </a:lnTo>
                <a:lnTo>
                  <a:pt x="447" y="273"/>
                </a:lnTo>
                <a:lnTo>
                  <a:pt x="447" y="273"/>
                </a:lnTo>
                <a:lnTo>
                  <a:pt x="448" y="273"/>
                </a:lnTo>
                <a:lnTo>
                  <a:pt x="449" y="273"/>
                </a:lnTo>
                <a:lnTo>
                  <a:pt x="449" y="273"/>
                </a:lnTo>
                <a:lnTo>
                  <a:pt x="451" y="273"/>
                </a:lnTo>
                <a:lnTo>
                  <a:pt x="451" y="275"/>
                </a:lnTo>
                <a:lnTo>
                  <a:pt x="452" y="276"/>
                </a:lnTo>
                <a:lnTo>
                  <a:pt x="452" y="276"/>
                </a:lnTo>
                <a:lnTo>
                  <a:pt x="453" y="276"/>
                </a:lnTo>
                <a:lnTo>
                  <a:pt x="453" y="277"/>
                </a:lnTo>
                <a:lnTo>
                  <a:pt x="454" y="277"/>
                </a:lnTo>
                <a:lnTo>
                  <a:pt x="454" y="278"/>
                </a:lnTo>
                <a:lnTo>
                  <a:pt x="456" y="278"/>
                </a:lnTo>
                <a:lnTo>
                  <a:pt x="457" y="278"/>
                </a:lnTo>
                <a:lnTo>
                  <a:pt x="457" y="278"/>
                </a:lnTo>
                <a:lnTo>
                  <a:pt x="457" y="280"/>
                </a:lnTo>
                <a:lnTo>
                  <a:pt x="457" y="281"/>
                </a:lnTo>
                <a:lnTo>
                  <a:pt x="458" y="281"/>
                </a:lnTo>
                <a:lnTo>
                  <a:pt x="460" y="281"/>
                </a:lnTo>
                <a:lnTo>
                  <a:pt x="460" y="281"/>
                </a:lnTo>
                <a:lnTo>
                  <a:pt x="461" y="281"/>
                </a:lnTo>
                <a:lnTo>
                  <a:pt x="462" y="281"/>
                </a:lnTo>
                <a:lnTo>
                  <a:pt x="462" y="281"/>
                </a:lnTo>
                <a:lnTo>
                  <a:pt x="463" y="281"/>
                </a:lnTo>
                <a:lnTo>
                  <a:pt x="465" y="281"/>
                </a:lnTo>
                <a:lnTo>
                  <a:pt x="466" y="281"/>
                </a:lnTo>
                <a:lnTo>
                  <a:pt x="466" y="281"/>
                </a:lnTo>
                <a:lnTo>
                  <a:pt x="466" y="282"/>
                </a:lnTo>
                <a:lnTo>
                  <a:pt x="466" y="283"/>
                </a:lnTo>
                <a:lnTo>
                  <a:pt x="467" y="285"/>
                </a:lnTo>
                <a:lnTo>
                  <a:pt x="468" y="285"/>
                </a:lnTo>
                <a:lnTo>
                  <a:pt x="468" y="285"/>
                </a:lnTo>
                <a:lnTo>
                  <a:pt x="470" y="285"/>
                </a:lnTo>
                <a:lnTo>
                  <a:pt x="471" y="285"/>
                </a:lnTo>
                <a:lnTo>
                  <a:pt x="471" y="285"/>
                </a:lnTo>
                <a:lnTo>
                  <a:pt x="471" y="286"/>
                </a:lnTo>
                <a:lnTo>
                  <a:pt x="472" y="286"/>
                </a:lnTo>
                <a:lnTo>
                  <a:pt x="473" y="287"/>
                </a:lnTo>
                <a:lnTo>
                  <a:pt x="473" y="287"/>
                </a:lnTo>
                <a:lnTo>
                  <a:pt x="473" y="287"/>
                </a:lnTo>
                <a:lnTo>
                  <a:pt x="475" y="288"/>
                </a:lnTo>
                <a:lnTo>
                  <a:pt x="476" y="288"/>
                </a:lnTo>
                <a:lnTo>
                  <a:pt x="476" y="290"/>
                </a:lnTo>
                <a:lnTo>
                  <a:pt x="476" y="290"/>
                </a:lnTo>
                <a:lnTo>
                  <a:pt x="477" y="291"/>
                </a:lnTo>
                <a:lnTo>
                  <a:pt x="477" y="292"/>
                </a:lnTo>
                <a:lnTo>
                  <a:pt x="478" y="292"/>
                </a:lnTo>
                <a:lnTo>
                  <a:pt x="478" y="291"/>
                </a:lnTo>
                <a:lnTo>
                  <a:pt x="480" y="292"/>
                </a:lnTo>
                <a:lnTo>
                  <a:pt x="481" y="292"/>
                </a:lnTo>
                <a:lnTo>
                  <a:pt x="481" y="292"/>
                </a:lnTo>
                <a:lnTo>
                  <a:pt x="481" y="293"/>
                </a:lnTo>
                <a:lnTo>
                  <a:pt x="481" y="295"/>
                </a:lnTo>
                <a:lnTo>
                  <a:pt x="482" y="295"/>
                </a:lnTo>
                <a:lnTo>
                  <a:pt x="483" y="295"/>
                </a:lnTo>
                <a:lnTo>
                  <a:pt x="483" y="296"/>
                </a:lnTo>
                <a:lnTo>
                  <a:pt x="485" y="297"/>
                </a:lnTo>
                <a:lnTo>
                  <a:pt x="485" y="297"/>
                </a:lnTo>
                <a:lnTo>
                  <a:pt x="486" y="297"/>
                </a:lnTo>
                <a:lnTo>
                  <a:pt x="487" y="297"/>
                </a:lnTo>
                <a:lnTo>
                  <a:pt x="487" y="297"/>
                </a:lnTo>
                <a:lnTo>
                  <a:pt x="488" y="296"/>
                </a:lnTo>
                <a:lnTo>
                  <a:pt x="490" y="296"/>
                </a:lnTo>
                <a:lnTo>
                  <a:pt x="490" y="296"/>
                </a:lnTo>
                <a:lnTo>
                  <a:pt x="491" y="296"/>
                </a:lnTo>
                <a:lnTo>
                  <a:pt x="492" y="297"/>
                </a:lnTo>
                <a:lnTo>
                  <a:pt x="492" y="296"/>
                </a:lnTo>
                <a:lnTo>
                  <a:pt x="492" y="295"/>
                </a:lnTo>
                <a:lnTo>
                  <a:pt x="492" y="295"/>
                </a:lnTo>
                <a:lnTo>
                  <a:pt x="492" y="293"/>
                </a:lnTo>
                <a:lnTo>
                  <a:pt x="492" y="292"/>
                </a:lnTo>
                <a:lnTo>
                  <a:pt x="494" y="292"/>
                </a:lnTo>
                <a:lnTo>
                  <a:pt x="494" y="291"/>
                </a:lnTo>
                <a:lnTo>
                  <a:pt x="495" y="290"/>
                </a:lnTo>
                <a:lnTo>
                  <a:pt x="495" y="290"/>
                </a:lnTo>
                <a:lnTo>
                  <a:pt x="495" y="290"/>
                </a:lnTo>
                <a:lnTo>
                  <a:pt x="495" y="288"/>
                </a:lnTo>
                <a:lnTo>
                  <a:pt x="496" y="288"/>
                </a:lnTo>
                <a:lnTo>
                  <a:pt x="497" y="288"/>
                </a:lnTo>
                <a:lnTo>
                  <a:pt x="497" y="288"/>
                </a:lnTo>
                <a:lnTo>
                  <a:pt x="499" y="288"/>
                </a:lnTo>
                <a:lnTo>
                  <a:pt x="500" y="288"/>
                </a:lnTo>
                <a:lnTo>
                  <a:pt x="500" y="288"/>
                </a:lnTo>
                <a:lnTo>
                  <a:pt x="501" y="288"/>
                </a:lnTo>
                <a:lnTo>
                  <a:pt x="502" y="288"/>
                </a:lnTo>
                <a:lnTo>
                  <a:pt x="504" y="288"/>
                </a:lnTo>
                <a:lnTo>
                  <a:pt x="504" y="288"/>
                </a:lnTo>
                <a:lnTo>
                  <a:pt x="505" y="288"/>
                </a:lnTo>
                <a:lnTo>
                  <a:pt x="505" y="290"/>
                </a:lnTo>
                <a:lnTo>
                  <a:pt x="506" y="290"/>
                </a:lnTo>
                <a:lnTo>
                  <a:pt x="506" y="291"/>
                </a:lnTo>
                <a:lnTo>
                  <a:pt x="506" y="291"/>
                </a:lnTo>
                <a:lnTo>
                  <a:pt x="507" y="291"/>
                </a:lnTo>
                <a:lnTo>
                  <a:pt x="507" y="292"/>
                </a:lnTo>
                <a:lnTo>
                  <a:pt x="509" y="292"/>
                </a:lnTo>
                <a:lnTo>
                  <a:pt x="509" y="293"/>
                </a:lnTo>
                <a:lnTo>
                  <a:pt x="509" y="293"/>
                </a:lnTo>
                <a:lnTo>
                  <a:pt x="510" y="293"/>
                </a:lnTo>
                <a:lnTo>
                  <a:pt x="511" y="293"/>
                </a:lnTo>
                <a:lnTo>
                  <a:pt x="511" y="295"/>
                </a:lnTo>
                <a:lnTo>
                  <a:pt x="511" y="295"/>
                </a:lnTo>
                <a:lnTo>
                  <a:pt x="512" y="296"/>
                </a:lnTo>
                <a:lnTo>
                  <a:pt x="512" y="296"/>
                </a:lnTo>
                <a:lnTo>
                  <a:pt x="514" y="296"/>
                </a:lnTo>
                <a:lnTo>
                  <a:pt x="514" y="296"/>
                </a:lnTo>
                <a:lnTo>
                  <a:pt x="515" y="296"/>
                </a:lnTo>
                <a:lnTo>
                  <a:pt x="516" y="296"/>
                </a:lnTo>
                <a:lnTo>
                  <a:pt x="516" y="296"/>
                </a:lnTo>
                <a:lnTo>
                  <a:pt x="517" y="296"/>
                </a:lnTo>
                <a:lnTo>
                  <a:pt x="519" y="296"/>
                </a:lnTo>
                <a:lnTo>
                  <a:pt x="519" y="296"/>
                </a:lnTo>
                <a:lnTo>
                  <a:pt x="520" y="297"/>
                </a:lnTo>
                <a:lnTo>
                  <a:pt x="520" y="297"/>
                </a:lnTo>
                <a:lnTo>
                  <a:pt x="520" y="298"/>
                </a:lnTo>
                <a:lnTo>
                  <a:pt x="521" y="298"/>
                </a:lnTo>
                <a:lnTo>
                  <a:pt x="521" y="300"/>
                </a:lnTo>
                <a:lnTo>
                  <a:pt x="523" y="300"/>
                </a:lnTo>
                <a:lnTo>
                  <a:pt x="523" y="300"/>
                </a:lnTo>
                <a:lnTo>
                  <a:pt x="523" y="300"/>
                </a:lnTo>
                <a:lnTo>
                  <a:pt x="524" y="301"/>
                </a:lnTo>
                <a:lnTo>
                  <a:pt x="525" y="302"/>
                </a:lnTo>
                <a:lnTo>
                  <a:pt x="525" y="303"/>
                </a:lnTo>
                <a:lnTo>
                  <a:pt x="525" y="303"/>
                </a:lnTo>
                <a:lnTo>
                  <a:pt x="526" y="303"/>
                </a:lnTo>
                <a:lnTo>
                  <a:pt x="528" y="303"/>
                </a:lnTo>
                <a:lnTo>
                  <a:pt x="528" y="303"/>
                </a:lnTo>
                <a:lnTo>
                  <a:pt x="529" y="303"/>
                </a:lnTo>
                <a:lnTo>
                  <a:pt x="529" y="303"/>
                </a:lnTo>
                <a:lnTo>
                  <a:pt x="530" y="305"/>
                </a:lnTo>
                <a:lnTo>
                  <a:pt x="530" y="306"/>
                </a:lnTo>
                <a:lnTo>
                  <a:pt x="530" y="306"/>
                </a:lnTo>
                <a:lnTo>
                  <a:pt x="531" y="306"/>
                </a:lnTo>
                <a:lnTo>
                  <a:pt x="533" y="306"/>
                </a:lnTo>
                <a:lnTo>
                  <a:pt x="533" y="306"/>
                </a:lnTo>
                <a:lnTo>
                  <a:pt x="534" y="306"/>
                </a:lnTo>
                <a:lnTo>
                  <a:pt x="535" y="307"/>
                </a:lnTo>
                <a:lnTo>
                  <a:pt x="535" y="309"/>
                </a:lnTo>
                <a:lnTo>
                  <a:pt x="535" y="309"/>
                </a:lnTo>
                <a:lnTo>
                  <a:pt x="536" y="309"/>
                </a:lnTo>
                <a:lnTo>
                  <a:pt x="536" y="310"/>
                </a:lnTo>
                <a:lnTo>
                  <a:pt x="538" y="310"/>
                </a:lnTo>
                <a:lnTo>
                  <a:pt x="538" y="311"/>
                </a:lnTo>
                <a:lnTo>
                  <a:pt x="538" y="311"/>
                </a:lnTo>
                <a:lnTo>
                  <a:pt x="539" y="312"/>
                </a:lnTo>
                <a:lnTo>
                  <a:pt x="539" y="314"/>
                </a:lnTo>
                <a:lnTo>
                  <a:pt x="540" y="314"/>
                </a:lnTo>
                <a:lnTo>
                  <a:pt x="541" y="314"/>
                </a:lnTo>
                <a:lnTo>
                  <a:pt x="541" y="314"/>
                </a:lnTo>
                <a:lnTo>
                  <a:pt x="543" y="314"/>
                </a:lnTo>
                <a:lnTo>
                  <a:pt x="543" y="314"/>
                </a:lnTo>
                <a:lnTo>
                  <a:pt x="544" y="315"/>
                </a:lnTo>
                <a:lnTo>
                  <a:pt x="544" y="315"/>
                </a:lnTo>
                <a:lnTo>
                  <a:pt x="545" y="316"/>
                </a:lnTo>
                <a:lnTo>
                  <a:pt x="546" y="316"/>
                </a:lnTo>
                <a:lnTo>
                  <a:pt x="546" y="316"/>
                </a:lnTo>
                <a:lnTo>
                  <a:pt x="546" y="316"/>
                </a:lnTo>
                <a:lnTo>
                  <a:pt x="548" y="316"/>
                </a:lnTo>
                <a:lnTo>
                  <a:pt x="549" y="316"/>
                </a:lnTo>
                <a:lnTo>
                  <a:pt x="549" y="316"/>
                </a:lnTo>
                <a:lnTo>
                  <a:pt x="549" y="316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3" y="316"/>
                </a:lnTo>
                <a:lnTo>
                  <a:pt x="554" y="316"/>
                </a:lnTo>
                <a:lnTo>
                  <a:pt x="554" y="316"/>
                </a:lnTo>
                <a:lnTo>
                  <a:pt x="555" y="316"/>
                </a:lnTo>
                <a:lnTo>
                  <a:pt x="557" y="316"/>
                </a:lnTo>
                <a:lnTo>
                  <a:pt x="557" y="315"/>
                </a:lnTo>
                <a:lnTo>
                  <a:pt x="557" y="314"/>
                </a:lnTo>
                <a:lnTo>
                  <a:pt x="558" y="314"/>
                </a:lnTo>
                <a:lnTo>
                  <a:pt x="559" y="314"/>
                </a:lnTo>
                <a:lnTo>
                  <a:pt x="560" y="314"/>
                </a:lnTo>
                <a:lnTo>
                  <a:pt x="560" y="314"/>
                </a:lnTo>
                <a:lnTo>
                  <a:pt x="562" y="314"/>
                </a:lnTo>
                <a:lnTo>
                  <a:pt x="563" y="314"/>
                </a:lnTo>
                <a:lnTo>
                  <a:pt x="563" y="314"/>
                </a:lnTo>
                <a:lnTo>
                  <a:pt x="564" y="314"/>
                </a:lnTo>
                <a:lnTo>
                  <a:pt x="565" y="314"/>
                </a:lnTo>
                <a:lnTo>
                  <a:pt x="565" y="314"/>
                </a:lnTo>
                <a:lnTo>
                  <a:pt x="565" y="312"/>
                </a:lnTo>
                <a:lnTo>
                  <a:pt x="567" y="311"/>
                </a:lnTo>
                <a:lnTo>
                  <a:pt x="567" y="311"/>
                </a:lnTo>
                <a:lnTo>
                  <a:pt x="568" y="311"/>
                </a:lnTo>
                <a:lnTo>
                  <a:pt x="568" y="311"/>
                </a:lnTo>
                <a:lnTo>
                  <a:pt x="569" y="311"/>
                </a:lnTo>
                <a:lnTo>
                  <a:pt x="570" y="311"/>
                </a:lnTo>
                <a:lnTo>
                  <a:pt x="570" y="311"/>
                </a:lnTo>
                <a:lnTo>
                  <a:pt x="572" y="311"/>
                </a:lnTo>
                <a:lnTo>
                  <a:pt x="572" y="311"/>
                </a:lnTo>
                <a:lnTo>
                  <a:pt x="573" y="312"/>
                </a:lnTo>
                <a:lnTo>
                  <a:pt x="573" y="314"/>
                </a:lnTo>
                <a:lnTo>
                  <a:pt x="573" y="314"/>
                </a:lnTo>
                <a:lnTo>
                  <a:pt x="573" y="315"/>
                </a:lnTo>
                <a:lnTo>
                  <a:pt x="573" y="316"/>
                </a:lnTo>
                <a:lnTo>
                  <a:pt x="573" y="316"/>
                </a:lnTo>
                <a:lnTo>
                  <a:pt x="573" y="317"/>
                </a:lnTo>
                <a:lnTo>
                  <a:pt x="573" y="319"/>
                </a:lnTo>
                <a:lnTo>
                  <a:pt x="574" y="319"/>
                </a:lnTo>
                <a:lnTo>
                  <a:pt x="574" y="319"/>
                </a:lnTo>
                <a:lnTo>
                  <a:pt x="574" y="320"/>
                </a:lnTo>
                <a:lnTo>
                  <a:pt x="574" y="321"/>
                </a:lnTo>
                <a:lnTo>
                  <a:pt x="574" y="322"/>
                </a:lnTo>
                <a:lnTo>
                  <a:pt x="574" y="322"/>
                </a:lnTo>
                <a:lnTo>
                  <a:pt x="574" y="324"/>
                </a:lnTo>
                <a:lnTo>
                  <a:pt x="575" y="324"/>
                </a:lnTo>
                <a:lnTo>
                  <a:pt x="575" y="324"/>
                </a:lnTo>
                <a:lnTo>
                  <a:pt x="575" y="325"/>
                </a:lnTo>
                <a:lnTo>
                  <a:pt x="575" y="325"/>
                </a:lnTo>
                <a:lnTo>
                  <a:pt x="575" y="326"/>
                </a:lnTo>
                <a:lnTo>
                  <a:pt x="575" y="327"/>
                </a:lnTo>
                <a:lnTo>
                  <a:pt x="575" y="327"/>
                </a:lnTo>
                <a:lnTo>
                  <a:pt x="575" y="329"/>
                </a:lnTo>
                <a:lnTo>
                  <a:pt x="575" y="330"/>
                </a:lnTo>
                <a:lnTo>
                  <a:pt x="575" y="330"/>
                </a:lnTo>
                <a:lnTo>
                  <a:pt x="575" y="331"/>
                </a:lnTo>
                <a:lnTo>
                  <a:pt x="575" y="332"/>
                </a:lnTo>
                <a:lnTo>
                  <a:pt x="575" y="332"/>
                </a:lnTo>
                <a:lnTo>
                  <a:pt x="575" y="334"/>
                </a:lnTo>
                <a:lnTo>
                  <a:pt x="575" y="335"/>
                </a:lnTo>
                <a:lnTo>
                  <a:pt x="575" y="335"/>
                </a:lnTo>
                <a:lnTo>
                  <a:pt x="575" y="335"/>
                </a:lnTo>
                <a:lnTo>
                  <a:pt x="577" y="335"/>
                </a:lnTo>
                <a:lnTo>
                  <a:pt x="577" y="336"/>
                </a:lnTo>
                <a:lnTo>
                  <a:pt x="578" y="337"/>
                </a:lnTo>
                <a:lnTo>
                  <a:pt x="579" y="336"/>
                </a:lnTo>
                <a:lnTo>
                  <a:pt x="579" y="336"/>
                </a:lnTo>
                <a:lnTo>
                  <a:pt x="580" y="336"/>
                </a:lnTo>
                <a:lnTo>
                  <a:pt x="582" y="336"/>
                </a:lnTo>
                <a:lnTo>
                  <a:pt x="582" y="336"/>
                </a:lnTo>
                <a:lnTo>
                  <a:pt x="583" y="336"/>
                </a:lnTo>
                <a:lnTo>
                  <a:pt x="584" y="336"/>
                </a:lnTo>
                <a:lnTo>
                  <a:pt x="584" y="336"/>
                </a:lnTo>
                <a:lnTo>
                  <a:pt x="586" y="336"/>
                </a:lnTo>
                <a:lnTo>
                  <a:pt x="587" y="336"/>
                </a:lnTo>
                <a:lnTo>
                  <a:pt x="587" y="336"/>
                </a:lnTo>
                <a:lnTo>
                  <a:pt x="588" y="336"/>
                </a:lnTo>
                <a:lnTo>
                  <a:pt x="589" y="336"/>
                </a:lnTo>
                <a:lnTo>
                  <a:pt x="589" y="336"/>
                </a:lnTo>
                <a:lnTo>
                  <a:pt x="591" y="336"/>
                </a:lnTo>
                <a:lnTo>
                  <a:pt x="592" y="336"/>
                </a:lnTo>
                <a:lnTo>
                  <a:pt x="592" y="336"/>
                </a:lnTo>
                <a:lnTo>
                  <a:pt x="593" y="336"/>
                </a:lnTo>
                <a:lnTo>
                  <a:pt x="594" y="336"/>
                </a:lnTo>
                <a:lnTo>
                  <a:pt x="594" y="336"/>
                </a:lnTo>
                <a:lnTo>
                  <a:pt x="596" y="336"/>
                </a:lnTo>
                <a:lnTo>
                  <a:pt x="597" y="336"/>
                </a:lnTo>
                <a:lnTo>
                  <a:pt x="597" y="336"/>
                </a:lnTo>
                <a:lnTo>
                  <a:pt x="598" y="337"/>
                </a:lnTo>
                <a:lnTo>
                  <a:pt x="598" y="337"/>
                </a:lnTo>
                <a:lnTo>
                  <a:pt x="598" y="339"/>
                </a:lnTo>
                <a:lnTo>
                  <a:pt x="598" y="339"/>
                </a:lnTo>
                <a:lnTo>
                  <a:pt x="598" y="339"/>
                </a:lnTo>
                <a:lnTo>
                  <a:pt x="599" y="339"/>
                </a:lnTo>
                <a:lnTo>
                  <a:pt x="601" y="339"/>
                </a:lnTo>
                <a:lnTo>
                  <a:pt x="601" y="339"/>
                </a:lnTo>
                <a:lnTo>
                  <a:pt x="602" y="339"/>
                </a:lnTo>
                <a:lnTo>
                  <a:pt x="603" y="340"/>
                </a:lnTo>
                <a:lnTo>
                  <a:pt x="603" y="340"/>
                </a:lnTo>
                <a:lnTo>
                  <a:pt x="603" y="341"/>
                </a:lnTo>
                <a:lnTo>
                  <a:pt x="604" y="341"/>
                </a:lnTo>
                <a:lnTo>
                  <a:pt x="606" y="341"/>
                </a:lnTo>
                <a:lnTo>
                  <a:pt x="606" y="341"/>
                </a:lnTo>
                <a:lnTo>
                  <a:pt x="607" y="341"/>
                </a:lnTo>
                <a:lnTo>
                  <a:pt x="608" y="341"/>
                </a:lnTo>
                <a:lnTo>
                  <a:pt x="608" y="341"/>
                </a:lnTo>
                <a:lnTo>
                  <a:pt x="609" y="341"/>
                </a:lnTo>
                <a:lnTo>
                  <a:pt x="611" y="341"/>
                </a:lnTo>
                <a:lnTo>
                  <a:pt x="611" y="341"/>
                </a:lnTo>
                <a:lnTo>
                  <a:pt x="612" y="341"/>
                </a:lnTo>
                <a:lnTo>
                  <a:pt x="613" y="341"/>
                </a:lnTo>
                <a:lnTo>
                  <a:pt x="613" y="341"/>
                </a:lnTo>
                <a:lnTo>
                  <a:pt x="614" y="341"/>
                </a:lnTo>
                <a:lnTo>
                  <a:pt x="616" y="341"/>
                </a:lnTo>
                <a:lnTo>
                  <a:pt x="617" y="341"/>
                </a:lnTo>
                <a:lnTo>
                  <a:pt x="617" y="341"/>
                </a:lnTo>
                <a:lnTo>
                  <a:pt x="618" y="341"/>
                </a:lnTo>
                <a:lnTo>
                  <a:pt x="620" y="341"/>
                </a:lnTo>
                <a:lnTo>
                  <a:pt x="620" y="341"/>
                </a:lnTo>
                <a:lnTo>
                  <a:pt x="621" y="341"/>
                </a:lnTo>
                <a:lnTo>
                  <a:pt x="622" y="341"/>
                </a:lnTo>
                <a:lnTo>
                  <a:pt x="622" y="341"/>
                </a:lnTo>
                <a:lnTo>
                  <a:pt x="623" y="341"/>
                </a:lnTo>
                <a:lnTo>
                  <a:pt x="625" y="341"/>
                </a:lnTo>
                <a:lnTo>
                  <a:pt x="625" y="341"/>
                </a:lnTo>
                <a:lnTo>
                  <a:pt x="625" y="341"/>
                </a:lnTo>
                <a:lnTo>
                  <a:pt x="626" y="341"/>
                </a:lnTo>
                <a:lnTo>
                  <a:pt x="626" y="343"/>
                </a:lnTo>
                <a:lnTo>
                  <a:pt x="626" y="344"/>
                </a:lnTo>
                <a:lnTo>
                  <a:pt x="627" y="344"/>
                </a:lnTo>
                <a:lnTo>
                  <a:pt x="627" y="344"/>
                </a:lnTo>
                <a:lnTo>
                  <a:pt x="628" y="344"/>
                </a:lnTo>
                <a:lnTo>
                  <a:pt x="628" y="345"/>
                </a:lnTo>
                <a:lnTo>
                  <a:pt x="630" y="346"/>
                </a:lnTo>
                <a:lnTo>
                  <a:pt x="630" y="346"/>
                </a:lnTo>
                <a:lnTo>
                  <a:pt x="630" y="346"/>
                </a:lnTo>
                <a:lnTo>
                  <a:pt x="631" y="348"/>
                </a:lnTo>
                <a:lnTo>
                  <a:pt x="631" y="349"/>
                </a:lnTo>
                <a:lnTo>
                  <a:pt x="632" y="349"/>
                </a:lnTo>
                <a:lnTo>
                  <a:pt x="632" y="350"/>
                </a:lnTo>
                <a:lnTo>
                  <a:pt x="632" y="351"/>
                </a:lnTo>
                <a:lnTo>
                  <a:pt x="632" y="351"/>
                </a:lnTo>
                <a:lnTo>
                  <a:pt x="632" y="353"/>
                </a:lnTo>
                <a:lnTo>
                  <a:pt x="632" y="353"/>
                </a:lnTo>
                <a:lnTo>
                  <a:pt x="632" y="353"/>
                </a:lnTo>
                <a:lnTo>
                  <a:pt x="633" y="354"/>
                </a:lnTo>
                <a:lnTo>
                  <a:pt x="635" y="354"/>
                </a:lnTo>
                <a:lnTo>
                  <a:pt x="635" y="354"/>
                </a:lnTo>
                <a:lnTo>
                  <a:pt x="635" y="354"/>
                </a:lnTo>
                <a:lnTo>
                  <a:pt x="636" y="354"/>
                </a:lnTo>
                <a:lnTo>
                  <a:pt x="637" y="354"/>
                </a:lnTo>
                <a:lnTo>
                  <a:pt x="638" y="354"/>
                </a:lnTo>
                <a:lnTo>
                  <a:pt x="640" y="354"/>
                </a:lnTo>
                <a:lnTo>
                  <a:pt x="640" y="354"/>
                </a:lnTo>
                <a:lnTo>
                  <a:pt x="641" y="353"/>
                </a:lnTo>
                <a:lnTo>
                  <a:pt x="641" y="351"/>
                </a:lnTo>
                <a:lnTo>
                  <a:pt x="641" y="351"/>
                </a:lnTo>
                <a:lnTo>
                  <a:pt x="641" y="351"/>
                </a:lnTo>
                <a:lnTo>
                  <a:pt x="642" y="351"/>
                </a:lnTo>
                <a:lnTo>
                  <a:pt x="643" y="350"/>
                </a:lnTo>
                <a:lnTo>
                  <a:pt x="643" y="349"/>
                </a:lnTo>
                <a:lnTo>
                  <a:pt x="643" y="349"/>
                </a:lnTo>
                <a:lnTo>
                  <a:pt x="643" y="348"/>
                </a:lnTo>
                <a:lnTo>
                  <a:pt x="643" y="346"/>
                </a:lnTo>
                <a:lnTo>
                  <a:pt x="643" y="346"/>
                </a:lnTo>
                <a:lnTo>
                  <a:pt x="643" y="346"/>
                </a:lnTo>
                <a:lnTo>
                  <a:pt x="645" y="346"/>
                </a:lnTo>
                <a:lnTo>
                  <a:pt x="645" y="344"/>
                </a:lnTo>
                <a:lnTo>
                  <a:pt x="643" y="344"/>
                </a:lnTo>
                <a:lnTo>
                  <a:pt x="643" y="344"/>
                </a:lnTo>
                <a:lnTo>
                  <a:pt x="645" y="343"/>
                </a:lnTo>
                <a:lnTo>
                  <a:pt x="645" y="341"/>
                </a:lnTo>
                <a:lnTo>
                  <a:pt x="645" y="341"/>
                </a:lnTo>
                <a:lnTo>
                  <a:pt x="645" y="340"/>
                </a:lnTo>
                <a:lnTo>
                  <a:pt x="643" y="339"/>
                </a:lnTo>
                <a:lnTo>
                  <a:pt x="643" y="337"/>
                </a:lnTo>
                <a:lnTo>
                  <a:pt x="643" y="337"/>
                </a:lnTo>
                <a:lnTo>
                  <a:pt x="643" y="337"/>
                </a:lnTo>
                <a:lnTo>
                  <a:pt x="643" y="337"/>
                </a:lnTo>
                <a:lnTo>
                  <a:pt x="645" y="337"/>
                </a:lnTo>
                <a:lnTo>
                  <a:pt x="646" y="337"/>
                </a:lnTo>
                <a:lnTo>
                  <a:pt x="646" y="337"/>
                </a:lnTo>
                <a:lnTo>
                  <a:pt x="647" y="337"/>
                </a:lnTo>
                <a:lnTo>
                  <a:pt x="648" y="337"/>
                </a:lnTo>
                <a:lnTo>
                  <a:pt x="648" y="337"/>
                </a:lnTo>
                <a:lnTo>
                  <a:pt x="650" y="337"/>
                </a:lnTo>
                <a:lnTo>
                  <a:pt x="651" y="337"/>
                </a:lnTo>
                <a:lnTo>
                  <a:pt x="651" y="337"/>
                </a:lnTo>
                <a:lnTo>
                  <a:pt x="652" y="337"/>
                </a:lnTo>
                <a:lnTo>
                  <a:pt x="654" y="337"/>
                </a:lnTo>
                <a:lnTo>
                  <a:pt x="654" y="337"/>
                </a:lnTo>
                <a:lnTo>
                  <a:pt x="655" y="337"/>
                </a:lnTo>
                <a:lnTo>
                  <a:pt x="656" y="337"/>
                </a:lnTo>
                <a:lnTo>
                  <a:pt x="657" y="337"/>
                </a:lnTo>
                <a:lnTo>
                  <a:pt x="657" y="337"/>
                </a:lnTo>
                <a:lnTo>
                  <a:pt x="659" y="337"/>
                </a:lnTo>
                <a:lnTo>
                  <a:pt x="660" y="337"/>
                </a:lnTo>
                <a:lnTo>
                  <a:pt x="660" y="337"/>
                </a:lnTo>
                <a:lnTo>
                  <a:pt x="661" y="337"/>
                </a:lnTo>
                <a:lnTo>
                  <a:pt x="662" y="337"/>
                </a:lnTo>
                <a:lnTo>
                  <a:pt x="662" y="337"/>
                </a:lnTo>
                <a:lnTo>
                  <a:pt x="664" y="337"/>
                </a:lnTo>
                <a:lnTo>
                  <a:pt x="665" y="337"/>
                </a:lnTo>
                <a:lnTo>
                  <a:pt x="665" y="337"/>
                </a:lnTo>
                <a:lnTo>
                  <a:pt x="666" y="337"/>
                </a:lnTo>
                <a:lnTo>
                  <a:pt x="667" y="337"/>
                </a:lnTo>
                <a:lnTo>
                  <a:pt x="667" y="337"/>
                </a:lnTo>
                <a:lnTo>
                  <a:pt x="669" y="337"/>
                </a:lnTo>
                <a:lnTo>
                  <a:pt x="670" y="337"/>
                </a:lnTo>
                <a:lnTo>
                  <a:pt x="670" y="337"/>
                </a:lnTo>
                <a:lnTo>
                  <a:pt x="670" y="339"/>
                </a:lnTo>
                <a:lnTo>
                  <a:pt x="671" y="339"/>
                </a:lnTo>
                <a:lnTo>
                  <a:pt x="672" y="340"/>
                </a:lnTo>
                <a:lnTo>
                  <a:pt x="672" y="340"/>
                </a:lnTo>
                <a:lnTo>
                  <a:pt x="674" y="341"/>
                </a:lnTo>
                <a:lnTo>
                  <a:pt x="675" y="341"/>
                </a:lnTo>
                <a:lnTo>
                  <a:pt x="675" y="341"/>
                </a:lnTo>
                <a:lnTo>
                  <a:pt x="676" y="341"/>
                </a:lnTo>
                <a:lnTo>
                  <a:pt x="676" y="341"/>
                </a:lnTo>
                <a:lnTo>
                  <a:pt x="677" y="343"/>
                </a:lnTo>
                <a:lnTo>
                  <a:pt x="679" y="343"/>
                </a:lnTo>
                <a:lnTo>
                  <a:pt x="679" y="343"/>
                </a:lnTo>
                <a:lnTo>
                  <a:pt x="680" y="344"/>
                </a:lnTo>
                <a:lnTo>
                  <a:pt x="681" y="344"/>
                </a:lnTo>
                <a:lnTo>
                  <a:pt x="681" y="344"/>
                </a:lnTo>
                <a:lnTo>
                  <a:pt x="683" y="344"/>
                </a:lnTo>
                <a:lnTo>
                  <a:pt x="684" y="344"/>
                </a:lnTo>
                <a:lnTo>
                  <a:pt x="684" y="344"/>
                </a:lnTo>
                <a:lnTo>
                  <a:pt x="685" y="344"/>
                </a:lnTo>
                <a:lnTo>
                  <a:pt x="686" y="344"/>
                </a:lnTo>
                <a:lnTo>
                  <a:pt x="686" y="345"/>
                </a:lnTo>
                <a:lnTo>
                  <a:pt x="686" y="345"/>
                </a:lnTo>
                <a:lnTo>
                  <a:pt x="688" y="346"/>
                </a:lnTo>
                <a:lnTo>
                  <a:pt x="689" y="346"/>
                </a:lnTo>
                <a:lnTo>
                  <a:pt x="689" y="346"/>
                </a:lnTo>
                <a:lnTo>
                  <a:pt x="689" y="346"/>
                </a:lnTo>
                <a:lnTo>
                  <a:pt x="690" y="346"/>
                </a:lnTo>
                <a:lnTo>
                  <a:pt x="691" y="346"/>
                </a:lnTo>
                <a:lnTo>
                  <a:pt x="691" y="348"/>
                </a:lnTo>
                <a:lnTo>
                  <a:pt x="691" y="348"/>
                </a:lnTo>
                <a:lnTo>
                  <a:pt x="693" y="348"/>
                </a:lnTo>
                <a:lnTo>
                  <a:pt x="693" y="348"/>
                </a:lnTo>
                <a:lnTo>
                  <a:pt x="693" y="349"/>
                </a:lnTo>
                <a:lnTo>
                  <a:pt x="693" y="349"/>
                </a:lnTo>
                <a:lnTo>
                  <a:pt x="693" y="350"/>
                </a:lnTo>
                <a:lnTo>
                  <a:pt x="694" y="351"/>
                </a:lnTo>
                <a:lnTo>
                  <a:pt x="693" y="351"/>
                </a:lnTo>
                <a:lnTo>
                  <a:pt x="693" y="351"/>
                </a:lnTo>
                <a:lnTo>
                  <a:pt x="691" y="351"/>
                </a:lnTo>
                <a:lnTo>
                  <a:pt x="691" y="353"/>
                </a:lnTo>
                <a:lnTo>
                  <a:pt x="690" y="353"/>
                </a:lnTo>
                <a:lnTo>
                  <a:pt x="691" y="354"/>
                </a:lnTo>
                <a:lnTo>
                  <a:pt x="690" y="354"/>
                </a:lnTo>
                <a:lnTo>
                  <a:pt x="689" y="354"/>
                </a:lnTo>
                <a:lnTo>
                  <a:pt x="689" y="354"/>
                </a:lnTo>
                <a:lnTo>
                  <a:pt x="688" y="354"/>
                </a:lnTo>
                <a:lnTo>
                  <a:pt x="689" y="355"/>
                </a:lnTo>
                <a:lnTo>
                  <a:pt x="689" y="355"/>
                </a:lnTo>
                <a:lnTo>
                  <a:pt x="690" y="355"/>
                </a:lnTo>
                <a:lnTo>
                  <a:pt x="690" y="356"/>
                </a:lnTo>
                <a:lnTo>
                  <a:pt x="691" y="356"/>
                </a:lnTo>
                <a:lnTo>
                  <a:pt x="691" y="356"/>
                </a:lnTo>
                <a:lnTo>
                  <a:pt x="693" y="355"/>
                </a:lnTo>
                <a:lnTo>
                  <a:pt x="694" y="355"/>
                </a:lnTo>
                <a:lnTo>
                  <a:pt x="694" y="355"/>
                </a:lnTo>
                <a:lnTo>
                  <a:pt x="695" y="354"/>
                </a:lnTo>
                <a:lnTo>
                  <a:pt x="695" y="354"/>
                </a:lnTo>
                <a:lnTo>
                  <a:pt x="696" y="355"/>
                </a:lnTo>
                <a:lnTo>
                  <a:pt x="696" y="356"/>
                </a:lnTo>
                <a:lnTo>
                  <a:pt x="695" y="356"/>
                </a:lnTo>
                <a:lnTo>
                  <a:pt x="695" y="356"/>
                </a:lnTo>
                <a:lnTo>
                  <a:pt x="695" y="358"/>
                </a:lnTo>
                <a:lnTo>
                  <a:pt x="695" y="359"/>
                </a:lnTo>
                <a:lnTo>
                  <a:pt x="695" y="359"/>
                </a:lnTo>
                <a:lnTo>
                  <a:pt x="694" y="359"/>
                </a:lnTo>
                <a:lnTo>
                  <a:pt x="693" y="359"/>
                </a:lnTo>
                <a:lnTo>
                  <a:pt x="691" y="360"/>
                </a:lnTo>
                <a:lnTo>
                  <a:pt x="691" y="360"/>
                </a:lnTo>
                <a:lnTo>
                  <a:pt x="691" y="361"/>
                </a:lnTo>
                <a:lnTo>
                  <a:pt x="691" y="361"/>
                </a:lnTo>
                <a:lnTo>
                  <a:pt x="691" y="363"/>
                </a:lnTo>
                <a:lnTo>
                  <a:pt x="691" y="363"/>
                </a:lnTo>
                <a:lnTo>
                  <a:pt x="693" y="364"/>
                </a:lnTo>
                <a:lnTo>
                  <a:pt x="694" y="365"/>
                </a:lnTo>
                <a:lnTo>
                  <a:pt x="695" y="368"/>
                </a:lnTo>
                <a:lnTo>
                  <a:pt x="698" y="368"/>
                </a:lnTo>
                <a:lnTo>
                  <a:pt x="696" y="369"/>
                </a:lnTo>
                <a:lnTo>
                  <a:pt x="696" y="370"/>
                </a:lnTo>
                <a:lnTo>
                  <a:pt x="696" y="370"/>
                </a:lnTo>
                <a:lnTo>
                  <a:pt x="695" y="371"/>
                </a:lnTo>
                <a:lnTo>
                  <a:pt x="695" y="373"/>
                </a:lnTo>
                <a:lnTo>
                  <a:pt x="695" y="373"/>
                </a:lnTo>
                <a:lnTo>
                  <a:pt x="695" y="374"/>
                </a:lnTo>
                <a:lnTo>
                  <a:pt x="695" y="375"/>
                </a:lnTo>
                <a:lnTo>
                  <a:pt x="695" y="375"/>
                </a:lnTo>
                <a:lnTo>
                  <a:pt x="695" y="377"/>
                </a:lnTo>
                <a:lnTo>
                  <a:pt x="695" y="378"/>
                </a:lnTo>
                <a:lnTo>
                  <a:pt x="698" y="379"/>
                </a:lnTo>
                <a:lnTo>
                  <a:pt x="698" y="379"/>
                </a:lnTo>
                <a:lnTo>
                  <a:pt x="699" y="379"/>
                </a:lnTo>
                <a:lnTo>
                  <a:pt x="700" y="379"/>
                </a:lnTo>
                <a:lnTo>
                  <a:pt x="701" y="378"/>
                </a:lnTo>
                <a:lnTo>
                  <a:pt x="701" y="378"/>
                </a:lnTo>
                <a:lnTo>
                  <a:pt x="701" y="379"/>
                </a:lnTo>
                <a:lnTo>
                  <a:pt x="701" y="379"/>
                </a:lnTo>
                <a:lnTo>
                  <a:pt x="701" y="380"/>
                </a:lnTo>
                <a:lnTo>
                  <a:pt x="701" y="382"/>
                </a:lnTo>
                <a:lnTo>
                  <a:pt x="701" y="382"/>
                </a:lnTo>
                <a:lnTo>
                  <a:pt x="701" y="382"/>
                </a:lnTo>
                <a:lnTo>
                  <a:pt x="703" y="382"/>
                </a:lnTo>
                <a:lnTo>
                  <a:pt x="703" y="382"/>
                </a:lnTo>
                <a:lnTo>
                  <a:pt x="704" y="382"/>
                </a:lnTo>
                <a:lnTo>
                  <a:pt x="705" y="382"/>
                </a:lnTo>
                <a:lnTo>
                  <a:pt x="705" y="382"/>
                </a:lnTo>
                <a:lnTo>
                  <a:pt x="706" y="382"/>
                </a:lnTo>
                <a:lnTo>
                  <a:pt x="706" y="383"/>
                </a:lnTo>
                <a:lnTo>
                  <a:pt x="706" y="383"/>
                </a:lnTo>
                <a:lnTo>
                  <a:pt x="706" y="384"/>
                </a:lnTo>
                <a:lnTo>
                  <a:pt x="706" y="384"/>
                </a:lnTo>
                <a:lnTo>
                  <a:pt x="706" y="385"/>
                </a:lnTo>
                <a:lnTo>
                  <a:pt x="706" y="387"/>
                </a:lnTo>
                <a:lnTo>
                  <a:pt x="708" y="387"/>
                </a:lnTo>
                <a:lnTo>
                  <a:pt x="708" y="387"/>
                </a:lnTo>
                <a:lnTo>
                  <a:pt x="709" y="387"/>
                </a:lnTo>
                <a:lnTo>
                  <a:pt x="709" y="388"/>
                </a:lnTo>
                <a:lnTo>
                  <a:pt x="709" y="389"/>
                </a:lnTo>
                <a:lnTo>
                  <a:pt x="710" y="389"/>
                </a:lnTo>
                <a:lnTo>
                  <a:pt x="710" y="389"/>
                </a:lnTo>
                <a:lnTo>
                  <a:pt x="711" y="389"/>
                </a:lnTo>
                <a:lnTo>
                  <a:pt x="711" y="390"/>
                </a:lnTo>
                <a:lnTo>
                  <a:pt x="711" y="392"/>
                </a:lnTo>
                <a:lnTo>
                  <a:pt x="711" y="392"/>
                </a:lnTo>
                <a:lnTo>
                  <a:pt x="711" y="393"/>
                </a:lnTo>
                <a:lnTo>
                  <a:pt x="711" y="394"/>
                </a:lnTo>
                <a:lnTo>
                  <a:pt x="711" y="394"/>
                </a:lnTo>
                <a:lnTo>
                  <a:pt x="711" y="395"/>
                </a:lnTo>
                <a:lnTo>
                  <a:pt x="711" y="397"/>
                </a:lnTo>
                <a:lnTo>
                  <a:pt x="711" y="397"/>
                </a:lnTo>
                <a:lnTo>
                  <a:pt x="711" y="397"/>
                </a:lnTo>
                <a:lnTo>
                  <a:pt x="710" y="398"/>
                </a:lnTo>
                <a:lnTo>
                  <a:pt x="710" y="398"/>
                </a:lnTo>
                <a:lnTo>
                  <a:pt x="709" y="398"/>
                </a:lnTo>
                <a:lnTo>
                  <a:pt x="709" y="398"/>
                </a:lnTo>
                <a:lnTo>
                  <a:pt x="710" y="399"/>
                </a:lnTo>
                <a:lnTo>
                  <a:pt x="710" y="399"/>
                </a:lnTo>
                <a:lnTo>
                  <a:pt x="711" y="400"/>
                </a:lnTo>
                <a:lnTo>
                  <a:pt x="711" y="400"/>
                </a:lnTo>
                <a:lnTo>
                  <a:pt x="711" y="400"/>
                </a:lnTo>
                <a:lnTo>
                  <a:pt x="711" y="402"/>
                </a:lnTo>
                <a:lnTo>
                  <a:pt x="711" y="403"/>
                </a:lnTo>
                <a:lnTo>
                  <a:pt x="711" y="403"/>
                </a:lnTo>
                <a:lnTo>
                  <a:pt x="711" y="404"/>
                </a:lnTo>
                <a:lnTo>
                  <a:pt x="711" y="405"/>
                </a:lnTo>
                <a:lnTo>
                  <a:pt x="713" y="405"/>
                </a:lnTo>
                <a:lnTo>
                  <a:pt x="714" y="405"/>
                </a:lnTo>
                <a:lnTo>
                  <a:pt x="714" y="405"/>
                </a:lnTo>
                <a:lnTo>
                  <a:pt x="715" y="405"/>
                </a:lnTo>
                <a:lnTo>
                  <a:pt x="717" y="405"/>
                </a:lnTo>
                <a:lnTo>
                  <a:pt x="717" y="405"/>
                </a:lnTo>
                <a:lnTo>
                  <a:pt x="717" y="405"/>
                </a:lnTo>
                <a:lnTo>
                  <a:pt x="717" y="404"/>
                </a:lnTo>
                <a:lnTo>
                  <a:pt x="717" y="404"/>
                </a:lnTo>
                <a:lnTo>
                  <a:pt x="718" y="404"/>
                </a:lnTo>
                <a:lnTo>
                  <a:pt x="719" y="404"/>
                </a:lnTo>
                <a:lnTo>
                  <a:pt x="719" y="404"/>
                </a:lnTo>
                <a:lnTo>
                  <a:pt x="719" y="404"/>
                </a:lnTo>
                <a:lnTo>
                  <a:pt x="719" y="405"/>
                </a:lnTo>
                <a:lnTo>
                  <a:pt x="719" y="405"/>
                </a:lnTo>
                <a:lnTo>
                  <a:pt x="719" y="407"/>
                </a:lnTo>
                <a:lnTo>
                  <a:pt x="719" y="408"/>
                </a:lnTo>
                <a:lnTo>
                  <a:pt x="719" y="408"/>
                </a:lnTo>
                <a:lnTo>
                  <a:pt x="719" y="409"/>
                </a:lnTo>
                <a:lnTo>
                  <a:pt x="719" y="411"/>
                </a:lnTo>
                <a:lnTo>
                  <a:pt x="720" y="411"/>
                </a:lnTo>
                <a:lnTo>
                  <a:pt x="720" y="411"/>
                </a:lnTo>
                <a:lnTo>
                  <a:pt x="722" y="411"/>
                </a:lnTo>
                <a:lnTo>
                  <a:pt x="722" y="411"/>
                </a:lnTo>
                <a:lnTo>
                  <a:pt x="723" y="411"/>
                </a:lnTo>
                <a:lnTo>
                  <a:pt x="724" y="411"/>
                </a:lnTo>
                <a:lnTo>
                  <a:pt x="724" y="409"/>
                </a:lnTo>
                <a:lnTo>
                  <a:pt x="724" y="409"/>
                </a:lnTo>
                <a:lnTo>
                  <a:pt x="724" y="408"/>
                </a:lnTo>
                <a:lnTo>
                  <a:pt x="724" y="408"/>
                </a:lnTo>
                <a:lnTo>
                  <a:pt x="725" y="407"/>
                </a:lnTo>
                <a:lnTo>
                  <a:pt x="727" y="407"/>
                </a:lnTo>
                <a:lnTo>
                  <a:pt x="727" y="407"/>
                </a:lnTo>
                <a:lnTo>
                  <a:pt x="727" y="405"/>
                </a:lnTo>
                <a:lnTo>
                  <a:pt x="727" y="405"/>
                </a:lnTo>
                <a:lnTo>
                  <a:pt x="728" y="405"/>
                </a:lnTo>
                <a:lnTo>
                  <a:pt x="729" y="405"/>
                </a:lnTo>
                <a:lnTo>
                  <a:pt x="729" y="405"/>
                </a:lnTo>
                <a:lnTo>
                  <a:pt x="729" y="407"/>
                </a:lnTo>
                <a:lnTo>
                  <a:pt x="729" y="408"/>
                </a:lnTo>
                <a:lnTo>
                  <a:pt x="729" y="408"/>
                </a:lnTo>
                <a:lnTo>
                  <a:pt x="729" y="409"/>
                </a:lnTo>
                <a:lnTo>
                  <a:pt x="729" y="411"/>
                </a:lnTo>
                <a:lnTo>
                  <a:pt x="729" y="411"/>
                </a:lnTo>
                <a:lnTo>
                  <a:pt x="729" y="411"/>
                </a:lnTo>
                <a:lnTo>
                  <a:pt x="730" y="412"/>
                </a:lnTo>
                <a:lnTo>
                  <a:pt x="732" y="412"/>
                </a:lnTo>
                <a:lnTo>
                  <a:pt x="733" y="413"/>
                </a:lnTo>
                <a:lnTo>
                  <a:pt x="733" y="413"/>
                </a:lnTo>
                <a:lnTo>
                  <a:pt x="733" y="413"/>
                </a:lnTo>
                <a:lnTo>
                  <a:pt x="733" y="414"/>
                </a:lnTo>
                <a:lnTo>
                  <a:pt x="733" y="416"/>
                </a:lnTo>
                <a:lnTo>
                  <a:pt x="732" y="416"/>
                </a:lnTo>
                <a:lnTo>
                  <a:pt x="730" y="416"/>
                </a:lnTo>
                <a:lnTo>
                  <a:pt x="729" y="416"/>
                </a:lnTo>
                <a:lnTo>
                  <a:pt x="729" y="417"/>
                </a:lnTo>
                <a:lnTo>
                  <a:pt x="729" y="418"/>
                </a:lnTo>
                <a:lnTo>
                  <a:pt x="729" y="419"/>
                </a:lnTo>
                <a:lnTo>
                  <a:pt x="729" y="419"/>
                </a:lnTo>
                <a:lnTo>
                  <a:pt x="729" y="421"/>
                </a:lnTo>
                <a:lnTo>
                  <a:pt x="729" y="422"/>
                </a:lnTo>
                <a:lnTo>
                  <a:pt x="729" y="422"/>
                </a:lnTo>
                <a:lnTo>
                  <a:pt x="729" y="422"/>
                </a:lnTo>
                <a:lnTo>
                  <a:pt x="730" y="422"/>
                </a:lnTo>
                <a:lnTo>
                  <a:pt x="732" y="422"/>
                </a:lnTo>
                <a:lnTo>
                  <a:pt x="733" y="422"/>
                </a:lnTo>
                <a:lnTo>
                  <a:pt x="733" y="422"/>
                </a:lnTo>
                <a:lnTo>
                  <a:pt x="733" y="422"/>
                </a:lnTo>
                <a:lnTo>
                  <a:pt x="734" y="422"/>
                </a:lnTo>
                <a:lnTo>
                  <a:pt x="735" y="422"/>
                </a:lnTo>
                <a:lnTo>
                  <a:pt x="735" y="422"/>
                </a:lnTo>
                <a:lnTo>
                  <a:pt x="738" y="422"/>
                </a:lnTo>
                <a:lnTo>
                  <a:pt x="738" y="422"/>
                </a:lnTo>
                <a:lnTo>
                  <a:pt x="738" y="423"/>
                </a:lnTo>
                <a:lnTo>
                  <a:pt x="738" y="424"/>
                </a:lnTo>
                <a:lnTo>
                  <a:pt x="738" y="424"/>
                </a:lnTo>
                <a:lnTo>
                  <a:pt x="738" y="426"/>
                </a:lnTo>
                <a:lnTo>
                  <a:pt x="738" y="427"/>
                </a:lnTo>
                <a:lnTo>
                  <a:pt x="738" y="427"/>
                </a:lnTo>
                <a:lnTo>
                  <a:pt x="738" y="427"/>
                </a:lnTo>
                <a:lnTo>
                  <a:pt x="738" y="428"/>
                </a:lnTo>
                <a:lnTo>
                  <a:pt x="739" y="428"/>
                </a:lnTo>
                <a:lnTo>
                  <a:pt x="740" y="428"/>
                </a:lnTo>
                <a:lnTo>
                  <a:pt x="740" y="428"/>
                </a:lnTo>
                <a:lnTo>
                  <a:pt x="742" y="428"/>
                </a:lnTo>
                <a:lnTo>
                  <a:pt x="743" y="428"/>
                </a:lnTo>
                <a:lnTo>
                  <a:pt x="743" y="429"/>
                </a:lnTo>
                <a:lnTo>
                  <a:pt x="744" y="429"/>
                </a:lnTo>
                <a:lnTo>
                  <a:pt x="744" y="429"/>
                </a:lnTo>
                <a:lnTo>
                  <a:pt x="746" y="429"/>
                </a:lnTo>
                <a:lnTo>
                  <a:pt x="746" y="429"/>
                </a:lnTo>
                <a:lnTo>
                  <a:pt x="747" y="429"/>
                </a:lnTo>
                <a:lnTo>
                  <a:pt x="748" y="429"/>
                </a:lnTo>
                <a:lnTo>
                  <a:pt x="748" y="431"/>
                </a:lnTo>
                <a:lnTo>
                  <a:pt x="748" y="432"/>
                </a:lnTo>
                <a:lnTo>
                  <a:pt x="748" y="432"/>
                </a:lnTo>
                <a:lnTo>
                  <a:pt x="748" y="433"/>
                </a:lnTo>
                <a:lnTo>
                  <a:pt x="748" y="434"/>
                </a:lnTo>
                <a:lnTo>
                  <a:pt x="748" y="434"/>
                </a:lnTo>
                <a:lnTo>
                  <a:pt x="747" y="434"/>
                </a:lnTo>
                <a:lnTo>
                  <a:pt x="746" y="434"/>
                </a:lnTo>
                <a:lnTo>
                  <a:pt x="746" y="434"/>
                </a:lnTo>
                <a:lnTo>
                  <a:pt x="744" y="434"/>
                </a:lnTo>
                <a:lnTo>
                  <a:pt x="743" y="434"/>
                </a:lnTo>
                <a:lnTo>
                  <a:pt x="743" y="434"/>
                </a:lnTo>
                <a:lnTo>
                  <a:pt x="743" y="434"/>
                </a:lnTo>
                <a:lnTo>
                  <a:pt x="742" y="434"/>
                </a:lnTo>
                <a:lnTo>
                  <a:pt x="740" y="434"/>
                </a:lnTo>
                <a:lnTo>
                  <a:pt x="740" y="434"/>
                </a:lnTo>
                <a:lnTo>
                  <a:pt x="740" y="434"/>
                </a:lnTo>
                <a:lnTo>
                  <a:pt x="739" y="434"/>
                </a:lnTo>
                <a:lnTo>
                  <a:pt x="738" y="434"/>
                </a:lnTo>
                <a:lnTo>
                  <a:pt x="738" y="434"/>
                </a:lnTo>
                <a:lnTo>
                  <a:pt x="738" y="434"/>
                </a:lnTo>
                <a:lnTo>
                  <a:pt x="737" y="434"/>
                </a:lnTo>
                <a:lnTo>
                  <a:pt x="735" y="434"/>
                </a:lnTo>
                <a:lnTo>
                  <a:pt x="735" y="434"/>
                </a:lnTo>
                <a:lnTo>
                  <a:pt x="735" y="436"/>
                </a:lnTo>
                <a:lnTo>
                  <a:pt x="735" y="437"/>
                </a:lnTo>
                <a:lnTo>
                  <a:pt x="734" y="437"/>
                </a:lnTo>
                <a:lnTo>
                  <a:pt x="733" y="437"/>
                </a:lnTo>
                <a:lnTo>
                  <a:pt x="733" y="437"/>
                </a:lnTo>
                <a:lnTo>
                  <a:pt x="732" y="437"/>
                </a:lnTo>
                <a:lnTo>
                  <a:pt x="730" y="437"/>
                </a:lnTo>
                <a:lnTo>
                  <a:pt x="729" y="437"/>
                </a:lnTo>
                <a:lnTo>
                  <a:pt x="729" y="437"/>
                </a:lnTo>
                <a:lnTo>
                  <a:pt x="728" y="437"/>
                </a:lnTo>
                <a:lnTo>
                  <a:pt x="727" y="437"/>
                </a:lnTo>
                <a:lnTo>
                  <a:pt x="727" y="436"/>
                </a:lnTo>
                <a:lnTo>
                  <a:pt x="727" y="436"/>
                </a:lnTo>
                <a:lnTo>
                  <a:pt x="727" y="436"/>
                </a:lnTo>
                <a:lnTo>
                  <a:pt x="725" y="436"/>
                </a:lnTo>
                <a:lnTo>
                  <a:pt x="724" y="436"/>
                </a:lnTo>
                <a:lnTo>
                  <a:pt x="724" y="436"/>
                </a:lnTo>
                <a:lnTo>
                  <a:pt x="724" y="436"/>
                </a:lnTo>
                <a:lnTo>
                  <a:pt x="723" y="436"/>
                </a:lnTo>
                <a:lnTo>
                  <a:pt x="722" y="434"/>
                </a:lnTo>
                <a:lnTo>
                  <a:pt x="722" y="434"/>
                </a:lnTo>
                <a:lnTo>
                  <a:pt x="722" y="434"/>
                </a:lnTo>
                <a:lnTo>
                  <a:pt x="720" y="434"/>
                </a:lnTo>
                <a:lnTo>
                  <a:pt x="719" y="434"/>
                </a:lnTo>
                <a:lnTo>
                  <a:pt x="719" y="434"/>
                </a:lnTo>
                <a:lnTo>
                  <a:pt x="719" y="434"/>
                </a:lnTo>
                <a:lnTo>
                  <a:pt x="718" y="434"/>
                </a:lnTo>
                <a:lnTo>
                  <a:pt x="717" y="434"/>
                </a:lnTo>
                <a:lnTo>
                  <a:pt x="717" y="434"/>
                </a:lnTo>
                <a:lnTo>
                  <a:pt x="715" y="434"/>
                </a:lnTo>
                <a:lnTo>
                  <a:pt x="714" y="434"/>
                </a:lnTo>
                <a:lnTo>
                  <a:pt x="714" y="434"/>
                </a:lnTo>
                <a:lnTo>
                  <a:pt x="714" y="434"/>
                </a:lnTo>
                <a:lnTo>
                  <a:pt x="714" y="434"/>
                </a:lnTo>
                <a:lnTo>
                  <a:pt x="714" y="436"/>
                </a:lnTo>
                <a:lnTo>
                  <a:pt x="714" y="437"/>
                </a:lnTo>
                <a:lnTo>
                  <a:pt x="714" y="438"/>
                </a:lnTo>
                <a:lnTo>
                  <a:pt x="714" y="438"/>
                </a:lnTo>
                <a:lnTo>
                  <a:pt x="714" y="439"/>
                </a:lnTo>
                <a:lnTo>
                  <a:pt x="714" y="441"/>
                </a:lnTo>
                <a:lnTo>
                  <a:pt x="713" y="441"/>
                </a:lnTo>
                <a:lnTo>
                  <a:pt x="711" y="441"/>
                </a:lnTo>
                <a:lnTo>
                  <a:pt x="711" y="441"/>
                </a:lnTo>
                <a:lnTo>
                  <a:pt x="711" y="442"/>
                </a:lnTo>
                <a:lnTo>
                  <a:pt x="711" y="443"/>
                </a:lnTo>
                <a:lnTo>
                  <a:pt x="711" y="443"/>
                </a:lnTo>
                <a:lnTo>
                  <a:pt x="711" y="443"/>
                </a:lnTo>
                <a:lnTo>
                  <a:pt x="710" y="443"/>
                </a:lnTo>
                <a:lnTo>
                  <a:pt x="710" y="445"/>
                </a:lnTo>
                <a:lnTo>
                  <a:pt x="709" y="445"/>
                </a:lnTo>
                <a:lnTo>
                  <a:pt x="709" y="446"/>
                </a:lnTo>
                <a:lnTo>
                  <a:pt x="708" y="446"/>
                </a:lnTo>
                <a:lnTo>
                  <a:pt x="708" y="446"/>
                </a:lnTo>
                <a:lnTo>
                  <a:pt x="706" y="446"/>
                </a:lnTo>
                <a:lnTo>
                  <a:pt x="705" y="446"/>
                </a:lnTo>
                <a:lnTo>
                  <a:pt x="705" y="446"/>
                </a:lnTo>
                <a:lnTo>
                  <a:pt x="705" y="445"/>
                </a:lnTo>
                <a:lnTo>
                  <a:pt x="704" y="445"/>
                </a:lnTo>
                <a:lnTo>
                  <a:pt x="704" y="445"/>
                </a:lnTo>
                <a:lnTo>
                  <a:pt x="703" y="446"/>
                </a:lnTo>
                <a:lnTo>
                  <a:pt x="703" y="446"/>
                </a:lnTo>
                <a:lnTo>
                  <a:pt x="701" y="446"/>
                </a:lnTo>
                <a:lnTo>
                  <a:pt x="701" y="446"/>
                </a:lnTo>
                <a:lnTo>
                  <a:pt x="700" y="445"/>
                </a:lnTo>
                <a:lnTo>
                  <a:pt x="700" y="445"/>
                </a:lnTo>
                <a:lnTo>
                  <a:pt x="700" y="445"/>
                </a:lnTo>
                <a:lnTo>
                  <a:pt x="699" y="446"/>
                </a:lnTo>
                <a:lnTo>
                  <a:pt x="698" y="446"/>
                </a:lnTo>
                <a:lnTo>
                  <a:pt x="698" y="446"/>
                </a:lnTo>
                <a:lnTo>
                  <a:pt x="698" y="446"/>
                </a:lnTo>
                <a:lnTo>
                  <a:pt x="696" y="446"/>
                </a:lnTo>
                <a:lnTo>
                  <a:pt x="696" y="447"/>
                </a:lnTo>
                <a:lnTo>
                  <a:pt x="696" y="447"/>
                </a:lnTo>
                <a:lnTo>
                  <a:pt x="696" y="448"/>
                </a:lnTo>
                <a:lnTo>
                  <a:pt x="696" y="448"/>
                </a:lnTo>
                <a:lnTo>
                  <a:pt x="696" y="450"/>
                </a:lnTo>
                <a:lnTo>
                  <a:pt x="696" y="451"/>
                </a:lnTo>
                <a:lnTo>
                  <a:pt x="694" y="451"/>
                </a:lnTo>
                <a:lnTo>
                  <a:pt x="691" y="452"/>
                </a:lnTo>
                <a:lnTo>
                  <a:pt x="693" y="452"/>
                </a:lnTo>
                <a:lnTo>
                  <a:pt x="694" y="452"/>
                </a:lnTo>
                <a:lnTo>
                  <a:pt x="695" y="452"/>
                </a:lnTo>
                <a:lnTo>
                  <a:pt x="695" y="452"/>
                </a:lnTo>
                <a:lnTo>
                  <a:pt x="695" y="452"/>
                </a:lnTo>
                <a:lnTo>
                  <a:pt x="696" y="453"/>
                </a:lnTo>
                <a:lnTo>
                  <a:pt x="698" y="453"/>
                </a:lnTo>
                <a:lnTo>
                  <a:pt x="698" y="455"/>
                </a:lnTo>
                <a:lnTo>
                  <a:pt x="698" y="455"/>
                </a:lnTo>
                <a:lnTo>
                  <a:pt x="698" y="453"/>
                </a:lnTo>
                <a:lnTo>
                  <a:pt x="699" y="453"/>
                </a:lnTo>
                <a:lnTo>
                  <a:pt x="699" y="452"/>
                </a:lnTo>
                <a:lnTo>
                  <a:pt x="700" y="451"/>
                </a:lnTo>
                <a:lnTo>
                  <a:pt x="700" y="452"/>
                </a:lnTo>
                <a:lnTo>
                  <a:pt x="701" y="452"/>
                </a:lnTo>
                <a:lnTo>
                  <a:pt x="703" y="452"/>
                </a:lnTo>
                <a:lnTo>
                  <a:pt x="703" y="451"/>
                </a:lnTo>
                <a:lnTo>
                  <a:pt x="704" y="452"/>
                </a:lnTo>
                <a:lnTo>
                  <a:pt x="704" y="452"/>
                </a:lnTo>
                <a:lnTo>
                  <a:pt x="704" y="453"/>
                </a:lnTo>
                <a:lnTo>
                  <a:pt x="705" y="453"/>
                </a:lnTo>
                <a:lnTo>
                  <a:pt x="705" y="455"/>
                </a:lnTo>
                <a:lnTo>
                  <a:pt x="705" y="457"/>
                </a:lnTo>
                <a:lnTo>
                  <a:pt x="705" y="457"/>
                </a:lnTo>
                <a:lnTo>
                  <a:pt x="705" y="457"/>
                </a:lnTo>
                <a:lnTo>
                  <a:pt x="706" y="457"/>
                </a:lnTo>
                <a:lnTo>
                  <a:pt x="706" y="457"/>
                </a:lnTo>
                <a:lnTo>
                  <a:pt x="708" y="458"/>
                </a:lnTo>
                <a:lnTo>
                  <a:pt x="708" y="460"/>
                </a:lnTo>
                <a:lnTo>
                  <a:pt x="708" y="460"/>
                </a:lnTo>
                <a:lnTo>
                  <a:pt x="709" y="460"/>
                </a:lnTo>
                <a:lnTo>
                  <a:pt x="710" y="460"/>
                </a:lnTo>
                <a:lnTo>
                  <a:pt x="710" y="460"/>
                </a:lnTo>
                <a:lnTo>
                  <a:pt x="711" y="460"/>
                </a:lnTo>
                <a:lnTo>
                  <a:pt x="713" y="460"/>
                </a:lnTo>
                <a:lnTo>
                  <a:pt x="714" y="460"/>
                </a:lnTo>
                <a:lnTo>
                  <a:pt x="717" y="462"/>
                </a:lnTo>
                <a:lnTo>
                  <a:pt x="718" y="462"/>
                </a:lnTo>
                <a:lnTo>
                  <a:pt x="719" y="462"/>
                </a:lnTo>
                <a:lnTo>
                  <a:pt x="719" y="462"/>
                </a:lnTo>
                <a:lnTo>
                  <a:pt x="720" y="463"/>
                </a:lnTo>
                <a:lnTo>
                  <a:pt x="722" y="463"/>
                </a:lnTo>
                <a:lnTo>
                  <a:pt x="722" y="463"/>
                </a:lnTo>
                <a:lnTo>
                  <a:pt x="722" y="465"/>
                </a:lnTo>
                <a:lnTo>
                  <a:pt x="723" y="463"/>
                </a:lnTo>
                <a:lnTo>
                  <a:pt x="724" y="463"/>
                </a:lnTo>
                <a:lnTo>
                  <a:pt x="724" y="463"/>
                </a:lnTo>
                <a:lnTo>
                  <a:pt x="724" y="465"/>
                </a:lnTo>
                <a:lnTo>
                  <a:pt x="724" y="465"/>
                </a:lnTo>
                <a:lnTo>
                  <a:pt x="724" y="465"/>
                </a:lnTo>
                <a:lnTo>
                  <a:pt x="723" y="466"/>
                </a:lnTo>
                <a:lnTo>
                  <a:pt x="723" y="466"/>
                </a:lnTo>
                <a:lnTo>
                  <a:pt x="722" y="467"/>
                </a:lnTo>
                <a:lnTo>
                  <a:pt x="723" y="467"/>
                </a:lnTo>
                <a:lnTo>
                  <a:pt x="724" y="467"/>
                </a:lnTo>
                <a:lnTo>
                  <a:pt x="724" y="467"/>
                </a:lnTo>
                <a:lnTo>
                  <a:pt x="724" y="468"/>
                </a:lnTo>
                <a:lnTo>
                  <a:pt x="724" y="470"/>
                </a:lnTo>
                <a:lnTo>
                  <a:pt x="724" y="470"/>
                </a:lnTo>
                <a:lnTo>
                  <a:pt x="724" y="471"/>
                </a:lnTo>
                <a:lnTo>
                  <a:pt x="724" y="472"/>
                </a:lnTo>
                <a:lnTo>
                  <a:pt x="724" y="472"/>
                </a:lnTo>
                <a:lnTo>
                  <a:pt x="724" y="474"/>
                </a:lnTo>
                <a:lnTo>
                  <a:pt x="724" y="474"/>
                </a:lnTo>
                <a:lnTo>
                  <a:pt x="724" y="475"/>
                </a:lnTo>
                <a:lnTo>
                  <a:pt x="724" y="476"/>
                </a:lnTo>
                <a:lnTo>
                  <a:pt x="725" y="476"/>
                </a:lnTo>
                <a:lnTo>
                  <a:pt x="724" y="477"/>
                </a:lnTo>
                <a:lnTo>
                  <a:pt x="724" y="477"/>
                </a:lnTo>
                <a:lnTo>
                  <a:pt x="723" y="479"/>
                </a:lnTo>
                <a:lnTo>
                  <a:pt x="722" y="479"/>
                </a:lnTo>
                <a:lnTo>
                  <a:pt x="722" y="477"/>
                </a:lnTo>
                <a:lnTo>
                  <a:pt x="722" y="476"/>
                </a:lnTo>
                <a:lnTo>
                  <a:pt x="722" y="476"/>
                </a:lnTo>
                <a:lnTo>
                  <a:pt x="720" y="476"/>
                </a:lnTo>
                <a:lnTo>
                  <a:pt x="719" y="476"/>
                </a:lnTo>
                <a:lnTo>
                  <a:pt x="719" y="476"/>
                </a:lnTo>
                <a:lnTo>
                  <a:pt x="719" y="476"/>
                </a:lnTo>
                <a:lnTo>
                  <a:pt x="718" y="476"/>
                </a:lnTo>
                <a:lnTo>
                  <a:pt x="717" y="477"/>
                </a:lnTo>
                <a:lnTo>
                  <a:pt x="717" y="479"/>
                </a:lnTo>
                <a:lnTo>
                  <a:pt x="717" y="479"/>
                </a:lnTo>
                <a:lnTo>
                  <a:pt x="717" y="479"/>
                </a:lnTo>
                <a:lnTo>
                  <a:pt x="717" y="480"/>
                </a:lnTo>
                <a:lnTo>
                  <a:pt x="717" y="480"/>
                </a:lnTo>
                <a:lnTo>
                  <a:pt x="717" y="480"/>
                </a:lnTo>
                <a:lnTo>
                  <a:pt x="715" y="480"/>
                </a:lnTo>
                <a:lnTo>
                  <a:pt x="714" y="480"/>
                </a:lnTo>
                <a:lnTo>
                  <a:pt x="714" y="481"/>
                </a:lnTo>
                <a:lnTo>
                  <a:pt x="714" y="481"/>
                </a:lnTo>
                <a:lnTo>
                  <a:pt x="713" y="481"/>
                </a:lnTo>
                <a:lnTo>
                  <a:pt x="711" y="480"/>
                </a:lnTo>
                <a:lnTo>
                  <a:pt x="710" y="480"/>
                </a:lnTo>
                <a:lnTo>
                  <a:pt x="710" y="480"/>
                </a:lnTo>
                <a:lnTo>
                  <a:pt x="709" y="480"/>
                </a:lnTo>
                <a:lnTo>
                  <a:pt x="709" y="479"/>
                </a:lnTo>
                <a:lnTo>
                  <a:pt x="708" y="479"/>
                </a:lnTo>
                <a:lnTo>
                  <a:pt x="708" y="479"/>
                </a:lnTo>
                <a:lnTo>
                  <a:pt x="706" y="479"/>
                </a:lnTo>
                <a:lnTo>
                  <a:pt x="706" y="480"/>
                </a:lnTo>
                <a:lnTo>
                  <a:pt x="706" y="481"/>
                </a:lnTo>
                <a:lnTo>
                  <a:pt x="708" y="481"/>
                </a:lnTo>
                <a:lnTo>
                  <a:pt x="708" y="481"/>
                </a:lnTo>
                <a:lnTo>
                  <a:pt x="709" y="481"/>
                </a:lnTo>
                <a:lnTo>
                  <a:pt x="709" y="482"/>
                </a:lnTo>
                <a:lnTo>
                  <a:pt x="709" y="482"/>
                </a:lnTo>
                <a:lnTo>
                  <a:pt x="708" y="482"/>
                </a:lnTo>
                <a:lnTo>
                  <a:pt x="708" y="484"/>
                </a:lnTo>
                <a:lnTo>
                  <a:pt x="706" y="484"/>
                </a:lnTo>
                <a:lnTo>
                  <a:pt x="706" y="484"/>
                </a:lnTo>
                <a:lnTo>
                  <a:pt x="706" y="485"/>
                </a:lnTo>
                <a:lnTo>
                  <a:pt x="706" y="486"/>
                </a:lnTo>
                <a:lnTo>
                  <a:pt x="706" y="486"/>
                </a:lnTo>
                <a:lnTo>
                  <a:pt x="706" y="487"/>
                </a:lnTo>
                <a:lnTo>
                  <a:pt x="708" y="487"/>
                </a:lnTo>
                <a:lnTo>
                  <a:pt x="708" y="487"/>
                </a:lnTo>
                <a:lnTo>
                  <a:pt x="709" y="487"/>
                </a:lnTo>
                <a:lnTo>
                  <a:pt x="710" y="489"/>
                </a:lnTo>
                <a:lnTo>
                  <a:pt x="709" y="489"/>
                </a:lnTo>
                <a:lnTo>
                  <a:pt x="709" y="490"/>
                </a:lnTo>
                <a:lnTo>
                  <a:pt x="709" y="490"/>
                </a:lnTo>
                <a:lnTo>
                  <a:pt x="709" y="491"/>
                </a:lnTo>
                <a:lnTo>
                  <a:pt x="709" y="491"/>
                </a:lnTo>
                <a:lnTo>
                  <a:pt x="710" y="491"/>
                </a:lnTo>
                <a:lnTo>
                  <a:pt x="710" y="492"/>
                </a:lnTo>
                <a:lnTo>
                  <a:pt x="711" y="492"/>
                </a:lnTo>
                <a:lnTo>
                  <a:pt x="711" y="492"/>
                </a:lnTo>
                <a:lnTo>
                  <a:pt x="713" y="494"/>
                </a:lnTo>
                <a:lnTo>
                  <a:pt x="713" y="495"/>
                </a:lnTo>
                <a:lnTo>
                  <a:pt x="713" y="495"/>
                </a:lnTo>
                <a:lnTo>
                  <a:pt x="713" y="496"/>
                </a:lnTo>
                <a:lnTo>
                  <a:pt x="714" y="496"/>
                </a:lnTo>
                <a:lnTo>
                  <a:pt x="714" y="496"/>
                </a:lnTo>
                <a:lnTo>
                  <a:pt x="715" y="496"/>
                </a:lnTo>
                <a:lnTo>
                  <a:pt x="715" y="497"/>
                </a:lnTo>
                <a:lnTo>
                  <a:pt x="717" y="497"/>
                </a:lnTo>
                <a:lnTo>
                  <a:pt x="717" y="497"/>
                </a:lnTo>
                <a:lnTo>
                  <a:pt x="718" y="497"/>
                </a:lnTo>
                <a:lnTo>
                  <a:pt x="718" y="497"/>
                </a:lnTo>
                <a:lnTo>
                  <a:pt x="718" y="499"/>
                </a:lnTo>
                <a:lnTo>
                  <a:pt x="718" y="500"/>
                </a:lnTo>
                <a:lnTo>
                  <a:pt x="717" y="500"/>
                </a:lnTo>
                <a:lnTo>
                  <a:pt x="718" y="501"/>
                </a:lnTo>
                <a:lnTo>
                  <a:pt x="719" y="501"/>
                </a:lnTo>
                <a:lnTo>
                  <a:pt x="719" y="501"/>
                </a:lnTo>
                <a:lnTo>
                  <a:pt x="720" y="502"/>
                </a:lnTo>
                <a:lnTo>
                  <a:pt x="720" y="502"/>
                </a:lnTo>
                <a:lnTo>
                  <a:pt x="720" y="504"/>
                </a:lnTo>
                <a:lnTo>
                  <a:pt x="720" y="504"/>
                </a:lnTo>
                <a:lnTo>
                  <a:pt x="722" y="505"/>
                </a:lnTo>
                <a:lnTo>
                  <a:pt x="722" y="505"/>
                </a:lnTo>
                <a:lnTo>
                  <a:pt x="723" y="505"/>
                </a:lnTo>
                <a:lnTo>
                  <a:pt x="723" y="506"/>
                </a:lnTo>
                <a:lnTo>
                  <a:pt x="723" y="508"/>
                </a:lnTo>
                <a:lnTo>
                  <a:pt x="723" y="508"/>
                </a:lnTo>
                <a:lnTo>
                  <a:pt x="724" y="508"/>
                </a:lnTo>
                <a:lnTo>
                  <a:pt x="724" y="508"/>
                </a:lnTo>
                <a:lnTo>
                  <a:pt x="725" y="508"/>
                </a:lnTo>
                <a:lnTo>
                  <a:pt x="727" y="509"/>
                </a:lnTo>
                <a:lnTo>
                  <a:pt x="727" y="509"/>
                </a:lnTo>
                <a:lnTo>
                  <a:pt x="727" y="509"/>
                </a:lnTo>
                <a:lnTo>
                  <a:pt x="728" y="510"/>
                </a:lnTo>
                <a:lnTo>
                  <a:pt x="728" y="510"/>
                </a:lnTo>
                <a:lnTo>
                  <a:pt x="729" y="510"/>
                </a:lnTo>
                <a:lnTo>
                  <a:pt x="729" y="510"/>
                </a:lnTo>
                <a:lnTo>
                  <a:pt x="730" y="510"/>
                </a:lnTo>
                <a:lnTo>
                  <a:pt x="732" y="510"/>
                </a:lnTo>
                <a:lnTo>
                  <a:pt x="732" y="510"/>
                </a:lnTo>
                <a:lnTo>
                  <a:pt x="733" y="511"/>
                </a:lnTo>
                <a:lnTo>
                  <a:pt x="733" y="511"/>
                </a:lnTo>
                <a:lnTo>
                  <a:pt x="733" y="513"/>
                </a:lnTo>
                <a:lnTo>
                  <a:pt x="734" y="513"/>
                </a:lnTo>
                <a:lnTo>
                  <a:pt x="735" y="513"/>
                </a:lnTo>
                <a:lnTo>
                  <a:pt x="735" y="513"/>
                </a:lnTo>
                <a:lnTo>
                  <a:pt x="737" y="514"/>
                </a:lnTo>
                <a:lnTo>
                  <a:pt x="737" y="513"/>
                </a:lnTo>
                <a:lnTo>
                  <a:pt x="738" y="514"/>
                </a:lnTo>
                <a:lnTo>
                  <a:pt x="739" y="514"/>
                </a:lnTo>
                <a:lnTo>
                  <a:pt x="740" y="514"/>
                </a:lnTo>
                <a:lnTo>
                  <a:pt x="740" y="514"/>
                </a:lnTo>
                <a:lnTo>
                  <a:pt x="740" y="514"/>
                </a:lnTo>
                <a:lnTo>
                  <a:pt x="740" y="514"/>
                </a:lnTo>
                <a:lnTo>
                  <a:pt x="740" y="514"/>
                </a:lnTo>
                <a:lnTo>
                  <a:pt x="740" y="515"/>
                </a:lnTo>
                <a:lnTo>
                  <a:pt x="742" y="515"/>
                </a:lnTo>
                <a:lnTo>
                  <a:pt x="743" y="515"/>
                </a:lnTo>
                <a:lnTo>
                  <a:pt x="743" y="515"/>
                </a:lnTo>
                <a:lnTo>
                  <a:pt x="743" y="516"/>
                </a:lnTo>
                <a:lnTo>
                  <a:pt x="744" y="516"/>
                </a:lnTo>
                <a:lnTo>
                  <a:pt x="746" y="516"/>
                </a:lnTo>
                <a:lnTo>
                  <a:pt x="746" y="516"/>
                </a:lnTo>
                <a:lnTo>
                  <a:pt x="746" y="518"/>
                </a:lnTo>
                <a:lnTo>
                  <a:pt x="746" y="519"/>
                </a:lnTo>
                <a:lnTo>
                  <a:pt x="746" y="519"/>
                </a:lnTo>
                <a:lnTo>
                  <a:pt x="747" y="519"/>
                </a:lnTo>
                <a:lnTo>
                  <a:pt x="748" y="519"/>
                </a:lnTo>
                <a:lnTo>
                  <a:pt x="748" y="520"/>
                </a:lnTo>
                <a:lnTo>
                  <a:pt x="749" y="521"/>
                </a:lnTo>
                <a:lnTo>
                  <a:pt x="749" y="521"/>
                </a:lnTo>
                <a:lnTo>
                  <a:pt x="749" y="521"/>
                </a:lnTo>
                <a:lnTo>
                  <a:pt x="751" y="521"/>
                </a:lnTo>
                <a:lnTo>
                  <a:pt x="751" y="521"/>
                </a:lnTo>
                <a:lnTo>
                  <a:pt x="751" y="521"/>
                </a:lnTo>
                <a:lnTo>
                  <a:pt x="752" y="520"/>
                </a:lnTo>
                <a:lnTo>
                  <a:pt x="752" y="520"/>
                </a:lnTo>
                <a:lnTo>
                  <a:pt x="752" y="519"/>
                </a:lnTo>
                <a:lnTo>
                  <a:pt x="752" y="519"/>
                </a:lnTo>
                <a:lnTo>
                  <a:pt x="752" y="519"/>
                </a:lnTo>
                <a:lnTo>
                  <a:pt x="752" y="519"/>
                </a:lnTo>
                <a:lnTo>
                  <a:pt x="752" y="519"/>
                </a:lnTo>
                <a:lnTo>
                  <a:pt x="752" y="519"/>
                </a:lnTo>
                <a:lnTo>
                  <a:pt x="752" y="519"/>
                </a:lnTo>
                <a:lnTo>
                  <a:pt x="752" y="519"/>
                </a:lnTo>
                <a:lnTo>
                  <a:pt x="754" y="518"/>
                </a:lnTo>
                <a:lnTo>
                  <a:pt x="754" y="519"/>
                </a:lnTo>
                <a:lnTo>
                  <a:pt x="754" y="519"/>
                </a:lnTo>
                <a:lnTo>
                  <a:pt x="754" y="520"/>
                </a:lnTo>
                <a:lnTo>
                  <a:pt x="754" y="520"/>
                </a:lnTo>
                <a:lnTo>
                  <a:pt x="754" y="521"/>
                </a:lnTo>
                <a:lnTo>
                  <a:pt x="754" y="521"/>
                </a:lnTo>
                <a:lnTo>
                  <a:pt x="754" y="521"/>
                </a:lnTo>
                <a:lnTo>
                  <a:pt x="754" y="521"/>
                </a:lnTo>
                <a:lnTo>
                  <a:pt x="756" y="521"/>
                </a:lnTo>
                <a:lnTo>
                  <a:pt x="757" y="521"/>
                </a:lnTo>
                <a:lnTo>
                  <a:pt x="757" y="521"/>
                </a:lnTo>
                <a:lnTo>
                  <a:pt x="757" y="523"/>
                </a:lnTo>
                <a:lnTo>
                  <a:pt x="758" y="523"/>
                </a:lnTo>
                <a:lnTo>
                  <a:pt x="759" y="523"/>
                </a:lnTo>
                <a:lnTo>
                  <a:pt x="759" y="524"/>
                </a:lnTo>
                <a:lnTo>
                  <a:pt x="759" y="524"/>
                </a:lnTo>
                <a:lnTo>
                  <a:pt x="759" y="525"/>
                </a:lnTo>
                <a:lnTo>
                  <a:pt x="759" y="526"/>
                </a:lnTo>
                <a:lnTo>
                  <a:pt x="759" y="526"/>
                </a:lnTo>
                <a:lnTo>
                  <a:pt x="759" y="526"/>
                </a:lnTo>
                <a:lnTo>
                  <a:pt x="761" y="526"/>
                </a:lnTo>
                <a:lnTo>
                  <a:pt x="762" y="528"/>
                </a:lnTo>
                <a:lnTo>
                  <a:pt x="762" y="528"/>
                </a:lnTo>
                <a:lnTo>
                  <a:pt x="763" y="528"/>
                </a:lnTo>
                <a:lnTo>
                  <a:pt x="764" y="529"/>
                </a:lnTo>
                <a:lnTo>
                  <a:pt x="764" y="529"/>
                </a:lnTo>
                <a:lnTo>
                  <a:pt x="764" y="529"/>
                </a:lnTo>
                <a:lnTo>
                  <a:pt x="764" y="530"/>
                </a:lnTo>
                <a:lnTo>
                  <a:pt x="764" y="531"/>
                </a:lnTo>
                <a:lnTo>
                  <a:pt x="766" y="531"/>
                </a:lnTo>
                <a:lnTo>
                  <a:pt x="767" y="531"/>
                </a:lnTo>
                <a:lnTo>
                  <a:pt x="767" y="533"/>
                </a:lnTo>
                <a:lnTo>
                  <a:pt x="767" y="533"/>
                </a:lnTo>
                <a:lnTo>
                  <a:pt x="766" y="533"/>
                </a:lnTo>
                <a:lnTo>
                  <a:pt x="764" y="533"/>
                </a:lnTo>
                <a:lnTo>
                  <a:pt x="764" y="533"/>
                </a:lnTo>
                <a:lnTo>
                  <a:pt x="764" y="534"/>
                </a:lnTo>
                <a:lnTo>
                  <a:pt x="764" y="535"/>
                </a:lnTo>
                <a:lnTo>
                  <a:pt x="766" y="535"/>
                </a:lnTo>
                <a:lnTo>
                  <a:pt x="767" y="535"/>
                </a:lnTo>
                <a:lnTo>
                  <a:pt x="767" y="535"/>
                </a:lnTo>
                <a:lnTo>
                  <a:pt x="767" y="536"/>
                </a:lnTo>
                <a:lnTo>
                  <a:pt x="767" y="538"/>
                </a:lnTo>
                <a:lnTo>
                  <a:pt x="767" y="538"/>
                </a:lnTo>
                <a:lnTo>
                  <a:pt x="767" y="538"/>
                </a:lnTo>
                <a:lnTo>
                  <a:pt x="766" y="538"/>
                </a:lnTo>
                <a:lnTo>
                  <a:pt x="764" y="538"/>
                </a:lnTo>
                <a:lnTo>
                  <a:pt x="764" y="536"/>
                </a:lnTo>
                <a:lnTo>
                  <a:pt x="763" y="536"/>
                </a:lnTo>
                <a:lnTo>
                  <a:pt x="762" y="536"/>
                </a:lnTo>
                <a:lnTo>
                  <a:pt x="762" y="538"/>
                </a:lnTo>
                <a:lnTo>
                  <a:pt x="762" y="538"/>
                </a:lnTo>
                <a:lnTo>
                  <a:pt x="762" y="538"/>
                </a:lnTo>
                <a:lnTo>
                  <a:pt x="762" y="539"/>
                </a:lnTo>
                <a:lnTo>
                  <a:pt x="761" y="540"/>
                </a:lnTo>
                <a:lnTo>
                  <a:pt x="761" y="540"/>
                </a:lnTo>
                <a:lnTo>
                  <a:pt x="759" y="540"/>
                </a:lnTo>
                <a:lnTo>
                  <a:pt x="759" y="540"/>
                </a:lnTo>
                <a:lnTo>
                  <a:pt x="759" y="540"/>
                </a:lnTo>
                <a:lnTo>
                  <a:pt x="758" y="540"/>
                </a:lnTo>
                <a:lnTo>
                  <a:pt x="757" y="540"/>
                </a:lnTo>
                <a:lnTo>
                  <a:pt x="757" y="540"/>
                </a:lnTo>
                <a:lnTo>
                  <a:pt x="757" y="542"/>
                </a:lnTo>
                <a:lnTo>
                  <a:pt x="757" y="543"/>
                </a:lnTo>
                <a:lnTo>
                  <a:pt x="757" y="543"/>
                </a:lnTo>
                <a:lnTo>
                  <a:pt x="756" y="543"/>
                </a:lnTo>
                <a:lnTo>
                  <a:pt x="754" y="543"/>
                </a:lnTo>
                <a:lnTo>
                  <a:pt x="754" y="543"/>
                </a:lnTo>
                <a:lnTo>
                  <a:pt x="753" y="542"/>
                </a:lnTo>
                <a:lnTo>
                  <a:pt x="752" y="542"/>
                </a:lnTo>
                <a:lnTo>
                  <a:pt x="752" y="542"/>
                </a:lnTo>
                <a:lnTo>
                  <a:pt x="752" y="540"/>
                </a:lnTo>
                <a:lnTo>
                  <a:pt x="752" y="540"/>
                </a:lnTo>
                <a:lnTo>
                  <a:pt x="751" y="540"/>
                </a:lnTo>
                <a:lnTo>
                  <a:pt x="749" y="540"/>
                </a:lnTo>
                <a:lnTo>
                  <a:pt x="748" y="540"/>
                </a:lnTo>
                <a:lnTo>
                  <a:pt x="748" y="540"/>
                </a:lnTo>
                <a:lnTo>
                  <a:pt x="748" y="540"/>
                </a:lnTo>
                <a:lnTo>
                  <a:pt x="747" y="540"/>
                </a:lnTo>
                <a:lnTo>
                  <a:pt x="746" y="540"/>
                </a:lnTo>
                <a:lnTo>
                  <a:pt x="746" y="540"/>
                </a:lnTo>
                <a:lnTo>
                  <a:pt x="746" y="539"/>
                </a:lnTo>
                <a:lnTo>
                  <a:pt x="746" y="539"/>
                </a:lnTo>
                <a:lnTo>
                  <a:pt x="744" y="538"/>
                </a:lnTo>
                <a:lnTo>
                  <a:pt x="743" y="538"/>
                </a:lnTo>
                <a:lnTo>
                  <a:pt x="743" y="538"/>
                </a:lnTo>
                <a:lnTo>
                  <a:pt x="743" y="535"/>
                </a:lnTo>
                <a:lnTo>
                  <a:pt x="743" y="535"/>
                </a:lnTo>
                <a:lnTo>
                  <a:pt x="742" y="535"/>
                </a:lnTo>
                <a:lnTo>
                  <a:pt x="742" y="535"/>
                </a:lnTo>
                <a:lnTo>
                  <a:pt x="740" y="534"/>
                </a:lnTo>
                <a:lnTo>
                  <a:pt x="740" y="534"/>
                </a:lnTo>
                <a:lnTo>
                  <a:pt x="740" y="534"/>
                </a:lnTo>
                <a:lnTo>
                  <a:pt x="740" y="534"/>
                </a:lnTo>
                <a:lnTo>
                  <a:pt x="739" y="534"/>
                </a:lnTo>
                <a:lnTo>
                  <a:pt x="738" y="534"/>
                </a:lnTo>
                <a:lnTo>
                  <a:pt x="738" y="534"/>
                </a:lnTo>
                <a:lnTo>
                  <a:pt x="738" y="535"/>
                </a:lnTo>
                <a:lnTo>
                  <a:pt x="738" y="535"/>
                </a:lnTo>
                <a:lnTo>
                  <a:pt x="737" y="535"/>
                </a:lnTo>
                <a:lnTo>
                  <a:pt x="735" y="536"/>
                </a:lnTo>
                <a:lnTo>
                  <a:pt x="735" y="536"/>
                </a:lnTo>
                <a:lnTo>
                  <a:pt x="735" y="538"/>
                </a:lnTo>
                <a:lnTo>
                  <a:pt x="735" y="538"/>
                </a:lnTo>
                <a:lnTo>
                  <a:pt x="735" y="539"/>
                </a:lnTo>
                <a:lnTo>
                  <a:pt x="735" y="540"/>
                </a:lnTo>
                <a:lnTo>
                  <a:pt x="735" y="540"/>
                </a:lnTo>
                <a:lnTo>
                  <a:pt x="735" y="542"/>
                </a:lnTo>
                <a:lnTo>
                  <a:pt x="735" y="542"/>
                </a:lnTo>
                <a:lnTo>
                  <a:pt x="734" y="542"/>
                </a:lnTo>
                <a:lnTo>
                  <a:pt x="733" y="542"/>
                </a:lnTo>
                <a:lnTo>
                  <a:pt x="733" y="543"/>
                </a:lnTo>
                <a:lnTo>
                  <a:pt x="733" y="543"/>
                </a:lnTo>
                <a:lnTo>
                  <a:pt x="732" y="543"/>
                </a:lnTo>
                <a:lnTo>
                  <a:pt x="730" y="543"/>
                </a:lnTo>
                <a:lnTo>
                  <a:pt x="729" y="543"/>
                </a:lnTo>
                <a:lnTo>
                  <a:pt x="729" y="543"/>
                </a:lnTo>
                <a:lnTo>
                  <a:pt x="729" y="543"/>
                </a:lnTo>
                <a:lnTo>
                  <a:pt x="728" y="542"/>
                </a:lnTo>
                <a:lnTo>
                  <a:pt x="727" y="544"/>
                </a:lnTo>
                <a:lnTo>
                  <a:pt x="727" y="544"/>
                </a:lnTo>
                <a:lnTo>
                  <a:pt x="727" y="544"/>
                </a:lnTo>
                <a:lnTo>
                  <a:pt x="725" y="544"/>
                </a:lnTo>
                <a:lnTo>
                  <a:pt x="725" y="543"/>
                </a:lnTo>
                <a:lnTo>
                  <a:pt x="725" y="543"/>
                </a:lnTo>
                <a:lnTo>
                  <a:pt x="725" y="542"/>
                </a:lnTo>
                <a:lnTo>
                  <a:pt x="725" y="540"/>
                </a:lnTo>
                <a:lnTo>
                  <a:pt x="725" y="540"/>
                </a:lnTo>
                <a:lnTo>
                  <a:pt x="725" y="539"/>
                </a:lnTo>
                <a:lnTo>
                  <a:pt x="724" y="539"/>
                </a:lnTo>
                <a:lnTo>
                  <a:pt x="724" y="539"/>
                </a:lnTo>
                <a:lnTo>
                  <a:pt x="723" y="539"/>
                </a:lnTo>
                <a:lnTo>
                  <a:pt x="723" y="539"/>
                </a:lnTo>
                <a:lnTo>
                  <a:pt x="722" y="539"/>
                </a:lnTo>
                <a:lnTo>
                  <a:pt x="722" y="539"/>
                </a:lnTo>
                <a:lnTo>
                  <a:pt x="720" y="539"/>
                </a:lnTo>
                <a:lnTo>
                  <a:pt x="720" y="538"/>
                </a:lnTo>
                <a:lnTo>
                  <a:pt x="719" y="538"/>
                </a:lnTo>
                <a:lnTo>
                  <a:pt x="719" y="538"/>
                </a:lnTo>
                <a:lnTo>
                  <a:pt x="718" y="538"/>
                </a:lnTo>
                <a:lnTo>
                  <a:pt x="718" y="538"/>
                </a:lnTo>
                <a:lnTo>
                  <a:pt x="717" y="539"/>
                </a:lnTo>
                <a:lnTo>
                  <a:pt x="717" y="539"/>
                </a:lnTo>
                <a:lnTo>
                  <a:pt x="715" y="539"/>
                </a:lnTo>
                <a:lnTo>
                  <a:pt x="714" y="540"/>
                </a:lnTo>
                <a:lnTo>
                  <a:pt x="714" y="540"/>
                </a:lnTo>
                <a:lnTo>
                  <a:pt x="713" y="540"/>
                </a:lnTo>
                <a:lnTo>
                  <a:pt x="713" y="540"/>
                </a:lnTo>
                <a:lnTo>
                  <a:pt x="713" y="542"/>
                </a:lnTo>
                <a:lnTo>
                  <a:pt x="713" y="543"/>
                </a:lnTo>
                <a:lnTo>
                  <a:pt x="713" y="543"/>
                </a:lnTo>
                <a:lnTo>
                  <a:pt x="713" y="544"/>
                </a:lnTo>
                <a:lnTo>
                  <a:pt x="713" y="545"/>
                </a:lnTo>
                <a:lnTo>
                  <a:pt x="713" y="545"/>
                </a:lnTo>
                <a:lnTo>
                  <a:pt x="713" y="545"/>
                </a:lnTo>
                <a:lnTo>
                  <a:pt x="713" y="547"/>
                </a:lnTo>
                <a:lnTo>
                  <a:pt x="713" y="548"/>
                </a:lnTo>
                <a:lnTo>
                  <a:pt x="711" y="548"/>
                </a:lnTo>
                <a:lnTo>
                  <a:pt x="710" y="548"/>
                </a:lnTo>
                <a:lnTo>
                  <a:pt x="710" y="548"/>
                </a:lnTo>
                <a:lnTo>
                  <a:pt x="710" y="549"/>
                </a:lnTo>
                <a:lnTo>
                  <a:pt x="709" y="549"/>
                </a:lnTo>
                <a:lnTo>
                  <a:pt x="708" y="549"/>
                </a:lnTo>
                <a:lnTo>
                  <a:pt x="708" y="549"/>
                </a:lnTo>
                <a:lnTo>
                  <a:pt x="708" y="550"/>
                </a:lnTo>
                <a:lnTo>
                  <a:pt x="708" y="552"/>
                </a:lnTo>
                <a:lnTo>
                  <a:pt x="706" y="552"/>
                </a:lnTo>
                <a:lnTo>
                  <a:pt x="705" y="552"/>
                </a:lnTo>
                <a:lnTo>
                  <a:pt x="705" y="552"/>
                </a:lnTo>
                <a:lnTo>
                  <a:pt x="705" y="553"/>
                </a:lnTo>
                <a:lnTo>
                  <a:pt x="704" y="553"/>
                </a:lnTo>
                <a:lnTo>
                  <a:pt x="703" y="554"/>
                </a:lnTo>
                <a:lnTo>
                  <a:pt x="703" y="554"/>
                </a:lnTo>
                <a:lnTo>
                  <a:pt x="701" y="554"/>
                </a:lnTo>
                <a:lnTo>
                  <a:pt x="701" y="554"/>
                </a:lnTo>
                <a:lnTo>
                  <a:pt x="700" y="554"/>
                </a:lnTo>
                <a:lnTo>
                  <a:pt x="700" y="555"/>
                </a:lnTo>
                <a:lnTo>
                  <a:pt x="699" y="555"/>
                </a:lnTo>
                <a:lnTo>
                  <a:pt x="698" y="555"/>
                </a:lnTo>
                <a:lnTo>
                  <a:pt x="698" y="557"/>
                </a:lnTo>
                <a:lnTo>
                  <a:pt x="698" y="557"/>
                </a:lnTo>
                <a:lnTo>
                  <a:pt x="698" y="557"/>
                </a:lnTo>
                <a:lnTo>
                  <a:pt x="698" y="557"/>
                </a:lnTo>
                <a:lnTo>
                  <a:pt x="698" y="558"/>
                </a:lnTo>
                <a:lnTo>
                  <a:pt x="698" y="559"/>
                </a:lnTo>
                <a:lnTo>
                  <a:pt x="696" y="559"/>
                </a:lnTo>
                <a:lnTo>
                  <a:pt x="695" y="559"/>
                </a:lnTo>
                <a:lnTo>
                  <a:pt x="695" y="559"/>
                </a:lnTo>
                <a:lnTo>
                  <a:pt x="694" y="560"/>
                </a:lnTo>
                <a:lnTo>
                  <a:pt x="693" y="560"/>
                </a:lnTo>
                <a:lnTo>
                  <a:pt x="693" y="560"/>
                </a:lnTo>
                <a:lnTo>
                  <a:pt x="691" y="560"/>
                </a:lnTo>
                <a:lnTo>
                  <a:pt x="691" y="562"/>
                </a:lnTo>
                <a:lnTo>
                  <a:pt x="691" y="562"/>
                </a:lnTo>
                <a:lnTo>
                  <a:pt x="691" y="562"/>
                </a:lnTo>
                <a:lnTo>
                  <a:pt x="690" y="563"/>
                </a:lnTo>
                <a:lnTo>
                  <a:pt x="689" y="563"/>
                </a:lnTo>
                <a:lnTo>
                  <a:pt x="689" y="564"/>
                </a:lnTo>
                <a:lnTo>
                  <a:pt x="689" y="564"/>
                </a:lnTo>
                <a:lnTo>
                  <a:pt x="689" y="565"/>
                </a:lnTo>
                <a:lnTo>
                  <a:pt x="689" y="565"/>
                </a:lnTo>
                <a:lnTo>
                  <a:pt x="689" y="567"/>
                </a:lnTo>
                <a:lnTo>
                  <a:pt x="689" y="567"/>
                </a:lnTo>
                <a:lnTo>
                  <a:pt x="688" y="567"/>
                </a:lnTo>
                <a:lnTo>
                  <a:pt x="686" y="567"/>
                </a:lnTo>
                <a:lnTo>
                  <a:pt x="686" y="567"/>
                </a:lnTo>
                <a:lnTo>
                  <a:pt x="686" y="567"/>
                </a:lnTo>
                <a:lnTo>
                  <a:pt x="685" y="567"/>
                </a:lnTo>
                <a:lnTo>
                  <a:pt x="684" y="567"/>
                </a:lnTo>
                <a:lnTo>
                  <a:pt x="684" y="568"/>
                </a:lnTo>
                <a:lnTo>
                  <a:pt x="684" y="568"/>
                </a:lnTo>
                <a:lnTo>
                  <a:pt x="685" y="569"/>
                </a:lnTo>
                <a:lnTo>
                  <a:pt x="686" y="568"/>
                </a:lnTo>
                <a:lnTo>
                  <a:pt x="686" y="568"/>
                </a:lnTo>
                <a:lnTo>
                  <a:pt x="688" y="568"/>
                </a:lnTo>
                <a:lnTo>
                  <a:pt x="689" y="568"/>
                </a:lnTo>
                <a:lnTo>
                  <a:pt x="689" y="568"/>
                </a:lnTo>
                <a:lnTo>
                  <a:pt x="689" y="569"/>
                </a:lnTo>
                <a:lnTo>
                  <a:pt x="689" y="570"/>
                </a:lnTo>
                <a:lnTo>
                  <a:pt x="689" y="570"/>
                </a:lnTo>
                <a:lnTo>
                  <a:pt x="688" y="570"/>
                </a:lnTo>
                <a:lnTo>
                  <a:pt x="686" y="570"/>
                </a:lnTo>
                <a:lnTo>
                  <a:pt x="686" y="570"/>
                </a:lnTo>
                <a:lnTo>
                  <a:pt x="685" y="570"/>
                </a:lnTo>
                <a:lnTo>
                  <a:pt x="685" y="570"/>
                </a:lnTo>
                <a:lnTo>
                  <a:pt x="684" y="572"/>
                </a:lnTo>
                <a:lnTo>
                  <a:pt x="684" y="572"/>
                </a:lnTo>
                <a:lnTo>
                  <a:pt x="684" y="573"/>
                </a:lnTo>
                <a:lnTo>
                  <a:pt x="684" y="573"/>
                </a:lnTo>
                <a:lnTo>
                  <a:pt x="684" y="573"/>
                </a:lnTo>
                <a:lnTo>
                  <a:pt x="683" y="574"/>
                </a:lnTo>
                <a:lnTo>
                  <a:pt x="681" y="574"/>
                </a:lnTo>
                <a:lnTo>
                  <a:pt x="681" y="574"/>
                </a:lnTo>
                <a:lnTo>
                  <a:pt x="681" y="573"/>
                </a:lnTo>
                <a:lnTo>
                  <a:pt x="680" y="573"/>
                </a:lnTo>
                <a:lnTo>
                  <a:pt x="679" y="573"/>
                </a:lnTo>
                <a:lnTo>
                  <a:pt x="679" y="574"/>
                </a:lnTo>
                <a:lnTo>
                  <a:pt x="677" y="574"/>
                </a:lnTo>
                <a:lnTo>
                  <a:pt x="676" y="576"/>
                </a:lnTo>
                <a:lnTo>
                  <a:pt x="676" y="576"/>
                </a:lnTo>
                <a:lnTo>
                  <a:pt x="675" y="576"/>
                </a:lnTo>
                <a:lnTo>
                  <a:pt x="674" y="576"/>
                </a:lnTo>
                <a:lnTo>
                  <a:pt x="674" y="576"/>
                </a:lnTo>
                <a:lnTo>
                  <a:pt x="674" y="576"/>
                </a:lnTo>
                <a:lnTo>
                  <a:pt x="672" y="577"/>
                </a:lnTo>
                <a:lnTo>
                  <a:pt x="672" y="577"/>
                </a:lnTo>
                <a:lnTo>
                  <a:pt x="672" y="577"/>
                </a:lnTo>
                <a:lnTo>
                  <a:pt x="671" y="578"/>
                </a:lnTo>
                <a:lnTo>
                  <a:pt x="671" y="578"/>
                </a:lnTo>
                <a:lnTo>
                  <a:pt x="670" y="578"/>
                </a:lnTo>
                <a:lnTo>
                  <a:pt x="670" y="579"/>
                </a:lnTo>
                <a:lnTo>
                  <a:pt x="670" y="579"/>
                </a:lnTo>
                <a:lnTo>
                  <a:pt x="669" y="581"/>
                </a:lnTo>
                <a:lnTo>
                  <a:pt x="667" y="581"/>
                </a:lnTo>
                <a:lnTo>
                  <a:pt x="667" y="581"/>
                </a:lnTo>
                <a:lnTo>
                  <a:pt x="666" y="581"/>
                </a:lnTo>
                <a:lnTo>
                  <a:pt x="666" y="581"/>
                </a:lnTo>
                <a:lnTo>
                  <a:pt x="665" y="582"/>
                </a:lnTo>
                <a:lnTo>
                  <a:pt x="665" y="582"/>
                </a:lnTo>
                <a:lnTo>
                  <a:pt x="664" y="582"/>
                </a:lnTo>
                <a:lnTo>
                  <a:pt x="664" y="583"/>
                </a:lnTo>
                <a:lnTo>
                  <a:pt x="662" y="583"/>
                </a:lnTo>
                <a:lnTo>
                  <a:pt x="662" y="583"/>
                </a:lnTo>
                <a:lnTo>
                  <a:pt x="661" y="583"/>
                </a:lnTo>
                <a:lnTo>
                  <a:pt x="661" y="583"/>
                </a:lnTo>
                <a:lnTo>
                  <a:pt x="659" y="583"/>
                </a:lnTo>
                <a:lnTo>
                  <a:pt x="657" y="584"/>
                </a:lnTo>
                <a:lnTo>
                  <a:pt x="657" y="583"/>
                </a:lnTo>
                <a:lnTo>
                  <a:pt x="656" y="584"/>
                </a:lnTo>
                <a:lnTo>
                  <a:pt x="655" y="584"/>
                </a:lnTo>
                <a:lnTo>
                  <a:pt x="655" y="586"/>
                </a:lnTo>
                <a:lnTo>
                  <a:pt x="655" y="586"/>
                </a:lnTo>
                <a:lnTo>
                  <a:pt x="654" y="587"/>
                </a:lnTo>
                <a:lnTo>
                  <a:pt x="654" y="587"/>
                </a:lnTo>
                <a:lnTo>
                  <a:pt x="652" y="587"/>
                </a:lnTo>
                <a:lnTo>
                  <a:pt x="651" y="587"/>
                </a:lnTo>
                <a:lnTo>
                  <a:pt x="651" y="587"/>
                </a:lnTo>
                <a:lnTo>
                  <a:pt x="651" y="587"/>
                </a:lnTo>
                <a:lnTo>
                  <a:pt x="650" y="589"/>
                </a:lnTo>
                <a:lnTo>
                  <a:pt x="650" y="589"/>
                </a:lnTo>
                <a:lnTo>
                  <a:pt x="650" y="589"/>
                </a:lnTo>
                <a:lnTo>
                  <a:pt x="648" y="589"/>
                </a:lnTo>
                <a:lnTo>
                  <a:pt x="648" y="589"/>
                </a:lnTo>
                <a:lnTo>
                  <a:pt x="647" y="589"/>
                </a:lnTo>
                <a:lnTo>
                  <a:pt x="646" y="589"/>
                </a:lnTo>
                <a:lnTo>
                  <a:pt x="646" y="589"/>
                </a:lnTo>
                <a:lnTo>
                  <a:pt x="645" y="591"/>
                </a:lnTo>
                <a:lnTo>
                  <a:pt x="645" y="592"/>
                </a:lnTo>
                <a:lnTo>
                  <a:pt x="643" y="592"/>
                </a:lnTo>
                <a:lnTo>
                  <a:pt x="643" y="593"/>
                </a:lnTo>
                <a:lnTo>
                  <a:pt x="643" y="594"/>
                </a:lnTo>
                <a:lnTo>
                  <a:pt x="643" y="594"/>
                </a:lnTo>
                <a:lnTo>
                  <a:pt x="643" y="594"/>
                </a:lnTo>
                <a:lnTo>
                  <a:pt x="642" y="596"/>
                </a:lnTo>
                <a:lnTo>
                  <a:pt x="641" y="596"/>
                </a:lnTo>
                <a:lnTo>
                  <a:pt x="641" y="594"/>
                </a:lnTo>
                <a:lnTo>
                  <a:pt x="640" y="594"/>
                </a:lnTo>
                <a:lnTo>
                  <a:pt x="638" y="596"/>
                </a:lnTo>
                <a:lnTo>
                  <a:pt x="638" y="597"/>
                </a:lnTo>
                <a:lnTo>
                  <a:pt x="638" y="597"/>
                </a:lnTo>
                <a:lnTo>
                  <a:pt x="638" y="598"/>
                </a:lnTo>
                <a:lnTo>
                  <a:pt x="638" y="599"/>
                </a:lnTo>
                <a:lnTo>
                  <a:pt x="638" y="599"/>
                </a:lnTo>
                <a:lnTo>
                  <a:pt x="638" y="601"/>
                </a:lnTo>
                <a:lnTo>
                  <a:pt x="638" y="602"/>
                </a:lnTo>
                <a:lnTo>
                  <a:pt x="640" y="602"/>
                </a:lnTo>
                <a:lnTo>
                  <a:pt x="640" y="602"/>
                </a:lnTo>
                <a:lnTo>
                  <a:pt x="640" y="603"/>
                </a:lnTo>
                <a:lnTo>
                  <a:pt x="641" y="604"/>
                </a:lnTo>
                <a:lnTo>
                  <a:pt x="640" y="604"/>
                </a:lnTo>
                <a:lnTo>
                  <a:pt x="640" y="606"/>
                </a:lnTo>
                <a:lnTo>
                  <a:pt x="638" y="606"/>
                </a:lnTo>
                <a:lnTo>
                  <a:pt x="638" y="607"/>
                </a:lnTo>
                <a:lnTo>
                  <a:pt x="638" y="608"/>
                </a:lnTo>
                <a:lnTo>
                  <a:pt x="638" y="608"/>
                </a:lnTo>
                <a:lnTo>
                  <a:pt x="637" y="608"/>
                </a:lnTo>
                <a:lnTo>
                  <a:pt x="637" y="610"/>
                </a:lnTo>
                <a:lnTo>
                  <a:pt x="637" y="611"/>
                </a:lnTo>
                <a:lnTo>
                  <a:pt x="637" y="611"/>
                </a:lnTo>
                <a:lnTo>
                  <a:pt x="637" y="612"/>
                </a:lnTo>
                <a:lnTo>
                  <a:pt x="637" y="613"/>
                </a:lnTo>
                <a:lnTo>
                  <a:pt x="637" y="613"/>
                </a:lnTo>
                <a:lnTo>
                  <a:pt x="637" y="615"/>
                </a:lnTo>
                <a:lnTo>
                  <a:pt x="637" y="616"/>
                </a:lnTo>
                <a:lnTo>
                  <a:pt x="637" y="616"/>
                </a:lnTo>
                <a:lnTo>
                  <a:pt x="637" y="616"/>
                </a:lnTo>
                <a:lnTo>
                  <a:pt x="638" y="617"/>
                </a:lnTo>
                <a:lnTo>
                  <a:pt x="638" y="617"/>
                </a:lnTo>
                <a:lnTo>
                  <a:pt x="638" y="618"/>
                </a:lnTo>
                <a:lnTo>
                  <a:pt x="638" y="618"/>
                </a:lnTo>
                <a:lnTo>
                  <a:pt x="638" y="620"/>
                </a:lnTo>
                <a:lnTo>
                  <a:pt x="638" y="621"/>
                </a:lnTo>
                <a:lnTo>
                  <a:pt x="638" y="621"/>
                </a:lnTo>
                <a:lnTo>
                  <a:pt x="638" y="621"/>
                </a:lnTo>
                <a:lnTo>
                  <a:pt x="638" y="622"/>
                </a:lnTo>
                <a:lnTo>
                  <a:pt x="638" y="623"/>
                </a:lnTo>
                <a:lnTo>
                  <a:pt x="638" y="623"/>
                </a:lnTo>
                <a:lnTo>
                  <a:pt x="638" y="623"/>
                </a:lnTo>
                <a:lnTo>
                  <a:pt x="638" y="625"/>
                </a:lnTo>
                <a:lnTo>
                  <a:pt x="640" y="626"/>
                </a:lnTo>
                <a:lnTo>
                  <a:pt x="640" y="627"/>
                </a:lnTo>
                <a:lnTo>
                  <a:pt x="641" y="627"/>
                </a:lnTo>
                <a:lnTo>
                  <a:pt x="641" y="627"/>
                </a:lnTo>
                <a:lnTo>
                  <a:pt x="641" y="627"/>
                </a:lnTo>
                <a:lnTo>
                  <a:pt x="641" y="628"/>
                </a:lnTo>
                <a:lnTo>
                  <a:pt x="641" y="630"/>
                </a:lnTo>
                <a:lnTo>
                  <a:pt x="641" y="630"/>
                </a:lnTo>
                <a:lnTo>
                  <a:pt x="641" y="631"/>
                </a:lnTo>
                <a:lnTo>
                  <a:pt x="641" y="632"/>
                </a:lnTo>
                <a:lnTo>
                  <a:pt x="641" y="632"/>
                </a:lnTo>
                <a:lnTo>
                  <a:pt x="641" y="633"/>
                </a:lnTo>
                <a:lnTo>
                  <a:pt x="641" y="633"/>
                </a:lnTo>
                <a:lnTo>
                  <a:pt x="640" y="635"/>
                </a:lnTo>
                <a:lnTo>
                  <a:pt x="641" y="635"/>
                </a:lnTo>
                <a:lnTo>
                  <a:pt x="641" y="636"/>
                </a:lnTo>
                <a:lnTo>
                  <a:pt x="641" y="637"/>
                </a:lnTo>
                <a:lnTo>
                  <a:pt x="642" y="637"/>
                </a:lnTo>
                <a:lnTo>
                  <a:pt x="643" y="637"/>
                </a:lnTo>
                <a:lnTo>
                  <a:pt x="643" y="637"/>
                </a:lnTo>
                <a:lnTo>
                  <a:pt x="643" y="637"/>
                </a:lnTo>
                <a:lnTo>
                  <a:pt x="645" y="639"/>
                </a:lnTo>
                <a:lnTo>
                  <a:pt x="646" y="640"/>
                </a:lnTo>
                <a:lnTo>
                  <a:pt x="646" y="640"/>
                </a:lnTo>
                <a:lnTo>
                  <a:pt x="646" y="640"/>
                </a:lnTo>
                <a:lnTo>
                  <a:pt x="646" y="641"/>
                </a:lnTo>
                <a:lnTo>
                  <a:pt x="646" y="642"/>
                </a:lnTo>
                <a:lnTo>
                  <a:pt x="646" y="642"/>
                </a:lnTo>
                <a:lnTo>
                  <a:pt x="646" y="644"/>
                </a:lnTo>
                <a:lnTo>
                  <a:pt x="646" y="644"/>
                </a:lnTo>
                <a:lnTo>
                  <a:pt x="646" y="645"/>
                </a:lnTo>
                <a:lnTo>
                  <a:pt x="646" y="646"/>
                </a:lnTo>
                <a:lnTo>
                  <a:pt x="647" y="646"/>
                </a:lnTo>
                <a:lnTo>
                  <a:pt x="648" y="646"/>
                </a:lnTo>
                <a:lnTo>
                  <a:pt x="648" y="647"/>
                </a:lnTo>
                <a:lnTo>
                  <a:pt x="648" y="649"/>
                </a:lnTo>
                <a:lnTo>
                  <a:pt x="650" y="649"/>
                </a:lnTo>
                <a:lnTo>
                  <a:pt x="651" y="649"/>
                </a:lnTo>
                <a:lnTo>
                  <a:pt x="651" y="649"/>
                </a:lnTo>
                <a:lnTo>
                  <a:pt x="651" y="650"/>
                </a:lnTo>
                <a:lnTo>
                  <a:pt x="652" y="650"/>
                </a:lnTo>
                <a:lnTo>
                  <a:pt x="654" y="650"/>
                </a:lnTo>
                <a:lnTo>
                  <a:pt x="654" y="649"/>
                </a:lnTo>
                <a:lnTo>
                  <a:pt x="655" y="650"/>
                </a:lnTo>
                <a:lnTo>
                  <a:pt x="655" y="651"/>
                </a:lnTo>
                <a:lnTo>
                  <a:pt x="655" y="651"/>
                </a:lnTo>
                <a:lnTo>
                  <a:pt x="655" y="652"/>
                </a:lnTo>
                <a:lnTo>
                  <a:pt x="655" y="654"/>
                </a:lnTo>
                <a:lnTo>
                  <a:pt x="655" y="654"/>
                </a:lnTo>
                <a:lnTo>
                  <a:pt x="656" y="655"/>
                </a:lnTo>
                <a:lnTo>
                  <a:pt x="657" y="655"/>
                </a:lnTo>
                <a:lnTo>
                  <a:pt x="657" y="654"/>
                </a:lnTo>
                <a:lnTo>
                  <a:pt x="657" y="655"/>
                </a:lnTo>
                <a:lnTo>
                  <a:pt x="657" y="656"/>
                </a:lnTo>
                <a:lnTo>
                  <a:pt x="657" y="656"/>
                </a:lnTo>
                <a:lnTo>
                  <a:pt x="657" y="657"/>
                </a:lnTo>
                <a:lnTo>
                  <a:pt x="657" y="657"/>
                </a:lnTo>
                <a:lnTo>
                  <a:pt x="657" y="659"/>
                </a:lnTo>
                <a:lnTo>
                  <a:pt x="659" y="659"/>
                </a:lnTo>
                <a:lnTo>
                  <a:pt x="659" y="660"/>
                </a:lnTo>
                <a:lnTo>
                  <a:pt x="660" y="659"/>
                </a:lnTo>
                <a:lnTo>
                  <a:pt x="660" y="660"/>
                </a:lnTo>
                <a:lnTo>
                  <a:pt x="660" y="661"/>
                </a:lnTo>
                <a:lnTo>
                  <a:pt x="660" y="661"/>
                </a:lnTo>
                <a:lnTo>
                  <a:pt x="660" y="662"/>
                </a:lnTo>
                <a:lnTo>
                  <a:pt x="660" y="664"/>
                </a:lnTo>
                <a:lnTo>
                  <a:pt x="660" y="665"/>
                </a:lnTo>
                <a:lnTo>
                  <a:pt x="660" y="665"/>
                </a:lnTo>
                <a:lnTo>
                  <a:pt x="660" y="666"/>
                </a:lnTo>
                <a:lnTo>
                  <a:pt x="660" y="667"/>
                </a:lnTo>
                <a:lnTo>
                  <a:pt x="660" y="667"/>
                </a:lnTo>
                <a:lnTo>
                  <a:pt x="660" y="669"/>
                </a:lnTo>
                <a:lnTo>
                  <a:pt x="660" y="670"/>
                </a:lnTo>
                <a:lnTo>
                  <a:pt x="660" y="670"/>
                </a:lnTo>
                <a:lnTo>
                  <a:pt x="660" y="670"/>
                </a:lnTo>
                <a:lnTo>
                  <a:pt x="659" y="670"/>
                </a:lnTo>
                <a:lnTo>
                  <a:pt x="657" y="670"/>
                </a:lnTo>
                <a:lnTo>
                  <a:pt x="656" y="673"/>
                </a:lnTo>
                <a:lnTo>
                  <a:pt x="656" y="673"/>
                </a:lnTo>
                <a:lnTo>
                  <a:pt x="656" y="673"/>
                </a:lnTo>
                <a:lnTo>
                  <a:pt x="655" y="674"/>
                </a:lnTo>
                <a:lnTo>
                  <a:pt x="654" y="674"/>
                </a:lnTo>
                <a:lnTo>
                  <a:pt x="654" y="674"/>
                </a:lnTo>
                <a:lnTo>
                  <a:pt x="652" y="675"/>
                </a:lnTo>
                <a:lnTo>
                  <a:pt x="652" y="675"/>
                </a:lnTo>
                <a:lnTo>
                  <a:pt x="651" y="675"/>
                </a:lnTo>
                <a:lnTo>
                  <a:pt x="650" y="675"/>
                </a:lnTo>
                <a:lnTo>
                  <a:pt x="648" y="675"/>
                </a:lnTo>
                <a:lnTo>
                  <a:pt x="648" y="675"/>
                </a:lnTo>
                <a:lnTo>
                  <a:pt x="647" y="675"/>
                </a:lnTo>
                <a:lnTo>
                  <a:pt x="646" y="675"/>
                </a:lnTo>
                <a:lnTo>
                  <a:pt x="646" y="676"/>
                </a:lnTo>
                <a:lnTo>
                  <a:pt x="646" y="676"/>
                </a:lnTo>
                <a:lnTo>
                  <a:pt x="645" y="678"/>
                </a:lnTo>
                <a:lnTo>
                  <a:pt x="645" y="678"/>
                </a:lnTo>
                <a:lnTo>
                  <a:pt x="643" y="678"/>
                </a:lnTo>
                <a:lnTo>
                  <a:pt x="643" y="679"/>
                </a:lnTo>
                <a:lnTo>
                  <a:pt x="643" y="680"/>
                </a:lnTo>
                <a:lnTo>
                  <a:pt x="643" y="680"/>
                </a:lnTo>
                <a:lnTo>
                  <a:pt x="643" y="681"/>
                </a:lnTo>
                <a:lnTo>
                  <a:pt x="643" y="683"/>
                </a:lnTo>
                <a:lnTo>
                  <a:pt x="643" y="683"/>
                </a:lnTo>
                <a:lnTo>
                  <a:pt x="645" y="683"/>
                </a:lnTo>
                <a:lnTo>
                  <a:pt x="646" y="684"/>
                </a:lnTo>
                <a:lnTo>
                  <a:pt x="646" y="684"/>
                </a:lnTo>
                <a:lnTo>
                  <a:pt x="646" y="684"/>
                </a:lnTo>
                <a:lnTo>
                  <a:pt x="646" y="685"/>
                </a:lnTo>
                <a:lnTo>
                  <a:pt x="646" y="686"/>
                </a:lnTo>
                <a:lnTo>
                  <a:pt x="646" y="686"/>
                </a:lnTo>
                <a:lnTo>
                  <a:pt x="646" y="688"/>
                </a:lnTo>
                <a:lnTo>
                  <a:pt x="646" y="689"/>
                </a:lnTo>
                <a:lnTo>
                  <a:pt x="646" y="689"/>
                </a:lnTo>
                <a:lnTo>
                  <a:pt x="647" y="689"/>
                </a:lnTo>
                <a:lnTo>
                  <a:pt x="648" y="689"/>
                </a:lnTo>
                <a:lnTo>
                  <a:pt x="648" y="689"/>
                </a:lnTo>
                <a:lnTo>
                  <a:pt x="648" y="690"/>
                </a:lnTo>
                <a:lnTo>
                  <a:pt x="648" y="691"/>
                </a:lnTo>
                <a:lnTo>
                  <a:pt x="648" y="691"/>
                </a:lnTo>
                <a:lnTo>
                  <a:pt x="648" y="693"/>
                </a:lnTo>
                <a:lnTo>
                  <a:pt x="650" y="693"/>
                </a:lnTo>
                <a:lnTo>
                  <a:pt x="651" y="693"/>
                </a:lnTo>
                <a:lnTo>
                  <a:pt x="651" y="694"/>
                </a:lnTo>
                <a:lnTo>
                  <a:pt x="650" y="694"/>
                </a:lnTo>
                <a:lnTo>
                  <a:pt x="648" y="694"/>
                </a:lnTo>
                <a:lnTo>
                  <a:pt x="648" y="694"/>
                </a:lnTo>
                <a:lnTo>
                  <a:pt x="648" y="694"/>
                </a:lnTo>
                <a:lnTo>
                  <a:pt x="647" y="694"/>
                </a:lnTo>
                <a:lnTo>
                  <a:pt x="646" y="695"/>
                </a:lnTo>
                <a:lnTo>
                  <a:pt x="646" y="695"/>
                </a:lnTo>
                <a:lnTo>
                  <a:pt x="646" y="696"/>
                </a:lnTo>
                <a:lnTo>
                  <a:pt x="646" y="696"/>
                </a:lnTo>
                <a:lnTo>
                  <a:pt x="646" y="696"/>
                </a:lnTo>
                <a:lnTo>
                  <a:pt x="645" y="698"/>
                </a:lnTo>
                <a:lnTo>
                  <a:pt x="643" y="698"/>
                </a:lnTo>
                <a:lnTo>
                  <a:pt x="643" y="698"/>
                </a:lnTo>
                <a:lnTo>
                  <a:pt x="643" y="699"/>
                </a:lnTo>
                <a:lnTo>
                  <a:pt x="643" y="699"/>
                </a:lnTo>
                <a:lnTo>
                  <a:pt x="645" y="699"/>
                </a:lnTo>
                <a:lnTo>
                  <a:pt x="646" y="699"/>
                </a:lnTo>
                <a:lnTo>
                  <a:pt x="646" y="699"/>
                </a:lnTo>
                <a:lnTo>
                  <a:pt x="646" y="700"/>
                </a:lnTo>
                <a:lnTo>
                  <a:pt x="646" y="701"/>
                </a:lnTo>
                <a:lnTo>
                  <a:pt x="646" y="703"/>
                </a:lnTo>
                <a:lnTo>
                  <a:pt x="646" y="703"/>
                </a:lnTo>
                <a:lnTo>
                  <a:pt x="646" y="704"/>
                </a:lnTo>
                <a:lnTo>
                  <a:pt x="646" y="704"/>
                </a:lnTo>
                <a:lnTo>
                  <a:pt x="645" y="704"/>
                </a:lnTo>
                <a:lnTo>
                  <a:pt x="643" y="705"/>
                </a:lnTo>
                <a:lnTo>
                  <a:pt x="643" y="705"/>
                </a:lnTo>
                <a:lnTo>
                  <a:pt x="643" y="705"/>
                </a:lnTo>
                <a:lnTo>
                  <a:pt x="643" y="707"/>
                </a:lnTo>
                <a:lnTo>
                  <a:pt x="643" y="708"/>
                </a:lnTo>
                <a:lnTo>
                  <a:pt x="643" y="708"/>
                </a:lnTo>
                <a:lnTo>
                  <a:pt x="643" y="709"/>
                </a:lnTo>
                <a:lnTo>
                  <a:pt x="643" y="710"/>
                </a:lnTo>
                <a:lnTo>
                  <a:pt x="643" y="710"/>
                </a:lnTo>
                <a:lnTo>
                  <a:pt x="643" y="710"/>
                </a:lnTo>
                <a:lnTo>
                  <a:pt x="643" y="712"/>
                </a:lnTo>
                <a:lnTo>
                  <a:pt x="643" y="713"/>
                </a:lnTo>
                <a:lnTo>
                  <a:pt x="643" y="713"/>
                </a:lnTo>
                <a:lnTo>
                  <a:pt x="642" y="714"/>
                </a:lnTo>
                <a:lnTo>
                  <a:pt x="641" y="714"/>
                </a:lnTo>
                <a:lnTo>
                  <a:pt x="641" y="715"/>
                </a:lnTo>
                <a:lnTo>
                  <a:pt x="641" y="715"/>
                </a:lnTo>
                <a:lnTo>
                  <a:pt x="641" y="715"/>
                </a:lnTo>
                <a:lnTo>
                  <a:pt x="641" y="717"/>
                </a:lnTo>
                <a:lnTo>
                  <a:pt x="641" y="718"/>
                </a:lnTo>
                <a:lnTo>
                  <a:pt x="641" y="718"/>
                </a:lnTo>
                <a:lnTo>
                  <a:pt x="640" y="718"/>
                </a:lnTo>
                <a:lnTo>
                  <a:pt x="638" y="718"/>
                </a:lnTo>
                <a:lnTo>
                  <a:pt x="638" y="719"/>
                </a:lnTo>
                <a:lnTo>
                  <a:pt x="638" y="720"/>
                </a:lnTo>
                <a:lnTo>
                  <a:pt x="638" y="722"/>
                </a:lnTo>
                <a:lnTo>
                  <a:pt x="638" y="722"/>
                </a:lnTo>
                <a:lnTo>
                  <a:pt x="638" y="722"/>
                </a:lnTo>
                <a:lnTo>
                  <a:pt x="640" y="722"/>
                </a:lnTo>
                <a:lnTo>
                  <a:pt x="641" y="722"/>
                </a:lnTo>
                <a:lnTo>
                  <a:pt x="641" y="722"/>
                </a:lnTo>
                <a:lnTo>
                  <a:pt x="638" y="724"/>
                </a:lnTo>
                <a:lnTo>
                  <a:pt x="637" y="725"/>
                </a:lnTo>
                <a:lnTo>
                  <a:pt x="637" y="725"/>
                </a:lnTo>
                <a:lnTo>
                  <a:pt x="637" y="727"/>
                </a:lnTo>
                <a:lnTo>
                  <a:pt x="637" y="727"/>
                </a:lnTo>
                <a:lnTo>
                  <a:pt x="637" y="727"/>
                </a:lnTo>
                <a:lnTo>
                  <a:pt x="636" y="728"/>
                </a:lnTo>
                <a:lnTo>
                  <a:pt x="636" y="728"/>
                </a:lnTo>
                <a:lnTo>
                  <a:pt x="635" y="728"/>
                </a:lnTo>
                <a:lnTo>
                  <a:pt x="635" y="729"/>
                </a:lnTo>
                <a:lnTo>
                  <a:pt x="635" y="729"/>
                </a:lnTo>
                <a:lnTo>
                  <a:pt x="635" y="729"/>
                </a:lnTo>
                <a:lnTo>
                  <a:pt x="635" y="729"/>
                </a:lnTo>
                <a:lnTo>
                  <a:pt x="635" y="730"/>
                </a:lnTo>
                <a:lnTo>
                  <a:pt x="635" y="732"/>
                </a:lnTo>
                <a:lnTo>
                  <a:pt x="635" y="732"/>
                </a:lnTo>
                <a:lnTo>
                  <a:pt x="635" y="732"/>
                </a:lnTo>
                <a:lnTo>
                  <a:pt x="633" y="732"/>
                </a:lnTo>
                <a:lnTo>
                  <a:pt x="632" y="732"/>
                </a:lnTo>
                <a:lnTo>
                  <a:pt x="632" y="733"/>
                </a:lnTo>
                <a:lnTo>
                  <a:pt x="632" y="733"/>
                </a:lnTo>
                <a:lnTo>
                  <a:pt x="632" y="733"/>
                </a:lnTo>
                <a:lnTo>
                  <a:pt x="632" y="734"/>
                </a:lnTo>
                <a:lnTo>
                  <a:pt x="632" y="734"/>
                </a:lnTo>
                <a:lnTo>
                  <a:pt x="632" y="734"/>
                </a:lnTo>
                <a:lnTo>
                  <a:pt x="632" y="735"/>
                </a:lnTo>
                <a:lnTo>
                  <a:pt x="632" y="737"/>
                </a:lnTo>
                <a:lnTo>
                  <a:pt x="632" y="737"/>
                </a:lnTo>
                <a:lnTo>
                  <a:pt x="631" y="737"/>
                </a:lnTo>
                <a:lnTo>
                  <a:pt x="630" y="737"/>
                </a:lnTo>
                <a:lnTo>
                  <a:pt x="630" y="738"/>
                </a:lnTo>
                <a:lnTo>
                  <a:pt x="630" y="738"/>
                </a:lnTo>
                <a:lnTo>
                  <a:pt x="630" y="738"/>
                </a:lnTo>
                <a:lnTo>
                  <a:pt x="630" y="739"/>
                </a:lnTo>
                <a:lnTo>
                  <a:pt x="630" y="741"/>
                </a:lnTo>
                <a:lnTo>
                  <a:pt x="630" y="741"/>
                </a:lnTo>
                <a:lnTo>
                  <a:pt x="630" y="741"/>
                </a:lnTo>
                <a:lnTo>
                  <a:pt x="630" y="742"/>
                </a:lnTo>
                <a:lnTo>
                  <a:pt x="630" y="742"/>
                </a:lnTo>
                <a:lnTo>
                  <a:pt x="630" y="743"/>
                </a:lnTo>
                <a:lnTo>
                  <a:pt x="630" y="743"/>
                </a:lnTo>
                <a:lnTo>
                  <a:pt x="630" y="743"/>
                </a:lnTo>
                <a:lnTo>
                  <a:pt x="630" y="744"/>
                </a:lnTo>
                <a:lnTo>
                  <a:pt x="628" y="746"/>
                </a:lnTo>
                <a:lnTo>
                  <a:pt x="628" y="746"/>
                </a:lnTo>
                <a:lnTo>
                  <a:pt x="627" y="746"/>
                </a:lnTo>
                <a:lnTo>
                  <a:pt x="627" y="746"/>
                </a:lnTo>
                <a:lnTo>
                  <a:pt x="627" y="746"/>
                </a:lnTo>
                <a:lnTo>
                  <a:pt x="626" y="746"/>
                </a:lnTo>
                <a:lnTo>
                  <a:pt x="626" y="746"/>
                </a:lnTo>
                <a:lnTo>
                  <a:pt x="625" y="747"/>
                </a:lnTo>
                <a:lnTo>
                  <a:pt x="625" y="747"/>
                </a:lnTo>
                <a:lnTo>
                  <a:pt x="625" y="747"/>
                </a:lnTo>
                <a:lnTo>
                  <a:pt x="625" y="748"/>
                </a:lnTo>
                <a:lnTo>
                  <a:pt x="623" y="748"/>
                </a:lnTo>
                <a:lnTo>
                  <a:pt x="623" y="748"/>
                </a:lnTo>
                <a:lnTo>
                  <a:pt x="622" y="748"/>
                </a:lnTo>
                <a:lnTo>
                  <a:pt x="622" y="748"/>
                </a:lnTo>
                <a:lnTo>
                  <a:pt x="622" y="749"/>
                </a:lnTo>
                <a:lnTo>
                  <a:pt x="621" y="749"/>
                </a:lnTo>
                <a:lnTo>
                  <a:pt x="621" y="749"/>
                </a:lnTo>
                <a:lnTo>
                  <a:pt x="620" y="751"/>
                </a:lnTo>
                <a:lnTo>
                  <a:pt x="620" y="751"/>
                </a:lnTo>
                <a:lnTo>
                  <a:pt x="620" y="751"/>
                </a:lnTo>
                <a:lnTo>
                  <a:pt x="618" y="751"/>
                </a:lnTo>
                <a:lnTo>
                  <a:pt x="618" y="751"/>
                </a:lnTo>
                <a:lnTo>
                  <a:pt x="617" y="751"/>
                </a:lnTo>
                <a:lnTo>
                  <a:pt x="617" y="751"/>
                </a:lnTo>
                <a:lnTo>
                  <a:pt x="616" y="751"/>
                </a:lnTo>
                <a:lnTo>
                  <a:pt x="616" y="751"/>
                </a:lnTo>
                <a:lnTo>
                  <a:pt x="614" y="751"/>
                </a:lnTo>
                <a:lnTo>
                  <a:pt x="613" y="751"/>
                </a:lnTo>
                <a:lnTo>
                  <a:pt x="613" y="751"/>
                </a:lnTo>
                <a:lnTo>
                  <a:pt x="613" y="751"/>
                </a:lnTo>
                <a:lnTo>
                  <a:pt x="612" y="751"/>
                </a:lnTo>
                <a:lnTo>
                  <a:pt x="612" y="751"/>
                </a:lnTo>
                <a:lnTo>
                  <a:pt x="611" y="751"/>
                </a:lnTo>
                <a:lnTo>
                  <a:pt x="611" y="751"/>
                </a:lnTo>
                <a:lnTo>
                  <a:pt x="611" y="751"/>
                </a:lnTo>
                <a:lnTo>
                  <a:pt x="609" y="751"/>
                </a:lnTo>
                <a:lnTo>
                  <a:pt x="608" y="751"/>
                </a:lnTo>
                <a:lnTo>
                  <a:pt x="608" y="751"/>
                </a:lnTo>
                <a:lnTo>
                  <a:pt x="608" y="751"/>
                </a:lnTo>
                <a:lnTo>
                  <a:pt x="607" y="751"/>
                </a:lnTo>
                <a:lnTo>
                  <a:pt x="607" y="751"/>
                </a:lnTo>
                <a:lnTo>
                  <a:pt x="606" y="751"/>
                </a:lnTo>
                <a:lnTo>
                  <a:pt x="606" y="751"/>
                </a:lnTo>
                <a:lnTo>
                  <a:pt x="606" y="751"/>
                </a:lnTo>
                <a:lnTo>
                  <a:pt x="604" y="751"/>
                </a:lnTo>
                <a:lnTo>
                  <a:pt x="603" y="751"/>
                </a:lnTo>
                <a:lnTo>
                  <a:pt x="603" y="751"/>
                </a:lnTo>
                <a:lnTo>
                  <a:pt x="603" y="751"/>
                </a:lnTo>
                <a:lnTo>
                  <a:pt x="602" y="751"/>
                </a:lnTo>
                <a:lnTo>
                  <a:pt x="602" y="751"/>
                </a:lnTo>
                <a:lnTo>
                  <a:pt x="601" y="751"/>
                </a:lnTo>
                <a:lnTo>
                  <a:pt x="601" y="751"/>
                </a:lnTo>
                <a:lnTo>
                  <a:pt x="601" y="751"/>
                </a:lnTo>
                <a:lnTo>
                  <a:pt x="599" y="751"/>
                </a:lnTo>
                <a:lnTo>
                  <a:pt x="598" y="751"/>
                </a:lnTo>
                <a:lnTo>
                  <a:pt x="598" y="751"/>
                </a:lnTo>
                <a:lnTo>
                  <a:pt x="598" y="751"/>
                </a:lnTo>
                <a:lnTo>
                  <a:pt x="597" y="751"/>
                </a:lnTo>
                <a:lnTo>
                  <a:pt x="597" y="749"/>
                </a:lnTo>
                <a:lnTo>
                  <a:pt x="596" y="749"/>
                </a:lnTo>
                <a:lnTo>
                  <a:pt x="596" y="748"/>
                </a:lnTo>
                <a:lnTo>
                  <a:pt x="594" y="748"/>
                </a:lnTo>
                <a:lnTo>
                  <a:pt x="594" y="748"/>
                </a:lnTo>
                <a:lnTo>
                  <a:pt x="594" y="748"/>
                </a:lnTo>
                <a:lnTo>
                  <a:pt x="593" y="748"/>
                </a:lnTo>
                <a:lnTo>
                  <a:pt x="593" y="748"/>
                </a:lnTo>
                <a:lnTo>
                  <a:pt x="592" y="747"/>
                </a:lnTo>
                <a:lnTo>
                  <a:pt x="592" y="747"/>
                </a:lnTo>
                <a:lnTo>
                  <a:pt x="592" y="747"/>
                </a:lnTo>
                <a:lnTo>
                  <a:pt x="591" y="746"/>
                </a:lnTo>
                <a:lnTo>
                  <a:pt x="591" y="746"/>
                </a:lnTo>
                <a:lnTo>
                  <a:pt x="589" y="746"/>
                </a:lnTo>
                <a:lnTo>
                  <a:pt x="589" y="746"/>
                </a:lnTo>
                <a:lnTo>
                  <a:pt x="589" y="744"/>
                </a:lnTo>
                <a:lnTo>
                  <a:pt x="589" y="743"/>
                </a:lnTo>
                <a:lnTo>
                  <a:pt x="589" y="743"/>
                </a:lnTo>
                <a:lnTo>
                  <a:pt x="589" y="743"/>
                </a:lnTo>
                <a:lnTo>
                  <a:pt x="589" y="743"/>
                </a:lnTo>
                <a:lnTo>
                  <a:pt x="589" y="742"/>
                </a:lnTo>
                <a:lnTo>
                  <a:pt x="589" y="741"/>
                </a:lnTo>
                <a:lnTo>
                  <a:pt x="588" y="741"/>
                </a:lnTo>
                <a:lnTo>
                  <a:pt x="587" y="741"/>
                </a:lnTo>
                <a:lnTo>
                  <a:pt x="587" y="741"/>
                </a:lnTo>
                <a:lnTo>
                  <a:pt x="587" y="741"/>
                </a:lnTo>
                <a:lnTo>
                  <a:pt x="587" y="741"/>
                </a:lnTo>
                <a:lnTo>
                  <a:pt x="586" y="741"/>
                </a:lnTo>
                <a:lnTo>
                  <a:pt x="584" y="741"/>
                </a:lnTo>
                <a:lnTo>
                  <a:pt x="584" y="741"/>
                </a:lnTo>
                <a:lnTo>
                  <a:pt x="584" y="741"/>
                </a:lnTo>
                <a:lnTo>
                  <a:pt x="583" y="741"/>
                </a:lnTo>
                <a:lnTo>
                  <a:pt x="582" y="741"/>
                </a:lnTo>
                <a:lnTo>
                  <a:pt x="582" y="741"/>
                </a:lnTo>
                <a:lnTo>
                  <a:pt x="582" y="741"/>
                </a:lnTo>
                <a:lnTo>
                  <a:pt x="582" y="739"/>
                </a:lnTo>
                <a:lnTo>
                  <a:pt x="582" y="738"/>
                </a:lnTo>
                <a:lnTo>
                  <a:pt x="582" y="738"/>
                </a:lnTo>
                <a:lnTo>
                  <a:pt x="582" y="737"/>
                </a:lnTo>
                <a:lnTo>
                  <a:pt x="582" y="737"/>
                </a:lnTo>
                <a:lnTo>
                  <a:pt x="582" y="737"/>
                </a:lnTo>
                <a:lnTo>
                  <a:pt x="582" y="735"/>
                </a:lnTo>
                <a:lnTo>
                  <a:pt x="580" y="735"/>
                </a:lnTo>
                <a:lnTo>
                  <a:pt x="580" y="735"/>
                </a:lnTo>
                <a:lnTo>
                  <a:pt x="579" y="734"/>
                </a:lnTo>
                <a:lnTo>
                  <a:pt x="579" y="734"/>
                </a:lnTo>
                <a:lnTo>
                  <a:pt x="579" y="734"/>
                </a:lnTo>
                <a:lnTo>
                  <a:pt x="579" y="734"/>
                </a:lnTo>
                <a:lnTo>
                  <a:pt x="579" y="734"/>
                </a:lnTo>
                <a:lnTo>
                  <a:pt x="578" y="734"/>
                </a:lnTo>
                <a:lnTo>
                  <a:pt x="577" y="734"/>
                </a:lnTo>
                <a:lnTo>
                  <a:pt x="577" y="733"/>
                </a:lnTo>
                <a:lnTo>
                  <a:pt x="577" y="733"/>
                </a:lnTo>
                <a:lnTo>
                  <a:pt x="577" y="732"/>
                </a:lnTo>
                <a:lnTo>
                  <a:pt x="577" y="732"/>
                </a:lnTo>
                <a:lnTo>
                  <a:pt x="577" y="732"/>
                </a:lnTo>
                <a:lnTo>
                  <a:pt x="577" y="730"/>
                </a:lnTo>
                <a:lnTo>
                  <a:pt x="577" y="729"/>
                </a:lnTo>
                <a:lnTo>
                  <a:pt x="577" y="729"/>
                </a:lnTo>
                <a:lnTo>
                  <a:pt x="577" y="729"/>
                </a:lnTo>
                <a:lnTo>
                  <a:pt x="577" y="728"/>
                </a:lnTo>
                <a:lnTo>
                  <a:pt x="577" y="728"/>
                </a:lnTo>
                <a:lnTo>
                  <a:pt x="577" y="727"/>
                </a:lnTo>
                <a:lnTo>
                  <a:pt x="577" y="727"/>
                </a:lnTo>
                <a:lnTo>
                  <a:pt x="575" y="727"/>
                </a:lnTo>
                <a:lnTo>
                  <a:pt x="575" y="727"/>
                </a:lnTo>
                <a:lnTo>
                  <a:pt x="575" y="725"/>
                </a:lnTo>
                <a:lnTo>
                  <a:pt x="574" y="725"/>
                </a:lnTo>
                <a:lnTo>
                  <a:pt x="574" y="725"/>
                </a:lnTo>
                <a:lnTo>
                  <a:pt x="573" y="725"/>
                </a:lnTo>
                <a:lnTo>
                  <a:pt x="573" y="724"/>
                </a:lnTo>
                <a:lnTo>
                  <a:pt x="573" y="724"/>
                </a:lnTo>
                <a:lnTo>
                  <a:pt x="572" y="724"/>
                </a:lnTo>
                <a:lnTo>
                  <a:pt x="572" y="724"/>
                </a:lnTo>
                <a:lnTo>
                  <a:pt x="572" y="724"/>
                </a:lnTo>
                <a:lnTo>
                  <a:pt x="572" y="723"/>
                </a:lnTo>
                <a:lnTo>
                  <a:pt x="572" y="722"/>
                </a:lnTo>
                <a:lnTo>
                  <a:pt x="570" y="722"/>
                </a:lnTo>
                <a:lnTo>
                  <a:pt x="570" y="722"/>
                </a:lnTo>
                <a:lnTo>
                  <a:pt x="570" y="722"/>
                </a:lnTo>
                <a:lnTo>
                  <a:pt x="570" y="720"/>
                </a:lnTo>
                <a:lnTo>
                  <a:pt x="569" y="720"/>
                </a:lnTo>
                <a:lnTo>
                  <a:pt x="569" y="719"/>
                </a:lnTo>
                <a:lnTo>
                  <a:pt x="569" y="719"/>
                </a:lnTo>
                <a:lnTo>
                  <a:pt x="569" y="718"/>
                </a:lnTo>
                <a:lnTo>
                  <a:pt x="569" y="718"/>
                </a:lnTo>
                <a:lnTo>
                  <a:pt x="569" y="718"/>
                </a:lnTo>
                <a:lnTo>
                  <a:pt x="569" y="717"/>
                </a:lnTo>
                <a:lnTo>
                  <a:pt x="569" y="715"/>
                </a:lnTo>
                <a:lnTo>
                  <a:pt x="569" y="717"/>
                </a:lnTo>
                <a:lnTo>
                  <a:pt x="570" y="717"/>
                </a:lnTo>
                <a:lnTo>
                  <a:pt x="570" y="717"/>
                </a:lnTo>
                <a:lnTo>
                  <a:pt x="570" y="718"/>
                </a:lnTo>
                <a:lnTo>
                  <a:pt x="570" y="718"/>
                </a:lnTo>
                <a:lnTo>
                  <a:pt x="572" y="718"/>
                </a:lnTo>
                <a:lnTo>
                  <a:pt x="572" y="718"/>
                </a:lnTo>
                <a:lnTo>
                  <a:pt x="573" y="719"/>
                </a:lnTo>
                <a:lnTo>
                  <a:pt x="573" y="719"/>
                </a:lnTo>
                <a:lnTo>
                  <a:pt x="573" y="719"/>
                </a:lnTo>
                <a:lnTo>
                  <a:pt x="574" y="720"/>
                </a:lnTo>
                <a:lnTo>
                  <a:pt x="574" y="720"/>
                </a:lnTo>
                <a:lnTo>
                  <a:pt x="575" y="719"/>
                </a:lnTo>
                <a:lnTo>
                  <a:pt x="575" y="719"/>
                </a:lnTo>
                <a:lnTo>
                  <a:pt x="575" y="718"/>
                </a:lnTo>
                <a:lnTo>
                  <a:pt x="577" y="718"/>
                </a:lnTo>
                <a:lnTo>
                  <a:pt x="577" y="718"/>
                </a:lnTo>
                <a:lnTo>
                  <a:pt x="577" y="718"/>
                </a:lnTo>
                <a:lnTo>
                  <a:pt x="577" y="717"/>
                </a:lnTo>
                <a:lnTo>
                  <a:pt x="577" y="715"/>
                </a:lnTo>
                <a:lnTo>
                  <a:pt x="577" y="715"/>
                </a:lnTo>
                <a:lnTo>
                  <a:pt x="577" y="715"/>
                </a:lnTo>
                <a:lnTo>
                  <a:pt x="577" y="714"/>
                </a:lnTo>
                <a:lnTo>
                  <a:pt x="577" y="714"/>
                </a:lnTo>
                <a:lnTo>
                  <a:pt x="577" y="713"/>
                </a:lnTo>
                <a:lnTo>
                  <a:pt x="577" y="713"/>
                </a:lnTo>
                <a:lnTo>
                  <a:pt x="577" y="713"/>
                </a:lnTo>
                <a:lnTo>
                  <a:pt x="577" y="712"/>
                </a:lnTo>
                <a:lnTo>
                  <a:pt x="577" y="712"/>
                </a:lnTo>
                <a:lnTo>
                  <a:pt x="577" y="710"/>
                </a:lnTo>
                <a:lnTo>
                  <a:pt x="577" y="710"/>
                </a:lnTo>
                <a:lnTo>
                  <a:pt x="577" y="710"/>
                </a:lnTo>
                <a:lnTo>
                  <a:pt x="577" y="709"/>
                </a:lnTo>
                <a:lnTo>
                  <a:pt x="577" y="708"/>
                </a:lnTo>
                <a:lnTo>
                  <a:pt x="577" y="708"/>
                </a:lnTo>
                <a:lnTo>
                  <a:pt x="577" y="708"/>
                </a:lnTo>
                <a:lnTo>
                  <a:pt x="577" y="707"/>
                </a:lnTo>
                <a:lnTo>
                  <a:pt x="577" y="707"/>
                </a:lnTo>
                <a:lnTo>
                  <a:pt x="577" y="705"/>
                </a:lnTo>
                <a:lnTo>
                  <a:pt x="578" y="705"/>
                </a:lnTo>
                <a:lnTo>
                  <a:pt x="578" y="705"/>
                </a:lnTo>
                <a:lnTo>
                  <a:pt x="579" y="705"/>
                </a:lnTo>
                <a:lnTo>
                  <a:pt x="579" y="704"/>
                </a:lnTo>
                <a:lnTo>
                  <a:pt x="579" y="704"/>
                </a:lnTo>
                <a:lnTo>
                  <a:pt x="579" y="703"/>
                </a:lnTo>
                <a:lnTo>
                  <a:pt x="579" y="703"/>
                </a:lnTo>
                <a:lnTo>
                  <a:pt x="579" y="703"/>
                </a:lnTo>
                <a:lnTo>
                  <a:pt x="579" y="701"/>
                </a:lnTo>
                <a:lnTo>
                  <a:pt x="579" y="700"/>
                </a:lnTo>
                <a:lnTo>
                  <a:pt x="579" y="700"/>
                </a:lnTo>
                <a:lnTo>
                  <a:pt x="579" y="699"/>
                </a:lnTo>
                <a:lnTo>
                  <a:pt x="579" y="699"/>
                </a:lnTo>
                <a:lnTo>
                  <a:pt x="579" y="698"/>
                </a:lnTo>
                <a:lnTo>
                  <a:pt x="579" y="698"/>
                </a:lnTo>
                <a:lnTo>
                  <a:pt x="579" y="696"/>
                </a:lnTo>
                <a:lnTo>
                  <a:pt x="579" y="696"/>
                </a:lnTo>
                <a:lnTo>
                  <a:pt x="579" y="696"/>
                </a:lnTo>
                <a:lnTo>
                  <a:pt x="579" y="695"/>
                </a:lnTo>
                <a:lnTo>
                  <a:pt x="579" y="694"/>
                </a:lnTo>
                <a:lnTo>
                  <a:pt x="579" y="694"/>
                </a:lnTo>
                <a:lnTo>
                  <a:pt x="579" y="694"/>
                </a:lnTo>
                <a:lnTo>
                  <a:pt x="579" y="694"/>
                </a:lnTo>
                <a:lnTo>
                  <a:pt x="579" y="694"/>
                </a:lnTo>
                <a:lnTo>
                  <a:pt x="579" y="694"/>
                </a:lnTo>
                <a:lnTo>
                  <a:pt x="578" y="694"/>
                </a:lnTo>
                <a:lnTo>
                  <a:pt x="577" y="694"/>
                </a:lnTo>
                <a:lnTo>
                  <a:pt x="577" y="695"/>
                </a:lnTo>
                <a:lnTo>
                  <a:pt x="575" y="695"/>
                </a:lnTo>
                <a:lnTo>
                  <a:pt x="575" y="695"/>
                </a:lnTo>
                <a:lnTo>
                  <a:pt x="574" y="695"/>
                </a:lnTo>
                <a:lnTo>
                  <a:pt x="574" y="695"/>
                </a:lnTo>
                <a:lnTo>
                  <a:pt x="574" y="694"/>
                </a:lnTo>
                <a:lnTo>
                  <a:pt x="573" y="694"/>
                </a:lnTo>
                <a:lnTo>
                  <a:pt x="574" y="694"/>
                </a:lnTo>
                <a:lnTo>
                  <a:pt x="574" y="693"/>
                </a:lnTo>
                <a:lnTo>
                  <a:pt x="574" y="691"/>
                </a:lnTo>
                <a:lnTo>
                  <a:pt x="574" y="691"/>
                </a:lnTo>
                <a:lnTo>
                  <a:pt x="574" y="691"/>
                </a:lnTo>
                <a:lnTo>
                  <a:pt x="574" y="690"/>
                </a:lnTo>
                <a:lnTo>
                  <a:pt x="574" y="690"/>
                </a:lnTo>
                <a:lnTo>
                  <a:pt x="574" y="689"/>
                </a:lnTo>
                <a:lnTo>
                  <a:pt x="574" y="689"/>
                </a:lnTo>
                <a:lnTo>
                  <a:pt x="574" y="689"/>
                </a:lnTo>
                <a:lnTo>
                  <a:pt x="574" y="688"/>
                </a:lnTo>
                <a:lnTo>
                  <a:pt x="574" y="686"/>
                </a:lnTo>
                <a:lnTo>
                  <a:pt x="574" y="686"/>
                </a:lnTo>
                <a:lnTo>
                  <a:pt x="574" y="686"/>
                </a:lnTo>
                <a:lnTo>
                  <a:pt x="574" y="685"/>
                </a:lnTo>
                <a:lnTo>
                  <a:pt x="574" y="684"/>
                </a:lnTo>
                <a:lnTo>
                  <a:pt x="574" y="684"/>
                </a:lnTo>
                <a:lnTo>
                  <a:pt x="574" y="684"/>
                </a:lnTo>
                <a:lnTo>
                  <a:pt x="574" y="683"/>
                </a:lnTo>
                <a:lnTo>
                  <a:pt x="574" y="683"/>
                </a:lnTo>
                <a:lnTo>
                  <a:pt x="574" y="681"/>
                </a:lnTo>
                <a:lnTo>
                  <a:pt x="574" y="680"/>
                </a:lnTo>
                <a:lnTo>
                  <a:pt x="574" y="680"/>
                </a:lnTo>
                <a:lnTo>
                  <a:pt x="574" y="680"/>
                </a:lnTo>
                <a:lnTo>
                  <a:pt x="574" y="679"/>
                </a:lnTo>
                <a:lnTo>
                  <a:pt x="574" y="679"/>
                </a:lnTo>
                <a:lnTo>
                  <a:pt x="574" y="678"/>
                </a:lnTo>
                <a:lnTo>
                  <a:pt x="574" y="678"/>
                </a:lnTo>
                <a:lnTo>
                  <a:pt x="574" y="678"/>
                </a:lnTo>
                <a:lnTo>
                  <a:pt x="574" y="676"/>
                </a:lnTo>
                <a:lnTo>
                  <a:pt x="574" y="675"/>
                </a:lnTo>
                <a:lnTo>
                  <a:pt x="574" y="675"/>
                </a:lnTo>
                <a:lnTo>
                  <a:pt x="574" y="675"/>
                </a:lnTo>
                <a:lnTo>
                  <a:pt x="574" y="674"/>
                </a:lnTo>
                <a:lnTo>
                  <a:pt x="574" y="674"/>
                </a:lnTo>
                <a:lnTo>
                  <a:pt x="574" y="673"/>
                </a:lnTo>
                <a:lnTo>
                  <a:pt x="575" y="674"/>
                </a:lnTo>
                <a:lnTo>
                  <a:pt x="575" y="674"/>
                </a:lnTo>
                <a:lnTo>
                  <a:pt x="575" y="674"/>
                </a:lnTo>
                <a:lnTo>
                  <a:pt x="577" y="674"/>
                </a:lnTo>
                <a:lnTo>
                  <a:pt x="577" y="675"/>
                </a:lnTo>
                <a:lnTo>
                  <a:pt x="578" y="675"/>
                </a:lnTo>
                <a:lnTo>
                  <a:pt x="579" y="675"/>
                </a:lnTo>
                <a:lnTo>
                  <a:pt x="579" y="675"/>
                </a:lnTo>
                <a:lnTo>
                  <a:pt x="579" y="675"/>
                </a:lnTo>
                <a:lnTo>
                  <a:pt x="580" y="675"/>
                </a:lnTo>
                <a:lnTo>
                  <a:pt x="580" y="675"/>
                </a:lnTo>
                <a:lnTo>
                  <a:pt x="582" y="675"/>
                </a:lnTo>
                <a:lnTo>
                  <a:pt x="582" y="675"/>
                </a:lnTo>
                <a:lnTo>
                  <a:pt x="582" y="674"/>
                </a:lnTo>
                <a:lnTo>
                  <a:pt x="582" y="674"/>
                </a:lnTo>
                <a:lnTo>
                  <a:pt x="582" y="673"/>
                </a:lnTo>
                <a:lnTo>
                  <a:pt x="582" y="673"/>
                </a:lnTo>
                <a:lnTo>
                  <a:pt x="582" y="673"/>
                </a:lnTo>
                <a:lnTo>
                  <a:pt x="582" y="671"/>
                </a:lnTo>
                <a:lnTo>
                  <a:pt x="582" y="670"/>
                </a:lnTo>
                <a:lnTo>
                  <a:pt x="582" y="670"/>
                </a:lnTo>
                <a:lnTo>
                  <a:pt x="582" y="670"/>
                </a:lnTo>
                <a:lnTo>
                  <a:pt x="582" y="670"/>
                </a:lnTo>
                <a:lnTo>
                  <a:pt x="580" y="670"/>
                </a:lnTo>
                <a:lnTo>
                  <a:pt x="580" y="670"/>
                </a:lnTo>
                <a:lnTo>
                  <a:pt x="579" y="669"/>
                </a:lnTo>
                <a:lnTo>
                  <a:pt x="579" y="669"/>
                </a:lnTo>
                <a:lnTo>
                  <a:pt x="579" y="667"/>
                </a:lnTo>
                <a:lnTo>
                  <a:pt x="579" y="667"/>
                </a:lnTo>
                <a:lnTo>
                  <a:pt x="579" y="667"/>
                </a:lnTo>
                <a:lnTo>
                  <a:pt x="579" y="666"/>
                </a:lnTo>
                <a:lnTo>
                  <a:pt x="579" y="666"/>
                </a:lnTo>
                <a:lnTo>
                  <a:pt x="579" y="665"/>
                </a:lnTo>
                <a:lnTo>
                  <a:pt x="579" y="665"/>
                </a:lnTo>
                <a:lnTo>
                  <a:pt x="579" y="664"/>
                </a:lnTo>
                <a:lnTo>
                  <a:pt x="579" y="664"/>
                </a:lnTo>
                <a:lnTo>
                  <a:pt x="579" y="664"/>
                </a:lnTo>
                <a:lnTo>
                  <a:pt x="578" y="664"/>
                </a:lnTo>
                <a:lnTo>
                  <a:pt x="578" y="664"/>
                </a:lnTo>
                <a:lnTo>
                  <a:pt x="577" y="664"/>
                </a:lnTo>
                <a:lnTo>
                  <a:pt x="575" y="664"/>
                </a:lnTo>
                <a:lnTo>
                  <a:pt x="575" y="664"/>
                </a:lnTo>
                <a:lnTo>
                  <a:pt x="575" y="665"/>
                </a:lnTo>
                <a:lnTo>
                  <a:pt x="574" y="665"/>
                </a:lnTo>
                <a:lnTo>
                  <a:pt x="574" y="665"/>
                </a:lnTo>
                <a:lnTo>
                  <a:pt x="573" y="665"/>
                </a:lnTo>
                <a:lnTo>
                  <a:pt x="573" y="665"/>
                </a:lnTo>
                <a:lnTo>
                  <a:pt x="572" y="665"/>
                </a:lnTo>
                <a:lnTo>
                  <a:pt x="572" y="665"/>
                </a:lnTo>
                <a:lnTo>
                  <a:pt x="572" y="664"/>
                </a:lnTo>
                <a:lnTo>
                  <a:pt x="570" y="664"/>
                </a:lnTo>
                <a:lnTo>
                  <a:pt x="572" y="662"/>
                </a:lnTo>
                <a:lnTo>
                  <a:pt x="572" y="661"/>
                </a:lnTo>
                <a:lnTo>
                  <a:pt x="572" y="661"/>
                </a:lnTo>
                <a:lnTo>
                  <a:pt x="572" y="661"/>
                </a:lnTo>
                <a:lnTo>
                  <a:pt x="572" y="660"/>
                </a:lnTo>
                <a:lnTo>
                  <a:pt x="572" y="659"/>
                </a:lnTo>
                <a:lnTo>
                  <a:pt x="572" y="659"/>
                </a:lnTo>
                <a:lnTo>
                  <a:pt x="572" y="659"/>
                </a:lnTo>
                <a:lnTo>
                  <a:pt x="572" y="659"/>
                </a:lnTo>
                <a:lnTo>
                  <a:pt x="570" y="657"/>
                </a:lnTo>
                <a:lnTo>
                  <a:pt x="570" y="657"/>
                </a:lnTo>
                <a:lnTo>
                  <a:pt x="569" y="657"/>
                </a:lnTo>
                <a:lnTo>
                  <a:pt x="569" y="659"/>
                </a:lnTo>
                <a:lnTo>
                  <a:pt x="568" y="659"/>
                </a:lnTo>
                <a:lnTo>
                  <a:pt x="568" y="659"/>
                </a:lnTo>
                <a:lnTo>
                  <a:pt x="568" y="659"/>
                </a:lnTo>
                <a:lnTo>
                  <a:pt x="567" y="659"/>
                </a:lnTo>
                <a:lnTo>
                  <a:pt x="567" y="659"/>
                </a:lnTo>
                <a:lnTo>
                  <a:pt x="565" y="660"/>
                </a:lnTo>
                <a:lnTo>
                  <a:pt x="565" y="660"/>
                </a:lnTo>
                <a:lnTo>
                  <a:pt x="565" y="660"/>
                </a:lnTo>
                <a:lnTo>
                  <a:pt x="564" y="660"/>
                </a:lnTo>
                <a:lnTo>
                  <a:pt x="564" y="660"/>
                </a:lnTo>
                <a:lnTo>
                  <a:pt x="563" y="661"/>
                </a:lnTo>
                <a:lnTo>
                  <a:pt x="563" y="661"/>
                </a:lnTo>
                <a:lnTo>
                  <a:pt x="563" y="661"/>
                </a:lnTo>
                <a:lnTo>
                  <a:pt x="562" y="661"/>
                </a:lnTo>
                <a:lnTo>
                  <a:pt x="560" y="661"/>
                </a:lnTo>
                <a:lnTo>
                  <a:pt x="560" y="661"/>
                </a:lnTo>
                <a:lnTo>
                  <a:pt x="560" y="661"/>
                </a:lnTo>
                <a:lnTo>
                  <a:pt x="559" y="661"/>
                </a:lnTo>
                <a:lnTo>
                  <a:pt x="559" y="662"/>
                </a:lnTo>
                <a:lnTo>
                  <a:pt x="558" y="662"/>
                </a:lnTo>
                <a:lnTo>
                  <a:pt x="558" y="662"/>
                </a:lnTo>
                <a:lnTo>
                  <a:pt x="557" y="662"/>
                </a:lnTo>
                <a:lnTo>
                  <a:pt x="557" y="662"/>
                </a:lnTo>
                <a:lnTo>
                  <a:pt x="557" y="664"/>
                </a:lnTo>
                <a:lnTo>
                  <a:pt x="555" y="664"/>
                </a:lnTo>
                <a:lnTo>
                  <a:pt x="555" y="664"/>
                </a:lnTo>
                <a:lnTo>
                  <a:pt x="554" y="662"/>
                </a:lnTo>
                <a:lnTo>
                  <a:pt x="554" y="662"/>
                </a:lnTo>
                <a:lnTo>
                  <a:pt x="554" y="662"/>
                </a:lnTo>
                <a:lnTo>
                  <a:pt x="553" y="661"/>
                </a:lnTo>
                <a:lnTo>
                  <a:pt x="553" y="661"/>
                </a:lnTo>
                <a:lnTo>
                  <a:pt x="555" y="660"/>
                </a:lnTo>
                <a:lnTo>
                  <a:pt x="555" y="660"/>
                </a:lnTo>
                <a:lnTo>
                  <a:pt x="554" y="660"/>
                </a:lnTo>
                <a:lnTo>
                  <a:pt x="554" y="659"/>
                </a:lnTo>
                <a:lnTo>
                  <a:pt x="553" y="659"/>
                </a:lnTo>
                <a:lnTo>
                  <a:pt x="551" y="659"/>
                </a:lnTo>
                <a:lnTo>
                  <a:pt x="551" y="657"/>
                </a:lnTo>
                <a:lnTo>
                  <a:pt x="551" y="659"/>
                </a:lnTo>
                <a:lnTo>
                  <a:pt x="550" y="659"/>
                </a:lnTo>
                <a:lnTo>
                  <a:pt x="549" y="659"/>
                </a:lnTo>
                <a:lnTo>
                  <a:pt x="549" y="659"/>
                </a:lnTo>
                <a:lnTo>
                  <a:pt x="548" y="659"/>
                </a:lnTo>
                <a:lnTo>
                  <a:pt x="546" y="659"/>
                </a:lnTo>
                <a:lnTo>
                  <a:pt x="546" y="657"/>
                </a:lnTo>
                <a:lnTo>
                  <a:pt x="546" y="656"/>
                </a:lnTo>
                <a:lnTo>
                  <a:pt x="546" y="656"/>
                </a:lnTo>
                <a:lnTo>
                  <a:pt x="545" y="656"/>
                </a:lnTo>
                <a:lnTo>
                  <a:pt x="544" y="656"/>
                </a:lnTo>
                <a:lnTo>
                  <a:pt x="544" y="656"/>
                </a:lnTo>
                <a:lnTo>
                  <a:pt x="543" y="656"/>
                </a:lnTo>
                <a:lnTo>
                  <a:pt x="543" y="656"/>
                </a:lnTo>
                <a:lnTo>
                  <a:pt x="543" y="657"/>
                </a:lnTo>
                <a:lnTo>
                  <a:pt x="541" y="659"/>
                </a:lnTo>
                <a:lnTo>
                  <a:pt x="541" y="659"/>
                </a:lnTo>
                <a:lnTo>
                  <a:pt x="541" y="660"/>
                </a:lnTo>
                <a:lnTo>
                  <a:pt x="541" y="661"/>
                </a:lnTo>
                <a:lnTo>
                  <a:pt x="541" y="661"/>
                </a:lnTo>
                <a:lnTo>
                  <a:pt x="541" y="662"/>
                </a:lnTo>
                <a:lnTo>
                  <a:pt x="541" y="664"/>
                </a:lnTo>
                <a:lnTo>
                  <a:pt x="541" y="665"/>
                </a:lnTo>
                <a:lnTo>
                  <a:pt x="543" y="665"/>
                </a:lnTo>
                <a:lnTo>
                  <a:pt x="543" y="666"/>
                </a:lnTo>
                <a:lnTo>
                  <a:pt x="543" y="667"/>
                </a:lnTo>
                <a:lnTo>
                  <a:pt x="543" y="667"/>
                </a:lnTo>
                <a:lnTo>
                  <a:pt x="543" y="669"/>
                </a:lnTo>
                <a:lnTo>
                  <a:pt x="543" y="669"/>
                </a:lnTo>
                <a:lnTo>
                  <a:pt x="541" y="669"/>
                </a:lnTo>
                <a:lnTo>
                  <a:pt x="540" y="669"/>
                </a:lnTo>
                <a:lnTo>
                  <a:pt x="539" y="669"/>
                </a:lnTo>
                <a:lnTo>
                  <a:pt x="538" y="669"/>
                </a:lnTo>
                <a:lnTo>
                  <a:pt x="538" y="669"/>
                </a:lnTo>
                <a:lnTo>
                  <a:pt x="538" y="667"/>
                </a:lnTo>
                <a:lnTo>
                  <a:pt x="538" y="667"/>
                </a:lnTo>
                <a:lnTo>
                  <a:pt x="538" y="667"/>
                </a:lnTo>
                <a:lnTo>
                  <a:pt x="536" y="666"/>
                </a:lnTo>
                <a:lnTo>
                  <a:pt x="535" y="666"/>
                </a:lnTo>
                <a:lnTo>
                  <a:pt x="535" y="666"/>
                </a:lnTo>
                <a:lnTo>
                  <a:pt x="534" y="666"/>
                </a:lnTo>
                <a:lnTo>
                  <a:pt x="533" y="666"/>
                </a:lnTo>
                <a:lnTo>
                  <a:pt x="533" y="667"/>
                </a:lnTo>
                <a:lnTo>
                  <a:pt x="533" y="666"/>
                </a:lnTo>
                <a:lnTo>
                  <a:pt x="533" y="665"/>
                </a:lnTo>
                <a:lnTo>
                  <a:pt x="533" y="665"/>
                </a:lnTo>
                <a:lnTo>
                  <a:pt x="533" y="664"/>
                </a:lnTo>
                <a:lnTo>
                  <a:pt x="533" y="662"/>
                </a:lnTo>
                <a:lnTo>
                  <a:pt x="533" y="661"/>
                </a:lnTo>
                <a:lnTo>
                  <a:pt x="533" y="661"/>
                </a:lnTo>
                <a:lnTo>
                  <a:pt x="533" y="660"/>
                </a:lnTo>
                <a:lnTo>
                  <a:pt x="533" y="659"/>
                </a:lnTo>
                <a:lnTo>
                  <a:pt x="533" y="659"/>
                </a:lnTo>
                <a:lnTo>
                  <a:pt x="533" y="659"/>
                </a:lnTo>
                <a:lnTo>
                  <a:pt x="530" y="659"/>
                </a:lnTo>
                <a:lnTo>
                  <a:pt x="530" y="659"/>
                </a:lnTo>
                <a:lnTo>
                  <a:pt x="530" y="659"/>
                </a:lnTo>
                <a:lnTo>
                  <a:pt x="529" y="659"/>
                </a:lnTo>
                <a:lnTo>
                  <a:pt x="528" y="659"/>
                </a:lnTo>
                <a:lnTo>
                  <a:pt x="528" y="659"/>
                </a:lnTo>
                <a:lnTo>
                  <a:pt x="528" y="660"/>
                </a:lnTo>
                <a:lnTo>
                  <a:pt x="528" y="661"/>
                </a:lnTo>
                <a:lnTo>
                  <a:pt x="528" y="661"/>
                </a:lnTo>
                <a:lnTo>
                  <a:pt x="526" y="661"/>
                </a:lnTo>
                <a:lnTo>
                  <a:pt x="525" y="661"/>
                </a:lnTo>
                <a:lnTo>
                  <a:pt x="525" y="660"/>
                </a:lnTo>
                <a:lnTo>
                  <a:pt x="525" y="659"/>
                </a:lnTo>
                <a:lnTo>
                  <a:pt x="525" y="659"/>
                </a:lnTo>
                <a:lnTo>
                  <a:pt x="525" y="659"/>
                </a:lnTo>
                <a:lnTo>
                  <a:pt x="524" y="657"/>
                </a:lnTo>
                <a:lnTo>
                  <a:pt x="524" y="656"/>
                </a:lnTo>
                <a:lnTo>
                  <a:pt x="525" y="656"/>
                </a:lnTo>
                <a:lnTo>
                  <a:pt x="525" y="656"/>
                </a:lnTo>
                <a:lnTo>
                  <a:pt x="525" y="656"/>
                </a:lnTo>
                <a:lnTo>
                  <a:pt x="525" y="655"/>
                </a:lnTo>
                <a:lnTo>
                  <a:pt x="525" y="654"/>
                </a:lnTo>
                <a:lnTo>
                  <a:pt x="526" y="654"/>
                </a:lnTo>
                <a:lnTo>
                  <a:pt x="526" y="652"/>
                </a:lnTo>
                <a:lnTo>
                  <a:pt x="526" y="651"/>
                </a:lnTo>
                <a:lnTo>
                  <a:pt x="526" y="651"/>
                </a:lnTo>
                <a:lnTo>
                  <a:pt x="526" y="651"/>
                </a:lnTo>
                <a:lnTo>
                  <a:pt x="526" y="650"/>
                </a:lnTo>
                <a:lnTo>
                  <a:pt x="526" y="649"/>
                </a:lnTo>
                <a:lnTo>
                  <a:pt x="525" y="649"/>
                </a:lnTo>
                <a:lnTo>
                  <a:pt x="525" y="649"/>
                </a:lnTo>
                <a:lnTo>
                  <a:pt x="525" y="650"/>
                </a:lnTo>
                <a:lnTo>
                  <a:pt x="525" y="651"/>
                </a:lnTo>
                <a:lnTo>
                  <a:pt x="525" y="651"/>
                </a:lnTo>
                <a:lnTo>
                  <a:pt x="524" y="651"/>
                </a:lnTo>
                <a:lnTo>
                  <a:pt x="523" y="651"/>
                </a:lnTo>
                <a:lnTo>
                  <a:pt x="523" y="651"/>
                </a:lnTo>
                <a:lnTo>
                  <a:pt x="521" y="651"/>
                </a:lnTo>
                <a:lnTo>
                  <a:pt x="521" y="651"/>
                </a:lnTo>
                <a:lnTo>
                  <a:pt x="521" y="650"/>
                </a:lnTo>
                <a:lnTo>
                  <a:pt x="520" y="649"/>
                </a:lnTo>
                <a:lnTo>
                  <a:pt x="521" y="649"/>
                </a:lnTo>
                <a:lnTo>
                  <a:pt x="523" y="649"/>
                </a:lnTo>
                <a:lnTo>
                  <a:pt x="523" y="649"/>
                </a:lnTo>
                <a:lnTo>
                  <a:pt x="523" y="647"/>
                </a:lnTo>
                <a:lnTo>
                  <a:pt x="521" y="646"/>
                </a:lnTo>
                <a:lnTo>
                  <a:pt x="521" y="646"/>
                </a:lnTo>
                <a:lnTo>
                  <a:pt x="520" y="646"/>
                </a:lnTo>
                <a:lnTo>
                  <a:pt x="520" y="646"/>
                </a:lnTo>
                <a:lnTo>
                  <a:pt x="520" y="645"/>
                </a:lnTo>
                <a:lnTo>
                  <a:pt x="520" y="644"/>
                </a:lnTo>
                <a:lnTo>
                  <a:pt x="519" y="644"/>
                </a:lnTo>
                <a:lnTo>
                  <a:pt x="519" y="644"/>
                </a:lnTo>
                <a:lnTo>
                  <a:pt x="519" y="646"/>
                </a:lnTo>
                <a:lnTo>
                  <a:pt x="519" y="646"/>
                </a:lnTo>
                <a:lnTo>
                  <a:pt x="519" y="646"/>
                </a:lnTo>
                <a:lnTo>
                  <a:pt x="517" y="646"/>
                </a:lnTo>
                <a:lnTo>
                  <a:pt x="516" y="646"/>
                </a:lnTo>
                <a:lnTo>
                  <a:pt x="516" y="646"/>
                </a:lnTo>
                <a:lnTo>
                  <a:pt x="515" y="646"/>
                </a:lnTo>
                <a:lnTo>
                  <a:pt x="514" y="646"/>
                </a:lnTo>
                <a:lnTo>
                  <a:pt x="514" y="647"/>
                </a:lnTo>
                <a:lnTo>
                  <a:pt x="514" y="649"/>
                </a:lnTo>
                <a:lnTo>
                  <a:pt x="514" y="649"/>
                </a:lnTo>
                <a:lnTo>
                  <a:pt x="512" y="649"/>
                </a:lnTo>
                <a:lnTo>
                  <a:pt x="512" y="649"/>
                </a:lnTo>
                <a:lnTo>
                  <a:pt x="512" y="647"/>
                </a:lnTo>
                <a:lnTo>
                  <a:pt x="512" y="646"/>
                </a:lnTo>
                <a:lnTo>
                  <a:pt x="511" y="646"/>
                </a:lnTo>
                <a:lnTo>
                  <a:pt x="511" y="646"/>
                </a:lnTo>
                <a:lnTo>
                  <a:pt x="510" y="646"/>
                </a:lnTo>
                <a:lnTo>
                  <a:pt x="509" y="646"/>
                </a:lnTo>
                <a:lnTo>
                  <a:pt x="509" y="646"/>
                </a:lnTo>
                <a:lnTo>
                  <a:pt x="509" y="645"/>
                </a:lnTo>
                <a:lnTo>
                  <a:pt x="507" y="644"/>
                </a:lnTo>
                <a:lnTo>
                  <a:pt x="506" y="642"/>
                </a:lnTo>
                <a:lnTo>
                  <a:pt x="506" y="642"/>
                </a:lnTo>
                <a:lnTo>
                  <a:pt x="506" y="642"/>
                </a:lnTo>
                <a:lnTo>
                  <a:pt x="505" y="642"/>
                </a:lnTo>
                <a:lnTo>
                  <a:pt x="504" y="641"/>
                </a:lnTo>
                <a:lnTo>
                  <a:pt x="504" y="641"/>
                </a:lnTo>
                <a:lnTo>
                  <a:pt x="502" y="641"/>
                </a:lnTo>
                <a:lnTo>
                  <a:pt x="501" y="641"/>
                </a:lnTo>
                <a:lnTo>
                  <a:pt x="500" y="641"/>
                </a:lnTo>
                <a:lnTo>
                  <a:pt x="500" y="641"/>
                </a:lnTo>
                <a:lnTo>
                  <a:pt x="499" y="641"/>
                </a:lnTo>
                <a:lnTo>
                  <a:pt x="497" y="641"/>
                </a:lnTo>
                <a:lnTo>
                  <a:pt x="497" y="641"/>
                </a:lnTo>
                <a:lnTo>
                  <a:pt x="496" y="642"/>
                </a:lnTo>
                <a:lnTo>
                  <a:pt x="496" y="641"/>
                </a:lnTo>
                <a:lnTo>
                  <a:pt x="495" y="640"/>
                </a:lnTo>
                <a:lnTo>
                  <a:pt x="495" y="640"/>
                </a:lnTo>
                <a:lnTo>
                  <a:pt x="495" y="639"/>
                </a:lnTo>
                <a:lnTo>
                  <a:pt x="495" y="639"/>
                </a:lnTo>
                <a:lnTo>
                  <a:pt x="494" y="639"/>
                </a:lnTo>
                <a:lnTo>
                  <a:pt x="492" y="637"/>
                </a:lnTo>
                <a:lnTo>
                  <a:pt x="492" y="637"/>
                </a:lnTo>
                <a:lnTo>
                  <a:pt x="492" y="637"/>
                </a:lnTo>
                <a:lnTo>
                  <a:pt x="492" y="636"/>
                </a:lnTo>
                <a:lnTo>
                  <a:pt x="490" y="637"/>
                </a:lnTo>
                <a:lnTo>
                  <a:pt x="490" y="636"/>
                </a:lnTo>
                <a:lnTo>
                  <a:pt x="491" y="635"/>
                </a:lnTo>
                <a:lnTo>
                  <a:pt x="491" y="635"/>
                </a:lnTo>
                <a:lnTo>
                  <a:pt x="491" y="635"/>
                </a:lnTo>
                <a:lnTo>
                  <a:pt x="491" y="633"/>
                </a:lnTo>
                <a:lnTo>
                  <a:pt x="492" y="632"/>
                </a:lnTo>
                <a:lnTo>
                  <a:pt x="492" y="632"/>
                </a:lnTo>
                <a:lnTo>
                  <a:pt x="492" y="631"/>
                </a:lnTo>
                <a:lnTo>
                  <a:pt x="492" y="630"/>
                </a:lnTo>
                <a:lnTo>
                  <a:pt x="491" y="630"/>
                </a:lnTo>
                <a:lnTo>
                  <a:pt x="491" y="630"/>
                </a:lnTo>
                <a:lnTo>
                  <a:pt x="490" y="628"/>
                </a:lnTo>
                <a:lnTo>
                  <a:pt x="490" y="627"/>
                </a:lnTo>
                <a:lnTo>
                  <a:pt x="490" y="627"/>
                </a:lnTo>
                <a:lnTo>
                  <a:pt x="490" y="626"/>
                </a:lnTo>
                <a:lnTo>
                  <a:pt x="490" y="626"/>
                </a:lnTo>
                <a:lnTo>
                  <a:pt x="490" y="625"/>
                </a:lnTo>
                <a:lnTo>
                  <a:pt x="490" y="623"/>
                </a:lnTo>
                <a:lnTo>
                  <a:pt x="488" y="623"/>
                </a:lnTo>
                <a:lnTo>
                  <a:pt x="487" y="623"/>
                </a:lnTo>
                <a:lnTo>
                  <a:pt x="487" y="623"/>
                </a:lnTo>
                <a:lnTo>
                  <a:pt x="486" y="623"/>
                </a:lnTo>
                <a:lnTo>
                  <a:pt x="485" y="623"/>
                </a:lnTo>
                <a:lnTo>
                  <a:pt x="485" y="623"/>
                </a:lnTo>
                <a:lnTo>
                  <a:pt x="485" y="623"/>
                </a:lnTo>
                <a:lnTo>
                  <a:pt x="485" y="622"/>
                </a:lnTo>
                <a:lnTo>
                  <a:pt x="483" y="621"/>
                </a:lnTo>
                <a:lnTo>
                  <a:pt x="482" y="621"/>
                </a:lnTo>
                <a:lnTo>
                  <a:pt x="481" y="621"/>
                </a:lnTo>
                <a:lnTo>
                  <a:pt x="481" y="621"/>
                </a:lnTo>
                <a:lnTo>
                  <a:pt x="480" y="621"/>
                </a:lnTo>
                <a:lnTo>
                  <a:pt x="480" y="622"/>
                </a:lnTo>
                <a:lnTo>
                  <a:pt x="478" y="623"/>
                </a:lnTo>
                <a:lnTo>
                  <a:pt x="478" y="623"/>
                </a:lnTo>
                <a:lnTo>
                  <a:pt x="478" y="623"/>
                </a:lnTo>
                <a:lnTo>
                  <a:pt x="478" y="623"/>
                </a:lnTo>
                <a:lnTo>
                  <a:pt x="477" y="622"/>
                </a:lnTo>
                <a:lnTo>
                  <a:pt x="477" y="621"/>
                </a:lnTo>
                <a:lnTo>
                  <a:pt x="476" y="621"/>
                </a:lnTo>
                <a:lnTo>
                  <a:pt x="476" y="620"/>
                </a:lnTo>
                <a:lnTo>
                  <a:pt x="476" y="620"/>
                </a:lnTo>
                <a:lnTo>
                  <a:pt x="475" y="618"/>
                </a:lnTo>
                <a:lnTo>
                  <a:pt x="473" y="618"/>
                </a:lnTo>
                <a:lnTo>
                  <a:pt x="473" y="618"/>
                </a:lnTo>
                <a:lnTo>
                  <a:pt x="472" y="618"/>
                </a:lnTo>
                <a:lnTo>
                  <a:pt x="471" y="618"/>
                </a:lnTo>
                <a:lnTo>
                  <a:pt x="471" y="618"/>
                </a:lnTo>
                <a:lnTo>
                  <a:pt x="470" y="618"/>
                </a:lnTo>
                <a:lnTo>
                  <a:pt x="468" y="618"/>
                </a:lnTo>
                <a:lnTo>
                  <a:pt x="468" y="618"/>
                </a:lnTo>
                <a:lnTo>
                  <a:pt x="467" y="618"/>
                </a:lnTo>
                <a:lnTo>
                  <a:pt x="467" y="618"/>
                </a:lnTo>
                <a:lnTo>
                  <a:pt x="466" y="617"/>
                </a:lnTo>
                <a:lnTo>
                  <a:pt x="466" y="616"/>
                </a:lnTo>
                <a:lnTo>
                  <a:pt x="466" y="616"/>
                </a:lnTo>
                <a:lnTo>
                  <a:pt x="465" y="616"/>
                </a:lnTo>
                <a:lnTo>
                  <a:pt x="463" y="616"/>
                </a:lnTo>
                <a:lnTo>
                  <a:pt x="462" y="616"/>
                </a:lnTo>
                <a:lnTo>
                  <a:pt x="462" y="616"/>
                </a:lnTo>
                <a:lnTo>
                  <a:pt x="461" y="616"/>
                </a:lnTo>
                <a:lnTo>
                  <a:pt x="460" y="616"/>
                </a:lnTo>
                <a:lnTo>
                  <a:pt x="460" y="616"/>
                </a:lnTo>
                <a:lnTo>
                  <a:pt x="458" y="616"/>
                </a:lnTo>
                <a:lnTo>
                  <a:pt x="458" y="616"/>
                </a:lnTo>
                <a:lnTo>
                  <a:pt x="457" y="615"/>
                </a:lnTo>
                <a:lnTo>
                  <a:pt x="457" y="615"/>
                </a:lnTo>
                <a:lnTo>
                  <a:pt x="458" y="613"/>
                </a:lnTo>
                <a:lnTo>
                  <a:pt x="460" y="613"/>
                </a:lnTo>
                <a:lnTo>
                  <a:pt x="460" y="613"/>
                </a:lnTo>
                <a:lnTo>
                  <a:pt x="461" y="613"/>
                </a:lnTo>
                <a:lnTo>
                  <a:pt x="462" y="613"/>
                </a:lnTo>
                <a:lnTo>
                  <a:pt x="462" y="613"/>
                </a:lnTo>
                <a:lnTo>
                  <a:pt x="462" y="612"/>
                </a:lnTo>
                <a:lnTo>
                  <a:pt x="462" y="611"/>
                </a:lnTo>
                <a:lnTo>
                  <a:pt x="461" y="611"/>
                </a:lnTo>
                <a:lnTo>
                  <a:pt x="461" y="611"/>
                </a:lnTo>
                <a:lnTo>
                  <a:pt x="461" y="610"/>
                </a:lnTo>
                <a:lnTo>
                  <a:pt x="460" y="608"/>
                </a:lnTo>
                <a:lnTo>
                  <a:pt x="460" y="610"/>
                </a:lnTo>
                <a:lnTo>
                  <a:pt x="460" y="611"/>
                </a:lnTo>
                <a:lnTo>
                  <a:pt x="460" y="611"/>
                </a:lnTo>
                <a:lnTo>
                  <a:pt x="460" y="611"/>
                </a:lnTo>
                <a:lnTo>
                  <a:pt x="458" y="611"/>
                </a:lnTo>
                <a:lnTo>
                  <a:pt x="457" y="611"/>
                </a:lnTo>
                <a:lnTo>
                  <a:pt x="457" y="611"/>
                </a:lnTo>
                <a:lnTo>
                  <a:pt x="457" y="610"/>
                </a:lnTo>
                <a:lnTo>
                  <a:pt x="457" y="608"/>
                </a:lnTo>
                <a:lnTo>
                  <a:pt x="458" y="608"/>
                </a:lnTo>
                <a:lnTo>
                  <a:pt x="460" y="608"/>
                </a:lnTo>
                <a:lnTo>
                  <a:pt x="460" y="608"/>
                </a:lnTo>
                <a:lnTo>
                  <a:pt x="460" y="608"/>
                </a:lnTo>
                <a:lnTo>
                  <a:pt x="460" y="607"/>
                </a:lnTo>
                <a:lnTo>
                  <a:pt x="460" y="606"/>
                </a:lnTo>
                <a:lnTo>
                  <a:pt x="460" y="606"/>
                </a:lnTo>
                <a:lnTo>
                  <a:pt x="458" y="606"/>
                </a:lnTo>
                <a:lnTo>
                  <a:pt x="457" y="606"/>
                </a:lnTo>
                <a:lnTo>
                  <a:pt x="457" y="604"/>
                </a:lnTo>
                <a:lnTo>
                  <a:pt x="457" y="604"/>
                </a:lnTo>
                <a:lnTo>
                  <a:pt x="457" y="603"/>
                </a:lnTo>
                <a:lnTo>
                  <a:pt x="457" y="602"/>
                </a:lnTo>
                <a:lnTo>
                  <a:pt x="457" y="602"/>
                </a:lnTo>
                <a:lnTo>
                  <a:pt x="456" y="601"/>
                </a:lnTo>
                <a:lnTo>
                  <a:pt x="456" y="601"/>
                </a:lnTo>
                <a:lnTo>
                  <a:pt x="454" y="601"/>
                </a:lnTo>
                <a:lnTo>
                  <a:pt x="454" y="601"/>
                </a:lnTo>
                <a:lnTo>
                  <a:pt x="453" y="601"/>
                </a:lnTo>
                <a:lnTo>
                  <a:pt x="452" y="601"/>
                </a:lnTo>
                <a:lnTo>
                  <a:pt x="452" y="602"/>
                </a:lnTo>
                <a:lnTo>
                  <a:pt x="452" y="602"/>
                </a:lnTo>
                <a:lnTo>
                  <a:pt x="451" y="603"/>
                </a:lnTo>
                <a:lnTo>
                  <a:pt x="451" y="603"/>
                </a:lnTo>
                <a:lnTo>
                  <a:pt x="451" y="604"/>
                </a:lnTo>
                <a:lnTo>
                  <a:pt x="449" y="604"/>
                </a:lnTo>
                <a:lnTo>
                  <a:pt x="451" y="604"/>
                </a:lnTo>
                <a:lnTo>
                  <a:pt x="451" y="604"/>
                </a:lnTo>
                <a:lnTo>
                  <a:pt x="451" y="606"/>
                </a:lnTo>
                <a:lnTo>
                  <a:pt x="449" y="606"/>
                </a:lnTo>
                <a:lnTo>
                  <a:pt x="449" y="607"/>
                </a:lnTo>
                <a:lnTo>
                  <a:pt x="448" y="607"/>
                </a:lnTo>
                <a:lnTo>
                  <a:pt x="447" y="607"/>
                </a:lnTo>
                <a:lnTo>
                  <a:pt x="447" y="607"/>
                </a:lnTo>
                <a:lnTo>
                  <a:pt x="446" y="607"/>
                </a:lnTo>
                <a:lnTo>
                  <a:pt x="446" y="607"/>
                </a:lnTo>
                <a:lnTo>
                  <a:pt x="446" y="608"/>
                </a:lnTo>
                <a:lnTo>
                  <a:pt x="444" y="608"/>
                </a:lnTo>
                <a:lnTo>
                  <a:pt x="444" y="610"/>
                </a:lnTo>
                <a:lnTo>
                  <a:pt x="446" y="610"/>
                </a:lnTo>
                <a:lnTo>
                  <a:pt x="446" y="611"/>
                </a:lnTo>
                <a:lnTo>
                  <a:pt x="447" y="611"/>
                </a:lnTo>
                <a:lnTo>
                  <a:pt x="447" y="612"/>
                </a:lnTo>
                <a:lnTo>
                  <a:pt x="447" y="612"/>
                </a:lnTo>
                <a:lnTo>
                  <a:pt x="448" y="612"/>
                </a:lnTo>
                <a:lnTo>
                  <a:pt x="448" y="612"/>
                </a:lnTo>
                <a:lnTo>
                  <a:pt x="448" y="613"/>
                </a:lnTo>
                <a:lnTo>
                  <a:pt x="447" y="613"/>
                </a:lnTo>
                <a:lnTo>
                  <a:pt x="447" y="615"/>
                </a:lnTo>
                <a:lnTo>
                  <a:pt x="447" y="616"/>
                </a:lnTo>
                <a:lnTo>
                  <a:pt x="447" y="616"/>
                </a:lnTo>
                <a:lnTo>
                  <a:pt x="447" y="617"/>
                </a:lnTo>
                <a:lnTo>
                  <a:pt x="447" y="616"/>
                </a:lnTo>
                <a:lnTo>
                  <a:pt x="446" y="616"/>
                </a:lnTo>
                <a:lnTo>
                  <a:pt x="446" y="615"/>
                </a:lnTo>
                <a:lnTo>
                  <a:pt x="444" y="615"/>
                </a:lnTo>
                <a:lnTo>
                  <a:pt x="443" y="615"/>
                </a:lnTo>
                <a:lnTo>
                  <a:pt x="443" y="615"/>
                </a:lnTo>
                <a:lnTo>
                  <a:pt x="442" y="615"/>
                </a:lnTo>
                <a:lnTo>
                  <a:pt x="441" y="615"/>
                </a:lnTo>
                <a:lnTo>
                  <a:pt x="441" y="615"/>
                </a:lnTo>
                <a:lnTo>
                  <a:pt x="441" y="613"/>
                </a:lnTo>
                <a:lnTo>
                  <a:pt x="439" y="613"/>
                </a:lnTo>
                <a:lnTo>
                  <a:pt x="438" y="612"/>
                </a:lnTo>
                <a:lnTo>
                  <a:pt x="438" y="612"/>
                </a:lnTo>
                <a:lnTo>
                  <a:pt x="438" y="611"/>
                </a:lnTo>
                <a:lnTo>
                  <a:pt x="439" y="611"/>
                </a:lnTo>
                <a:lnTo>
                  <a:pt x="439" y="611"/>
                </a:lnTo>
                <a:lnTo>
                  <a:pt x="441" y="611"/>
                </a:lnTo>
                <a:lnTo>
                  <a:pt x="441" y="612"/>
                </a:lnTo>
                <a:lnTo>
                  <a:pt x="441" y="611"/>
                </a:lnTo>
                <a:lnTo>
                  <a:pt x="441" y="611"/>
                </a:lnTo>
                <a:lnTo>
                  <a:pt x="441" y="610"/>
                </a:lnTo>
                <a:lnTo>
                  <a:pt x="439" y="610"/>
                </a:lnTo>
                <a:lnTo>
                  <a:pt x="438" y="610"/>
                </a:lnTo>
                <a:lnTo>
                  <a:pt x="438" y="610"/>
                </a:lnTo>
                <a:lnTo>
                  <a:pt x="437" y="610"/>
                </a:lnTo>
                <a:lnTo>
                  <a:pt x="436" y="610"/>
                </a:lnTo>
                <a:lnTo>
                  <a:pt x="436" y="610"/>
                </a:lnTo>
                <a:lnTo>
                  <a:pt x="436" y="608"/>
                </a:lnTo>
                <a:lnTo>
                  <a:pt x="434" y="608"/>
                </a:lnTo>
                <a:lnTo>
                  <a:pt x="434" y="607"/>
                </a:lnTo>
                <a:lnTo>
                  <a:pt x="433" y="606"/>
                </a:lnTo>
                <a:lnTo>
                  <a:pt x="433" y="604"/>
                </a:lnTo>
                <a:lnTo>
                  <a:pt x="433" y="604"/>
                </a:lnTo>
                <a:lnTo>
                  <a:pt x="433" y="604"/>
                </a:lnTo>
                <a:lnTo>
                  <a:pt x="432" y="604"/>
                </a:lnTo>
                <a:lnTo>
                  <a:pt x="431" y="604"/>
                </a:lnTo>
                <a:lnTo>
                  <a:pt x="431" y="606"/>
                </a:lnTo>
                <a:lnTo>
                  <a:pt x="431" y="607"/>
                </a:lnTo>
                <a:lnTo>
                  <a:pt x="431" y="607"/>
                </a:lnTo>
                <a:lnTo>
                  <a:pt x="431" y="608"/>
                </a:lnTo>
                <a:lnTo>
                  <a:pt x="431" y="608"/>
                </a:lnTo>
                <a:lnTo>
                  <a:pt x="431" y="610"/>
                </a:lnTo>
                <a:lnTo>
                  <a:pt x="431" y="610"/>
                </a:lnTo>
                <a:lnTo>
                  <a:pt x="428" y="610"/>
                </a:lnTo>
                <a:lnTo>
                  <a:pt x="428" y="610"/>
                </a:lnTo>
                <a:lnTo>
                  <a:pt x="428" y="608"/>
                </a:lnTo>
                <a:lnTo>
                  <a:pt x="428" y="608"/>
                </a:lnTo>
                <a:lnTo>
                  <a:pt x="428" y="607"/>
                </a:lnTo>
                <a:lnTo>
                  <a:pt x="427" y="607"/>
                </a:lnTo>
                <a:lnTo>
                  <a:pt x="425" y="607"/>
                </a:lnTo>
                <a:lnTo>
                  <a:pt x="424" y="607"/>
                </a:lnTo>
                <a:lnTo>
                  <a:pt x="424" y="607"/>
                </a:lnTo>
                <a:lnTo>
                  <a:pt x="424" y="608"/>
                </a:lnTo>
                <a:lnTo>
                  <a:pt x="423" y="608"/>
                </a:lnTo>
                <a:lnTo>
                  <a:pt x="423" y="610"/>
                </a:lnTo>
                <a:lnTo>
                  <a:pt x="423" y="611"/>
                </a:lnTo>
                <a:lnTo>
                  <a:pt x="423" y="611"/>
                </a:lnTo>
                <a:lnTo>
                  <a:pt x="423" y="612"/>
                </a:lnTo>
                <a:lnTo>
                  <a:pt x="423" y="612"/>
                </a:lnTo>
                <a:lnTo>
                  <a:pt x="422" y="612"/>
                </a:lnTo>
                <a:lnTo>
                  <a:pt x="422" y="613"/>
                </a:lnTo>
                <a:lnTo>
                  <a:pt x="422" y="613"/>
                </a:lnTo>
                <a:lnTo>
                  <a:pt x="422" y="615"/>
                </a:lnTo>
                <a:lnTo>
                  <a:pt x="422" y="615"/>
                </a:lnTo>
                <a:lnTo>
                  <a:pt x="423" y="616"/>
                </a:lnTo>
                <a:lnTo>
                  <a:pt x="423" y="616"/>
                </a:lnTo>
                <a:lnTo>
                  <a:pt x="423" y="617"/>
                </a:lnTo>
                <a:lnTo>
                  <a:pt x="423" y="618"/>
                </a:lnTo>
                <a:lnTo>
                  <a:pt x="422" y="618"/>
                </a:lnTo>
                <a:lnTo>
                  <a:pt x="422" y="620"/>
                </a:lnTo>
                <a:lnTo>
                  <a:pt x="422" y="620"/>
                </a:lnTo>
                <a:lnTo>
                  <a:pt x="422" y="621"/>
                </a:lnTo>
                <a:lnTo>
                  <a:pt x="420" y="621"/>
                </a:lnTo>
                <a:lnTo>
                  <a:pt x="420" y="622"/>
                </a:lnTo>
                <a:lnTo>
                  <a:pt x="419" y="623"/>
                </a:lnTo>
                <a:lnTo>
                  <a:pt x="419" y="623"/>
                </a:lnTo>
                <a:lnTo>
                  <a:pt x="419" y="623"/>
                </a:lnTo>
                <a:lnTo>
                  <a:pt x="419" y="625"/>
                </a:lnTo>
                <a:lnTo>
                  <a:pt x="419" y="626"/>
                </a:lnTo>
                <a:lnTo>
                  <a:pt x="418" y="626"/>
                </a:lnTo>
                <a:lnTo>
                  <a:pt x="418" y="627"/>
                </a:lnTo>
                <a:lnTo>
                  <a:pt x="418" y="627"/>
                </a:lnTo>
                <a:lnTo>
                  <a:pt x="418" y="627"/>
                </a:lnTo>
                <a:lnTo>
                  <a:pt x="418" y="628"/>
                </a:lnTo>
                <a:lnTo>
                  <a:pt x="418" y="628"/>
                </a:lnTo>
                <a:lnTo>
                  <a:pt x="418" y="630"/>
                </a:lnTo>
                <a:lnTo>
                  <a:pt x="419" y="630"/>
                </a:lnTo>
                <a:lnTo>
                  <a:pt x="419" y="631"/>
                </a:lnTo>
                <a:lnTo>
                  <a:pt x="419" y="631"/>
                </a:lnTo>
                <a:lnTo>
                  <a:pt x="419" y="632"/>
                </a:lnTo>
                <a:lnTo>
                  <a:pt x="419" y="632"/>
                </a:lnTo>
                <a:lnTo>
                  <a:pt x="419" y="633"/>
                </a:lnTo>
                <a:lnTo>
                  <a:pt x="419" y="633"/>
                </a:lnTo>
                <a:lnTo>
                  <a:pt x="418" y="633"/>
                </a:lnTo>
                <a:lnTo>
                  <a:pt x="417" y="632"/>
                </a:lnTo>
                <a:lnTo>
                  <a:pt x="418" y="632"/>
                </a:lnTo>
                <a:lnTo>
                  <a:pt x="418" y="631"/>
                </a:lnTo>
                <a:lnTo>
                  <a:pt x="417" y="631"/>
                </a:lnTo>
                <a:lnTo>
                  <a:pt x="417" y="631"/>
                </a:lnTo>
                <a:lnTo>
                  <a:pt x="415" y="631"/>
                </a:lnTo>
                <a:lnTo>
                  <a:pt x="415" y="630"/>
                </a:lnTo>
                <a:lnTo>
                  <a:pt x="414" y="630"/>
                </a:lnTo>
                <a:lnTo>
                  <a:pt x="414" y="628"/>
                </a:lnTo>
                <a:lnTo>
                  <a:pt x="414" y="628"/>
                </a:lnTo>
                <a:lnTo>
                  <a:pt x="414" y="630"/>
                </a:lnTo>
                <a:lnTo>
                  <a:pt x="414" y="630"/>
                </a:lnTo>
                <a:lnTo>
                  <a:pt x="414" y="631"/>
                </a:lnTo>
                <a:lnTo>
                  <a:pt x="414" y="632"/>
                </a:lnTo>
                <a:lnTo>
                  <a:pt x="413" y="632"/>
                </a:lnTo>
                <a:lnTo>
                  <a:pt x="413" y="633"/>
                </a:lnTo>
                <a:lnTo>
                  <a:pt x="412" y="633"/>
                </a:lnTo>
                <a:lnTo>
                  <a:pt x="412" y="633"/>
                </a:lnTo>
                <a:lnTo>
                  <a:pt x="412" y="635"/>
                </a:lnTo>
                <a:lnTo>
                  <a:pt x="410" y="635"/>
                </a:lnTo>
                <a:lnTo>
                  <a:pt x="410" y="636"/>
                </a:lnTo>
                <a:lnTo>
                  <a:pt x="409" y="636"/>
                </a:lnTo>
                <a:lnTo>
                  <a:pt x="409" y="635"/>
                </a:lnTo>
                <a:lnTo>
                  <a:pt x="409" y="635"/>
                </a:lnTo>
                <a:lnTo>
                  <a:pt x="409" y="633"/>
                </a:lnTo>
                <a:lnTo>
                  <a:pt x="408" y="633"/>
                </a:lnTo>
                <a:lnTo>
                  <a:pt x="407" y="633"/>
                </a:lnTo>
                <a:lnTo>
                  <a:pt x="405" y="633"/>
                </a:lnTo>
                <a:lnTo>
                  <a:pt x="405" y="633"/>
                </a:lnTo>
                <a:lnTo>
                  <a:pt x="404" y="633"/>
                </a:lnTo>
                <a:lnTo>
                  <a:pt x="404" y="633"/>
                </a:lnTo>
                <a:lnTo>
                  <a:pt x="404" y="632"/>
                </a:lnTo>
                <a:lnTo>
                  <a:pt x="404" y="631"/>
                </a:lnTo>
                <a:lnTo>
                  <a:pt x="403" y="631"/>
                </a:lnTo>
                <a:lnTo>
                  <a:pt x="403" y="631"/>
                </a:lnTo>
                <a:lnTo>
                  <a:pt x="402" y="631"/>
                </a:lnTo>
                <a:lnTo>
                  <a:pt x="400" y="631"/>
                </a:lnTo>
                <a:lnTo>
                  <a:pt x="400" y="631"/>
                </a:lnTo>
                <a:lnTo>
                  <a:pt x="399" y="631"/>
                </a:lnTo>
                <a:lnTo>
                  <a:pt x="398" y="631"/>
                </a:lnTo>
                <a:lnTo>
                  <a:pt x="398" y="631"/>
                </a:lnTo>
                <a:lnTo>
                  <a:pt x="398" y="632"/>
                </a:lnTo>
                <a:lnTo>
                  <a:pt x="398" y="633"/>
                </a:lnTo>
                <a:lnTo>
                  <a:pt x="398" y="633"/>
                </a:lnTo>
                <a:lnTo>
                  <a:pt x="397" y="633"/>
                </a:lnTo>
                <a:lnTo>
                  <a:pt x="395" y="632"/>
                </a:lnTo>
                <a:lnTo>
                  <a:pt x="395" y="632"/>
                </a:lnTo>
                <a:lnTo>
                  <a:pt x="395" y="632"/>
                </a:lnTo>
                <a:lnTo>
                  <a:pt x="394" y="631"/>
                </a:lnTo>
                <a:lnTo>
                  <a:pt x="393" y="631"/>
                </a:lnTo>
                <a:lnTo>
                  <a:pt x="393" y="632"/>
                </a:lnTo>
                <a:lnTo>
                  <a:pt x="391" y="632"/>
                </a:lnTo>
                <a:lnTo>
                  <a:pt x="390" y="631"/>
                </a:lnTo>
                <a:lnTo>
                  <a:pt x="390" y="631"/>
                </a:lnTo>
                <a:lnTo>
                  <a:pt x="390" y="630"/>
                </a:lnTo>
                <a:lnTo>
                  <a:pt x="390" y="630"/>
                </a:lnTo>
                <a:lnTo>
                  <a:pt x="390" y="628"/>
                </a:lnTo>
                <a:lnTo>
                  <a:pt x="389" y="630"/>
                </a:lnTo>
                <a:lnTo>
                  <a:pt x="388" y="630"/>
                </a:lnTo>
                <a:lnTo>
                  <a:pt x="386" y="630"/>
                </a:lnTo>
                <a:lnTo>
                  <a:pt x="386" y="630"/>
                </a:lnTo>
                <a:lnTo>
                  <a:pt x="386" y="631"/>
                </a:lnTo>
                <a:lnTo>
                  <a:pt x="386" y="632"/>
                </a:lnTo>
                <a:lnTo>
                  <a:pt x="385" y="632"/>
                </a:lnTo>
                <a:lnTo>
                  <a:pt x="384" y="632"/>
                </a:lnTo>
                <a:lnTo>
                  <a:pt x="384" y="632"/>
                </a:lnTo>
                <a:lnTo>
                  <a:pt x="383" y="632"/>
                </a:lnTo>
                <a:lnTo>
                  <a:pt x="381" y="632"/>
                </a:lnTo>
                <a:lnTo>
                  <a:pt x="381" y="632"/>
                </a:lnTo>
                <a:lnTo>
                  <a:pt x="381" y="632"/>
                </a:lnTo>
                <a:lnTo>
                  <a:pt x="380" y="633"/>
                </a:lnTo>
                <a:lnTo>
                  <a:pt x="379" y="635"/>
                </a:lnTo>
                <a:lnTo>
                  <a:pt x="379" y="635"/>
                </a:lnTo>
                <a:lnTo>
                  <a:pt x="379" y="635"/>
                </a:lnTo>
                <a:lnTo>
                  <a:pt x="378" y="635"/>
                </a:lnTo>
                <a:lnTo>
                  <a:pt x="376" y="635"/>
                </a:lnTo>
                <a:lnTo>
                  <a:pt x="376" y="633"/>
                </a:lnTo>
                <a:lnTo>
                  <a:pt x="376" y="632"/>
                </a:lnTo>
                <a:lnTo>
                  <a:pt x="376" y="632"/>
                </a:lnTo>
                <a:lnTo>
                  <a:pt x="376" y="631"/>
                </a:lnTo>
                <a:lnTo>
                  <a:pt x="376" y="630"/>
                </a:lnTo>
                <a:lnTo>
                  <a:pt x="376" y="630"/>
                </a:lnTo>
                <a:lnTo>
                  <a:pt x="376" y="630"/>
                </a:lnTo>
                <a:lnTo>
                  <a:pt x="378" y="630"/>
                </a:lnTo>
                <a:lnTo>
                  <a:pt x="378" y="630"/>
                </a:lnTo>
                <a:lnTo>
                  <a:pt x="379" y="628"/>
                </a:lnTo>
                <a:lnTo>
                  <a:pt x="379" y="627"/>
                </a:lnTo>
                <a:lnTo>
                  <a:pt x="379" y="627"/>
                </a:lnTo>
                <a:lnTo>
                  <a:pt x="380" y="627"/>
                </a:lnTo>
                <a:lnTo>
                  <a:pt x="380" y="626"/>
                </a:lnTo>
                <a:lnTo>
                  <a:pt x="380" y="625"/>
                </a:lnTo>
                <a:lnTo>
                  <a:pt x="381" y="623"/>
                </a:lnTo>
                <a:lnTo>
                  <a:pt x="381" y="623"/>
                </a:lnTo>
                <a:lnTo>
                  <a:pt x="380" y="622"/>
                </a:lnTo>
                <a:lnTo>
                  <a:pt x="380" y="621"/>
                </a:lnTo>
                <a:lnTo>
                  <a:pt x="379" y="621"/>
                </a:lnTo>
                <a:lnTo>
                  <a:pt x="379" y="621"/>
                </a:lnTo>
                <a:lnTo>
                  <a:pt x="379" y="620"/>
                </a:lnTo>
                <a:lnTo>
                  <a:pt x="379" y="618"/>
                </a:lnTo>
                <a:lnTo>
                  <a:pt x="379" y="618"/>
                </a:lnTo>
                <a:lnTo>
                  <a:pt x="380" y="618"/>
                </a:lnTo>
                <a:lnTo>
                  <a:pt x="381" y="618"/>
                </a:lnTo>
                <a:lnTo>
                  <a:pt x="381" y="618"/>
                </a:lnTo>
                <a:lnTo>
                  <a:pt x="383" y="618"/>
                </a:lnTo>
                <a:lnTo>
                  <a:pt x="383" y="618"/>
                </a:lnTo>
                <a:lnTo>
                  <a:pt x="384" y="617"/>
                </a:lnTo>
                <a:lnTo>
                  <a:pt x="384" y="616"/>
                </a:lnTo>
                <a:lnTo>
                  <a:pt x="384" y="616"/>
                </a:lnTo>
                <a:lnTo>
                  <a:pt x="383" y="615"/>
                </a:lnTo>
                <a:lnTo>
                  <a:pt x="383" y="613"/>
                </a:lnTo>
                <a:lnTo>
                  <a:pt x="384" y="613"/>
                </a:lnTo>
                <a:lnTo>
                  <a:pt x="383" y="613"/>
                </a:lnTo>
                <a:lnTo>
                  <a:pt x="383" y="612"/>
                </a:lnTo>
                <a:lnTo>
                  <a:pt x="383" y="611"/>
                </a:lnTo>
                <a:lnTo>
                  <a:pt x="383" y="611"/>
                </a:lnTo>
                <a:lnTo>
                  <a:pt x="384" y="611"/>
                </a:lnTo>
                <a:lnTo>
                  <a:pt x="384" y="610"/>
                </a:lnTo>
                <a:lnTo>
                  <a:pt x="384" y="608"/>
                </a:lnTo>
                <a:lnTo>
                  <a:pt x="384" y="608"/>
                </a:lnTo>
                <a:lnTo>
                  <a:pt x="385" y="608"/>
                </a:lnTo>
                <a:lnTo>
                  <a:pt x="386" y="608"/>
                </a:lnTo>
                <a:lnTo>
                  <a:pt x="386" y="607"/>
                </a:lnTo>
                <a:lnTo>
                  <a:pt x="386" y="606"/>
                </a:lnTo>
                <a:lnTo>
                  <a:pt x="386" y="604"/>
                </a:lnTo>
                <a:lnTo>
                  <a:pt x="385" y="604"/>
                </a:lnTo>
                <a:lnTo>
                  <a:pt x="385" y="603"/>
                </a:lnTo>
                <a:lnTo>
                  <a:pt x="384" y="603"/>
                </a:lnTo>
                <a:lnTo>
                  <a:pt x="384" y="602"/>
                </a:lnTo>
                <a:lnTo>
                  <a:pt x="383" y="602"/>
                </a:lnTo>
                <a:lnTo>
                  <a:pt x="383" y="603"/>
                </a:lnTo>
                <a:lnTo>
                  <a:pt x="383" y="604"/>
                </a:lnTo>
                <a:lnTo>
                  <a:pt x="381" y="604"/>
                </a:lnTo>
                <a:lnTo>
                  <a:pt x="381" y="604"/>
                </a:lnTo>
                <a:lnTo>
                  <a:pt x="381" y="604"/>
                </a:lnTo>
                <a:lnTo>
                  <a:pt x="381" y="603"/>
                </a:lnTo>
                <a:lnTo>
                  <a:pt x="381" y="602"/>
                </a:lnTo>
                <a:lnTo>
                  <a:pt x="380" y="603"/>
                </a:lnTo>
                <a:lnTo>
                  <a:pt x="379" y="603"/>
                </a:lnTo>
                <a:lnTo>
                  <a:pt x="379" y="604"/>
                </a:lnTo>
                <a:lnTo>
                  <a:pt x="379" y="604"/>
                </a:lnTo>
                <a:lnTo>
                  <a:pt x="379" y="606"/>
                </a:lnTo>
                <a:lnTo>
                  <a:pt x="379" y="607"/>
                </a:lnTo>
                <a:lnTo>
                  <a:pt x="379" y="608"/>
                </a:lnTo>
                <a:lnTo>
                  <a:pt x="379" y="608"/>
                </a:lnTo>
                <a:lnTo>
                  <a:pt x="379" y="610"/>
                </a:lnTo>
                <a:lnTo>
                  <a:pt x="379" y="611"/>
                </a:lnTo>
                <a:lnTo>
                  <a:pt x="379" y="611"/>
                </a:lnTo>
                <a:lnTo>
                  <a:pt x="379" y="612"/>
                </a:lnTo>
                <a:lnTo>
                  <a:pt x="379" y="613"/>
                </a:lnTo>
                <a:lnTo>
                  <a:pt x="379" y="613"/>
                </a:lnTo>
                <a:lnTo>
                  <a:pt x="378" y="613"/>
                </a:lnTo>
                <a:lnTo>
                  <a:pt x="378" y="613"/>
                </a:lnTo>
                <a:lnTo>
                  <a:pt x="378" y="612"/>
                </a:lnTo>
                <a:lnTo>
                  <a:pt x="378" y="611"/>
                </a:lnTo>
                <a:lnTo>
                  <a:pt x="376" y="611"/>
                </a:lnTo>
                <a:lnTo>
                  <a:pt x="376" y="610"/>
                </a:lnTo>
                <a:lnTo>
                  <a:pt x="376" y="608"/>
                </a:lnTo>
                <a:lnTo>
                  <a:pt x="376" y="608"/>
                </a:lnTo>
                <a:lnTo>
                  <a:pt x="376" y="608"/>
                </a:lnTo>
                <a:lnTo>
                  <a:pt x="375" y="608"/>
                </a:lnTo>
                <a:lnTo>
                  <a:pt x="374" y="608"/>
                </a:lnTo>
                <a:lnTo>
                  <a:pt x="374" y="608"/>
                </a:lnTo>
                <a:lnTo>
                  <a:pt x="373" y="608"/>
                </a:lnTo>
                <a:lnTo>
                  <a:pt x="371" y="608"/>
                </a:lnTo>
                <a:lnTo>
                  <a:pt x="371" y="608"/>
                </a:lnTo>
                <a:lnTo>
                  <a:pt x="370" y="608"/>
                </a:lnTo>
                <a:lnTo>
                  <a:pt x="369" y="608"/>
                </a:lnTo>
                <a:lnTo>
                  <a:pt x="368" y="608"/>
                </a:lnTo>
                <a:lnTo>
                  <a:pt x="368" y="608"/>
                </a:lnTo>
                <a:lnTo>
                  <a:pt x="366" y="608"/>
                </a:lnTo>
                <a:lnTo>
                  <a:pt x="366" y="608"/>
                </a:lnTo>
                <a:lnTo>
                  <a:pt x="365" y="610"/>
                </a:lnTo>
                <a:lnTo>
                  <a:pt x="365" y="611"/>
                </a:lnTo>
                <a:lnTo>
                  <a:pt x="365" y="611"/>
                </a:lnTo>
                <a:lnTo>
                  <a:pt x="366" y="611"/>
                </a:lnTo>
                <a:lnTo>
                  <a:pt x="368" y="611"/>
                </a:lnTo>
                <a:lnTo>
                  <a:pt x="368" y="612"/>
                </a:lnTo>
                <a:lnTo>
                  <a:pt x="368" y="613"/>
                </a:lnTo>
                <a:lnTo>
                  <a:pt x="368" y="613"/>
                </a:lnTo>
                <a:lnTo>
                  <a:pt x="368" y="613"/>
                </a:lnTo>
                <a:lnTo>
                  <a:pt x="369" y="613"/>
                </a:lnTo>
                <a:lnTo>
                  <a:pt x="370" y="615"/>
                </a:lnTo>
                <a:lnTo>
                  <a:pt x="370" y="616"/>
                </a:lnTo>
                <a:lnTo>
                  <a:pt x="371" y="616"/>
                </a:lnTo>
                <a:lnTo>
                  <a:pt x="371" y="616"/>
                </a:lnTo>
                <a:lnTo>
                  <a:pt x="371" y="616"/>
                </a:lnTo>
                <a:lnTo>
                  <a:pt x="373" y="616"/>
                </a:lnTo>
                <a:lnTo>
                  <a:pt x="374" y="617"/>
                </a:lnTo>
                <a:lnTo>
                  <a:pt x="374" y="618"/>
                </a:lnTo>
                <a:lnTo>
                  <a:pt x="374" y="618"/>
                </a:lnTo>
                <a:lnTo>
                  <a:pt x="373" y="618"/>
                </a:lnTo>
                <a:lnTo>
                  <a:pt x="371" y="618"/>
                </a:lnTo>
                <a:lnTo>
                  <a:pt x="370" y="618"/>
                </a:lnTo>
                <a:lnTo>
                  <a:pt x="370" y="618"/>
                </a:lnTo>
                <a:lnTo>
                  <a:pt x="369" y="618"/>
                </a:lnTo>
                <a:lnTo>
                  <a:pt x="369" y="617"/>
                </a:lnTo>
                <a:lnTo>
                  <a:pt x="369" y="616"/>
                </a:lnTo>
                <a:lnTo>
                  <a:pt x="368" y="616"/>
                </a:lnTo>
                <a:lnTo>
                  <a:pt x="368" y="616"/>
                </a:lnTo>
                <a:lnTo>
                  <a:pt x="366" y="617"/>
                </a:lnTo>
                <a:lnTo>
                  <a:pt x="366" y="617"/>
                </a:lnTo>
                <a:lnTo>
                  <a:pt x="366" y="618"/>
                </a:lnTo>
                <a:lnTo>
                  <a:pt x="365" y="618"/>
                </a:lnTo>
                <a:lnTo>
                  <a:pt x="365" y="618"/>
                </a:lnTo>
                <a:lnTo>
                  <a:pt x="365" y="618"/>
                </a:lnTo>
                <a:lnTo>
                  <a:pt x="364" y="618"/>
                </a:lnTo>
                <a:lnTo>
                  <a:pt x="362" y="618"/>
                </a:lnTo>
                <a:lnTo>
                  <a:pt x="362" y="618"/>
                </a:lnTo>
                <a:lnTo>
                  <a:pt x="364" y="617"/>
                </a:lnTo>
                <a:lnTo>
                  <a:pt x="364" y="616"/>
                </a:lnTo>
                <a:lnTo>
                  <a:pt x="362" y="616"/>
                </a:lnTo>
                <a:lnTo>
                  <a:pt x="362" y="616"/>
                </a:lnTo>
                <a:lnTo>
                  <a:pt x="361" y="616"/>
                </a:lnTo>
                <a:lnTo>
                  <a:pt x="361" y="616"/>
                </a:lnTo>
                <a:lnTo>
                  <a:pt x="360" y="615"/>
                </a:lnTo>
                <a:lnTo>
                  <a:pt x="360" y="613"/>
                </a:lnTo>
                <a:lnTo>
                  <a:pt x="360" y="613"/>
                </a:lnTo>
                <a:lnTo>
                  <a:pt x="359" y="613"/>
                </a:lnTo>
                <a:lnTo>
                  <a:pt x="357" y="613"/>
                </a:lnTo>
                <a:lnTo>
                  <a:pt x="357" y="615"/>
                </a:lnTo>
                <a:lnTo>
                  <a:pt x="356" y="613"/>
                </a:lnTo>
                <a:lnTo>
                  <a:pt x="356" y="613"/>
                </a:lnTo>
                <a:lnTo>
                  <a:pt x="356" y="612"/>
                </a:lnTo>
                <a:lnTo>
                  <a:pt x="356" y="611"/>
                </a:lnTo>
                <a:lnTo>
                  <a:pt x="357" y="611"/>
                </a:lnTo>
                <a:lnTo>
                  <a:pt x="357" y="611"/>
                </a:lnTo>
                <a:lnTo>
                  <a:pt x="357" y="611"/>
                </a:lnTo>
                <a:lnTo>
                  <a:pt x="357" y="610"/>
                </a:lnTo>
                <a:lnTo>
                  <a:pt x="357" y="608"/>
                </a:lnTo>
                <a:lnTo>
                  <a:pt x="356" y="608"/>
                </a:lnTo>
                <a:lnTo>
                  <a:pt x="355" y="608"/>
                </a:lnTo>
                <a:lnTo>
                  <a:pt x="355" y="608"/>
                </a:lnTo>
                <a:lnTo>
                  <a:pt x="355" y="607"/>
                </a:lnTo>
                <a:lnTo>
                  <a:pt x="355" y="606"/>
                </a:lnTo>
                <a:lnTo>
                  <a:pt x="355" y="607"/>
                </a:lnTo>
                <a:lnTo>
                  <a:pt x="355" y="608"/>
                </a:lnTo>
                <a:lnTo>
                  <a:pt x="355" y="608"/>
                </a:lnTo>
                <a:lnTo>
                  <a:pt x="355" y="610"/>
                </a:lnTo>
                <a:lnTo>
                  <a:pt x="355" y="611"/>
                </a:lnTo>
                <a:lnTo>
                  <a:pt x="355" y="611"/>
                </a:lnTo>
                <a:lnTo>
                  <a:pt x="354" y="611"/>
                </a:lnTo>
                <a:lnTo>
                  <a:pt x="354" y="612"/>
                </a:lnTo>
                <a:lnTo>
                  <a:pt x="354" y="613"/>
                </a:lnTo>
                <a:lnTo>
                  <a:pt x="352" y="613"/>
                </a:lnTo>
                <a:lnTo>
                  <a:pt x="354" y="615"/>
                </a:lnTo>
                <a:lnTo>
                  <a:pt x="355" y="613"/>
                </a:lnTo>
                <a:lnTo>
                  <a:pt x="355" y="613"/>
                </a:lnTo>
                <a:lnTo>
                  <a:pt x="356" y="615"/>
                </a:lnTo>
                <a:lnTo>
                  <a:pt x="356" y="616"/>
                </a:lnTo>
                <a:lnTo>
                  <a:pt x="356" y="616"/>
                </a:lnTo>
                <a:lnTo>
                  <a:pt x="356" y="617"/>
                </a:lnTo>
                <a:lnTo>
                  <a:pt x="355" y="616"/>
                </a:lnTo>
                <a:lnTo>
                  <a:pt x="355" y="617"/>
                </a:lnTo>
                <a:lnTo>
                  <a:pt x="354" y="616"/>
                </a:lnTo>
                <a:lnTo>
                  <a:pt x="354" y="616"/>
                </a:lnTo>
                <a:lnTo>
                  <a:pt x="352" y="615"/>
                </a:lnTo>
                <a:lnTo>
                  <a:pt x="352" y="615"/>
                </a:lnTo>
                <a:lnTo>
                  <a:pt x="352" y="613"/>
                </a:lnTo>
                <a:lnTo>
                  <a:pt x="351" y="615"/>
                </a:lnTo>
                <a:lnTo>
                  <a:pt x="351" y="616"/>
                </a:lnTo>
                <a:lnTo>
                  <a:pt x="350" y="616"/>
                </a:lnTo>
                <a:lnTo>
                  <a:pt x="350" y="616"/>
                </a:lnTo>
                <a:lnTo>
                  <a:pt x="349" y="617"/>
                </a:lnTo>
                <a:lnTo>
                  <a:pt x="349" y="617"/>
                </a:lnTo>
                <a:lnTo>
                  <a:pt x="347" y="616"/>
                </a:lnTo>
                <a:lnTo>
                  <a:pt x="347" y="616"/>
                </a:lnTo>
                <a:lnTo>
                  <a:pt x="346" y="615"/>
                </a:lnTo>
                <a:lnTo>
                  <a:pt x="346" y="615"/>
                </a:lnTo>
                <a:lnTo>
                  <a:pt x="346" y="615"/>
                </a:lnTo>
                <a:lnTo>
                  <a:pt x="345" y="613"/>
                </a:lnTo>
                <a:lnTo>
                  <a:pt x="345" y="613"/>
                </a:lnTo>
                <a:lnTo>
                  <a:pt x="345" y="612"/>
                </a:lnTo>
                <a:lnTo>
                  <a:pt x="344" y="612"/>
                </a:lnTo>
                <a:lnTo>
                  <a:pt x="344" y="612"/>
                </a:lnTo>
                <a:lnTo>
                  <a:pt x="342" y="612"/>
                </a:lnTo>
                <a:lnTo>
                  <a:pt x="342" y="612"/>
                </a:lnTo>
                <a:lnTo>
                  <a:pt x="342" y="613"/>
                </a:lnTo>
                <a:lnTo>
                  <a:pt x="342" y="615"/>
                </a:lnTo>
                <a:lnTo>
                  <a:pt x="344" y="615"/>
                </a:lnTo>
                <a:lnTo>
                  <a:pt x="344" y="615"/>
                </a:lnTo>
                <a:lnTo>
                  <a:pt x="345" y="615"/>
                </a:lnTo>
                <a:lnTo>
                  <a:pt x="345" y="616"/>
                </a:lnTo>
                <a:lnTo>
                  <a:pt x="345" y="616"/>
                </a:lnTo>
                <a:lnTo>
                  <a:pt x="345" y="617"/>
                </a:lnTo>
                <a:lnTo>
                  <a:pt x="346" y="617"/>
                </a:lnTo>
                <a:lnTo>
                  <a:pt x="346" y="618"/>
                </a:lnTo>
                <a:lnTo>
                  <a:pt x="346" y="618"/>
                </a:lnTo>
                <a:lnTo>
                  <a:pt x="346" y="620"/>
                </a:lnTo>
                <a:lnTo>
                  <a:pt x="346" y="620"/>
                </a:lnTo>
                <a:lnTo>
                  <a:pt x="346" y="621"/>
                </a:lnTo>
                <a:lnTo>
                  <a:pt x="347" y="621"/>
                </a:lnTo>
                <a:lnTo>
                  <a:pt x="347" y="622"/>
                </a:lnTo>
                <a:lnTo>
                  <a:pt x="349" y="623"/>
                </a:lnTo>
                <a:lnTo>
                  <a:pt x="349" y="623"/>
                </a:lnTo>
                <a:lnTo>
                  <a:pt x="349" y="625"/>
                </a:lnTo>
                <a:lnTo>
                  <a:pt x="349" y="625"/>
                </a:lnTo>
                <a:lnTo>
                  <a:pt x="347" y="625"/>
                </a:lnTo>
                <a:lnTo>
                  <a:pt x="346" y="625"/>
                </a:lnTo>
                <a:lnTo>
                  <a:pt x="346" y="625"/>
                </a:lnTo>
                <a:lnTo>
                  <a:pt x="345" y="625"/>
                </a:lnTo>
                <a:lnTo>
                  <a:pt x="344" y="625"/>
                </a:lnTo>
                <a:lnTo>
                  <a:pt x="344" y="625"/>
                </a:lnTo>
                <a:lnTo>
                  <a:pt x="344" y="626"/>
                </a:lnTo>
                <a:lnTo>
                  <a:pt x="342" y="627"/>
                </a:lnTo>
                <a:lnTo>
                  <a:pt x="342" y="627"/>
                </a:lnTo>
                <a:lnTo>
                  <a:pt x="341" y="627"/>
                </a:lnTo>
                <a:lnTo>
                  <a:pt x="341" y="627"/>
                </a:lnTo>
                <a:lnTo>
                  <a:pt x="340" y="627"/>
                </a:lnTo>
                <a:lnTo>
                  <a:pt x="340" y="627"/>
                </a:lnTo>
                <a:lnTo>
                  <a:pt x="340" y="626"/>
                </a:lnTo>
                <a:lnTo>
                  <a:pt x="339" y="625"/>
                </a:lnTo>
                <a:lnTo>
                  <a:pt x="339" y="623"/>
                </a:lnTo>
                <a:lnTo>
                  <a:pt x="339" y="623"/>
                </a:lnTo>
                <a:lnTo>
                  <a:pt x="339" y="622"/>
                </a:lnTo>
                <a:lnTo>
                  <a:pt x="339" y="621"/>
                </a:lnTo>
                <a:lnTo>
                  <a:pt x="339" y="621"/>
                </a:lnTo>
                <a:lnTo>
                  <a:pt x="340" y="621"/>
                </a:lnTo>
                <a:lnTo>
                  <a:pt x="340" y="621"/>
                </a:lnTo>
                <a:lnTo>
                  <a:pt x="341" y="621"/>
                </a:lnTo>
                <a:lnTo>
                  <a:pt x="342" y="622"/>
                </a:lnTo>
                <a:lnTo>
                  <a:pt x="342" y="621"/>
                </a:lnTo>
                <a:lnTo>
                  <a:pt x="342" y="620"/>
                </a:lnTo>
                <a:lnTo>
                  <a:pt x="341" y="620"/>
                </a:lnTo>
                <a:lnTo>
                  <a:pt x="341" y="620"/>
                </a:lnTo>
                <a:lnTo>
                  <a:pt x="340" y="620"/>
                </a:lnTo>
                <a:lnTo>
                  <a:pt x="340" y="618"/>
                </a:lnTo>
                <a:lnTo>
                  <a:pt x="340" y="618"/>
                </a:lnTo>
                <a:lnTo>
                  <a:pt x="340" y="617"/>
                </a:lnTo>
                <a:lnTo>
                  <a:pt x="339" y="617"/>
                </a:lnTo>
                <a:lnTo>
                  <a:pt x="339" y="617"/>
                </a:lnTo>
                <a:lnTo>
                  <a:pt x="339" y="617"/>
                </a:lnTo>
                <a:lnTo>
                  <a:pt x="339" y="617"/>
                </a:lnTo>
                <a:lnTo>
                  <a:pt x="339" y="616"/>
                </a:lnTo>
                <a:lnTo>
                  <a:pt x="339" y="616"/>
                </a:lnTo>
                <a:lnTo>
                  <a:pt x="339" y="616"/>
                </a:lnTo>
                <a:lnTo>
                  <a:pt x="339" y="616"/>
                </a:lnTo>
                <a:lnTo>
                  <a:pt x="339" y="615"/>
                </a:lnTo>
                <a:lnTo>
                  <a:pt x="337" y="615"/>
                </a:lnTo>
                <a:lnTo>
                  <a:pt x="337" y="616"/>
                </a:lnTo>
                <a:lnTo>
                  <a:pt x="336" y="616"/>
                </a:lnTo>
                <a:lnTo>
                  <a:pt x="336" y="617"/>
                </a:lnTo>
                <a:lnTo>
                  <a:pt x="336" y="617"/>
                </a:lnTo>
                <a:lnTo>
                  <a:pt x="335" y="617"/>
                </a:lnTo>
                <a:lnTo>
                  <a:pt x="334" y="618"/>
                </a:lnTo>
                <a:lnTo>
                  <a:pt x="334" y="618"/>
                </a:lnTo>
                <a:lnTo>
                  <a:pt x="334" y="618"/>
                </a:lnTo>
                <a:lnTo>
                  <a:pt x="334" y="620"/>
                </a:lnTo>
                <a:lnTo>
                  <a:pt x="332" y="620"/>
                </a:lnTo>
                <a:lnTo>
                  <a:pt x="331" y="620"/>
                </a:lnTo>
                <a:lnTo>
                  <a:pt x="330" y="620"/>
                </a:lnTo>
                <a:lnTo>
                  <a:pt x="331" y="621"/>
                </a:lnTo>
                <a:lnTo>
                  <a:pt x="331" y="621"/>
                </a:lnTo>
                <a:lnTo>
                  <a:pt x="332" y="622"/>
                </a:lnTo>
                <a:lnTo>
                  <a:pt x="332" y="622"/>
                </a:lnTo>
                <a:lnTo>
                  <a:pt x="334" y="622"/>
                </a:lnTo>
                <a:lnTo>
                  <a:pt x="334" y="623"/>
                </a:lnTo>
                <a:lnTo>
                  <a:pt x="334" y="625"/>
                </a:lnTo>
                <a:lnTo>
                  <a:pt x="334" y="625"/>
                </a:lnTo>
                <a:lnTo>
                  <a:pt x="332" y="625"/>
                </a:lnTo>
                <a:lnTo>
                  <a:pt x="331" y="625"/>
                </a:lnTo>
                <a:lnTo>
                  <a:pt x="331" y="623"/>
                </a:lnTo>
                <a:lnTo>
                  <a:pt x="331" y="623"/>
                </a:lnTo>
                <a:lnTo>
                  <a:pt x="330" y="622"/>
                </a:lnTo>
                <a:lnTo>
                  <a:pt x="330" y="622"/>
                </a:lnTo>
                <a:lnTo>
                  <a:pt x="328" y="623"/>
                </a:lnTo>
                <a:lnTo>
                  <a:pt x="328" y="623"/>
                </a:lnTo>
                <a:lnTo>
                  <a:pt x="328" y="625"/>
                </a:lnTo>
                <a:lnTo>
                  <a:pt x="327" y="625"/>
                </a:lnTo>
                <a:lnTo>
                  <a:pt x="327" y="626"/>
                </a:lnTo>
                <a:lnTo>
                  <a:pt x="327" y="627"/>
                </a:lnTo>
                <a:lnTo>
                  <a:pt x="326" y="627"/>
                </a:lnTo>
                <a:lnTo>
                  <a:pt x="326" y="627"/>
                </a:lnTo>
                <a:lnTo>
                  <a:pt x="326" y="627"/>
                </a:lnTo>
                <a:lnTo>
                  <a:pt x="325" y="626"/>
                </a:lnTo>
                <a:lnTo>
                  <a:pt x="325" y="625"/>
                </a:lnTo>
                <a:lnTo>
                  <a:pt x="325" y="625"/>
                </a:lnTo>
                <a:lnTo>
                  <a:pt x="325" y="623"/>
                </a:lnTo>
                <a:lnTo>
                  <a:pt x="323" y="623"/>
                </a:lnTo>
                <a:lnTo>
                  <a:pt x="323" y="623"/>
                </a:lnTo>
                <a:lnTo>
                  <a:pt x="322" y="622"/>
                </a:lnTo>
                <a:lnTo>
                  <a:pt x="322" y="623"/>
                </a:lnTo>
                <a:lnTo>
                  <a:pt x="322" y="622"/>
                </a:lnTo>
                <a:lnTo>
                  <a:pt x="322" y="621"/>
                </a:lnTo>
                <a:lnTo>
                  <a:pt x="322" y="621"/>
                </a:lnTo>
                <a:lnTo>
                  <a:pt x="322" y="620"/>
                </a:lnTo>
                <a:lnTo>
                  <a:pt x="322" y="618"/>
                </a:lnTo>
                <a:lnTo>
                  <a:pt x="322" y="618"/>
                </a:lnTo>
                <a:lnTo>
                  <a:pt x="323" y="617"/>
                </a:lnTo>
                <a:lnTo>
                  <a:pt x="325" y="617"/>
                </a:lnTo>
                <a:lnTo>
                  <a:pt x="325" y="617"/>
                </a:lnTo>
                <a:lnTo>
                  <a:pt x="325" y="616"/>
                </a:lnTo>
                <a:lnTo>
                  <a:pt x="325" y="616"/>
                </a:lnTo>
                <a:lnTo>
                  <a:pt x="325" y="615"/>
                </a:lnTo>
                <a:lnTo>
                  <a:pt x="326" y="615"/>
                </a:lnTo>
                <a:lnTo>
                  <a:pt x="327" y="615"/>
                </a:lnTo>
                <a:lnTo>
                  <a:pt x="327" y="613"/>
                </a:lnTo>
                <a:lnTo>
                  <a:pt x="327" y="613"/>
                </a:lnTo>
                <a:lnTo>
                  <a:pt x="327" y="612"/>
                </a:lnTo>
                <a:lnTo>
                  <a:pt x="328" y="613"/>
                </a:lnTo>
                <a:lnTo>
                  <a:pt x="328" y="613"/>
                </a:lnTo>
                <a:lnTo>
                  <a:pt x="330" y="615"/>
                </a:lnTo>
                <a:lnTo>
                  <a:pt x="330" y="615"/>
                </a:lnTo>
                <a:lnTo>
                  <a:pt x="330" y="613"/>
                </a:lnTo>
                <a:lnTo>
                  <a:pt x="330" y="613"/>
                </a:lnTo>
                <a:lnTo>
                  <a:pt x="330" y="612"/>
                </a:lnTo>
                <a:lnTo>
                  <a:pt x="330" y="611"/>
                </a:lnTo>
                <a:lnTo>
                  <a:pt x="330" y="611"/>
                </a:lnTo>
                <a:lnTo>
                  <a:pt x="330" y="610"/>
                </a:lnTo>
                <a:lnTo>
                  <a:pt x="330" y="608"/>
                </a:lnTo>
                <a:lnTo>
                  <a:pt x="330" y="608"/>
                </a:lnTo>
                <a:lnTo>
                  <a:pt x="330" y="607"/>
                </a:lnTo>
                <a:lnTo>
                  <a:pt x="331" y="607"/>
                </a:lnTo>
                <a:lnTo>
                  <a:pt x="332" y="607"/>
                </a:lnTo>
                <a:lnTo>
                  <a:pt x="334" y="607"/>
                </a:lnTo>
                <a:lnTo>
                  <a:pt x="334" y="607"/>
                </a:lnTo>
                <a:lnTo>
                  <a:pt x="335" y="607"/>
                </a:lnTo>
                <a:lnTo>
                  <a:pt x="336" y="607"/>
                </a:lnTo>
                <a:lnTo>
                  <a:pt x="336" y="606"/>
                </a:lnTo>
                <a:lnTo>
                  <a:pt x="336" y="604"/>
                </a:lnTo>
                <a:lnTo>
                  <a:pt x="336" y="604"/>
                </a:lnTo>
                <a:lnTo>
                  <a:pt x="336" y="603"/>
                </a:lnTo>
                <a:lnTo>
                  <a:pt x="337" y="602"/>
                </a:lnTo>
                <a:lnTo>
                  <a:pt x="337" y="602"/>
                </a:lnTo>
                <a:lnTo>
                  <a:pt x="336" y="602"/>
                </a:lnTo>
                <a:lnTo>
                  <a:pt x="336" y="602"/>
                </a:lnTo>
                <a:lnTo>
                  <a:pt x="336" y="601"/>
                </a:lnTo>
                <a:lnTo>
                  <a:pt x="336" y="599"/>
                </a:lnTo>
                <a:lnTo>
                  <a:pt x="336" y="599"/>
                </a:lnTo>
                <a:lnTo>
                  <a:pt x="335" y="599"/>
                </a:lnTo>
                <a:lnTo>
                  <a:pt x="335" y="598"/>
                </a:lnTo>
                <a:lnTo>
                  <a:pt x="334" y="597"/>
                </a:lnTo>
                <a:lnTo>
                  <a:pt x="334" y="597"/>
                </a:lnTo>
                <a:lnTo>
                  <a:pt x="334" y="597"/>
                </a:lnTo>
                <a:lnTo>
                  <a:pt x="332" y="597"/>
                </a:lnTo>
                <a:lnTo>
                  <a:pt x="331" y="597"/>
                </a:lnTo>
                <a:lnTo>
                  <a:pt x="330" y="597"/>
                </a:lnTo>
                <a:lnTo>
                  <a:pt x="330" y="596"/>
                </a:lnTo>
                <a:lnTo>
                  <a:pt x="330" y="594"/>
                </a:lnTo>
                <a:lnTo>
                  <a:pt x="330" y="594"/>
                </a:lnTo>
                <a:lnTo>
                  <a:pt x="330" y="594"/>
                </a:lnTo>
                <a:lnTo>
                  <a:pt x="328" y="594"/>
                </a:lnTo>
                <a:lnTo>
                  <a:pt x="327" y="594"/>
                </a:lnTo>
                <a:lnTo>
                  <a:pt x="327" y="594"/>
                </a:lnTo>
                <a:lnTo>
                  <a:pt x="326" y="594"/>
                </a:lnTo>
                <a:lnTo>
                  <a:pt x="326" y="593"/>
                </a:lnTo>
                <a:lnTo>
                  <a:pt x="326" y="592"/>
                </a:lnTo>
                <a:lnTo>
                  <a:pt x="326" y="592"/>
                </a:lnTo>
                <a:lnTo>
                  <a:pt x="326" y="591"/>
                </a:lnTo>
                <a:lnTo>
                  <a:pt x="326" y="589"/>
                </a:lnTo>
                <a:lnTo>
                  <a:pt x="326" y="589"/>
                </a:lnTo>
                <a:lnTo>
                  <a:pt x="326" y="588"/>
                </a:lnTo>
                <a:lnTo>
                  <a:pt x="326" y="587"/>
                </a:lnTo>
                <a:lnTo>
                  <a:pt x="326" y="586"/>
                </a:lnTo>
                <a:lnTo>
                  <a:pt x="325" y="586"/>
                </a:lnTo>
                <a:lnTo>
                  <a:pt x="325" y="586"/>
                </a:lnTo>
                <a:lnTo>
                  <a:pt x="325" y="584"/>
                </a:lnTo>
                <a:lnTo>
                  <a:pt x="325" y="583"/>
                </a:lnTo>
                <a:lnTo>
                  <a:pt x="326" y="583"/>
                </a:lnTo>
                <a:lnTo>
                  <a:pt x="326" y="583"/>
                </a:lnTo>
                <a:lnTo>
                  <a:pt x="325" y="582"/>
                </a:lnTo>
                <a:lnTo>
                  <a:pt x="325" y="581"/>
                </a:lnTo>
                <a:lnTo>
                  <a:pt x="325" y="581"/>
                </a:lnTo>
                <a:lnTo>
                  <a:pt x="325" y="581"/>
                </a:lnTo>
                <a:lnTo>
                  <a:pt x="323" y="581"/>
                </a:lnTo>
                <a:lnTo>
                  <a:pt x="323" y="581"/>
                </a:lnTo>
                <a:lnTo>
                  <a:pt x="322" y="581"/>
                </a:lnTo>
                <a:lnTo>
                  <a:pt x="322" y="579"/>
                </a:lnTo>
                <a:lnTo>
                  <a:pt x="322" y="578"/>
                </a:lnTo>
                <a:lnTo>
                  <a:pt x="322" y="578"/>
                </a:lnTo>
                <a:lnTo>
                  <a:pt x="321" y="578"/>
                </a:lnTo>
                <a:lnTo>
                  <a:pt x="320" y="578"/>
                </a:lnTo>
                <a:lnTo>
                  <a:pt x="320" y="578"/>
                </a:lnTo>
                <a:lnTo>
                  <a:pt x="318" y="578"/>
                </a:lnTo>
                <a:lnTo>
                  <a:pt x="317" y="578"/>
                </a:lnTo>
                <a:lnTo>
                  <a:pt x="317" y="578"/>
                </a:lnTo>
                <a:lnTo>
                  <a:pt x="316" y="578"/>
                </a:lnTo>
                <a:lnTo>
                  <a:pt x="315" y="578"/>
                </a:lnTo>
                <a:lnTo>
                  <a:pt x="315" y="578"/>
                </a:lnTo>
                <a:lnTo>
                  <a:pt x="313" y="579"/>
                </a:lnTo>
                <a:lnTo>
                  <a:pt x="313" y="579"/>
                </a:lnTo>
                <a:lnTo>
                  <a:pt x="313" y="581"/>
                </a:lnTo>
                <a:lnTo>
                  <a:pt x="312" y="581"/>
                </a:lnTo>
                <a:lnTo>
                  <a:pt x="312" y="582"/>
                </a:lnTo>
                <a:lnTo>
                  <a:pt x="312" y="583"/>
                </a:lnTo>
                <a:lnTo>
                  <a:pt x="311" y="583"/>
                </a:lnTo>
                <a:lnTo>
                  <a:pt x="311" y="583"/>
                </a:lnTo>
                <a:lnTo>
                  <a:pt x="310" y="583"/>
                </a:lnTo>
                <a:lnTo>
                  <a:pt x="310" y="584"/>
                </a:lnTo>
                <a:lnTo>
                  <a:pt x="308" y="586"/>
                </a:lnTo>
                <a:lnTo>
                  <a:pt x="308" y="586"/>
                </a:lnTo>
                <a:lnTo>
                  <a:pt x="308" y="586"/>
                </a:lnTo>
                <a:lnTo>
                  <a:pt x="307" y="587"/>
                </a:lnTo>
                <a:lnTo>
                  <a:pt x="306" y="586"/>
                </a:lnTo>
                <a:lnTo>
                  <a:pt x="306" y="587"/>
                </a:lnTo>
                <a:lnTo>
                  <a:pt x="306" y="586"/>
                </a:lnTo>
                <a:lnTo>
                  <a:pt x="305" y="586"/>
                </a:lnTo>
                <a:lnTo>
                  <a:pt x="305" y="584"/>
                </a:lnTo>
                <a:lnTo>
                  <a:pt x="305" y="583"/>
                </a:lnTo>
                <a:lnTo>
                  <a:pt x="305" y="583"/>
                </a:lnTo>
                <a:lnTo>
                  <a:pt x="303" y="583"/>
                </a:lnTo>
                <a:lnTo>
                  <a:pt x="302" y="583"/>
                </a:lnTo>
                <a:lnTo>
                  <a:pt x="301" y="583"/>
                </a:lnTo>
                <a:lnTo>
                  <a:pt x="301" y="584"/>
                </a:lnTo>
                <a:lnTo>
                  <a:pt x="301" y="586"/>
                </a:lnTo>
                <a:lnTo>
                  <a:pt x="301" y="586"/>
                </a:lnTo>
                <a:lnTo>
                  <a:pt x="300" y="586"/>
                </a:lnTo>
                <a:lnTo>
                  <a:pt x="298" y="587"/>
                </a:lnTo>
                <a:lnTo>
                  <a:pt x="298" y="587"/>
                </a:lnTo>
                <a:lnTo>
                  <a:pt x="297" y="587"/>
                </a:lnTo>
                <a:lnTo>
                  <a:pt x="296" y="586"/>
                </a:lnTo>
                <a:lnTo>
                  <a:pt x="296" y="587"/>
                </a:lnTo>
                <a:lnTo>
                  <a:pt x="296" y="588"/>
                </a:lnTo>
                <a:lnTo>
                  <a:pt x="296" y="589"/>
                </a:lnTo>
                <a:lnTo>
                  <a:pt x="296" y="589"/>
                </a:lnTo>
                <a:lnTo>
                  <a:pt x="296" y="589"/>
                </a:lnTo>
                <a:lnTo>
                  <a:pt x="296" y="591"/>
                </a:lnTo>
                <a:lnTo>
                  <a:pt x="296" y="592"/>
                </a:lnTo>
                <a:lnTo>
                  <a:pt x="294" y="592"/>
                </a:lnTo>
                <a:lnTo>
                  <a:pt x="293" y="592"/>
                </a:lnTo>
                <a:lnTo>
                  <a:pt x="292" y="592"/>
                </a:lnTo>
                <a:lnTo>
                  <a:pt x="292" y="593"/>
                </a:lnTo>
                <a:lnTo>
                  <a:pt x="292" y="594"/>
                </a:lnTo>
                <a:lnTo>
                  <a:pt x="289" y="594"/>
                </a:lnTo>
                <a:lnTo>
                  <a:pt x="289" y="594"/>
                </a:lnTo>
                <a:lnTo>
                  <a:pt x="289" y="594"/>
                </a:lnTo>
                <a:lnTo>
                  <a:pt x="289" y="594"/>
                </a:lnTo>
                <a:lnTo>
                  <a:pt x="288" y="594"/>
                </a:lnTo>
                <a:lnTo>
                  <a:pt x="287" y="593"/>
                </a:lnTo>
                <a:lnTo>
                  <a:pt x="287" y="594"/>
                </a:lnTo>
                <a:lnTo>
                  <a:pt x="286" y="594"/>
                </a:lnTo>
                <a:lnTo>
                  <a:pt x="286" y="594"/>
                </a:lnTo>
                <a:lnTo>
                  <a:pt x="286" y="596"/>
                </a:lnTo>
                <a:lnTo>
                  <a:pt x="284" y="596"/>
                </a:lnTo>
                <a:lnTo>
                  <a:pt x="286" y="597"/>
                </a:lnTo>
                <a:lnTo>
                  <a:pt x="284" y="597"/>
                </a:lnTo>
                <a:lnTo>
                  <a:pt x="284" y="597"/>
                </a:lnTo>
                <a:lnTo>
                  <a:pt x="284" y="597"/>
                </a:lnTo>
                <a:lnTo>
                  <a:pt x="283" y="597"/>
                </a:lnTo>
                <a:lnTo>
                  <a:pt x="282" y="597"/>
                </a:lnTo>
                <a:lnTo>
                  <a:pt x="282" y="596"/>
                </a:lnTo>
                <a:lnTo>
                  <a:pt x="282" y="596"/>
                </a:lnTo>
                <a:lnTo>
                  <a:pt x="281" y="596"/>
                </a:lnTo>
                <a:lnTo>
                  <a:pt x="281" y="594"/>
                </a:lnTo>
                <a:lnTo>
                  <a:pt x="279" y="596"/>
                </a:lnTo>
                <a:lnTo>
                  <a:pt x="279" y="596"/>
                </a:lnTo>
                <a:lnTo>
                  <a:pt x="279" y="597"/>
                </a:lnTo>
                <a:lnTo>
                  <a:pt x="279" y="597"/>
                </a:lnTo>
                <a:lnTo>
                  <a:pt x="279" y="597"/>
                </a:lnTo>
                <a:lnTo>
                  <a:pt x="279" y="598"/>
                </a:lnTo>
                <a:lnTo>
                  <a:pt x="278" y="598"/>
                </a:lnTo>
                <a:lnTo>
                  <a:pt x="278" y="599"/>
                </a:lnTo>
                <a:lnTo>
                  <a:pt x="277" y="599"/>
                </a:lnTo>
                <a:lnTo>
                  <a:pt x="277" y="599"/>
                </a:lnTo>
                <a:lnTo>
                  <a:pt x="277" y="601"/>
                </a:lnTo>
                <a:lnTo>
                  <a:pt x="277" y="601"/>
                </a:lnTo>
                <a:lnTo>
                  <a:pt x="277" y="602"/>
                </a:lnTo>
                <a:lnTo>
                  <a:pt x="277" y="602"/>
                </a:lnTo>
                <a:lnTo>
                  <a:pt x="277" y="602"/>
                </a:lnTo>
                <a:lnTo>
                  <a:pt x="277" y="603"/>
                </a:lnTo>
                <a:lnTo>
                  <a:pt x="278" y="603"/>
                </a:lnTo>
                <a:lnTo>
                  <a:pt x="278" y="604"/>
                </a:lnTo>
                <a:lnTo>
                  <a:pt x="279" y="604"/>
                </a:lnTo>
                <a:lnTo>
                  <a:pt x="279" y="604"/>
                </a:lnTo>
                <a:lnTo>
                  <a:pt x="279" y="604"/>
                </a:lnTo>
                <a:lnTo>
                  <a:pt x="279" y="604"/>
                </a:lnTo>
                <a:lnTo>
                  <a:pt x="279" y="606"/>
                </a:lnTo>
                <a:lnTo>
                  <a:pt x="279" y="606"/>
                </a:lnTo>
                <a:lnTo>
                  <a:pt x="279" y="607"/>
                </a:lnTo>
                <a:lnTo>
                  <a:pt x="279" y="607"/>
                </a:lnTo>
                <a:lnTo>
                  <a:pt x="278" y="607"/>
                </a:lnTo>
                <a:lnTo>
                  <a:pt x="278" y="607"/>
                </a:lnTo>
                <a:lnTo>
                  <a:pt x="277" y="608"/>
                </a:lnTo>
                <a:lnTo>
                  <a:pt x="277" y="608"/>
                </a:lnTo>
                <a:lnTo>
                  <a:pt x="277" y="608"/>
                </a:lnTo>
                <a:lnTo>
                  <a:pt x="277" y="610"/>
                </a:lnTo>
                <a:lnTo>
                  <a:pt x="277" y="610"/>
                </a:lnTo>
                <a:lnTo>
                  <a:pt x="277" y="611"/>
                </a:lnTo>
                <a:lnTo>
                  <a:pt x="277" y="611"/>
                </a:lnTo>
                <a:lnTo>
                  <a:pt x="277" y="612"/>
                </a:lnTo>
                <a:lnTo>
                  <a:pt x="274" y="613"/>
                </a:lnTo>
                <a:lnTo>
                  <a:pt x="274" y="612"/>
                </a:lnTo>
                <a:lnTo>
                  <a:pt x="274" y="611"/>
                </a:lnTo>
                <a:lnTo>
                  <a:pt x="273" y="611"/>
                </a:lnTo>
                <a:lnTo>
                  <a:pt x="273" y="611"/>
                </a:lnTo>
                <a:lnTo>
                  <a:pt x="272" y="611"/>
                </a:lnTo>
                <a:lnTo>
                  <a:pt x="271" y="611"/>
                </a:lnTo>
                <a:lnTo>
                  <a:pt x="271" y="611"/>
                </a:lnTo>
                <a:lnTo>
                  <a:pt x="269" y="611"/>
                </a:lnTo>
                <a:lnTo>
                  <a:pt x="268" y="611"/>
                </a:lnTo>
                <a:lnTo>
                  <a:pt x="268" y="611"/>
                </a:lnTo>
                <a:lnTo>
                  <a:pt x="268" y="611"/>
                </a:lnTo>
                <a:lnTo>
                  <a:pt x="267" y="610"/>
                </a:lnTo>
                <a:lnTo>
                  <a:pt x="267" y="608"/>
                </a:lnTo>
                <a:lnTo>
                  <a:pt x="265" y="608"/>
                </a:lnTo>
                <a:lnTo>
                  <a:pt x="265" y="608"/>
                </a:lnTo>
                <a:lnTo>
                  <a:pt x="264" y="608"/>
                </a:lnTo>
                <a:lnTo>
                  <a:pt x="264" y="610"/>
                </a:lnTo>
                <a:lnTo>
                  <a:pt x="264" y="611"/>
                </a:lnTo>
                <a:lnTo>
                  <a:pt x="263" y="611"/>
                </a:lnTo>
                <a:lnTo>
                  <a:pt x="263" y="611"/>
                </a:lnTo>
                <a:lnTo>
                  <a:pt x="263" y="611"/>
                </a:lnTo>
                <a:lnTo>
                  <a:pt x="262" y="610"/>
                </a:lnTo>
                <a:lnTo>
                  <a:pt x="262" y="608"/>
                </a:lnTo>
                <a:lnTo>
                  <a:pt x="260" y="608"/>
                </a:lnTo>
                <a:lnTo>
                  <a:pt x="260" y="610"/>
                </a:lnTo>
                <a:lnTo>
                  <a:pt x="260" y="611"/>
                </a:lnTo>
                <a:lnTo>
                  <a:pt x="260" y="611"/>
                </a:lnTo>
                <a:lnTo>
                  <a:pt x="259" y="611"/>
                </a:lnTo>
                <a:lnTo>
                  <a:pt x="258" y="611"/>
                </a:lnTo>
                <a:lnTo>
                  <a:pt x="258" y="611"/>
                </a:lnTo>
                <a:lnTo>
                  <a:pt x="257" y="611"/>
                </a:lnTo>
                <a:lnTo>
                  <a:pt x="255" y="611"/>
                </a:lnTo>
                <a:lnTo>
                  <a:pt x="254" y="611"/>
                </a:lnTo>
                <a:lnTo>
                  <a:pt x="254" y="611"/>
                </a:lnTo>
                <a:lnTo>
                  <a:pt x="254" y="610"/>
                </a:lnTo>
                <a:lnTo>
                  <a:pt x="254" y="608"/>
                </a:lnTo>
                <a:lnTo>
                  <a:pt x="253" y="608"/>
                </a:lnTo>
                <a:lnTo>
                  <a:pt x="252" y="608"/>
                </a:lnTo>
                <a:lnTo>
                  <a:pt x="252" y="608"/>
                </a:lnTo>
                <a:lnTo>
                  <a:pt x="252" y="607"/>
                </a:lnTo>
                <a:lnTo>
                  <a:pt x="252" y="606"/>
                </a:lnTo>
                <a:lnTo>
                  <a:pt x="252" y="606"/>
                </a:lnTo>
                <a:lnTo>
                  <a:pt x="252" y="607"/>
                </a:lnTo>
                <a:lnTo>
                  <a:pt x="252" y="608"/>
                </a:lnTo>
                <a:lnTo>
                  <a:pt x="250" y="608"/>
                </a:lnTo>
                <a:lnTo>
                  <a:pt x="249" y="608"/>
                </a:lnTo>
                <a:lnTo>
                  <a:pt x="249" y="608"/>
                </a:lnTo>
                <a:lnTo>
                  <a:pt x="249" y="607"/>
                </a:lnTo>
                <a:lnTo>
                  <a:pt x="249" y="606"/>
                </a:lnTo>
                <a:lnTo>
                  <a:pt x="249" y="606"/>
                </a:lnTo>
                <a:lnTo>
                  <a:pt x="248" y="606"/>
                </a:lnTo>
                <a:lnTo>
                  <a:pt x="247" y="606"/>
                </a:lnTo>
                <a:lnTo>
                  <a:pt x="247" y="606"/>
                </a:lnTo>
                <a:lnTo>
                  <a:pt x="245" y="607"/>
                </a:lnTo>
                <a:lnTo>
                  <a:pt x="244" y="608"/>
                </a:lnTo>
                <a:lnTo>
                  <a:pt x="244" y="608"/>
                </a:lnTo>
                <a:lnTo>
                  <a:pt x="244" y="608"/>
                </a:lnTo>
                <a:lnTo>
                  <a:pt x="244" y="610"/>
                </a:lnTo>
                <a:lnTo>
                  <a:pt x="244" y="611"/>
                </a:lnTo>
                <a:lnTo>
                  <a:pt x="243" y="611"/>
                </a:lnTo>
                <a:lnTo>
                  <a:pt x="244" y="612"/>
                </a:lnTo>
                <a:lnTo>
                  <a:pt x="243" y="613"/>
                </a:lnTo>
                <a:lnTo>
                  <a:pt x="243" y="613"/>
                </a:lnTo>
                <a:lnTo>
                  <a:pt x="243" y="613"/>
                </a:lnTo>
                <a:lnTo>
                  <a:pt x="242" y="613"/>
                </a:lnTo>
                <a:lnTo>
                  <a:pt x="242" y="613"/>
                </a:lnTo>
                <a:lnTo>
                  <a:pt x="240" y="615"/>
                </a:lnTo>
                <a:lnTo>
                  <a:pt x="240" y="616"/>
                </a:lnTo>
                <a:lnTo>
                  <a:pt x="240" y="616"/>
                </a:lnTo>
                <a:lnTo>
                  <a:pt x="239" y="617"/>
                </a:lnTo>
                <a:lnTo>
                  <a:pt x="239" y="617"/>
                </a:lnTo>
                <a:lnTo>
                  <a:pt x="239" y="616"/>
                </a:lnTo>
                <a:lnTo>
                  <a:pt x="238" y="616"/>
                </a:lnTo>
                <a:lnTo>
                  <a:pt x="238" y="615"/>
                </a:lnTo>
                <a:lnTo>
                  <a:pt x="238" y="613"/>
                </a:lnTo>
                <a:lnTo>
                  <a:pt x="238" y="613"/>
                </a:lnTo>
                <a:lnTo>
                  <a:pt x="238" y="612"/>
                </a:lnTo>
                <a:lnTo>
                  <a:pt x="238" y="611"/>
                </a:lnTo>
                <a:lnTo>
                  <a:pt x="238" y="611"/>
                </a:lnTo>
                <a:lnTo>
                  <a:pt x="237" y="611"/>
                </a:lnTo>
                <a:lnTo>
                  <a:pt x="235" y="612"/>
                </a:lnTo>
                <a:lnTo>
                  <a:pt x="235" y="612"/>
                </a:lnTo>
                <a:lnTo>
                  <a:pt x="234" y="611"/>
                </a:lnTo>
                <a:lnTo>
                  <a:pt x="234" y="611"/>
                </a:lnTo>
                <a:lnTo>
                  <a:pt x="235" y="610"/>
                </a:lnTo>
                <a:lnTo>
                  <a:pt x="234" y="608"/>
                </a:lnTo>
                <a:lnTo>
                  <a:pt x="233" y="608"/>
                </a:lnTo>
                <a:lnTo>
                  <a:pt x="233" y="610"/>
                </a:lnTo>
                <a:lnTo>
                  <a:pt x="233" y="611"/>
                </a:lnTo>
                <a:lnTo>
                  <a:pt x="233" y="611"/>
                </a:lnTo>
                <a:lnTo>
                  <a:pt x="233" y="612"/>
                </a:lnTo>
                <a:lnTo>
                  <a:pt x="231" y="612"/>
                </a:lnTo>
                <a:lnTo>
                  <a:pt x="230" y="611"/>
                </a:lnTo>
                <a:lnTo>
                  <a:pt x="230" y="611"/>
                </a:lnTo>
                <a:lnTo>
                  <a:pt x="230" y="611"/>
                </a:lnTo>
                <a:lnTo>
                  <a:pt x="230" y="610"/>
                </a:lnTo>
                <a:lnTo>
                  <a:pt x="230" y="608"/>
                </a:lnTo>
                <a:lnTo>
                  <a:pt x="230" y="608"/>
                </a:lnTo>
                <a:lnTo>
                  <a:pt x="230" y="607"/>
                </a:lnTo>
                <a:lnTo>
                  <a:pt x="230" y="606"/>
                </a:lnTo>
                <a:lnTo>
                  <a:pt x="230" y="604"/>
                </a:lnTo>
                <a:lnTo>
                  <a:pt x="230" y="604"/>
                </a:lnTo>
                <a:lnTo>
                  <a:pt x="231" y="604"/>
                </a:lnTo>
                <a:lnTo>
                  <a:pt x="233" y="603"/>
                </a:lnTo>
                <a:lnTo>
                  <a:pt x="233" y="604"/>
                </a:lnTo>
                <a:lnTo>
                  <a:pt x="233" y="603"/>
                </a:lnTo>
                <a:lnTo>
                  <a:pt x="234" y="602"/>
                </a:lnTo>
                <a:lnTo>
                  <a:pt x="234" y="602"/>
                </a:lnTo>
                <a:lnTo>
                  <a:pt x="235" y="602"/>
                </a:lnTo>
                <a:lnTo>
                  <a:pt x="235" y="601"/>
                </a:lnTo>
                <a:lnTo>
                  <a:pt x="235" y="601"/>
                </a:lnTo>
                <a:lnTo>
                  <a:pt x="235" y="599"/>
                </a:lnTo>
                <a:lnTo>
                  <a:pt x="235" y="598"/>
                </a:lnTo>
                <a:lnTo>
                  <a:pt x="237" y="598"/>
                </a:lnTo>
                <a:lnTo>
                  <a:pt x="237" y="597"/>
                </a:lnTo>
                <a:lnTo>
                  <a:pt x="237" y="597"/>
                </a:lnTo>
                <a:lnTo>
                  <a:pt x="238" y="596"/>
                </a:lnTo>
                <a:lnTo>
                  <a:pt x="239" y="596"/>
                </a:lnTo>
                <a:lnTo>
                  <a:pt x="239" y="596"/>
                </a:lnTo>
                <a:lnTo>
                  <a:pt x="240" y="596"/>
                </a:lnTo>
                <a:lnTo>
                  <a:pt x="240" y="594"/>
                </a:lnTo>
                <a:lnTo>
                  <a:pt x="240" y="594"/>
                </a:lnTo>
                <a:lnTo>
                  <a:pt x="239" y="593"/>
                </a:lnTo>
                <a:lnTo>
                  <a:pt x="239" y="593"/>
                </a:lnTo>
                <a:lnTo>
                  <a:pt x="238" y="592"/>
                </a:lnTo>
                <a:lnTo>
                  <a:pt x="238" y="592"/>
                </a:lnTo>
                <a:lnTo>
                  <a:pt x="237" y="591"/>
                </a:lnTo>
                <a:lnTo>
                  <a:pt x="237" y="591"/>
                </a:lnTo>
                <a:lnTo>
                  <a:pt x="235" y="592"/>
                </a:lnTo>
                <a:lnTo>
                  <a:pt x="235" y="593"/>
                </a:lnTo>
                <a:lnTo>
                  <a:pt x="235" y="594"/>
                </a:lnTo>
                <a:lnTo>
                  <a:pt x="235" y="594"/>
                </a:lnTo>
                <a:lnTo>
                  <a:pt x="235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6"/>
                </a:lnTo>
                <a:lnTo>
                  <a:pt x="233" y="596"/>
                </a:lnTo>
                <a:lnTo>
                  <a:pt x="231" y="597"/>
                </a:lnTo>
                <a:lnTo>
                  <a:pt x="231" y="596"/>
                </a:lnTo>
                <a:lnTo>
                  <a:pt x="230" y="594"/>
                </a:lnTo>
                <a:lnTo>
                  <a:pt x="230" y="594"/>
                </a:lnTo>
                <a:lnTo>
                  <a:pt x="230" y="593"/>
                </a:lnTo>
                <a:lnTo>
                  <a:pt x="230" y="593"/>
                </a:lnTo>
                <a:lnTo>
                  <a:pt x="229" y="592"/>
                </a:lnTo>
                <a:lnTo>
                  <a:pt x="229" y="592"/>
                </a:lnTo>
                <a:lnTo>
                  <a:pt x="229" y="591"/>
                </a:lnTo>
                <a:lnTo>
                  <a:pt x="228" y="591"/>
                </a:lnTo>
                <a:lnTo>
                  <a:pt x="228" y="592"/>
                </a:lnTo>
                <a:lnTo>
                  <a:pt x="228" y="592"/>
                </a:lnTo>
                <a:lnTo>
                  <a:pt x="228" y="593"/>
                </a:lnTo>
                <a:lnTo>
                  <a:pt x="228" y="594"/>
                </a:lnTo>
                <a:lnTo>
                  <a:pt x="228" y="594"/>
                </a:lnTo>
                <a:lnTo>
                  <a:pt x="226" y="593"/>
                </a:lnTo>
                <a:lnTo>
                  <a:pt x="226" y="592"/>
                </a:lnTo>
                <a:lnTo>
                  <a:pt x="226" y="592"/>
                </a:lnTo>
                <a:lnTo>
                  <a:pt x="225" y="591"/>
                </a:lnTo>
                <a:lnTo>
                  <a:pt x="225" y="591"/>
                </a:lnTo>
                <a:lnTo>
                  <a:pt x="225" y="591"/>
                </a:lnTo>
                <a:lnTo>
                  <a:pt x="225" y="589"/>
                </a:lnTo>
                <a:lnTo>
                  <a:pt x="225" y="589"/>
                </a:lnTo>
                <a:lnTo>
                  <a:pt x="225" y="588"/>
                </a:lnTo>
                <a:lnTo>
                  <a:pt x="225" y="587"/>
                </a:lnTo>
                <a:lnTo>
                  <a:pt x="225" y="586"/>
                </a:lnTo>
                <a:lnTo>
                  <a:pt x="225" y="586"/>
                </a:lnTo>
                <a:lnTo>
                  <a:pt x="225" y="586"/>
                </a:lnTo>
                <a:lnTo>
                  <a:pt x="224" y="586"/>
                </a:lnTo>
                <a:lnTo>
                  <a:pt x="223" y="586"/>
                </a:lnTo>
                <a:lnTo>
                  <a:pt x="223" y="586"/>
                </a:lnTo>
                <a:lnTo>
                  <a:pt x="221" y="586"/>
                </a:lnTo>
                <a:lnTo>
                  <a:pt x="220" y="586"/>
                </a:lnTo>
                <a:lnTo>
                  <a:pt x="220" y="586"/>
                </a:lnTo>
                <a:lnTo>
                  <a:pt x="219" y="586"/>
                </a:lnTo>
                <a:lnTo>
                  <a:pt x="219" y="586"/>
                </a:lnTo>
                <a:lnTo>
                  <a:pt x="218" y="587"/>
                </a:lnTo>
                <a:lnTo>
                  <a:pt x="218" y="588"/>
                </a:lnTo>
                <a:lnTo>
                  <a:pt x="218" y="589"/>
                </a:lnTo>
                <a:lnTo>
                  <a:pt x="216" y="589"/>
                </a:lnTo>
                <a:lnTo>
                  <a:pt x="216" y="591"/>
                </a:lnTo>
                <a:lnTo>
                  <a:pt x="216" y="592"/>
                </a:lnTo>
                <a:lnTo>
                  <a:pt x="216" y="592"/>
                </a:lnTo>
                <a:lnTo>
                  <a:pt x="216" y="593"/>
                </a:lnTo>
                <a:lnTo>
                  <a:pt x="216" y="594"/>
                </a:lnTo>
                <a:lnTo>
                  <a:pt x="216" y="594"/>
                </a:lnTo>
                <a:lnTo>
                  <a:pt x="219" y="594"/>
                </a:lnTo>
                <a:lnTo>
                  <a:pt x="220" y="594"/>
                </a:lnTo>
                <a:lnTo>
                  <a:pt x="220" y="594"/>
                </a:lnTo>
                <a:lnTo>
                  <a:pt x="220" y="593"/>
                </a:lnTo>
                <a:lnTo>
                  <a:pt x="220" y="592"/>
                </a:lnTo>
                <a:lnTo>
                  <a:pt x="220" y="592"/>
                </a:lnTo>
                <a:lnTo>
                  <a:pt x="221" y="592"/>
                </a:lnTo>
                <a:lnTo>
                  <a:pt x="221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4"/>
                </a:lnTo>
                <a:lnTo>
                  <a:pt x="224" y="594"/>
                </a:lnTo>
                <a:lnTo>
                  <a:pt x="225" y="593"/>
                </a:lnTo>
                <a:lnTo>
                  <a:pt x="225" y="594"/>
                </a:lnTo>
                <a:lnTo>
                  <a:pt x="225" y="594"/>
                </a:lnTo>
                <a:lnTo>
                  <a:pt x="225" y="596"/>
                </a:lnTo>
                <a:lnTo>
                  <a:pt x="225" y="597"/>
                </a:lnTo>
                <a:lnTo>
                  <a:pt x="225" y="597"/>
                </a:lnTo>
                <a:lnTo>
                  <a:pt x="225" y="598"/>
                </a:lnTo>
                <a:lnTo>
                  <a:pt x="225" y="599"/>
                </a:lnTo>
                <a:lnTo>
                  <a:pt x="225" y="599"/>
                </a:lnTo>
                <a:lnTo>
                  <a:pt x="226" y="601"/>
                </a:lnTo>
                <a:lnTo>
                  <a:pt x="226" y="602"/>
                </a:lnTo>
                <a:lnTo>
                  <a:pt x="225" y="602"/>
                </a:lnTo>
                <a:lnTo>
                  <a:pt x="224" y="602"/>
                </a:lnTo>
                <a:lnTo>
                  <a:pt x="223" y="602"/>
                </a:lnTo>
                <a:lnTo>
                  <a:pt x="223" y="601"/>
                </a:lnTo>
                <a:lnTo>
                  <a:pt x="223" y="599"/>
                </a:lnTo>
                <a:lnTo>
                  <a:pt x="223" y="599"/>
                </a:lnTo>
                <a:lnTo>
                  <a:pt x="223" y="598"/>
                </a:lnTo>
                <a:lnTo>
                  <a:pt x="221" y="599"/>
                </a:lnTo>
                <a:lnTo>
                  <a:pt x="220" y="599"/>
                </a:lnTo>
                <a:lnTo>
                  <a:pt x="220" y="598"/>
                </a:lnTo>
                <a:lnTo>
                  <a:pt x="220" y="597"/>
                </a:lnTo>
                <a:lnTo>
                  <a:pt x="220" y="597"/>
                </a:lnTo>
                <a:lnTo>
                  <a:pt x="220" y="597"/>
                </a:lnTo>
                <a:lnTo>
                  <a:pt x="219" y="597"/>
                </a:lnTo>
                <a:lnTo>
                  <a:pt x="219" y="598"/>
                </a:lnTo>
                <a:lnTo>
                  <a:pt x="219" y="599"/>
                </a:lnTo>
                <a:lnTo>
                  <a:pt x="219" y="599"/>
                </a:lnTo>
                <a:lnTo>
                  <a:pt x="220" y="601"/>
                </a:lnTo>
                <a:lnTo>
                  <a:pt x="220" y="602"/>
                </a:lnTo>
                <a:lnTo>
                  <a:pt x="220" y="602"/>
                </a:lnTo>
                <a:lnTo>
                  <a:pt x="220" y="603"/>
                </a:lnTo>
                <a:lnTo>
                  <a:pt x="220" y="604"/>
                </a:lnTo>
                <a:lnTo>
                  <a:pt x="220" y="604"/>
                </a:lnTo>
                <a:lnTo>
                  <a:pt x="220" y="604"/>
                </a:lnTo>
                <a:lnTo>
                  <a:pt x="220" y="606"/>
                </a:lnTo>
                <a:lnTo>
                  <a:pt x="221" y="606"/>
                </a:lnTo>
                <a:lnTo>
                  <a:pt x="223" y="607"/>
                </a:lnTo>
                <a:lnTo>
                  <a:pt x="221" y="607"/>
                </a:lnTo>
                <a:lnTo>
                  <a:pt x="221" y="608"/>
                </a:lnTo>
                <a:lnTo>
                  <a:pt x="220" y="608"/>
                </a:lnTo>
                <a:lnTo>
                  <a:pt x="220" y="610"/>
                </a:lnTo>
                <a:lnTo>
                  <a:pt x="219" y="610"/>
                </a:lnTo>
                <a:lnTo>
                  <a:pt x="219" y="610"/>
                </a:lnTo>
                <a:lnTo>
                  <a:pt x="219" y="611"/>
                </a:lnTo>
                <a:lnTo>
                  <a:pt x="218" y="611"/>
                </a:lnTo>
                <a:lnTo>
                  <a:pt x="218" y="612"/>
                </a:lnTo>
                <a:lnTo>
                  <a:pt x="216" y="612"/>
                </a:lnTo>
                <a:lnTo>
                  <a:pt x="216" y="611"/>
                </a:lnTo>
                <a:lnTo>
                  <a:pt x="216" y="611"/>
                </a:lnTo>
                <a:lnTo>
                  <a:pt x="216" y="610"/>
                </a:lnTo>
                <a:lnTo>
                  <a:pt x="216" y="608"/>
                </a:lnTo>
                <a:lnTo>
                  <a:pt x="216" y="608"/>
                </a:lnTo>
                <a:lnTo>
                  <a:pt x="216" y="607"/>
                </a:lnTo>
                <a:lnTo>
                  <a:pt x="216" y="607"/>
                </a:lnTo>
                <a:lnTo>
                  <a:pt x="215" y="607"/>
                </a:lnTo>
                <a:lnTo>
                  <a:pt x="214" y="607"/>
                </a:lnTo>
                <a:lnTo>
                  <a:pt x="213" y="607"/>
                </a:lnTo>
                <a:lnTo>
                  <a:pt x="213" y="608"/>
                </a:lnTo>
                <a:lnTo>
                  <a:pt x="214" y="608"/>
                </a:lnTo>
                <a:lnTo>
                  <a:pt x="214" y="608"/>
                </a:lnTo>
                <a:lnTo>
                  <a:pt x="215" y="610"/>
                </a:lnTo>
                <a:lnTo>
                  <a:pt x="215" y="611"/>
                </a:lnTo>
                <a:lnTo>
                  <a:pt x="215" y="611"/>
                </a:lnTo>
                <a:lnTo>
                  <a:pt x="214" y="612"/>
                </a:lnTo>
                <a:lnTo>
                  <a:pt x="214" y="612"/>
                </a:lnTo>
                <a:lnTo>
                  <a:pt x="214" y="611"/>
                </a:lnTo>
                <a:lnTo>
                  <a:pt x="213" y="611"/>
                </a:lnTo>
                <a:lnTo>
                  <a:pt x="213" y="610"/>
                </a:lnTo>
                <a:lnTo>
                  <a:pt x="213" y="610"/>
                </a:lnTo>
                <a:lnTo>
                  <a:pt x="213" y="611"/>
                </a:lnTo>
                <a:lnTo>
                  <a:pt x="211" y="611"/>
                </a:lnTo>
                <a:lnTo>
                  <a:pt x="211" y="612"/>
                </a:lnTo>
                <a:lnTo>
                  <a:pt x="211" y="612"/>
                </a:lnTo>
                <a:lnTo>
                  <a:pt x="210" y="611"/>
                </a:lnTo>
                <a:lnTo>
                  <a:pt x="210" y="611"/>
                </a:lnTo>
                <a:lnTo>
                  <a:pt x="210" y="610"/>
                </a:lnTo>
                <a:lnTo>
                  <a:pt x="210" y="608"/>
                </a:lnTo>
                <a:lnTo>
                  <a:pt x="210" y="608"/>
                </a:lnTo>
                <a:lnTo>
                  <a:pt x="210" y="607"/>
                </a:lnTo>
                <a:lnTo>
                  <a:pt x="209" y="607"/>
                </a:lnTo>
                <a:lnTo>
                  <a:pt x="209" y="607"/>
                </a:lnTo>
                <a:lnTo>
                  <a:pt x="208" y="607"/>
                </a:lnTo>
                <a:lnTo>
                  <a:pt x="206" y="607"/>
                </a:lnTo>
                <a:lnTo>
                  <a:pt x="208" y="608"/>
                </a:lnTo>
                <a:lnTo>
                  <a:pt x="208" y="608"/>
                </a:lnTo>
                <a:lnTo>
                  <a:pt x="208" y="610"/>
                </a:lnTo>
                <a:lnTo>
                  <a:pt x="208" y="610"/>
                </a:lnTo>
                <a:lnTo>
                  <a:pt x="208" y="611"/>
                </a:lnTo>
                <a:lnTo>
                  <a:pt x="206" y="611"/>
                </a:lnTo>
                <a:lnTo>
                  <a:pt x="206" y="612"/>
                </a:lnTo>
                <a:lnTo>
                  <a:pt x="206" y="612"/>
                </a:lnTo>
                <a:lnTo>
                  <a:pt x="205" y="612"/>
                </a:lnTo>
                <a:lnTo>
                  <a:pt x="204" y="612"/>
                </a:lnTo>
                <a:lnTo>
                  <a:pt x="204" y="612"/>
                </a:lnTo>
                <a:lnTo>
                  <a:pt x="202" y="612"/>
                </a:lnTo>
                <a:lnTo>
                  <a:pt x="202" y="611"/>
                </a:lnTo>
                <a:lnTo>
                  <a:pt x="202" y="611"/>
                </a:lnTo>
                <a:lnTo>
                  <a:pt x="202" y="610"/>
                </a:lnTo>
                <a:lnTo>
                  <a:pt x="201" y="610"/>
                </a:lnTo>
                <a:lnTo>
                  <a:pt x="201" y="608"/>
                </a:lnTo>
                <a:lnTo>
                  <a:pt x="201" y="608"/>
                </a:lnTo>
                <a:lnTo>
                  <a:pt x="201" y="607"/>
                </a:lnTo>
                <a:lnTo>
                  <a:pt x="202" y="607"/>
                </a:lnTo>
                <a:lnTo>
                  <a:pt x="202" y="606"/>
                </a:lnTo>
                <a:lnTo>
                  <a:pt x="201" y="604"/>
                </a:lnTo>
                <a:lnTo>
                  <a:pt x="201" y="604"/>
                </a:lnTo>
                <a:lnTo>
                  <a:pt x="201" y="604"/>
                </a:lnTo>
                <a:lnTo>
                  <a:pt x="200" y="604"/>
                </a:lnTo>
                <a:lnTo>
                  <a:pt x="199" y="604"/>
                </a:lnTo>
                <a:lnTo>
                  <a:pt x="197" y="603"/>
                </a:lnTo>
                <a:lnTo>
                  <a:pt x="197" y="602"/>
                </a:lnTo>
                <a:lnTo>
                  <a:pt x="197" y="602"/>
                </a:lnTo>
                <a:lnTo>
                  <a:pt x="197" y="602"/>
                </a:lnTo>
                <a:lnTo>
                  <a:pt x="197" y="603"/>
                </a:lnTo>
                <a:lnTo>
                  <a:pt x="197" y="604"/>
                </a:lnTo>
                <a:lnTo>
                  <a:pt x="197" y="604"/>
                </a:lnTo>
                <a:lnTo>
                  <a:pt x="197" y="606"/>
                </a:lnTo>
                <a:lnTo>
                  <a:pt x="197" y="607"/>
                </a:lnTo>
                <a:lnTo>
                  <a:pt x="196" y="607"/>
                </a:lnTo>
                <a:lnTo>
                  <a:pt x="195" y="607"/>
                </a:lnTo>
                <a:lnTo>
                  <a:pt x="195" y="607"/>
                </a:lnTo>
                <a:lnTo>
                  <a:pt x="195" y="608"/>
                </a:lnTo>
                <a:lnTo>
                  <a:pt x="194" y="608"/>
                </a:lnTo>
                <a:lnTo>
                  <a:pt x="194" y="610"/>
                </a:lnTo>
                <a:lnTo>
                  <a:pt x="194" y="610"/>
                </a:lnTo>
                <a:lnTo>
                  <a:pt x="192" y="610"/>
                </a:lnTo>
                <a:lnTo>
                  <a:pt x="192" y="608"/>
                </a:lnTo>
                <a:lnTo>
                  <a:pt x="192" y="607"/>
                </a:lnTo>
                <a:lnTo>
                  <a:pt x="192" y="606"/>
                </a:lnTo>
                <a:lnTo>
                  <a:pt x="192" y="604"/>
                </a:lnTo>
                <a:lnTo>
                  <a:pt x="192" y="604"/>
                </a:lnTo>
                <a:lnTo>
                  <a:pt x="192" y="604"/>
                </a:lnTo>
                <a:lnTo>
                  <a:pt x="192" y="603"/>
                </a:lnTo>
                <a:lnTo>
                  <a:pt x="192" y="602"/>
                </a:lnTo>
                <a:lnTo>
                  <a:pt x="192" y="602"/>
                </a:lnTo>
                <a:lnTo>
                  <a:pt x="194" y="602"/>
                </a:lnTo>
                <a:lnTo>
                  <a:pt x="195" y="602"/>
                </a:lnTo>
                <a:lnTo>
                  <a:pt x="195" y="602"/>
                </a:lnTo>
                <a:lnTo>
                  <a:pt x="196" y="602"/>
                </a:lnTo>
                <a:lnTo>
                  <a:pt x="197" y="602"/>
                </a:lnTo>
                <a:lnTo>
                  <a:pt x="197" y="601"/>
                </a:lnTo>
                <a:lnTo>
                  <a:pt x="197" y="599"/>
                </a:lnTo>
                <a:lnTo>
                  <a:pt x="196" y="599"/>
                </a:lnTo>
                <a:lnTo>
                  <a:pt x="195" y="599"/>
                </a:lnTo>
                <a:lnTo>
                  <a:pt x="195" y="598"/>
                </a:lnTo>
                <a:lnTo>
                  <a:pt x="195" y="597"/>
                </a:lnTo>
                <a:lnTo>
                  <a:pt x="195" y="597"/>
                </a:lnTo>
                <a:lnTo>
                  <a:pt x="194" y="597"/>
                </a:lnTo>
                <a:lnTo>
                  <a:pt x="192" y="597"/>
                </a:lnTo>
                <a:lnTo>
                  <a:pt x="192" y="597"/>
                </a:lnTo>
                <a:lnTo>
                  <a:pt x="192" y="597"/>
                </a:lnTo>
                <a:lnTo>
                  <a:pt x="191" y="596"/>
                </a:lnTo>
                <a:lnTo>
                  <a:pt x="191" y="594"/>
                </a:lnTo>
                <a:lnTo>
                  <a:pt x="191" y="594"/>
                </a:lnTo>
                <a:lnTo>
                  <a:pt x="190" y="594"/>
                </a:lnTo>
                <a:lnTo>
                  <a:pt x="190" y="593"/>
                </a:lnTo>
                <a:lnTo>
                  <a:pt x="190" y="592"/>
                </a:lnTo>
                <a:lnTo>
                  <a:pt x="189" y="592"/>
                </a:lnTo>
                <a:lnTo>
                  <a:pt x="189" y="592"/>
                </a:lnTo>
                <a:lnTo>
                  <a:pt x="189" y="593"/>
                </a:lnTo>
                <a:lnTo>
                  <a:pt x="189" y="594"/>
                </a:lnTo>
                <a:lnTo>
                  <a:pt x="187" y="594"/>
                </a:lnTo>
                <a:lnTo>
                  <a:pt x="187" y="594"/>
                </a:lnTo>
                <a:lnTo>
                  <a:pt x="187" y="596"/>
                </a:lnTo>
                <a:lnTo>
                  <a:pt x="187" y="597"/>
                </a:lnTo>
                <a:lnTo>
                  <a:pt x="187" y="597"/>
                </a:lnTo>
                <a:lnTo>
                  <a:pt x="189" y="597"/>
                </a:lnTo>
                <a:lnTo>
                  <a:pt x="190" y="597"/>
                </a:lnTo>
                <a:lnTo>
                  <a:pt x="190" y="597"/>
                </a:lnTo>
                <a:lnTo>
                  <a:pt x="190" y="597"/>
                </a:lnTo>
                <a:lnTo>
                  <a:pt x="190" y="598"/>
                </a:lnTo>
                <a:lnTo>
                  <a:pt x="190" y="599"/>
                </a:lnTo>
                <a:lnTo>
                  <a:pt x="190" y="601"/>
                </a:lnTo>
                <a:lnTo>
                  <a:pt x="190" y="602"/>
                </a:lnTo>
                <a:lnTo>
                  <a:pt x="190" y="602"/>
                </a:lnTo>
                <a:lnTo>
                  <a:pt x="190" y="602"/>
                </a:lnTo>
                <a:lnTo>
                  <a:pt x="189" y="602"/>
                </a:lnTo>
                <a:lnTo>
                  <a:pt x="187" y="602"/>
                </a:lnTo>
                <a:lnTo>
                  <a:pt x="187" y="602"/>
                </a:lnTo>
                <a:lnTo>
                  <a:pt x="187" y="601"/>
                </a:lnTo>
                <a:lnTo>
                  <a:pt x="187" y="599"/>
                </a:lnTo>
                <a:lnTo>
                  <a:pt x="186" y="599"/>
                </a:lnTo>
                <a:lnTo>
                  <a:pt x="185" y="599"/>
                </a:lnTo>
                <a:lnTo>
                  <a:pt x="185" y="599"/>
                </a:lnTo>
                <a:lnTo>
                  <a:pt x="184" y="599"/>
                </a:lnTo>
                <a:lnTo>
                  <a:pt x="182" y="599"/>
                </a:lnTo>
                <a:lnTo>
                  <a:pt x="182" y="599"/>
                </a:lnTo>
                <a:lnTo>
                  <a:pt x="182" y="601"/>
                </a:lnTo>
                <a:lnTo>
                  <a:pt x="182" y="602"/>
                </a:lnTo>
                <a:lnTo>
                  <a:pt x="181" y="602"/>
                </a:lnTo>
                <a:lnTo>
                  <a:pt x="180" y="602"/>
                </a:lnTo>
                <a:lnTo>
                  <a:pt x="180" y="603"/>
                </a:lnTo>
                <a:lnTo>
                  <a:pt x="180" y="604"/>
                </a:lnTo>
                <a:lnTo>
                  <a:pt x="180" y="604"/>
                </a:lnTo>
                <a:lnTo>
                  <a:pt x="179" y="606"/>
                </a:lnTo>
                <a:lnTo>
                  <a:pt x="179" y="607"/>
                </a:lnTo>
                <a:lnTo>
                  <a:pt x="179" y="608"/>
                </a:lnTo>
                <a:lnTo>
                  <a:pt x="179" y="608"/>
                </a:lnTo>
                <a:lnTo>
                  <a:pt x="177" y="608"/>
                </a:lnTo>
                <a:lnTo>
                  <a:pt x="176" y="607"/>
                </a:lnTo>
                <a:lnTo>
                  <a:pt x="176" y="606"/>
                </a:lnTo>
                <a:lnTo>
                  <a:pt x="176" y="604"/>
                </a:lnTo>
                <a:lnTo>
                  <a:pt x="176" y="604"/>
                </a:lnTo>
                <a:lnTo>
                  <a:pt x="176" y="603"/>
                </a:lnTo>
                <a:lnTo>
                  <a:pt x="176" y="602"/>
                </a:lnTo>
                <a:lnTo>
                  <a:pt x="176" y="602"/>
                </a:lnTo>
                <a:lnTo>
                  <a:pt x="176" y="602"/>
                </a:lnTo>
                <a:lnTo>
                  <a:pt x="177" y="602"/>
                </a:lnTo>
                <a:lnTo>
                  <a:pt x="177" y="601"/>
                </a:lnTo>
                <a:lnTo>
                  <a:pt x="179" y="599"/>
                </a:lnTo>
                <a:lnTo>
                  <a:pt x="179" y="599"/>
                </a:lnTo>
                <a:lnTo>
                  <a:pt x="177" y="598"/>
                </a:lnTo>
                <a:lnTo>
                  <a:pt x="177" y="597"/>
                </a:lnTo>
                <a:lnTo>
                  <a:pt x="176" y="597"/>
                </a:lnTo>
                <a:lnTo>
                  <a:pt x="177" y="597"/>
                </a:lnTo>
                <a:lnTo>
                  <a:pt x="179" y="597"/>
                </a:lnTo>
                <a:lnTo>
                  <a:pt x="179" y="597"/>
                </a:lnTo>
                <a:lnTo>
                  <a:pt x="179" y="596"/>
                </a:lnTo>
                <a:lnTo>
                  <a:pt x="179" y="594"/>
                </a:lnTo>
                <a:lnTo>
                  <a:pt x="180" y="594"/>
                </a:lnTo>
                <a:lnTo>
                  <a:pt x="181" y="594"/>
                </a:lnTo>
                <a:lnTo>
                  <a:pt x="182" y="594"/>
                </a:lnTo>
                <a:lnTo>
                  <a:pt x="182" y="594"/>
                </a:lnTo>
                <a:lnTo>
                  <a:pt x="182" y="594"/>
                </a:lnTo>
                <a:lnTo>
                  <a:pt x="185" y="594"/>
                </a:lnTo>
                <a:lnTo>
                  <a:pt x="185" y="594"/>
                </a:lnTo>
                <a:lnTo>
                  <a:pt x="185" y="593"/>
                </a:lnTo>
                <a:lnTo>
                  <a:pt x="185" y="592"/>
                </a:lnTo>
                <a:lnTo>
                  <a:pt x="185" y="592"/>
                </a:lnTo>
                <a:lnTo>
                  <a:pt x="185" y="592"/>
                </a:lnTo>
                <a:lnTo>
                  <a:pt x="185" y="591"/>
                </a:lnTo>
                <a:lnTo>
                  <a:pt x="185" y="589"/>
                </a:lnTo>
                <a:lnTo>
                  <a:pt x="185" y="589"/>
                </a:lnTo>
                <a:lnTo>
                  <a:pt x="185" y="588"/>
                </a:lnTo>
                <a:lnTo>
                  <a:pt x="185" y="587"/>
                </a:lnTo>
                <a:lnTo>
                  <a:pt x="185" y="586"/>
                </a:lnTo>
                <a:lnTo>
                  <a:pt x="185" y="586"/>
                </a:lnTo>
                <a:lnTo>
                  <a:pt x="185" y="584"/>
                </a:lnTo>
                <a:lnTo>
                  <a:pt x="185" y="583"/>
                </a:lnTo>
                <a:lnTo>
                  <a:pt x="185" y="584"/>
                </a:lnTo>
                <a:lnTo>
                  <a:pt x="185" y="586"/>
                </a:lnTo>
                <a:lnTo>
                  <a:pt x="184" y="586"/>
                </a:lnTo>
                <a:lnTo>
                  <a:pt x="184" y="586"/>
                </a:lnTo>
                <a:lnTo>
                  <a:pt x="182" y="586"/>
                </a:lnTo>
                <a:lnTo>
                  <a:pt x="182" y="586"/>
                </a:lnTo>
                <a:lnTo>
                  <a:pt x="182" y="584"/>
                </a:lnTo>
                <a:lnTo>
                  <a:pt x="181" y="583"/>
                </a:lnTo>
                <a:lnTo>
                  <a:pt x="181" y="586"/>
                </a:lnTo>
                <a:lnTo>
                  <a:pt x="181" y="586"/>
                </a:lnTo>
                <a:lnTo>
                  <a:pt x="180" y="587"/>
                </a:lnTo>
                <a:lnTo>
                  <a:pt x="179" y="586"/>
                </a:lnTo>
                <a:lnTo>
                  <a:pt x="179" y="586"/>
                </a:lnTo>
                <a:lnTo>
                  <a:pt x="177" y="586"/>
                </a:lnTo>
                <a:lnTo>
                  <a:pt x="176" y="586"/>
                </a:lnTo>
                <a:lnTo>
                  <a:pt x="176" y="586"/>
                </a:lnTo>
                <a:lnTo>
                  <a:pt x="176" y="587"/>
                </a:lnTo>
                <a:lnTo>
                  <a:pt x="176" y="588"/>
                </a:lnTo>
                <a:lnTo>
                  <a:pt x="176" y="589"/>
                </a:lnTo>
                <a:lnTo>
                  <a:pt x="176" y="589"/>
                </a:lnTo>
                <a:lnTo>
                  <a:pt x="176" y="591"/>
                </a:lnTo>
                <a:lnTo>
                  <a:pt x="176" y="592"/>
                </a:lnTo>
                <a:lnTo>
                  <a:pt x="176" y="592"/>
                </a:lnTo>
                <a:lnTo>
                  <a:pt x="176" y="592"/>
                </a:lnTo>
                <a:lnTo>
                  <a:pt x="176" y="593"/>
                </a:lnTo>
                <a:lnTo>
                  <a:pt x="175" y="594"/>
                </a:lnTo>
                <a:lnTo>
                  <a:pt x="175" y="594"/>
                </a:lnTo>
                <a:lnTo>
                  <a:pt x="175" y="596"/>
                </a:lnTo>
                <a:lnTo>
                  <a:pt x="175" y="597"/>
                </a:lnTo>
                <a:lnTo>
                  <a:pt x="174" y="597"/>
                </a:lnTo>
                <a:lnTo>
                  <a:pt x="174" y="597"/>
                </a:lnTo>
                <a:lnTo>
                  <a:pt x="172" y="597"/>
                </a:lnTo>
                <a:lnTo>
                  <a:pt x="171" y="597"/>
                </a:lnTo>
                <a:lnTo>
                  <a:pt x="171" y="597"/>
                </a:lnTo>
                <a:lnTo>
                  <a:pt x="171" y="596"/>
                </a:lnTo>
                <a:lnTo>
                  <a:pt x="171" y="594"/>
                </a:lnTo>
                <a:lnTo>
                  <a:pt x="171" y="594"/>
                </a:lnTo>
                <a:lnTo>
                  <a:pt x="171" y="594"/>
                </a:lnTo>
                <a:lnTo>
                  <a:pt x="171" y="593"/>
                </a:lnTo>
                <a:lnTo>
                  <a:pt x="171" y="592"/>
                </a:lnTo>
                <a:lnTo>
                  <a:pt x="171" y="592"/>
                </a:lnTo>
                <a:lnTo>
                  <a:pt x="171" y="592"/>
                </a:lnTo>
                <a:lnTo>
                  <a:pt x="171" y="591"/>
                </a:lnTo>
                <a:lnTo>
                  <a:pt x="171" y="589"/>
                </a:lnTo>
                <a:lnTo>
                  <a:pt x="171" y="589"/>
                </a:lnTo>
                <a:lnTo>
                  <a:pt x="170" y="589"/>
                </a:lnTo>
                <a:lnTo>
                  <a:pt x="171" y="589"/>
                </a:lnTo>
                <a:lnTo>
                  <a:pt x="171" y="588"/>
                </a:lnTo>
                <a:lnTo>
                  <a:pt x="171" y="587"/>
                </a:lnTo>
                <a:lnTo>
                  <a:pt x="171" y="586"/>
                </a:lnTo>
                <a:lnTo>
                  <a:pt x="172" y="587"/>
                </a:lnTo>
                <a:lnTo>
                  <a:pt x="174" y="587"/>
                </a:lnTo>
                <a:lnTo>
                  <a:pt x="174" y="586"/>
                </a:lnTo>
                <a:lnTo>
                  <a:pt x="174" y="586"/>
                </a:lnTo>
                <a:lnTo>
                  <a:pt x="174" y="584"/>
                </a:lnTo>
                <a:lnTo>
                  <a:pt x="174" y="584"/>
                </a:lnTo>
                <a:lnTo>
                  <a:pt x="174" y="583"/>
                </a:lnTo>
                <a:lnTo>
                  <a:pt x="175" y="583"/>
                </a:lnTo>
                <a:lnTo>
                  <a:pt x="175" y="582"/>
                </a:lnTo>
                <a:lnTo>
                  <a:pt x="176" y="582"/>
                </a:lnTo>
                <a:lnTo>
                  <a:pt x="176" y="581"/>
                </a:lnTo>
                <a:lnTo>
                  <a:pt x="176" y="581"/>
                </a:lnTo>
                <a:lnTo>
                  <a:pt x="177" y="582"/>
                </a:lnTo>
                <a:lnTo>
                  <a:pt x="179" y="581"/>
                </a:lnTo>
                <a:lnTo>
                  <a:pt x="179" y="581"/>
                </a:lnTo>
                <a:lnTo>
                  <a:pt x="179" y="579"/>
                </a:lnTo>
                <a:lnTo>
                  <a:pt x="180" y="578"/>
                </a:lnTo>
                <a:lnTo>
                  <a:pt x="181" y="578"/>
                </a:lnTo>
                <a:lnTo>
                  <a:pt x="182" y="578"/>
                </a:lnTo>
                <a:lnTo>
                  <a:pt x="182" y="578"/>
                </a:lnTo>
                <a:lnTo>
                  <a:pt x="184" y="578"/>
                </a:lnTo>
                <a:lnTo>
                  <a:pt x="185" y="578"/>
                </a:lnTo>
                <a:lnTo>
                  <a:pt x="185" y="578"/>
                </a:lnTo>
                <a:lnTo>
                  <a:pt x="185" y="579"/>
                </a:lnTo>
                <a:lnTo>
                  <a:pt x="184" y="581"/>
                </a:lnTo>
                <a:lnTo>
                  <a:pt x="184" y="581"/>
                </a:lnTo>
                <a:lnTo>
                  <a:pt x="182" y="581"/>
                </a:lnTo>
                <a:lnTo>
                  <a:pt x="182" y="581"/>
                </a:lnTo>
                <a:lnTo>
                  <a:pt x="181" y="581"/>
                </a:lnTo>
                <a:lnTo>
                  <a:pt x="180" y="581"/>
                </a:lnTo>
                <a:lnTo>
                  <a:pt x="179" y="581"/>
                </a:lnTo>
                <a:lnTo>
                  <a:pt x="179" y="582"/>
                </a:lnTo>
                <a:lnTo>
                  <a:pt x="179" y="583"/>
                </a:lnTo>
                <a:lnTo>
                  <a:pt x="182" y="583"/>
                </a:lnTo>
                <a:lnTo>
                  <a:pt x="182" y="583"/>
                </a:lnTo>
                <a:lnTo>
                  <a:pt x="185" y="581"/>
                </a:lnTo>
                <a:lnTo>
                  <a:pt x="186" y="581"/>
                </a:lnTo>
                <a:lnTo>
                  <a:pt x="187" y="581"/>
                </a:lnTo>
                <a:lnTo>
                  <a:pt x="187" y="581"/>
                </a:lnTo>
                <a:lnTo>
                  <a:pt x="187" y="581"/>
                </a:lnTo>
                <a:lnTo>
                  <a:pt x="187" y="581"/>
                </a:lnTo>
                <a:lnTo>
                  <a:pt x="187" y="579"/>
                </a:lnTo>
                <a:lnTo>
                  <a:pt x="187" y="578"/>
                </a:lnTo>
                <a:lnTo>
                  <a:pt x="186" y="578"/>
                </a:lnTo>
                <a:lnTo>
                  <a:pt x="187" y="578"/>
                </a:lnTo>
                <a:lnTo>
                  <a:pt x="187" y="577"/>
                </a:lnTo>
                <a:lnTo>
                  <a:pt x="187" y="576"/>
                </a:lnTo>
                <a:lnTo>
                  <a:pt x="186" y="576"/>
                </a:lnTo>
                <a:lnTo>
                  <a:pt x="186" y="576"/>
                </a:lnTo>
                <a:lnTo>
                  <a:pt x="186" y="576"/>
                </a:lnTo>
                <a:lnTo>
                  <a:pt x="185" y="574"/>
                </a:lnTo>
                <a:lnTo>
                  <a:pt x="185" y="573"/>
                </a:lnTo>
                <a:lnTo>
                  <a:pt x="185" y="573"/>
                </a:lnTo>
                <a:lnTo>
                  <a:pt x="184" y="574"/>
                </a:lnTo>
                <a:lnTo>
                  <a:pt x="184" y="576"/>
                </a:lnTo>
                <a:lnTo>
                  <a:pt x="184" y="576"/>
                </a:lnTo>
                <a:lnTo>
                  <a:pt x="182" y="576"/>
                </a:lnTo>
                <a:lnTo>
                  <a:pt x="182" y="576"/>
                </a:lnTo>
                <a:lnTo>
                  <a:pt x="182" y="576"/>
                </a:lnTo>
                <a:lnTo>
                  <a:pt x="182" y="574"/>
                </a:lnTo>
                <a:lnTo>
                  <a:pt x="181" y="573"/>
                </a:lnTo>
                <a:lnTo>
                  <a:pt x="182" y="573"/>
                </a:lnTo>
                <a:lnTo>
                  <a:pt x="182" y="573"/>
                </a:lnTo>
                <a:lnTo>
                  <a:pt x="182" y="573"/>
                </a:lnTo>
                <a:lnTo>
                  <a:pt x="184" y="572"/>
                </a:lnTo>
                <a:lnTo>
                  <a:pt x="184" y="570"/>
                </a:lnTo>
                <a:lnTo>
                  <a:pt x="182" y="570"/>
                </a:lnTo>
                <a:lnTo>
                  <a:pt x="182" y="569"/>
                </a:lnTo>
                <a:lnTo>
                  <a:pt x="182" y="569"/>
                </a:lnTo>
                <a:lnTo>
                  <a:pt x="182" y="568"/>
                </a:lnTo>
                <a:lnTo>
                  <a:pt x="184" y="568"/>
                </a:lnTo>
                <a:lnTo>
                  <a:pt x="184" y="568"/>
                </a:lnTo>
                <a:lnTo>
                  <a:pt x="184" y="567"/>
                </a:lnTo>
                <a:lnTo>
                  <a:pt x="182" y="567"/>
                </a:lnTo>
                <a:lnTo>
                  <a:pt x="182" y="565"/>
                </a:lnTo>
                <a:lnTo>
                  <a:pt x="182" y="565"/>
                </a:lnTo>
                <a:lnTo>
                  <a:pt x="182" y="564"/>
                </a:lnTo>
                <a:lnTo>
                  <a:pt x="182" y="564"/>
                </a:lnTo>
                <a:lnTo>
                  <a:pt x="182" y="563"/>
                </a:lnTo>
                <a:lnTo>
                  <a:pt x="182" y="563"/>
                </a:lnTo>
                <a:lnTo>
                  <a:pt x="184" y="563"/>
                </a:lnTo>
                <a:lnTo>
                  <a:pt x="185" y="563"/>
                </a:lnTo>
                <a:lnTo>
                  <a:pt x="185" y="562"/>
                </a:lnTo>
                <a:lnTo>
                  <a:pt x="185" y="562"/>
                </a:lnTo>
                <a:lnTo>
                  <a:pt x="185" y="560"/>
                </a:lnTo>
                <a:lnTo>
                  <a:pt x="184" y="560"/>
                </a:lnTo>
                <a:lnTo>
                  <a:pt x="182" y="560"/>
                </a:lnTo>
                <a:lnTo>
                  <a:pt x="182" y="560"/>
                </a:lnTo>
                <a:lnTo>
                  <a:pt x="181" y="560"/>
                </a:lnTo>
                <a:lnTo>
                  <a:pt x="180" y="560"/>
                </a:lnTo>
                <a:lnTo>
                  <a:pt x="179" y="560"/>
                </a:lnTo>
                <a:lnTo>
                  <a:pt x="179" y="560"/>
                </a:lnTo>
                <a:lnTo>
                  <a:pt x="177" y="560"/>
                </a:lnTo>
                <a:lnTo>
                  <a:pt x="177" y="562"/>
                </a:lnTo>
                <a:lnTo>
                  <a:pt x="177" y="562"/>
                </a:lnTo>
                <a:lnTo>
                  <a:pt x="177" y="563"/>
                </a:lnTo>
                <a:lnTo>
                  <a:pt x="177" y="564"/>
                </a:lnTo>
                <a:lnTo>
                  <a:pt x="177" y="564"/>
                </a:lnTo>
                <a:lnTo>
                  <a:pt x="177" y="565"/>
                </a:lnTo>
                <a:lnTo>
                  <a:pt x="177" y="565"/>
                </a:lnTo>
                <a:lnTo>
                  <a:pt x="176" y="565"/>
                </a:lnTo>
                <a:lnTo>
                  <a:pt x="176" y="565"/>
                </a:lnTo>
                <a:lnTo>
                  <a:pt x="174" y="565"/>
                </a:lnTo>
                <a:lnTo>
                  <a:pt x="174" y="565"/>
                </a:lnTo>
                <a:lnTo>
                  <a:pt x="174" y="567"/>
                </a:lnTo>
                <a:lnTo>
                  <a:pt x="175" y="567"/>
                </a:lnTo>
                <a:lnTo>
                  <a:pt x="175" y="568"/>
                </a:lnTo>
                <a:lnTo>
                  <a:pt x="176" y="569"/>
                </a:lnTo>
                <a:lnTo>
                  <a:pt x="176" y="570"/>
                </a:lnTo>
                <a:lnTo>
                  <a:pt x="175" y="570"/>
                </a:lnTo>
                <a:lnTo>
                  <a:pt x="175" y="572"/>
                </a:lnTo>
                <a:lnTo>
                  <a:pt x="175" y="573"/>
                </a:lnTo>
                <a:lnTo>
                  <a:pt x="174" y="573"/>
                </a:lnTo>
                <a:lnTo>
                  <a:pt x="174" y="574"/>
                </a:lnTo>
                <a:lnTo>
                  <a:pt x="174" y="576"/>
                </a:lnTo>
                <a:lnTo>
                  <a:pt x="174" y="576"/>
                </a:lnTo>
                <a:lnTo>
                  <a:pt x="172" y="576"/>
                </a:lnTo>
                <a:lnTo>
                  <a:pt x="172" y="576"/>
                </a:lnTo>
                <a:lnTo>
                  <a:pt x="171" y="576"/>
                </a:lnTo>
                <a:lnTo>
                  <a:pt x="171" y="574"/>
                </a:lnTo>
                <a:lnTo>
                  <a:pt x="171" y="573"/>
                </a:lnTo>
                <a:lnTo>
                  <a:pt x="172" y="573"/>
                </a:lnTo>
                <a:lnTo>
                  <a:pt x="174" y="573"/>
                </a:lnTo>
                <a:lnTo>
                  <a:pt x="174" y="573"/>
                </a:lnTo>
                <a:lnTo>
                  <a:pt x="174" y="572"/>
                </a:lnTo>
                <a:lnTo>
                  <a:pt x="172" y="570"/>
                </a:lnTo>
                <a:lnTo>
                  <a:pt x="171" y="570"/>
                </a:lnTo>
                <a:lnTo>
                  <a:pt x="171" y="570"/>
                </a:lnTo>
                <a:lnTo>
                  <a:pt x="171" y="570"/>
                </a:lnTo>
                <a:lnTo>
                  <a:pt x="170" y="570"/>
                </a:lnTo>
                <a:lnTo>
                  <a:pt x="170" y="569"/>
                </a:lnTo>
                <a:lnTo>
                  <a:pt x="168" y="568"/>
                </a:lnTo>
                <a:lnTo>
                  <a:pt x="168" y="568"/>
                </a:lnTo>
                <a:lnTo>
                  <a:pt x="167" y="568"/>
                </a:lnTo>
                <a:lnTo>
                  <a:pt x="166" y="569"/>
                </a:lnTo>
                <a:lnTo>
                  <a:pt x="166" y="570"/>
                </a:lnTo>
                <a:lnTo>
                  <a:pt x="166" y="570"/>
                </a:lnTo>
                <a:lnTo>
                  <a:pt x="166" y="572"/>
                </a:lnTo>
                <a:lnTo>
                  <a:pt x="166" y="570"/>
                </a:lnTo>
                <a:lnTo>
                  <a:pt x="165" y="570"/>
                </a:lnTo>
                <a:lnTo>
                  <a:pt x="165" y="569"/>
                </a:lnTo>
                <a:lnTo>
                  <a:pt x="163" y="568"/>
                </a:lnTo>
                <a:lnTo>
                  <a:pt x="163" y="568"/>
                </a:lnTo>
                <a:lnTo>
                  <a:pt x="163" y="567"/>
                </a:lnTo>
                <a:lnTo>
                  <a:pt x="163" y="567"/>
                </a:lnTo>
                <a:lnTo>
                  <a:pt x="162" y="567"/>
                </a:lnTo>
                <a:lnTo>
                  <a:pt x="162" y="567"/>
                </a:lnTo>
                <a:lnTo>
                  <a:pt x="162" y="567"/>
                </a:lnTo>
                <a:lnTo>
                  <a:pt x="162" y="568"/>
                </a:lnTo>
                <a:lnTo>
                  <a:pt x="163" y="569"/>
                </a:lnTo>
                <a:lnTo>
                  <a:pt x="163" y="570"/>
                </a:lnTo>
                <a:lnTo>
                  <a:pt x="163" y="570"/>
                </a:lnTo>
                <a:lnTo>
                  <a:pt x="163" y="572"/>
                </a:lnTo>
                <a:lnTo>
                  <a:pt x="163" y="573"/>
                </a:lnTo>
                <a:lnTo>
                  <a:pt x="163" y="573"/>
                </a:lnTo>
                <a:lnTo>
                  <a:pt x="165" y="574"/>
                </a:lnTo>
                <a:lnTo>
                  <a:pt x="166" y="574"/>
                </a:lnTo>
                <a:lnTo>
                  <a:pt x="166" y="574"/>
                </a:lnTo>
                <a:lnTo>
                  <a:pt x="167" y="574"/>
                </a:lnTo>
                <a:lnTo>
                  <a:pt x="168" y="573"/>
                </a:lnTo>
                <a:lnTo>
                  <a:pt x="168" y="573"/>
                </a:lnTo>
                <a:lnTo>
                  <a:pt x="170" y="573"/>
                </a:lnTo>
                <a:lnTo>
                  <a:pt x="171" y="573"/>
                </a:lnTo>
                <a:lnTo>
                  <a:pt x="171" y="574"/>
                </a:lnTo>
                <a:lnTo>
                  <a:pt x="171" y="576"/>
                </a:lnTo>
                <a:lnTo>
                  <a:pt x="171" y="576"/>
                </a:lnTo>
                <a:lnTo>
                  <a:pt x="171" y="577"/>
                </a:lnTo>
                <a:lnTo>
                  <a:pt x="170" y="577"/>
                </a:lnTo>
                <a:lnTo>
                  <a:pt x="168" y="577"/>
                </a:lnTo>
                <a:lnTo>
                  <a:pt x="168" y="577"/>
                </a:lnTo>
                <a:lnTo>
                  <a:pt x="167" y="577"/>
                </a:lnTo>
                <a:lnTo>
                  <a:pt x="166" y="577"/>
                </a:lnTo>
                <a:lnTo>
                  <a:pt x="166" y="577"/>
                </a:lnTo>
                <a:lnTo>
                  <a:pt x="165" y="577"/>
                </a:lnTo>
                <a:lnTo>
                  <a:pt x="163" y="577"/>
                </a:lnTo>
                <a:lnTo>
                  <a:pt x="163" y="578"/>
                </a:lnTo>
                <a:lnTo>
                  <a:pt x="163" y="578"/>
                </a:lnTo>
                <a:lnTo>
                  <a:pt x="163" y="579"/>
                </a:lnTo>
                <a:lnTo>
                  <a:pt x="165" y="579"/>
                </a:lnTo>
                <a:lnTo>
                  <a:pt x="166" y="579"/>
                </a:lnTo>
                <a:lnTo>
                  <a:pt x="166" y="581"/>
                </a:lnTo>
                <a:lnTo>
                  <a:pt x="165" y="581"/>
                </a:lnTo>
                <a:lnTo>
                  <a:pt x="165" y="582"/>
                </a:lnTo>
                <a:lnTo>
                  <a:pt x="166" y="582"/>
                </a:lnTo>
                <a:lnTo>
                  <a:pt x="166" y="583"/>
                </a:lnTo>
                <a:lnTo>
                  <a:pt x="166" y="583"/>
                </a:lnTo>
                <a:lnTo>
                  <a:pt x="166" y="584"/>
                </a:lnTo>
                <a:lnTo>
                  <a:pt x="165" y="584"/>
                </a:lnTo>
                <a:lnTo>
                  <a:pt x="163" y="584"/>
                </a:lnTo>
                <a:lnTo>
                  <a:pt x="163" y="584"/>
                </a:lnTo>
                <a:lnTo>
                  <a:pt x="162" y="584"/>
                </a:lnTo>
                <a:lnTo>
                  <a:pt x="161" y="584"/>
                </a:lnTo>
                <a:lnTo>
                  <a:pt x="161" y="583"/>
                </a:lnTo>
                <a:lnTo>
                  <a:pt x="160" y="583"/>
                </a:lnTo>
                <a:lnTo>
                  <a:pt x="160" y="582"/>
                </a:lnTo>
                <a:lnTo>
                  <a:pt x="160" y="582"/>
                </a:lnTo>
                <a:lnTo>
                  <a:pt x="160" y="582"/>
                </a:lnTo>
                <a:lnTo>
                  <a:pt x="158" y="582"/>
                </a:lnTo>
                <a:lnTo>
                  <a:pt x="157" y="582"/>
                </a:lnTo>
                <a:lnTo>
                  <a:pt x="157" y="582"/>
                </a:lnTo>
                <a:lnTo>
                  <a:pt x="156" y="582"/>
                </a:lnTo>
                <a:lnTo>
                  <a:pt x="155" y="582"/>
                </a:lnTo>
                <a:lnTo>
                  <a:pt x="155" y="581"/>
                </a:lnTo>
                <a:lnTo>
                  <a:pt x="155" y="581"/>
                </a:lnTo>
                <a:lnTo>
                  <a:pt x="155" y="579"/>
                </a:lnTo>
                <a:lnTo>
                  <a:pt x="155" y="578"/>
                </a:lnTo>
                <a:lnTo>
                  <a:pt x="155" y="578"/>
                </a:lnTo>
                <a:lnTo>
                  <a:pt x="155" y="578"/>
                </a:lnTo>
                <a:lnTo>
                  <a:pt x="155" y="577"/>
                </a:lnTo>
                <a:lnTo>
                  <a:pt x="155" y="577"/>
                </a:lnTo>
                <a:lnTo>
                  <a:pt x="156" y="577"/>
                </a:lnTo>
                <a:lnTo>
                  <a:pt x="157" y="577"/>
                </a:lnTo>
                <a:lnTo>
                  <a:pt x="157" y="577"/>
                </a:lnTo>
                <a:lnTo>
                  <a:pt x="158" y="576"/>
                </a:lnTo>
                <a:lnTo>
                  <a:pt x="158" y="576"/>
                </a:lnTo>
                <a:lnTo>
                  <a:pt x="158" y="574"/>
                </a:lnTo>
                <a:lnTo>
                  <a:pt x="158" y="574"/>
                </a:lnTo>
                <a:lnTo>
                  <a:pt x="157" y="574"/>
                </a:lnTo>
                <a:lnTo>
                  <a:pt x="157" y="574"/>
                </a:lnTo>
                <a:lnTo>
                  <a:pt x="156" y="574"/>
                </a:lnTo>
                <a:lnTo>
                  <a:pt x="155" y="574"/>
                </a:lnTo>
                <a:lnTo>
                  <a:pt x="155" y="574"/>
                </a:lnTo>
                <a:lnTo>
                  <a:pt x="153" y="574"/>
                </a:lnTo>
                <a:lnTo>
                  <a:pt x="153" y="576"/>
                </a:lnTo>
                <a:lnTo>
                  <a:pt x="153" y="576"/>
                </a:lnTo>
                <a:lnTo>
                  <a:pt x="152" y="577"/>
                </a:lnTo>
                <a:lnTo>
                  <a:pt x="152" y="577"/>
                </a:lnTo>
                <a:lnTo>
                  <a:pt x="151" y="577"/>
                </a:lnTo>
                <a:lnTo>
                  <a:pt x="151" y="577"/>
                </a:lnTo>
                <a:lnTo>
                  <a:pt x="150" y="577"/>
                </a:lnTo>
                <a:lnTo>
                  <a:pt x="150" y="577"/>
                </a:lnTo>
                <a:lnTo>
                  <a:pt x="148" y="577"/>
                </a:lnTo>
                <a:lnTo>
                  <a:pt x="147" y="577"/>
                </a:lnTo>
                <a:lnTo>
                  <a:pt x="147" y="577"/>
                </a:lnTo>
                <a:lnTo>
                  <a:pt x="146" y="577"/>
                </a:lnTo>
                <a:lnTo>
                  <a:pt x="145" y="578"/>
                </a:lnTo>
                <a:lnTo>
                  <a:pt x="145" y="578"/>
                </a:lnTo>
                <a:lnTo>
                  <a:pt x="145" y="579"/>
                </a:lnTo>
                <a:lnTo>
                  <a:pt x="145" y="581"/>
                </a:lnTo>
                <a:lnTo>
                  <a:pt x="145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6" y="583"/>
                </a:lnTo>
                <a:lnTo>
                  <a:pt x="146" y="583"/>
                </a:lnTo>
                <a:lnTo>
                  <a:pt x="146" y="584"/>
                </a:lnTo>
                <a:lnTo>
                  <a:pt x="145" y="584"/>
                </a:lnTo>
                <a:lnTo>
                  <a:pt x="143" y="584"/>
                </a:lnTo>
                <a:lnTo>
                  <a:pt x="143" y="583"/>
                </a:lnTo>
                <a:lnTo>
                  <a:pt x="143" y="583"/>
                </a:lnTo>
                <a:lnTo>
                  <a:pt x="143" y="582"/>
                </a:lnTo>
                <a:lnTo>
                  <a:pt x="141" y="582"/>
                </a:lnTo>
                <a:lnTo>
                  <a:pt x="141" y="582"/>
                </a:lnTo>
                <a:lnTo>
                  <a:pt x="141" y="583"/>
                </a:lnTo>
                <a:lnTo>
                  <a:pt x="141" y="583"/>
                </a:lnTo>
                <a:lnTo>
                  <a:pt x="141" y="584"/>
                </a:lnTo>
                <a:lnTo>
                  <a:pt x="141" y="586"/>
                </a:lnTo>
                <a:lnTo>
                  <a:pt x="141" y="586"/>
                </a:lnTo>
                <a:lnTo>
                  <a:pt x="142" y="587"/>
                </a:lnTo>
                <a:lnTo>
                  <a:pt x="141" y="587"/>
                </a:lnTo>
                <a:lnTo>
                  <a:pt x="141" y="587"/>
                </a:lnTo>
                <a:lnTo>
                  <a:pt x="139" y="587"/>
                </a:lnTo>
                <a:lnTo>
                  <a:pt x="138" y="587"/>
                </a:lnTo>
                <a:lnTo>
                  <a:pt x="138" y="587"/>
                </a:lnTo>
                <a:lnTo>
                  <a:pt x="137" y="587"/>
                </a:lnTo>
                <a:lnTo>
                  <a:pt x="136" y="587"/>
                </a:lnTo>
                <a:lnTo>
                  <a:pt x="136" y="587"/>
                </a:lnTo>
                <a:lnTo>
                  <a:pt x="136" y="588"/>
                </a:lnTo>
                <a:lnTo>
                  <a:pt x="136" y="589"/>
                </a:lnTo>
                <a:lnTo>
                  <a:pt x="134" y="589"/>
                </a:lnTo>
                <a:lnTo>
                  <a:pt x="134" y="591"/>
                </a:lnTo>
                <a:lnTo>
                  <a:pt x="133" y="589"/>
                </a:lnTo>
                <a:lnTo>
                  <a:pt x="133" y="589"/>
                </a:lnTo>
                <a:lnTo>
                  <a:pt x="131" y="589"/>
                </a:lnTo>
                <a:lnTo>
                  <a:pt x="131" y="591"/>
                </a:lnTo>
                <a:lnTo>
                  <a:pt x="131" y="591"/>
                </a:lnTo>
                <a:lnTo>
                  <a:pt x="131" y="592"/>
                </a:lnTo>
                <a:lnTo>
                  <a:pt x="132" y="592"/>
                </a:lnTo>
                <a:lnTo>
                  <a:pt x="133" y="593"/>
                </a:lnTo>
                <a:lnTo>
                  <a:pt x="133" y="593"/>
                </a:lnTo>
                <a:lnTo>
                  <a:pt x="134" y="593"/>
                </a:lnTo>
                <a:lnTo>
                  <a:pt x="136" y="592"/>
                </a:lnTo>
                <a:lnTo>
                  <a:pt x="136" y="592"/>
                </a:lnTo>
                <a:lnTo>
                  <a:pt x="136" y="592"/>
                </a:lnTo>
                <a:lnTo>
                  <a:pt x="136" y="591"/>
                </a:lnTo>
                <a:lnTo>
                  <a:pt x="137" y="589"/>
                </a:lnTo>
                <a:lnTo>
                  <a:pt x="137" y="591"/>
                </a:lnTo>
                <a:lnTo>
                  <a:pt x="137" y="592"/>
                </a:lnTo>
                <a:lnTo>
                  <a:pt x="138" y="592"/>
                </a:lnTo>
                <a:lnTo>
                  <a:pt x="138" y="593"/>
                </a:lnTo>
                <a:lnTo>
                  <a:pt x="139" y="592"/>
                </a:lnTo>
                <a:lnTo>
                  <a:pt x="141" y="592"/>
                </a:lnTo>
                <a:lnTo>
                  <a:pt x="141" y="592"/>
                </a:lnTo>
                <a:lnTo>
                  <a:pt x="142" y="592"/>
                </a:lnTo>
                <a:lnTo>
                  <a:pt x="142" y="592"/>
                </a:lnTo>
                <a:lnTo>
                  <a:pt x="143" y="593"/>
                </a:lnTo>
                <a:lnTo>
                  <a:pt x="143" y="594"/>
                </a:lnTo>
                <a:lnTo>
                  <a:pt x="145" y="594"/>
                </a:lnTo>
                <a:lnTo>
                  <a:pt x="145" y="594"/>
                </a:lnTo>
                <a:lnTo>
                  <a:pt x="145" y="594"/>
                </a:lnTo>
                <a:lnTo>
                  <a:pt x="145" y="596"/>
                </a:lnTo>
                <a:lnTo>
                  <a:pt x="145" y="597"/>
                </a:lnTo>
                <a:lnTo>
                  <a:pt x="145" y="597"/>
                </a:lnTo>
                <a:lnTo>
                  <a:pt x="145" y="598"/>
                </a:lnTo>
                <a:lnTo>
                  <a:pt x="145" y="599"/>
                </a:lnTo>
                <a:lnTo>
                  <a:pt x="146" y="599"/>
                </a:lnTo>
                <a:lnTo>
                  <a:pt x="146" y="601"/>
                </a:lnTo>
                <a:lnTo>
                  <a:pt x="146" y="602"/>
                </a:lnTo>
                <a:lnTo>
                  <a:pt x="147" y="602"/>
                </a:lnTo>
                <a:lnTo>
                  <a:pt x="147" y="603"/>
                </a:lnTo>
                <a:lnTo>
                  <a:pt x="147" y="604"/>
                </a:lnTo>
                <a:lnTo>
                  <a:pt x="147" y="604"/>
                </a:lnTo>
                <a:lnTo>
                  <a:pt x="147" y="604"/>
                </a:lnTo>
                <a:lnTo>
                  <a:pt x="148" y="606"/>
                </a:lnTo>
                <a:lnTo>
                  <a:pt x="148" y="607"/>
                </a:lnTo>
                <a:lnTo>
                  <a:pt x="148" y="608"/>
                </a:lnTo>
                <a:lnTo>
                  <a:pt x="148" y="608"/>
                </a:lnTo>
                <a:lnTo>
                  <a:pt x="148" y="610"/>
                </a:lnTo>
                <a:lnTo>
                  <a:pt x="150" y="611"/>
                </a:lnTo>
                <a:lnTo>
                  <a:pt x="150" y="611"/>
                </a:lnTo>
                <a:lnTo>
                  <a:pt x="150" y="612"/>
                </a:lnTo>
                <a:lnTo>
                  <a:pt x="150" y="613"/>
                </a:lnTo>
                <a:lnTo>
                  <a:pt x="151" y="613"/>
                </a:lnTo>
                <a:lnTo>
                  <a:pt x="151" y="613"/>
                </a:lnTo>
                <a:lnTo>
                  <a:pt x="152" y="615"/>
                </a:lnTo>
                <a:lnTo>
                  <a:pt x="152" y="616"/>
                </a:lnTo>
                <a:lnTo>
                  <a:pt x="152" y="616"/>
                </a:lnTo>
                <a:lnTo>
                  <a:pt x="153" y="616"/>
                </a:lnTo>
                <a:lnTo>
                  <a:pt x="153" y="616"/>
                </a:lnTo>
                <a:lnTo>
                  <a:pt x="153" y="616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3" y="620"/>
                </a:lnTo>
                <a:lnTo>
                  <a:pt x="153" y="621"/>
                </a:lnTo>
                <a:lnTo>
                  <a:pt x="153" y="621"/>
                </a:lnTo>
                <a:lnTo>
                  <a:pt x="153" y="622"/>
                </a:lnTo>
                <a:lnTo>
                  <a:pt x="152" y="623"/>
                </a:lnTo>
                <a:lnTo>
                  <a:pt x="152" y="623"/>
                </a:lnTo>
                <a:lnTo>
                  <a:pt x="152" y="625"/>
                </a:lnTo>
                <a:lnTo>
                  <a:pt x="152" y="625"/>
                </a:lnTo>
                <a:lnTo>
                  <a:pt x="152" y="626"/>
                </a:lnTo>
                <a:lnTo>
                  <a:pt x="151" y="626"/>
                </a:lnTo>
                <a:lnTo>
                  <a:pt x="151" y="627"/>
                </a:lnTo>
                <a:lnTo>
                  <a:pt x="151" y="627"/>
                </a:lnTo>
                <a:lnTo>
                  <a:pt x="152" y="628"/>
                </a:lnTo>
                <a:lnTo>
                  <a:pt x="152" y="630"/>
                </a:lnTo>
                <a:lnTo>
                  <a:pt x="152" y="630"/>
                </a:lnTo>
                <a:lnTo>
                  <a:pt x="152" y="631"/>
                </a:lnTo>
                <a:lnTo>
                  <a:pt x="152" y="632"/>
                </a:lnTo>
                <a:lnTo>
                  <a:pt x="153" y="631"/>
                </a:lnTo>
                <a:lnTo>
                  <a:pt x="153" y="632"/>
                </a:lnTo>
                <a:lnTo>
                  <a:pt x="155" y="632"/>
                </a:lnTo>
                <a:lnTo>
                  <a:pt x="155" y="633"/>
                </a:lnTo>
                <a:lnTo>
                  <a:pt x="155" y="635"/>
                </a:lnTo>
                <a:lnTo>
                  <a:pt x="155" y="635"/>
                </a:lnTo>
                <a:lnTo>
                  <a:pt x="155" y="635"/>
                </a:lnTo>
                <a:lnTo>
                  <a:pt x="155" y="636"/>
                </a:lnTo>
                <a:lnTo>
                  <a:pt x="156" y="637"/>
                </a:lnTo>
                <a:lnTo>
                  <a:pt x="157" y="637"/>
                </a:lnTo>
                <a:lnTo>
                  <a:pt x="157" y="637"/>
                </a:lnTo>
                <a:lnTo>
                  <a:pt x="158" y="636"/>
                </a:lnTo>
                <a:lnTo>
                  <a:pt x="160" y="636"/>
                </a:lnTo>
                <a:lnTo>
                  <a:pt x="160" y="637"/>
                </a:lnTo>
                <a:lnTo>
                  <a:pt x="160" y="637"/>
                </a:lnTo>
                <a:lnTo>
                  <a:pt x="161" y="637"/>
                </a:lnTo>
                <a:lnTo>
                  <a:pt x="161" y="639"/>
                </a:lnTo>
                <a:lnTo>
                  <a:pt x="162" y="640"/>
                </a:lnTo>
                <a:lnTo>
                  <a:pt x="163" y="637"/>
                </a:lnTo>
                <a:lnTo>
                  <a:pt x="163" y="637"/>
                </a:lnTo>
                <a:lnTo>
                  <a:pt x="163" y="639"/>
                </a:lnTo>
                <a:lnTo>
                  <a:pt x="163" y="639"/>
                </a:lnTo>
                <a:lnTo>
                  <a:pt x="163" y="640"/>
                </a:lnTo>
                <a:lnTo>
                  <a:pt x="163" y="640"/>
                </a:lnTo>
                <a:lnTo>
                  <a:pt x="163" y="640"/>
                </a:lnTo>
                <a:lnTo>
                  <a:pt x="163" y="641"/>
                </a:lnTo>
                <a:lnTo>
                  <a:pt x="165" y="641"/>
                </a:lnTo>
                <a:lnTo>
                  <a:pt x="165" y="642"/>
                </a:lnTo>
                <a:lnTo>
                  <a:pt x="166" y="642"/>
                </a:lnTo>
                <a:lnTo>
                  <a:pt x="166" y="642"/>
                </a:lnTo>
                <a:lnTo>
                  <a:pt x="166" y="642"/>
                </a:lnTo>
                <a:lnTo>
                  <a:pt x="166" y="644"/>
                </a:lnTo>
                <a:lnTo>
                  <a:pt x="166" y="644"/>
                </a:lnTo>
                <a:lnTo>
                  <a:pt x="166" y="645"/>
                </a:lnTo>
                <a:lnTo>
                  <a:pt x="166" y="646"/>
                </a:lnTo>
                <a:lnTo>
                  <a:pt x="166" y="646"/>
                </a:lnTo>
                <a:lnTo>
                  <a:pt x="166" y="646"/>
                </a:lnTo>
                <a:lnTo>
                  <a:pt x="165" y="646"/>
                </a:lnTo>
                <a:lnTo>
                  <a:pt x="163" y="646"/>
                </a:lnTo>
                <a:lnTo>
                  <a:pt x="163" y="647"/>
                </a:lnTo>
                <a:lnTo>
                  <a:pt x="163" y="647"/>
                </a:lnTo>
                <a:lnTo>
                  <a:pt x="163" y="649"/>
                </a:lnTo>
                <a:lnTo>
                  <a:pt x="163" y="649"/>
                </a:lnTo>
                <a:lnTo>
                  <a:pt x="163" y="649"/>
                </a:lnTo>
                <a:lnTo>
                  <a:pt x="163" y="649"/>
                </a:lnTo>
                <a:lnTo>
                  <a:pt x="165" y="650"/>
                </a:lnTo>
                <a:lnTo>
                  <a:pt x="165" y="651"/>
                </a:lnTo>
                <a:lnTo>
                  <a:pt x="166" y="651"/>
                </a:lnTo>
                <a:lnTo>
                  <a:pt x="166" y="651"/>
                </a:lnTo>
                <a:lnTo>
                  <a:pt x="166" y="651"/>
                </a:lnTo>
                <a:lnTo>
                  <a:pt x="166" y="652"/>
                </a:lnTo>
                <a:lnTo>
                  <a:pt x="166" y="654"/>
                </a:lnTo>
                <a:lnTo>
                  <a:pt x="166" y="654"/>
                </a:lnTo>
                <a:lnTo>
                  <a:pt x="166" y="654"/>
                </a:lnTo>
                <a:lnTo>
                  <a:pt x="166" y="655"/>
                </a:lnTo>
                <a:lnTo>
                  <a:pt x="166" y="655"/>
                </a:lnTo>
                <a:lnTo>
                  <a:pt x="165" y="655"/>
                </a:lnTo>
                <a:lnTo>
                  <a:pt x="163" y="656"/>
                </a:lnTo>
                <a:lnTo>
                  <a:pt x="163" y="656"/>
                </a:lnTo>
                <a:lnTo>
                  <a:pt x="163" y="656"/>
                </a:lnTo>
                <a:lnTo>
                  <a:pt x="163" y="656"/>
                </a:lnTo>
                <a:lnTo>
                  <a:pt x="163" y="657"/>
                </a:lnTo>
                <a:lnTo>
                  <a:pt x="163" y="657"/>
                </a:lnTo>
                <a:lnTo>
                  <a:pt x="163" y="659"/>
                </a:lnTo>
                <a:lnTo>
                  <a:pt x="163" y="659"/>
                </a:lnTo>
                <a:lnTo>
                  <a:pt x="163" y="659"/>
                </a:lnTo>
                <a:lnTo>
                  <a:pt x="163" y="660"/>
                </a:lnTo>
                <a:lnTo>
                  <a:pt x="162" y="660"/>
                </a:lnTo>
                <a:lnTo>
                  <a:pt x="161" y="660"/>
                </a:lnTo>
                <a:lnTo>
                  <a:pt x="161" y="660"/>
                </a:lnTo>
                <a:lnTo>
                  <a:pt x="160" y="660"/>
                </a:lnTo>
                <a:lnTo>
                  <a:pt x="160" y="661"/>
                </a:lnTo>
                <a:lnTo>
                  <a:pt x="160" y="661"/>
                </a:lnTo>
                <a:lnTo>
                  <a:pt x="160" y="661"/>
                </a:lnTo>
                <a:lnTo>
                  <a:pt x="160" y="662"/>
                </a:lnTo>
                <a:lnTo>
                  <a:pt x="160" y="664"/>
                </a:lnTo>
                <a:lnTo>
                  <a:pt x="160" y="664"/>
                </a:lnTo>
                <a:lnTo>
                  <a:pt x="160" y="665"/>
                </a:lnTo>
                <a:lnTo>
                  <a:pt x="160" y="665"/>
                </a:lnTo>
                <a:lnTo>
                  <a:pt x="161" y="665"/>
                </a:lnTo>
                <a:lnTo>
                  <a:pt x="161" y="665"/>
                </a:lnTo>
                <a:lnTo>
                  <a:pt x="162" y="666"/>
                </a:lnTo>
                <a:lnTo>
                  <a:pt x="162" y="666"/>
                </a:lnTo>
                <a:lnTo>
                  <a:pt x="163" y="667"/>
                </a:lnTo>
                <a:lnTo>
                  <a:pt x="163" y="667"/>
                </a:lnTo>
                <a:lnTo>
                  <a:pt x="163" y="667"/>
                </a:lnTo>
                <a:lnTo>
                  <a:pt x="163" y="667"/>
                </a:lnTo>
                <a:lnTo>
                  <a:pt x="165" y="669"/>
                </a:lnTo>
                <a:lnTo>
                  <a:pt x="165" y="669"/>
                </a:lnTo>
                <a:lnTo>
                  <a:pt x="166" y="670"/>
                </a:lnTo>
                <a:lnTo>
                  <a:pt x="166" y="670"/>
                </a:lnTo>
                <a:lnTo>
                  <a:pt x="166" y="669"/>
                </a:lnTo>
                <a:lnTo>
                  <a:pt x="166" y="669"/>
                </a:lnTo>
                <a:lnTo>
                  <a:pt x="167" y="669"/>
                </a:lnTo>
                <a:lnTo>
                  <a:pt x="168" y="667"/>
                </a:lnTo>
                <a:lnTo>
                  <a:pt x="168" y="667"/>
                </a:lnTo>
                <a:lnTo>
                  <a:pt x="168" y="667"/>
                </a:lnTo>
                <a:lnTo>
                  <a:pt x="168" y="667"/>
                </a:lnTo>
                <a:lnTo>
                  <a:pt x="170" y="667"/>
                </a:lnTo>
                <a:lnTo>
                  <a:pt x="171" y="667"/>
                </a:lnTo>
                <a:lnTo>
                  <a:pt x="171" y="667"/>
                </a:lnTo>
                <a:lnTo>
                  <a:pt x="171" y="666"/>
                </a:lnTo>
                <a:lnTo>
                  <a:pt x="171" y="666"/>
                </a:lnTo>
                <a:lnTo>
                  <a:pt x="171" y="665"/>
                </a:lnTo>
                <a:lnTo>
                  <a:pt x="171" y="665"/>
                </a:lnTo>
                <a:lnTo>
                  <a:pt x="171" y="665"/>
                </a:lnTo>
                <a:lnTo>
                  <a:pt x="172" y="665"/>
                </a:lnTo>
                <a:lnTo>
                  <a:pt x="174" y="666"/>
                </a:lnTo>
                <a:lnTo>
                  <a:pt x="174" y="665"/>
                </a:lnTo>
                <a:lnTo>
                  <a:pt x="174" y="665"/>
                </a:lnTo>
                <a:lnTo>
                  <a:pt x="174" y="665"/>
                </a:lnTo>
                <a:lnTo>
                  <a:pt x="174" y="665"/>
                </a:lnTo>
                <a:lnTo>
                  <a:pt x="174" y="664"/>
                </a:lnTo>
                <a:lnTo>
                  <a:pt x="175" y="664"/>
                </a:lnTo>
                <a:lnTo>
                  <a:pt x="175" y="664"/>
                </a:lnTo>
                <a:lnTo>
                  <a:pt x="176" y="664"/>
                </a:lnTo>
                <a:lnTo>
                  <a:pt x="176" y="664"/>
                </a:lnTo>
                <a:lnTo>
                  <a:pt x="176" y="664"/>
                </a:lnTo>
                <a:lnTo>
                  <a:pt x="176" y="665"/>
                </a:lnTo>
                <a:lnTo>
                  <a:pt x="176" y="665"/>
                </a:lnTo>
                <a:lnTo>
                  <a:pt x="177" y="665"/>
                </a:lnTo>
                <a:lnTo>
                  <a:pt x="179" y="665"/>
                </a:lnTo>
                <a:lnTo>
                  <a:pt x="179" y="665"/>
                </a:lnTo>
                <a:lnTo>
                  <a:pt x="179" y="666"/>
                </a:lnTo>
                <a:lnTo>
                  <a:pt x="179" y="667"/>
                </a:lnTo>
                <a:lnTo>
                  <a:pt x="179" y="667"/>
                </a:lnTo>
                <a:lnTo>
                  <a:pt x="179" y="667"/>
                </a:lnTo>
                <a:lnTo>
                  <a:pt x="179" y="669"/>
                </a:lnTo>
                <a:lnTo>
                  <a:pt x="179" y="669"/>
                </a:lnTo>
                <a:lnTo>
                  <a:pt x="179" y="670"/>
                </a:lnTo>
                <a:lnTo>
                  <a:pt x="179" y="670"/>
                </a:lnTo>
                <a:lnTo>
                  <a:pt x="180" y="670"/>
                </a:lnTo>
                <a:lnTo>
                  <a:pt x="180" y="670"/>
                </a:lnTo>
                <a:lnTo>
                  <a:pt x="181" y="670"/>
                </a:lnTo>
                <a:lnTo>
                  <a:pt x="181" y="671"/>
                </a:lnTo>
                <a:lnTo>
                  <a:pt x="182" y="671"/>
                </a:lnTo>
                <a:lnTo>
                  <a:pt x="182" y="671"/>
                </a:lnTo>
                <a:lnTo>
                  <a:pt x="182" y="673"/>
                </a:lnTo>
                <a:lnTo>
                  <a:pt x="184" y="673"/>
                </a:lnTo>
                <a:lnTo>
                  <a:pt x="184" y="673"/>
                </a:lnTo>
                <a:lnTo>
                  <a:pt x="184" y="673"/>
                </a:lnTo>
                <a:lnTo>
                  <a:pt x="184" y="674"/>
                </a:lnTo>
                <a:lnTo>
                  <a:pt x="184" y="675"/>
                </a:lnTo>
                <a:lnTo>
                  <a:pt x="184" y="675"/>
                </a:lnTo>
                <a:lnTo>
                  <a:pt x="184" y="675"/>
                </a:lnTo>
                <a:lnTo>
                  <a:pt x="184" y="676"/>
                </a:lnTo>
                <a:lnTo>
                  <a:pt x="184" y="676"/>
                </a:lnTo>
                <a:lnTo>
                  <a:pt x="184" y="678"/>
                </a:lnTo>
                <a:lnTo>
                  <a:pt x="184" y="678"/>
                </a:lnTo>
                <a:lnTo>
                  <a:pt x="184" y="678"/>
                </a:lnTo>
                <a:lnTo>
                  <a:pt x="184" y="679"/>
                </a:lnTo>
                <a:lnTo>
                  <a:pt x="185" y="679"/>
                </a:lnTo>
                <a:lnTo>
                  <a:pt x="185" y="679"/>
                </a:lnTo>
                <a:lnTo>
                  <a:pt x="186" y="679"/>
                </a:lnTo>
                <a:lnTo>
                  <a:pt x="186" y="680"/>
                </a:lnTo>
                <a:lnTo>
                  <a:pt x="185" y="680"/>
                </a:lnTo>
                <a:lnTo>
                  <a:pt x="185" y="680"/>
                </a:lnTo>
                <a:lnTo>
                  <a:pt x="185" y="680"/>
                </a:lnTo>
                <a:lnTo>
                  <a:pt x="184" y="680"/>
                </a:lnTo>
                <a:lnTo>
                  <a:pt x="184" y="681"/>
                </a:lnTo>
                <a:lnTo>
                  <a:pt x="184" y="681"/>
                </a:lnTo>
                <a:lnTo>
                  <a:pt x="182" y="683"/>
                </a:lnTo>
                <a:lnTo>
                  <a:pt x="182" y="683"/>
                </a:lnTo>
                <a:lnTo>
                  <a:pt x="182" y="681"/>
                </a:lnTo>
                <a:lnTo>
                  <a:pt x="181" y="681"/>
                </a:lnTo>
                <a:lnTo>
                  <a:pt x="181" y="681"/>
                </a:lnTo>
                <a:lnTo>
                  <a:pt x="181" y="680"/>
                </a:lnTo>
                <a:lnTo>
                  <a:pt x="181" y="680"/>
                </a:lnTo>
                <a:lnTo>
                  <a:pt x="180" y="680"/>
                </a:lnTo>
                <a:lnTo>
                  <a:pt x="180" y="680"/>
                </a:lnTo>
                <a:lnTo>
                  <a:pt x="179" y="680"/>
                </a:lnTo>
                <a:lnTo>
                  <a:pt x="179" y="680"/>
                </a:lnTo>
                <a:lnTo>
                  <a:pt x="179" y="680"/>
                </a:lnTo>
                <a:lnTo>
                  <a:pt x="177" y="680"/>
                </a:lnTo>
                <a:lnTo>
                  <a:pt x="177" y="681"/>
                </a:lnTo>
                <a:lnTo>
                  <a:pt x="177" y="681"/>
                </a:lnTo>
                <a:lnTo>
                  <a:pt x="179" y="683"/>
                </a:lnTo>
                <a:lnTo>
                  <a:pt x="179" y="683"/>
                </a:lnTo>
                <a:lnTo>
                  <a:pt x="179" y="684"/>
                </a:lnTo>
                <a:lnTo>
                  <a:pt x="179" y="684"/>
                </a:lnTo>
                <a:lnTo>
                  <a:pt x="180" y="684"/>
                </a:lnTo>
                <a:lnTo>
                  <a:pt x="181" y="684"/>
                </a:lnTo>
                <a:lnTo>
                  <a:pt x="181" y="684"/>
                </a:lnTo>
                <a:lnTo>
                  <a:pt x="181" y="685"/>
                </a:lnTo>
                <a:lnTo>
                  <a:pt x="182" y="685"/>
                </a:lnTo>
                <a:lnTo>
                  <a:pt x="182" y="685"/>
                </a:lnTo>
                <a:lnTo>
                  <a:pt x="182" y="685"/>
                </a:lnTo>
                <a:lnTo>
                  <a:pt x="184" y="686"/>
                </a:lnTo>
                <a:lnTo>
                  <a:pt x="182" y="686"/>
                </a:lnTo>
                <a:lnTo>
                  <a:pt x="184" y="686"/>
                </a:lnTo>
                <a:lnTo>
                  <a:pt x="184" y="686"/>
                </a:lnTo>
                <a:lnTo>
                  <a:pt x="185" y="686"/>
                </a:lnTo>
                <a:lnTo>
                  <a:pt x="185" y="686"/>
                </a:lnTo>
                <a:lnTo>
                  <a:pt x="185" y="686"/>
                </a:lnTo>
                <a:lnTo>
                  <a:pt x="186" y="686"/>
                </a:lnTo>
                <a:lnTo>
                  <a:pt x="186" y="685"/>
                </a:lnTo>
                <a:lnTo>
                  <a:pt x="185" y="684"/>
                </a:lnTo>
                <a:lnTo>
                  <a:pt x="186" y="684"/>
                </a:lnTo>
                <a:lnTo>
                  <a:pt x="186" y="684"/>
                </a:lnTo>
                <a:lnTo>
                  <a:pt x="187" y="684"/>
                </a:lnTo>
                <a:lnTo>
                  <a:pt x="187" y="684"/>
                </a:lnTo>
                <a:lnTo>
                  <a:pt x="187" y="684"/>
                </a:lnTo>
                <a:lnTo>
                  <a:pt x="189" y="684"/>
                </a:lnTo>
                <a:lnTo>
                  <a:pt x="189" y="685"/>
                </a:lnTo>
                <a:lnTo>
                  <a:pt x="189" y="686"/>
                </a:lnTo>
                <a:lnTo>
                  <a:pt x="189" y="686"/>
                </a:lnTo>
                <a:lnTo>
                  <a:pt x="189" y="686"/>
                </a:lnTo>
                <a:lnTo>
                  <a:pt x="189" y="688"/>
                </a:lnTo>
                <a:lnTo>
                  <a:pt x="189" y="689"/>
                </a:lnTo>
                <a:lnTo>
                  <a:pt x="189" y="689"/>
                </a:lnTo>
                <a:lnTo>
                  <a:pt x="189" y="689"/>
                </a:lnTo>
                <a:lnTo>
                  <a:pt x="189" y="690"/>
                </a:lnTo>
                <a:lnTo>
                  <a:pt x="189" y="690"/>
                </a:lnTo>
                <a:lnTo>
                  <a:pt x="189" y="691"/>
                </a:lnTo>
                <a:lnTo>
                  <a:pt x="187" y="691"/>
                </a:lnTo>
                <a:lnTo>
                  <a:pt x="187" y="691"/>
                </a:lnTo>
                <a:lnTo>
                  <a:pt x="187" y="693"/>
                </a:lnTo>
                <a:lnTo>
                  <a:pt x="187" y="693"/>
                </a:lnTo>
                <a:lnTo>
                  <a:pt x="186" y="693"/>
                </a:lnTo>
                <a:lnTo>
                  <a:pt x="186" y="694"/>
                </a:lnTo>
                <a:lnTo>
                  <a:pt x="185" y="694"/>
                </a:lnTo>
                <a:lnTo>
                  <a:pt x="185" y="694"/>
                </a:lnTo>
                <a:lnTo>
                  <a:pt x="185" y="695"/>
                </a:lnTo>
                <a:lnTo>
                  <a:pt x="185" y="695"/>
                </a:lnTo>
                <a:lnTo>
                  <a:pt x="185" y="696"/>
                </a:lnTo>
                <a:lnTo>
                  <a:pt x="185" y="696"/>
                </a:lnTo>
                <a:lnTo>
                  <a:pt x="185" y="696"/>
                </a:lnTo>
                <a:lnTo>
                  <a:pt x="184" y="696"/>
                </a:lnTo>
                <a:lnTo>
                  <a:pt x="184" y="696"/>
                </a:lnTo>
                <a:lnTo>
                  <a:pt x="182" y="698"/>
                </a:lnTo>
                <a:lnTo>
                  <a:pt x="182" y="698"/>
                </a:lnTo>
                <a:lnTo>
                  <a:pt x="182" y="699"/>
                </a:lnTo>
                <a:lnTo>
                  <a:pt x="182" y="699"/>
                </a:lnTo>
                <a:lnTo>
                  <a:pt x="182" y="699"/>
                </a:lnTo>
                <a:lnTo>
                  <a:pt x="182" y="700"/>
                </a:lnTo>
                <a:lnTo>
                  <a:pt x="181" y="700"/>
                </a:lnTo>
                <a:lnTo>
                  <a:pt x="181" y="700"/>
                </a:lnTo>
                <a:lnTo>
                  <a:pt x="180" y="700"/>
                </a:lnTo>
                <a:lnTo>
                  <a:pt x="180" y="701"/>
                </a:lnTo>
                <a:lnTo>
                  <a:pt x="180" y="703"/>
                </a:lnTo>
                <a:lnTo>
                  <a:pt x="180" y="703"/>
                </a:lnTo>
                <a:lnTo>
                  <a:pt x="180" y="703"/>
                </a:lnTo>
                <a:lnTo>
                  <a:pt x="180" y="704"/>
                </a:lnTo>
                <a:lnTo>
                  <a:pt x="180" y="704"/>
                </a:lnTo>
                <a:lnTo>
                  <a:pt x="180" y="705"/>
                </a:lnTo>
                <a:lnTo>
                  <a:pt x="180" y="705"/>
                </a:lnTo>
                <a:lnTo>
                  <a:pt x="179" y="705"/>
                </a:lnTo>
                <a:lnTo>
                  <a:pt x="179" y="705"/>
                </a:lnTo>
                <a:lnTo>
                  <a:pt x="177" y="705"/>
                </a:lnTo>
                <a:lnTo>
                  <a:pt x="177" y="705"/>
                </a:lnTo>
                <a:lnTo>
                  <a:pt x="177" y="705"/>
                </a:lnTo>
                <a:lnTo>
                  <a:pt x="177" y="705"/>
                </a:lnTo>
                <a:lnTo>
                  <a:pt x="177" y="707"/>
                </a:lnTo>
                <a:lnTo>
                  <a:pt x="177" y="708"/>
                </a:lnTo>
                <a:lnTo>
                  <a:pt x="177" y="708"/>
                </a:lnTo>
                <a:lnTo>
                  <a:pt x="177" y="708"/>
                </a:lnTo>
                <a:lnTo>
                  <a:pt x="177" y="709"/>
                </a:lnTo>
                <a:lnTo>
                  <a:pt x="177" y="710"/>
                </a:lnTo>
                <a:lnTo>
                  <a:pt x="177" y="710"/>
                </a:lnTo>
                <a:lnTo>
                  <a:pt x="177" y="710"/>
                </a:lnTo>
                <a:lnTo>
                  <a:pt x="177" y="712"/>
                </a:lnTo>
                <a:lnTo>
                  <a:pt x="176" y="712"/>
                </a:lnTo>
                <a:lnTo>
                  <a:pt x="176" y="712"/>
                </a:lnTo>
                <a:lnTo>
                  <a:pt x="176" y="712"/>
                </a:lnTo>
                <a:lnTo>
                  <a:pt x="175" y="712"/>
                </a:lnTo>
                <a:lnTo>
                  <a:pt x="175" y="713"/>
                </a:lnTo>
                <a:lnTo>
                  <a:pt x="174" y="713"/>
                </a:lnTo>
                <a:lnTo>
                  <a:pt x="174" y="713"/>
                </a:lnTo>
                <a:lnTo>
                  <a:pt x="174" y="713"/>
                </a:lnTo>
                <a:lnTo>
                  <a:pt x="172" y="713"/>
                </a:lnTo>
                <a:lnTo>
                  <a:pt x="171" y="713"/>
                </a:lnTo>
                <a:lnTo>
                  <a:pt x="171" y="713"/>
                </a:lnTo>
                <a:lnTo>
                  <a:pt x="171" y="713"/>
                </a:lnTo>
                <a:lnTo>
                  <a:pt x="170" y="713"/>
                </a:lnTo>
                <a:lnTo>
                  <a:pt x="170" y="713"/>
                </a:lnTo>
                <a:lnTo>
                  <a:pt x="170" y="713"/>
                </a:lnTo>
                <a:lnTo>
                  <a:pt x="170" y="714"/>
                </a:lnTo>
                <a:lnTo>
                  <a:pt x="170" y="715"/>
                </a:lnTo>
                <a:lnTo>
                  <a:pt x="170" y="715"/>
                </a:lnTo>
                <a:lnTo>
                  <a:pt x="168" y="715"/>
                </a:lnTo>
                <a:lnTo>
                  <a:pt x="168" y="715"/>
                </a:lnTo>
                <a:lnTo>
                  <a:pt x="167" y="715"/>
                </a:lnTo>
                <a:lnTo>
                  <a:pt x="167" y="715"/>
                </a:lnTo>
                <a:lnTo>
                  <a:pt x="166" y="715"/>
                </a:lnTo>
                <a:lnTo>
                  <a:pt x="167" y="715"/>
                </a:lnTo>
                <a:lnTo>
                  <a:pt x="167" y="714"/>
                </a:lnTo>
                <a:lnTo>
                  <a:pt x="166" y="713"/>
                </a:lnTo>
                <a:lnTo>
                  <a:pt x="166" y="713"/>
                </a:lnTo>
                <a:lnTo>
                  <a:pt x="166" y="713"/>
                </a:lnTo>
                <a:lnTo>
                  <a:pt x="166" y="713"/>
                </a:lnTo>
                <a:lnTo>
                  <a:pt x="165" y="713"/>
                </a:lnTo>
                <a:lnTo>
                  <a:pt x="165" y="712"/>
                </a:lnTo>
                <a:lnTo>
                  <a:pt x="165" y="712"/>
                </a:lnTo>
                <a:lnTo>
                  <a:pt x="165" y="710"/>
                </a:lnTo>
                <a:lnTo>
                  <a:pt x="165" y="710"/>
                </a:lnTo>
                <a:lnTo>
                  <a:pt x="165" y="710"/>
                </a:lnTo>
                <a:lnTo>
                  <a:pt x="165" y="709"/>
                </a:lnTo>
                <a:lnTo>
                  <a:pt x="165" y="708"/>
                </a:lnTo>
                <a:lnTo>
                  <a:pt x="165" y="708"/>
                </a:lnTo>
                <a:lnTo>
                  <a:pt x="165" y="708"/>
                </a:lnTo>
                <a:lnTo>
                  <a:pt x="165" y="707"/>
                </a:lnTo>
                <a:lnTo>
                  <a:pt x="163" y="708"/>
                </a:lnTo>
                <a:lnTo>
                  <a:pt x="163" y="708"/>
                </a:lnTo>
                <a:lnTo>
                  <a:pt x="162" y="708"/>
                </a:lnTo>
                <a:lnTo>
                  <a:pt x="162" y="708"/>
                </a:lnTo>
                <a:lnTo>
                  <a:pt x="162" y="708"/>
                </a:lnTo>
                <a:lnTo>
                  <a:pt x="161" y="708"/>
                </a:lnTo>
                <a:lnTo>
                  <a:pt x="160" y="708"/>
                </a:lnTo>
                <a:lnTo>
                  <a:pt x="160" y="708"/>
                </a:lnTo>
                <a:lnTo>
                  <a:pt x="160" y="707"/>
                </a:lnTo>
                <a:lnTo>
                  <a:pt x="160" y="707"/>
                </a:lnTo>
                <a:lnTo>
                  <a:pt x="160" y="708"/>
                </a:lnTo>
                <a:lnTo>
                  <a:pt x="160" y="708"/>
                </a:lnTo>
                <a:lnTo>
                  <a:pt x="160" y="708"/>
                </a:lnTo>
                <a:lnTo>
                  <a:pt x="160" y="709"/>
                </a:lnTo>
                <a:lnTo>
                  <a:pt x="158" y="709"/>
                </a:lnTo>
                <a:lnTo>
                  <a:pt x="158" y="709"/>
                </a:lnTo>
                <a:lnTo>
                  <a:pt x="157" y="710"/>
                </a:lnTo>
                <a:lnTo>
                  <a:pt x="157" y="710"/>
                </a:lnTo>
                <a:lnTo>
                  <a:pt x="157" y="710"/>
                </a:lnTo>
                <a:lnTo>
                  <a:pt x="157" y="709"/>
                </a:lnTo>
                <a:lnTo>
                  <a:pt x="156" y="709"/>
                </a:lnTo>
                <a:lnTo>
                  <a:pt x="156" y="708"/>
                </a:lnTo>
                <a:lnTo>
                  <a:pt x="155" y="708"/>
                </a:lnTo>
                <a:lnTo>
                  <a:pt x="155" y="708"/>
                </a:lnTo>
                <a:lnTo>
                  <a:pt x="155" y="708"/>
                </a:lnTo>
                <a:lnTo>
                  <a:pt x="153" y="708"/>
                </a:lnTo>
                <a:lnTo>
                  <a:pt x="155" y="707"/>
                </a:lnTo>
                <a:lnTo>
                  <a:pt x="155" y="707"/>
                </a:lnTo>
                <a:lnTo>
                  <a:pt x="155" y="705"/>
                </a:lnTo>
                <a:lnTo>
                  <a:pt x="155" y="705"/>
                </a:lnTo>
                <a:lnTo>
                  <a:pt x="153" y="705"/>
                </a:lnTo>
                <a:lnTo>
                  <a:pt x="153" y="704"/>
                </a:lnTo>
                <a:lnTo>
                  <a:pt x="152" y="704"/>
                </a:lnTo>
                <a:lnTo>
                  <a:pt x="152" y="704"/>
                </a:lnTo>
                <a:lnTo>
                  <a:pt x="152" y="704"/>
                </a:lnTo>
                <a:lnTo>
                  <a:pt x="152" y="704"/>
                </a:lnTo>
                <a:lnTo>
                  <a:pt x="151" y="704"/>
                </a:lnTo>
                <a:lnTo>
                  <a:pt x="150" y="703"/>
                </a:lnTo>
                <a:lnTo>
                  <a:pt x="150" y="703"/>
                </a:lnTo>
                <a:lnTo>
                  <a:pt x="150" y="703"/>
                </a:lnTo>
                <a:lnTo>
                  <a:pt x="150" y="703"/>
                </a:lnTo>
                <a:lnTo>
                  <a:pt x="150" y="703"/>
                </a:lnTo>
                <a:lnTo>
                  <a:pt x="150" y="703"/>
                </a:lnTo>
                <a:lnTo>
                  <a:pt x="151" y="701"/>
                </a:lnTo>
                <a:lnTo>
                  <a:pt x="151" y="701"/>
                </a:lnTo>
                <a:lnTo>
                  <a:pt x="152" y="700"/>
                </a:lnTo>
                <a:lnTo>
                  <a:pt x="152" y="700"/>
                </a:lnTo>
                <a:lnTo>
                  <a:pt x="151" y="700"/>
                </a:lnTo>
                <a:lnTo>
                  <a:pt x="151" y="700"/>
                </a:lnTo>
                <a:lnTo>
                  <a:pt x="150" y="700"/>
                </a:lnTo>
                <a:lnTo>
                  <a:pt x="150" y="699"/>
                </a:lnTo>
                <a:lnTo>
                  <a:pt x="148" y="699"/>
                </a:lnTo>
                <a:lnTo>
                  <a:pt x="147" y="699"/>
                </a:lnTo>
                <a:lnTo>
                  <a:pt x="147" y="700"/>
                </a:lnTo>
                <a:lnTo>
                  <a:pt x="147" y="699"/>
                </a:lnTo>
                <a:lnTo>
                  <a:pt x="147" y="699"/>
                </a:lnTo>
                <a:lnTo>
                  <a:pt x="147" y="699"/>
                </a:lnTo>
                <a:lnTo>
                  <a:pt x="147" y="699"/>
                </a:lnTo>
                <a:lnTo>
                  <a:pt x="147" y="698"/>
                </a:lnTo>
                <a:lnTo>
                  <a:pt x="147" y="698"/>
                </a:lnTo>
                <a:lnTo>
                  <a:pt x="146" y="696"/>
                </a:lnTo>
                <a:lnTo>
                  <a:pt x="146" y="696"/>
                </a:lnTo>
                <a:lnTo>
                  <a:pt x="145" y="696"/>
                </a:lnTo>
                <a:lnTo>
                  <a:pt x="145" y="696"/>
                </a:lnTo>
                <a:lnTo>
                  <a:pt x="145" y="695"/>
                </a:lnTo>
                <a:lnTo>
                  <a:pt x="145" y="695"/>
                </a:lnTo>
                <a:lnTo>
                  <a:pt x="143" y="695"/>
                </a:lnTo>
                <a:lnTo>
                  <a:pt x="143" y="695"/>
                </a:lnTo>
                <a:lnTo>
                  <a:pt x="142" y="695"/>
                </a:lnTo>
                <a:lnTo>
                  <a:pt x="141" y="695"/>
                </a:lnTo>
                <a:lnTo>
                  <a:pt x="141" y="695"/>
                </a:lnTo>
                <a:lnTo>
                  <a:pt x="141" y="694"/>
                </a:lnTo>
                <a:lnTo>
                  <a:pt x="139" y="694"/>
                </a:lnTo>
                <a:lnTo>
                  <a:pt x="139" y="694"/>
                </a:lnTo>
                <a:lnTo>
                  <a:pt x="138" y="694"/>
                </a:lnTo>
                <a:lnTo>
                  <a:pt x="138" y="694"/>
                </a:lnTo>
                <a:lnTo>
                  <a:pt x="138" y="693"/>
                </a:lnTo>
                <a:lnTo>
                  <a:pt x="138" y="691"/>
                </a:lnTo>
                <a:lnTo>
                  <a:pt x="138" y="691"/>
                </a:lnTo>
                <a:lnTo>
                  <a:pt x="138" y="691"/>
                </a:lnTo>
                <a:lnTo>
                  <a:pt x="138" y="691"/>
                </a:lnTo>
                <a:lnTo>
                  <a:pt x="137" y="691"/>
                </a:lnTo>
                <a:lnTo>
                  <a:pt x="136" y="691"/>
                </a:lnTo>
                <a:lnTo>
                  <a:pt x="136" y="691"/>
                </a:lnTo>
                <a:lnTo>
                  <a:pt x="136" y="691"/>
                </a:lnTo>
                <a:lnTo>
                  <a:pt x="136" y="691"/>
                </a:lnTo>
                <a:lnTo>
                  <a:pt x="136" y="693"/>
                </a:lnTo>
                <a:lnTo>
                  <a:pt x="136" y="693"/>
                </a:lnTo>
                <a:lnTo>
                  <a:pt x="136" y="694"/>
                </a:lnTo>
                <a:lnTo>
                  <a:pt x="136" y="694"/>
                </a:lnTo>
                <a:lnTo>
                  <a:pt x="134" y="694"/>
                </a:lnTo>
                <a:lnTo>
                  <a:pt x="134" y="694"/>
                </a:lnTo>
                <a:lnTo>
                  <a:pt x="133" y="695"/>
                </a:lnTo>
                <a:lnTo>
                  <a:pt x="133" y="695"/>
                </a:lnTo>
                <a:lnTo>
                  <a:pt x="133" y="696"/>
                </a:lnTo>
                <a:lnTo>
                  <a:pt x="133" y="696"/>
                </a:lnTo>
                <a:lnTo>
                  <a:pt x="133" y="696"/>
                </a:lnTo>
                <a:lnTo>
                  <a:pt x="133" y="698"/>
                </a:lnTo>
                <a:lnTo>
                  <a:pt x="133" y="698"/>
                </a:lnTo>
                <a:lnTo>
                  <a:pt x="133" y="698"/>
                </a:lnTo>
                <a:lnTo>
                  <a:pt x="132" y="698"/>
                </a:lnTo>
                <a:lnTo>
                  <a:pt x="131" y="698"/>
                </a:lnTo>
                <a:lnTo>
                  <a:pt x="131" y="698"/>
                </a:lnTo>
                <a:lnTo>
                  <a:pt x="131" y="698"/>
                </a:lnTo>
                <a:lnTo>
                  <a:pt x="131" y="699"/>
                </a:lnTo>
                <a:lnTo>
                  <a:pt x="131" y="699"/>
                </a:lnTo>
                <a:lnTo>
                  <a:pt x="131" y="699"/>
                </a:lnTo>
                <a:lnTo>
                  <a:pt x="131" y="700"/>
                </a:lnTo>
                <a:lnTo>
                  <a:pt x="131" y="701"/>
                </a:lnTo>
                <a:lnTo>
                  <a:pt x="131" y="701"/>
                </a:lnTo>
                <a:lnTo>
                  <a:pt x="131" y="703"/>
                </a:lnTo>
                <a:lnTo>
                  <a:pt x="131" y="703"/>
                </a:lnTo>
                <a:lnTo>
                  <a:pt x="131" y="703"/>
                </a:lnTo>
                <a:lnTo>
                  <a:pt x="131" y="704"/>
                </a:lnTo>
                <a:lnTo>
                  <a:pt x="129" y="704"/>
                </a:lnTo>
                <a:lnTo>
                  <a:pt x="129" y="703"/>
                </a:lnTo>
                <a:lnTo>
                  <a:pt x="128" y="703"/>
                </a:lnTo>
                <a:lnTo>
                  <a:pt x="128" y="704"/>
                </a:lnTo>
                <a:lnTo>
                  <a:pt x="128" y="704"/>
                </a:lnTo>
                <a:lnTo>
                  <a:pt x="128" y="705"/>
                </a:lnTo>
                <a:lnTo>
                  <a:pt x="128" y="705"/>
                </a:lnTo>
                <a:lnTo>
                  <a:pt x="127" y="705"/>
                </a:lnTo>
                <a:lnTo>
                  <a:pt x="126" y="705"/>
                </a:lnTo>
                <a:lnTo>
                  <a:pt x="126" y="705"/>
                </a:lnTo>
                <a:lnTo>
                  <a:pt x="126" y="705"/>
                </a:lnTo>
                <a:lnTo>
                  <a:pt x="126" y="705"/>
                </a:lnTo>
                <a:lnTo>
                  <a:pt x="124" y="705"/>
                </a:lnTo>
                <a:lnTo>
                  <a:pt x="123" y="705"/>
                </a:lnTo>
                <a:lnTo>
                  <a:pt x="123" y="704"/>
                </a:lnTo>
                <a:lnTo>
                  <a:pt x="123" y="703"/>
                </a:lnTo>
                <a:lnTo>
                  <a:pt x="123" y="703"/>
                </a:lnTo>
                <a:lnTo>
                  <a:pt x="123" y="703"/>
                </a:lnTo>
                <a:lnTo>
                  <a:pt x="122" y="703"/>
                </a:lnTo>
                <a:lnTo>
                  <a:pt x="121" y="703"/>
                </a:lnTo>
                <a:lnTo>
                  <a:pt x="119" y="703"/>
                </a:lnTo>
                <a:lnTo>
                  <a:pt x="119" y="701"/>
                </a:lnTo>
                <a:lnTo>
                  <a:pt x="119" y="700"/>
                </a:lnTo>
                <a:lnTo>
                  <a:pt x="119" y="699"/>
                </a:lnTo>
                <a:lnTo>
                  <a:pt x="119" y="699"/>
                </a:lnTo>
                <a:lnTo>
                  <a:pt x="119" y="699"/>
                </a:lnTo>
                <a:lnTo>
                  <a:pt x="119" y="698"/>
                </a:lnTo>
                <a:lnTo>
                  <a:pt x="119" y="696"/>
                </a:lnTo>
                <a:lnTo>
                  <a:pt x="119" y="696"/>
                </a:lnTo>
                <a:lnTo>
                  <a:pt x="119" y="696"/>
                </a:lnTo>
                <a:lnTo>
                  <a:pt x="121" y="696"/>
                </a:lnTo>
                <a:lnTo>
                  <a:pt x="121" y="695"/>
                </a:lnTo>
                <a:lnTo>
                  <a:pt x="122" y="694"/>
                </a:lnTo>
                <a:lnTo>
                  <a:pt x="122" y="694"/>
                </a:lnTo>
                <a:lnTo>
                  <a:pt x="123" y="693"/>
                </a:lnTo>
                <a:lnTo>
                  <a:pt x="123" y="691"/>
                </a:lnTo>
                <a:lnTo>
                  <a:pt x="123" y="691"/>
                </a:lnTo>
                <a:lnTo>
                  <a:pt x="121" y="691"/>
                </a:lnTo>
                <a:lnTo>
                  <a:pt x="121" y="691"/>
                </a:lnTo>
                <a:lnTo>
                  <a:pt x="119" y="691"/>
                </a:lnTo>
                <a:lnTo>
                  <a:pt x="119" y="691"/>
                </a:lnTo>
                <a:lnTo>
                  <a:pt x="119" y="690"/>
                </a:lnTo>
                <a:lnTo>
                  <a:pt x="118" y="689"/>
                </a:lnTo>
                <a:lnTo>
                  <a:pt x="118" y="689"/>
                </a:lnTo>
                <a:lnTo>
                  <a:pt x="117" y="689"/>
                </a:lnTo>
                <a:lnTo>
                  <a:pt x="117" y="688"/>
                </a:lnTo>
                <a:lnTo>
                  <a:pt x="117" y="686"/>
                </a:lnTo>
                <a:lnTo>
                  <a:pt x="117" y="686"/>
                </a:lnTo>
                <a:lnTo>
                  <a:pt x="117" y="686"/>
                </a:lnTo>
                <a:lnTo>
                  <a:pt x="116" y="686"/>
                </a:lnTo>
                <a:lnTo>
                  <a:pt x="114" y="686"/>
                </a:lnTo>
                <a:lnTo>
                  <a:pt x="114" y="686"/>
                </a:lnTo>
                <a:lnTo>
                  <a:pt x="113" y="686"/>
                </a:lnTo>
                <a:lnTo>
                  <a:pt x="112" y="686"/>
                </a:lnTo>
                <a:lnTo>
                  <a:pt x="112" y="686"/>
                </a:lnTo>
                <a:lnTo>
                  <a:pt x="112" y="685"/>
                </a:lnTo>
                <a:lnTo>
                  <a:pt x="112" y="684"/>
                </a:lnTo>
                <a:lnTo>
                  <a:pt x="112" y="684"/>
                </a:lnTo>
                <a:lnTo>
                  <a:pt x="112" y="684"/>
                </a:lnTo>
                <a:lnTo>
                  <a:pt x="112" y="683"/>
                </a:lnTo>
                <a:lnTo>
                  <a:pt x="112" y="681"/>
                </a:lnTo>
                <a:lnTo>
                  <a:pt x="112" y="680"/>
                </a:lnTo>
                <a:lnTo>
                  <a:pt x="112" y="680"/>
                </a:lnTo>
                <a:lnTo>
                  <a:pt x="111" y="679"/>
                </a:lnTo>
                <a:lnTo>
                  <a:pt x="111" y="679"/>
                </a:lnTo>
                <a:lnTo>
                  <a:pt x="109" y="679"/>
                </a:lnTo>
                <a:lnTo>
                  <a:pt x="109" y="678"/>
                </a:lnTo>
                <a:lnTo>
                  <a:pt x="109" y="678"/>
                </a:lnTo>
                <a:lnTo>
                  <a:pt x="108" y="678"/>
                </a:lnTo>
                <a:lnTo>
                  <a:pt x="108" y="676"/>
                </a:lnTo>
                <a:lnTo>
                  <a:pt x="109" y="675"/>
                </a:lnTo>
                <a:lnTo>
                  <a:pt x="109" y="675"/>
                </a:lnTo>
                <a:lnTo>
                  <a:pt x="109" y="674"/>
                </a:lnTo>
                <a:lnTo>
                  <a:pt x="109" y="674"/>
                </a:lnTo>
                <a:lnTo>
                  <a:pt x="112" y="674"/>
                </a:lnTo>
                <a:lnTo>
                  <a:pt x="112" y="674"/>
                </a:lnTo>
                <a:lnTo>
                  <a:pt x="112" y="673"/>
                </a:lnTo>
                <a:lnTo>
                  <a:pt x="112" y="673"/>
                </a:lnTo>
                <a:lnTo>
                  <a:pt x="112" y="671"/>
                </a:lnTo>
                <a:lnTo>
                  <a:pt x="112" y="670"/>
                </a:lnTo>
                <a:lnTo>
                  <a:pt x="112" y="670"/>
                </a:lnTo>
                <a:lnTo>
                  <a:pt x="112" y="669"/>
                </a:lnTo>
                <a:lnTo>
                  <a:pt x="112" y="667"/>
                </a:lnTo>
                <a:lnTo>
                  <a:pt x="112" y="667"/>
                </a:lnTo>
                <a:lnTo>
                  <a:pt x="113" y="666"/>
                </a:lnTo>
                <a:lnTo>
                  <a:pt x="113" y="665"/>
                </a:lnTo>
                <a:lnTo>
                  <a:pt x="112" y="665"/>
                </a:lnTo>
                <a:lnTo>
                  <a:pt x="112" y="665"/>
                </a:lnTo>
                <a:lnTo>
                  <a:pt x="112" y="664"/>
                </a:lnTo>
                <a:lnTo>
                  <a:pt x="112" y="662"/>
                </a:lnTo>
                <a:lnTo>
                  <a:pt x="112" y="661"/>
                </a:lnTo>
                <a:lnTo>
                  <a:pt x="113" y="661"/>
                </a:lnTo>
                <a:lnTo>
                  <a:pt x="113" y="660"/>
                </a:lnTo>
                <a:lnTo>
                  <a:pt x="113" y="659"/>
                </a:lnTo>
                <a:lnTo>
                  <a:pt x="113" y="659"/>
                </a:lnTo>
                <a:lnTo>
                  <a:pt x="112" y="659"/>
                </a:lnTo>
                <a:lnTo>
                  <a:pt x="112" y="657"/>
                </a:lnTo>
                <a:lnTo>
                  <a:pt x="112" y="656"/>
                </a:lnTo>
                <a:lnTo>
                  <a:pt x="112" y="656"/>
                </a:lnTo>
                <a:lnTo>
                  <a:pt x="112" y="655"/>
                </a:lnTo>
                <a:lnTo>
                  <a:pt x="111" y="654"/>
                </a:lnTo>
                <a:lnTo>
                  <a:pt x="109" y="654"/>
                </a:lnTo>
                <a:lnTo>
                  <a:pt x="109" y="654"/>
                </a:lnTo>
                <a:lnTo>
                  <a:pt x="109" y="652"/>
                </a:lnTo>
                <a:lnTo>
                  <a:pt x="109" y="651"/>
                </a:lnTo>
                <a:lnTo>
                  <a:pt x="109" y="651"/>
                </a:lnTo>
                <a:lnTo>
                  <a:pt x="109" y="650"/>
                </a:lnTo>
                <a:lnTo>
                  <a:pt x="109" y="649"/>
                </a:lnTo>
                <a:lnTo>
                  <a:pt x="109" y="649"/>
                </a:lnTo>
                <a:lnTo>
                  <a:pt x="109" y="647"/>
                </a:lnTo>
                <a:lnTo>
                  <a:pt x="109" y="646"/>
                </a:lnTo>
                <a:lnTo>
                  <a:pt x="109" y="646"/>
                </a:lnTo>
                <a:lnTo>
                  <a:pt x="109" y="645"/>
                </a:lnTo>
                <a:lnTo>
                  <a:pt x="108" y="644"/>
                </a:lnTo>
                <a:lnTo>
                  <a:pt x="108" y="642"/>
                </a:lnTo>
                <a:lnTo>
                  <a:pt x="108" y="642"/>
                </a:lnTo>
                <a:lnTo>
                  <a:pt x="107" y="641"/>
                </a:lnTo>
                <a:lnTo>
                  <a:pt x="107" y="641"/>
                </a:lnTo>
                <a:lnTo>
                  <a:pt x="107" y="640"/>
                </a:lnTo>
                <a:lnTo>
                  <a:pt x="105" y="640"/>
                </a:lnTo>
                <a:lnTo>
                  <a:pt x="104" y="639"/>
                </a:lnTo>
                <a:lnTo>
                  <a:pt x="104" y="639"/>
                </a:lnTo>
                <a:lnTo>
                  <a:pt x="103" y="637"/>
                </a:lnTo>
                <a:lnTo>
                  <a:pt x="103" y="637"/>
                </a:lnTo>
                <a:lnTo>
                  <a:pt x="104" y="636"/>
                </a:lnTo>
                <a:lnTo>
                  <a:pt x="104" y="635"/>
                </a:lnTo>
                <a:lnTo>
                  <a:pt x="104" y="635"/>
                </a:lnTo>
                <a:lnTo>
                  <a:pt x="105" y="635"/>
                </a:lnTo>
                <a:lnTo>
                  <a:pt x="105" y="633"/>
                </a:lnTo>
                <a:lnTo>
                  <a:pt x="107" y="633"/>
                </a:lnTo>
                <a:lnTo>
                  <a:pt x="107" y="632"/>
                </a:lnTo>
                <a:lnTo>
                  <a:pt x="108" y="632"/>
                </a:lnTo>
                <a:lnTo>
                  <a:pt x="109" y="632"/>
                </a:lnTo>
                <a:lnTo>
                  <a:pt x="109" y="631"/>
                </a:lnTo>
                <a:lnTo>
                  <a:pt x="109" y="631"/>
                </a:lnTo>
                <a:lnTo>
                  <a:pt x="111" y="630"/>
                </a:lnTo>
                <a:lnTo>
                  <a:pt x="112" y="630"/>
                </a:lnTo>
                <a:lnTo>
                  <a:pt x="112" y="630"/>
                </a:lnTo>
                <a:lnTo>
                  <a:pt x="112" y="628"/>
                </a:lnTo>
                <a:lnTo>
                  <a:pt x="113" y="627"/>
                </a:lnTo>
                <a:lnTo>
                  <a:pt x="113" y="627"/>
                </a:lnTo>
                <a:lnTo>
                  <a:pt x="114" y="627"/>
                </a:lnTo>
                <a:lnTo>
                  <a:pt x="114" y="626"/>
                </a:lnTo>
                <a:lnTo>
                  <a:pt x="114" y="625"/>
                </a:lnTo>
                <a:lnTo>
                  <a:pt x="116" y="625"/>
                </a:lnTo>
                <a:lnTo>
                  <a:pt x="117" y="623"/>
                </a:lnTo>
                <a:lnTo>
                  <a:pt x="117" y="623"/>
                </a:lnTo>
                <a:lnTo>
                  <a:pt x="117" y="623"/>
                </a:lnTo>
                <a:lnTo>
                  <a:pt x="118" y="623"/>
                </a:lnTo>
                <a:lnTo>
                  <a:pt x="119" y="623"/>
                </a:lnTo>
                <a:lnTo>
                  <a:pt x="119" y="623"/>
                </a:lnTo>
                <a:lnTo>
                  <a:pt x="119" y="623"/>
                </a:lnTo>
                <a:lnTo>
                  <a:pt x="119" y="622"/>
                </a:lnTo>
                <a:lnTo>
                  <a:pt x="121" y="621"/>
                </a:lnTo>
                <a:lnTo>
                  <a:pt x="121" y="621"/>
                </a:lnTo>
                <a:lnTo>
                  <a:pt x="121" y="620"/>
                </a:lnTo>
                <a:lnTo>
                  <a:pt x="121" y="618"/>
                </a:lnTo>
                <a:lnTo>
                  <a:pt x="121" y="618"/>
                </a:lnTo>
                <a:lnTo>
                  <a:pt x="121" y="617"/>
                </a:lnTo>
                <a:lnTo>
                  <a:pt x="119" y="616"/>
                </a:lnTo>
                <a:lnTo>
                  <a:pt x="119" y="616"/>
                </a:lnTo>
                <a:lnTo>
                  <a:pt x="119" y="615"/>
                </a:lnTo>
                <a:lnTo>
                  <a:pt x="119" y="613"/>
                </a:lnTo>
                <a:lnTo>
                  <a:pt x="119" y="613"/>
                </a:lnTo>
                <a:lnTo>
                  <a:pt x="121" y="612"/>
                </a:lnTo>
                <a:lnTo>
                  <a:pt x="121" y="611"/>
                </a:lnTo>
                <a:lnTo>
                  <a:pt x="121" y="611"/>
                </a:lnTo>
                <a:lnTo>
                  <a:pt x="122" y="611"/>
                </a:lnTo>
                <a:lnTo>
                  <a:pt x="123" y="611"/>
                </a:lnTo>
                <a:lnTo>
                  <a:pt x="123" y="611"/>
                </a:lnTo>
                <a:lnTo>
                  <a:pt x="124" y="611"/>
                </a:lnTo>
                <a:lnTo>
                  <a:pt x="126" y="611"/>
                </a:lnTo>
                <a:lnTo>
                  <a:pt x="126" y="611"/>
                </a:lnTo>
                <a:lnTo>
                  <a:pt x="127" y="610"/>
                </a:lnTo>
                <a:lnTo>
                  <a:pt x="127" y="610"/>
                </a:lnTo>
                <a:lnTo>
                  <a:pt x="128" y="608"/>
                </a:lnTo>
                <a:lnTo>
                  <a:pt x="128" y="608"/>
                </a:lnTo>
                <a:lnTo>
                  <a:pt x="129" y="608"/>
                </a:lnTo>
                <a:lnTo>
                  <a:pt x="131" y="608"/>
                </a:lnTo>
                <a:lnTo>
                  <a:pt x="131" y="608"/>
                </a:lnTo>
                <a:lnTo>
                  <a:pt x="132" y="608"/>
                </a:lnTo>
                <a:lnTo>
                  <a:pt x="131" y="607"/>
                </a:lnTo>
                <a:lnTo>
                  <a:pt x="129" y="606"/>
                </a:lnTo>
                <a:lnTo>
                  <a:pt x="129" y="606"/>
                </a:lnTo>
                <a:lnTo>
                  <a:pt x="128" y="604"/>
                </a:lnTo>
                <a:lnTo>
                  <a:pt x="128" y="604"/>
                </a:lnTo>
                <a:lnTo>
                  <a:pt x="128" y="604"/>
                </a:lnTo>
                <a:lnTo>
                  <a:pt x="128" y="604"/>
                </a:lnTo>
                <a:lnTo>
                  <a:pt x="129" y="604"/>
                </a:lnTo>
                <a:lnTo>
                  <a:pt x="131" y="604"/>
                </a:lnTo>
                <a:lnTo>
                  <a:pt x="131" y="604"/>
                </a:lnTo>
                <a:lnTo>
                  <a:pt x="131" y="604"/>
                </a:lnTo>
                <a:lnTo>
                  <a:pt x="131" y="603"/>
                </a:lnTo>
                <a:lnTo>
                  <a:pt x="131" y="602"/>
                </a:lnTo>
                <a:lnTo>
                  <a:pt x="129" y="602"/>
                </a:lnTo>
                <a:lnTo>
                  <a:pt x="129" y="602"/>
                </a:lnTo>
                <a:lnTo>
                  <a:pt x="128" y="602"/>
                </a:lnTo>
                <a:lnTo>
                  <a:pt x="128" y="602"/>
                </a:lnTo>
                <a:lnTo>
                  <a:pt x="128" y="602"/>
                </a:lnTo>
                <a:lnTo>
                  <a:pt x="127" y="602"/>
                </a:lnTo>
                <a:lnTo>
                  <a:pt x="127" y="602"/>
                </a:lnTo>
                <a:lnTo>
                  <a:pt x="126" y="602"/>
                </a:lnTo>
                <a:lnTo>
                  <a:pt x="126" y="601"/>
                </a:lnTo>
                <a:lnTo>
                  <a:pt x="126" y="601"/>
                </a:lnTo>
                <a:lnTo>
                  <a:pt x="126" y="599"/>
                </a:lnTo>
                <a:lnTo>
                  <a:pt x="126" y="599"/>
                </a:lnTo>
                <a:lnTo>
                  <a:pt x="126" y="599"/>
                </a:lnTo>
                <a:lnTo>
                  <a:pt x="126" y="598"/>
                </a:lnTo>
                <a:lnTo>
                  <a:pt x="126" y="597"/>
                </a:lnTo>
                <a:lnTo>
                  <a:pt x="126" y="597"/>
                </a:lnTo>
                <a:lnTo>
                  <a:pt x="124" y="597"/>
                </a:lnTo>
                <a:lnTo>
                  <a:pt x="124" y="596"/>
                </a:lnTo>
                <a:lnTo>
                  <a:pt x="124" y="596"/>
                </a:lnTo>
                <a:lnTo>
                  <a:pt x="123" y="594"/>
                </a:lnTo>
                <a:lnTo>
                  <a:pt x="123" y="594"/>
                </a:lnTo>
                <a:lnTo>
                  <a:pt x="123" y="594"/>
                </a:lnTo>
                <a:lnTo>
                  <a:pt x="123" y="593"/>
                </a:lnTo>
                <a:lnTo>
                  <a:pt x="123" y="593"/>
                </a:lnTo>
                <a:lnTo>
                  <a:pt x="123" y="592"/>
                </a:lnTo>
                <a:lnTo>
                  <a:pt x="123" y="592"/>
                </a:lnTo>
                <a:lnTo>
                  <a:pt x="123" y="592"/>
                </a:lnTo>
                <a:lnTo>
                  <a:pt x="122" y="592"/>
                </a:lnTo>
                <a:lnTo>
                  <a:pt x="121" y="592"/>
                </a:lnTo>
                <a:lnTo>
                  <a:pt x="121" y="591"/>
                </a:lnTo>
                <a:lnTo>
                  <a:pt x="119" y="591"/>
                </a:lnTo>
                <a:lnTo>
                  <a:pt x="119" y="589"/>
                </a:lnTo>
                <a:lnTo>
                  <a:pt x="119" y="589"/>
                </a:lnTo>
                <a:lnTo>
                  <a:pt x="119" y="589"/>
                </a:lnTo>
                <a:lnTo>
                  <a:pt x="119" y="589"/>
                </a:lnTo>
                <a:lnTo>
                  <a:pt x="119" y="589"/>
                </a:lnTo>
                <a:lnTo>
                  <a:pt x="118" y="589"/>
                </a:lnTo>
                <a:lnTo>
                  <a:pt x="118" y="589"/>
                </a:lnTo>
                <a:lnTo>
                  <a:pt x="117" y="589"/>
                </a:lnTo>
                <a:lnTo>
                  <a:pt x="117" y="589"/>
                </a:lnTo>
                <a:lnTo>
                  <a:pt x="117" y="589"/>
                </a:lnTo>
                <a:lnTo>
                  <a:pt x="116" y="589"/>
                </a:lnTo>
                <a:lnTo>
                  <a:pt x="114" y="589"/>
                </a:lnTo>
                <a:lnTo>
                  <a:pt x="116" y="588"/>
                </a:lnTo>
                <a:lnTo>
                  <a:pt x="117" y="588"/>
                </a:lnTo>
                <a:lnTo>
                  <a:pt x="117" y="587"/>
                </a:lnTo>
                <a:lnTo>
                  <a:pt x="117" y="587"/>
                </a:lnTo>
                <a:lnTo>
                  <a:pt x="117" y="587"/>
                </a:lnTo>
                <a:lnTo>
                  <a:pt x="118" y="586"/>
                </a:lnTo>
                <a:lnTo>
                  <a:pt x="119" y="586"/>
                </a:lnTo>
                <a:lnTo>
                  <a:pt x="119" y="586"/>
                </a:lnTo>
                <a:lnTo>
                  <a:pt x="119" y="586"/>
                </a:lnTo>
                <a:lnTo>
                  <a:pt x="119" y="586"/>
                </a:lnTo>
                <a:lnTo>
                  <a:pt x="121" y="586"/>
                </a:lnTo>
                <a:lnTo>
                  <a:pt x="121" y="584"/>
                </a:lnTo>
                <a:lnTo>
                  <a:pt x="121" y="583"/>
                </a:lnTo>
                <a:lnTo>
                  <a:pt x="121" y="583"/>
                </a:lnTo>
                <a:lnTo>
                  <a:pt x="121" y="583"/>
                </a:lnTo>
                <a:lnTo>
                  <a:pt x="119" y="583"/>
                </a:lnTo>
                <a:lnTo>
                  <a:pt x="119" y="582"/>
                </a:lnTo>
                <a:lnTo>
                  <a:pt x="119" y="582"/>
                </a:lnTo>
                <a:lnTo>
                  <a:pt x="118" y="582"/>
                </a:lnTo>
                <a:lnTo>
                  <a:pt x="118" y="582"/>
                </a:lnTo>
                <a:lnTo>
                  <a:pt x="117" y="582"/>
                </a:lnTo>
                <a:lnTo>
                  <a:pt x="117" y="581"/>
                </a:lnTo>
                <a:lnTo>
                  <a:pt x="116" y="581"/>
                </a:lnTo>
                <a:lnTo>
                  <a:pt x="116" y="581"/>
                </a:lnTo>
                <a:lnTo>
                  <a:pt x="116" y="581"/>
                </a:lnTo>
                <a:lnTo>
                  <a:pt x="116" y="581"/>
                </a:lnTo>
                <a:lnTo>
                  <a:pt x="116" y="581"/>
                </a:lnTo>
                <a:lnTo>
                  <a:pt x="117" y="581"/>
                </a:lnTo>
                <a:lnTo>
                  <a:pt x="117" y="579"/>
                </a:lnTo>
                <a:lnTo>
                  <a:pt x="118" y="579"/>
                </a:lnTo>
                <a:lnTo>
                  <a:pt x="118" y="579"/>
                </a:lnTo>
                <a:lnTo>
                  <a:pt x="119" y="578"/>
                </a:lnTo>
                <a:lnTo>
                  <a:pt x="119" y="578"/>
                </a:lnTo>
                <a:lnTo>
                  <a:pt x="119" y="578"/>
                </a:lnTo>
                <a:lnTo>
                  <a:pt x="119" y="578"/>
                </a:lnTo>
                <a:lnTo>
                  <a:pt x="121" y="578"/>
                </a:lnTo>
                <a:lnTo>
                  <a:pt x="121" y="577"/>
                </a:lnTo>
                <a:lnTo>
                  <a:pt x="121" y="576"/>
                </a:lnTo>
                <a:lnTo>
                  <a:pt x="121" y="576"/>
                </a:lnTo>
                <a:lnTo>
                  <a:pt x="121" y="576"/>
                </a:lnTo>
                <a:lnTo>
                  <a:pt x="121" y="574"/>
                </a:lnTo>
                <a:lnTo>
                  <a:pt x="121" y="574"/>
                </a:lnTo>
                <a:lnTo>
                  <a:pt x="121" y="573"/>
                </a:lnTo>
                <a:lnTo>
                  <a:pt x="121" y="573"/>
                </a:lnTo>
                <a:lnTo>
                  <a:pt x="121" y="573"/>
                </a:lnTo>
                <a:lnTo>
                  <a:pt x="121" y="572"/>
                </a:lnTo>
                <a:lnTo>
                  <a:pt x="121" y="570"/>
                </a:lnTo>
                <a:lnTo>
                  <a:pt x="121" y="570"/>
                </a:lnTo>
                <a:lnTo>
                  <a:pt x="122" y="570"/>
                </a:lnTo>
                <a:lnTo>
                  <a:pt x="123" y="570"/>
                </a:lnTo>
                <a:lnTo>
                  <a:pt x="123" y="572"/>
                </a:lnTo>
                <a:lnTo>
                  <a:pt x="123" y="572"/>
                </a:lnTo>
                <a:lnTo>
                  <a:pt x="123" y="573"/>
                </a:lnTo>
                <a:lnTo>
                  <a:pt x="123" y="573"/>
                </a:lnTo>
                <a:lnTo>
                  <a:pt x="124" y="573"/>
                </a:lnTo>
                <a:lnTo>
                  <a:pt x="124" y="573"/>
                </a:lnTo>
                <a:lnTo>
                  <a:pt x="126" y="572"/>
                </a:lnTo>
                <a:lnTo>
                  <a:pt x="126" y="572"/>
                </a:lnTo>
                <a:lnTo>
                  <a:pt x="126" y="572"/>
                </a:lnTo>
                <a:lnTo>
                  <a:pt x="126" y="570"/>
                </a:lnTo>
                <a:lnTo>
                  <a:pt x="126" y="570"/>
                </a:lnTo>
                <a:lnTo>
                  <a:pt x="126" y="570"/>
                </a:lnTo>
                <a:lnTo>
                  <a:pt x="126" y="569"/>
                </a:lnTo>
                <a:lnTo>
                  <a:pt x="126" y="568"/>
                </a:lnTo>
                <a:lnTo>
                  <a:pt x="126" y="567"/>
                </a:lnTo>
                <a:lnTo>
                  <a:pt x="126" y="567"/>
                </a:lnTo>
                <a:lnTo>
                  <a:pt x="127" y="567"/>
                </a:lnTo>
                <a:lnTo>
                  <a:pt x="128" y="567"/>
                </a:lnTo>
                <a:lnTo>
                  <a:pt x="128" y="567"/>
                </a:lnTo>
                <a:lnTo>
                  <a:pt x="128" y="567"/>
                </a:lnTo>
                <a:lnTo>
                  <a:pt x="128" y="567"/>
                </a:lnTo>
                <a:lnTo>
                  <a:pt x="128" y="567"/>
                </a:lnTo>
                <a:lnTo>
                  <a:pt x="128" y="565"/>
                </a:lnTo>
                <a:lnTo>
                  <a:pt x="128" y="565"/>
                </a:lnTo>
                <a:lnTo>
                  <a:pt x="128" y="564"/>
                </a:lnTo>
                <a:lnTo>
                  <a:pt x="128" y="564"/>
                </a:lnTo>
                <a:lnTo>
                  <a:pt x="128" y="564"/>
                </a:lnTo>
                <a:lnTo>
                  <a:pt x="128" y="563"/>
                </a:lnTo>
                <a:lnTo>
                  <a:pt x="128" y="562"/>
                </a:lnTo>
                <a:lnTo>
                  <a:pt x="128" y="562"/>
                </a:lnTo>
                <a:lnTo>
                  <a:pt x="128" y="562"/>
                </a:lnTo>
                <a:lnTo>
                  <a:pt x="128" y="560"/>
                </a:lnTo>
                <a:lnTo>
                  <a:pt x="129" y="560"/>
                </a:lnTo>
                <a:lnTo>
                  <a:pt x="129" y="560"/>
                </a:lnTo>
                <a:lnTo>
                  <a:pt x="131" y="560"/>
                </a:lnTo>
                <a:lnTo>
                  <a:pt x="131" y="560"/>
                </a:lnTo>
                <a:lnTo>
                  <a:pt x="131" y="559"/>
                </a:lnTo>
                <a:lnTo>
                  <a:pt x="132" y="559"/>
                </a:lnTo>
                <a:lnTo>
                  <a:pt x="132" y="559"/>
                </a:lnTo>
                <a:lnTo>
                  <a:pt x="133" y="559"/>
                </a:lnTo>
                <a:lnTo>
                  <a:pt x="133" y="559"/>
                </a:lnTo>
                <a:lnTo>
                  <a:pt x="133" y="559"/>
                </a:lnTo>
                <a:lnTo>
                  <a:pt x="133" y="559"/>
                </a:lnTo>
                <a:lnTo>
                  <a:pt x="133" y="558"/>
                </a:lnTo>
                <a:lnTo>
                  <a:pt x="133" y="557"/>
                </a:lnTo>
                <a:lnTo>
                  <a:pt x="134" y="557"/>
                </a:lnTo>
                <a:lnTo>
                  <a:pt x="136" y="557"/>
                </a:lnTo>
                <a:lnTo>
                  <a:pt x="136" y="557"/>
                </a:lnTo>
                <a:lnTo>
                  <a:pt x="136" y="557"/>
                </a:lnTo>
                <a:lnTo>
                  <a:pt x="137" y="557"/>
                </a:lnTo>
                <a:lnTo>
                  <a:pt x="137" y="557"/>
                </a:lnTo>
                <a:lnTo>
                  <a:pt x="138" y="557"/>
                </a:lnTo>
                <a:lnTo>
                  <a:pt x="138" y="557"/>
                </a:lnTo>
                <a:lnTo>
                  <a:pt x="138" y="558"/>
                </a:lnTo>
                <a:lnTo>
                  <a:pt x="139" y="558"/>
                </a:lnTo>
                <a:lnTo>
                  <a:pt x="139" y="558"/>
                </a:lnTo>
                <a:lnTo>
                  <a:pt x="141" y="558"/>
                </a:lnTo>
                <a:lnTo>
                  <a:pt x="141" y="559"/>
                </a:lnTo>
                <a:lnTo>
                  <a:pt x="141" y="559"/>
                </a:lnTo>
                <a:lnTo>
                  <a:pt x="141" y="558"/>
                </a:lnTo>
                <a:lnTo>
                  <a:pt x="141" y="558"/>
                </a:lnTo>
                <a:lnTo>
                  <a:pt x="142" y="557"/>
                </a:lnTo>
                <a:lnTo>
                  <a:pt x="142" y="557"/>
                </a:lnTo>
                <a:lnTo>
                  <a:pt x="143" y="558"/>
                </a:lnTo>
                <a:lnTo>
                  <a:pt x="145" y="558"/>
                </a:lnTo>
                <a:lnTo>
                  <a:pt x="145" y="558"/>
                </a:lnTo>
                <a:lnTo>
                  <a:pt x="145" y="558"/>
                </a:lnTo>
                <a:lnTo>
                  <a:pt x="146" y="558"/>
                </a:lnTo>
                <a:lnTo>
                  <a:pt x="146" y="558"/>
                </a:lnTo>
                <a:lnTo>
                  <a:pt x="147" y="558"/>
                </a:lnTo>
                <a:lnTo>
                  <a:pt x="147" y="557"/>
                </a:lnTo>
                <a:lnTo>
                  <a:pt x="147" y="557"/>
                </a:lnTo>
                <a:lnTo>
                  <a:pt x="147" y="557"/>
                </a:lnTo>
                <a:lnTo>
                  <a:pt x="148" y="557"/>
                </a:lnTo>
                <a:lnTo>
                  <a:pt x="148" y="558"/>
                </a:lnTo>
                <a:lnTo>
                  <a:pt x="150" y="558"/>
                </a:lnTo>
                <a:lnTo>
                  <a:pt x="150" y="558"/>
                </a:lnTo>
                <a:lnTo>
                  <a:pt x="150" y="558"/>
                </a:lnTo>
                <a:lnTo>
                  <a:pt x="151" y="558"/>
                </a:lnTo>
                <a:lnTo>
                  <a:pt x="151" y="558"/>
                </a:lnTo>
                <a:lnTo>
                  <a:pt x="152" y="558"/>
                </a:lnTo>
                <a:lnTo>
                  <a:pt x="152" y="558"/>
                </a:lnTo>
                <a:lnTo>
                  <a:pt x="152" y="558"/>
                </a:lnTo>
                <a:lnTo>
                  <a:pt x="153" y="557"/>
                </a:lnTo>
                <a:lnTo>
                  <a:pt x="153" y="557"/>
                </a:lnTo>
                <a:lnTo>
                  <a:pt x="155" y="557"/>
                </a:lnTo>
                <a:lnTo>
                  <a:pt x="155" y="557"/>
                </a:lnTo>
                <a:lnTo>
                  <a:pt x="155" y="557"/>
                </a:lnTo>
                <a:lnTo>
                  <a:pt x="156" y="555"/>
                </a:lnTo>
                <a:lnTo>
                  <a:pt x="156" y="555"/>
                </a:lnTo>
                <a:lnTo>
                  <a:pt x="156" y="554"/>
                </a:lnTo>
                <a:lnTo>
                  <a:pt x="157" y="554"/>
                </a:lnTo>
                <a:lnTo>
                  <a:pt x="157" y="554"/>
                </a:lnTo>
                <a:lnTo>
                  <a:pt x="157" y="554"/>
                </a:lnTo>
                <a:lnTo>
                  <a:pt x="158" y="554"/>
                </a:lnTo>
                <a:lnTo>
                  <a:pt x="158" y="554"/>
                </a:lnTo>
                <a:lnTo>
                  <a:pt x="160" y="553"/>
                </a:lnTo>
                <a:lnTo>
                  <a:pt x="160" y="553"/>
                </a:lnTo>
                <a:lnTo>
                  <a:pt x="160" y="554"/>
                </a:lnTo>
                <a:lnTo>
                  <a:pt x="160" y="554"/>
                </a:lnTo>
                <a:lnTo>
                  <a:pt x="161" y="554"/>
                </a:lnTo>
                <a:lnTo>
                  <a:pt x="162" y="554"/>
                </a:lnTo>
                <a:lnTo>
                  <a:pt x="162" y="554"/>
                </a:lnTo>
                <a:lnTo>
                  <a:pt x="163" y="554"/>
                </a:lnTo>
                <a:lnTo>
                  <a:pt x="163" y="553"/>
                </a:lnTo>
                <a:lnTo>
                  <a:pt x="163" y="553"/>
                </a:lnTo>
                <a:lnTo>
                  <a:pt x="163" y="553"/>
                </a:lnTo>
                <a:lnTo>
                  <a:pt x="163" y="552"/>
                </a:lnTo>
                <a:lnTo>
                  <a:pt x="165" y="552"/>
                </a:lnTo>
                <a:lnTo>
                  <a:pt x="166" y="552"/>
                </a:lnTo>
                <a:lnTo>
                  <a:pt x="166" y="552"/>
                </a:lnTo>
                <a:lnTo>
                  <a:pt x="166" y="552"/>
                </a:lnTo>
                <a:lnTo>
                  <a:pt x="167" y="552"/>
                </a:lnTo>
                <a:lnTo>
                  <a:pt x="167" y="552"/>
                </a:lnTo>
                <a:lnTo>
                  <a:pt x="168" y="552"/>
                </a:lnTo>
                <a:lnTo>
                  <a:pt x="168" y="550"/>
                </a:lnTo>
                <a:lnTo>
                  <a:pt x="168" y="550"/>
                </a:lnTo>
                <a:lnTo>
                  <a:pt x="170" y="549"/>
                </a:lnTo>
                <a:lnTo>
                  <a:pt x="170" y="549"/>
                </a:lnTo>
                <a:lnTo>
                  <a:pt x="171" y="548"/>
                </a:lnTo>
                <a:lnTo>
                  <a:pt x="171" y="548"/>
                </a:lnTo>
                <a:lnTo>
                  <a:pt x="171" y="548"/>
                </a:lnTo>
                <a:lnTo>
                  <a:pt x="171" y="548"/>
                </a:lnTo>
                <a:lnTo>
                  <a:pt x="170" y="547"/>
                </a:lnTo>
                <a:lnTo>
                  <a:pt x="168" y="547"/>
                </a:lnTo>
                <a:lnTo>
                  <a:pt x="168" y="547"/>
                </a:lnTo>
                <a:lnTo>
                  <a:pt x="168" y="545"/>
                </a:lnTo>
                <a:lnTo>
                  <a:pt x="168" y="545"/>
                </a:lnTo>
                <a:lnTo>
                  <a:pt x="168" y="545"/>
                </a:lnTo>
                <a:lnTo>
                  <a:pt x="168" y="544"/>
                </a:lnTo>
                <a:lnTo>
                  <a:pt x="168" y="544"/>
                </a:lnTo>
                <a:lnTo>
                  <a:pt x="167" y="543"/>
                </a:lnTo>
                <a:lnTo>
                  <a:pt x="167" y="543"/>
                </a:lnTo>
                <a:lnTo>
                  <a:pt x="166" y="543"/>
                </a:lnTo>
                <a:lnTo>
                  <a:pt x="166" y="543"/>
                </a:lnTo>
                <a:lnTo>
                  <a:pt x="166" y="543"/>
                </a:lnTo>
                <a:lnTo>
                  <a:pt x="166" y="542"/>
                </a:lnTo>
                <a:lnTo>
                  <a:pt x="165" y="542"/>
                </a:lnTo>
                <a:lnTo>
                  <a:pt x="165" y="542"/>
                </a:lnTo>
                <a:lnTo>
                  <a:pt x="163" y="542"/>
                </a:lnTo>
                <a:lnTo>
                  <a:pt x="163" y="542"/>
                </a:lnTo>
                <a:lnTo>
                  <a:pt x="163" y="540"/>
                </a:lnTo>
                <a:lnTo>
                  <a:pt x="163" y="540"/>
                </a:lnTo>
                <a:lnTo>
                  <a:pt x="163" y="540"/>
                </a:lnTo>
                <a:lnTo>
                  <a:pt x="163" y="539"/>
                </a:lnTo>
                <a:lnTo>
                  <a:pt x="163" y="538"/>
                </a:lnTo>
                <a:lnTo>
                  <a:pt x="163" y="538"/>
                </a:lnTo>
                <a:lnTo>
                  <a:pt x="162" y="538"/>
                </a:lnTo>
                <a:lnTo>
                  <a:pt x="162" y="538"/>
                </a:lnTo>
                <a:lnTo>
                  <a:pt x="161" y="538"/>
                </a:lnTo>
                <a:lnTo>
                  <a:pt x="160" y="536"/>
                </a:lnTo>
                <a:lnTo>
                  <a:pt x="160" y="536"/>
                </a:lnTo>
                <a:lnTo>
                  <a:pt x="160" y="536"/>
                </a:lnTo>
                <a:lnTo>
                  <a:pt x="161" y="536"/>
                </a:lnTo>
                <a:lnTo>
                  <a:pt x="162" y="536"/>
                </a:lnTo>
                <a:lnTo>
                  <a:pt x="163" y="536"/>
                </a:lnTo>
                <a:lnTo>
                  <a:pt x="163" y="536"/>
                </a:lnTo>
                <a:lnTo>
                  <a:pt x="163" y="535"/>
                </a:lnTo>
                <a:lnTo>
                  <a:pt x="163" y="535"/>
                </a:lnTo>
                <a:lnTo>
                  <a:pt x="163" y="535"/>
                </a:lnTo>
                <a:lnTo>
                  <a:pt x="163" y="534"/>
                </a:lnTo>
                <a:lnTo>
                  <a:pt x="163" y="534"/>
                </a:lnTo>
                <a:lnTo>
                  <a:pt x="163" y="533"/>
                </a:lnTo>
                <a:lnTo>
                  <a:pt x="165" y="533"/>
                </a:lnTo>
                <a:lnTo>
                  <a:pt x="165" y="533"/>
                </a:lnTo>
                <a:lnTo>
                  <a:pt x="166" y="533"/>
                </a:lnTo>
                <a:lnTo>
                  <a:pt x="166" y="533"/>
                </a:lnTo>
                <a:lnTo>
                  <a:pt x="166" y="531"/>
                </a:lnTo>
                <a:lnTo>
                  <a:pt x="167" y="531"/>
                </a:lnTo>
                <a:lnTo>
                  <a:pt x="168" y="531"/>
                </a:lnTo>
                <a:lnTo>
                  <a:pt x="168" y="531"/>
                </a:lnTo>
                <a:lnTo>
                  <a:pt x="168" y="531"/>
                </a:lnTo>
                <a:lnTo>
                  <a:pt x="168" y="530"/>
                </a:lnTo>
                <a:lnTo>
                  <a:pt x="167" y="530"/>
                </a:lnTo>
                <a:lnTo>
                  <a:pt x="167" y="530"/>
                </a:lnTo>
                <a:lnTo>
                  <a:pt x="166" y="530"/>
                </a:lnTo>
                <a:lnTo>
                  <a:pt x="166" y="530"/>
                </a:lnTo>
                <a:lnTo>
                  <a:pt x="166" y="529"/>
                </a:lnTo>
                <a:lnTo>
                  <a:pt x="166" y="529"/>
                </a:lnTo>
                <a:lnTo>
                  <a:pt x="167" y="529"/>
                </a:lnTo>
                <a:lnTo>
                  <a:pt x="167" y="529"/>
                </a:lnTo>
                <a:lnTo>
                  <a:pt x="168" y="529"/>
                </a:lnTo>
                <a:lnTo>
                  <a:pt x="168" y="529"/>
                </a:lnTo>
                <a:lnTo>
                  <a:pt x="168" y="529"/>
                </a:lnTo>
                <a:lnTo>
                  <a:pt x="170" y="529"/>
                </a:lnTo>
                <a:lnTo>
                  <a:pt x="171" y="529"/>
                </a:lnTo>
                <a:lnTo>
                  <a:pt x="171" y="529"/>
                </a:lnTo>
                <a:lnTo>
                  <a:pt x="171" y="529"/>
                </a:lnTo>
                <a:lnTo>
                  <a:pt x="171" y="529"/>
                </a:lnTo>
                <a:lnTo>
                  <a:pt x="171" y="529"/>
                </a:lnTo>
                <a:lnTo>
                  <a:pt x="172" y="529"/>
                </a:lnTo>
                <a:lnTo>
                  <a:pt x="172" y="529"/>
                </a:lnTo>
                <a:lnTo>
                  <a:pt x="174" y="529"/>
                </a:lnTo>
                <a:lnTo>
                  <a:pt x="174" y="529"/>
                </a:lnTo>
                <a:lnTo>
                  <a:pt x="174" y="528"/>
                </a:lnTo>
                <a:lnTo>
                  <a:pt x="174" y="526"/>
                </a:lnTo>
                <a:lnTo>
                  <a:pt x="174" y="526"/>
                </a:lnTo>
                <a:lnTo>
                  <a:pt x="174" y="526"/>
                </a:lnTo>
                <a:lnTo>
                  <a:pt x="174" y="525"/>
                </a:lnTo>
                <a:lnTo>
                  <a:pt x="174" y="525"/>
                </a:lnTo>
                <a:lnTo>
                  <a:pt x="172" y="526"/>
                </a:lnTo>
                <a:lnTo>
                  <a:pt x="171" y="526"/>
                </a:lnTo>
                <a:lnTo>
                  <a:pt x="171" y="526"/>
                </a:lnTo>
                <a:lnTo>
                  <a:pt x="171" y="526"/>
                </a:lnTo>
                <a:lnTo>
                  <a:pt x="171" y="525"/>
                </a:lnTo>
                <a:lnTo>
                  <a:pt x="171" y="524"/>
                </a:lnTo>
                <a:lnTo>
                  <a:pt x="171" y="524"/>
                </a:lnTo>
                <a:lnTo>
                  <a:pt x="171" y="524"/>
                </a:lnTo>
                <a:lnTo>
                  <a:pt x="171" y="524"/>
                </a:lnTo>
                <a:lnTo>
                  <a:pt x="172" y="523"/>
                </a:lnTo>
                <a:lnTo>
                  <a:pt x="174" y="523"/>
                </a:lnTo>
                <a:lnTo>
                  <a:pt x="174" y="523"/>
                </a:lnTo>
                <a:lnTo>
                  <a:pt x="174" y="523"/>
                </a:lnTo>
                <a:lnTo>
                  <a:pt x="174" y="523"/>
                </a:lnTo>
                <a:lnTo>
                  <a:pt x="174" y="521"/>
                </a:lnTo>
                <a:lnTo>
                  <a:pt x="174" y="521"/>
                </a:lnTo>
                <a:lnTo>
                  <a:pt x="174" y="521"/>
                </a:lnTo>
                <a:lnTo>
                  <a:pt x="174" y="520"/>
                </a:lnTo>
                <a:lnTo>
                  <a:pt x="174" y="519"/>
                </a:lnTo>
                <a:lnTo>
                  <a:pt x="174" y="519"/>
                </a:lnTo>
                <a:lnTo>
                  <a:pt x="174" y="519"/>
                </a:lnTo>
                <a:lnTo>
                  <a:pt x="176" y="519"/>
                </a:lnTo>
                <a:lnTo>
                  <a:pt x="177" y="519"/>
                </a:lnTo>
                <a:lnTo>
                  <a:pt x="179" y="520"/>
                </a:lnTo>
                <a:lnTo>
                  <a:pt x="179" y="520"/>
                </a:lnTo>
                <a:lnTo>
                  <a:pt x="179" y="519"/>
                </a:lnTo>
                <a:lnTo>
                  <a:pt x="179" y="519"/>
                </a:lnTo>
                <a:lnTo>
                  <a:pt x="180" y="519"/>
                </a:lnTo>
                <a:lnTo>
                  <a:pt x="180" y="519"/>
                </a:lnTo>
                <a:lnTo>
                  <a:pt x="181" y="519"/>
                </a:lnTo>
                <a:lnTo>
                  <a:pt x="181" y="518"/>
                </a:lnTo>
                <a:lnTo>
                  <a:pt x="182" y="518"/>
                </a:lnTo>
                <a:lnTo>
                  <a:pt x="182" y="516"/>
                </a:lnTo>
                <a:lnTo>
                  <a:pt x="182" y="516"/>
                </a:lnTo>
                <a:lnTo>
                  <a:pt x="182" y="516"/>
                </a:lnTo>
                <a:lnTo>
                  <a:pt x="182" y="515"/>
                </a:lnTo>
                <a:lnTo>
                  <a:pt x="182" y="514"/>
                </a:lnTo>
                <a:lnTo>
                  <a:pt x="182" y="514"/>
                </a:lnTo>
                <a:lnTo>
                  <a:pt x="182" y="514"/>
                </a:lnTo>
                <a:lnTo>
                  <a:pt x="184" y="514"/>
                </a:lnTo>
                <a:lnTo>
                  <a:pt x="185" y="514"/>
                </a:lnTo>
                <a:lnTo>
                  <a:pt x="185" y="514"/>
                </a:lnTo>
                <a:lnTo>
                  <a:pt x="184" y="514"/>
                </a:lnTo>
                <a:lnTo>
                  <a:pt x="184" y="514"/>
                </a:lnTo>
                <a:lnTo>
                  <a:pt x="182" y="514"/>
                </a:lnTo>
                <a:lnTo>
                  <a:pt x="182" y="513"/>
                </a:lnTo>
                <a:lnTo>
                  <a:pt x="182" y="513"/>
                </a:lnTo>
                <a:lnTo>
                  <a:pt x="182" y="511"/>
                </a:lnTo>
                <a:lnTo>
                  <a:pt x="182" y="511"/>
                </a:lnTo>
                <a:lnTo>
                  <a:pt x="182" y="511"/>
                </a:lnTo>
                <a:lnTo>
                  <a:pt x="184" y="511"/>
                </a:lnTo>
                <a:lnTo>
                  <a:pt x="184" y="511"/>
                </a:lnTo>
                <a:lnTo>
                  <a:pt x="185" y="511"/>
                </a:lnTo>
                <a:lnTo>
                  <a:pt x="185" y="510"/>
                </a:lnTo>
                <a:lnTo>
                  <a:pt x="185" y="510"/>
                </a:lnTo>
                <a:lnTo>
                  <a:pt x="185" y="510"/>
                </a:lnTo>
                <a:lnTo>
                  <a:pt x="185" y="509"/>
                </a:lnTo>
                <a:lnTo>
                  <a:pt x="185" y="508"/>
                </a:lnTo>
                <a:lnTo>
                  <a:pt x="185" y="508"/>
                </a:lnTo>
                <a:lnTo>
                  <a:pt x="185" y="508"/>
                </a:lnTo>
                <a:lnTo>
                  <a:pt x="185" y="506"/>
                </a:lnTo>
                <a:lnTo>
                  <a:pt x="185" y="506"/>
                </a:lnTo>
                <a:lnTo>
                  <a:pt x="185" y="505"/>
                </a:lnTo>
                <a:lnTo>
                  <a:pt x="185" y="505"/>
                </a:lnTo>
                <a:lnTo>
                  <a:pt x="185" y="505"/>
                </a:lnTo>
                <a:lnTo>
                  <a:pt x="186" y="504"/>
                </a:lnTo>
                <a:lnTo>
                  <a:pt x="186" y="504"/>
                </a:lnTo>
                <a:lnTo>
                  <a:pt x="187" y="504"/>
                </a:lnTo>
                <a:lnTo>
                  <a:pt x="187" y="502"/>
                </a:lnTo>
                <a:lnTo>
                  <a:pt x="187" y="502"/>
                </a:lnTo>
                <a:lnTo>
                  <a:pt x="189" y="504"/>
                </a:lnTo>
                <a:lnTo>
                  <a:pt x="190" y="504"/>
                </a:lnTo>
                <a:lnTo>
                  <a:pt x="190" y="502"/>
                </a:lnTo>
                <a:lnTo>
                  <a:pt x="190" y="502"/>
                </a:lnTo>
                <a:lnTo>
                  <a:pt x="190" y="502"/>
                </a:lnTo>
                <a:lnTo>
                  <a:pt x="190" y="501"/>
                </a:lnTo>
                <a:lnTo>
                  <a:pt x="190" y="501"/>
                </a:lnTo>
                <a:lnTo>
                  <a:pt x="190" y="500"/>
                </a:lnTo>
                <a:lnTo>
                  <a:pt x="190" y="500"/>
                </a:lnTo>
                <a:lnTo>
                  <a:pt x="190" y="499"/>
                </a:lnTo>
                <a:lnTo>
                  <a:pt x="190" y="499"/>
                </a:lnTo>
                <a:lnTo>
                  <a:pt x="189" y="499"/>
                </a:lnTo>
                <a:lnTo>
                  <a:pt x="189" y="499"/>
                </a:lnTo>
                <a:lnTo>
                  <a:pt x="187" y="499"/>
                </a:lnTo>
                <a:lnTo>
                  <a:pt x="187" y="497"/>
                </a:lnTo>
                <a:lnTo>
                  <a:pt x="187" y="497"/>
                </a:lnTo>
                <a:lnTo>
                  <a:pt x="187" y="497"/>
                </a:lnTo>
                <a:lnTo>
                  <a:pt x="186" y="497"/>
                </a:lnTo>
                <a:lnTo>
                  <a:pt x="186" y="496"/>
                </a:lnTo>
                <a:lnTo>
                  <a:pt x="185" y="496"/>
                </a:lnTo>
                <a:lnTo>
                  <a:pt x="185" y="496"/>
                </a:lnTo>
                <a:lnTo>
                  <a:pt x="185" y="496"/>
                </a:lnTo>
                <a:lnTo>
                  <a:pt x="184" y="495"/>
                </a:lnTo>
                <a:lnTo>
                  <a:pt x="184" y="495"/>
                </a:lnTo>
                <a:lnTo>
                  <a:pt x="182" y="495"/>
                </a:lnTo>
                <a:lnTo>
                  <a:pt x="182" y="495"/>
                </a:lnTo>
                <a:lnTo>
                  <a:pt x="182" y="495"/>
                </a:lnTo>
                <a:lnTo>
                  <a:pt x="182" y="494"/>
                </a:lnTo>
                <a:lnTo>
                  <a:pt x="182" y="494"/>
                </a:lnTo>
                <a:lnTo>
                  <a:pt x="182" y="492"/>
                </a:lnTo>
                <a:lnTo>
                  <a:pt x="182" y="492"/>
                </a:lnTo>
                <a:lnTo>
                  <a:pt x="184" y="491"/>
                </a:lnTo>
                <a:lnTo>
                  <a:pt x="184" y="491"/>
                </a:lnTo>
                <a:lnTo>
                  <a:pt x="185" y="491"/>
                </a:lnTo>
                <a:lnTo>
                  <a:pt x="185" y="491"/>
                </a:lnTo>
                <a:lnTo>
                  <a:pt x="185" y="491"/>
                </a:lnTo>
                <a:lnTo>
                  <a:pt x="186" y="491"/>
                </a:lnTo>
                <a:lnTo>
                  <a:pt x="187" y="491"/>
                </a:lnTo>
                <a:lnTo>
                  <a:pt x="187" y="491"/>
                </a:lnTo>
                <a:lnTo>
                  <a:pt x="187" y="491"/>
                </a:lnTo>
                <a:lnTo>
                  <a:pt x="189" y="492"/>
                </a:lnTo>
                <a:lnTo>
                  <a:pt x="189" y="492"/>
                </a:lnTo>
                <a:lnTo>
                  <a:pt x="190" y="492"/>
                </a:lnTo>
                <a:lnTo>
                  <a:pt x="190" y="492"/>
                </a:lnTo>
                <a:lnTo>
                  <a:pt x="190" y="492"/>
                </a:lnTo>
                <a:lnTo>
                  <a:pt x="190" y="491"/>
                </a:lnTo>
                <a:lnTo>
                  <a:pt x="190" y="491"/>
                </a:lnTo>
                <a:lnTo>
                  <a:pt x="190" y="490"/>
                </a:lnTo>
                <a:lnTo>
                  <a:pt x="190" y="490"/>
                </a:lnTo>
                <a:lnTo>
                  <a:pt x="189" y="490"/>
                </a:lnTo>
                <a:lnTo>
                  <a:pt x="189" y="490"/>
                </a:lnTo>
                <a:lnTo>
                  <a:pt x="187" y="490"/>
                </a:lnTo>
                <a:lnTo>
                  <a:pt x="187" y="489"/>
                </a:lnTo>
                <a:lnTo>
                  <a:pt x="187" y="489"/>
                </a:lnTo>
                <a:lnTo>
                  <a:pt x="187" y="489"/>
                </a:lnTo>
                <a:lnTo>
                  <a:pt x="187" y="487"/>
                </a:lnTo>
                <a:lnTo>
                  <a:pt x="187" y="487"/>
                </a:lnTo>
                <a:lnTo>
                  <a:pt x="187" y="487"/>
                </a:lnTo>
                <a:lnTo>
                  <a:pt x="189" y="487"/>
                </a:lnTo>
                <a:lnTo>
                  <a:pt x="190" y="487"/>
                </a:lnTo>
                <a:lnTo>
                  <a:pt x="190" y="487"/>
                </a:lnTo>
                <a:lnTo>
                  <a:pt x="190" y="487"/>
                </a:lnTo>
                <a:lnTo>
                  <a:pt x="191" y="487"/>
                </a:lnTo>
                <a:lnTo>
                  <a:pt x="192" y="487"/>
                </a:lnTo>
                <a:lnTo>
                  <a:pt x="192" y="487"/>
                </a:lnTo>
                <a:lnTo>
                  <a:pt x="192" y="487"/>
                </a:lnTo>
                <a:lnTo>
                  <a:pt x="192" y="486"/>
                </a:lnTo>
                <a:lnTo>
                  <a:pt x="192" y="486"/>
                </a:lnTo>
                <a:lnTo>
                  <a:pt x="192" y="485"/>
                </a:lnTo>
                <a:lnTo>
                  <a:pt x="192" y="485"/>
                </a:lnTo>
                <a:lnTo>
                  <a:pt x="192" y="484"/>
                </a:lnTo>
                <a:lnTo>
                  <a:pt x="192" y="484"/>
                </a:lnTo>
                <a:lnTo>
                  <a:pt x="192" y="484"/>
                </a:lnTo>
                <a:lnTo>
                  <a:pt x="191" y="484"/>
                </a:lnTo>
                <a:lnTo>
                  <a:pt x="190" y="484"/>
                </a:lnTo>
                <a:lnTo>
                  <a:pt x="190" y="484"/>
                </a:lnTo>
                <a:lnTo>
                  <a:pt x="190" y="484"/>
                </a:lnTo>
                <a:lnTo>
                  <a:pt x="189" y="484"/>
                </a:lnTo>
                <a:lnTo>
                  <a:pt x="189" y="482"/>
                </a:lnTo>
                <a:lnTo>
                  <a:pt x="187" y="482"/>
                </a:lnTo>
                <a:lnTo>
                  <a:pt x="187" y="482"/>
                </a:lnTo>
                <a:lnTo>
                  <a:pt x="187" y="481"/>
                </a:lnTo>
                <a:lnTo>
                  <a:pt x="187" y="481"/>
                </a:lnTo>
                <a:lnTo>
                  <a:pt x="189" y="481"/>
                </a:lnTo>
                <a:lnTo>
                  <a:pt x="189" y="481"/>
                </a:lnTo>
                <a:lnTo>
                  <a:pt x="190" y="481"/>
                </a:lnTo>
                <a:lnTo>
                  <a:pt x="190" y="481"/>
                </a:lnTo>
                <a:lnTo>
                  <a:pt x="191" y="481"/>
                </a:lnTo>
                <a:lnTo>
                  <a:pt x="191" y="481"/>
                </a:lnTo>
                <a:lnTo>
                  <a:pt x="192" y="481"/>
                </a:lnTo>
                <a:lnTo>
                  <a:pt x="192" y="481"/>
                </a:lnTo>
                <a:lnTo>
                  <a:pt x="192" y="481"/>
                </a:lnTo>
                <a:lnTo>
                  <a:pt x="194" y="481"/>
                </a:lnTo>
                <a:lnTo>
                  <a:pt x="194" y="482"/>
                </a:lnTo>
                <a:lnTo>
                  <a:pt x="195" y="482"/>
                </a:lnTo>
                <a:lnTo>
                  <a:pt x="195" y="482"/>
                </a:lnTo>
                <a:lnTo>
                  <a:pt x="195" y="484"/>
                </a:lnTo>
                <a:lnTo>
                  <a:pt x="195" y="482"/>
                </a:lnTo>
                <a:lnTo>
                  <a:pt x="195" y="482"/>
                </a:lnTo>
                <a:lnTo>
                  <a:pt x="195" y="481"/>
                </a:lnTo>
                <a:lnTo>
                  <a:pt x="195" y="481"/>
                </a:lnTo>
                <a:lnTo>
                  <a:pt x="195" y="481"/>
                </a:lnTo>
                <a:lnTo>
                  <a:pt x="195" y="481"/>
                </a:lnTo>
                <a:lnTo>
                  <a:pt x="195" y="481"/>
                </a:lnTo>
                <a:lnTo>
                  <a:pt x="194" y="481"/>
                </a:lnTo>
                <a:lnTo>
                  <a:pt x="192" y="481"/>
                </a:lnTo>
                <a:lnTo>
                  <a:pt x="192" y="480"/>
                </a:lnTo>
                <a:lnTo>
                  <a:pt x="192" y="480"/>
                </a:lnTo>
                <a:lnTo>
                  <a:pt x="194" y="479"/>
                </a:lnTo>
                <a:lnTo>
                  <a:pt x="194" y="479"/>
                </a:lnTo>
                <a:lnTo>
                  <a:pt x="195" y="479"/>
                </a:lnTo>
                <a:lnTo>
                  <a:pt x="195" y="479"/>
                </a:lnTo>
                <a:lnTo>
                  <a:pt x="195" y="479"/>
                </a:lnTo>
                <a:lnTo>
                  <a:pt x="195" y="479"/>
                </a:lnTo>
                <a:lnTo>
                  <a:pt x="195" y="479"/>
                </a:lnTo>
                <a:lnTo>
                  <a:pt x="196" y="477"/>
                </a:lnTo>
                <a:lnTo>
                  <a:pt x="196" y="477"/>
                </a:lnTo>
                <a:lnTo>
                  <a:pt x="197" y="479"/>
                </a:lnTo>
                <a:lnTo>
                  <a:pt x="197" y="479"/>
                </a:lnTo>
                <a:lnTo>
                  <a:pt x="197" y="479"/>
                </a:lnTo>
                <a:lnTo>
                  <a:pt x="197" y="477"/>
                </a:lnTo>
                <a:lnTo>
                  <a:pt x="197" y="477"/>
                </a:lnTo>
                <a:lnTo>
                  <a:pt x="197" y="476"/>
                </a:lnTo>
                <a:lnTo>
                  <a:pt x="197" y="476"/>
                </a:lnTo>
                <a:lnTo>
                  <a:pt x="197" y="476"/>
                </a:lnTo>
                <a:lnTo>
                  <a:pt x="197" y="475"/>
                </a:lnTo>
                <a:lnTo>
                  <a:pt x="199" y="474"/>
                </a:lnTo>
                <a:lnTo>
                  <a:pt x="199" y="474"/>
                </a:lnTo>
                <a:lnTo>
                  <a:pt x="199" y="472"/>
                </a:lnTo>
                <a:lnTo>
                  <a:pt x="199" y="472"/>
                </a:lnTo>
                <a:lnTo>
                  <a:pt x="199" y="472"/>
                </a:lnTo>
                <a:lnTo>
                  <a:pt x="200" y="472"/>
                </a:lnTo>
                <a:lnTo>
                  <a:pt x="200" y="472"/>
                </a:lnTo>
                <a:lnTo>
                  <a:pt x="201" y="472"/>
                </a:lnTo>
                <a:lnTo>
                  <a:pt x="201" y="472"/>
                </a:lnTo>
                <a:lnTo>
                  <a:pt x="201" y="472"/>
                </a:lnTo>
                <a:lnTo>
                  <a:pt x="201" y="472"/>
                </a:lnTo>
                <a:lnTo>
                  <a:pt x="201" y="471"/>
                </a:lnTo>
                <a:lnTo>
                  <a:pt x="201" y="471"/>
                </a:lnTo>
                <a:lnTo>
                  <a:pt x="201" y="470"/>
                </a:lnTo>
                <a:lnTo>
                  <a:pt x="201" y="470"/>
                </a:lnTo>
                <a:lnTo>
                  <a:pt x="201" y="470"/>
                </a:lnTo>
                <a:lnTo>
                  <a:pt x="200" y="470"/>
                </a:lnTo>
                <a:lnTo>
                  <a:pt x="200" y="470"/>
                </a:lnTo>
                <a:lnTo>
                  <a:pt x="199" y="470"/>
                </a:lnTo>
                <a:lnTo>
                  <a:pt x="199" y="468"/>
                </a:lnTo>
                <a:lnTo>
                  <a:pt x="197" y="467"/>
                </a:lnTo>
                <a:lnTo>
                  <a:pt x="197" y="467"/>
                </a:lnTo>
                <a:lnTo>
                  <a:pt x="197" y="466"/>
                </a:lnTo>
                <a:lnTo>
                  <a:pt x="197" y="465"/>
                </a:lnTo>
                <a:lnTo>
                  <a:pt x="199" y="465"/>
                </a:lnTo>
                <a:lnTo>
                  <a:pt x="199" y="465"/>
                </a:lnTo>
                <a:lnTo>
                  <a:pt x="199" y="463"/>
                </a:lnTo>
                <a:lnTo>
                  <a:pt x="199" y="463"/>
                </a:lnTo>
                <a:lnTo>
                  <a:pt x="199" y="462"/>
                </a:lnTo>
                <a:lnTo>
                  <a:pt x="199" y="462"/>
                </a:lnTo>
                <a:lnTo>
                  <a:pt x="199" y="462"/>
                </a:lnTo>
                <a:lnTo>
                  <a:pt x="199" y="461"/>
                </a:lnTo>
                <a:lnTo>
                  <a:pt x="199" y="460"/>
                </a:lnTo>
                <a:lnTo>
                  <a:pt x="204" y="461"/>
                </a:lnTo>
                <a:lnTo>
                  <a:pt x="204" y="461"/>
                </a:lnTo>
                <a:lnTo>
                  <a:pt x="204" y="461"/>
                </a:lnTo>
                <a:lnTo>
                  <a:pt x="204" y="460"/>
                </a:lnTo>
                <a:lnTo>
                  <a:pt x="204" y="458"/>
                </a:lnTo>
                <a:lnTo>
                  <a:pt x="204" y="458"/>
                </a:lnTo>
                <a:lnTo>
                  <a:pt x="202" y="458"/>
                </a:lnTo>
                <a:lnTo>
                  <a:pt x="201" y="458"/>
                </a:lnTo>
                <a:lnTo>
                  <a:pt x="201" y="458"/>
                </a:lnTo>
                <a:lnTo>
                  <a:pt x="200" y="458"/>
                </a:lnTo>
                <a:lnTo>
                  <a:pt x="199" y="458"/>
                </a:lnTo>
                <a:lnTo>
                  <a:pt x="197" y="458"/>
                </a:lnTo>
                <a:lnTo>
                  <a:pt x="197" y="458"/>
                </a:lnTo>
                <a:lnTo>
                  <a:pt x="197" y="457"/>
                </a:lnTo>
                <a:lnTo>
                  <a:pt x="199" y="457"/>
                </a:lnTo>
                <a:lnTo>
                  <a:pt x="199" y="456"/>
                </a:lnTo>
                <a:lnTo>
                  <a:pt x="199" y="456"/>
                </a:lnTo>
                <a:lnTo>
                  <a:pt x="200" y="456"/>
                </a:lnTo>
                <a:lnTo>
                  <a:pt x="200" y="455"/>
                </a:lnTo>
                <a:lnTo>
                  <a:pt x="200" y="453"/>
                </a:lnTo>
                <a:lnTo>
                  <a:pt x="199" y="453"/>
                </a:lnTo>
                <a:lnTo>
                  <a:pt x="197" y="453"/>
                </a:lnTo>
                <a:lnTo>
                  <a:pt x="197" y="453"/>
                </a:lnTo>
                <a:lnTo>
                  <a:pt x="196" y="453"/>
                </a:lnTo>
                <a:lnTo>
                  <a:pt x="196" y="453"/>
                </a:lnTo>
                <a:lnTo>
                  <a:pt x="195" y="452"/>
                </a:lnTo>
                <a:lnTo>
                  <a:pt x="195" y="451"/>
                </a:lnTo>
                <a:lnTo>
                  <a:pt x="195" y="451"/>
                </a:lnTo>
                <a:lnTo>
                  <a:pt x="195" y="451"/>
                </a:lnTo>
                <a:lnTo>
                  <a:pt x="195" y="450"/>
                </a:lnTo>
                <a:lnTo>
                  <a:pt x="195" y="448"/>
                </a:lnTo>
                <a:lnTo>
                  <a:pt x="195" y="448"/>
                </a:lnTo>
                <a:lnTo>
                  <a:pt x="194" y="448"/>
                </a:lnTo>
                <a:lnTo>
                  <a:pt x="192" y="448"/>
                </a:lnTo>
                <a:lnTo>
                  <a:pt x="192" y="448"/>
                </a:lnTo>
                <a:lnTo>
                  <a:pt x="192" y="447"/>
                </a:lnTo>
                <a:lnTo>
                  <a:pt x="192" y="446"/>
                </a:lnTo>
                <a:lnTo>
                  <a:pt x="192" y="446"/>
                </a:lnTo>
                <a:lnTo>
                  <a:pt x="191" y="445"/>
                </a:lnTo>
                <a:lnTo>
                  <a:pt x="191" y="443"/>
                </a:lnTo>
                <a:lnTo>
                  <a:pt x="191" y="443"/>
                </a:lnTo>
                <a:lnTo>
                  <a:pt x="190" y="443"/>
                </a:lnTo>
                <a:lnTo>
                  <a:pt x="191" y="443"/>
                </a:lnTo>
                <a:lnTo>
                  <a:pt x="192" y="443"/>
                </a:lnTo>
                <a:lnTo>
                  <a:pt x="192" y="442"/>
                </a:lnTo>
                <a:lnTo>
                  <a:pt x="192" y="441"/>
                </a:lnTo>
                <a:lnTo>
                  <a:pt x="192" y="441"/>
                </a:lnTo>
                <a:lnTo>
                  <a:pt x="192" y="441"/>
                </a:lnTo>
                <a:lnTo>
                  <a:pt x="192" y="439"/>
                </a:lnTo>
                <a:lnTo>
                  <a:pt x="192" y="438"/>
                </a:lnTo>
                <a:lnTo>
                  <a:pt x="192" y="438"/>
                </a:lnTo>
                <a:lnTo>
                  <a:pt x="192" y="438"/>
                </a:lnTo>
                <a:lnTo>
                  <a:pt x="192" y="437"/>
                </a:lnTo>
                <a:lnTo>
                  <a:pt x="191" y="436"/>
                </a:lnTo>
                <a:lnTo>
                  <a:pt x="191" y="434"/>
                </a:lnTo>
                <a:lnTo>
                  <a:pt x="192" y="434"/>
                </a:lnTo>
                <a:lnTo>
                  <a:pt x="192" y="434"/>
                </a:lnTo>
                <a:lnTo>
                  <a:pt x="192" y="434"/>
                </a:lnTo>
                <a:lnTo>
                  <a:pt x="192" y="432"/>
                </a:lnTo>
                <a:lnTo>
                  <a:pt x="192" y="432"/>
                </a:lnTo>
                <a:lnTo>
                  <a:pt x="191" y="432"/>
                </a:lnTo>
                <a:lnTo>
                  <a:pt x="190" y="432"/>
                </a:lnTo>
                <a:lnTo>
                  <a:pt x="190" y="432"/>
                </a:lnTo>
                <a:lnTo>
                  <a:pt x="189" y="432"/>
                </a:lnTo>
                <a:lnTo>
                  <a:pt x="187" y="432"/>
                </a:lnTo>
                <a:lnTo>
                  <a:pt x="187" y="432"/>
                </a:lnTo>
                <a:lnTo>
                  <a:pt x="187" y="433"/>
                </a:lnTo>
                <a:lnTo>
                  <a:pt x="187" y="434"/>
                </a:lnTo>
                <a:lnTo>
                  <a:pt x="187" y="434"/>
                </a:lnTo>
                <a:lnTo>
                  <a:pt x="186" y="434"/>
                </a:lnTo>
                <a:lnTo>
                  <a:pt x="186" y="433"/>
                </a:lnTo>
                <a:lnTo>
                  <a:pt x="186" y="432"/>
                </a:lnTo>
                <a:lnTo>
                  <a:pt x="186" y="432"/>
                </a:lnTo>
                <a:lnTo>
                  <a:pt x="187" y="432"/>
                </a:lnTo>
                <a:lnTo>
                  <a:pt x="187" y="431"/>
                </a:lnTo>
                <a:lnTo>
                  <a:pt x="187" y="429"/>
                </a:lnTo>
                <a:lnTo>
                  <a:pt x="187" y="429"/>
                </a:lnTo>
                <a:lnTo>
                  <a:pt x="186" y="429"/>
                </a:lnTo>
                <a:lnTo>
                  <a:pt x="185" y="429"/>
                </a:lnTo>
                <a:lnTo>
                  <a:pt x="185" y="429"/>
                </a:lnTo>
                <a:lnTo>
                  <a:pt x="184" y="429"/>
                </a:lnTo>
                <a:lnTo>
                  <a:pt x="182" y="429"/>
                </a:lnTo>
                <a:lnTo>
                  <a:pt x="182" y="429"/>
                </a:lnTo>
                <a:lnTo>
                  <a:pt x="181" y="429"/>
                </a:lnTo>
                <a:lnTo>
                  <a:pt x="180" y="429"/>
                </a:lnTo>
                <a:lnTo>
                  <a:pt x="179" y="429"/>
                </a:lnTo>
                <a:lnTo>
                  <a:pt x="179" y="429"/>
                </a:lnTo>
                <a:lnTo>
                  <a:pt x="179" y="428"/>
                </a:lnTo>
                <a:lnTo>
                  <a:pt x="179" y="427"/>
                </a:lnTo>
                <a:lnTo>
                  <a:pt x="177" y="427"/>
                </a:lnTo>
                <a:lnTo>
                  <a:pt x="176" y="427"/>
                </a:lnTo>
                <a:lnTo>
                  <a:pt x="176" y="427"/>
                </a:lnTo>
                <a:lnTo>
                  <a:pt x="176" y="426"/>
                </a:lnTo>
                <a:lnTo>
                  <a:pt x="176" y="424"/>
                </a:lnTo>
                <a:lnTo>
                  <a:pt x="175" y="424"/>
                </a:lnTo>
                <a:lnTo>
                  <a:pt x="174" y="424"/>
                </a:lnTo>
                <a:lnTo>
                  <a:pt x="174" y="424"/>
                </a:lnTo>
                <a:lnTo>
                  <a:pt x="174" y="422"/>
                </a:lnTo>
                <a:lnTo>
                  <a:pt x="174" y="424"/>
                </a:lnTo>
                <a:lnTo>
                  <a:pt x="171" y="427"/>
                </a:lnTo>
                <a:lnTo>
                  <a:pt x="171" y="427"/>
                </a:lnTo>
                <a:lnTo>
                  <a:pt x="171" y="427"/>
                </a:lnTo>
                <a:lnTo>
                  <a:pt x="171" y="426"/>
                </a:lnTo>
                <a:lnTo>
                  <a:pt x="171" y="426"/>
                </a:lnTo>
                <a:lnTo>
                  <a:pt x="170" y="424"/>
                </a:lnTo>
                <a:lnTo>
                  <a:pt x="170" y="424"/>
                </a:lnTo>
                <a:lnTo>
                  <a:pt x="168" y="424"/>
                </a:lnTo>
                <a:lnTo>
                  <a:pt x="168" y="424"/>
                </a:lnTo>
                <a:lnTo>
                  <a:pt x="168" y="423"/>
                </a:lnTo>
                <a:lnTo>
                  <a:pt x="168" y="423"/>
                </a:lnTo>
                <a:lnTo>
                  <a:pt x="167" y="422"/>
                </a:lnTo>
                <a:lnTo>
                  <a:pt x="167" y="422"/>
                </a:lnTo>
                <a:lnTo>
                  <a:pt x="166" y="422"/>
                </a:lnTo>
                <a:lnTo>
                  <a:pt x="166" y="422"/>
                </a:lnTo>
                <a:lnTo>
                  <a:pt x="166" y="422"/>
                </a:lnTo>
                <a:lnTo>
                  <a:pt x="165" y="422"/>
                </a:lnTo>
                <a:lnTo>
                  <a:pt x="163" y="422"/>
                </a:lnTo>
                <a:lnTo>
                  <a:pt x="163" y="422"/>
                </a:lnTo>
                <a:lnTo>
                  <a:pt x="163" y="422"/>
                </a:lnTo>
                <a:lnTo>
                  <a:pt x="162" y="422"/>
                </a:lnTo>
                <a:lnTo>
                  <a:pt x="162" y="422"/>
                </a:lnTo>
                <a:lnTo>
                  <a:pt x="161" y="422"/>
                </a:lnTo>
                <a:lnTo>
                  <a:pt x="160" y="422"/>
                </a:lnTo>
                <a:lnTo>
                  <a:pt x="160" y="421"/>
                </a:lnTo>
                <a:lnTo>
                  <a:pt x="160" y="419"/>
                </a:lnTo>
                <a:lnTo>
                  <a:pt x="160" y="419"/>
                </a:lnTo>
                <a:lnTo>
                  <a:pt x="160" y="419"/>
                </a:lnTo>
                <a:lnTo>
                  <a:pt x="160" y="419"/>
                </a:lnTo>
                <a:lnTo>
                  <a:pt x="158" y="421"/>
                </a:lnTo>
                <a:lnTo>
                  <a:pt x="158" y="421"/>
                </a:lnTo>
                <a:lnTo>
                  <a:pt x="157" y="421"/>
                </a:lnTo>
                <a:lnTo>
                  <a:pt x="157" y="419"/>
                </a:lnTo>
                <a:lnTo>
                  <a:pt x="157" y="419"/>
                </a:lnTo>
                <a:lnTo>
                  <a:pt x="156" y="419"/>
                </a:lnTo>
                <a:lnTo>
                  <a:pt x="156" y="419"/>
                </a:lnTo>
                <a:lnTo>
                  <a:pt x="156" y="418"/>
                </a:lnTo>
                <a:lnTo>
                  <a:pt x="155" y="418"/>
                </a:lnTo>
                <a:lnTo>
                  <a:pt x="155" y="419"/>
                </a:lnTo>
                <a:lnTo>
                  <a:pt x="155" y="419"/>
                </a:lnTo>
                <a:lnTo>
                  <a:pt x="155" y="419"/>
                </a:lnTo>
                <a:lnTo>
                  <a:pt x="153" y="419"/>
                </a:lnTo>
                <a:lnTo>
                  <a:pt x="153" y="419"/>
                </a:lnTo>
                <a:lnTo>
                  <a:pt x="152" y="419"/>
                </a:lnTo>
                <a:lnTo>
                  <a:pt x="152" y="421"/>
                </a:lnTo>
                <a:lnTo>
                  <a:pt x="152" y="422"/>
                </a:lnTo>
                <a:lnTo>
                  <a:pt x="152" y="422"/>
                </a:lnTo>
                <a:lnTo>
                  <a:pt x="152" y="422"/>
                </a:lnTo>
                <a:lnTo>
                  <a:pt x="152" y="422"/>
                </a:lnTo>
                <a:lnTo>
                  <a:pt x="151" y="422"/>
                </a:lnTo>
                <a:lnTo>
                  <a:pt x="150" y="422"/>
                </a:lnTo>
                <a:lnTo>
                  <a:pt x="150" y="422"/>
                </a:lnTo>
                <a:lnTo>
                  <a:pt x="150" y="422"/>
                </a:lnTo>
                <a:lnTo>
                  <a:pt x="148" y="422"/>
                </a:lnTo>
                <a:lnTo>
                  <a:pt x="148" y="422"/>
                </a:lnTo>
                <a:lnTo>
                  <a:pt x="147" y="422"/>
                </a:lnTo>
                <a:lnTo>
                  <a:pt x="147" y="422"/>
                </a:lnTo>
                <a:lnTo>
                  <a:pt x="147" y="422"/>
                </a:lnTo>
                <a:lnTo>
                  <a:pt x="147" y="423"/>
                </a:lnTo>
                <a:lnTo>
                  <a:pt x="147" y="423"/>
                </a:lnTo>
                <a:lnTo>
                  <a:pt x="146" y="423"/>
                </a:lnTo>
                <a:lnTo>
                  <a:pt x="145" y="423"/>
                </a:lnTo>
                <a:lnTo>
                  <a:pt x="145" y="423"/>
                </a:lnTo>
                <a:lnTo>
                  <a:pt x="145" y="423"/>
                </a:lnTo>
                <a:lnTo>
                  <a:pt x="143" y="423"/>
                </a:lnTo>
                <a:lnTo>
                  <a:pt x="143" y="423"/>
                </a:lnTo>
                <a:lnTo>
                  <a:pt x="142" y="423"/>
                </a:lnTo>
                <a:lnTo>
                  <a:pt x="141" y="423"/>
                </a:lnTo>
                <a:lnTo>
                  <a:pt x="141" y="422"/>
                </a:lnTo>
                <a:lnTo>
                  <a:pt x="141" y="422"/>
                </a:lnTo>
                <a:lnTo>
                  <a:pt x="141" y="422"/>
                </a:lnTo>
                <a:lnTo>
                  <a:pt x="139" y="422"/>
                </a:lnTo>
                <a:lnTo>
                  <a:pt x="138" y="422"/>
                </a:lnTo>
                <a:lnTo>
                  <a:pt x="138" y="422"/>
                </a:lnTo>
                <a:lnTo>
                  <a:pt x="138" y="421"/>
                </a:lnTo>
                <a:lnTo>
                  <a:pt x="138" y="421"/>
                </a:lnTo>
                <a:lnTo>
                  <a:pt x="137" y="421"/>
                </a:lnTo>
                <a:lnTo>
                  <a:pt x="137" y="419"/>
                </a:lnTo>
                <a:lnTo>
                  <a:pt x="137" y="419"/>
                </a:lnTo>
                <a:lnTo>
                  <a:pt x="136" y="419"/>
                </a:lnTo>
                <a:lnTo>
                  <a:pt x="136" y="419"/>
                </a:lnTo>
                <a:lnTo>
                  <a:pt x="136" y="419"/>
                </a:lnTo>
                <a:lnTo>
                  <a:pt x="134" y="419"/>
                </a:lnTo>
                <a:lnTo>
                  <a:pt x="133" y="419"/>
                </a:lnTo>
                <a:lnTo>
                  <a:pt x="133" y="419"/>
                </a:lnTo>
                <a:lnTo>
                  <a:pt x="133" y="419"/>
                </a:lnTo>
                <a:lnTo>
                  <a:pt x="132" y="419"/>
                </a:lnTo>
                <a:lnTo>
                  <a:pt x="132" y="418"/>
                </a:lnTo>
                <a:lnTo>
                  <a:pt x="132" y="418"/>
                </a:lnTo>
                <a:lnTo>
                  <a:pt x="132" y="417"/>
                </a:lnTo>
                <a:lnTo>
                  <a:pt x="131" y="417"/>
                </a:lnTo>
                <a:lnTo>
                  <a:pt x="131" y="416"/>
                </a:lnTo>
                <a:lnTo>
                  <a:pt x="131" y="416"/>
                </a:lnTo>
                <a:lnTo>
                  <a:pt x="131" y="416"/>
                </a:lnTo>
                <a:lnTo>
                  <a:pt x="131" y="416"/>
                </a:lnTo>
                <a:lnTo>
                  <a:pt x="129" y="416"/>
                </a:lnTo>
                <a:lnTo>
                  <a:pt x="128" y="416"/>
                </a:lnTo>
                <a:lnTo>
                  <a:pt x="128" y="416"/>
                </a:lnTo>
                <a:lnTo>
                  <a:pt x="128" y="416"/>
                </a:lnTo>
                <a:lnTo>
                  <a:pt x="127" y="416"/>
                </a:lnTo>
                <a:lnTo>
                  <a:pt x="127" y="416"/>
                </a:lnTo>
                <a:lnTo>
                  <a:pt x="127" y="416"/>
                </a:lnTo>
                <a:lnTo>
                  <a:pt x="126" y="416"/>
                </a:lnTo>
                <a:lnTo>
                  <a:pt x="126" y="416"/>
                </a:lnTo>
                <a:lnTo>
                  <a:pt x="124" y="416"/>
                </a:lnTo>
                <a:lnTo>
                  <a:pt x="124" y="416"/>
                </a:lnTo>
                <a:lnTo>
                  <a:pt x="124" y="414"/>
                </a:lnTo>
                <a:lnTo>
                  <a:pt x="124" y="414"/>
                </a:lnTo>
                <a:lnTo>
                  <a:pt x="124" y="413"/>
                </a:lnTo>
                <a:lnTo>
                  <a:pt x="123" y="413"/>
                </a:lnTo>
                <a:lnTo>
                  <a:pt x="123" y="413"/>
                </a:lnTo>
                <a:lnTo>
                  <a:pt x="123" y="413"/>
                </a:lnTo>
                <a:lnTo>
                  <a:pt x="122" y="413"/>
                </a:lnTo>
                <a:lnTo>
                  <a:pt x="122" y="412"/>
                </a:lnTo>
                <a:lnTo>
                  <a:pt x="122" y="411"/>
                </a:lnTo>
                <a:lnTo>
                  <a:pt x="123" y="411"/>
                </a:lnTo>
                <a:lnTo>
                  <a:pt x="122" y="411"/>
                </a:lnTo>
                <a:lnTo>
                  <a:pt x="122" y="411"/>
                </a:lnTo>
                <a:lnTo>
                  <a:pt x="121" y="411"/>
                </a:lnTo>
                <a:lnTo>
                  <a:pt x="121" y="411"/>
                </a:lnTo>
                <a:lnTo>
                  <a:pt x="119" y="411"/>
                </a:lnTo>
                <a:lnTo>
                  <a:pt x="119" y="411"/>
                </a:lnTo>
                <a:lnTo>
                  <a:pt x="118" y="411"/>
                </a:lnTo>
                <a:lnTo>
                  <a:pt x="118" y="411"/>
                </a:lnTo>
                <a:lnTo>
                  <a:pt x="117" y="411"/>
                </a:lnTo>
                <a:lnTo>
                  <a:pt x="117" y="411"/>
                </a:lnTo>
                <a:lnTo>
                  <a:pt x="117" y="411"/>
                </a:lnTo>
                <a:lnTo>
                  <a:pt x="117" y="412"/>
                </a:lnTo>
                <a:lnTo>
                  <a:pt x="117" y="412"/>
                </a:lnTo>
                <a:lnTo>
                  <a:pt x="116" y="412"/>
                </a:lnTo>
                <a:lnTo>
                  <a:pt x="116" y="413"/>
                </a:lnTo>
                <a:lnTo>
                  <a:pt x="114" y="413"/>
                </a:lnTo>
                <a:lnTo>
                  <a:pt x="114" y="413"/>
                </a:lnTo>
                <a:lnTo>
                  <a:pt x="114" y="413"/>
                </a:lnTo>
                <a:lnTo>
                  <a:pt x="114" y="413"/>
                </a:lnTo>
                <a:lnTo>
                  <a:pt x="114" y="414"/>
                </a:lnTo>
                <a:lnTo>
                  <a:pt x="114" y="416"/>
                </a:lnTo>
                <a:lnTo>
                  <a:pt x="114" y="416"/>
                </a:lnTo>
                <a:lnTo>
                  <a:pt x="114" y="416"/>
                </a:lnTo>
                <a:lnTo>
                  <a:pt x="113" y="416"/>
                </a:lnTo>
                <a:lnTo>
                  <a:pt x="113" y="416"/>
                </a:lnTo>
                <a:lnTo>
                  <a:pt x="112" y="416"/>
                </a:lnTo>
                <a:lnTo>
                  <a:pt x="112" y="416"/>
                </a:lnTo>
                <a:lnTo>
                  <a:pt x="112" y="416"/>
                </a:lnTo>
                <a:lnTo>
                  <a:pt x="111" y="416"/>
                </a:lnTo>
                <a:lnTo>
                  <a:pt x="109" y="416"/>
                </a:lnTo>
                <a:lnTo>
                  <a:pt x="109" y="416"/>
                </a:lnTo>
                <a:lnTo>
                  <a:pt x="109" y="416"/>
                </a:lnTo>
                <a:lnTo>
                  <a:pt x="109" y="414"/>
                </a:lnTo>
                <a:lnTo>
                  <a:pt x="109" y="414"/>
                </a:lnTo>
                <a:lnTo>
                  <a:pt x="108" y="414"/>
                </a:lnTo>
                <a:lnTo>
                  <a:pt x="107" y="414"/>
                </a:lnTo>
                <a:lnTo>
                  <a:pt x="107" y="414"/>
                </a:lnTo>
                <a:lnTo>
                  <a:pt x="104" y="416"/>
                </a:lnTo>
                <a:lnTo>
                  <a:pt x="104" y="414"/>
                </a:lnTo>
                <a:lnTo>
                  <a:pt x="104" y="414"/>
                </a:lnTo>
                <a:lnTo>
                  <a:pt x="104" y="413"/>
                </a:lnTo>
                <a:lnTo>
                  <a:pt x="104" y="413"/>
                </a:lnTo>
                <a:lnTo>
                  <a:pt x="104" y="412"/>
                </a:lnTo>
                <a:lnTo>
                  <a:pt x="105" y="411"/>
                </a:lnTo>
                <a:lnTo>
                  <a:pt x="107" y="411"/>
                </a:lnTo>
                <a:lnTo>
                  <a:pt x="107" y="411"/>
                </a:lnTo>
                <a:lnTo>
                  <a:pt x="107" y="411"/>
                </a:lnTo>
                <a:lnTo>
                  <a:pt x="107" y="409"/>
                </a:lnTo>
                <a:lnTo>
                  <a:pt x="107" y="408"/>
                </a:lnTo>
                <a:lnTo>
                  <a:pt x="107" y="408"/>
                </a:lnTo>
                <a:lnTo>
                  <a:pt x="107" y="408"/>
                </a:lnTo>
                <a:lnTo>
                  <a:pt x="105" y="407"/>
                </a:lnTo>
                <a:lnTo>
                  <a:pt x="104" y="405"/>
                </a:lnTo>
                <a:lnTo>
                  <a:pt x="104" y="405"/>
                </a:lnTo>
                <a:lnTo>
                  <a:pt x="104" y="405"/>
                </a:lnTo>
                <a:lnTo>
                  <a:pt x="107" y="405"/>
                </a:lnTo>
                <a:lnTo>
                  <a:pt x="107" y="405"/>
                </a:lnTo>
                <a:lnTo>
                  <a:pt x="107" y="405"/>
                </a:lnTo>
                <a:lnTo>
                  <a:pt x="108" y="405"/>
                </a:lnTo>
                <a:lnTo>
                  <a:pt x="109" y="405"/>
                </a:lnTo>
                <a:lnTo>
                  <a:pt x="109" y="407"/>
                </a:lnTo>
                <a:lnTo>
                  <a:pt x="109" y="405"/>
                </a:lnTo>
                <a:lnTo>
                  <a:pt x="109" y="405"/>
                </a:lnTo>
                <a:lnTo>
                  <a:pt x="109" y="404"/>
                </a:lnTo>
                <a:lnTo>
                  <a:pt x="111" y="404"/>
                </a:lnTo>
                <a:lnTo>
                  <a:pt x="112" y="404"/>
                </a:lnTo>
                <a:lnTo>
                  <a:pt x="112" y="404"/>
                </a:lnTo>
                <a:lnTo>
                  <a:pt x="112" y="403"/>
                </a:lnTo>
                <a:lnTo>
                  <a:pt x="113" y="403"/>
                </a:lnTo>
                <a:lnTo>
                  <a:pt x="114" y="403"/>
                </a:lnTo>
                <a:lnTo>
                  <a:pt x="114" y="402"/>
                </a:lnTo>
                <a:lnTo>
                  <a:pt x="114" y="402"/>
                </a:lnTo>
                <a:lnTo>
                  <a:pt x="114" y="400"/>
                </a:lnTo>
                <a:lnTo>
                  <a:pt x="113" y="400"/>
                </a:lnTo>
                <a:lnTo>
                  <a:pt x="112" y="400"/>
                </a:lnTo>
                <a:lnTo>
                  <a:pt x="112" y="400"/>
                </a:lnTo>
                <a:lnTo>
                  <a:pt x="111" y="400"/>
                </a:lnTo>
                <a:lnTo>
                  <a:pt x="109" y="400"/>
                </a:lnTo>
                <a:lnTo>
                  <a:pt x="109" y="400"/>
                </a:lnTo>
                <a:lnTo>
                  <a:pt x="109" y="400"/>
                </a:lnTo>
                <a:lnTo>
                  <a:pt x="108" y="400"/>
                </a:lnTo>
                <a:lnTo>
                  <a:pt x="107" y="400"/>
                </a:lnTo>
                <a:lnTo>
                  <a:pt x="107" y="400"/>
                </a:lnTo>
                <a:lnTo>
                  <a:pt x="105" y="399"/>
                </a:lnTo>
                <a:lnTo>
                  <a:pt x="104" y="399"/>
                </a:lnTo>
                <a:lnTo>
                  <a:pt x="104" y="399"/>
                </a:lnTo>
                <a:lnTo>
                  <a:pt x="103" y="399"/>
                </a:lnTo>
                <a:lnTo>
                  <a:pt x="102" y="399"/>
                </a:lnTo>
                <a:lnTo>
                  <a:pt x="100" y="399"/>
                </a:lnTo>
                <a:lnTo>
                  <a:pt x="100" y="399"/>
                </a:lnTo>
                <a:lnTo>
                  <a:pt x="99" y="399"/>
                </a:lnTo>
                <a:lnTo>
                  <a:pt x="99" y="399"/>
                </a:lnTo>
                <a:lnTo>
                  <a:pt x="99" y="400"/>
                </a:lnTo>
                <a:lnTo>
                  <a:pt x="99" y="400"/>
                </a:lnTo>
                <a:lnTo>
                  <a:pt x="99" y="400"/>
                </a:lnTo>
                <a:lnTo>
                  <a:pt x="99" y="402"/>
                </a:lnTo>
                <a:lnTo>
                  <a:pt x="99" y="403"/>
                </a:lnTo>
                <a:lnTo>
                  <a:pt x="99" y="403"/>
                </a:lnTo>
                <a:lnTo>
                  <a:pt x="98" y="404"/>
                </a:lnTo>
                <a:lnTo>
                  <a:pt x="98" y="404"/>
                </a:lnTo>
                <a:lnTo>
                  <a:pt x="97" y="404"/>
                </a:lnTo>
                <a:lnTo>
                  <a:pt x="95" y="404"/>
                </a:lnTo>
                <a:lnTo>
                  <a:pt x="95" y="404"/>
                </a:lnTo>
                <a:lnTo>
                  <a:pt x="94" y="404"/>
                </a:lnTo>
                <a:lnTo>
                  <a:pt x="94" y="404"/>
                </a:lnTo>
                <a:lnTo>
                  <a:pt x="93" y="403"/>
                </a:lnTo>
                <a:lnTo>
                  <a:pt x="93" y="404"/>
                </a:lnTo>
                <a:lnTo>
                  <a:pt x="92" y="404"/>
                </a:lnTo>
                <a:lnTo>
                  <a:pt x="92" y="404"/>
                </a:lnTo>
                <a:lnTo>
                  <a:pt x="92" y="405"/>
                </a:lnTo>
                <a:lnTo>
                  <a:pt x="92" y="407"/>
                </a:lnTo>
                <a:lnTo>
                  <a:pt x="92" y="408"/>
                </a:lnTo>
                <a:lnTo>
                  <a:pt x="92" y="408"/>
                </a:lnTo>
                <a:lnTo>
                  <a:pt x="92" y="408"/>
                </a:lnTo>
                <a:lnTo>
                  <a:pt x="92" y="409"/>
                </a:lnTo>
                <a:lnTo>
                  <a:pt x="92" y="411"/>
                </a:lnTo>
                <a:lnTo>
                  <a:pt x="90" y="411"/>
                </a:lnTo>
                <a:lnTo>
                  <a:pt x="90" y="411"/>
                </a:lnTo>
                <a:lnTo>
                  <a:pt x="89" y="411"/>
                </a:lnTo>
                <a:lnTo>
                  <a:pt x="89" y="411"/>
                </a:lnTo>
                <a:lnTo>
                  <a:pt x="89" y="411"/>
                </a:lnTo>
                <a:lnTo>
                  <a:pt x="89" y="408"/>
                </a:lnTo>
                <a:lnTo>
                  <a:pt x="89" y="408"/>
                </a:lnTo>
                <a:lnTo>
                  <a:pt x="89" y="408"/>
                </a:lnTo>
                <a:lnTo>
                  <a:pt x="89" y="407"/>
                </a:lnTo>
                <a:lnTo>
                  <a:pt x="89" y="405"/>
                </a:lnTo>
                <a:lnTo>
                  <a:pt x="89" y="405"/>
                </a:lnTo>
                <a:lnTo>
                  <a:pt x="89" y="404"/>
                </a:lnTo>
                <a:lnTo>
                  <a:pt x="88" y="403"/>
                </a:lnTo>
                <a:lnTo>
                  <a:pt x="88" y="403"/>
                </a:lnTo>
                <a:lnTo>
                  <a:pt x="87" y="403"/>
                </a:lnTo>
                <a:lnTo>
                  <a:pt x="85" y="404"/>
                </a:lnTo>
                <a:lnTo>
                  <a:pt x="85" y="404"/>
                </a:lnTo>
                <a:lnTo>
                  <a:pt x="84" y="405"/>
                </a:lnTo>
                <a:lnTo>
                  <a:pt x="83" y="405"/>
                </a:lnTo>
                <a:lnTo>
                  <a:pt x="83" y="405"/>
                </a:lnTo>
                <a:lnTo>
                  <a:pt x="82" y="405"/>
                </a:lnTo>
                <a:lnTo>
                  <a:pt x="82" y="405"/>
                </a:lnTo>
                <a:lnTo>
                  <a:pt x="82" y="404"/>
                </a:lnTo>
                <a:lnTo>
                  <a:pt x="80" y="403"/>
                </a:lnTo>
                <a:lnTo>
                  <a:pt x="79" y="403"/>
                </a:lnTo>
                <a:lnTo>
                  <a:pt x="79" y="403"/>
                </a:lnTo>
                <a:lnTo>
                  <a:pt x="78" y="403"/>
                </a:lnTo>
                <a:lnTo>
                  <a:pt x="78" y="403"/>
                </a:lnTo>
                <a:lnTo>
                  <a:pt x="77" y="403"/>
                </a:lnTo>
                <a:lnTo>
                  <a:pt x="77" y="404"/>
                </a:lnTo>
                <a:lnTo>
                  <a:pt x="75" y="404"/>
                </a:lnTo>
                <a:lnTo>
                  <a:pt x="75" y="405"/>
                </a:lnTo>
                <a:lnTo>
                  <a:pt x="74" y="405"/>
                </a:lnTo>
                <a:lnTo>
                  <a:pt x="74" y="405"/>
                </a:lnTo>
                <a:lnTo>
                  <a:pt x="74" y="404"/>
                </a:lnTo>
                <a:lnTo>
                  <a:pt x="73" y="404"/>
                </a:lnTo>
                <a:lnTo>
                  <a:pt x="73" y="403"/>
                </a:lnTo>
                <a:lnTo>
                  <a:pt x="73" y="403"/>
                </a:lnTo>
                <a:lnTo>
                  <a:pt x="71" y="403"/>
                </a:lnTo>
                <a:lnTo>
                  <a:pt x="70" y="403"/>
                </a:lnTo>
                <a:lnTo>
                  <a:pt x="70" y="403"/>
                </a:lnTo>
                <a:lnTo>
                  <a:pt x="69" y="403"/>
                </a:lnTo>
                <a:lnTo>
                  <a:pt x="69" y="403"/>
                </a:lnTo>
                <a:lnTo>
                  <a:pt x="68" y="403"/>
                </a:lnTo>
                <a:lnTo>
                  <a:pt x="66" y="403"/>
                </a:lnTo>
                <a:lnTo>
                  <a:pt x="66" y="403"/>
                </a:lnTo>
                <a:lnTo>
                  <a:pt x="65" y="403"/>
                </a:lnTo>
                <a:lnTo>
                  <a:pt x="64" y="402"/>
                </a:lnTo>
                <a:lnTo>
                  <a:pt x="63" y="402"/>
                </a:lnTo>
                <a:lnTo>
                  <a:pt x="63" y="402"/>
                </a:lnTo>
                <a:lnTo>
                  <a:pt x="63" y="402"/>
                </a:lnTo>
                <a:lnTo>
                  <a:pt x="61" y="402"/>
                </a:lnTo>
                <a:lnTo>
                  <a:pt x="60" y="402"/>
                </a:lnTo>
                <a:lnTo>
                  <a:pt x="60" y="403"/>
                </a:lnTo>
                <a:lnTo>
                  <a:pt x="60" y="403"/>
                </a:lnTo>
                <a:lnTo>
                  <a:pt x="59" y="403"/>
                </a:lnTo>
                <a:lnTo>
                  <a:pt x="58" y="403"/>
                </a:lnTo>
                <a:lnTo>
                  <a:pt x="58" y="404"/>
                </a:lnTo>
                <a:lnTo>
                  <a:pt x="58" y="405"/>
                </a:lnTo>
                <a:lnTo>
                  <a:pt x="58" y="405"/>
                </a:lnTo>
                <a:lnTo>
                  <a:pt x="58" y="407"/>
                </a:lnTo>
                <a:lnTo>
                  <a:pt x="58" y="408"/>
                </a:lnTo>
                <a:lnTo>
                  <a:pt x="56" y="408"/>
                </a:lnTo>
                <a:lnTo>
                  <a:pt x="55" y="408"/>
                </a:lnTo>
                <a:lnTo>
                  <a:pt x="55" y="408"/>
                </a:lnTo>
                <a:lnTo>
                  <a:pt x="55" y="408"/>
                </a:lnTo>
                <a:lnTo>
                  <a:pt x="55" y="408"/>
                </a:lnTo>
                <a:lnTo>
                  <a:pt x="54" y="409"/>
                </a:lnTo>
                <a:lnTo>
                  <a:pt x="53" y="409"/>
                </a:lnTo>
                <a:lnTo>
                  <a:pt x="53" y="411"/>
                </a:lnTo>
                <a:lnTo>
                  <a:pt x="53" y="411"/>
                </a:lnTo>
                <a:lnTo>
                  <a:pt x="51" y="411"/>
                </a:lnTo>
                <a:lnTo>
                  <a:pt x="50" y="411"/>
                </a:lnTo>
                <a:lnTo>
                  <a:pt x="50" y="411"/>
                </a:lnTo>
                <a:lnTo>
                  <a:pt x="49" y="411"/>
                </a:lnTo>
                <a:lnTo>
                  <a:pt x="48" y="411"/>
                </a:lnTo>
                <a:lnTo>
                  <a:pt x="48" y="412"/>
                </a:lnTo>
                <a:lnTo>
                  <a:pt x="48" y="413"/>
                </a:lnTo>
                <a:lnTo>
                  <a:pt x="46" y="412"/>
                </a:lnTo>
                <a:lnTo>
                  <a:pt x="45" y="412"/>
                </a:lnTo>
                <a:lnTo>
                  <a:pt x="44" y="412"/>
                </a:lnTo>
                <a:lnTo>
                  <a:pt x="44" y="413"/>
                </a:lnTo>
                <a:lnTo>
                  <a:pt x="44" y="413"/>
                </a:lnTo>
                <a:lnTo>
                  <a:pt x="42" y="413"/>
                </a:lnTo>
                <a:lnTo>
                  <a:pt x="41" y="413"/>
                </a:lnTo>
                <a:lnTo>
                  <a:pt x="41" y="413"/>
                </a:lnTo>
                <a:lnTo>
                  <a:pt x="40" y="413"/>
                </a:lnTo>
                <a:lnTo>
                  <a:pt x="39" y="413"/>
                </a:lnTo>
                <a:lnTo>
                  <a:pt x="39" y="413"/>
                </a:lnTo>
                <a:lnTo>
                  <a:pt x="37" y="414"/>
                </a:lnTo>
                <a:lnTo>
                  <a:pt x="36" y="414"/>
                </a:lnTo>
                <a:lnTo>
                  <a:pt x="36" y="413"/>
                </a:lnTo>
                <a:lnTo>
                  <a:pt x="36" y="413"/>
                </a:lnTo>
                <a:lnTo>
                  <a:pt x="36" y="412"/>
                </a:lnTo>
                <a:lnTo>
                  <a:pt x="36" y="412"/>
                </a:lnTo>
                <a:lnTo>
                  <a:pt x="35" y="413"/>
                </a:lnTo>
                <a:lnTo>
                  <a:pt x="34" y="413"/>
                </a:lnTo>
                <a:lnTo>
                  <a:pt x="34" y="413"/>
                </a:lnTo>
                <a:lnTo>
                  <a:pt x="34" y="414"/>
                </a:lnTo>
                <a:lnTo>
                  <a:pt x="34" y="416"/>
                </a:lnTo>
                <a:lnTo>
                  <a:pt x="34" y="416"/>
                </a:lnTo>
                <a:lnTo>
                  <a:pt x="34" y="417"/>
                </a:lnTo>
                <a:lnTo>
                  <a:pt x="34" y="418"/>
                </a:lnTo>
                <a:lnTo>
                  <a:pt x="34" y="419"/>
                </a:lnTo>
                <a:lnTo>
                  <a:pt x="34" y="419"/>
                </a:lnTo>
                <a:lnTo>
                  <a:pt x="35" y="421"/>
                </a:lnTo>
                <a:lnTo>
                  <a:pt x="36" y="421"/>
                </a:lnTo>
                <a:lnTo>
                  <a:pt x="36" y="421"/>
                </a:lnTo>
                <a:lnTo>
                  <a:pt x="36" y="422"/>
                </a:lnTo>
                <a:lnTo>
                  <a:pt x="36" y="422"/>
                </a:lnTo>
                <a:lnTo>
                  <a:pt x="35" y="422"/>
                </a:lnTo>
                <a:lnTo>
                  <a:pt x="34" y="422"/>
                </a:lnTo>
                <a:lnTo>
                  <a:pt x="34" y="422"/>
                </a:lnTo>
                <a:lnTo>
                  <a:pt x="32" y="422"/>
                </a:lnTo>
                <a:lnTo>
                  <a:pt x="31" y="422"/>
                </a:lnTo>
                <a:lnTo>
                  <a:pt x="31" y="423"/>
                </a:lnTo>
                <a:lnTo>
                  <a:pt x="30" y="424"/>
                </a:lnTo>
                <a:lnTo>
                  <a:pt x="29" y="424"/>
                </a:lnTo>
                <a:lnTo>
                  <a:pt x="29" y="424"/>
                </a:lnTo>
                <a:lnTo>
                  <a:pt x="29" y="423"/>
                </a:lnTo>
                <a:lnTo>
                  <a:pt x="29" y="423"/>
                </a:lnTo>
                <a:lnTo>
                  <a:pt x="29" y="422"/>
                </a:lnTo>
                <a:lnTo>
                  <a:pt x="30" y="422"/>
                </a:lnTo>
                <a:lnTo>
                  <a:pt x="31" y="422"/>
                </a:lnTo>
                <a:lnTo>
                  <a:pt x="31" y="422"/>
                </a:lnTo>
                <a:lnTo>
                  <a:pt x="31" y="421"/>
                </a:lnTo>
                <a:lnTo>
                  <a:pt x="31" y="419"/>
                </a:lnTo>
                <a:lnTo>
                  <a:pt x="31" y="419"/>
                </a:lnTo>
                <a:lnTo>
                  <a:pt x="30" y="419"/>
                </a:lnTo>
                <a:lnTo>
                  <a:pt x="29" y="421"/>
                </a:lnTo>
                <a:lnTo>
                  <a:pt x="29" y="421"/>
                </a:lnTo>
                <a:lnTo>
                  <a:pt x="27" y="421"/>
                </a:lnTo>
                <a:lnTo>
                  <a:pt x="26" y="421"/>
                </a:lnTo>
                <a:lnTo>
                  <a:pt x="25" y="419"/>
                </a:lnTo>
                <a:lnTo>
                  <a:pt x="26" y="419"/>
                </a:lnTo>
                <a:lnTo>
                  <a:pt x="26" y="419"/>
                </a:lnTo>
                <a:lnTo>
                  <a:pt x="27" y="418"/>
                </a:lnTo>
                <a:lnTo>
                  <a:pt x="29" y="418"/>
                </a:lnTo>
                <a:lnTo>
                  <a:pt x="29" y="417"/>
                </a:lnTo>
                <a:lnTo>
                  <a:pt x="29" y="416"/>
                </a:lnTo>
                <a:lnTo>
                  <a:pt x="29" y="416"/>
                </a:lnTo>
                <a:lnTo>
                  <a:pt x="29" y="414"/>
                </a:lnTo>
                <a:lnTo>
                  <a:pt x="29" y="413"/>
                </a:lnTo>
                <a:lnTo>
                  <a:pt x="27" y="413"/>
                </a:lnTo>
                <a:lnTo>
                  <a:pt x="26" y="413"/>
                </a:lnTo>
                <a:lnTo>
                  <a:pt x="25" y="413"/>
                </a:lnTo>
                <a:lnTo>
                  <a:pt x="25" y="412"/>
                </a:lnTo>
                <a:lnTo>
                  <a:pt x="26" y="411"/>
                </a:lnTo>
                <a:lnTo>
                  <a:pt x="26" y="411"/>
                </a:lnTo>
                <a:lnTo>
                  <a:pt x="27" y="411"/>
                </a:lnTo>
                <a:lnTo>
                  <a:pt x="29" y="409"/>
                </a:lnTo>
                <a:lnTo>
                  <a:pt x="29" y="409"/>
                </a:lnTo>
                <a:lnTo>
                  <a:pt x="29" y="408"/>
                </a:lnTo>
                <a:lnTo>
                  <a:pt x="29" y="408"/>
                </a:lnTo>
                <a:lnTo>
                  <a:pt x="30" y="408"/>
                </a:lnTo>
                <a:lnTo>
                  <a:pt x="31" y="408"/>
                </a:lnTo>
                <a:lnTo>
                  <a:pt x="31" y="407"/>
                </a:lnTo>
                <a:lnTo>
                  <a:pt x="31" y="405"/>
                </a:lnTo>
                <a:lnTo>
                  <a:pt x="32" y="405"/>
                </a:lnTo>
                <a:lnTo>
                  <a:pt x="34" y="405"/>
                </a:lnTo>
                <a:lnTo>
                  <a:pt x="34" y="405"/>
                </a:lnTo>
                <a:lnTo>
                  <a:pt x="34" y="404"/>
                </a:lnTo>
                <a:lnTo>
                  <a:pt x="35" y="404"/>
                </a:lnTo>
                <a:lnTo>
                  <a:pt x="36" y="404"/>
                </a:lnTo>
                <a:lnTo>
                  <a:pt x="36" y="403"/>
                </a:lnTo>
                <a:lnTo>
                  <a:pt x="37" y="403"/>
                </a:lnTo>
                <a:lnTo>
                  <a:pt x="39" y="403"/>
                </a:lnTo>
                <a:lnTo>
                  <a:pt x="39" y="403"/>
                </a:lnTo>
                <a:lnTo>
                  <a:pt x="40" y="403"/>
                </a:lnTo>
                <a:lnTo>
                  <a:pt x="41" y="402"/>
                </a:lnTo>
                <a:lnTo>
                  <a:pt x="41" y="402"/>
                </a:lnTo>
                <a:lnTo>
                  <a:pt x="41" y="402"/>
                </a:lnTo>
                <a:lnTo>
                  <a:pt x="42" y="400"/>
                </a:lnTo>
                <a:lnTo>
                  <a:pt x="44" y="400"/>
                </a:lnTo>
                <a:lnTo>
                  <a:pt x="44" y="400"/>
                </a:lnTo>
                <a:lnTo>
                  <a:pt x="45" y="400"/>
                </a:lnTo>
                <a:lnTo>
                  <a:pt x="46" y="400"/>
                </a:lnTo>
                <a:lnTo>
                  <a:pt x="48" y="400"/>
                </a:lnTo>
                <a:lnTo>
                  <a:pt x="48" y="399"/>
                </a:lnTo>
                <a:lnTo>
                  <a:pt x="49" y="399"/>
                </a:lnTo>
                <a:lnTo>
                  <a:pt x="49" y="398"/>
                </a:lnTo>
                <a:lnTo>
                  <a:pt x="50" y="398"/>
                </a:lnTo>
                <a:lnTo>
                  <a:pt x="50" y="397"/>
                </a:lnTo>
                <a:lnTo>
                  <a:pt x="51" y="397"/>
                </a:lnTo>
                <a:lnTo>
                  <a:pt x="53" y="397"/>
                </a:lnTo>
                <a:lnTo>
                  <a:pt x="53" y="397"/>
                </a:lnTo>
                <a:lnTo>
                  <a:pt x="54" y="397"/>
                </a:lnTo>
                <a:lnTo>
                  <a:pt x="55" y="395"/>
                </a:lnTo>
                <a:lnTo>
                  <a:pt x="55" y="395"/>
                </a:lnTo>
                <a:lnTo>
                  <a:pt x="55" y="395"/>
                </a:lnTo>
                <a:lnTo>
                  <a:pt x="56" y="395"/>
                </a:lnTo>
                <a:lnTo>
                  <a:pt x="58" y="395"/>
                </a:lnTo>
                <a:lnTo>
                  <a:pt x="59" y="395"/>
                </a:lnTo>
                <a:lnTo>
                  <a:pt x="60" y="395"/>
                </a:lnTo>
                <a:lnTo>
                  <a:pt x="60" y="394"/>
                </a:lnTo>
                <a:lnTo>
                  <a:pt x="60" y="394"/>
                </a:lnTo>
                <a:lnTo>
                  <a:pt x="60" y="393"/>
                </a:lnTo>
                <a:lnTo>
                  <a:pt x="60" y="392"/>
                </a:lnTo>
                <a:lnTo>
                  <a:pt x="60" y="392"/>
                </a:lnTo>
                <a:lnTo>
                  <a:pt x="60" y="390"/>
                </a:lnTo>
                <a:lnTo>
                  <a:pt x="59" y="392"/>
                </a:lnTo>
                <a:lnTo>
                  <a:pt x="58" y="392"/>
                </a:lnTo>
                <a:lnTo>
                  <a:pt x="58" y="392"/>
                </a:lnTo>
                <a:lnTo>
                  <a:pt x="58" y="392"/>
                </a:lnTo>
                <a:lnTo>
                  <a:pt x="58" y="393"/>
                </a:lnTo>
                <a:lnTo>
                  <a:pt x="58" y="393"/>
                </a:lnTo>
                <a:lnTo>
                  <a:pt x="56" y="393"/>
                </a:lnTo>
                <a:lnTo>
                  <a:pt x="55" y="392"/>
                </a:lnTo>
                <a:lnTo>
                  <a:pt x="55" y="392"/>
                </a:lnTo>
                <a:lnTo>
                  <a:pt x="55" y="392"/>
                </a:lnTo>
                <a:lnTo>
                  <a:pt x="55" y="390"/>
                </a:lnTo>
                <a:lnTo>
                  <a:pt x="55" y="389"/>
                </a:lnTo>
                <a:lnTo>
                  <a:pt x="55" y="389"/>
                </a:lnTo>
                <a:lnTo>
                  <a:pt x="54" y="389"/>
                </a:lnTo>
                <a:lnTo>
                  <a:pt x="53" y="389"/>
                </a:lnTo>
                <a:lnTo>
                  <a:pt x="53" y="389"/>
                </a:lnTo>
                <a:lnTo>
                  <a:pt x="53" y="389"/>
                </a:lnTo>
                <a:lnTo>
                  <a:pt x="53" y="390"/>
                </a:lnTo>
                <a:lnTo>
                  <a:pt x="51" y="390"/>
                </a:lnTo>
                <a:lnTo>
                  <a:pt x="50" y="392"/>
                </a:lnTo>
                <a:lnTo>
                  <a:pt x="50" y="392"/>
                </a:lnTo>
                <a:lnTo>
                  <a:pt x="49" y="392"/>
                </a:lnTo>
                <a:lnTo>
                  <a:pt x="48" y="392"/>
                </a:lnTo>
                <a:lnTo>
                  <a:pt x="48" y="393"/>
                </a:lnTo>
                <a:lnTo>
                  <a:pt x="48" y="393"/>
                </a:lnTo>
                <a:lnTo>
                  <a:pt x="48" y="392"/>
                </a:lnTo>
                <a:lnTo>
                  <a:pt x="48" y="392"/>
                </a:lnTo>
                <a:lnTo>
                  <a:pt x="46" y="392"/>
                </a:lnTo>
                <a:lnTo>
                  <a:pt x="45" y="392"/>
                </a:lnTo>
                <a:lnTo>
                  <a:pt x="44" y="392"/>
                </a:lnTo>
                <a:lnTo>
                  <a:pt x="44" y="392"/>
                </a:lnTo>
                <a:lnTo>
                  <a:pt x="44" y="390"/>
                </a:lnTo>
                <a:lnTo>
                  <a:pt x="42" y="390"/>
                </a:lnTo>
                <a:lnTo>
                  <a:pt x="41" y="389"/>
                </a:lnTo>
                <a:lnTo>
                  <a:pt x="41" y="389"/>
                </a:lnTo>
                <a:lnTo>
                  <a:pt x="41" y="389"/>
                </a:lnTo>
                <a:lnTo>
                  <a:pt x="41" y="388"/>
                </a:lnTo>
                <a:lnTo>
                  <a:pt x="41" y="387"/>
                </a:lnTo>
                <a:lnTo>
                  <a:pt x="41" y="387"/>
                </a:lnTo>
                <a:lnTo>
                  <a:pt x="41" y="387"/>
                </a:lnTo>
                <a:lnTo>
                  <a:pt x="40" y="387"/>
                </a:lnTo>
                <a:lnTo>
                  <a:pt x="39" y="387"/>
                </a:lnTo>
                <a:lnTo>
                  <a:pt x="39" y="387"/>
                </a:lnTo>
                <a:lnTo>
                  <a:pt x="39" y="387"/>
                </a:lnTo>
                <a:lnTo>
                  <a:pt x="37" y="387"/>
                </a:lnTo>
                <a:lnTo>
                  <a:pt x="36" y="387"/>
                </a:lnTo>
                <a:lnTo>
                  <a:pt x="36" y="387"/>
                </a:lnTo>
                <a:lnTo>
                  <a:pt x="36" y="385"/>
                </a:lnTo>
                <a:lnTo>
                  <a:pt x="36" y="384"/>
                </a:lnTo>
                <a:lnTo>
                  <a:pt x="35" y="384"/>
                </a:lnTo>
                <a:lnTo>
                  <a:pt x="34" y="384"/>
                </a:lnTo>
                <a:lnTo>
                  <a:pt x="34" y="384"/>
                </a:lnTo>
                <a:lnTo>
                  <a:pt x="34" y="383"/>
                </a:lnTo>
                <a:lnTo>
                  <a:pt x="35" y="383"/>
                </a:lnTo>
                <a:lnTo>
                  <a:pt x="36" y="382"/>
                </a:lnTo>
                <a:lnTo>
                  <a:pt x="36" y="382"/>
                </a:lnTo>
                <a:lnTo>
                  <a:pt x="37" y="382"/>
                </a:lnTo>
                <a:lnTo>
                  <a:pt x="39" y="382"/>
                </a:lnTo>
                <a:lnTo>
                  <a:pt x="39" y="382"/>
                </a:lnTo>
                <a:lnTo>
                  <a:pt x="39" y="382"/>
                </a:lnTo>
                <a:lnTo>
                  <a:pt x="40" y="382"/>
                </a:lnTo>
                <a:lnTo>
                  <a:pt x="41" y="382"/>
                </a:lnTo>
                <a:lnTo>
                  <a:pt x="41" y="382"/>
                </a:lnTo>
                <a:lnTo>
                  <a:pt x="42" y="382"/>
                </a:lnTo>
                <a:lnTo>
                  <a:pt x="44" y="380"/>
                </a:lnTo>
                <a:lnTo>
                  <a:pt x="44" y="380"/>
                </a:lnTo>
                <a:lnTo>
                  <a:pt x="45" y="380"/>
                </a:lnTo>
                <a:lnTo>
                  <a:pt x="46" y="379"/>
                </a:lnTo>
                <a:lnTo>
                  <a:pt x="48" y="379"/>
                </a:lnTo>
                <a:lnTo>
                  <a:pt x="46" y="379"/>
                </a:lnTo>
                <a:lnTo>
                  <a:pt x="45" y="379"/>
                </a:lnTo>
                <a:lnTo>
                  <a:pt x="44" y="379"/>
                </a:lnTo>
                <a:lnTo>
                  <a:pt x="44" y="378"/>
                </a:lnTo>
                <a:lnTo>
                  <a:pt x="44" y="377"/>
                </a:lnTo>
                <a:lnTo>
                  <a:pt x="44" y="375"/>
                </a:lnTo>
                <a:lnTo>
                  <a:pt x="45" y="375"/>
                </a:lnTo>
                <a:lnTo>
                  <a:pt x="46" y="375"/>
                </a:lnTo>
                <a:lnTo>
                  <a:pt x="48" y="375"/>
                </a:lnTo>
                <a:lnTo>
                  <a:pt x="48" y="374"/>
                </a:lnTo>
                <a:lnTo>
                  <a:pt x="48" y="374"/>
                </a:lnTo>
                <a:lnTo>
                  <a:pt x="48" y="374"/>
                </a:lnTo>
                <a:lnTo>
                  <a:pt x="49" y="374"/>
                </a:lnTo>
                <a:lnTo>
                  <a:pt x="50" y="373"/>
                </a:lnTo>
                <a:lnTo>
                  <a:pt x="50" y="373"/>
                </a:lnTo>
                <a:lnTo>
                  <a:pt x="50" y="373"/>
                </a:lnTo>
                <a:lnTo>
                  <a:pt x="51" y="373"/>
                </a:lnTo>
                <a:lnTo>
                  <a:pt x="53" y="371"/>
                </a:lnTo>
                <a:lnTo>
                  <a:pt x="53" y="370"/>
                </a:lnTo>
                <a:lnTo>
                  <a:pt x="51" y="370"/>
                </a:lnTo>
                <a:lnTo>
                  <a:pt x="50" y="370"/>
                </a:lnTo>
                <a:lnTo>
                  <a:pt x="50" y="370"/>
                </a:lnTo>
                <a:lnTo>
                  <a:pt x="49" y="370"/>
                </a:lnTo>
                <a:lnTo>
                  <a:pt x="50" y="369"/>
                </a:lnTo>
                <a:lnTo>
                  <a:pt x="50" y="368"/>
                </a:lnTo>
                <a:lnTo>
                  <a:pt x="50" y="368"/>
                </a:lnTo>
                <a:lnTo>
                  <a:pt x="50" y="366"/>
                </a:lnTo>
                <a:lnTo>
                  <a:pt x="50" y="365"/>
                </a:lnTo>
                <a:lnTo>
                  <a:pt x="50" y="365"/>
                </a:lnTo>
                <a:lnTo>
                  <a:pt x="49" y="365"/>
                </a:lnTo>
                <a:lnTo>
                  <a:pt x="49" y="365"/>
                </a:lnTo>
                <a:lnTo>
                  <a:pt x="48" y="365"/>
                </a:lnTo>
                <a:lnTo>
                  <a:pt x="48" y="365"/>
                </a:lnTo>
                <a:lnTo>
                  <a:pt x="48" y="365"/>
                </a:lnTo>
                <a:lnTo>
                  <a:pt x="48" y="364"/>
                </a:lnTo>
                <a:lnTo>
                  <a:pt x="48" y="363"/>
                </a:lnTo>
                <a:lnTo>
                  <a:pt x="48" y="363"/>
                </a:lnTo>
                <a:lnTo>
                  <a:pt x="46" y="361"/>
                </a:lnTo>
                <a:lnTo>
                  <a:pt x="45" y="361"/>
                </a:lnTo>
                <a:lnTo>
                  <a:pt x="45" y="360"/>
                </a:lnTo>
                <a:lnTo>
                  <a:pt x="44" y="360"/>
                </a:lnTo>
                <a:lnTo>
                  <a:pt x="44" y="360"/>
                </a:lnTo>
                <a:lnTo>
                  <a:pt x="44" y="359"/>
                </a:lnTo>
                <a:lnTo>
                  <a:pt x="44" y="358"/>
                </a:lnTo>
                <a:lnTo>
                  <a:pt x="45" y="358"/>
                </a:lnTo>
                <a:lnTo>
                  <a:pt x="46" y="358"/>
                </a:lnTo>
                <a:lnTo>
                  <a:pt x="48" y="356"/>
                </a:lnTo>
                <a:lnTo>
                  <a:pt x="46" y="356"/>
                </a:lnTo>
                <a:lnTo>
                  <a:pt x="48" y="355"/>
                </a:lnTo>
                <a:lnTo>
                  <a:pt x="46" y="355"/>
                </a:lnTo>
                <a:lnTo>
                  <a:pt x="45" y="355"/>
                </a:lnTo>
                <a:lnTo>
                  <a:pt x="44" y="355"/>
                </a:lnTo>
                <a:lnTo>
                  <a:pt x="44" y="356"/>
                </a:lnTo>
                <a:lnTo>
                  <a:pt x="44" y="356"/>
                </a:lnTo>
                <a:lnTo>
                  <a:pt x="42" y="356"/>
                </a:lnTo>
                <a:lnTo>
                  <a:pt x="41" y="356"/>
                </a:lnTo>
                <a:lnTo>
                  <a:pt x="41" y="356"/>
                </a:lnTo>
                <a:lnTo>
                  <a:pt x="41" y="355"/>
                </a:lnTo>
                <a:lnTo>
                  <a:pt x="41" y="355"/>
                </a:lnTo>
                <a:lnTo>
                  <a:pt x="41" y="354"/>
                </a:lnTo>
                <a:lnTo>
                  <a:pt x="40" y="354"/>
                </a:lnTo>
                <a:lnTo>
                  <a:pt x="39" y="354"/>
                </a:lnTo>
                <a:lnTo>
                  <a:pt x="39" y="354"/>
                </a:lnTo>
                <a:lnTo>
                  <a:pt x="37" y="353"/>
                </a:lnTo>
                <a:lnTo>
                  <a:pt x="36" y="353"/>
                </a:lnTo>
                <a:lnTo>
                  <a:pt x="36" y="351"/>
                </a:lnTo>
                <a:lnTo>
                  <a:pt x="36" y="351"/>
                </a:lnTo>
                <a:lnTo>
                  <a:pt x="36" y="350"/>
                </a:lnTo>
                <a:lnTo>
                  <a:pt x="36" y="350"/>
                </a:lnTo>
                <a:lnTo>
                  <a:pt x="35" y="350"/>
                </a:lnTo>
                <a:lnTo>
                  <a:pt x="34" y="350"/>
                </a:lnTo>
                <a:lnTo>
                  <a:pt x="34" y="350"/>
                </a:lnTo>
                <a:lnTo>
                  <a:pt x="34" y="351"/>
                </a:lnTo>
                <a:lnTo>
                  <a:pt x="32" y="351"/>
                </a:lnTo>
                <a:lnTo>
                  <a:pt x="31" y="351"/>
                </a:lnTo>
                <a:lnTo>
                  <a:pt x="31" y="351"/>
                </a:lnTo>
                <a:lnTo>
                  <a:pt x="31" y="350"/>
                </a:lnTo>
                <a:lnTo>
                  <a:pt x="31" y="350"/>
                </a:lnTo>
                <a:lnTo>
                  <a:pt x="31" y="349"/>
                </a:lnTo>
                <a:lnTo>
                  <a:pt x="30" y="349"/>
                </a:lnTo>
                <a:lnTo>
                  <a:pt x="29" y="349"/>
                </a:lnTo>
                <a:lnTo>
                  <a:pt x="29" y="349"/>
                </a:lnTo>
                <a:lnTo>
                  <a:pt x="29" y="348"/>
                </a:lnTo>
                <a:lnTo>
                  <a:pt x="29" y="346"/>
                </a:lnTo>
                <a:lnTo>
                  <a:pt x="27" y="346"/>
                </a:lnTo>
                <a:lnTo>
                  <a:pt x="26" y="346"/>
                </a:lnTo>
                <a:lnTo>
                  <a:pt x="25" y="346"/>
                </a:lnTo>
                <a:lnTo>
                  <a:pt x="25" y="345"/>
                </a:lnTo>
                <a:lnTo>
                  <a:pt x="25" y="344"/>
                </a:lnTo>
                <a:lnTo>
                  <a:pt x="25" y="344"/>
                </a:lnTo>
                <a:lnTo>
                  <a:pt x="26" y="344"/>
                </a:lnTo>
                <a:lnTo>
                  <a:pt x="27" y="343"/>
                </a:lnTo>
                <a:lnTo>
                  <a:pt x="29" y="343"/>
                </a:lnTo>
                <a:lnTo>
                  <a:pt x="29" y="341"/>
                </a:lnTo>
                <a:lnTo>
                  <a:pt x="29" y="341"/>
                </a:lnTo>
                <a:lnTo>
                  <a:pt x="27" y="341"/>
                </a:lnTo>
                <a:lnTo>
                  <a:pt x="26" y="340"/>
                </a:lnTo>
                <a:lnTo>
                  <a:pt x="25" y="340"/>
                </a:lnTo>
                <a:lnTo>
                  <a:pt x="25" y="340"/>
                </a:lnTo>
                <a:lnTo>
                  <a:pt x="25" y="339"/>
                </a:lnTo>
                <a:lnTo>
                  <a:pt x="25" y="337"/>
                </a:lnTo>
                <a:lnTo>
                  <a:pt x="25" y="337"/>
                </a:lnTo>
                <a:lnTo>
                  <a:pt x="25" y="336"/>
                </a:lnTo>
                <a:lnTo>
                  <a:pt x="24" y="336"/>
                </a:lnTo>
                <a:lnTo>
                  <a:pt x="24" y="335"/>
                </a:lnTo>
                <a:lnTo>
                  <a:pt x="22" y="335"/>
                </a:lnTo>
                <a:lnTo>
                  <a:pt x="22" y="335"/>
                </a:lnTo>
                <a:lnTo>
                  <a:pt x="22" y="334"/>
                </a:lnTo>
                <a:lnTo>
                  <a:pt x="21" y="334"/>
                </a:lnTo>
                <a:lnTo>
                  <a:pt x="21" y="332"/>
                </a:lnTo>
                <a:lnTo>
                  <a:pt x="20" y="332"/>
                </a:lnTo>
                <a:lnTo>
                  <a:pt x="20" y="332"/>
                </a:lnTo>
                <a:lnTo>
                  <a:pt x="19" y="331"/>
                </a:lnTo>
                <a:lnTo>
                  <a:pt x="17" y="331"/>
                </a:lnTo>
                <a:lnTo>
                  <a:pt x="17" y="330"/>
                </a:lnTo>
                <a:lnTo>
                  <a:pt x="17" y="330"/>
                </a:lnTo>
                <a:lnTo>
                  <a:pt x="17" y="329"/>
                </a:lnTo>
                <a:lnTo>
                  <a:pt x="17" y="327"/>
                </a:lnTo>
                <a:lnTo>
                  <a:pt x="17" y="327"/>
                </a:lnTo>
                <a:lnTo>
                  <a:pt x="17" y="327"/>
                </a:lnTo>
                <a:lnTo>
                  <a:pt x="17" y="325"/>
                </a:lnTo>
                <a:lnTo>
                  <a:pt x="17" y="324"/>
                </a:lnTo>
                <a:lnTo>
                  <a:pt x="17" y="322"/>
                </a:lnTo>
                <a:lnTo>
                  <a:pt x="16" y="322"/>
                </a:lnTo>
                <a:lnTo>
                  <a:pt x="15" y="322"/>
                </a:lnTo>
                <a:lnTo>
                  <a:pt x="15" y="322"/>
                </a:lnTo>
                <a:lnTo>
                  <a:pt x="14" y="322"/>
                </a:lnTo>
                <a:lnTo>
                  <a:pt x="14" y="322"/>
                </a:lnTo>
                <a:lnTo>
                  <a:pt x="14" y="321"/>
                </a:lnTo>
                <a:lnTo>
                  <a:pt x="15" y="320"/>
                </a:lnTo>
                <a:lnTo>
                  <a:pt x="15" y="320"/>
                </a:lnTo>
                <a:lnTo>
                  <a:pt x="15" y="320"/>
                </a:lnTo>
                <a:lnTo>
                  <a:pt x="16" y="319"/>
                </a:lnTo>
                <a:lnTo>
                  <a:pt x="16" y="319"/>
                </a:lnTo>
                <a:lnTo>
                  <a:pt x="16" y="317"/>
                </a:lnTo>
                <a:lnTo>
                  <a:pt x="17" y="317"/>
                </a:lnTo>
                <a:lnTo>
                  <a:pt x="17" y="316"/>
                </a:lnTo>
                <a:lnTo>
                  <a:pt x="17" y="316"/>
                </a:lnTo>
                <a:lnTo>
                  <a:pt x="17" y="315"/>
                </a:lnTo>
                <a:lnTo>
                  <a:pt x="17" y="314"/>
                </a:lnTo>
                <a:lnTo>
                  <a:pt x="17" y="314"/>
                </a:lnTo>
                <a:lnTo>
                  <a:pt x="16" y="312"/>
                </a:lnTo>
                <a:lnTo>
                  <a:pt x="16" y="311"/>
                </a:lnTo>
                <a:lnTo>
                  <a:pt x="16" y="311"/>
                </a:lnTo>
                <a:lnTo>
                  <a:pt x="16" y="310"/>
                </a:lnTo>
                <a:lnTo>
                  <a:pt x="16" y="310"/>
                </a:lnTo>
                <a:lnTo>
                  <a:pt x="15" y="310"/>
                </a:lnTo>
                <a:lnTo>
                  <a:pt x="14" y="310"/>
                </a:lnTo>
                <a:lnTo>
                  <a:pt x="14" y="310"/>
                </a:lnTo>
                <a:lnTo>
                  <a:pt x="12" y="309"/>
                </a:lnTo>
                <a:lnTo>
                  <a:pt x="12" y="309"/>
                </a:lnTo>
                <a:lnTo>
                  <a:pt x="12" y="307"/>
                </a:lnTo>
                <a:lnTo>
                  <a:pt x="14" y="307"/>
                </a:lnTo>
                <a:lnTo>
                  <a:pt x="15" y="307"/>
                </a:lnTo>
                <a:lnTo>
                  <a:pt x="15" y="306"/>
                </a:lnTo>
                <a:lnTo>
                  <a:pt x="14" y="306"/>
                </a:lnTo>
                <a:lnTo>
                  <a:pt x="14" y="305"/>
                </a:lnTo>
                <a:lnTo>
                  <a:pt x="14" y="303"/>
                </a:lnTo>
                <a:lnTo>
                  <a:pt x="14" y="303"/>
                </a:lnTo>
                <a:lnTo>
                  <a:pt x="14" y="303"/>
                </a:lnTo>
                <a:lnTo>
                  <a:pt x="14" y="302"/>
                </a:lnTo>
                <a:lnTo>
                  <a:pt x="14" y="301"/>
                </a:lnTo>
                <a:lnTo>
                  <a:pt x="14" y="300"/>
                </a:lnTo>
                <a:lnTo>
                  <a:pt x="14" y="300"/>
                </a:lnTo>
                <a:lnTo>
                  <a:pt x="12" y="300"/>
                </a:lnTo>
                <a:lnTo>
                  <a:pt x="12" y="300"/>
                </a:lnTo>
                <a:lnTo>
                  <a:pt x="11" y="300"/>
                </a:lnTo>
                <a:lnTo>
                  <a:pt x="12" y="298"/>
                </a:lnTo>
                <a:lnTo>
                  <a:pt x="12" y="297"/>
                </a:lnTo>
                <a:lnTo>
                  <a:pt x="12" y="297"/>
                </a:lnTo>
                <a:lnTo>
                  <a:pt x="12" y="297"/>
                </a:lnTo>
                <a:lnTo>
                  <a:pt x="14" y="297"/>
                </a:lnTo>
                <a:lnTo>
                  <a:pt x="15" y="297"/>
                </a:lnTo>
                <a:lnTo>
                  <a:pt x="15" y="297"/>
                </a:lnTo>
                <a:lnTo>
                  <a:pt x="15" y="296"/>
                </a:lnTo>
                <a:lnTo>
                  <a:pt x="15" y="295"/>
                </a:lnTo>
                <a:lnTo>
                  <a:pt x="15" y="295"/>
                </a:lnTo>
                <a:lnTo>
                  <a:pt x="16" y="295"/>
                </a:lnTo>
                <a:lnTo>
                  <a:pt x="16" y="295"/>
                </a:lnTo>
                <a:lnTo>
                  <a:pt x="17" y="295"/>
                </a:lnTo>
                <a:lnTo>
                  <a:pt x="17" y="295"/>
                </a:lnTo>
                <a:lnTo>
                  <a:pt x="19" y="295"/>
                </a:lnTo>
                <a:lnTo>
                  <a:pt x="20" y="295"/>
                </a:lnTo>
                <a:lnTo>
                  <a:pt x="20" y="295"/>
                </a:lnTo>
                <a:lnTo>
                  <a:pt x="20" y="295"/>
                </a:lnTo>
                <a:lnTo>
                  <a:pt x="21" y="295"/>
                </a:lnTo>
                <a:lnTo>
                  <a:pt x="22" y="295"/>
                </a:lnTo>
                <a:lnTo>
                  <a:pt x="22" y="295"/>
                </a:lnTo>
                <a:lnTo>
                  <a:pt x="22" y="293"/>
                </a:lnTo>
                <a:lnTo>
                  <a:pt x="24" y="292"/>
                </a:lnTo>
                <a:lnTo>
                  <a:pt x="24" y="292"/>
                </a:lnTo>
                <a:lnTo>
                  <a:pt x="25" y="291"/>
                </a:lnTo>
                <a:lnTo>
                  <a:pt x="25" y="291"/>
                </a:lnTo>
                <a:lnTo>
                  <a:pt x="26" y="291"/>
                </a:lnTo>
                <a:lnTo>
                  <a:pt x="27" y="291"/>
                </a:lnTo>
                <a:lnTo>
                  <a:pt x="29" y="291"/>
                </a:lnTo>
                <a:lnTo>
                  <a:pt x="29" y="291"/>
                </a:lnTo>
                <a:lnTo>
                  <a:pt x="30" y="291"/>
                </a:lnTo>
                <a:lnTo>
                  <a:pt x="31" y="291"/>
                </a:lnTo>
                <a:lnTo>
                  <a:pt x="31" y="291"/>
                </a:lnTo>
                <a:lnTo>
                  <a:pt x="31" y="290"/>
                </a:lnTo>
                <a:lnTo>
                  <a:pt x="31" y="290"/>
                </a:lnTo>
                <a:lnTo>
                  <a:pt x="31" y="288"/>
                </a:lnTo>
                <a:lnTo>
                  <a:pt x="31" y="288"/>
                </a:lnTo>
                <a:lnTo>
                  <a:pt x="31" y="287"/>
                </a:lnTo>
                <a:lnTo>
                  <a:pt x="31" y="287"/>
                </a:lnTo>
                <a:lnTo>
                  <a:pt x="31" y="286"/>
                </a:lnTo>
                <a:lnTo>
                  <a:pt x="31" y="285"/>
                </a:lnTo>
                <a:lnTo>
                  <a:pt x="31" y="285"/>
                </a:lnTo>
                <a:lnTo>
                  <a:pt x="31" y="283"/>
                </a:lnTo>
                <a:lnTo>
                  <a:pt x="32" y="283"/>
                </a:lnTo>
                <a:lnTo>
                  <a:pt x="34" y="283"/>
                </a:lnTo>
                <a:lnTo>
                  <a:pt x="34" y="285"/>
                </a:lnTo>
                <a:lnTo>
                  <a:pt x="34" y="285"/>
                </a:lnTo>
                <a:lnTo>
                  <a:pt x="34" y="286"/>
                </a:lnTo>
                <a:lnTo>
                  <a:pt x="34" y="286"/>
                </a:lnTo>
                <a:lnTo>
                  <a:pt x="34" y="286"/>
                </a:lnTo>
                <a:lnTo>
                  <a:pt x="35" y="286"/>
                </a:lnTo>
                <a:lnTo>
                  <a:pt x="36" y="286"/>
                </a:lnTo>
                <a:lnTo>
                  <a:pt x="36" y="286"/>
                </a:lnTo>
                <a:lnTo>
                  <a:pt x="37" y="286"/>
                </a:lnTo>
                <a:lnTo>
                  <a:pt x="39" y="287"/>
                </a:lnTo>
                <a:lnTo>
                  <a:pt x="39" y="287"/>
                </a:lnTo>
                <a:lnTo>
                  <a:pt x="39" y="288"/>
                </a:lnTo>
                <a:lnTo>
                  <a:pt x="39" y="288"/>
                </a:lnTo>
                <a:lnTo>
                  <a:pt x="39" y="287"/>
                </a:lnTo>
                <a:lnTo>
                  <a:pt x="39" y="287"/>
                </a:lnTo>
                <a:lnTo>
                  <a:pt x="40" y="286"/>
                </a:lnTo>
                <a:lnTo>
                  <a:pt x="41" y="286"/>
                </a:lnTo>
                <a:lnTo>
                  <a:pt x="41" y="286"/>
                </a:lnTo>
                <a:lnTo>
                  <a:pt x="41" y="285"/>
                </a:lnTo>
                <a:lnTo>
                  <a:pt x="41" y="285"/>
                </a:lnTo>
                <a:lnTo>
                  <a:pt x="42" y="285"/>
                </a:lnTo>
                <a:lnTo>
                  <a:pt x="42" y="283"/>
                </a:lnTo>
                <a:lnTo>
                  <a:pt x="42" y="282"/>
                </a:lnTo>
                <a:lnTo>
                  <a:pt x="42" y="281"/>
                </a:lnTo>
                <a:lnTo>
                  <a:pt x="42" y="281"/>
                </a:lnTo>
                <a:lnTo>
                  <a:pt x="41" y="281"/>
                </a:lnTo>
                <a:lnTo>
                  <a:pt x="41" y="280"/>
                </a:lnTo>
                <a:lnTo>
                  <a:pt x="41" y="278"/>
                </a:lnTo>
                <a:lnTo>
                  <a:pt x="41" y="278"/>
                </a:lnTo>
                <a:lnTo>
                  <a:pt x="41" y="278"/>
                </a:lnTo>
                <a:lnTo>
                  <a:pt x="41" y="277"/>
                </a:lnTo>
                <a:lnTo>
                  <a:pt x="41" y="276"/>
                </a:lnTo>
                <a:lnTo>
                  <a:pt x="40" y="276"/>
                </a:lnTo>
                <a:lnTo>
                  <a:pt x="40" y="276"/>
                </a:lnTo>
                <a:lnTo>
                  <a:pt x="39" y="275"/>
                </a:lnTo>
                <a:lnTo>
                  <a:pt x="39" y="275"/>
                </a:lnTo>
                <a:lnTo>
                  <a:pt x="39" y="273"/>
                </a:lnTo>
                <a:lnTo>
                  <a:pt x="39" y="273"/>
                </a:lnTo>
                <a:lnTo>
                  <a:pt x="39" y="272"/>
                </a:lnTo>
                <a:lnTo>
                  <a:pt x="39" y="272"/>
                </a:lnTo>
                <a:lnTo>
                  <a:pt x="37" y="271"/>
                </a:lnTo>
                <a:lnTo>
                  <a:pt x="37" y="271"/>
                </a:lnTo>
                <a:lnTo>
                  <a:pt x="36" y="271"/>
                </a:lnTo>
                <a:lnTo>
                  <a:pt x="36" y="269"/>
                </a:lnTo>
                <a:lnTo>
                  <a:pt x="36" y="268"/>
                </a:lnTo>
                <a:lnTo>
                  <a:pt x="36" y="268"/>
                </a:lnTo>
                <a:lnTo>
                  <a:pt x="36" y="268"/>
                </a:lnTo>
                <a:lnTo>
                  <a:pt x="36" y="268"/>
                </a:lnTo>
                <a:lnTo>
                  <a:pt x="36" y="268"/>
                </a:lnTo>
                <a:lnTo>
                  <a:pt x="37" y="268"/>
                </a:lnTo>
                <a:lnTo>
                  <a:pt x="39" y="268"/>
                </a:lnTo>
                <a:lnTo>
                  <a:pt x="39" y="268"/>
                </a:lnTo>
                <a:lnTo>
                  <a:pt x="40" y="268"/>
                </a:lnTo>
                <a:lnTo>
                  <a:pt x="41" y="268"/>
                </a:lnTo>
                <a:lnTo>
                  <a:pt x="41" y="267"/>
                </a:lnTo>
                <a:lnTo>
                  <a:pt x="41" y="266"/>
                </a:lnTo>
                <a:lnTo>
                  <a:pt x="41" y="266"/>
                </a:lnTo>
                <a:lnTo>
                  <a:pt x="41" y="266"/>
                </a:lnTo>
                <a:lnTo>
                  <a:pt x="40" y="264"/>
                </a:lnTo>
                <a:lnTo>
                  <a:pt x="39" y="264"/>
                </a:lnTo>
                <a:lnTo>
                  <a:pt x="39" y="264"/>
                </a:lnTo>
                <a:lnTo>
                  <a:pt x="39" y="263"/>
                </a:lnTo>
                <a:lnTo>
                  <a:pt x="39" y="263"/>
                </a:lnTo>
                <a:lnTo>
                  <a:pt x="39" y="262"/>
                </a:lnTo>
                <a:lnTo>
                  <a:pt x="40" y="262"/>
                </a:lnTo>
                <a:lnTo>
                  <a:pt x="41" y="262"/>
                </a:lnTo>
                <a:lnTo>
                  <a:pt x="41" y="262"/>
                </a:lnTo>
                <a:lnTo>
                  <a:pt x="41" y="262"/>
                </a:lnTo>
                <a:lnTo>
                  <a:pt x="42" y="261"/>
                </a:lnTo>
                <a:lnTo>
                  <a:pt x="44" y="261"/>
                </a:lnTo>
                <a:lnTo>
                  <a:pt x="44" y="261"/>
                </a:lnTo>
                <a:lnTo>
                  <a:pt x="44" y="259"/>
                </a:lnTo>
                <a:lnTo>
                  <a:pt x="44" y="259"/>
                </a:lnTo>
                <a:lnTo>
                  <a:pt x="44" y="259"/>
                </a:lnTo>
                <a:lnTo>
                  <a:pt x="42" y="259"/>
                </a:lnTo>
                <a:lnTo>
                  <a:pt x="41" y="259"/>
                </a:lnTo>
                <a:lnTo>
                  <a:pt x="41" y="259"/>
                </a:lnTo>
                <a:lnTo>
                  <a:pt x="40" y="259"/>
                </a:lnTo>
                <a:lnTo>
                  <a:pt x="39" y="259"/>
                </a:lnTo>
                <a:lnTo>
                  <a:pt x="39" y="259"/>
                </a:lnTo>
                <a:lnTo>
                  <a:pt x="39" y="259"/>
                </a:lnTo>
                <a:lnTo>
                  <a:pt x="39" y="259"/>
                </a:lnTo>
                <a:lnTo>
                  <a:pt x="39" y="259"/>
                </a:lnTo>
                <a:lnTo>
                  <a:pt x="39" y="259"/>
                </a:lnTo>
                <a:lnTo>
                  <a:pt x="40" y="259"/>
                </a:lnTo>
                <a:lnTo>
                  <a:pt x="41" y="258"/>
                </a:lnTo>
                <a:lnTo>
                  <a:pt x="41" y="257"/>
                </a:lnTo>
                <a:lnTo>
                  <a:pt x="41" y="257"/>
                </a:lnTo>
                <a:lnTo>
                  <a:pt x="41" y="256"/>
                </a:lnTo>
                <a:lnTo>
                  <a:pt x="41" y="256"/>
                </a:lnTo>
                <a:lnTo>
                  <a:pt x="41" y="257"/>
                </a:lnTo>
                <a:lnTo>
                  <a:pt x="42" y="257"/>
                </a:lnTo>
                <a:lnTo>
                  <a:pt x="44" y="257"/>
                </a:lnTo>
                <a:lnTo>
                  <a:pt x="44" y="257"/>
                </a:lnTo>
                <a:lnTo>
                  <a:pt x="44" y="256"/>
                </a:lnTo>
                <a:lnTo>
                  <a:pt x="44" y="254"/>
                </a:lnTo>
                <a:lnTo>
                  <a:pt x="44" y="254"/>
                </a:lnTo>
                <a:lnTo>
                  <a:pt x="44" y="254"/>
                </a:lnTo>
                <a:lnTo>
                  <a:pt x="44" y="253"/>
                </a:lnTo>
                <a:lnTo>
                  <a:pt x="44" y="253"/>
                </a:lnTo>
                <a:lnTo>
                  <a:pt x="45" y="252"/>
                </a:lnTo>
                <a:lnTo>
                  <a:pt x="46" y="252"/>
                </a:lnTo>
                <a:lnTo>
                  <a:pt x="46" y="252"/>
                </a:lnTo>
                <a:lnTo>
                  <a:pt x="45" y="252"/>
                </a:lnTo>
                <a:lnTo>
                  <a:pt x="45" y="252"/>
                </a:lnTo>
                <a:lnTo>
                  <a:pt x="44" y="252"/>
                </a:lnTo>
                <a:lnTo>
                  <a:pt x="44" y="252"/>
                </a:lnTo>
                <a:lnTo>
                  <a:pt x="42" y="252"/>
                </a:lnTo>
                <a:lnTo>
                  <a:pt x="41" y="252"/>
                </a:lnTo>
                <a:lnTo>
                  <a:pt x="41" y="252"/>
                </a:lnTo>
                <a:lnTo>
                  <a:pt x="40" y="252"/>
                </a:lnTo>
                <a:lnTo>
                  <a:pt x="39" y="251"/>
                </a:lnTo>
                <a:lnTo>
                  <a:pt x="39" y="251"/>
                </a:lnTo>
                <a:lnTo>
                  <a:pt x="39" y="251"/>
                </a:lnTo>
                <a:lnTo>
                  <a:pt x="39" y="249"/>
                </a:lnTo>
                <a:lnTo>
                  <a:pt x="37" y="249"/>
                </a:lnTo>
                <a:lnTo>
                  <a:pt x="36" y="249"/>
                </a:lnTo>
                <a:lnTo>
                  <a:pt x="36" y="249"/>
                </a:lnTo>
                <a:lnTo>
                  <a:pt x="36" y="249"/>
                </a:lnTo>
                <a:lnTo>
                  <a:pt x="35" y="248"/>
                </a:lnTo>
                <a:lnTo>
                  <a:pt x="35" y="248"/>
                </a:lnTo>
                <a:lnTo>
                  <a:pt x="35" y="248"/>
                </a:lnTo>
                <a:lnTo>
                  <a:pt x="36" y="248"/>
                </a:lnTo>
                <a:lnTo>
                  <a:pt x="36" y="247"/>
                </a:lnTo>
                <a:lnTo>
                  <a:pt x="37" y="247"/>
                </a:lnTo>
                <a:lnTo>
                  <a:pt x="39" y="247"/>
                </a:lnTo>
                <a:lnTo>
                  <a:pt x="39" y="247"/>
                </a:lnTo>
                <a:lnTo>
                  <a:pt x="40" y="247"/>
                </a:lnTo>
                <a:lnTo>
                  <a:pt x="40" y="247"/>
                </a:lnTo>
                <a:lnTo>
                  <a:pt x="40" y="247"/>
                </a:lnTo>
                <a:lnTo>
                  <a:pt x="39" y="247"/>
                </a:lnTo>
                <a:lnTo>
                  <a:pt x="39" y="246"/>
                </a:lnTo>
                <a:lnTo>
                  <a:pt x="39" y="246"/>
                </a:lnTo>
                <a:lnTo>
                  <a:pt x="37" y="246"/>
                </a:lnTo>
                <a:lnTo>
                  <a:pt x="36" y="246"/>
                </a:lnTo>
                <a:lnTo>
                  <a:pt x="36" y="246"/>
                </a:lnTo>
                <a:lnTo>
                  <a:pt x="35" y="244"/>
                </a:lnTo>
                <a:lnTo>
                  <a:pt x="35" y="244"/>
                </a:lnTo>
                <a:lnTo>
                  <a:pt x="35" y="243"/>
                </a:lnTo>
                <a:lnTo>
                  <a:pt x="35" y="243"/>
                </a:lnTo>
                <a:lnTo>
                  <a:pt x="36" y="243"/>
                </a:lnTo>
                <a:lnTo>
                  <a:pt x="36" y="243"/>
                </a:lnTo>
                <a:lnTo>
                  <a:pt x="36" y="242"/>
                </a:lnTo>
                <a:lnTo>
                  <a:pt x="37" y="240"/>
                </a:lnTo>
                <a:lnTo>
                  <a:pt x="39" y="240"/>
                </a:lnTo>
                <a:lnTo>
                  <a:pt x="39" y="240"/>
                </a:lnTo>
                <a:lnTo>
                  <a:pt x="40" y="240"/>
                </a:lnTo>
                <a:lnTo>
                  <a:pt x="40" y="240"/>
                </a:lnTo>
                <a:lnTo>
                  <a:pt x="40" y="239"/>
                </a:lnTo>
                <a:lnTo>
                  <a:pt x="39" y="239"/>
                </a:lnTo>
                <a:lnTo>
                  <a:pt x="39" y="238"/>
                </a:lnTo>
                <a:lnTo>
                  <a:pt x="37" y="238"/>
                </a:lnTo>
                <a:lnTo>
                  <a:pt x="37" y="238"/>
                </a:lnTo>
                <a:lnTo>
                  <a:pt x="37" y="238"/>
                </a:lnTo>
                <a:lnTo>
                  <a:pt x="37" y="237"/>
                </a:lnTo>
                <a:lnTo>
                  <a:pt x="37" y="237"/>
                </a:lnTo>
                <a:lnTo>
                  <a:pt x="39" y="235"/>
                </a:lnTo>
                <a:lnTo>
                  <a:pt x="39" y="235"/>
                </a:lnTo>
                <a:lnTo>
                  <a:pt x="40" y="235"/>
                </a:lnTo>
                <a:lnTo>
                  <a:pt x="40" y="235"/>
                </a:lnTo>
                <a:lnTo>
                  <a:pt x="39" y="235"/>
                </a:lnTo>
                <a:lnTo>
                  <a:pt x="39" y="235"/>
                </a:lnTo>
                <a:lnTo>
                  <a:pt x="37" y="235"/>
                </a:lnTo>
                <a:lnTo>
                  <a:pt x="36" y="235"/>
                </a:lnTo>
                <a:lnTo>
                  <a:pt x="36" y="235"/>
                </a:lnTo>
                <a:lnTo>
                  <a:pt x="35" y="235"/>
                </a:lnTo>
                <a:lnTo>
                  <a:pt x="35" y="235"/>
                </a:lnTo>
                <a:lnTo>
                  <a:pt x="34" y="235"/>
                </a:lnTo>
                <a:lnTo>
                  <a:pt x="34" y="234"/>
                </a:lnTo>
                <a:lnTo>
                  <a:pt x="35" y="234"/>
                </a:lnTo>
                <a:lnTo>
                  <a:pt x="35" y="233"/>
                </a:lnTo>
                <a:lnTo>
                  <a:pt x="36" y="233"/>
                </a:lnTo>
                <a:lnTo>
                  <a:pt x="36" y="233"/>
                </a:lnTo>
                <a:lnTo>
                  <a:pt x="36" y="232"/>
                </a:lnTo>
                <a:lnTo>
                  <a:pt x="36" y="230"/>
                </a:lnTo>
                <a:lnTo>
                  <a:pt x="36" y="230"/>
                </a:lnTo>
                <a:lnTo>
                  <a:pt x="36" y="230"/>
                </a:lnTo>
                <a:lnTo>
                  <a:pt x="36" y="230"/>
                </a:lnTo>
                <a:lnTo>
                  <a:pt x="35" y="230"/>
                </a:lnTo>
                <a:lnTo>
                  <a:pt x="34" y="230"/>
                </a:lnTo>
                <a:lnTo>
                  <a:pt x="34" y="230"/>
                </a:lnTo>
                <a:lnTo>
                  <a:pt x="32" y="230"/>
                </a:lnTo>
                <a:lnTo>
                  <a:pt x="31" y="230"/>
                </a:lnTo>
                <a:lnTo>
                  <a:pt x="31" y="230"/>
                </a:lnTo>
                <a:lnTo>
                  <a:pt x="31" y="229"/>
                </a:lnTo>
                <a:lnTo>
                  <a:pt x="32" y="229"/>
                </a:lnTo>
                <a:lnTo>
                  <a:pt x="34" y="228"/>
                </a:lnTo>
                <a:lnTo>
                  <a:pt x="34" y="228"/>
                </a:lnTo>
                <a:lnTo>
                  <a:pt x="34" y="228"/>
                </a:lnTo>
                <a:lnTo>
                  <a:pt x="34" y="228"/>
                </a:lnTo>
                <a:lnTo>
                  <a:pt x="34" y="227"/>
                </a:lnTo>
                <a:lnTo>
                  <a:pt x="31" y="227"/>
                </a:lnTo>
                <a:lnTo>
                  <a:pt x="31" y="227"/>
                </a:lnTo>
                <a:lnTo>
                  <a:pt x="31" y="224"/>
                </a:lnTo>
                <a:lnTo>
                  <a:pt x="31" y="225"/>
                </a:lnTo>
                <a:lnTo>
                  <a:pt x="30" y="225"/>
                </a:lnTo>
                <a:lnTo>
                  <a:pt x="29" y="227"/>
                </a:lnTo>
                <a:lnTo>
                  <a:pt x="29" y="227"/>
                </a:lnTo>
                <a:lnTo>
                  <a:pt x="29" y="225"/>
                </a:lnTo>
                <a:lnTo>
                  <a:pt x="29" y="224"/>
                </a:lnTo>
                <a:lnTo>
                  <a:pt x="29" y="225"/>
                </a:lnTo>
                <a:lnTo>
                  <a:pt x="27" y="225"/>
                </a:lnTo>
                <a:lnTo>
                  <a:pt x="26" y="225"/>
                </a:lnTo>
                <a:lnTo>
                  <a:pt x="25" y="225"/>
                </a:lnTo>
                <a:lnTo>
                  <a:pt x="25" y="224"/>
                </a:lnTo>
                <a:lnTo>
                  <a:pt x="25" y="224"/>
                </a:lnTo>
                <a:lnTo>
                  <a:pt x="24" y="224"/>
                </a:lnTo>
                <a:lnTo>
                  <a:pt x="24" y="223"/>
                </a:lnTo>
                <a:lnTo>
                  <a:pt x="22" y="223"/>
                </a:lnTo>
                <a:lnTo>
                  <a:pt x="21" y="222"/>
                </a:lnTo>
                <a:lnTo>
                  <a:pt x="21" y="222"/>
                </a:lnTo>
                <a:lnTo>
                  <a:pt x="21" y="220"/>
                </a:lnTo>
                <a:lnTo>
                  <a:pt x="21" y="220"/>
                </a:lnTo>
                <a:lnTo>
                  <a:pt x="20" y="219"/>
                </a:lnTo>
                <a:lnTo>
                  <a:pt x="20" y="219"/>
                </a:lnTo>
                <a:lnTo>
                  <a:pt x="20" y="218"/>
                </a:lnTo>
                <a:lnTo>
                  <a:pt x="20" y="217"/>
                </a:lnTo>
                <a:lnTo>
                  <a:pt x="20" y="217"/>
                </a:lnTo>
                <a:lnTo>
                  <a:pt x="19" y="217"/>
                </a:lnTo>
                <a:lnTo>
                  <a:pt x="19" y="217"/>
                </a:lnTo>
                <a:lnTo>
                  <a:pt x="19" y="215"/>
                </a:lnTo>
                <a:lnTo>
                  <a:pt x="17" y="214"/>
                </a:lnTo>
                <a:lnTo>
                  <a:pt x="17" y="214"/>
                </a:lnTo>
                <a:lnTo>
                  <a:pt x="17" y="214"/>
                </a:lnTo>
                <a:lnTo>
                  <a:pt x="16" y="213"/>
                </a:lnTo>
                <a:lnTo>
                  <a:pt x="16" y="212"/>
                </a:lnTo>
                <a:lnTo>
                  <a:pt x="16" y="212"/>
                </a:lnTo>
                <a:lnTo>
                  <a:pt x="16" y="210"/>
                </a:lnTo>
                <a:lnTo>
                  <a:pt x="16" y="209"/>
                </a:lnTo>
                <a:lnTo>
                  <a:pt x="17" y="209"/>
                </a:lnTo>
                <a:lnTo>
                  <a:pt x="17" y="209"/>
                </a:lnTo>
                <a:lnTo>
                  <a:pt x="19" y="209"/>
                </a:lnTo>
                <a:lnTo>
                  <a:pt x="20" y="209"/>
                </a:lnTo>
                <a:lnTo>
                  <a:pt x="20" y="209"/>
                </a:lnTo>
                <a:lnTo>
                  <a:pt x="20" y="208"/>
                </a:lnTo>
                <a:lnTo>
                  <a:pt x="20" y="206"/>
                </a:lnTo>
                <a:lnTo>
                  <a:pt x="20" y="206"/>
                </a:lnTo>
                <a:lnTo>
                  <a:pt x="20" y="206"/>
                </a:lnTo>
                <a:lnTo>
                  <a:pt x="20" y="205"/>
                </a:lnTo>
                <a:lnTo>
                  <a:pt x="20" y="205"/>
                </a:lnTo>
                <a:lnTo>
                  <a:pt x="19" y="204"/>
                </a:lnTo>
                <a:lnTo>
                  <a:pt x="17" y="204"/>
                </a:lnTo>
                <a:lnTo>
                  <a:pt x="17" y="203"/>
                </a:lnTo>
                <a:lnTo>
                  <a:pt x="17" y="203"/>
                </a:lnTo>
                <a:lnTo>
                  <a:pt x="17" y="201"/>
                </a:lnTo>
                <a:lnTo>
                  <a:pt x="19" y="201"/>
                </a:lnTo>
                <a:lnTo>
                  <a:pt x="19" y="200"/>
                </a:lnTo>
                <a:lnTo>
                  <a:pt x="19" y="200"/>
                </a:lnTo>
                <a:lnTo>
                  <a:pt x="19" y="199"/>
                </a:lnTo>
                <a:lnTo>
                  <a:pt x="19" y="198"/>
                </a:lnTo>
                <a:lnTo>
                  <a:pt x="19" y="198"/>
                </a:lnTo>
                <a:lnTo>
                  <a:pt x="19" y="198"/>
                </a:lnTo>
                <a:lnTo>
                  <a:pt x="17" y="196"/>
                </a:lnTo>
                <a:lnTo>
                  <a:pt x="17" y="196"/>
                </a:lnTo>
                <a:lnTo>
                  <a:pt x="17" y="195"/>
                </a:lnTo>
                <a:lnTo>
                  <a:pt x="16" y="195"/>
                </a:lnTo>
                <a:lnTo>
                  <a:pt x="15" y="195"/>
                </a:lnTo>
                <a:lnTo>
                  <a:pt x="15" y="195"/>
                </a:lnTo>
                <a:lnTo>
                  <a:pt x="14" y="195"/>
                </a:lnTo>
                <a:lnTo>
                  <a:pt x="14" y="195"/>
                </a:lnTo>
                <a:lnTo>
                  <a:pt x="15" y="195"/>
                </a:lnTo>
                <a:lnTo>
                  <a:pt x="15" y="195"/>
                </a:lnTo>
                <a:lnTo>
                  <a:pt x="16" y="195"/>
                </a:lnTo>
                <a:lnTo>
                  <a:pt x="16" y="194"/>
                </a:lnTo>
                <a:lnTo>
                  <a:pt x="16" y="194"/>
                </a:lnTo>
                <a:lnTo>
                  <a:pt x="15" y="194"/>
                </a:lnTo>
                <a:lnTo>
                  <a:pt x="15" y="194"/>
                </a:lnTo>
                <a:lnTo>
                  <a:pt x="14" y="193"/>
                </a:lnTo>
                <a:lnTo>
                  <a:pt x="14" y="193"/>
                </a:lnTo>
                <a:lnTo>
                  <a:pt x="14" y="193"/>
                </a:lnTo>
                <a:lnTo>
                  <a:pt x="12" y="193"/>
                </a:lnTo>
                <a:lnTo>
                  <a:pt x="12" y="193"/>
                </a:lnTo>
                <a:lnTo>
                  <a:pt x="11" y="193"/>
                </a:lnTo>
                <a:lnTo>
                  <a:pt x="11" y="193"/>
                </a:lnTo>
                <a:lnTo>
                  <a:pt x="12" y="191"/>
                </a:lnTo>
                <a:lnTo>
                  <a:pt x="12" y="191"/>
                </a:lnTo>
                <a:lnTo>
                  <a:pt x="12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89"/>
                </a:lnTo>
                <a:lnTo>
                  <a:pt x="12" y="189"/>
                </a:lnTo>
                <a:lnTo>
                  <a:pt x="12" y="189"/>
                </a:lnTo>
                <a:lnTo>
                  <a:pt x="12" y="190"/>
                </a:lnTo>
                <a:lnTo>
                  <a:pt x="11" y="190"/>
                </a:lnTo>
                <a:lnTo>
                  <a:pt x="11" y="189"/>
                </a:lnTo>
                <a:lnTo>
                  <a:pt x="11" y="188"/>
                </a:lnTo>
                <a:lnTo>
                  <a:pt x="11" y="186"/>
                </a:lnTo>
                <a:lnTo>
                  <a:pt x="11" y="186"/>
                </a:lnTo>
                <a:lnTo>
                  <a:pt x="11" y="186"/>
                </a:lnTo>
                <a:lnTo>
                  <a:pt x="12" y="186"/>
                </a:lnTo>
                <a:lnTo>
                  <a:pt x="12" y="185"/>
                </a:lnTo>
                <a:lnTo>
                  <a:pt x="12" y="185"/>
                </a:lnTo>
                <a:lnTo>
                  <a:pt x="14" y="184"/>
                </a:lnTo>
                <a:lnTo>
                  <a:pt x="14" y="184"/>
                </a:lnTo>
                <a:lnTo>
                  <a:pt x="12" y="184"/>
                </a:lnTo>
                <a:lnTo>
                  <a:pt x="12" y="184"/>
                </a:lnTo>
                <a:lnTo>
                  <a:pt x="12" y="184"/>
                </a:lnTo>
                <a:lnTo>
                  <a:pt x="11" y="184"/>
                </a:lnTo>
                <a:lnTo>
                  <a:pt x="10" y="184"/>
                </a:lnTo>
                <a:lnTo>
                  <a:pt x="10" y="184"/>
                </a:lnTo>
                <a:lnTo>
                  <a:pt x="8" y="184"/>
                </a:lnTo>
                <a:lnTo>
                  <a:pt x="8" y="184"/>
                </a:lnTo>
                <a:lnTo>
                  <a:pt x="7" y="184"/>
                </a:lnTo>
                <a:lnTo>
                  <a:pt x="7" y="183"/>
                </a:lnTo>
                <a:lnTo>
                  <a:pt x="7" y="181"/>
                </a:lnTo>
                <a:lnTo>
                  <a:pt x="7" y="181"/>
                </a:lnTo>
                <a:lnTo>
                  <a:pt x="7" y="181"/>
                </a:lnTo>
                <a:lnTo>
                  <a:pt x="6" y="181"/>
                </a:lnTo>
                <a:lnTo>
                  <a:pt x="6" y="181"/>
                </a:lnTo>
                <a:lnTo>
                  <a:pt x="5" y="181"/>
                </a:lnTo>
                <a:lnTo>
                  <a:pt x="5" y="181"/>
                </a:lnTo>
                <a:lnTo>
                  <a:pt x="5" y="180"/>
                </a:lnTo>
                <a:lnTo>
                  <a:pt x="5" y="179"/>
                </a:lnTo>
                <a:lnTo>
                  <a:pt x="5" y="179"/>
                </a:lnTo>
                <a:lnTo>
                  <a:pt x="6" y="179"/>
                </a:lnTo>
                <a:lnTo>
                  <a:pt x="6" y="179"/>
                </a:lnTo>
                <a:lnTo>
                  <a:pt x="7" y="179"/>
                </a:lnTo>
                <a:lnTo>
                  <a:pt x="8" y="179"/>
                </a:lnTo>
                <a:lnTo>
                  <a:pt x="10" y="179"/>
                </a:lnTo>
                <a:lnTo>
                  <a:pt x="10" y="178"/>
                </a:lnTo>
                <a:lnTo>
                  <a:pt x="8" y="176"/>
                </a:lnTo>
                <a:lnTo>
                  <a:pt x="8" y="176"/>
                </a:lnTo>
                <a:lnTo>
                  <a:pt x="8" y="175"/>
                </a:lnTo>
                <a:lnTo>
                  <a:pt x="10" y="174"/>
                </a:lnTo>
                <a:lnTo>
                  <a:pt x="10" y="174"/>
                </a:lnTo>
                <a:lnTo>
                  <a:pt x="10" y="172"/>
                </a:lnTo>
                <a:lnTo>
                  <a:pt x="10" y="171"/>
                </a:lnTo>
                <a:lnTo>
                  <a:pt x="10" y="171"/>
                </a:lnTo>
                <a:lnTo>
                  <a:pt x="10" y="170"/>
                </a:lnTo>
                <a:lnTo>
                  <a:pt x="10" y="169"/>
                </a:lnTo>
                <a:lnTo>
                  <a:pt x="8" y="167"/>
                </a:lnTo>
                <a:lnTo>
                  <a:pt x="7" y="167"/>
                </a:lnTo>
                <a:lnTo>
                  <a:pt x="6" y="167"/>
                </a:lnTo>
                <a:lnTo>
                  <a:pt x="6" y="166"/>
                </a:lnTo>
                <a:lnTo>
                  <a:pt x="6" y="165"/>
                </a:lnTo>
                <a:lnTo>
                  <a:pt x="6" y="165"/>
                </a:lnTo>
                <a:lnTo>
                  <a:pt x="6" y="164"/>
                </a:lnTo>
                <a:lnTo>
                  <a:pt x="6" y="162"/>
                </a:lnTo>
                <a:lnTo>
                  <a:pt x="6" y="162"/>
                </a:lnTo>
                <a:lnTo>
                  <a:pt x="6" y="162"/>
                </a:lnTo>
                <a:lnTo>
                  <a:pt x="6" y="161"/>
                </a:lnTo>
                <a:lnTo>
                  <a:pt x="6" y="160"/>
                </a:lnTo>
                <a:lnTo>
                  <a:pt x="6" y="160"/>
                </a:lnTo>
                <a:lnTo>
                  <a:pt x="6" y="160"/>
                </a:lnTo>
                <a:lnTo>
                  <a:pt x="5" y="159"/>
                </a:lnTo>
                <a:lnTo>
                  <a:pt x="3" y="157"/>
                </a:lnTo>
                <a:lnTo>
                  <a:pt x="3" y="157"/>
                </a:lnTo>
                <a:lnTo>
                  <a:pt x="3" y="157"/>
                </a:lnTo>
                <a:lnTo>
                  <a:pt x="3" y="156"/>
                </a:lnTo>
                <a:lnTo>
                  <a:pt x="2" y="155"/>
                </a:lnTo>
                <a:lnTo>
                  <a:pt x="2" y="155"/>
                </a:lnTo>
                <a:lnTo>
                  <a:pt x="2" y="154"/>
                </a:lnTo>
                <a:lnTo>
                  <a:pt x="3" y="154"/>
                </a:lnTo>
                <a:lnTo>
                  <a:pt x="3" y="152"/>
                </a:lnTo>
                <a:lnTo>
                  <a:pt x="3" y="152"/>
                </a:lnTo>
                <a:lnTo>
                  <a:pt x="3" y="152"/>
                </a:lnTo>
                <a:lnTo>
                  <a:pt x="3" y="151"/>
                </a:lnTo>
                <a:lnTo>
                  <a:pt x="3" y="150"/>
                </a:lnTo>
                <a:lnTo>
                  <a:pt x="3" y="149"/>
                </a:lnTo>
                <a:lnTo>
                  <a:pt x="3" y="149"/>
                </a:lnTo>
                <a:lnTo>
                  <a:pt x="3" y="149"/>
                </a:lnTo>
                <a:lnTo>
                  <a:pt x="3" y="147"/>
                </a:lnTo>
                <a:lnTo>
                  <a:pt x="3" y="146"/>
                </a:lnTo>
                <a:lnTo>
                  <a:pt x="2" y="146"/>
                </a:lnTo>
                <a:lnTo>
                  <a:pt x="2" y="146"/>
                </a:lnTo>
                <a:lnTo>
                  <a:pt x="2" y="146"/>
                </a:lnTo>
                <a:lnTo>
                  <a:pt x="2" y="146"/>
                </a:lnTo>
                <a:lnTo>
                  <a:pt x="2" y="146"/>
                </a:lnTo>
                <a:lnTo>
                  <a:pt x="2" y="146"/>
                </a:lnTo>
                <a:lnTo>
                  <a:pt x="1" y="145"/>
                </a:lnTo>
                <a:lnTo>
                  <a:pt x="1" y="144"/>
                </a:lnTo>
                <a:lnTo>
                  <a:pt x="1" y="144"/>
                </a:lnTo>
                <a:lnTo>
                  <a:pt x="1" y="142"/>
                </a:lnTo>
                <a:lnTo>
                  <a:pt x="2" y="142"/>
                </a:lnTo>
                <a:lnTo>
                  <a:pt x="2" y="141"/>
                </a:lnTo>
                <a:lnTo>
                  <a:pt x="2" y="141"/>
                </a:lnTo>
                <a:lnTo>
                  <a:pt x="2" y="140"/>
                </a:lnTo>
                <a:lnTo>
                  <a:pt x="2" y="138"/>
                </a:lnTo>
                <a:lnTo>
                  <a:pt x="2" y="138"/>
                </a:lnTo>
                <a:lnTo>
                  <a:pt x="2" y="137"/>
                </a:lnTo>
                <a:lnTo>
                  <a:pt x="3" y="136"/>
                </a:lnTo>
                <a:lnTo>
                  <a:pt x="3" y="136"/>
                </a:lnTo>
                <a:lnTo>
                  <a:pt x="2" y="135"/>
                </a:lnTo>
                <a:lnTo>
                  <a:pt x="2" y="133"/>
                </a:lnTo>
                <a:lnTo>
                  <a:pt x="1" y="133"/>
                </a:lnTo>
                <a:lnTo>
                  <a:pt x="1" y="133"/>
                </a:lnTo>
                <a:lnTo>
                  <a:pt x="1" y="132"/>
                </a:lnTo>
                <a:lnTo>
                  <a:pt x="2" y="131"/>
                </a:lnTo>
                <a:lnTo>
                  <a:pt x="2" y="130"/>
                </a:lnTo>
                <a:lnTo>
                  <a:pt x="1" y="130"/>
                </a:lnTo>
                <a:lnTo>
                  <a:pt x="1" y="130"/>
                </a:lnTo>
                <a:lnTo>
                  <a:pt x="1" y="130"/>
                </a:lnTo>
                <a:lnTo>
                  <a:pt x="1" y="128"/>
                </a:lnTo>
                <a:lnTo>
                  <a:pt x="1" y="127"/>
                </a:lnTo>
                <a:lnTo>
                  <a:pt x="2" y="127"/>
                </a:lnTo>
                <a:lnTo>
                  <a:pt x="2" y="126"/>
                </a:lnTo>
                <a:lnTo>
                  <a:pt x="2" y="125"/>
                </a:lnTo>
                <a:lnTo>
                  <a:pt x="2" y="125"/>
                </a:lnTo>
                <a:lnTo>
                  <a:pt x="3" y="123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1"/>
                </a:lnTo>
                <a:lnTo>
                  <a:pt x="3" y="120"/>
                </a:lnTo>
                <a:lnTo>
                  <a:pt x="3" y="120"/>
                </a:lnTo>
                <a:lnTo>
                  <a:pt x="3" y="118"/>
                </a:lnTo>
                <a:lnTo>
                  <a:pt x="3" y="117"/>
                </a:lnTo>
                <a:lnTo>
                  <a:pt x="3" y="117"/>
                </a:lnTo>
                <a:lnTo>
                  <a:pt x="3" y="116"/>
                </a:lnTo>
                <a:lnTo>
                  <a:pt x="5" y="115"/>
                </a:lnTo>
                <a:lnTo>
                  <a:pt x="5" y="115"/>
                </a:lnTo>
                <a:lnTo>
                  <a:pt x="5" y="113"/>
                </a:lnTo>
                <a:lnTo>
                  <a:pt x="5" y="112"/>
                </a:lnTo>
                <a:lnTo>
                  <a:pt x="5" y="111"/>
                </a:lnTo>
                <a:lnTo>
                  <a:pt x="3" y="111"/>
                </a:lnTo>
                <a:lnTo>
                  <a:pt x="3" y="111"/>
                </a:lnTo>
                <a:lnTo>
                  <a:pt x="3" y="111"/>
                </a:lnTo>
                <a:lnTo>
                  <a:pt x="3" y="111"/>
                </a:lnTo>
                <a:lnTo>
                  <a:pt x="3" y="110"/>
                </a:lnTo>
                <a:lnTo>
                  <a:pt x="3" y="108"/>
                </a:lnTo>
                <a:lnTo>
                  <a:pt x="3" y="108"/>
                </a:lnTo>
                <a:lnTo>
                  <a:pt x="2" y="107"/>
                </a:lnTo>
                <a:lnTo>
                  <a:pt x="2" y="106"/>
                </a:lnTo>
                <a:lnTo>
                  <a:pt x="2" y="106"/>
                </a:lnTo>
                <a:lnTo>
                  <a:pt x="3" y="104"/>
                </a:lnTo>
                <a:lnTo>
                  <a:pt x="3" y="103"/>
                </a:lnTo>
                <a:lnTo>
                  <a:pt x="3" y="103"/>
                </a:lnTo>
                <a:lnTo>
                  <a:pt x="2" y="103"/>
                </a:lnTo>
                <a:lnTo>
                  <a:pt x="1" y="102"/>
                </a:lnTo>
                <a:lnTo>
                  <a:pt x="1" y="101"/>
                </a:lnTo>
                <a:lnTo>
                  <a:pt x="2" y="101"/>
                </a:lnTo>
                <a:lnTo>
                  <a:pt x="2" y="99"/>
                </a:lnTo>
                <a:lnTo>
                  <a:pt x="3" y="98"/>
                </a:lnTo>
                <a:lnTo>
                  <a:pt x="3" y="98"/>
                </a:lnTo>
                <a:lnTo>
                  <a:pt x="2" y="98"/>
                </a:lnTo>
                <a:lnTo>
                  <a:pt x="2" y="97"/>
                </a:lnTo>
                <a:lnTo>
                  <a:pt x="1" y="96"/>
                </a:lnTo>
                <a:lnTo>
                  <a:pt x="2" y="96"/>
                </a:lnTo>
                <a:lnTo>
                  <a:pt x="1" y="96"/>
                </a:lnTo>
                <a:lnTo>
                  <a:pt x="1" y="94"/>
                </a:lnTo>
                <a:lnTo>
                  <a:pt x="1" y="94"/>
                </a:lnTo>
                <a:lnTo>
                  <a:pt x="0" y="93"/>
                </a:lnTo>
                <a:lnTo>
                  <a:pt x="0" y="92"/>
                </a:lnTo>
                <a:lnTo>
                  <a:pt x="0" y="92"/>
                </a:lnTo>
                <a:lnTo>
                  <a:pt x="1" y="91"/>
                </a:lnTo>
                <a:lnTo>
                  <a:pt x="1" y="89"/>
                </a:lnTo>
                <a:lnTo>
                  <a:pt x="1" y="89"/>
                </a:lnTo>
                <a:lnTo>
                  <a:pt x="1" y="88"/>
                </a:lnTo>
                <a:lnTo>
                  <a:pt x="1" y="87"/>
                </a:lnTo>
                <a:lnTo>
                  <a:pt x="1" y="87"/>
                </a:lnTo>
                <a:lnTo>
                  <a:pt x="1" y="86"/>
                </a:lnTo>
                <a:lnTo>
                  <a:pt x="2" y="84"/>
                </a:lnTo>
                <a:lnTo>
                  <a:pt x="3" y="86"/>
                </a:lnTo>
                <a:lnTo>
                  <a:pt x="3" y="84"/>
                </a:lnTo>
                <a:lnTo>
                  <a:pt x="3" y="84"/>
                </a:lnTo>
                <a:lnTo>
                  <a:pt x="3" y="83"/>
                </a:lnTo>
                <a:lnTo>
                  <a:pt x="3" y="82"/>
                </a:lnTo>
                <a:lnTo>
                  <a:pt x="3" y="82"/>
                </a:lnTo>
                <a:lnTo>
                  <a:pt x="5" y="82"/>
                </a:lnTo>
                <a:lnTo>
                  <a:pt x="6" y="81"/>
                </a:lnTo>
                <a:lnTo>
                  <a:pt x="6" y="79"/>
                </a:lnTo>
                <a:lnTo>
                  <a:pt x="6" y="79"/>
                </a:lnTo>
                <a:lnTo>
                  <a:pt x="5" y="78"/>
                </a:lnTo>
                <a:lnTo>
                  <a:pt x="5" y="77"/>
                </a:lnTo>
                <a:lnTo>
                  <a:pt x="6" y="77"/>
                </a:lnTo>
                <a:lnTo>
                  <a:pt x="6" y="77"/>
                </a:lnTo>
                <a:lnTo>
                  <a:pt x="5" y="77"/>
                </a:lnTo>
                <a:lnTo>
                  <a:pt x="5" y="75"/>
                </a:lnTo>
                <a:lnTo>
                  <a:pt x="5" y="74"/>
                </a:lnTo>
                <a:lnTo>
                  <a:pt x="5" y="73"/>
                </a:lnTo>
                <a:lnTo>
                  <a:pt x="6" y="73"/>
                </a:lnTo>
                <a:lnTo>
                  <a:pt x="6" y="73"/>
                </a:lnTo>
                <a:lnTo>
                  <a:pt x="7" y="72"/>
                </a:lnTo>
                <a:lnTo>
                  <a:pt x="7" y="72"/>
                </a:lnTo>
                <a:lnTo>
                  <a:pt x="7" y="70"/>
                </a:lnTo>
                <a:lnTo>
                  <a:pt x="7" y="70"/>
                </a:lnTo>
                <a:lnTo>
                  <a:pt x="7" y="69"/>
                </a:lnTo>
                <a:lnTo>
                  <a:pt x="8" y="68"/>
                </a:lnTo>
                <a:lnTo>
                  <a:pt x="8" y="68"/>
                </a:lnTo>
                <a:lnTo>
                  <a:pt x="10" y="67"/>
                </a:lnTo>
                <a:lnTo>
                  <a:pt x="10" y="65"/>
                </a:lnTo>
                <a:lnTo>
                  <a:pt x="10" y="65"/>
                </a:lnTo>
                <a:lnTo>
                  <a:pt x="8" y="64"/>
                </a:lnTo>
                <a:lnTo>
                  <a:pt x="10" y="63"/>
                </a:lnTo>
                <a:lnTo>
                  <a:pt x="10" y="63"/>
                </a:lnTo>
                <a:lnTo>
                  <a:pt x="10" y="62"/>
                </a:lnTo>
                <a:lnTo>
                  <a:pt x="10" y="62"/>
                </a:lnTo>
                <a:lnTo>
                  <a:pt x="10" y="60"/>
                </a:lnTo>
                <a:lnTo>
                  <a:pt x="10" y="60"/>
                </a:lnTo>
                <a:lnTo>
                  <a:pt x="11" y="59"/>
                </a:lnTo>
                <a:lnTo>
                  <a:pt x="10" y="58"/>
                </a:lnTo>
                <a:lnTo>
                  <a:pt x="10" y="58"/>
                </a:lnTo>
                <a:lnTo>
                  <a:pt x="10" y="57"/>
                </a:lnTo>
                <a:lnTo>
                  <a:pt x="10" y="55"/>
                </a:lnTo>
                <a:lnTo>
                  <a:pt x="11" y="55"/>
                </a:lnTo>
                <a:lnTo>
                  <a:pt x="12" y="57"/>
                </a:lnTo>
                <a:lnTo>
                  <a:pt x="12" y="55"/>
                </a:lnTo>
                <a:lnTo>
                  <a:pt x="12" y="54"/>
                </a:lnTo>
                <a:lnTo>
                  <a:pt x="12" y="54"/>
                </a:lnTo>
                <a:lnTo>
                  <a:pt x="12" y="53"/>
                </a:lnTo>
                <a:lnTo>
                  <a:pt x="12" y="52"/>
                </a:lnTo>
                <a:lnTo>
                  <a:pt x="12" y="52"/>
                </a:lnTo>
                <a:lnTo>
                  <a:pt x="12" y="50"/>
                </a:lnTo>
                <a:lnTo>
                  <a:pt x="12" y="50"/>
                </a:lnTo>
                <a:lnTo>
                  <a:pt x="12" y="52"/>
                </a:lnTo>
                <a:lnTo>
                  <a:pt x="14" y="53"/>
                </a:lnTo>
                <a:lnTo>
                  <a:pt x="15" y="53"/>
                </a:lnTo>
                <a:lnTo>
                  <a:pt x="15" y="53"/>
                </a:lnTo>
                <a:lnTo>
                  <a:pt x="15" y="52"/>
                </a:lnTo>
                <a:lnTo>
                  <a:pt x="15" y="52"/>
                </a:lnTo>
                <a:lnTo>
                  <a:pt x="16" y="50"/>
                </a:lnTo>
                <a:lnTo>
                  <a:pt x="16" y="49"/>
                </a:lnTo>
                <a:lnTo>
                  <a:pt x="17" y="49"/>
                </a:lnTo>
                <a:lnTo>
                  <a:pt x="17" y="49"/>
                </a:lnTo>
                <a:lnTo>
                  <a:pt x="17" y="48"/>
                </a:lnTo>
                <a:lnTo>
                  <a:pt x="19" y="47"/>
                </a:lnTo>
                <a:lnTo>
                  <a:pt x="19" y="47"/>
                </a:lnTo>
                <a:lnTo>
                  <a:pt x="19" y="47"/>
                </a:lnTo>
                <a:lnTo>
                  <a:pt x="19" y="45"/>
                </a:lnTo>
                <a:lnTo>
                  <a:pt x="20" y="44"/>
                </a:lnTo>
                <a:lnTo>
                  <a:pt x="20" y="44"/>
                </a:lnTo>
                <a:lnTo>
                  <a:pt x="20" y="43"/>
                </a:lnTo>
                <a:lnTo>
                  <a:pt x="20" y="43"/>
                </a:lnTo>
                <a:lnTo>
                  <a:pt x="20" y="41"/>
                </a:lnTo>
                <a:lnTo>
                  <a:pt x="19" y="41"/>
                </a:lnTo>
                <a:lnTo>
                  <a:pt x="19" y="40"/>
                </a:lnTo>
                <a:lnTo>
                  <a:pt x="20" y="40"/>
                </a:lnTo>
                <a:lnTo>
                  <a:pt x="20" y="40"/>
                </a:lnTo>
                <a:lnTo>
                  <a:pt x="21" y="40"/>
                </a:lnTo>
                <a:lnTo>
                  <a:pt x="22" y="40"/>
                </a:lnTo>
                <a:lnTo>
                  <a:pt x="22" y="40"/>
                </a:lnTo>
                <a:lnTo>
                  <a:pt x="22" y="40"/>
                </a:lnTo>
                <a:lnTo>
                  <a:pt x="24" y="40"/>
                </a:lnTo>
                <a:lnTo>
                  <a:pt x="25" y="40"/>
                </a:lnTo>
                <a:lnTo>
                  <a:pt x="25" y="39"/>
                </a:lnTo>
                <a:lnTo>
                  <a:pt x="25" y="39"/>
                </a:lnTo>
                <a:lnTo>
                  <a:pt x="26" y="38"/>
                </a:lnTo>
                <a:lnTo>
                  <a:pt x="26" y="38"/>
                </a:lnTo>
                <a:lnTo>
                  <a:pt x="27" y="38"/>
                </a:lnTo>
                <a:lnTo>
                  <a:pt x="29" y="38"/>
                </a:lnTo>
                <a:lnTo>
                  <a:pt x="29" y="38"/>
                </a:lnTo>
                <a:lnTo>
                  <a:pt x="30" y="36"/>
                </a:lnTo>
                <a:lnTo>
                  <a:pt x="30" y="35"/>
                </a:lnTo>
                <a:lnTo>
                  <a:pt x="31" y="35"/>
                </a:lnTo>
                <a:lnTo>
                  <a:pt x="31" y="34"/>
                </a:lnTo>
                <a:lnTo>
                  <a:pt x="31" y="35"/>
                </a:lnTo>
                <a:lnTo>
                  <a:pt x="32" y="35"/>
                </a:lnTo>
                <a:lnTo>
                  <a:pt x="34" y="34"/>
                </a:lnTo>
                <a:lnTo>
                  <a:pt x="34" y="34"/>
                </a:lnTo>
                <a:lnTo>
                  <a:pt x="35" y="34"/>
                </a:lnTo>
                <a:lnTo>
                  <a:pt x="35" y="33"/>
                </a:lnTo>
                <a:lnTo>
                  <a:pt x="35" y="33"/>
                </a:lnTo>
                <a:lnTo>
                  <a:pt x="35" y="31"/>
                </a:lnTo>
                <a:lnTo>
                  <a:pt x="35" y="33"/>
                </a:lnTo>
                <a:lnTo>
                  <a:pt x="36" y="31"/>
                </a:lnTo>
                <a:lnTo>
                  <a:pt x="36" y="30"/>
                </a:lnTo>
                <a:lnTo>
                  <a:pt x="35" y="30"/>
                </a:lnTo>
                <a:lnTo>
                  <a:pt x="35" y="29"/>
                </a:lnTo>
                <a:lnTo>
                  <a:pt x="35" y="28"/>
                </a:lnTo>
                <a:lnTo>
                  <a:pt x="34" y="28"/>
                </a:lnTo>
                <a:lnTo>
                  <a:pt x="34" y="26"/>
                </a:lnTo>
                <a:lnTo>
                  <a:pt x="35" y="26"/>
                </a:lnTo>
                <a:lnTo>
                  <a:pt x="36" y="26"/>
                </a:lnTo>
                <a:lnTo>
                  <a:pt x="36" y="26"/>
                </a:lnTo>
                <a:lnTo>
                  <a:pt x="37" y="26"/>
                </a:lnTo>
                <a:lnTo>
                  <a:pt x="37" y="25"/>
                </a:lnTo>
                <a:lnTo>
                  <a:pt x="39" y="25"/>
                </a:lnTo>
                <a:lnTo>
                  <a:pt x="39" y="24"/>
                </a:lnTo>
                <a:lnTo>
                  <a:pt x="39" y="24"/>
                </a:lnTo>
                <a:lnTo>
                  <a:pt x="40" y="24"/>
                </a:lnTo>
                <a:lnTo>
                  <a:pt x="41" y="24"/>
                </a:lnTo>
                <a:lnTo>
                  <a:pt x="41" y="24"/>
                </a:lnTo>
                <a:lnTo>
                  <a:pt x="41" y="23"/>
                </a:lnTo>
                <a:lnTo>
                  <a:pt x="42" y="23"/>
                </a:lnTo>
                <a:lnTo>
                  <a:pt x="42" y="21"/>
                </a:lnTo>
                <a:lnTo>
                  <a:pt x="44" y="21"/>
                </a:lnTo>
                <a:lnTo>
                  <a:pt x="44" y="21"/>
                </a:lnTo>
                <a:lnTo>
                  <a:pt x="44" y="20"/>
                </a:lnTo>
                <a:lnTo>
                  <a:pt x="44" y="20"/>
                </a:lnTo>
                <a:lnTo>
                  <a:pt x="45" y="19"/>
                </a:lnTo>
                <a:lnTo>
                  <a:pt x="45" y="18"/>
                </a:lnTo>
                <a:lnTo>
                  <a:pt x="45" y="16"/>
                </a:lnTo>
                <a:lnTo>
                  <a:pt x="45" y="16"/>
                </a:lnTo>
                <a:lnTo>
                  <a:pt x="46" y="16"/>
                </a:lnTo>
                <a:lnTo>
                  <a:pt x="48" y="15"/>
                </a:lnTo>
                <a:lnTo>
                  <a:pt x="48" y="14"/>
                </a:lnTo>
                <a:lnTo>
                  <a:pt x="48" y="14"/>
                </a:lnTo>
                <a:lnTo>
                  <a:pt x="48" y="13"/>
                </a:lnTo>
                <a:lnTo>
                  <a:pt x="49" y="14"/>
                </a:lnTo>
                <a:lnTo>
                  <a:pt x="50" y="14"/>
                </a:lnTo>
                <a:lnTo>
                  <a:pt x="50" y="13"/>
                </a:lnTo>
                <a:lnTo>
                  <a:pt x="50" y="11"/>
                </a:lnTo>
                <a:lnTo>
                  <a:pt x="50" y="11"/>
                </a:lnTo>
                <a:lnTo>
                  <a:pt x="51" y="10"/>
                </a:lnTo>
                <a:lnTo>
                  <a:pt x="51" y="10"/>
                </a:lnTo>
                <a:lnTo>
                  <a:pt x="51" y="9"/>
                </a:lnTo>
                <a:lnTo>
                  <a:pt x="51" y="9"/>
                </a:lnTo>
                <a:lnTo>
                  <a:pt x="53" y="7"/>
                </a:lnTo>
                <a:lnTo>
                  <a:pt x="53" y="7"/>
                </a:lnTo>
                <a:lnTo>
                  <a:pt x="53" y="6"/>
                </a:lnTo>
                <a:lnTo>
                  <a:pt x="53" y="6"/>
                </a:lnTo>
                <a:lnTo>
                  <a:pt x="53" y="5"/>
                </a:lnTo>
                <a:lnTo>
                  <a:pt x="53" y="4"/>
                </a:lnTo>
                <a:lnTo>
                  <a:pt x="54" y="4"/>
                </a:lnTo>
                <a:lnTo>
                  <a:pt x="54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1"/>
                </a:lnTo>
                <a:lnTo>
                  <a:pt x="53" y="0"/>
                </a:lnTo>
                <a:lnTo>
                  <a:pt x="51" y="0"/>
                </a:lnTo>
                <a:lnTo>
                  <a:pt x="53" y="0"/>
                </a:lnTo>
                <a:lnTo>
                  <a:pt x="53" y="0"/>
                </a:lnTo>
                <a:lnTo>
                  <a:pt x="54" y="0"/>
                </a:lnTo>
                <a:lnTo>
                  <a:pt x="55" y="0"/>
                </a:lnTo>
                <a:lnTo>
                  <a:pt x="55" y="0"/>
                </a:lnTo>
                <a:lnTo>
                  <a:pt x="56" y="0"/>
                </a:lnTo>
                <a:lnTo>
                  <a:pt x="58" y="0"/>
                </a:lnTo>
                <a:lnTo>
                  <a:pt x="58" y="0"/>
                </a:lnTo>
                <a:lnTo>
                  <a:pt x="59" y="0"/>
                </a:lnTo>
                <a:lnTo>
                  <a:pt x="60" y="0"/>
                </a:lnTo>
                <a:lnTo>
                  <a:pt x="60" y="1"/>
                </a:lnTo>
                <a:lnTo>
                  <a:pt x="60" y="1"/>
                </a:lnTo>
                <a:lnTo>
                  <a:pt x="60" y="2"/>
                </a:lnTo>
                <a:close/>
              </a:path>
            </a:pathLst>
          </a:custGeom>
          <a:noFill/>
          <a:ln w="15875" cap="rnd">
            <a:solidFill>
              <a:schemeClr val="bg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105" name="object 66">
            <a:extLst>
              <a:ext uri="{FF2B5EF4-FFF2-40B4-BE49-F238E27FC236}">
                <a16:creationId xmlns:a16="http://schemas.microsoft.com/office/drawing/2014/main" id="{D4494C8D-A5FD-44E6-9517-0DFCE98E0B5C}"/>
              </a:ext>
            </a:extLst>
          </p:cNvPr>
          <p:cNvSpPr txBox="1">
            <a:spLocks/>
          </p:cNvSpPr>
          <p:nvPr/>
        </p:nvSpPr>
        <p:spPr>
          <a:xfrm>
            <a:off x="233041" y="317266"/>
            <a:ext cx="9692640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" defTabSz="1097280">
              <a:spcBef>
                <a:spcPts val="120"/>
              </a:spcBef>
            </a:pPr>
            <a:r>
              <a:rPr lang="en-US" sz="2880" b="1" kern="0" spc="-6" dirty="0">
                <a:latin typeface="+mj-lt"/>
                <a:cs typeface="Carlito"/>
              </a:rPr>
              <a:t>Action Plan ICV Bus – School Bus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26720" y="1783081"/>
          <a:ext cx="10972801" cy="3756957"/>
        </p:xfrm>
        <a:graphic>
          <a:graphicData uri="http://schemas.openxmlformats.org/drawingml/2006/table">
            <a:tbl>
              <a:tblPr/>
              <a:tblGrid>
                <a:gridCol w="1044728">
                  <a:extLst>
                    <a:ext uri="{9D8B030D-6E8A-4147-A177-3AD203B41FA5}">
                      <a16:colId xmlns:a16="http://schemas.microsoft.com/office/drawing/2014/main" val="1320425447"/>
                    </a:ext>
                  </a:extLst>
                </a:gridCol>
                <a:gridCol w="1161160">
                  <a:extLst>
                    <a:ext uri="{9D8B030D-6E8A-4147-A177-3AD203B41FA5}">
                      <a16:colId xmlns:a16="http://schemas.microsoft.com/office/drawing/2014/main" val="3177555398"/>
                    </a:ext>
                  </a:extLst>
                </a:gridCol>
                <a:gridCol w="1183187">
                  <a:extLst>
                    <a:ext uri="{9D8B030D-6E8A-4147-A177-3AD203B41FA5}">
                      <a16:colId xmlns:a16="http://schemas.microsoft.com/office/drawing/2014/main" val="4286553906"/>
                    </a:ext>
                  </a:extLst>
                </a:gridCol>
                <a:gridCol w="3071251">
                  <a:extLst>
                    <a:ext uri="{9D8B030D-6E8A-4147-A177-3AD203B41FA5}">
                      <a16:colId xmlns:a16="http://schemas.microsoft.com/office/drawing/2014/main" val="502929030"/>
                    </a:ext>
                  </a:extLst>
                </a:gridCol>
                <a:gridCol w="2407282">
                  <a:extLst>
                    <a:ext uri="{9D8B030D-6E8A-4147-A177-3AD203B41FA5}">
                      <a16:colId xmlns:a16="http://schemas.microsoft.com/office/drawing/2014/main" val="348324940"/>
                    </a:ext>
                  </a:extLst>
                </a:gridCol>
                <a:gridCol w="944033">
                  <a:extLst>
                    <a:ext uri="{9D8B030D-6E8A-4147-A177-3AD203B41FA5}">
                      <a16:colId xmlns:a16="http://schemas.microsoft.com/office/drawing/2014/main" val="6072121"/>
                    </a:ext>
                  </a:extLst>
                </a:gridCol>
                <a:gridCol w="1161160">
                  <a:extLst>
                    <a:ext uri="{9D8B030D-6E8A-4147-A177-3AD203B41FA5}">
                      <a16:colId xmlns:a16="http://schemas.microsoft.com/office/drawing/2014/main" val="1255169940"/>
                    </a:ext>
                  </a:extLst>
                </a:gridCol>
              </a:tblGrid>
              <a:tr h="23621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Hub</a:t>
                      </a:r>
                    </a:p>
                  </a:txBody>
                  <a:tcPr marL="9449" marR="9449" marT="9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Application</a:t>
                      </a:r>
                    </a:p>
                  </a:txBody>
                  <a:tcPr marL="9449" marR="9449" marT="9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Segment</a:t>
                      </a:r>
                    </a:p>
                  </a:txBody>
                  <a:tcPr marL="9449" marR="9449" marT="9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Problem</a:t>
                      </a:r>
                    </a:p>
                  </a:txBody>
                  <a:tcPr marL="9449" marR="9449" marT="9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Action Plan</a:t>
                      </a:r>
                    </a:p>
                  </a:txBody>
                  <a:tcPr marL="9449" marR="9449" marT="9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Target Date</a:t>
                      </a:r>
                    </a:p>
                  </a:txBody>
                  <a:tcPr marL="9449" marR="9449" marT="9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Responsibility</a:t>
                      </a:r>
                    </a:p>
                  </a:txBody>
                  <a:tcPr marL="9449" marR="9449" marT="9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889403"/>
                  </a:ext>
                </a:extLst>
              </a:tr>
              <a:tr h="78422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Poonamallee</a:t>
                      </a:r>
                    </a:p>
                  </a:txBody>
                  <a:tcPr marL="9449" marR="9449" marT="9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School Bus</a:t>
                      </a:r>
                    </a:p>
                  </a:txBody>
                  <a:tcPr marL="9449" marR="9449" marT="9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ICV Bus</a:t>
                      </a:r>
                    </a:p>
                  </a:txBody>
                  <a:tcPr marL="9449" marR="9449" marT="9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1) Huge Price Gap of Rs.4 to 6 lacs in 50S &amp; 40S School Bus Category</a:t>
                      </a:r>
                      <a:b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2) Low Market Coverage </a:t>
                      </a:r>
                    </a:p>
                  </a:txBody>
                  <a:tcPr marL="9449" marR="9449" marT="94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1) Split Billing of Chassis + Body through GTVS to save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1 Lac on Taxes upon availability of Lead Time</a:t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2)- Demo of AL Sunshine School Bus to top 50 School Bus Customers</a:t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To increase DSE Manpower for Buses</a:t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Financier Meets to capture Live deals in the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DSE Incentive Scheme for School Bus Season</a:t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9" marR="9449" marT="94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228600" indent="-228600" algn="l" fontAlgn="t">
                        <a:buAutoNum type="arabicParenR"/>
                      </a:pP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Every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indent="0" algn="l" fontAlgn="t">
                        <a:buNone/>
                      </a:pP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-Q2 FY 23</a:t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Q2 FY 23</a:t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Every Month</a:t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t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Q1 FY 23</a:t>
                      </a:r>
                    </a:p>
                  </a:txBody>
                  <a:tcPr marL="9449" marR="9449" marT="94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1) ASM - Bus</a:t>
                      </a:r>
                      <a:b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2)- ASM - Bus</a:t>
                      </a:r>
                      <a:b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Dealer</a:t>
                      </a:r>
                      <a:b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ASM Bus</a:t>
                      </a:r>
                      <a:b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HO Bus</a:t>
                      </a:r>
                      <a:b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HO Bus</a:t>
                      </a:r>
                    </a:p>
                  </a:txBody>
                  <a:tcPr marL="9449" marR="9449" marT="94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68042"/>
                  </a:ext>
                </a:extLst>
              </a:tr>
              <a:tr h="56690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Vellore</a:t>
                      </a:r>
                    </a:p>
                  </a:txBody>
                  <a:tcPr marL="9449" marR="9449" marT="9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036662"/>
                  </a:ext>
                </a:extLst>
              </a:tr>
              <a:tr h="2169617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Villupuram</a:t>
                      </a:r>
                    </a:p>
                  </a:txBody>
                  <a:tcPr marL="9449" marR="9449" marT="9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520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410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6" hidden="1">
            <a:extLst>
              <a:ext uri="{FF2B5EF4-FFF2-40B4-BE49-F238E27FC236}">
                <a16:creationId xmlns:a16="http://schemas.microsoft.com/office/drawing/2014/main" id="{9A232116-E38D-4CDA-8862-7D8B3F6C19C2}"/>
              </a:ext>
            </a:extLst>
          </p:cNvPr>
          <p:cNvSpPr txBox="1">
            <a:spLocks/>
          </p:cNvSpPr>
          <p:nvPr/>
        </p:nvSpPr>
        <p:spPr>
          <a:xfrm>
            <a:off x="-4143094" y="-1722403"/>
            <a:ext cx="13648531" cy="149271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" defTabSz="1097280">
              <a:spcBef>
                <a:spcPts val="120"/>
              </a:spcBef>
            </a:pPr>
            <a:r>
              <a:rPr lang="en-US" sz="4800" kern="0" spc="-6" dirty="0">
                <a:latin typeface="Arial" panose="020B0604020202020204" pitchFamily="34" charset="0"/>
                <a:cs typeface="Carlito"/>
              </a:rPr>
              <a:t>Uttar Pradesh AL Dealer Network – Current Scenario</a:t>
            </a:r>
            <a:r>
              <a:rPr lang="en-US" sz="4800" kern="0" spc="-18" dirty="0">
                <a:latin typeface="Arial" panose="020B0604020202020204" pitchFamily="34" charset="0"/>
                <a:cs typeface="Carlito"/>
              </a:rPr>
              <a:t> </a:t>
            </a:r>
            <a:endParaRPr lang="en-US" sz="4800" kern="0" dirty="0">
              <a:latin typeface="Arial" panose="020B0604020202020204" pitchFamily="34" charset="0"/>
              <a:cs typeface="Carlito"/>
            </a:endParaRPr>
          </a:p>
        </p:txBody>
      </p:sp>
      <p:sp>
        <p:nvSpPr>
          <p:cNvPr id="5444" name="Freeform 512" hidden="1">
            <a:extLst>
              <a:ext uri="{FF2B5EF4-FFF2-40B4-BE49-F238E27FC236}">
                <a16:creationId xmlns:a16="http://schemas.microsoft.com/office/drawing/2014/main" id="{21F95DA8-E764-4E56-9AC2-7FC82835B009}"/>
              </a:ext>
            </a:extLst>
          </p:cNvPr>
          <p:cNvSpPr>
            <a:spLocks/>
          </p:cNvSpPr>
          <p:nvPr/>
        </p:nvSpPr>
        <p:spPr bwMode="auto">
          <a:xfrm>
            <a:off x="12512047" y="6285484"/>
            <a:ext cx="1021454" cy="821605"/>
          </a:xfrm>
          <a:custGeom>
            <a:avLst/>
            <a:gdLst>
              <a:gd name="T0" fmla="*/ 48 w 92"/>
              <a:gd name="T1" fmla="*/ 16 h 74"/>
              <a:gd name="T2" fmla="*/ 55 w 92"/>
              <a:gd name="T3" fmla="*/ 21 h 74"/>
              <a:gd name="T4" fmla="*/ 61 w 92"/>
              <a:gd name="T5" fmla="*/ 24 h 74"/>
              <a:gd name="T6" fmla="*/ 69 w 92"/>
              <a:gd name="T7" fmla="*/ 21 h 74"/>
              <a:gd name="T8" fmla="*/ 75 w 92"/>
              <a:gd name="T9" fmla="*/ 25 h 74"/>
              <a:gd name="T10" fmla="*/ 74 w 92"/>
              <a:gd name="T11" fmla="*/ 32 h 74"/>
              <a:gd name="T12" fmla="*/ 82 w 92"/>
              <a:gd name="T13" fmla="*/ 32 h 74"/>
              <a:gd name="T14" fmla="*/ 90 w 92"/>
              <a:gd name="T15" fmla="*/ 29 h 74"/>
              <a:gd name="T16" fmla="*/ 91 w 92"/>
              <a:gd name="T17" fmla="*/ 35 h 74"/>
              <a:gd name="T18" fmla="*/ 87 w 92"/>
              <a:gd name="T19" fmla="*/ 39 h 74"/>
              <a:gd name="T20" fmla="*/ 87 w 92"/>
              <a:gd name="T21" fmla="*/ 45 h 74"/>
              <a:gd name="T22" fmla="*/ 84 w 92"/>
              <a:gd name="T23" fmla="*/ 49 h 74"/>
              <a:gd name="T24" fmla="*/ 85 w 92"/>
              <a:gd name="T25" fmla="*/ 54 h 74"/>
              <a:gd name="T26" fmla="*/ 79 w 92"/>
              <a:gd name="T27" fmla="*/ 53 h 74"/>
              <a:gd name="T28" fmla="*/ 79 w 92"/>
              <a:gd name="T29" fmla="*/ 49 h 74"/>
              <a:gd name="T30" fmla="*/ 72 w 92"/>
              <a:gd name="T31" fmla="*/ 46 h 74"/>
              <a:gd name="T32" fmla="*/ 69 w 92"/>
              <a:gd name="T33" fmla="*/ 45 h 74"/>
              <a:gd name="T34" fmla="*/ 65 w 92"/>
              <a:gd name="T35" fmla="*/ 45 h 74"/>
              <a:gd name="T36" fmla="*/ 61 w 92"/>
              <a:gd name="T37" fmla="*/ 50 h 74"/>
              <a:gd name="T38" fmla="*/ 60 w 92"/>
              <a:gd name="T39" fmla="*/ 56 h 74"/>
              <a:gd name="T40" fmla="*/ 57 w 92"/>
              <a:gd name="T41" fmla="*/ 64 h 74"/>
              <a:gd name="T42" fmla="*/ 57 w 92"/>
              <a:gd name="T43" fmla="*/ 69 h 74"/>
              <a:gd name="T44" fmla="*/ 55 w 92"/>
              <a:gd name="T45" fmla="*/ 69 h 74"/>
              <a:gd name="T46" fmla="*/ 51 w 92"/>
              <a:gd name="T47" fmla="*/ 70 h 74"/>
              <a:gd name="T48" fmla="*/ 47 w 92"/>
              <a:gd name="T49" fmla="*/ 71 h 74"/>
              <a:gd name="T50" fmla="*/ 41 w 92"/>
              <a:gd name="T51" fmla="*/ 69 h 74"/>
              <a:gd name="T52" fmla="*/ 35 w 92"/>
              <a:gd name="T53" fmla="*/ 71 h 74"/>
              <a:gd name="T54" fmla="*/ 28 w 92"/>
              <a:gd name="T55" fmla="*/ 68 h 74"/>
              <a:gd name="T56" fmla="*/ 22 w 92"/>
              <a:gd name="T57" fmla="*/ 70 h 74"/>
              <a:gd name="T58" fmla="*/ 16 w 92"/>
              <a:gd name="T59" fmla="*/ 73 h 74"/>
              <a:gd name="T60" fmla="*/ 16 w 92"/>
              <a:gd name="T61" fmla="*/ 68 h 74"/>
              <a:gd name="T62" fmla="*/ 18 w 92"/>
              <a:gd name="T63" fmla="*/ 59 h 74"/>
              <a:gd name="T64" fmla="*/ 21 w 92"/>
              <a:gd name="T65" fmla="*/ 56 h 74"/>
              <a:gd name="T66" fmla="*/ 21 w 92"/>
              <a:gd name="T67" fmla="*/ 49 h 74"/>
              <a:gd name="T68" fmla="*/ 23 w 92"/>
              <a:gd name="T69" fmla="*/ 42 h 74"/>
              <a:gd name="T70" fmla="*/ 19 w 92"/>
              <a:gd name="T71" fmla="*/ 41 h 74"/>
              <a:gd name="T72" fmla="*/ 17 w 92"/>
              <a:gd name="T73" fmla="*/ 48 h 74"/>
              <a:gd name="T74" fmla="*/ 14 w 92"/>
              <a:gd name="T75" fmla="*/ 49 h 74"/>
              <a:gd name="T76" fmla="*/ 9 w 92"/>
              <a:gd name="T77" fmla="*/ 46 h 74"/>
              <a:gd name="T78" fmla="*/ 3 w 92"/>
              <a:gd name="T79" fmla="*/ 49 h 74"/>
              <a:gd name="T80" fmla="*/ 3 w 92"/>
              <a:gd name="T81" fmla="*/ 42 h 74"/>
              <a:gd name="T82" fmla="*/ 8 w 92"/>
              <a:gd name="T83" fmla="*/ 40 h 74"/>
              <a:gd name="T84" fmla="*/ 12 w 92"/>
              <a:gd name="T85" fmla="*/ 35 h 74"/>
              <a:gd name="T86" fmla="*/ 8 w 92"/>
              <a:gd name="T87" fmla="*/ 34 h 74"/>
              <a:gd name="T88" fmla="*/ 12 w 92"/>
              <a:gd name="T89" fmla="*/ 32 h 74"/>
              <a:gd name="T90" fmla="*/ 11 w 92"/>
              <a:gd name="T91" fmla="*/ 27 h 74"/>
              <a:gd name="T92" fmla="*/ 9 w 92"/>
              <a:gd name="T93" fmla="*/ 24 h 74"/>
              <a:gd name="T94" fmla="*/ 14 w 92"/>
              <a:gd name="T95" fmla="*/ 21 h 74"/>
              <a:gd name="T96" fmla="*/ 18 w 92"/>
              <a:gd name="T97" fmla="*/ 19 h 74"/>
              <a:gd name="T98" fmla="*/ 22 w 92"/>
              <a:gd name="T99" fmla="*/ 14 h 74"/>
              <a:gd name="T100" fmla="*/ 27 w 92"/>
              <a:gd name="T101" fmla="*/ 10 h 74"/>
              <a:gd name="T102" fmla="*/ 29 w 92"/>
              <a:gd name="T103" fmla="*/ 8 h 74"/>
              <a:gd name="T104" fmla="*/ 33 w 92"/>
              <a:gd name="T105" fmla="*/ 6 h 74"/>
              <a:gd name="T106" fmla="*/ 36 w 92"/>
              <a:gd name="T107" fmla="*/ 2 h 74"/>
              <a:gd name="T108" fmla="*/ 38 w 92"/>
              <a:gd name="T109" fmla="*/ 2 h 74"/>
              <a:gd name="T110" fmla="*/ 47 w 92"/>
              <a:gd name="T111" fmla="*/ 3 h 74"/>
              <a:gd name="T112" fmla="*/ 55 w 92"/>
              <a:gd name="T113" fmla="*/ 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2" h="74">
                <a:moveTo>
                  <a:pt x="52" y="11"/>
                </a:moveTo>
                <a:lnTo>
                  <a:pt x="52" y="11"/>
                </a:lnTo>
                <a:lnTo>
                  <a:pt x="51" y="11"/>
                </a:lnTo>
                <a:lnTo>
                  <a:pt x="50" y="11"/>
                </a:lnTo>
                <a:lnTo>
                  <a:pt x="50" y="12"/>
                </a:lnTo>
                <a:lnTo>
                  <a:pt x="50" y="14"/>
                </a:lnTo>
                <a:lnTo>
                  <a:pt x="50" y="14"/>
                </a:lnTo>
                <a:lnTo>
                  <a:pt x="50" y="15"/>
                </a:lnTo>
                <a:lnTo>
                  <a:pt x="48" y="16"/>
                </a:lnTo>
                <a:lnTo>
                  <a:pt x="48" y="16"/>
                </a:lnTo>
                <a:lnTo>
                  <a:pt x="50" y="16"/>
                </a:lnTo>
                <a:lnTo>
                  <a:pt x="50" y="16"/>
                </a:lnTo>
                <a:lnTo>
                  <a:pt x="51" y="17"/>
                </a:lnTo>
                <a:lnTo>
                  <a:pt x="51" y="17"/>
                </a:lnTo>
                <a:lnTo>
                  <a:pt x="52" y="19"/>
                </a:lnTo>
                <a:lnTo>
                  <a:pt x="52" y="19"/>
                </a:lnTo>
                <a:lnTo>
                  <a:pt x="52" y="19"/>
                </a:lnTo>
                <a:lnTo>
                  <a:pt x="53" y="19"/>
                </a:lnTo>
                <a:lnTo>
                  <a:pt x="55" y="20"/>
                </a:lnTo>
                <a:lnTo>
                  <a:pt x="55" y="21"/>
                </a:lnTo>
                <a:lnTo>
                  <a:pt x="55" y="21"/>
                </a:lnTo>
                <a:lnTo>
                  <a:pt x="55" y="21"/>
                </a:lnTo>
                <a:lnTo>
                  <a:pt x="56" y="21"/>
                </a:lnTo>
                <a:lnTo>
                  <a:pt x="57" y="21"/>
                </a:lnTo>
                <a:lnTo>
                  <a:pt x="57" y="21"/>
                </a:lnTo>
                <a:lnTo>
                  <a:pt x="60" y="21"/>
                </a:lnTo>
                <a:lnTo>
                  <a:pt x="60" y="21"/>
                </a:lnTo>
                <a:lnTo>
                  <a:pt x="60" y="22"/>
                </a:lnTo>
                <a:lnTo>
                  <a:pt x="60" y="24"/>
                </a:lnTo>
                <a:lnTo>
                  <a:pt x="61" y="24"/>
                </a:lnTo>
                <a:lnTo>
                  <a:pt x="62" y="24"/>
                </a:lnTo>
                <a:lnTo>
                  <a:pt x="62" y="24"/>
                </a:lnTo>
                <a:lnTo>
                  <a:pt x="63" y="24"/>
                </a:lnTo>
                <a:lnTo>
                  <a:pt x="65" y="24"/>
                </a:lnTo>
                <a:lnTo>
                  <a:pt x="66" y="24"/>
                </a:lnTo>
                <a:lnTo>
                  <a:pt x="66" y="24"/>
                </a:lnTo>
                <a:lnTo>
                  <a:pt x="66" y="24"/>
                </a:lnTo>
                <a:lnTo>
                  <a:pt x="67" y="24"/>
                </a:lnTo>
                <a:lnTo>
                  <a:pt x="69" y="22"/>
                </a:lnTo>
                <a:lnTo>
                  <a:pt x="69" y="21"/>
                </a:lnTo>
                <a:lnTo>
                  <a:pt x="69" y="21"/>
                </a:lnTo>
                <a:lnTo>
                  <a:pt x="70" y="21"/>
                </a:lnTo>
                <a:lnTo>
                  <a:pt x="71" y="21"/>
                </a:lnTo>
                <a:lnTo>
                  <a:pt x="71" y="21"/>
                </a:lnTo>
                <a:lnTo>
                  <a:pt x="72" y="22"/>
                </a:lnTo>
                <a:lnTo>
                  <a:pt x="74" y="22"/>
                </a:lnTo>
                <a:lnTo>
                  <a:pt x="74" y="24"/>
                </a:lnTo>
                <a:lnTo>
                  <a:pt x="74" y="24"/>
                </a:lnTo>
                <a:lnTo>
                  <a:pt x="75" y="24"/>
                </a:lnTo>
                <a:lnTo>
                  <a:pt x="75" y="25"/>
                </a:lnTo>
                <a:lnTo>
                  <a:pt x="76" y="26"/>
                </a:lnTo>
                <a:lnTo>
                  <a:pt x="76" y="27"/>
                </a:lnTo>
                <a:lnTo>
                  <a:pt x="75" y="27"/>
                </a:lnTo>
                <a:lnTo>
                  <a:pt x="75" y="27"/>
                </a:lnTo>
                <a:lnTo>
                  <a:pt x="74" y="29"/>
                </a:lnTo>
                <a:lnTo>
                  <a:pt x="74" y="30"/>
                </a:lnTo>
                <a:lnTo>
                  <a:pt x="74" y="30"/>
                </a:lnTo>
                <a:lnTo>
                  <a:pt x="74" y="31"/>
                </a:lnTo>
                <a:lnTo>
                  <a:pt x="74" y="32"/>
                </a:lnTo>
                <a:lnTo>
                  <a:pt x="74" y="32"/>
                </a:lnTo>
                <a:lnTo>
                  <a:pt x="75" y="32"/>
                </a:lnTo>
                <a:lnTo>
                  <a:pt x="76" y="32"/>
                </a:lnTo>
                <a:lnTo>
                  <a:pt x="76" y="32"/>
                </a:lnTo>
                <a:lnTo>
                  <a:pt x="77" y="32"/>
                </a:lnTo>
                <a:lnTo>
                  <a:pt x="79" y="32"/>
                </a:lnTo>
                <a:lnTo>
                  <a:pt x="79" y="32"/>
                </a:lnTo>
                <a:lnTo>
                  <a:pt x="80" y="32"/>
                </a:lnTo>
                <a:lnTo>
                  <a:pt x="81" y="32"/>
                </a:lnTo>
                <a:lnTo>
                  <a:pt x="81" y="32"/>
                </a:lnTo>
                <a:lnTo>
                  <a:pt x="82" y="32"/>
                </a:lnTo>
                <a:lnTo>
                  <a:pt x="84" y="32"/>
                </a:lnTo>
                <a:lnTo>
                  <a:pt x="85" y="31"/>
                </a:lnTo>
                <a:lnTo>
                  <a:pt x="85" y="31"/>
                </a:lnTo>
                <a:lnTo>
                  <a:pt x="85" y="31"/>
                </a:lnTo>
                <a:lnTo>
                  <a:pt x="86" y="30"/>
                </a:lnTo>
                <a:lnTo>
                  <a:pt x="87" y="30"/>
                </a:lnTo>
                <a:lnTo>
                  <a:pt x="87" y="29"/>
                </a:lnTo>
                <a:lnTo>
                  <a:pt x="87" y="29"/>
                </a:lnTo>
                <a:lnTo>
                  <a:pt x="89" y="29"/>
                </a:lnTo>
                <a:lnTo>
                  <a:pt x="90" y="29"/>
                </a:lnTo>
                <a:lnTo>
                  <a:pt x="90" y="29"/>
                </a:lnTo>
                <a:lnTo>
                  <a:pt x="90" y="29"/>
                </a:lnTo>
                <a:lnTo>
                  <a:pt x="90" y="30"/>
                </a:lnTo>
                <a:lnTo>
                  <a:pt x="90" y="30"/>
                </a:lnTo>
                <a:lnTo>
                  <a:pt x="91" y="31"/>
                </a:lnTo>
                <a:lnTo>
                  <a:pt x="91" y="32"/>
                </a:lnTo>
                <a:lnTo>
                  <a:pt x="92" y="32"/>
                </a:lnTo>
                <a:lnTo>
                  <a:pt x="91" y="34"/>
                </a:lnTo>
                <a:lnTo>
                  <a:pt x="91" y="35"/>
                </a:lnTo>
                <a:lnTo>
                  <a:pt x="91" y="35"/>
                </a:lnTo>
                <a:lnTo>
                  <a:pt x="91" y="36"/>
                </a:lnTo>
                <a:lnTo>
                  <a:pt x="90" y="36"/>
                </a:lnTo>
                <a:lnTo>
                  <a:pt x="90" y="37"/>
                </a:lnTo>
                <a:lnTo>
                  <a:pt x="89" y="36"/>
                </a:lnTo>
                <a:lnTo>
                  <a:pt x="87" y="36"/>
                </a:lnTo>
                <a:lnTo>
                  <a:pt x="87" y="36"/>
                </a:lnTo>
                <a:lnTo>
                  <a:pt x="87" y="37"/>
                </a:lnTo>
                <a:lnTo>
                  <a:pt x="87" y="37"/>
                </a:lnTo>
                <a:lnTo>
                  <a:pt x="87" y="39"/>
                </a:lnTo>
                <a:lnTo>
                  <a:pt x="87" y="39"/>
                </a:lnTo>
                <a:lnTo>
                  <a:pt x="89" y="40"/>
                </a:lnTo>
                <a:lnTo>
                  <a:pt x="89" y="40"/>
                </a:lnTo>
                <a:lnTo>
                  <a:pt x="89" y="41"/>
                </a:lnTo>
                <a:lnTo>
                  <a:pt x="89" y="42"/>
                </a:lnTo>
                <a:lnTo>
                  <a:pt x="87" y="42"/>
                </a:lnTo>
                <a:lnTo>
                  <a:pt x="89" y="42"/>
                </a:lnTo>
                <a:lnTo>
                  <a:pt x="89" y="42"/>
                </a:lnTo>
                <a:lnTo>
                  <a:pt x="89" y="44"/>
                </a:lnTo>
                <a:lnTo>
                  <a:pt x="87" y="44"/>
                </a:lnTo>
                <a:lnTo>
                  <a:pt x="87" y="45"/>
                </a:lnTo>
                <a:lnTo>
                  <a:pt x="86" y="45"/>
                </a:lnTo>
                <a:lnTo>
                  <a:pt x="85" y="45"/>
                </a:lnTo>
                <a:lnTo>
                  <a:pt x="85" y="45"/>
                </a:lnTo>
                <a:lnTo>
                  <a:pt x="84" y="45"/>
                </a:lnTo>
                <a:lnTo>
                  <a:pt x="84" y="45"/>
                </a:lnTo>
                <a:lnTo>
                  <a:pt x="84" y="46"/>
                </a:lnTo>
                <a:lnTo>
                  <a:pt x="82" y="46"/>
                </a:lnTo>
                <a:lnTo>
                  <a:pt x="82" y="48"/>
                </a:lnTo>
                <a:lnTo>
                  <a:pt x="84" y="48"/>
                </a:lnTo>
                <a:lnTo>
                  <a:pt x="84" y="49"/>
                </a:lnTo>
                <a:lnTo>
                  <a:pt x="85" y="49"/>
                </a:lnTo>
                <a:lnTo>
                  <a:pt x="85" y="50"/>
                </a:lnTo>
                <a:lnTo>
                  <a:pt x="85" y="50"/>
                </a:lnTo>
                <a:lnTo>
                  <a:pt x="86" y="50"/>
                </a:lnTo>
                <a:lnTo>
                  <a:pt x="86" y="50"/>
                </a:lnTo>
                <a:lnTo>
                  <a:pt x="86" y="51"/>
                </a:lnTo>
                <a:lnTo>
                  <a:pt x="85" y="51"/>
                </a:lnTo>
                <a:lnTo>
                  <a:pt x="85" y="53"/>
                </a:lnTo>
                <a:lnTo>
                  <a:pt x="85" y="54"/>
                </a:lnTo>
                <a:lnTo>
                  <a:pt x="85" y="54"/>
                </a:lnTo>
                <a:lnTo>
                  <a:pt x="85" y="55"/>
                </a:lnTo>
                <a:lnTo>
                  <a:pt x="85" y="54"/>
                </a:lnTo>
                <a:lnTo>
                  <a:pt x="84" y="54"/>
                </a:lnTo>
                <a:lnTo>
                  <a:pt x="84" y="53"/>
                </a:lnTo>
                <a:lnTo>
                  <a:pt x="82" y="53"/>
                </a:lnTo>
                <a:lnTo>
                  <a:pt x="81" y="53"/>
                </a:lnTo>
                <a:lnTo>
                  <a:pt x="81" y="53"/>
                </a:lnTo>
                <a:lnTo>
                  <a:pt x="80" y="53"/>
                </a:lnTo>
                <a:lnTo>
                  <a:pt x="79" y="53"/>
                </a:lnTo>
                <a:lnTo>
                  <a:pt x="79" y="53"/>
                </a:lnTo>
                <a:lnTo>
                  <a:pt x="79" y="51"/>
                </a:lnTo>
                <a:lnTo>
                  <a:pt x="77" y="51"/>
                </a:lnTo>
                <a:lnTo>
                  <a:pt x="76" y="50"/>
                </a:lnTo>
                <a:lnTo>
                  <a:pt x="76" y="50"/>
                </a:lnTo>
                <a:lnTo>
                  <a:pt x="76" y="49"/>
                </a:lnTo>
                <a:lnTo>
                  <a:pt x="77" y="49"/>
                </a:lnTo>
                <a:lnTo>
                  <a:pt x="77" y="49"/>
                </a:lnTo>
                <a:lnTo>
                  <a:pt x="79" y="49"/>
                </a:lnTo>
                <a:lnTo>
                  <a:pt x="79" y="50"/>
                </a:lnTo>
                <a:lnTo>
                  <a:pt x="79" y="49"/>
                </a:lnTo>
                <a:lnTo>
                  <a:pt x="79" y="49"/>
                </a:lnTo>
                <a:lnTo>
                  <a:pt x="79" y="48"/>
                </a:lnTo>
                <a:lnTo>
                  <a:pt x="77" y="48"/>
                </a:lnTo>
                <a:lnTo>
                  <a:pt x="76" y="48"/>
                </a:lnTo>
                <a:lnTo>
                  <a:pt x="76" y="48"/>
                </a:lnTo>
                <a:lnTo>
                  <a:pt x="75" y="48"/>
                </a:lnTo>
                <a:lnTo>
                  <a:pt x="74" y="48"/>
                </a:lnTo>
                <a:lnTo>
                  <a:pt x="74" y="48"/>
                </a:lnTo>
                <a:lnTo>
                  <a:pt x="74" y="46"/>
                </a:lnTo>
                <a:lnTo>
                  <a:pt x="72" y="46"/>
                </a:lnTo>
                <a:lnTo>
                  <a:pt x="72" y="45"/>
                </a:lnTo>
                <a:lnTo>
                  <a:pt x="71" y="44"/>
                </a:lnTo>
                <a:lnTo>
                  <a:pt x="71" y="42"/>
                </a:lnTo>
                <a:lnTo>
                  <a:pt x="71" y="42"/>
                </a:lnTo>
                <a:lnTo>
                  <a:pt x="71" y="42"/>
                </a:lnTo>
                <a:lnTo>
                  <a:pt x="70" y="42"/>
                </a:lnTo>
                <a:lnTo>
                  <a:pt x="69" y="42"/>
                </a:lnTo>
                <a:lnTo>
                  <a:pt x="69" y="44"/>
                </a:lnTo>
                <a:lnTo>
                  <a:pt x="69" y="45"/>
                </a:lnTo>
                <a:lnTo>
                  <a:pt x="69" y="45"/>
                </a:lnTo>
                <a:lnTo>
                  <a:pt x="69" y="46"/>
                </a:lnTo>
                <a:lnTo>
                  <a:pt x="69" y="46"/>
                </a:lnTo>
                <a:lnTo>
                  <a:pt x="69" y="48"/>
                </a:lnTo>
                <a:lnTo>
                  <a:pt x="69" y="48"/>
                </a:lnTo>
                <a:lnTo>
                  <a:pt x="66" y="48"/>
                </a:lnTo>
                <a:lnTo>
                  <a:pt x="66" y="48"/>
                </a:lnTo>
                <a:lnTo>
                  <a:pt x="66" y="46"/>
                </a:lnTo>
                <a:lnTo>
                  <a:pt x="66" y="46"/>
                </a:lnTo>
                <a:lnTo>
                  <a:pt x="66" y="45"/>
                </a:lnTo>
                <a:lnTo>
                  <a:pt x="65" y="45"/>
                </a:lnTo>
                <a:lnTo>
                  <a:pt x="63" y="45"/>
                </a:lnTo>
                <a:lnTo>
                  <a:pt x="62" y="45"/>
                </a:lnTo>
                <a:lnTo>
                  <a:pt x="62" y="45"/>
                </a:lnTo>
                <a:lnTo>
                  <a:pt x="62" y="46"/>
                </a:lnTo>
                <a:lnTo>
                  <a:pt x="61" y="46"/>
                </a:lnTo>
                <a:lnTo>
                  <a:pt x="61" y="48"/>
                </a:lnTo>
                <a:lnTo>
                  <a:pt x="61" y="49"/>
                </a:lnTo>
                <a:lnTo>
                  <a:pt x="61" y="49"/>
                </a:lnTo>
                <a:lnTo>
                  <a:pt x="61" y="50"/>
                </a:lnTo>
                <a:lnTo>
                  <a:pt x="61" y="50"/>
                </a:lnTo>
                <a:lnTo>
                  <a:pt x="60" y="50"/>
                </a:lnTo>
                <a:lnTo>
                  <a:pt x="60" y="51"/>
                </a:lnTo>
                <a:lnTo>
                  <a:pt x="60" y="51"/>
                </a:lnTo>
                <a:lnTo>
                  <a:pt x="60" y="53"/>
                </a:lnTo>
                <a:lnTo>
                  <a:pt x="60" y="53"/>
                </a:lnTo>
                <a:lnTo>
                  <a:pt x="61" y="54"/>
                </a:lnTo>
                <a:lnTo>
                  <a:pt x="61" y="54"/>
                </a:lnTo>
                <a:lnTo>
                  <a:pt x="61" y="55"/>
                </a:lnTo>
                <a:lnTo>
                  <a:pt x="61" y="56"/>
                </a:lnTo>
                <a:lnTo>
                  <a:pt x="60" y="56"/>
                </a:lnTo>
                <a:lnTo>
                  <a:pt x="60" y="58"/>
                </a:lnTo>
                <a:lnTo>
                  <a:pt x="60" y="58"/>
                </a:lnTo>
                <a:lnTo>
                  <a:pt x="60" y="59"/>
                </a:lnTo>
                <a:lnTo>
                  <a:pt x="58" y="59"/>
                </a:lnTo>
                <a:lnTo>
                  <a:pt x="58" y="60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3"/>
                </a:lnTo>
                <a:lnTo>
                  <a:pt x="57" y="64"/>
                </a:lnTo>
                <a:lnTo>
                  <a:pt x="56" y="64"/>
                </a:lnTo>
                <a:lnTo>
                  <a:pt x="56" y="65"/>
                </a:lnTo>
                <a:lnTo>
                  <a:pt x="56" y="65"/>
                </a:lnTo>
                <a:lnTo>
                  <a:pt x="56" y="65"/>
                </a:lnTo>
                <a:lnTo>
                  <a:pt x="56" y="66"/>
                </a:lnTo>
                <a:lnTo>
                  <a:pt x="56" y="66"/>
                </a:lnTo>
                <a:lnTo>
                  <a:pt x="56" y="68"/>
                </a:lnTo>
                <a:lnTo>
                  <a:pt x="57" y="68"/>
                </a:lnTo>
                <a:lnTo>
                  <a:pt x="57" y="69"/>
                </a:lnTo>
                <a:lnTo>
                  <a:pt x="57" y="69"/>
                </a:lnTo>
                <a:lnTo>
                  <a:pt x="57" y="70"/>
                </a:lnTo>
                <a:lnTo>
                  <a:pt x="57" y="70"/>
                </a:lnTo>
                <a:lnTo>
                  <a:pt x="57" y="71"/>
                </a:lnTo>
                <a:lnTo>
                  <a:pt x="57" y="71"/>
                </a:lnTo>
                <a:lnTo>
                  <a:pt x="56" y="71"/>
                </a:lnTo>
                <a:lnTo>
                  <a:pt x="55" y="70"/>
                </a:lnTo>
                <a:lnTo>
                  <a:pt x="56" y="70"/>
                </a:lnTo>
                <a:lnTo>
                  <a:pt x="56" y="69"/>
                </a:lnTo>
                <a:lnTo>
                  <a:pt x="55" y="69"/>
                </a:lnTo>
                <a:lnTo>
                  <a:pt x="55" y="69"/>
                </a:lnTo>
                <a:lnTo>
                  <a:pt x="53" y="69"/>
                </a:lnTo>
                <a:lnTo>
                  <a:pt x="53" y="68"/>
                </a:lnTo>
                <a:lnTo>
                  <a:pt x="52" y="68"/>
                </a:lnTo>
                <a:lnTo>
                  <a:pt x="52" y="66"/>
                </a:lnTo>
                <a:lnTo>
                  <a:pt x="52" y="66"/>
                </a:lnTo>
                <a:lnTo>
                  <a:pt x="52" y="68"/>
                </a:lnTo>
                <a:lnTo>
                  <a:pt x="52" y="68"/>
                </a:lnTo>
                <a:lnTo>
                  <a:pt x="52" y="69"/>
                </a:lnTo>
                <a:lnTo>
                  <a:pt x="52" y="70"/>
                </a:lnTo>
                <a:lnTo>
                  <a:pt x="51" y="70"/>
                </a:lnTo>
                <a:lnTo>
                  <a:pt x="51" y="71"/>
                </a:lnTo>
                <a:lnTo>
                  <a:pt x="50" y="71"/>
                </a:lnTo>
                <a:lnTo>
                  <a:pt x="50" y="71"/>
                </a:lnTo>
                <a:lnTo>
                  <a:pt x="50" y="73"/>
                </a:lnTo>
                <a:lnTo>
                  <a:pt x="48" y="73"/>
                </a:lnTo>
                <a:lnTo>
                  <a:pt x="48" y="74"/>
                </a:lnTo>
                <a:lnTo>
                  <a:pt x="47" y="74"/>
                </a:lnTo>
                <a:lnTo>
                  <a:pt x="47" y="73"/>
                </a:lnTo>
                <a:lnTo>
                  <a:pt x="47" y="73"/>
                </a:lnTo>
                <a:lnTo>
                  <a:pt x="47" y="71"/>
                </a:lnTo>
                <a:lnTo>
                  <a:pt x="46" y="71"/>
                </a:lnTo>
                <a:lnTo>
                  <a:pt x="45" y="71"/>
                </a:lnTo>
                <a:lnTo>
                  <a:pt x="43" y="71"/>
                </a:lnTo>
                <a:lnTo>
                  <a:pt x="43" y="71"/>
                </a:lnTo>
                <a:lnTo>
                  <a:pt x="42" y="71"/>
                </a:lnTo>
                <a:lnTo>
                  <a:pt x="42" y="71"/>
                </a:lnTo>
                <a:lnTo>
                  <a:pt x="42" y="70"/>
                </a:lnTo>
                <a:lnTo>
                  <a:pt x="42" y="69"/>
                </a:lnTo>
                <a:lnTo>
                  <a:pt x="41" y="69"/>
                </a:lnTo>
                <a:lnTo>
                  <a:pt x="41" y="69"/>
                </a:lnTo>
                <a:lnTo>
                  <a:pt x="40" y="69"/>
                </a:lnTo>
                <a:lnTo>
                  <a:pt x="38" y="69"/>
                </a:lnTo>
                <a:lnTo>
                  <a:pt x="38" y="69"/>
                </a:lnTo>
                <a:lnTo>
                  <a:pt x="37" y="69"/>
                </a:lnTo>
                <a:lnTo>
                  <a:pt x="36" y="69"/>
                </a:lnTo>
                <a:lnTo>
                  <a:pt x="36" y="69"/>
                </a:lnTo>
                <a:lnTo>
                  <a:pt x="36" y="70"/>
                </a:lnTo>
                <a:lnTo>
                  <a:pt x="36" y="71"/>
                </a:lnTo>
                <a:lnTo>
                  <a:pt x="36" y="71"/>
                </a:lnTo>
                <a:lnTo>
                  <a:pt x="35" y="71"/>
                </a:lnTo>
                <a:lnTo>
                  <a:pt x="33" y="70"/>
                </a:lnTo>
                <a:lnTo>
                  <a:pt x="33" y="70"/>
                </a:lnTo>
                <a:lnTo>
                  <a:pt x="33" y="70"/>
                </a:lnTo>
                <a:lnTo>
                  <a:pt x="32" y="69"/>
                </a:lnTo>
                <a:lnTo>
                  <a:pt x="31" y="69"/>
                </a:lnTo>
                <a:lnTo>
                  <a:pt x="31" y="70"/>
                </a:lnTo>
                <a:lnTo>
                  <a:pt x="29" y="70"/>
                </a:lnTo>
                <a:lnTo>
                  <a:pt x="28" y="69"/>
                </a:lnTo>
                <a:lnTo>
                  <a:pt x="28" y="69"/>
                </a:lnTo>
                <a:lnTo>
                  <a:pt x="28" y="68"/>
                </a:lnTo>
                <a:lnTo>
                  <a:pt x="28" y="68"/>
                </a:lnTo>
                <a:lnTo>
                  <a:pt x="28" y="66"/>
                </a:lnTo>
                <a:lnTo>
                  <a:pt x="27" y="68"/>
                </a:lnTo>
                <a:lnTo>
                  <a:pt x="26" y="68"/>
                </a:lnTo>
                <a:lnTo>
                  <a:pt x="24" y="68"/>
                </a:lnTo>
                <a:lnTo>
                  <a:pt x="24" y="68"/>
                </a:lnTo>
                <a:lnTo>
                  <a:pt x="24" y="69"/>
                </a:lnTo>
                <a:lnTo>
                  <a:pt x="24" y="70"/>
                </a:lnTo>
                <a:lnTo>
                  <a:pt x="23" y="70"/>
                </a:lnTo>
                <a:lnTo>
                  <a:pt x="22" y="70"/>
                </a:lnTo>
                <a:lnTo>
                  <a:pt x="22" y="70"/>
                </a:lnTo>
                <a:lnTo>
                  <a:pt x="21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8" y="71"/>
                </a:lnTo>
                <a:lnTo>
                  <a:pt x="17" y="73"/>
                </a:lnTo>
                <a:lnTo>
                  <a:pt x="17" y="73"/>
                </a:lnTo>
                <a:lnTo>
                  <a:pt x="17" y="73"/>
                </a:lnTo>
                <a:lnTo>
                  <a:pt x="16" y="73"/>
                </a:lnTo>
                <a:lnTo>
                  <a:pt x="14" y="73"/>
                </a:lnTo>
                <a:lnTo>
                  <a:pt x="14" y="71"/>
                </a:lnTo>
                <a:lnTo>
                  <a:pt x="14" y="70"/>
                </a:lnTo>
                <a:lnTo>
                  <a:pt x="14" y="70"/>
                </a:lnTo>
                <a:lnTo>
                  <a:pt x="14" y="69"/>
                </a:lnTo>
                <a:lnTo>
                  <a:pt x="14" y="68"/>
                </a:lnTo>
                <a:lnTo>
                  <a:pt x="14" y="68"/>
                </a:lnTo>
                <a:lnTo>
                  <a:pt x="14" y="68"/>
                </a:lnTo>
                <a:lnTo>
                  <a:pt x="16" y="68"/>
                </a:lnTo>
                <a:lnTo>
                  <a:pt x="16" y="68"/>
                </a:lnTo>
                <a:lnTo>
                  <a:pt x="17" y="66"/>
                </a:lnTo>
                <a:lnTo>
                  <a:pt x="17" y="65"/>
                </a:lnTo>
                <a:lnTo>
                  <a:pt x="17" y="65"/>
                </a:lnTo>
                <a:lnTo>
                  <a:pt x="18" y="65"/>
                </a:lnTo>
                <a:lnTo>
                  <a:pt x="18" y="64"/>
                </a:lnTo>
                <a:lnTo>
                  <a:pt x="18" y="63"/>
                </a:lnTo>
                <a:lnTo>
                  <a:pt x="19" y="61"/>
                </a:lnTo>
                <a:lnTo>
                  <a:pt x="19" y="61"/>
                </a:lnTo>
                <a:lnTo>
                  <a:pt x="18" y="60"/>
                </a:lnTo>
                <a:lnTo>
                  <a:pt x="18" y="59"/>
                </a:lnTo>
                <a:lnTo>
                  <a:pt x="17" y="59"/>
                </a:lnTo>
                <a:lnTo>
                  <a:pt x="17" y="59"/>
                </a:lnTo>
                <a:lnTo>
                  <a:pt x="17" y="58"/>
                </a:lnTo>
                <a:lnTo>
                  <a:pt x="17" y="56"/>
                </a:lnTo>
                <a:lnTo>
                  <a:pt x="17" y="56"/>
                </a:lnTo>
                <a:lnTo>
                  <a:pt x="18" y="56"/>
                </a:lnTo>
                <a:lnTo>
                  <a:pt x="19" y="56"/>
                </a:lnTo>
                <a:lnTo>
                  <a:pt x="19" y="56"/>
                </a:lnTo>
                <a:lnTo>
                  <a:pt x="21" y="56"/>
                </a:lnTo>
                <a:lnTo>
                  <a:pt x="21" y="56"/>
                </a:lnTo>
                <a:lnTo>
                  <a:pt x="22" y="55"/>
                </a:lnTo>
                <a:lnTo>
                  <a:pt x="22" y="54"/>
                </a:lnTo>
                <a:lnTo>
                  <a:pt x="22" y="54"/>
                </a:lnTo>
                <a:lnTo>
                  <a:pt x="21" y="53"/>
                </a:lnTo>
                <a:lnTo>
                  <a:pt x="21" y="51"/>
                </a:lnTo>
                <a:lnTo>
                  <a:pt x="22" y="51"/>
                </a:lnTo>
                <a:lnTo>
                  <a:pt x="21" y="51"/>
                </a:lnTo>
                <a:lnTo>
                  <a:pt x="21" y="50"/>
                </a:lnTo>
                <a:lnTo>
                  <a:pt x="21" y="49"/>
                </a:lnTo>
                <a:lnTo>
                  <a:pt x="21" y="49"/>
                </a:lnTo>
                <a:lnTo>
                  <a:pt x="22" y="49"/>
                </a:lnTo>
                <a:lnTo>
                  <a:pt x="22" y="48"/>
                </a:lnTo>
                <a:lnTo>
                  <a:pt x="22" y="46"/>
                </a:lnTo>
                <a:lnTo>
                  <a:pt x="22" y="46"/>
                </a:lnTo>
                <a:lnTo>
                  <a:pt x="23" y="46"/>
                </a:lnTo>
                <a:lnTo>
                  <a:pt x="24" y="46"/>
                </a:lnTo>
                <a:lnTo>
                  <a:pt x="24" y="45"/>
                </a:lnTo>
                <a:lnTo>
                  <a:pt x="24" y="44"/>
                </a:lnTo>
                <a:lnTo>
                  <a:pt x="24" y="42"/>
                </a:lnTo>
                <a:lnTo>
                  <a:pt x="23" y="42"/>
                </a:lnTo>
                <a:lnTo>
                  <a:pt x="23" y="41"/>
                </a:lnTo>
                <a:lnTo>
                  <a:pt x="22" y="41"/>
                </a:lnTo>
                <a:lnTo>
                  <a:pt x="22" y="40"/>
                </a:lnTo>
                <a:lnTo>
                  <a:pt x="21" y="40"/>
                </a:lnTo>
                <a:lnTo>
                  <a:pt x="21" y="41"/>
                </a:lnTo>
                <a:lnTo>
                  <a:pt x="21" y="42"/>
                </a:lnTo>
                <a:lnTo>
                  <a:pt x="19" y="42"/>
                </a:lnTo>
                <a:lnTo>
                  <a:pt x="19" y="42"/>
                </a:lnTo>
                <a:lnTo>
                  <a:pt x="19" y="42"/>
                </a:lnTo>
                <a:lnTo>
                  <a:pt x="19" y="41"/>
                </a:lnTo>
                <a:lnTo>
                  <a:pt x="19" y="40"/>
                </a:lnTo>
                <a:lnTo>
                  <a:pt x="18" y="41"/>
                </a:lnTo>
                <a:lnTo>
                  <a:pt x="17" y="41"/>
                </a:lnTo>
                <a:lnTo>
                  <a:pt x="17" y="42"/>
                </a:lnTo>
                <a:lnTo>
                  <a:pt x="17" y="42"/>
                </a:lnTo>
                <a:lnTo>
                  <a:pt x="17" y="44"/>
                </a:lnTo>
                <a:lnTo>
                  <a:pt x="17" y="45"/>
                </a:lnTo>
                <a:lnTo>
                  <a:pt x="17" y="46"/>
                </a:lnTo>
                <a:lnTo>
                  <a:pt x="17" y="46"/>
                </a:lnTo>
                <a:lnTo>
                  <a:pt x="17" y="48"/>
                </a:lnTo>
                <a:lnTo>
                  <a:pt x="17" y="49"/>
                </a:lnTo>
                <a:lnTo>
                  <a:pt x="17" y="49"/>
                </a:lnTo>
                <a:lnTo>
                  <a:pt x="17" y="50"/>
                </a:lnTo>
                <a:lnTo>
                  <a:pt x="17" y="51"/>
                </a:lnTo>
                <a:lnTo>
                  <a:pt x="17" y="51"/>
                </a:lnTo>
                <a:lnTo>
                  <a:pt x="16" y="51"/>
                </a:lnTo>
                <a:lnTo>
                  <a:pt x="16" y="51"/>
                </a:lnTo>
                <a:lnTo>
                  <a:pt x="16" y="50"/>
                </a:lnTo>
                <a:lnTo>
                  <a:pt x="16" y="49"/>
                </a:lnTo>
                <a:lnTo>
                  <a:pt x="14" y="49"/>
                </a:lnTo>
                <a:lnTo>
                  <a:pt x="14" y="48"/>
                </a:lnTo>
                <a:lnTo>
                  <a:pt x="14" y="46"/>
                </a:lnTo>
                <a:lnTo>
                  <a:pt x="14" y="46"/>
                </a:lnTo>
                <a:lnTo>
                  <a:pt x="14" y="46"/>
                </a:lnTo>
                <a:lnTo>
                  <a:pt x="13" y="46"/>
                </a:lnTo>
                <a:lnTo>
                  <a:pt x="12" y="46"/>
                </a:lnTo>
                <a:lnTo>
                  <a:pt x="12" y="46"/>
                </a:lnTo>
                <a:lnTo>
                  <a:pt x="11" y="46"/>
                </a:lnTo>
                <a:lnTo>
                  <a:pt x="9" y="46"/>
                </a:lnTo>
                <a:lnTo>
                  <a:pt x="9" y="46"/>
                </a:lnTo>
                <a:lnTo>
                  <a:pt x="8" y="46"/>
                </a:lnTo>
                <a:lnTo>
                  <a:pt x="7" y="46"/>
                </a:lnTo>
                <a:lnTo>
                  <a:pt x="6" y="46"/>
                </a:lnTo>
                <a:lnTo>
                  <a:pt x="6" y="46"/>
                </a:lnTo>
                <a:lnTo>
                  <a:pt x="4" y="46"/>
                </a:lnTo>
                <a:lnTo>
                  <a:pt x="4" y="46"/>
                </a:lnTo>
                <a:lnTo>
                  <a:pt x="3" y="48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2" y="46"/>
                </a:lnTo>
                <a:lnTo>
                  <a:pt x="2" y="46"/>
                </a:lnTo>
                <a:lnTo>
                  <a:pt x="0" y="46"/>
                </a:lnTo>
                <a:lnTo>
                  <a:pt x="0" y="45"/>
                </a:lnTo>
                <a:lnTo>
                  <a:pt x="2" y="44"/>
                </a:lnTo>
                <a:lnTo>
                  <a:pt x="2" y="44"/>
                </a:lnTo>
                <a:lnTo>
                  <a:pt x="2" y="42"/>
                </a:lnTo>
                <a:lnTo>
                  <a:pt x="2" y="42"/>
                </a:lnTo>
                <a:lnTo>
                  <a:pt x="3" y="42"/>
                </a:lnTo>
                <a:lnTo>
                  <a:pt x="4" y="42"/>
                </a:ln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39"/>
                </a:lnTo>
                <a:lnTo>
                  <a:pt x="6" y="39"/>
                </a:lnTo>
                <a:lnTo>
                  <a:pt x="6" y="39"/>
                </a:lnTo>
                <a:lnTo>
                  <a:pt x="6" y="40"/>
                </a:lnTo>
                <a:lnTo>
                  <a:pt x="7" y="40"/>
                </a:lnTo>
                <a:lnTo>
                  <a:pt x="8" y="40"/>
                </a:lnTo>
                <a:lnTo>
                  <a:pt x="9" y="39"/>
                </a:lnTo>
                <a:lnTo>
                  <a:pt x="9" y="37"/>
                </a:lnTo>
                <a:lnTo>
                  <a:pt x="9" y="37"/>
                </a:lnTo>
                <a:lnTo>
                  <a:pt x="11" y="37"/>
                </a:lnTo>
                <a:lnTo>
                  <a:pt x="11" y="37"/>
                </a:lnTo>
                <a:lnTo>
                  <a:pt x="12" y="36"/>
                </a:lnTo>
                <a:lnTo>
                  <a:pt x="12" y="36"/>
                </a:lnTo>
                <a:lnTo>
                  <a:pt x="12" y="36"/>
                </a:lnTo>
                <a:lnTo>
                  <a:pt x="12" y="35"/>
                </a:lnTo>
                <a:lnTo>
                  <a:pt x="12" y="35"/>
                </a:lnTo>
                <a:lnTo>
                  <a:pt x="12" y="35"/>
                </a:lnTo>
                <a:lnTo>
                  <a:pt x="11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8" y="35"/>
                </a:lnTo>
                <a:lnTo>
                  <a:pt x="8" y="35"/>
                </a:lnTo>
                <a:lnTo>
                  <a:pt x="7" y="35"/>
                </a:lnTo>
                <a:lnTo>
                  <a:pt x="8" y="34"/>
                </a:lnTo>
                <a:lnTo>
                  <a:pt x="7" y="34"/>
                </a:lnTo>
                <a:lnTo>
                  <a:pt x="7" y="32"/>
                </a:lnTo>
                <a:lnTo>
                  <a:pt x="8" y="32"/>
                </a:lnTo>
                <a:lnTo>
                  <a:pt x="8" y="32"/>
                </a:lnTo>
                <a:lnTo>
                  <a:pt x="9" y="32"/>
                </a:lnTo>
                <a:lnTo>
                  <a:pt x="9" y="32"/>
                </a:lnTo>
                <a:lnTo>
                  <a:pt x="11" y="31"/>
                </a:lnTo>
                <a:lnTo>
                  <a:pt x="12" y="31"/>
                </a:lnTo>
                <a:lnTo>
                  <a:pt x="12" y="31"/>
                </a:lnTo>
                <a:lnTo>
                  <a:pt x="12" y="32"/>
                </a:lnTo>
                <a:lnTo>
                  <a:pt x="13" y="32"/>
                </a:lnTo>
                <a:lnTo>
                  <a:pt x="13" y="32"/>
                </a:lnTo>
                <a:lnTo>
                  <a:pt x="14" y="32"/>
                </a:lnTo>
                <a:lnTo>
                  <a:pt x="14" y="31"/>
                </a:lnTo>
                <a:lnTo>
                  <a:pt x="14" y="31"/>
                </a:lnTo>
                <a:lnTo>
                  <a:pt x="13" y="30"/>
                </a:lnTo>
                <a:lnTo>
                  <a:pt x="12" y="30"/>
                </a:lnTo>
                <a:lnTo>
                  <a:pt x="12" y="29"/>
                </a:lnTo>
                <a:lnTo>
                  <a:pt x="11" y="27"/>
                </a:lnTo>
                <a:lnTo>
                  <a:pt x="11" y="27"/>
                </a:lnTo>
                <a:lnTo>
                  <a:pt x="9" y="27"/>
                </a:lnTo>
                <a:lnTo>
                  <a:pt x="9" y="26"/>
                </a:lnTo>
                <a:lnTo>
                  <a:pt x="9" y="26"/>
                </a:lnTo>
                <a:lnTo>
                  <a:pt x="9" y="25"/>
                </a:lnTo>
                <a:lnTo>
                  <a:pt x="9" y="24"/>
                </a:lnTo>
                <a:lnTo>
                  <a:pt x="9" y="24"/>
                </a:lnTo>
                <a:lnTo>
                  <a:pt x="9" y="24"/>
                </a:lnTo>
                <a:lnTo>
                  <a:pt x="9" y="24"/>
                </a:lnTo>
                <a:lnTo>
                  <a:pt x="9" y="24"/>
                </a:lnTo>
                <a:lnTo>
                  <a:pt x="9" y="24"/>
                </a:lnTo>
                <a:lnTo>
                  <a:pt x="9" y="24"/>
                </a:lnTo>
                <a:lnTo>
                  <a:pt x="11" y="24"/>
                </a:lnTo>
                <a:lnTo>
                  <a:pt x="12" y="24"/>
                </a:lnTo>
                <a:lnTo>
                  <a:pt x="12" y="22"/>
                </a:lnTo>
                <a:lnTo>
                  <a:pt x="12" y="22"/>
                </a:lnTo>
                <a:lnTo>
                  <a:pt x="12" y="21"/>
                </a:lnTo>
                <a:lnTo>
                  <a:pt x="13" y="21"/>
                </a:lnTo>
                <a:lnTo>
                  <a:pt x="13" y="22"/>
                </a:lnTo>
                <a:lnTo>
                  <a:pt x="13" y="22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6" y="21"/>
                </a:lnTo>
                <a:lnTo>
                  <a:pt x="17" y="21"/>
                </a:lnTo>
                <a:lnTo>
                  <a:pt x="17" y="20"/>
                </a:lnTo>
                <a:lnTo>
                  <a:pt x="17" y="20"/>
                </a:lnTo>
                <a:lnTo>
                  <a:pt x="18" y="19"/>
                </a:lnTo>
                <a:lnTo>
                  <a:pt x="18" y="19"/>
                </a:lnTo>
                <a:lnTo>
                  <a:pt x="18" y="19"/>
                </a:lnTo>
                <a:lnTo>
                  <a:pt x="19" y="19"/>
                </a:lnTo>
                <a:lnTo>
                  <a:pt x="19" y="19"/>
                </a:lnTo>
                <a:lnTo>
                  <a:pt x="19" y="17"/>
                </a:lnTo>
                <a:lnTo>
                  <a:pt x="21" y="16"/>
                </a:lnTo>
                <a:lnTo>
                  <a:pt x="21" y="15"/>
                </a:lnTo>
                <a:lnTo>
                  <a:pt x="22" y="15"/>
                </a:lnTo>
                <a:lnTo>
                  <a:pt x="22" y="15"/>
                </a:lnTo>
                <a:lnTo>
                  <a:pt x="22" y="14"/>
                </a:lnTo>
                <a:lnTo>
                  <a:pt x="22" y="14"/>
                </a:lnTo>
                <a:lnTo>
                  <a:pt x="23" y="12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1"/>
                </a:lnTo>
                <a:lnTo>
                  <a:pt x="24" y="11"/>
                </a:lnTo>
                <a:lnTo>
                  <a:pt x="24" y="11"/>
                </a:lnTo>
                <a:lnTo>
                  <a:pt x="26" y="11"/>
                </a:lnTo>
                <a:lnTo>
                  <a:pt x="26" y="11"/>
                </a:lnTo>
                <a:lnTo>
                  <a:pt x="27" y="10"/>
                </a:lnTo>
                <a:lnTo>
                  <a:pt x="27" y="10"/>
                </a:lnTo>
                <a:lnTo>
                  <a:pt x="27" y="8"/>
                </a:lnTo>
                <a:lnTo>
                  <a:pt x="27" y="8"/>
                </a:lnTo>
                <a:lnTo>
                  <a:pt x="27" y="8"/>
                </a:lnTo>
                <a:lnTo>
                  <a:pt x="28" y="7"/>
                </a:lnTo>
                <a:lnTo>
                  <a:pt x="28" y="7"/>
                </a:lnTo>
                <a:lnTo>
                  <a:pt x="28" y="7"/>
                </a:lnTo>
                <a:lnTo>
                  <a:pt x="29" y="7"/>
                </a:lnTo>
                <a:lnTo>
                  <a:pt x="29" y="8"/>
                </a:lnTo>
                <a:lnTo>
                  <a:pt x="29" y="8"/>
                </a:lnTo>
                <a:lnTo>
                  <a:pt x="31" y="8"/>
                </a:lnTo>
                <a:lnTo>
                  <a:pt x="31" y="8"/>
                </a:lnTo>
                <a:lnTo>
                  <a:pt x="31" y="8"/>
                </a:lnTo>
                <a:lnTo>
                  <a:pt x="32" y="8"/>
                </a:lnTo>
                <a:lnTo>
                  <a:pt x="32" y="7"/>
                </a:lnTo>
                <a:lnTo>
                  <a:pt x="32" y="6"/>
                </a:lnTo>
                <a:lnTo>
                  <a:pt x="32" y="6"/>
                </a:lnTo>
                <a:lnTo>
                  <a:pt x="33" y="6"/>
                </a:lnTo>
                <a:lnTo>
                  <a:pt x="33" y="6"/>
                </a:lnTo>
                <a:lnTo>
                  <a:pt x="33" y="6"/>
                </a:lnTo>
                <a:lnTo>
                  <a:pt x="33" y="5"/>
                </a:lnTo>
                <a:lnTo>
                  <a:pt x="35" y="5"/>
                </a:lnTo>
                <a:lnTo>
                  <a:pt x="35" y="5"/>
                </a:lnTo>
                <a:lnTo>
                  <a:pt x="35" y="3"/>
                </a:lnTo>
                <a:lnTo>
                  <a:pt x="36" y="3"/>
                </a:lnTo>
                <a:lnTo>
                  <a:pt x="36" y="3"/>
                </a:lnTo>
                <a:lnTo>
                  <a:pt x="36" y="3"/>
                </a:lnTo>
                <a:lnTo>
                  <a:pt x="36" y="2"/>
                </a:lnTo>
                <a:lnTo>
                  <a:pt x="36" y="2"/>
                </a:lnTo>
                <a:lnTo>
                  <a:pt x="36" y="2"/>
                </a:lnTo>
                <a:lnTo>
                  <a:pt x="36" y="1"/>
                </a:lnTo>
                <a:lnTo>
                  <a:pt x="35" y="1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1"/>
                </a:lnTo>
                <a:lnTo>
                  <a:pt x="37" y="1"/>
                </a:lnTo>
                <a:lnTo>
                  <a:pt x="37" y="2"/>
                </a:lnTo>
                <a:lnTo>
                  <a:pt x="38" y="2"/>
                </a:lnTo>
                <a:lnTo>
                  <a:pt x="38" y="2"/>
                </a:lnTo>
                <a:lnTo>
                  <a:pt x="40" y="3"/>
                </a:lnTo>
                <a:lnTo>
                  <a:pt x="41" y="3"/>
                </a:lnTo>
                <a:lnTo>
                  <a:pt x="41" y="5"/>
                </a:lnTo>
                <a:lnTo>
                  <a:pt x="41" y="5"/>
                </a:lnTo>
                <a:lnTo>
                  <a:pt x="42" y="3"/>
                </a:lnTo>
                <a:lnTo>
                  <a:pt x="43" y="3"/>
                </a:lnTo>
                <a:lnTo>
                  <a:pt x="43" y="3"/>
                </a:lnTo>
                <a:lnTo>
                  <a:pt x="45" y="3"/>
                </a:lnTo>
                <a:lnTo>
                  <a:pt x="46" y="3"/>
                </a:lnTo>
                <a:lnTo>
                  <a:pt x="47" y="3"/>
                </a:lnTo>
                <a:lnTo>
                  <a:pt x="47" y="3"/>
                </a:lnTo>
                <a:lnTo>
                  <a:pt x="48" y="5"/>
                </a:lnTo>
                <a:lnTo>
                  <a:pt x="50" y="5"/>
                </a:lnTo>
                <a:lnTo>
                  <a:pt x="50" y="5"/>
                </a:lnTo>
                <a:lnTo>
                  <a:pt x="50" y="6"/>
                </a:lnTo>
                <a:lnTo>
                  <a:pt x="51" y="6"/>
                </a:lnTo>
                <a:lnTo>
                  <a:pt x="52" y="6"/>
                </a:lnTo>
                <a:lnTo>
                  <a:pt x="52" y="6"/>
                </a:lnTo>
                <a:lnTo>
                  <a:pt x="53" y="6"/>
                </a:lnTo>
                <a:lnTo>
                  <a:pt x="55" y="6"/>
                </a:lnTo>
                <a:lnTo>
                  <a:pt x="55" y="7"/>
                </a:lnTo>
                <a:lnTo>
                  <a:pt x="55" y="8"/>
                </a:lnTo>
                <a:lnTo>
                  <a:pt x="55" y="10"/>
                </a:lnTo>
                <a:lnTo>
                  <a:pt x="53" y="10"/>
                </a:lnTo>
                <a:lnTo>
                  <a:pt x="53" y="11"/>
                </a:lnTo>
                <a:lnTo>
                  <a:pt x="52" y="11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47" name="Freeform 515" hidden="1">
            <a:extLst>
              <a:ext uri="{FF2B5EF4-FFF2-40B4-BE49-F238E27FC236}">
                <a16:creationId xmlns:a16="http://schemas.microsoft.com/office/drawing/2014/main" id="{6F1D2635-8443-45D6-B24A-B078B561D148}"/>
              </a:ext>
            </a:extLst>
          </p:cNvPr>
          <p:cNvSpPr>
            <a:spLocks/>
          </p:cNvSpPr>
          <p:nvPr/>
        </p:nvSpPr>
        <p:spPr bwMode="auto">
          <a:xfrm>
            <a:off x="13477992" y="6019014"/>
            <a:ext cx="954839" cy="1199100"/>
          </a:xfrm>
          <a:custGeom>
            <a:avLst/>
            <a:gdLst>
              <a:gd name="T0" fmla="*/ 65 w 86"/>
              <a:gd name="T1" fmla="*/ 16 h 108"/>
              <a:gd name="T2" fmla="*/ 70 w 86"/>
              <a:gd name="T3" fmla="*/ 19 h 108"/>
              <a:gd name="T4" fmla="*/ 77 w 86"/>
              <a:gd name="T5" fmla="*/ 21 h 108"/>
              <a:gd name="T6" fmla="*/ 82 w 86"/>
              <a:gd name="T7" fmla="*/ 24 h 108"/>
              <a:gd name="T8" fmla="*/ 80 w 86"/>
              <a:gd name="T9" fmla="*/ 29 h 108"/>
              <a:gd name="T10" fmla="*/ 80 w 86"/>
              <a:gd name="T11" fmla="*/ 30 h 108"/>
              <a:gd name="T12" fmla="*/ 84 w 86"/>
              <a:gd name="T13" fmla="*/ 35 h 108"/>
              <a:gd name="T14" fmla="*/ 84 w 86"/>
              <a:gd name="T15" fmla="*/ 40 h 108"/>
              <a:gd name="T16" fmla="*/ 81 w 86"/>
              <a:gd name="T17" fmla="*/ 45 h 108"/>
              <a:gd name="T18" fmla="*/ 77 w 86"/>
              <a:gd name="T19" fmla="*/ 51 h 108"/>
              <a:gd name="T20" fmla="*/ 71 w 86"/>
              <a:gd name="T21" fmla="*/ 54 h 108"/>
              <a:gd name="T22" fmla="*/ 70 w 86"/>
              <a:gd name="T23" fmla="*/ 61 h 108"/>
              <a:gd name="T24" fmla="*/ 76 w 86"/>
              <a:gd name="T25" fmla="*/ 65 h 108"/>
              <a:gd name="T26" fmla="*/ 79 w 86"/>
              <a:gd name="T27" fmla="*/ 66 h 108"/>
              <a:gd name="T28" fmla="*/ 84 w 86"/>
              <a:gd name="T29" fmla="*/ 73 h 108"/>
              <a:gd name="T30" fmla="*/ 82 w 86"/>
              <a:gd name="T31" fmla="*/ 79 h 108"/>
              <a:gd name="T32" fmla="*/ 80 w 86"/>
              <a:gd name="T33" fmla="*/ 87 h 108"/>
              <a:gd name="T34" fmla="*/ 76 w 86"/>
              <a:gd name="T35" fmla="*/ 92 h 108"/>
              <a:gd name="T36" fmla="*/ 70 w 86"/>
              <a:gd name="T37" fmla="*/ 95 h 108"/>
              <a:gd name="T38" fmla="*/ 67 w 86"/>
              <a:gd name="T39" fmla="*/ 97 h 108"/>
              <a:gd name="T40" fmla="*/ 62 w 86"/>
              <a:gd name="T41" fmla="*/ 102 h 108"/>
              <a:gd name="T42" fmla="*/ 62 w 86"/>
              <a:gd name="T43" fmla="*/ 108 h 108"/>
              <a:gd name="T44" fmla="*/ 57 w 86"/>
              <a:gd name="T45" fmla="*/ 104 h 108"/>
              <a:gd name="T46" fmla="*/ 48 w 86"/>
              <a:gd name="T47" fmla="*/ 103 h 108"/>
              <a:gd name="T48" fmla="*/ 43 w 86"/>
              <a:gd name="T49" fmla="*/ 99 h 108"/>
              <a:gd name="T50" fmla="*/ 43 w 86"/>
              <a:gd name="T51" fmla="*/ 93 h 108"/>
              <a:gd name="T52" fmla="*/ 41 w 86"/>
              <a:gd name="T53" fmla="*/ 85 h 108"/>
              <a:gd name="T54" fmla="*/ 33 w 86"/>
              <a:gd name="T55" fmla="*/ 83 h 108"/>
              <a:gd name="T56" fmla="*/ 28 w 86"/>
              <a:gd name="T57" fmla="*/ 83 h 108"/>
              <a:gd name="T58" fmla="*/ 21 w 86"/>
              <a:gd name="T59" fmla="*/ 80 h 108"/>
              <a:gd name="T60" fmla="*/ 13 w 86"/>
              <a:gd name="T61" fmla="*/ 78 h 108"/>
              <a:gd name="T62" fmla="*/ 11 w 86"/>
              <a:gd name="T63" fmla="*/ 75 h 108"/>
              <a:gd name="T64" fmla="*/ 11 w 86"/>
              <a:gd name="T65" fmla="*/ 70 h 108"/>
              <a:gd name="T66" fmla="*/ 9 w 86"/>
              <a:gd name="T67" fmla="*/ 70 h 108"/>
              <a:gd name="T68" fmla="*/ 8 w 86"/>
              <a:gd name="T69" fmla="*/ 66 h 108"/>
              <a:gd name="T70" fmla="*/ 3 w 86"/>
              <a:gd name="T71" fmla="*/ 64 h 108"/>
              <a:gd name="T72" fmla="*/ 0 w 86"/>
              <a:gd name="T73" fmla="*/ 60 h 108"/>
              <a:gd name="T74" fmla="*/ 4 w 86"/>
              <a:gd name="T75" fmla="*/ 56 h 108"/>
              <a:gd name="T76" fmla="*/ 8 w 86"/>
              <a:gd name="T77" fmla="*/ 48 h 108"/>
              <a:gd name="T78" fmla="*/ 24 w 86"/>
              <a:gd name="T79" fmla="*/ 45 h 108"/>
              <a:gd name="T80" fmla="*/ 29 w 86"/>
              <a:gd name="T81" fmla="*/ 44 h 108"/>
              <a:gd name="T82" fmla="*/ 37 w 86"/>
              <a:gd name="T83" fmla="*/ 35 h 108"/>
              <a:gd name="T84" fmla="*/ 37 w 86"/>
              <a:gd name="T85" fmla="*/ 26 h 108"/>
              <a:gd name="T86" fmla="*/ 32 w 86"/>
              <a:gd name="T87" fmla="*/ 29 h 108"/>
              <a:gd name="T88" fmla="*/ 17 w 86"/>
              <a:gd name="T89" fmla="*/ 26 h 108"/>
              <a:gd name="T90" fmla="*/ 11 w 86"/>
              <a:gd name="T91" fmla="*/ 16 h 108"/>
              <a:gd name="T92" fmla="*/ 13 w 86"/>
              <a:gd name="T93" fmla="*/ 14 h 108"/>
              <a:gd name="T94" fmla="*/ 18 w 86"/>
              <a:gd name="T95" fmla="*/ 14 h 108"/>
              <a:gd name="T96" fmla="*/ 22 w 86"/>
              <a:gd name="T97" fmla="*/ 14 h 108"/>
              <a:gd name="T98" fmla="*/ 19 w 86"/>
              <a:gd name="T99" fmla="*/ 7 h 108"/>
              <a:gd name="T100" fmla="*/ 23 w 86"/>
              <a:gd name="T101" fmla="*/ 6 h 108"/>
              <a:gd name="T102" fmla="*/ 24 w 86"/>
              <a:gd name="T103" fmla="*/ 1 h 108"/>
              <a:gd name="T104" fmla="*/ 29 w 86"/>
              <a:gd name="T105" fmla="*/ 2 h 108"/>
              <a:gd name="T106" fmla="*/ 36 w 86"/>
              <a:gd name="T107" fmla="*/ 5 h 108"/>
              <a:gd name="T108" fmla="*/ 41 w 86"/>
              <a:gd name="T109" fmla="*/ 0 h 108"/>
              <a:gd name="T110" fmla="*/ 48 w 86"/>
              <a:gd name="T111" fmla="*/ 0 h 108"/>
              <a:gd name="T112" fmla="*/ 51 w 86"/>
              <a:gd name="T113" fmla="*/ 5 h 108"/>
              <a:gd name="T114" fmla="*/ 56 w 86"/>
              <a:gd name="T115" fmla="*/ 7 h 108"/>
              <a:gd name="T116" fmla="*/ 61 w 86"/>
              <a:gd name="T117" fmla="*/ 11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6" h="108">
                <a:moveTo>
                  <a:pt x="61" y="12"/>
                </a:moveTo>
                <a:lnTo>
                  <a:pt x="62" y="12"/>
                </a:lnTo>
                <a:lnTo>
                  <a:pt x="62" y="14"/>
                </a:lnTo>
                <a:lnTo>
                  <a:pt x="62" y="14"/>
                </a:lnTo>
                <a:lnTo>
                  <a:pt x="62" y="15"/>
                </a:lnTo>
                <a:lnTo>
                  <a:pt x="63" y="15"/>
                </a:lnTo>
                <a:lnTo>
                  <a:pt x="63" y="15"/>
                </a:lnTo>
                <a:lnTo>
                  <a:pt x="65" y="16"/>
                </a:lnTo>
                <a:lnTo>
                  <a:pt x="65" y="16"/>
                </a:lnTo>
                <a:lnTo>
                  <a:pt x="65" y="16"/>
                </a:lnTo>
                <a:lnTo>
                  <a:pt x="65" y="17"/>
                </a:lnTo>
                <a:lnTo>
                  <a:pt x="66" y="17"/>
                </a:lnTo>
                <a:lnTo>
                  <a:pt x="66" y="17"/>
                </a:lnTo>
                <a:lnTo>
                  <a:pt x="66" y="19"/>
                </a:lnTo>
                <a:lnTo>
                  <a:pt x="67" y="19"/>
                </a:lnTo>
                <a:lnTo>
                  <a:pt x="67" y="20"/>
                </a:lnTo>
                <a:lnTo>
                  <a:pt x="67" y="20"/>
                </a:lnTo>
                <a:lnTo>
                  <a:pt x="68" y="20"/>
                </a:lnTo>
                <a:lnTo>
                  <a:pt x="70" y="19"/>
                </a:lnTo>
                <a:lnTo>
                  <a:pt x="70" y="19"/>
                </a:lnTo>
                <a:lnTo>
                  <a:pt x="71" y="19"/>
                </a:lnTo>
                <a:lnTo>
                  <a:pt x="74" y="19"/>
                </a:lnTo>
                <a:lnTo>
                  <a:pt x="74" y="19"/>
                </a:lnTo>
                <a:lnTo>
                  <a:pt x="75" y="19"/>
                </a:lnTo>
                <a:lnTo>
                  <a:pt x="75" y="19"/>
                </a:lnTo>
                <a:lnTo>
                  <a:pt x="76" y="19"/>
                </a:lnTo>
                <a:lnTo>
                  <a:pt x="76" y="19"/>
                </a:lnTo>
                <a:lnTo>
                  <a:pt x="77" y="20"/>
                </a:lnTo>
                <a:lnTo>
                  <a:pt x="77" y="21"/>
                </a:lnTo>
                <a:lnTo>
                  <a:pt x="77" y="21"/>
                </a:lnTo>
                <a:lnTo>
                  <a:pt x="79" y="21"/>
                </a:lnTo>
                <a:lnTo>
                  <a:pt x="79" y="21"/>
                </a:lnTo>
                <a:lnTo>
                  <a:pt x="80" y="21"/>
                </a:lnTo>
                <a:lnTo>
                  <a:pt x="81" y="21"/>
                </a:lnTo>
                <a:lnTo>
                  <a:pt x="81" y="21"/>
                </a:lnTo>
                <a:lnTo>
                  <a:pt x="82" y="21"/>
                </a:lnTo>
                <a:lnTo>
                  <a:pt x="82" y="22"/>
                </a:lnTo>
                <a:lnTo>
                  <a:pt x="84" y="24"/>
                </a:lnTo>
                <a:lnTo>
                  <a:pt x="84" y="24"/>
                </a:lnTo>
                <a:lnTo>
                  <a:pt x="82" y="24"/>
                </a:lnTo>
                <a:lnTo>
                  <a:pt x="81" y="24"/>
                </a:lnTo>
                <a:lnTo>
                  <a:pt x="81" y="24"/>
                </a:lnTo>
                <a:lnTo>
                  <a:pt x="80" y="24"/>
                </a:lnTo>
                <a:lnTo>
                  <a:pt x="79" y="24"/>
                </a:lnTo>
                <a:lnTo>
                  <a:pt x="79" y="25"/>
                </a:lnTo>
                <a:lnTo>
                  <a:pt x="79" y="26"/>
                </a:lnTo>
                <a:lnTo>
                  <a:pt x="80" y="26"/>
                </a:lnTo>
                <a:lnTo>
                  <a:pt x="80" y="27"/>
                </a:lnTo>
                <a:lnTo>
                  <a:pt x="80" y="29"/>
                </a:lnTo>
                <a:lnTo>
                  <a:pt x="80" y="29"/>
                </a:lnTo>
                <a:lnTo>
                  <a:pt x="79" y="29"/>
                </a:lnTo>
                <a:lnTo>
                  <a:pt x="79" y="29"/>
                </a:lnTo>
                <a:lnTo>
                  <a:pt x="79" y="30"/>
                </a:lnTo>
                <a:lnTo>
                  <a:pt x="79" y="31"/>
                </a:lnTo>
                <a:lnTo>
                  <a:pt x="79" y="32"/>
                </a:lnTo>
                <a:lnTo>
                  <a:pt x="79" y="32"/>
                </a:lnTo>
                <a:lnTo>
                  <a:pt x="79" y="32"/>
                </a:lnTo>
                <a:lnTo>
                  <a:pt x="80" y="32"/>
                </a:lnTo>
                <a:lnTo>
                  <a:pt x="80" y="32"/>
                </a:lnTo>
                <a:lnTo>
                  <a:pt x="80" y="30"/>
                </a:lnTo>
                <a:lnTo>
                  <a:pt x="80" y="29"/>
                </a:lnTo>
                <a:lnTo>
                  <a:pt x="81" y="29"/>
                </a:lnTo>
                <a:lnTo>
                  <a:pt x="81" y="30"/>
                </a:lnTo>
                <a:lnTo>
                  <a:pt x="81" y="31"/>
                </a:lnTo>
                <a:lnTo>
                  <a:pt x="81" y="32"/>
                </a:lnTo>
                <a:lnTo>
                  <a:pt x="81" y="32"/>
                </a:lnTo>
                <a:lnTo>
                  <a:pt x="82" y="32"/>
                </a:lnTo>
                <a:lnTo>
                  <a:pt x="82" y="32"/>
                </a:lnTo>
                <a:lnTo>
                  <a:pt x="84" y="34"/>
                </a:lnTo>
                <a:lnTo>
                  <a:pt x="84" y="35"/>
                </a:lnTo>
                <a:lnTo>
                  <a:pt x="84" y="35"/>
                </a:lnTo>
                <a:lnTo>
                  <a:pt x="85" y="35"/>
                </a:lnTo>
                <a:lnTo>
                  <a:pt x="85" y="35"/>
                </a:lnTo>
                <a:lnTo>
                  <a:pt x="85" y="35"/>
                </a:lnTo>
                <a:lnTo>
                  <a:pt x="86" y="36"/>
                </a:lnTo>
                <a:lnTo>
                  <a:pt x="86" y="38"/>
                </a:lnTo>
                <a:lnTo>
                  <a:pt x="85" y="38"/>
                </a:lnTo>
                <a:lnTo>
                  <a:pt x="85" y="38"/>
                </a:lnTo>
                <a:lnTo>
                  <a:pt x="84" y="39"/>
                </a:lnTo>
                <a:lnTo>
                  <a:pt x="84" y="40"/>
                </a:lnTo>
                <a:lnTo>
                  <a:pt x="84" y="40"/>
                </a:lnTo>
                <a:lnTo>
                  <a:pt x="82" y="40"/>
                </a:lnTo>
                <a:lnTo>
                  <a:pt x="82" y="40"/>
                </a:lnTo>
                <a:lnTo>
                  <a:pt x="82" y="41"/>
                </a:lnTo>
                <a:lnTo>
                  <a:pt x="82" y="43"/>
                </a:lnTo>
                <a:lnTo>
                  <a:pt x="81" y="43"/>
                </a:lnTo>
                <a:lnTo>
                  <a:pt x="81" y="43"/>
                </a:lnTo>
                <a:lnTo>
                  <a:pt x="82" y="44"/>
                </a:lnTo>
                <a:lnTo>
                  <a:pt x="82" y="45"/>
                </a:lnTo>
                <a:lnTo>
                  <a:pt x="81" y="45"/>
                </a:lnTo>
                <a:lnTo>
                  <a:pt x="81" y="46"/>
                </a:lnTo>
                <a:lnTo>
                  <a:pt x="81" y="48"/>
                </a:lnTo>
                <a:lnTo>
                  <a:pt x="81" y="48"/>
                </a:lnTo>
                <a:lnTo>
                  <a:pt x="80" y="48"/>
                </a:lnTo>
                <a:lnTo>
                  <a:pt x="80" y="49"/>
                </a:lnTo>
                <a:lnTo>
                  <a:pt x="80" y="50"/>
                </a:lnTo>
                <a:lnTo>
                  <a:pt x="80" y="51"/>
                </a:lnTo>
                <a:lnTo>
                  <a:pt x="79" y="51"/>
                </a:lnTo>
                <a:lnTo>
                  <a:pt x="79" y="51"/>
                </a:lnTo>
                <a:lnTo>
                  <a:pt x="77" y="51"/>
                </a:lnTo>
                <a:lnTo>
                  <a:pt x="76" y="51"/>
                </a:lnTo>
                <a:lnTo>
                  <a:pt x="76" y="51"/>
                </a:lnTo>
                <a:lnTo>
                  <a:pt x="76" y="51"/>
                </a:lnTo>
                <a:lnTo>
                  <a:pt x="76" y="53"/>
                </a:lnTo>
                <a:lnTo>
                  <a:pt x="75" y="54"/>
                </a:lnTo>
                <a:lnTo>
                  <a:pt x="74" y="54"/>
                </a:lnTo>
                <a:lnTo>
                  <a:pt x="74" y="54"/>
                </a:lnTo>
                <a:lnTo>
                  <a:pt x="72" y="54"/>
                </a:lnTo>
                <a:lnTo>
                  <a:pt x="72" y="54"/>
                </a:lnTo>
                <a:lnTo>
                  <a:pt x="71" y="54"/>
                </a:lnTo>
                <a:lnTo>
                  <a:pt x="71" y="54"/>
                </a:lnTo>
                <a:lnTo>
                  <a:pt x="71" y="55"/>
                </a:lnTo>
                <a:lnTo>
                  <a:pt x="70" y="56"/>
                </a:lnTo>
                <a:lnTo>
                  <a:pt x="70" y="56"/>
                </a:lnTo>
                <a:lnTo>
                  <a:pt x="70" y="58"/>
                </a:lnTo>
                <a:lnTo>
                  <a:pt x="70" y="59"/>
                </a:lnTo>
                <a:lnTo>
                  <a:pt x="68" y="59"/>
                </a:lnTo>
                <a:lnTo>
                  <a:pt x="68" y="59"/>
                </a:lnTo>
                <a:lnTo>
                  <a:pt x="70" y="60"/>
                </a:lnTo>
                <a:lnTo>
                  <a:pt x="70" y="61"/>
                </a:lnTo>
                <a:lnTo>
                  <a:pt x="70" y="61"/>
                </a:lnTo>
                <a:lnTo>
                  <a:pt x="70" y="61"/>
                </a:lnTo>
                <a:lnTo>
                  <a:pt x="70" y="63"/>
                </a:lnTo>
                <a:lnTo>
                  <a:pt x="71" y="64"/>
                </a:lnTo>
                <a:lnTo>
                  <a:pt x="72" y="64"/>
                </a:lnTo>
                <a:lnTo>
                  <a:pt x="74" y="64"/>
                </a:lnTo>
                <a:lnTo>
                  <a:pt x="74" y="64"/>
                </a:lnTo>
                <a:lnTo>
                  <a:pt x="75" y="64"/>
                </a:lnTo>
                <a:lnTo>
                  <a:pt x="75" y="64"/>
                </a:lnTo>
                <a:lnTo>
                  <a:pt x="76" y="65"/>
                </a:lnTo>
                <a:lnTo>
                  <a:pt x="76" y="66"/>
                </a:lnTo>
                <a:lnTo>
                  <a:pt x="76" y="66"/>
                </a:lnTo>
                <a:lnTo>
                  <a:pt x="76" y="65"/>
                </a:lnTo>
                <a:lnTo>
                  <a:pt x="77" y="64"/>
                </a:lnTo>
                <a:lnTo>
                  <a:pt x="77" y="64"/>
                </a:lnTo>
                <a:lnTo>
                  <a:pt x="79" y="64"/>
                </a:lnTo>
                <a:lnTo>
                  <a:pt x="79" y="64"/>
                </a:lnTo>
                <a:lnTo>
                  <a:pt x="79" y="65"/>
                </a:lnTo>
                <a:lnTo>
                  <a:pt x="79" y="66"/>
                </a:lnTo>
                <a:lnTo>
                  <a:pt x="79" y="66"/>
                </a:lnTo>
                <a:lnTo>
                  <a:pt x="80" y="66"/>
                </a:lnTo>
                <a:lnTo>
                  <a:pt x="81" y="66"/>
                </a:lnTo>
                <a:lnTo>
                  <a:pt x="81" y="68"/>
                </a:lnTo>
                <a:lnTo>
                  <a:pt x="81" y="69"/>
                </a:lnTo>
                <a:lnTo>
                  <a:pt x="81" y="69"/>
                </a:lnTo>
                <a:lnTo>
                  <a:pt x="81" y="70"/>
                </a:lnTo>
                <a:lnTo>
                  <a:pt x="82" y="70"/>
                </a:lnTo>
                <a:lnTo>
                  <a:pt x="82" y="72"/>
                </a:lnTo>
                <a:lnTo>
                  <a:pt x="84" y="73"/>
                </a:lnTo>
                <a:lnTo>
                  <a:pt x="84" y="73"/>
                </a:lnTo>
                <a:lnTo>
                  <a:pt x="84" y="74"/>
                </a:lnTo>
                <a:lnTo>
                  <a:pt x="85" y="74"/>
                </a:lnTo>
                <a:lnTo>
                  <a:pt x="85" y="74"/>
                </a:lnTo>
                <a:lnTo>
                  <a:pt x="85" y="75"/>
                </a:lnTo>
                <a:lnTo>
                  <a:pt x="85" y="75"/>
                </a:lnTo>
                <a:lnTo>
                  <a:pt x="85" y="77"/>
                </a:lnTo>
                <a:lnTo>
                  <a:pt x="84" y="77"/>
                </a:lnTo>
                <a:lnTo>
                  <a:pt x="84" y="78"/>
                </a:lnTo>
                <a:lnTo>
                  <a:pt x="84" y="78"/>
                </a:lnTo>
                <a:lnTo>
                  <a:pt x="82" y="79"/>
                </a:lnTo>
                <a:lnTo>
                  <a:pt x="82" y="80"/>
                </a:lnTo>
                <a:lnTo>
                  <a:pt x="82" y="80"/>
                </a:lnTo>
                <a:lnTo>
                  <a:pt x="82" y="82"/>
                </a:lnTo>
                <a:lnTo>
                  <a:pt x="81" y="82"/>
                </a:lnTo>
                <a:lnTo>
                  <a:pt x="81" y="83"/>
                </a:lnTo>
                <a:lnTo>
                  <a:pt x="81" y="83"/>
                </a:lnTo>
                <a:lnTo>
                  <a:pt x="81" y="84"/>
                </a:lnTo>
                <a:lnTo>
                  <a:pt x="81" y="85"/>
                </a:lnTo>
                <a:lnTo>
                  <a:pt x="81" y="85"/>
                </a:lnTo>
                <a:lnTo>
                  <a:pt x="80" y="87"/>
                </a:lnTo>
                <a:lnTo>
                  <a:pt x="79" y="87"/>
                </a:lnTo>
                <a:lnTo>
                  <a:pt x="79" y="87"/>
                </a:lnTo>
                <a:lnTo>
                  <a:pt x="79" y="88"/>
                </a:lnTo>
                <a:lnTo>
                  <a:pt x="79" y="89"/>
                </a:lnTo>
                <a:lnTo>
                  <a:pt x="79" y="89"/>
                </a:lnTo>
                <a:lnTo>
                  <a:pt x="77" y="89"/>
                </a:lnTo>
                <a:lnTo>
                  <a:pt x="76" y="89"/>
                </a:lnTo>
                <a:lnTo>
                  <a:pt x="76" y="90"/>
                </a:lnTo>
                <a:lnTo>
                  <a:pt x="76" y="92"/>
                </a:lnTo>
                <a:lnTo>
                  <a:pt x="76" y="92"/>
                </a:lnTo>
                <a:lnTo>
                  <a:pt x="75" y="92"/>
                </a:lnTo>
                <a:lnTo>
                  <a:pt x="74" y="92"/>
                </a:lnTo>
                <a:lnTo>
                  <a:pt x="74" y="92"/>
                </a:lnTo>
                <a:lnTo>
                  <a:pt x="72" y="92"/>
                </a:lnTo>
                <a:lnTo>
                  <a:pt x="72" y="93"/>
                </a:lnTo>
                <a:lnTo>
                  <a:pt x="72" y="94"/>
                </a:lnTo>
                <a:lnTo>
                  <a:pt x="72" y="94"/>
                </a:lnTo>
                <a:lnTo>
                  <a:pt x="71" y="95"/>
                </a:lnTo>
                <a:lnTo>
                  <a:pt x="70" y="94"/>
                </a:lnTo>
                <a:lnTo>
                  <a:pt x="70" y="95"/>
                </a:lnTo>
                <a:lnTo>
                  <a:pt x="70" y="97"/>
                </a:lnTo>
                <a:lnTo>
                  <a:pt x="70" y="97"/>
                </a:lnTo>
                <a:lnTo>
                  <a:pt x="68" y="98"/>
                </a:lnTo>
                <a:lnTo>
                  <a:pt x="68" y="97"/>
                </a:lnTo>
                <a:lnTo>
                  <a:pt x="68" y="97"/>
                </a:lnTo>
                <a:lnTo>
                  <a:pt x="68" y="95"/>
                </a:lnTo>
                <a:lnTo>
                  <a:pt x="67" y="94"/>
                </a:lnTo>
                <a:lnTo>
                  <a:pt x="67" y="95"/>
                </a:lnTo>
                <a:lnTo>
                  <a:pt x="67" y="97"/>
                </a:lnTo>
                <a:lnTo>
                  <a:pt x="67" y="97"/>
                </a:lnTo>
                <a:lnTo>
                  <a:pt x="66" y="98"/>
                </a:lnTo>
                <a:lnTo>
                  <a:pt x="65" y="98"/>
                </a:lnTo>
                <a:lnTo>
                  <a:pt x="65" y="98"/>
                </a:lnTo>
                <a:lnTo>
                  <a:pt x="63" y="98"/>
                </a:lnTo>
                <a:lnTo>
                  <a:pt x="63" y="98"/>
                </a:lnTo>
                <a:lnTo>
                  <a:pt x="63" y="99"/>
                </a:lnTo>
                <a:lnTo>
                  <a:pt x="63" y="99"/>
                </a:lnTo>
                <a:lnTo>
                  <a:pt x="62" y="101"/>
                </a:lnTo>
                <a:lnTo>
                  <a:pt x="62" y="101"/>
                </a:lnTo>
                <a:lnTo>
                  <a:pt x="62" y="102"/>
                </a:lnTo>
                <a:lnTo>
                  <a:pt x="62" y="103"/>
                </a:lnTo>
                <a:lnTo>
                  <a:pt x="62" y="103"/>
                </a:lnTo>
                <a:lnTo>
                  <a:pt x="61" y="103"/>
                </a:lnTo>
                <a:lnTo>
                  <a:pt x="61" y="103"/>
                </a:lnTo>
                <a:lnTo>
                  <a:pt x="61" y="104"/>
                </a:lnTo>
                <a:lnTo>
                  <a:pt x="61" y="104"/>
                </a:lnTo>
                <a:lnTo>
                  <a:pt x="62" y="106"/>
                </a:lnTo>
                <a:lnTo>
                  <a:pt x="62" y="106"/>
                </a:lnTo>
                <a:lnTo>
                  <a:pt x="62" y="107"/>
                </a:lnTo>
                <a:lnTo>
                  <a:pt x="62" y="108"/>
                </a:lnTo>
                <a:lnTo>
                  <a:pt x="62" y="108"/>
                </a:lnTo>
                <a:lnTo>
                  <a:pt x="62" y="108"/>
                </a:lnTo>
                <a:lnTo>
                  <a:pt x="61" y="108"/>
                </a:lnTo>
                <a:lnTo>
                  <a:pt x="60" y="108"/>
                </a:lnTo>
                <a:lnTo>
                  <a:pt x="60" y="108"/>
                </a:lnTo>
                <a:lnTo>
                  <a:pt x="60" y="107"/>
                </a:lnTo>
                <a:lnTo>
                  <a:pt x="58" y="106"/>
                </a:lnTo>
                <a:lnTo>
                  <a:pt x="57" y="104"/>
                </a:lnTo>
                <a:lnTo>
                  <a:pt x="57" y="104"/>
                </a:lnTo>
                <a:lnTo>
                  <a:pt x="57" y="104"/>
                </a:lnTo>
                <a:lnTo>
                  <a:pt x="56" y="104"/>
                </a:lnTo>
                <a:lnTo>
                  <a:pt x="55" y="103"/>
                </a:lnTo>
                <a:lnTo>
                  <a:pt x="55" y="103"/>
                </a:lnTo>
                <a:lnTo>
                  <a:pt x="53" y="103"/>
                </a:lnTo>
                <a:lnTo>
                  <a:pt x="52" y="103"/>
                </a:lnTo>
                <a:lnTo>
                  <a:pt x="51" y="103"/>
                </a:lnTo>
                <a:lnTo>
                  <a:pt x="51" y="103"/>
                </a:lnTo>
                <a:lnTo>
                  <a:pt x="50" y="103"/>
                </a:lnTo>
                <a:lnTo>
                  <a:pt x="48" y="103"/>
                </a:lnTo>
                <a:lnTo>
                  <a:pt x="48" y="103"/>
                </a:lnTo>
                <a:lnTo>
                  <a:pt x="47" y="104"/>
                </a:lnTo>
                <a:lnTo>
                  <a:pt x="47" y="103"/>
                </a:lnTo>
                <a:lnTo>
                  <a:pt x="46" y="102"/>
                </a:lnTo>
                <a:lnTo>
                  <a:pt x="46" y="102"/>
                </a:lnTo>
                <a:lnTo>
                  <a:pt x="46" y="101"/>
                </a:lnTo>
                <a:lnTo>
                  <a:pt x="46" y="101"/>
                </a:lnTo>
                <a:lnTo>
                  <a:pt x="45" y="101"/>
                </a:lnTo>
                <a:lnTo>
                  <a:pt x="43" y="99"/>
                </a:lnTo>
                <a:lnTo>
                  <a:pt x="43" y="99"/>
                </a:lnTo>
                <a:lnTo>
                  <a:pt x="43" y="99"/>
                </a:lnTo>
                <a:lnTo>
                  <a:pt x="43" y="98"/>
                </a:lnTo>
                <a:lnTo>
                  <a:pt x="41" y="99"/>
                </a:lnTo>
                <a:lnTo>
                  <a:pt x="41" y="98"/>
                </a:lnTo>
                <a:lnTo>
                  <a:pt x="42" y="97"/>
                </a:lnTo>
                <a:lnTo>
                  <a:pt x="42" y="97"/>
                </a:lnTo>
                <a:lnTo>
                  <a:pt x="42" y="97"/>
                </a:lnTo>
                <a:lnTo>
                  <a:pt x="42" y="95"/>
                </a:lnTo>
                <a:lnTo>
                  <a:pt x="43" y="94"/>
                </a:lnTo>
                <a:lnTo>
                  <a:pt x="43" y="94"/>
                </a:lnTo>
                <a:lnTo>
                  <a:pt x="43" y="93"/>
                </a:lnTo>
                <a:lnTo>
                  <a:pt x="43" y="92"/>
                </a:lnTo>
                <a:lnTo>
                  <a:pt x="42" y="92"/>
                </a:lnTo>
                <a:lnTo>
                  <a:pt x="42" y="92"/>
                </a:lnTo>
                <a:lnTo>
                  <a:pt x="41" y="90"/>
                </a:lnTo>
                <a:lnTo>
                  <a:pt x="41" y="89"/>
                </a:lnTo>
                <a:lnTo>
                  <a:pt x="41" y="89"/>
                </a:lnTo>
                <a:lnTo>
                  <a:pt x="41" y="88"/>
                </a:lnTo>
                <a:lnTo>
                  <a:pt x="41" y="88"/>
                </a:lnTo>
                <a:lnTo>
                  <a:pt x="41" y="87"/>
                </a:lnTo>
                <a:lnTo>
                  <a:pt x="41" y="85"/>
                </a:lnTo>
                <a:lnTo>
                  <a:pt x="39" y="85"/>
                </a:lnTo>
                <a:lnTo>
                  <a:pt x="38" y="85"/>
                </a:lnTo>
                <a:lnTo>
                  <a:pt x="38" y="85"/>
                </a:lnTo>
                <a:lnTo>
                  <a:pt x="37" y="85"/>
                </a:lnTo>
                <a:lnTo>
                  <a:pt x="36" y="85"/>
                </a:lnTo>
                <a:lnTo>
                  <a:pt x="36" y="85"/>
                </a:lnTo>
                <a:lnTo>
                  <a:pt x="36" y="85"/>
                </a:lnTo>
                <a:lnTo>
                  <a:pt x="36" y="84"/>
                </a:lnTo>
                <a:lnTo>
                  <a:pt x="34" y="83"/>
                </a:lnTo>
                <a:lnTo>
                  <a:pt x="33" y="83"/>
                </a:lnTo>
                <a:lnTo>
                  <a:pt x="32" y="83"/>
                </a:lnTo>
                <a:lnTo>
                  <a:pt x="32" y="83"/>
                </a:lnTo>
                <a:lnTo>
                  <a:pt x="31" y="83"/>
                </a:lnTo>
                <a:lnTo>
                  <a:pt x="31" y="84"/>
                </a:lnTo>
                <a:lnTo>
                  <a:pt x="29" y="85"/>
                </a:lnTo>
                <a:lnTo>
                  <a:pt x="29" y="85"/>
                </a:lnTo>
                <a:lnTo>
                  <a:pt x="29" y="85"/>
                </a:lnTo>
                <a:lnTo>
                  <a:pt x="29" y="85"/>
                </a:lnTo>
                <a:lnTo>
                  <a:pt x="28" y="84"/>
                </a:lnTo>
                <a:lnTo>
                  <a:pt x="28" y="83"/>
                </a:lnTo>
                <a:lnTo>
                  <a:pt x="27" y="83"/>
                </a:lnTo>
                <a:lnTo>
                  <a:pt x="27" y="82"/>
                </a:lnTo>
                <a:lnTo>
                  <a:pt x="27" y="82"/>
                </a:lnTo>
                <a:lnTo>
                  <a:pt x="26" y="80"/>
                </a:lnTo>
                <a:lnTo>
                  <a:pt x="24" y="80"/>
                </a:lnTo>
                <a:lnTo>
                  <a:pt x="24" y="80"/>
                </a:lnTo>
                <a:lnTo>
                  <a:pt x="23" y="80"/>
                </a:lnTo>
                <a:lnTo>
                  <a:pt x="22" y="80"/>
                </a:lnTo>
                <a:lnTo>
                  <a:pt x="22" y="80"/>
                </a:lnTo>
                <a:lnTo>
                  <a:pt x="21" y="80"/>
                </a:lnTo>
                <a:lnTo>
                  <a:pt x="19" y="80"/>
                </a:lnTo>
                <a:lnTo>
                  <a:pt x="19" y="80"/>
                </a:lnTo>
                <a:lnTo>
                  <a:pt x="18" y="80"/>
                </a:lnTo>
                <a:lnTo>
                  <a:pt x="18" y="80"/>
                </a:lnTo>
                <a:lnTo>
                  <a:pt x="17" y="79"/>
                </a:lnTo>
                <a:lnTo>
                  <a:pt x="17" y="78"/>
                </a:lnTo>
                <a:lnTo>
                  <a:pt x="17" y="78"/>
                </a:lnTo>
                <a:lnTo>
                  <a:pt x="16" y="78"/>
                </a:lnTo>
                <a:lnTo>
                  <a:pt x="14" y="78"/>
                </a:lnTo>
                <a:lnTo>
                  <a:pt x="13" y="78"/>
                </a:lnTo>
                <a:lnTo>
                  <a:pt x="13" y="78"/>
                </a:lnTo>
                <a:lnTo>
                  <a:pt x="12" y="78"/>
                </a:lnTo>
                <a:lnTo>
                  <a:pt x="11" y="78"/>
                </a:lnTo>
                <a:lnTo>
                  <a:pt x="11" y="78"/>
                </a:lnTo>
                <a:lnTo>
                  <a:pt x="9" y="78"/>
                </a:lnTo>
                <a:lnTo>
                  <a:pt x="9" y="78"/>
                </a:lnTo>
                <a:lnTo>
                  <a:pt x="8" y="77"/>
                </a:lnTo>
                <a:lnTo>
                  <a:pt x="8" y="77"/>
                </a:lnTo>
                <a:lnTo>
                  <a:pt x="9" y="75"/>
                </a:lnTo>
                <a:lnTo>
                  <a:pt x="11" y="75"/>
                </a:lnTo>
                <a:lnTo>
                  <a:pt x="11" y="75"/>
                </a:lnTo>
                <a:lnTo>
                  <a:pt x="12" y="75"/>
                </a:lnTo>
                <a:lnTo>
                  <a:pt x="13" y="75"/>
                </a:lnTo>
                <a:lnTo>
                  <a:pt x="13" y="75"/>
                </a:lnTo>
                <a:lnTo>
                  <a:pt x="13" y="74"/>
                </a:lnTo>
                <a:lnTo>
                  <a:pt x="13" y="73"/>
                </a:lnTo>
                <a:lnTo>
                  <a:pt x="12" y="73"/>
                </a:lnTo>
                <a:lnTo>
                  <a:pt x="12" y="73"/>
                </a:lnTo>
                <a:lnTo>
                  <a:pt x="12" y="72"/>
                </a:lnTo>
                <a:lnTo>
                  <a:pt x="11" y="70"/>
                </a:lnTo>
                <a:lnTo>
                  <a:pt x="11" y="72"/>
                </a:lnTo>
                <a:lnTo>
                  <a:pt x="11" y="73"/>
                </a:lnTo>
                <a:lnTo>
                  <a:pt x="11" y="73"/>
                </a:lnTo>
                <a:lnTo>
                  <a:pt x="11" y="73"/>
                </a:lnTo>
                <a:lnTo>
                  <a:pt x="9" y="73"/>
                </a:lnTo>
                <a:lnTo>
                  <a:pt x="8" y="73"/>
                </a:lnTo>
                <a:lnTo>
                  <a:pt x="8" y="73"/>
                </a:lnTo>
                <a:lnTo>
                  <a:pt x="8" y="72"/>
                </a:lnTo>
                <a:lnTo>
                  <a:pt x="8" y="70"/>
                </a:lnTo>
                <a:lnTo>
                  <a:pt x="9" y="70"/>
                </a:lnTo>
                <a:lnTo>
                  <a:pt x="11" y="70"/>
                </a:lnTo>
                <a:lnTo>
                  <a:pt x="11" y="70"/>
                </a:lnTo>
                <a:lnTo>
                  <a:pt x="11" y="70"/>
                </a:lnTo>
                <a:lnTo>
                  <a:pt x="11" y="69"/>
                </a:lnTo>
                <a:lnTo>
                  <a:pt x="11" y="68"/>
                </a:lnTo>
                <a:lnTo>
                  <a:pt x="11" y="68"/>
                </a:lnTo>
                <a:lnTo>
                  <a:pt x="9" y="68"/>
                </a:lnTo>
                <a:lnTo>
                  <a:pt x="8" y="68"/>
                </a:lnTo>
                <a:lnTo>
                  <a:pt x="8" y="66"/>
                </a:lnTo>
                <a:lnTo>
                  <a:pt x="8" y="66"/>
                </a:lnTo>
                <a:lnTo>
                  <a:pt x="8" y="65"/>
                </a:lnTo>
                <a:lnTo>
                  <a:pt x="8" y="64"/>
                </a:lnTo>
                <a:lnTo>
                  <a:pt x="8" y="64"/>
                </a:lnTo>
                <a:lnTo>
                  <a:pt x="7" y="63"/>
                </a:lnTo>
                <a:lnTo>
                  <a:pt x="7" y="63"/>
                </a:lnTo>
                <a:lnTo>
                  <a:pt x="5" y="63"/>
                </a:lnTo>
                <a:lnTo>
                  <a:pt x="5" y="63"/>
                </a:lnTo>
                <a:lnTo>
                  <a:pt x="4" y="63"/>
                </a:lnTo>
                <a:lnTo>
                  <a:pt x="3" y="63"/>
                </a:lnTo>
                <a:lnTo>
                  <a:pt x="3" y="64"/>
                </a:lnTo>
                <a:lnTo>
                  <a:pt x="3" y="64"/>
                </a:lnTo>
                <a:lnTo>
                  <a:pt x="2" y="65"/>
                </a:lnTo>
                <a:lnTo>
                  <a:pt x="2" y="65"/>
                </a:lnTo>
                <a:lnTo>
                  <a:pt x="2" y="64"/>
                </a:lnTo>
                <a:lnTo>
                  <a:pt x="2" y="64"/>
                </a:lnTo>
                <a:lnTo>
                  <a:pt x="0" y="63"/>
                </a:lnTo>
                <a:lnTo>
                  <a:pt x="0" y="63"/>
                </a:lnTo>
                <a:lnTo>
                  <a:pt x="0" y="61"/>
                </a:lnTo>
                <a:lnTo>
                  <a:pt x="0" y="61"/>
                </a:lnTo>
                <a:lnTo>
                  <a:pt x="0" y="60"/>
                </a:lnTo>
                <a:lnTo>
                  <a:pt x="0" y="60"/>
                </a:lnTo>
                <a:lnTo>
                  <a:pt x="2" y="60"/>
                </a:lnTo>
                <a:lnTo>
                  <a:pt x="3" y="61"/>
                </a:lnTo>
                <a:lnTo>
                  <a:pt x="3" y="60"/>
                </a:lnTo>
                <a:lnTo>
                  <a:pt x="4" y="60"/>
                </a:lnTo>
                <a:lnTo>
                  <a:pt x="4" y="59"/>
                </a:lnTo>
                <a:lnTo>
                  <a:pt x="4" y="59"/>
                </a:lnTo>
                <a:lnTo>
                  <a:pt x="4" y="58"/>
                </a:lnTo>
                <a:lnTo>
                  <a:pt x="5" y="56"/>
                </a:lnTo>
                <a:lnTo>
                  <a:pt x="4" y="56"/>
                </a:lnTo>
                <a:lnTo>
                  <a:pt x="4" y="55"/>
                </a:lnTo>
                <a:lnTo>
                  <a:pt x="3" y="54"/>
                </a:lnTo>
                <a:lnTo>
                  <a:pt x="3" y="54"/>
                </a:lnTo>
                <a:lnTo>
                  <a:pt x="3" y="53"/>
                </a:lnTo>
                <a:lnTo>
                  <a:pt x="3" y="53"/>
                </a:lnTo>
                <a:lnTo>
                  <a:pt x="3" y="53"/>
                </a:lnTo>
                <a:lnTo>
                  <a:pt x="3" y="51"/>
                </a:lnTo>
                <a:lnTo>
                  <a:pt x="3" y="51"/>
                </a:lnTo>
                <a:lnTo>
                  <a:pt x="5" y="49"/>
                </a:lnTo>
                <a:lnTo>
                  <a:pt x="8" y="48"/>
                </a:lnTo>
                <a:lnTo>
                  <a:pt x="8" y="48"/>
                </a:lnTo>
                <a:lnTo>
                  <a:pt x="11" y="45"/>
                </a:lnTo>
                <a:lnTo>
                  <a:pt x="11" y="45"/>
                </a:lnTo>
                <a:lnTo>
                  <a:pt x="12" y="44"/>
                </a:lnTo>
                <a:lnTo>
                  <a:pt x="14" y="44"/>
                </a:lnTo>
                <a:lnTo>
                  <a:pt x="18" y="44"/>
                </a:lnTo>
                <a:lnTo>
                  <a:pt x="21" y="44"/>
                </a:lnTo>
                <a:lnTo>
                  <a:pt x="23" y="45"/>
                </a:lnTo>
                <a:lnTo>
                  <a:pt x="24" y="45"/>
                </a:lnTo>
                <a:lnTo>
                  <a:pt x="24" y="45"/>
                </a:lnTo>
                <a:lnTo>
                  <a:pt x="27" y="46"/>
                </a:lnTo>
                <a:lnTo>
                  <a:pt x="27" y="48"/>
                </a:lnTo>
                <a:lnTo>
                  <a:pt x="28" y="48"/>
                </a:lnTo>
                <a:lnTo>
                  <a:pt x="28" y="48"/>
                </a:lnTo>
                <a:lnTo>
                  <a:pt x="29" y="48"/>
                </a:lnTo>
                <a:lnTo>
                  <a:pt x="29" y="48"/>
                </a:lnTo>
                <a:lnTo>
                  <a:pt x="29" y="46"/>
                </a:lnTo>
                <a:lnTo>
                  <a:pt x="31" y="45"/>
                </a:lnTo>
                <a:lnTo>
                  <a:pt x="31" y="45"/>
                </a:lnTo>
                <a:lnTo>
                  <a:pt x="29" y="44"/>
                </a:lnTo>
                <a:lnTo>
                  <a:pt x="29" y="43"/>
                </a:lnTo>
                <a:lnTo>
                  <a:pt x="28" y="41"/>
                </a:lnTo>
                <a:lnTo>
                  <a:pt x="28" y="41"/>
                </a:lnTo>
                <a:lnTo>
                  <a:pt x="29" y="40"/>
                </a:lnTo>
                <a:lnTo>
                  <a:pt x="31" y="38"/>
                </a:lnTo>
                <a:lnTo>
                  <a:pt x="32" y="38"/>
                </a:lnTo>
                <a:lnTo>
                  <a:pt x="32" y="38"/>
                </a:lnTo>
                <a:lnTo>
                  <a:pt x="33" y="36"/>
                </a:lnTo>
                <a:lnTo>
                  <a:pt x="36" y="35"/>
                </a:lnTo>
                <a:lnTo>
                  <a:pt x="37" y="35"/>
                </a:lnTo>
                <a:lnTo>
                  <a:pt x="37" y="35"/>
                </a:lnTo>
                <a:lnTo>
                  <a:pt x="38" y="35"/>
                </a:lnTo>
                <a:lnTo>
                  <a:pt x="38" y="35"/>
                </a:lnTo>
                <a:lnTo>
                  <a:pt x="39" y="35"/>
                </a:lnTo>
                <a:lnTo>
                  <a:pt x="39" y="34"/>
                </a:lnTo>
                <a:lnTo>
                  <a:pt x="41" y="32"/>
                </a:lnTo>
                <a:lnTo>
                  <a:pt x="41" y="32"/>
                </a:lnTo>
                <a:lnTo>
                  <a:pt x="41" y="31"/>
                </a:lnTo>
                <a:lnTo>
                  <a:pt x="41" y="31"/>
                </a:lnTo>
                <a:lnTo>
                  <a:pt x="37" y="26"/>
                </a:lnTo>
                <a:lnTo>
                  <a:pt x="37" y="26"/>
                </a:lnTo>
                <a:lnTo>
                  <a:pt x="36" y="26"/>
                </a:lnTo>
                <a:lnTo>
                  <a:pt x="36" y="26"/>
                </a:lnTo>
                <a:lnTo>
                  <a:pt x="36" y="26"/>
                </a:lnTo>
                <a:lnTo>
                  <a:pt x="34" y="26"/>
                </a:lnTo>
                <a:lnTo>
                  <a:pt x="34" y="26"/>
                </a:lnTo>
                <a:lnTo>
                  <a:pt x="34" y="27"/>
                </a:lnTo>
                <a:lnTo>
                  <a:pt x="34" y="29"/>
                </a:lnTo>
                <a:lnTo>
                  <a:pt x="32" y="29"/>
                </a:lnTo>
                <a:lnTo>
                  <a:pt x="32" y="29"/>
                </a:lnTo>
                <a:lnTo>
                  <a:pt x="29" y="31"/>
                </a:lnTo>
                <a:lnTo>
                  <a:pt x="27" y="31"/>
                </a:lnTo>
                <a:lnTo>
                  <a:pt x="26" y="30"/>
                </a:lnTo>
                <a:lnTo>
                  <a:pt x="24" y="30"/>
                </a:lnTo>
                <a:lnTo>
                  <a:pt x="24" y="29"/>
                </a:lnTo>
                <a:lnTo>
                  <a:pt x="23" y="29"/>
                </a:lnTo>
                <a:lnTo>
                  <a:pt x="22" y="26"/>
                </a:lnTo>
                <a:lnTo>
                  <a:pt x="22" y="26"/>
                </a:lnTo>
                <a:lnTo>
                  <a:pt x="18" y="26"/>
                </a:lnTo>
                <a:lnTo>
                  <a:pt x="17" y="26"/>
                </a:lnTo>
                <a:lnTo>
                  <a:pt x="16" y="26"/>
                </a:lnTo>
                <a:lnTo>
                  <a:pt x="16" y="26"/>
                </a:lnTo>
                <a:lnTo>
                  <a:pt x="14" y="25"/>
                </a:lnTo>
                <a:lnTo>
                  <a:pt x="13" y="24"/>
                </a:lnTo>
                <a:lnTo>
                  <a:pt x="13" y="24"/>
                </a:lnTo>
                <a:lnTo>
                  <a:pt x="13" y="21"/>
                </a:lnTo>
                <a:lnTo>
                  <a:pt x="13" y="19"/>
                </a:lnTo>
                <a:lnTo>
                  <a:pt x="13" y="19"/>
                </a:lnTo>
                <a:lnTo>
                  <a:pt x="12" y="17"/>
                </a:lnTo>
                <a:lnTo>
                  <a:pt x="11" y="16"/>
                </a:lnTo>
                <a:lnTo>
                  <a:pt x="9" y="16"/>
                </a:lnTo>
                <a:lnTo>
                  <a:pt x="9" y="16"/>
                </a:lnTo>
                <a:lnTo>
                  <a:pt x="9" y="16"/>
                </a:lnTo>
                <a:lnTo>
                  <a:pt x="11" y="15"/>
                </a:lnTo>
                <a:lnTo>
                  <a:pt x="11" y="14"/>
                </a:lnTo>
                <a:lnTo>
                  <a:pt x="11" y="14"/>
                </a:lnTo>
                <a:lnTo>
                  <a:pt x="12" y="14"/>
                </a:lnTo>
                <a:lnTo>
                  <a:pt x="13" y="14"/>
                </a:lnTo>
                <a:lnTo>
                  <a:pt x="13" y="14"/>
                </a:lnTo>
                <a:lnTo>
                  <a:pt x="13" y="14"/>
                </a:lnTo>
                <a:lnTo>
                  <a:pt x="13" y="15"/>
                </a:lnTo>
                <a:lnTo>
                  <a:pt x="13" y="16"/>
                </a:lnTo>
                <a:lnTo>
                  <a:pt x="14" y="16"/>
                </a:lnTo>
                <a:lnTo>
                  <a:pt x="16" y="16"/>
                </a:lnTo>
                <a:lnTo>
                  <a:pt x="16" y="16"/>
                </a:lnTo>
                <a:lnTo>
                  <a:pt x="16" y="15"/>
                </a:lnTo>
                <a:lnTo>
                  <a:pt x="16" y="14"/>
                </a:lnTo>
                <a:lnTo>
                  <a:pt x="17" y="14"/>
                </a:lnTo>
                <a:lnTo>
                  <a:pt x="17" y="14"/>
                </a:lnTo>
                <a:lnTo>
                  <a:pt x="18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5"/>
                </a:lnTo>
                <a:lnTo>
                  <a:pt x="21" y="16"/>
                </a:lnTo>
                <a:lnTo>
                  <a:pt x="21" y="16"/>
                </a:lnTo>
                <a:lnTo>
                  <a:pt x="22" y="15"/>
                </a:lnTo>
                <a:lnTo>
                  <a:pt x="22" y="14"/>
                </a:lnTo>
                <a:lnTo>
                  <a:pt x="22" y="14"/>
                </a:lnTo>
                <a:lnTo>
                  <a:pt x="22" y="14"/>
                </a:lnTo>
                <a:lnTo>
                  <a:pt x="23" y="14"/>
                </a:lnTo>
                <a:lnTo>
                  <a:pt x="23" y="12"/>
                </a:lnTo>
                <a:lnTo>
                  <a:pt x="22" y="11"/>
                </a:lnTo>
                <a:lnTo>
                  <a:pt x="21" y="11"/>
                </a:lnTo>
                <a:lnTo>
                  <a:pt x="19" y="11"/>
                </a:lnTo>
                <a:lnTo>
                  <a:pt x="19" y="10"/>
                </a:lnTo>
                <a:lnTo>
                  <a:pt x="19" y="10"/>
                </a:lnTo>
                <a:lnTo>
                  <a:pt x="19" y="10"/>
                </a:lnTo>
                <a:lnTo>
                  <a:pt x="19" y="9"/>
                </a:lnTo>
                <a:lnTo>
                  <a:pt x="19" y="7"/>
                </a:lnTo>
                <a:lnTo>
                  <a:pt x="21" y="7"/>
                </a:lnTo>
                <a:lnTo>
                  <a:pt x="21" y="9"/>
                </a:lnTo>
                <a:lnTo>
                  <a:pt x="22" y="10"/>
                </a:lnTo>
                <a:lnTo>
                  <a:pt x="22" y="10"/>
                </a:lnTo>
                <a:lnTo>
                  <a:pt x="23" y="10"/>
                </a:lnTo>
                <a:lnTo>
                  <a:pt x="23" y="9"/>
                </a:lnTo>
                <a:lnTo>
                  <a:pt x="24" y="7"/>
                </a:lnTo>
                <a:lnTo>
                  <a:pt x="23" y="7"/>
                </a:lnTo>
                <a:lnTo>
                  <a:pt x="23" y="7"/>
                </a:lnTo>
                <a:lnTo>
                  <a:pt x="23" y="6"/>
                </a:lnTo>
                <a:lnTo>
                  <a:pt x="23" y="5"/>
                </a:lnTo>
                <a:lnTo>
                  <a:pt x="23" y="5"/>
                </a:lnTo>
                <a:lnTo>
                  <a:pt x="24" y="5"/>
                </a:lnTo>
                <a:lnTo>
                  <a:pt x="24" y="5"/>
                </a:lnTo>
                <a:lnTo>
                  <a:pt x="24" y="4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1"/>
                </a:lnTo>
                <a:lnTo>
                  <a:pt x="24" y="1"/>
                </a:lnTo>
                <a:lnTo>
                  <a:pt x="24" y="0"/>
                </a:lnTo>
                <a:lnTo>
                  <a:pt x="26" y="0"/>
                </a:lnTo>
                <a:lnTo>
                  <a:pt x="27" y="0"/>
                </a:lnTo>
                <a:lnTo>
                  <a:pt x="27" y="0"/>
                </a:lnTo>
                <a:lnTo>
                  <a:pt x="28" y="0"/>
                </a:lnTo>
                <a:lnTo>
                  <a:pt x="29" y="0"/>
                </a:lnTo>
                <a:lnTo>
                  <a:pt x="29" y="0"/>
                </a:lnTo>
                <a:lnTo>
                  <a:pt x="29" y="1"/>
                </a:lnTo>
                <a:lnTo>
                  <a:pt x="29" y="2"/>
                </a:lnTo>
                <a:lnTo>
                  <a:pt x="29" y="2"/>
                </a:lnTo>
                <a:lnTo>
                  <a:pt x="31" y="2"/>
                </a:lnTo>
                <a:lnTo>
                  <a:pt x="32" y="2"/>
                </a:lnTo>
                <a:lnTo>
                  <a:pt x="32" y="2"/>
                </a:lnTo>
                <a:lnTo>
                  <a:pt x="32" y="2"/>
                </a:lnTo>
                <a:lnTo>
                  <a:pt x="33" y="2"/>
                </a:lnTo>
                <a:lnTo>
                  <a:pt x="34" y="2"/>
                </a:lnTo>
                <a:lnTo>
                  <a:pt x="36" y="2"/>
                </a:lnTo>
                <a:lnTo>
                  <a:pt x="36" y="2"/>
                </a:lnTo>
                <a:lnTo>
                  <a:pt x="36" y="4"/>
                </a:lnTo>
                <a:lnTo>
                  <a:pt x="36" y="5"/>
                </a:lnTo>
                <a:lnTo>
                  <a:pt x="37" y="4"/>
                </a:lnTo>
                <a:lnTo>
                  <a:pt x="37" y="2"/>
                </a:lnTo>
                <a:lnTo>
                  <a:pt x="37" y="2"/>
                </a:lnTo>
                <a:lnTo>
                  <a:pt x="38" y="2"/>
                </a:lnTo>
                <a:lnTo>
                  <a:pt x="38" y="2"/>
                </a:lnTo>
                <a:lnTo>
                  <a:pt x="39" y="2"/>
                </a:lnTo>
                <a:lnTo>
                  <a:pt x="41" y="2"/>
                </a:lnTo>
                <a:lnTo>
                  <a:pt x="41" y="1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3" y="0"/>
                </a:lnTo>
                <a:lnTo>
                  <a:pt x="43" y="0"/>
                </a:lnTo>
                <a:lnTo>
                  <a:pt x="45" y="0"/>
                </a:lnTo>
                <a:lnTo>
                  <a:pt x="46" y="0"/>
                </a:lnTo>
                <a:lnTo>
                  <a:pt x="46" y="0"/>
                </a:lnTo>
                <a:lnTo>
                  <a:pt x="47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1"/>
                </a:lnTo>
                <a:lnTo>
                  <a:pt x="50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4"/>
                </a:lnTo>
                <a:lnTo>
                  <a:pt x="51" y="5"/>
                </a:lnTo>
                <a:lnTo>
                  <a:pt x="51" y="5"/>
                </a:lnTo>
                <a:lnTo>
                  <a:pt x="50" y="5"/>
                </a:lnTo>
                <a:lnTo>
                  <a:pt x="51" y="5"/>
                </a:lnTo>
                <a:lnTo>
                  <a:pt x="51" y="6"/>
                </a:lnTo>
                <a:lnTo>
                  <a:pt x="51" y="6"/>
                </a:lnTo>
                <a:lnTo>
                  <a:pt x="52" y="7"/>
                </a:lnTo>
                <a:lnTo>
                  <a:pt x="53" y="7"/>
                </a:lnTo>
                <a:lnTo>
                  <a:pt x="55" y="7"/>
                </a:lnTo>
                <a:lnTo>
                  <a:pt x="55" y="7"/>
                </a:lnTo>
                <a:lnTo>
                  <a:pt x="56" y="7"/>
                </a:lnTo>
                <a:lnTo>
                  <a:pt x="56" y="7"/>
                </a:lnTo>
                <a:lnTo>
                  <a:pt x="56" y="7"/>
                </a:lnTo>
                <a:lnTo>
                  <a:pt x="56" y="9"/>
                </a:lnTo>
                <a:lnTo>
                  <a:pt x="56" y="10"/>
                </a:lnTo>
                <a:lnTo>
                  <a:pt x="57" y="10"/>
                </a:lnTo>
                <a:lnTo>
                  <a:pt x="57" y="10"/>
                </a:lnTo>
                <a:lnTo>
                  <a:pt x="58" y="10"/>
                </a:lnTo>
                <a:lnTo>
                  <a:pt x="60" y="10"/>
                </a:lnTo>
                <a:lnTo>
                  <a:pt x="60" y="10"/>
                </a:lnTo>
                <a:lnTo>
                  <a:pt x="61" y="11"/>
                </a:lnTo>
                <a:lnTo>
                  <a:pt x="61" y="11"/>
                </a:lnTo>
                <a:lnTo>
                  <a:pt x="61" y="12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48" name="Freeform 516" hidden="1">
            <a:extLst>
              <a:ext uri="{FF2B5EF4-FFF2-40B4-BE49-F238E27FC236}">
                <a16:creationId xmlns:a16="http://schemas.microsoft.com/office/drawing/2014/main" id="{DFFA9D58-4136-4ECC-A78A-55DAD0FC964B}"/>
              </a:ext>
            </a:extLst>
          </p:cNvPr>
          <p:cNvSpPr>
            <a:spLocks/>
          </p:cNvSpPr>
          <p:nvPr/>
        </p:nvSpPr>
        <p:spPr bwMode="auto">
          <a:xfrm>
            <a:off x="13044982" y="5941298"/>
            <a:ext cx="888222" cy="699478"/>
          </a:xfrm>
          <a:custGeom>
            <a:avLst/>
            <a:gdLst>
              <a:gd name="T0" fmla="*/ 52 w 80"/>
              <a:gd name="T1" fmla="*/ 26 h 63"/>
              <a:gd name="T2" fmla="*/ 53 w 80"/>
              <a:gd name="T3" fmla="*/ 32 h 63"/>
              <a:gd name="T4" fmla="*/ 61 w 80"/>
              <a:gd name="T5" fmla="*/ 33 h 63"/>
              <a:gd name="T6" fmla="*/ 65 w 80"/>
              <a:gd name="T7" fmla="*/ 37 h 63"/>
              <a:gd name="T8" fmla="*/ 73 w 80"/>
              <a:gd name="T9" fmla="*/ 36 h 63"/>
              <a:gd name="T10" fmla="*/ 75 w 80"/>
              <a:gd name="T11" fmla="*/ 33 h 63"/>
              <a:gd name="T12" fmla="*/ 80 w 80"/>
              <a:gd name="T13" fmla="*/ 38 h 63"/>
              <a:gd name="T14" fmla="*/ 77 w 80"/>
              <a:gd name="T15" fmla="*/ 42 h 63"/>
              <a:gd name="T16" fmla="*/ 72 w 80"/>
              <a:gd name="T17" fmla="*/ 43 h 63"/>
              <a:gd name="T18" fmla="*/ 67 w 80"/>
              <a:gd name="T19" fmla="*/ 48 h 63"/>
              <a:gd name="T20" fmla="*/ 70 w 80"/>
              <a:gd name="T21" fmla="*/ 52 h 63"/>
              <a:gd name="T22" fmla="*/ 67 w 80"/>
              <a:gd name="T23" fmla="*/ 55 h 63"/>
              <a:gd name="T24" fmla="*/ 62 w 80"/>
              <a:gd name="T25" fmla="*/ 52 h 63"/>
              <a:gd name="T26" fmla="*/ 50 w 80"/>
              <a:gd name="T27" fmla="*/ 52 h 63"/>
              <a:gd name="T28" fmla="*/ 42 w 80"/>
              <a:gd name="T29" fmla="*/ 58 h 63"/>
              <a:gd name="T30" fmla="*/ 39 w 80"/>
              <a:gd name="T31" fmla="*/ 60 h 63"/>
              <a:gd name="T32" fmla="*/ 37 w 80"/>
              <a:gd name="T33" fmla="*/ 62 h 63"/>
              <a:gd name="T34" fmla="*/ 32 w 80"/>
              <a:gd name="T35" fmla="*/ 63 h 63"/>
              <a:gd name="T36" fmla="*/ 28 w 80"/>
              <a:gd name="T37" fmla="*/ 63 h 63"/>
              <a:gd name="T38" fmla="*/ 26 w 80"/>
              <a:gd name="T39" fmla="*/ 61 h 63"/>
              <a:gd name="T40" fmla="*/ 28 w 80"/>
              <a:gd name="T41" fmla="*/ 58 h 63"/>
              <a:gd name="T42" fmla="*/ 26 w 80"/>
              <a:gd name="T43" fmla="*/ 55 h 63"/>
              <a:gd name="T44" fmla="*/ 22 w 80"/>
              <a:gd name="T45" fmla="*/ 52 h 63"/>
              <a:gd name="T46" fmla="*/ 18 w 80"/>
              <a:gd name="T47" fmla="*/ 55 h 63"/>
              <a:gd name="T48" fmla="*/ 14 w 80"/>
              <a:gd name="T49" fmla="*/ 55 h 63"/>
              <a:gd name="T50" fmla="*/ 12 w 80"/>
              <a:gd name="T51" fmla="*/ 52 h 63"/>
              <a:gd name="T52" fmla="*/ 7 w 80"/>
              <a:gd name="T53" fmla="*/ 52 h 63"/>
              <a:gd name="T54" fmla="*/ 4 w 80"/>
              <a:gd name="T55" fmla="*/ 50 h 63"/>
              <a:gd name="T56" fmla="*/ 2 w 80"/>
              <a:gd name="T57" fmla="*/ 47 h 63"/>
              <a:gd name="T58" fmla="*/ 2 w 80"/>
              <a:gd name="T59" fmla="*/ 45 h 63"/>
              <a:gd name="T60" fmla="*/ 4 w 80"/>
              <a:gd name="T61" fmla="*/ 42 h 63"/>
              <a:gd name="T62" fmla="*/ 7 w 80"/>
              <a:gd name="T63" fmla="*/ 45 h 63"/>
              <a:gd name="T64" fmla="*/ 8 w 80"/>
              <a:gd name="T65" fmla="*/ 43 h 63"/>
              <a:gd name="T66" fmla="*/ 9 w 80"/>
              <a:gd name="T67" fmla="*/ 39 h 63"/>
              <a:gd name="T68" fmla="*/ 12 w 80"/>
              <a:gd name="T69" fmla="*/ 37 h 63"/>
              <a:gd name="T70" fmla="*/ 10 w 80"/>
              <a:gd name="T71" fmla="*/ 33 h 63"/>
              <a:gd name="T72" fmla="*/ 9 w 80"/>
              <a:gd name="T73" fmla="*/ 29 h 63"/>
              <a:gd name="T74" fmla="*/ 8 w 80"/>
              <a:gd name="T75" fmla="*/ 26 h 63"/>
              <a:gd name="T76" fmla="*/ 7 w 80"/>
              <a:gd name="T77" fmla="*/ 23 h 63"/>
              <a:gd name="T78" fmla="*/ 7 w 80"/>
              <a:gd name="T79" fmla="*/ 19 h 63"/>
              <a:gd name="T80" fmla="*/ 8 w 80"/>
              <a:gd name="T81" fmla="*/ 17 h 63"/>
              <a:gd name="T82" fmla="*/ 5 w 80"/>
              <a:gd name="T83" fmla="*/ 14 h 63"/>
              <a:gd name="T84" fmla="*/ 7 w 80"/>
              <a:gd name="T85" fmla="*/ 12 h 63"/>
              <a:gd name="T86" fmla="*/ 9 w 80"/>
              <a:gd name="T87" fmla="*/ 8 h 63"/>
              <a:gd name="T88" fmla="*/ 13 w 80"/>
              <a:gd name="T89" fmla="*/ 9 h 63"/>
              <a:gd name="T90" fmla="*/ 15 w 80"/>
              <a:gd name="T91" fmla="*/ 5 h 63"/>
              <a:gd name="T92" fmla="*/ 18 w 80"/>
              <a:gd name="T93" fmla="*/ 3 h 63"/>
              <a:gd name="T94" fmla="*/ 21 w 80"/>
              <a:gd name="T95" fmla="*/ 2 h 63"/>
              <a:gd name="T96" fmla="*/ 23 w 80"/>
              <a:gd name="T97" fmla="*/ 5 h 63"/>
              <a:gd name="T98" fmla="*/ 26 w 80"/>
              <a:gd name="T99" fmla="*/ 8 h 63"/>
              <a:gd name="T100" fmla="*/ 24 w 80"/>
              <a:gd name="T101" fmla="*/ 12 h 63"/>
              <a:gd name="T102" fmla="*/ 23 w 80"/>
              <a:gd name="T103" fmla="*/ 14 h 63"/>
              <a:gd name="T104" fmla="*/ 27 w 80"/>
              <a:gd name="T105" fmla="*/ 16 h 63"/>
              <a:gd name="T106" fmla="*/ 29 w 80"/>
              <a:gd name="T107" fmla="*/ 19 h 63"/>
              <a:gd name="T108" fmla="*/ 31 w 80"/>
              <a:gd name="T109" fmla="*/ 23 h 63"/>
              <a:gd name="T110" fmla="*/ 34 w 80"/>
              <a:gd name="T111" fmla="*/ 23 h 63"/>
              <a:gd name="T112" fmla="*/ 38 w 80"/>
              <a:gd name="T113" fmla="*/ 21 h 63"/>
              <a:gd name="T114" fmla="*/ 39 w 80"/>
              <a:gd name="T115" fmla="*/ 23 h 63"/>
              <a:gd name="T116" fmla="*/ 42 w 80"/>
              <a:gd name="T117" fmla="*/ 27 h 63"/>
              <a:gd name="T118" fmla="*/ 46 w 80"/>
              <a:gd name="T119" fmla="*/ 28 h 63"/>
              <a:gd name="T120" fmla="*/ 47 w 80"/>
              <a:gd name="T121" fmla="*/ 26 h 63"/>
              <a:gd name="T122" fmla="*/ 48 w 80"/>
              <a:gd name="T123" fmla="*/ 2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0" h="63">
                <a:moveTo>
                  <a:pt x="48" y="23"/>
                </a:moveTo>
                <a:lnTo>
                  <a:pt x="48" y="23"/>
                </a:lnTo>
                <a:lnTo>
                  <a:pt x="50" y="23"/>
                </a:lnTo>
                <a:lnTo>
                  <a:pt x="51" y="24"/>
                </a:lnTo>
                <a:lnTo>
                  <a:pt x="52" y="26"/>
                </a:lnTo>
                <a:lnTo>
                  <a:pt x="52" y="26"/>
                </a:lnTo>
                <a:lnTo>
                  <a:pt x="52" y="28"/>
                </a:lnTo>
                <a:lnTo>
                  <a:pt x="52" y="31"/>
                </a:lnTo>
                <a:lnTo>
                  <a:pt x="52" y="31"/>
                </a:lnTo>
                <a:lnTo>
                  <a:pt x="53" y="32"/>
                </a:lnTo>
                <a:lnTo>
                  <a:pt x="55" y="33"/>
                </a:lnTo>
                <a:lnTo>
                  <a:pt x="55" y="33"/>
                </a:lnTo>
                <a:lnTo>
                  <a:pt x="56" y="33"/>
                </a:lnTo>
                <a:lnTo>
                  <a:pt x="57" y="33"/>
                </a:lnTo>
                <a:lnTo>
                  <a:pt x="61" y="33"/>
                </a:lnTo>
                <a:lnTo>
                  <a:pt x="61" y="33"/>
                </a:lnTo>
                <a:lnTo>
                  <a:pt x="62" y="36"/>
                </a:lnTo>
                <a:lnTo>
                  <a:pt x="63" y="36"/>
                </a:lnTo>
                <a:lnTo>
                  <a:pt x="63" y="37"/>
                </a:lnTo>
                <a:lnTo>
                  <a:pt x="65" y="37"/>
                </a:lnTo>
                <a:lnTo>
                  <a:pt x="66" y="38"/>
                </a:lnTo>
                <a:lnTo>
                  <a:pt x="68" y="38"/>
                </a:lnTo>
                <a:lnTo>
                  <a:pt x="71" y="36"/>
                </a:lnTo>
                <a:lnTo>
                  <a:pt x="71" y="36"/>
                </a:lnTo>
                <a:lnTo>
                  <a:pt x="73" y="36"/>
                </a:lnTo>
                <a:lnTo>
                  <a:pt x="73" y="34"/>
                </a:lnTo>
                <a:lnTo>
                  <a:pt x="73" y="33"/>
                </a:lnTo>
                <a:lnTo>
                  <a:pt x="73" y="33"/>
                </a:lnTo>
                <a:lnTo>
                  <a:pt x="75" y="33"/>
                </a:lnTo>
                <a:lnTo>
                  <a:pt x="75" y="33"/>
                </a:lnTo>
                <a:lnTo>
                  <a:pt x="75" y="33"/>
                </a:lnTo>
                <a:lnTo>
                  <a:pt x="76" y="33"/>
                </a:lnTo>
                <a:lnTo>
                  <a:pt x="76" y="33"/>
                </a:lnTo>
                <a:lnTo>
                  <a:pt x="80" y="38"/>
                </a:lnTo>
                <a:lnTo>
                  <a:pt x="80" y="38"/>
                </a:lnTo>
                <a:lnTo>
                  <a:pt x="80" y="39"/>
                </a:lnTo>
                <a:lnTo>
                  <a:pt x="80" y="39"/>
                </a:lnTo>
                <a:lnTo>
                  <a:pt x="78" y="41"/>
                </a:lnTo>
                <a:lnTo>
                  <a:pt x="78" y="42"/>
                </a:lnTo>
                <a:lnTo>
                  <a:pt x="77" y="42"/>
                </a:lnTo>
                <a:lnTo>
                  <a:pt x="77" y="42"/>
                </a:lnTo>
                <a:lnTo>
                  <a:pt x="76" y="42"/>
                </a:lnTo>
                <a:lnTo>
                  <a:pt x="76" y="42"/>
                </a:lnTo>
                <a:lnTo>
                  <a:pt x="75" y="42"/>
                </a:lnTo>
                <a:lnTo>
                  <a:pt x="72" y="43"/>
                </a:lnTo>
                <a:lnTo>
                  <a:pt x="71" y="45"/>
                </a:lnTo>
                <a:lnTo>
                  <a:pt x="71" y="45"/>
                </a:lnTo>
                <a:lnTo>
                  <a:pt x="70" y="45"/>
                </a:lnTo>
                <a:lnTo>
                  <a:pt x="68" y="47"/>
                </a:lnTo>
                <a:lnTo>
                  <a:pt x="67" y="48"/>
                </a:lnTo>
                <a:lnTo>
                  <a:pt x="67" y="48"/>
                </a:lnTo>
                <a:lnTo>
                  <a:pt x="68" y="50"/>
                </a:lnTo>
                <a:lnTo>
                  <a:pt x="68" y="51"/>
                </a:lnTo>
                <a:lnTo>
                  <a:pt x="70" y="52"/>
                </a:lnTo>
                <a:lnTo>
                  <a:pt x="70" y="52"/>
                </a:lnTo>
                <a:lnTo>
                  <a:pt x="68" y="53"/>
                </a:lnTo>
                <a:lnTo>
                  <a:pt x="68" y="55"/>
                </a:lnTo>
                <a:lnTo>
                  <a:pt x="68" y="55"/>
                </a:lnTo>
                <a:lnTo>
                  <a:pt x="67" y="55"/>
                </a:lnTo>
                <a:lnTo>
                  <a:pt x="67" y="55"/>
                </a:lnTo>
                <a:lnTo>
                  <a:pt x="66" y="55"/>
                </a:lnTo>
                <a:lnTo>
                  <a:pt x="66" y="53"/>
                </a:lnTo>
                <a:lnTo>
                  <a:pt x="63" y="52"/>
                </a:lnTo>
                <a:lnTo>
                  <a:pt x="63" y="52"/>
                </a:lnTo>
                <a:lnTo>
                  <a:pt x="62" y="52"/>
                </a:lnTo>
                <a:lnTo>
                  <a:pt x="60" y="51"/>
                </a:lnTo>
                <a:lnTo>
                  <a:pt x="57" y="51"/>
                </a:lnTo>
                <a:lnTo>
                  <a:pt x="53" y="51"/>
                </a:lnTo>
                <a:lnTo>
                  <a:pt x="51" y="51"/>
                </a:lnTo>
                <a:lnTo>
                  <a:pt x="50" y="52"/>
                </a:lnTo>
                <a:lnTo>
                  <a:pt x="50" y="52"/>
                </a:lnTo>
                <a:lnTo>
                  <a:pt x="47" y="55"/>
                </a:lnTo>
                <a:lnTo>
                  <a:pt x="47" y="55"/>
                </a:lnTo>
                <a:lnTo>
                  <a:pt x="44" y="56"/>
                </a:lnTo>
                <a:lnTo>
                  <a:pt x="42" y="58"/>
                </a:lnTo>
                <a:lnTo>
                  <a:pt x="42" y="58"/>
                </a:lnTo>
                <a:lnTo>
                  <a:pt x="42" y="60"/>
                </a:lnTo>
                <a:lnTo>
                  <a:pt x="41" y="60"/>
                </a:lnTo>
                <a:lnTo>
                  <a:pt x="39" y="60"/>
                </a:lnTo>
                <a:lnTo>
                  <a:pt x="39" y="60"/>
                </a:lnTo>
                <a:lnTo>
                  <a:pt x="39" y="61"/>
                </a:lnTo>
                <a:lnTo>
                  <a:pt x="38" y="61"/>
                </a:lnTo>
                <a:lnTo>
                  <a:pt x="37" y="62"/>
                </a:lnTo>
                <a:lnTo>
                  <a:pt x="37" y="62"/>
                </a:lnTo>
                <a:lnTo>
                  <a:pt x="37" y="62"/>
                </a:lnTo>
                <a:lnTo>
                  <a:pt x="36" y="63"/>
                </a:lnTo>
                <a:lnTo>
                  <a:pt x="34" y="63"/>
                </a:lnTo>
                <a:lnTo>
                  <a:pt x="33" y="63"/>
                </a:lnTo>
                <a:lnTo>
                  <a:pt x="33" y="63"/>
                </a:lnTo>
                <a:lnTo>
                  <a:pt x="32" y="63"/>
                </a:lnTo>
                <a:lnTo>
                  <a:pt x="31" y="63"/>
                </a:lnTo>
                <a:lnTo>
                  <a:pt x="31" y="63"/>
                </a:lnTo>
                <a:lnTo>
                  <a:pt x="29" y="63"/>
                </a:lnTo>
                <a:lnTo>
                  <a:pt x="28" y="63"/>
                </a:lnTo>
                <a:lnTo>
                  <a:pt x="28" y="63"/>
                </a:lnTo>
                <a:lnTo>
                  <a:pt x="27" y="63"/>
                </a:lnTo>
                <a:lnTo>
                  <a:pt x="26" y="63"/>
                </a:lnTo>
                <a:lnTo>
                  <a:pt x="26" y="63"/>
                </a:lnTo>
                <a:lnTo>
                  <a:pt x="26" y="62"/>
                </a:lnTo>
                <a:lnTo>
                  <a:pt x="26" y="61"/>
                </a:lnTo>
                <a:lnTo>
                  <a:pt x="26" y="61"/>
                </a:lnTo>
                <a:lnTo>
                  <a:pt x="26" y="60"/>
                </a:lnTo>
                <a:lnTo>
                  <a:pt x="27" y="58"/>
                </a:lnTo>
                <a:lnTo>
                  <a:pt x="27" y="58"/>
                </a:lnTo>
                <a:lnTo>
                  <a:pt x="28" y="58"/>
                </a:lnTo>
                <a:lnTo>
                  <a:pt x="28" y="57"/>
                </a:lnTo>
                <a:lnTo>
                  <a:pt x="27" y="56"/>
                </a:lnTo>
                <a:lnTo>
                  <a:pt x="27" y="55"/>
                </a:lnTo>
                <a:lnTo>
                  <a:pt x="26" y="55"/>
                </a:lnTo>
                <a:lnTo>
                  <a:pt x="26" y="55"/>
                </a:lnTo>
                <a:lnTo>
                  <a:pt x="26" y="53"/>
                </a:lnTo>
                <a:lnTo>
                  <a:pt x="24" y="53"/>
                </a:lnTo>
                <a:lnTo>
                  <a:pt x="23" y="52"/>
                </a:lnTo>
                <a:lnTo>
                  <a:pt x="23" y="52"/>
                </a:lnTo>
                <a:lnTo>
                  <a:pt x="22" y="52"/>
                </a:lnTo>
                <a:lnTo>
                  <a:pt x="21" y="52"/>
                </a:lnTo>
                <a:lnTo>
                  <a:pt x="21" y="52"/>
                </a:lnTo>
                <a:lnTo>
                  <a:pt x="21" y="53"/>
                </a:lnTo>
                <a:lnTo>
                  <a:pt x="19" y="55"/>
                </a:lnTo>
                <a:lnTo>
                  <a:pt x="18" y="55"/>
                </a:lnTo>
                <a:lnTo>
                  <a:pt x="18" y="55"/>
                </a:lnTo>
                <a:lnTo>
                  <a:pt x="18" y="55"/>
                </a:lnTo>
                <a:lnTo>
                  <a:pt x="17" y="55"/>
                </a:lnTo>
                <a:lnTo>
                  <a:pt x="15" y="55"/>
                </a:lnTo>
                <a:lnTo>
                  <a:pt x="14" y="55"/>
                </a:lnTo>
                <a:lnTo>
                  <a:pt x="14" y="55"/>
                </a:lnTo>
                <a:lnTo>
                  <a:pt x="13" y="55"/>
                </a:lnTo>
                <a:lnTo>
                  <a:pt x="12" y="55"/>
                </a:lnTo>
                <a:lnTo>
                  <a:pt x="12" y="53"/>
                </a:lnTo>
                <a:lnTo>
                  <a:pt x="12" y="52"/>
                </a:lnTo>
                <a:lnTo>
                  <a:pt x="12" y="52"/>
                </a:lnTo>
                <a:lnTo>
                  <a:pt x="9" y="52"/>
                </a:lnTo>
                <a:lnTo>
                  <a:pt x="9" y="52"/>
                </a:lnTo>
                <a:lnTo>
                  <a:pt x="8" y="52"/>
                </a:lnTo>
                <a:lnTo>
                  <a:pt x="7" y="52"/>
                </a:lnTo>
                <a:lnTo>
                  <a:pt x="7" y="52"/>
                </a:lnTo>
                <a:lnTo>
                  <a:pt x="7" y="52"/>
                </a:lnTo>
                <a:lnTo>
                  <a:pt x="7" y="51"/>
                </a:lnTo>
                <a:lnTo>
                  <a:pt x="5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3" y="48"/>
                </a:lnTo>
                <a:lnTo>
                  <a:pt x="3" y="48"/>
                </a:lnTo>
                <a:lnTo>
                  <a:pt x="2" y="47"/>
                </a:lnTo>
                <a:lnTo>
                  <a:pt x="2" y="47"/>
                </a:lnTo>
                <a:lnTo>
                  <a:pt x="0" y="47"/>
                </a:lnTo>
                <a:lnTo>
                  <a:pt x="0" y="47"/>
                </a:lnTo>
                <a:lnTo>
                  <a:pt x="2" y="46"/>
                </a:lnTo>
                <a:lnTo>
                  <a:pt x="2" y="45"/>
                </a:lnTo>
                <a:lnTo>
                  <a:pt x="2" y="45"/>
                </a:lnTo>
                <a:lnTo>
                  <a:pt x="2" y="43"/>
                </a:lnTo>
                <a:lnTo>
                  <a:pt x="2" y="42"/>
                </a:lnTo>
                <a:lnTo>
                  <a:pt x="3" y="42"/>
                </a:lnTo>
                <a:lnTo>
                  <a:pt x="4" y="42"/>
                </a:lnTo>
                <a:lnTo>
                  <a:pt x="4" y="42"/>
                </a:lnTo>
                <a:lnTo>
                  <a:pt x="5" y="42"/>
                </a:lnTo>
                <a:lnTo>
                  <a:pt x="5" y="43"/>
                </a:lnTo>
                <a:lnTo>
                  <a:pt x="7" y="45"/>
                </a:lnTo>
                <a:lnTo>
                  <a:pt x="7" y="45"/>
                </a:lnTo>
                <a:lnTo>
                  <a:pt x="7" y="45"/>
                </a:lnTo>
                <a:lnTo>
                  <a:pt x="8" y="45"/>
                </a:lnTo>
                <a:lnTo>
                  <a:pt x="8" y="45"/>
                </a:lnTo>
                <a:lnTo>
                  <a:pt x="8" y="45"/>
                </a:lnTo>
                <a:lnTo>
                  <a:pt x="8" y="43"/>
                </a:lnTo>
                <a:lnTo>
                  <a:pt x="8" y="42"/>
                </a:lnTo>
                <a:lnTo>
                  <a:pt x="8" y="42"/>
                </a:lnTo>
                <a:lnTo>
                  <a:pt x="8" y="41"/>
                </a:lnTo>
                <a:lnTo>
                  <a:pt x="8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10" y="38"/>
                </a:lnTo>
                <a:lnTo>
                  <a:pt x="10" y="37"/>
                </a:lnTo>
                <a:lnTo>
                  <a:pt x="12" y="37"/>
                </a:lnTo>
                <a:lnTo>
                  <a:pt x="12" y="36"/>
                </a:lnTo>
                <a:lnTo>
                  <a:pt x="12" y="36"/>
                </a:lnTo>
                <a:lnTo>
                  <a:pt x="12" y="36"/>
                </a:lnTo>
                <a:lnTo>
                  <a:pt x="10" y="34"/>
                </a:lnTo>
                <a:lnTo>
                  <a:pt x="10" y="33"/>
                </a:lnTo>
                <a:lnTo>
                  <a:pt x="10" y="33"/>
                </a:lnTo>
                <a:lnTo>
                  <a:pt x="10" y="32"/>
                </a:lnTo>
                <a:lnTo>
                  <a:pt x="10" y="31"/>
                </a:lnTo>
                <a:lnTo>
                  <a:pt x="10" y="31"/>
                </a:lnTo>
                <a:lnTo>
                  <a:pt x="9" y="29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8" y="27"/>
                </a:lnTo>
                <a:lnTo>
                  <a:pt x="8" y="26"/>
                </a:lnTo>
                <a:lnTo>
                  <a:pt x="7" y="26"/>
                </a:lnTo>
                <a:lnTo>
                  <a:pt x="7" y="24"/>
                </a:lnTo>
                <a:lnTo>
                  <a:pt x="7" y="24"/>
                </a:lnTo>
                <a:lnTo>
                  <a:pt x="7" y="23"/>
                </a:lnTo>
                <a:lnTo>
                  <a:pt x="7" y="23"/>
                </a:lnTo>
                <a:lnTo>
                  <a:pt x="7" y="22"/>
                </a:lnTo>
                <a:lnTo>
                  <a:pt x="7" y="21"/>
                </a:lnTo>
                <a:lnTo>
                  <a:pt x="7" y="21"/>
                </a:lnTo>
                <a:lnTo>
                  <a:pt x="7" y="19"/>
                </a:lnTo>
                <a:lnTo>
                  <a:pt x="7" y="19"/>
                </a:lnTo>
                <a:lnTo>
                  <a:pt x="8" y="19"/>
                </a:lnTo>
                <a:lnTo>
                  <a:pt x="8" y="18"/>
                </a:lnTo>
                <a:lnTo>
                  <a:pt x="8" y="17"/>
                </a:lnTo>
                <a:lnTo>
                  <a:pt x="9" y="17"/>
                </a:lnTo>
                <a:lnTo>
                  <a:pt x="8" y="17"/>
                </a:lnTo>
                <a:lnTo>
                  <a:pt x="7" y="17"/>
                </a:lnTo>
                <a:lnTo>
                  <a:pt x="7" y="17"/>
                </a:lnTo>
                <a:lnTo>
                  <a:pt x="5" y="16"/>
                </a:lnTo>
                <a:lnTo>
                  <a:pt x="5" y="16"/>
                </a:lnTo>
                <a:lnTo>
                  <a:pt x="5" y="14"/>
                </a:lnTo>
                <a:lnTo>
                  <a:pt x="4" y="14"/>
                </a:lnTo>
                <a:lnTo>
                  <a:pt x="7" y="14"/>
                </a:lnTo>
                <a:lnTo>
                  <a:pt x="7" y="13"/>
                </a:lnTo>
                <a:lnTo>
                  <a:pt x="7" y="12"/>
                </a:lnTo>
                <a:lnTo>
                  <a:pt x="7" y="12"/>
                </a:lnTo>
                <a:lnTo>
                  <a:pt x="8" y="12"/>
                </a:lnTo>
                <a:lnTo>
                  <a:pt x="8" y="11"/>
                </a:lnTo>
                <a:lnTo>
                  <a:pt x="8" y="9"/>
                </a:lnTo>
                <a:lnTo>
                  <a:pt x="8" y="9"/>
                </a:lnTo>
                <a:lnTo>
                  <a:pt x="9" y="8"/>
                </a:lnTo>
                <a:lnTo>
                  <a:pt x="9" y="8"/>
                </a:lnTo>
                <a:lnTo>
                  <a:pt x="10" y="8"/>
                </a:lnTo>
                <a:lnTo>
                  <a:pt x="12" y="8"/>
                </a:lnTo>
                <a:lnTo>
                  <a:pt x="12" y="9"/>
                </a:lnTo>
                <a:lnTo>
                  <a:pt x="13" y="9"/>
                </a:lnTo>
                <a:lnTo>
                  <a:pt x="14" y="8"/>
                </a:lnTo>
                <a:lnTo>
                  <a:pt x="14" y="7"/>
                </a:lnTo>
                <a:lnTo>
                  <a:pt x="14" y="7"/>
                </a:lnTo>
                <a:lnTo>
                  <a:pt x="14" y="5"/>
                </a:lnTo>
                <a:lnTo>
                  <a:pt x="15" y="5"/>
                </a:lnTo>
                <a:lnTo>
                  <a:pt x="17" y="4"/>
                </a:lnTo>
                <a:lnTo>
                  <a:pt x="17" y="4"/>
                </a:lnTo>
                <a:lnTo>
                  <a:pt x="17" y="3"/>
                </a:lnTo>
                <a:lnTo>
                  <a:pt x="18" y="3"/>
                </a:lnTo>
                <a:lnTo>
                  <a:pt x="18" y="3"/>
                </a:lnTo>
                <a:lnTo>
                  <a:pt x="18" y="2"/>
                </a:lnTo>
                <a:lnTo>
                  <a:pt x="19" y="2"/>
                </a:lnTo>
                <a:lnTo>
                  <a:pt x="21" y="0"/>
                </a:lnTo>
                <a:lnTo>
                  <a:pt x="21" y="2"/>
                </a:lnTo>
                <a:lnTo>
                  <a:pt x="21" y="2"/>
                </a:lnTo>
                <a:lnTo>
                  <a:pt x="22" y="2"/>
                </a:lnTo>
                <a:lnTo>
                  <a:pt x="22" y="3"/>
                </a:lnTo>
                <a:lnTo>
                  <a:pt x="23" y="4"/>
                </a:lnTo>
                <a:lnTo>
                  <a:pt x="23" y="4"/>
                </a:lnTo>
                <a:lnTo>
                  <a:pt x="23" y="5"/>
                </a:lnTo>
                <a:lnTo>
                  <a:pt x="23" y="5"/>
                </a:lnTo>
                <a:lnTo>
                  <a:pt x="24" y="5"/>
                </a:lnTo>
                <a:lnTo>
                  <a:pt x="26" y="7"/>
                </a:lnTo>
                <a:lnTo>
                  <a:pt x="26" y="7"/>
                </a:lnTo>
                <a:lnTo>
                  <a:pt x="26" y="8"/>
                </a:lnTo>
                <a:lnTo>
                  <a:pt x="26" y="8"/>
                </a:lnTo>
                <a:lnTo>
                  <a:pt x="26" y="9"/>
                </a:lnTo>
                <a:lnTo>
                  <a:pt x="26" y="9"/>
                </a:lnTo>
                <a:lnTo>
                  <a:pt x="24" y="11"/>
                </a:lnTo>
                <a:lnTo>
                  <a:pt x="24" y="12"/>
                </a:lnTo>
                <a:lnTo>
                  <a:pt x="24" y="12"/>
                </a:lnTo>
                <a:lnTo>
                  <a:pt x="23" y="13"/>
                </a:lnTo>
                <a:lnTo>
                  <a:pt x="23" y="13"/>
                </a:lnTo>
                <a:lnTo>
                  <a:pt x="23" y="14"/>
                </a:lnTo>
                <a:lnTo>
                  <a:pt x="23" y="14"/>
                </a:lnTo>
                <a:lnTo>
                  <a:pt x="24" y="16"/>
                </a:lnTo>
                <a:lnTo>
                  <a:pt x="24" y="16"/>
                </a:lnTo>
                <a:lnTo>
                  <a:pt x="26" y="16"/>
                </a:lnTo>
                <a:lnTo>
                  <a:pt x="27" y="16"/>
                </a:lnTo>
                <a:lnTo>
                  <a:pt x="27" y="16"/>
                </a:lnTo>
                <a:lnTo>
                  <a:pt x="28" y="17"/>
                </a:lnTo>
                <a:lnTo>
                  <a:pt x="28" y="17"/>
                </a:lnTo>
                <a:lnTo>
                  <a:pt x="28" y="18"/>
                </a:lnTo>
                <a:lnTo>
                  <a:pt x="29" y="18"/>
                </a:lnTo>
                <a:lnTo>
                  <a:pt x="29" y="19"/>
                </a:lnTo>
                <a:lnTo>
                  <a:pt x="31" y="21"/>
                </a:lnTo>
                <a:lnTo>
                  <a:pt x="31" y="21"/>
                </a:lnTo>
                <a:lnTo>
                  <a:pt x="31" y="21"/>
                </a:lnTo>
                <a:lnTo>
                  <a:pt x="31" y="22"/>
                </a:lnTo>
                <a:lnTo>
                  <a:pt x="31" y="23"/>
                </a:lnTo>
                <a:lnTo>
                  <a:pt x="31" y="23"/>
                </a:lnTo>
                <a:lnTo>
                  <a:pt x="32" y="23"/>
                </a:lnTo>
                <a:lnTo>
                  <a:pt x="33" y="23"/>
                </a:lnTo>
                <a:lnTo>
                  <a:pt x="33" y="23"/>
                </a:lnTo>
                <a:lnTo>
                  <a:pt x="34" y="23"/>
                </a:lnTo>
                <a:lnTo>
                  <a:pt x="36" y="23"/>
                </a:lnTo>
                <a:lnTo>
                  <a:pt x="37" y="23"/>
                </a:lnTo>
                <a:lnTo>
                  <a:pt x="37" y="23"/>
                </a:lnTo>
                <a:lnTo>
                  <a:pt x="37" y="22"/>
                </a:lnTo>
                <a:lnTo>
                  <a:pt x="38" y="21"/>
                </a:lnTo>
                <a:lnTo>
                  <a:pt x="38" y="21"/>
                </a:lnTo>
                <a:lnTo>
                  <a:pt x="39" y="21"/>
                </a:lnTo>
                <a:lnTo>
                  <a:pt x="39" y="22"/>
                </a:lnTo>
                <a:lnTo>
                  <a:pt x="39" y="23"/>
                </a:lnTo>
                <a:lnTo>
                  <a:pt x="39" y="23"/>
                </a:lnTo>
                <a:lnTo>
                  <a:pt x="41" y="23"/>
                </a:lnTo>
                <a:lnTo>
                  <a:pt x="41" y="24"/>
                </a:lnTo>
                <a:lnTo>
                  <a:pt x="42" y="26"/>
                </a:lnTo>
                <a:lnTo>
                  <a:pt x="42" y="26"/>
                </a:lnTo>
                <a:lnTo>
                  <a:pt x="42" y="27"/>
                </a:lnTo>
                <a:lnTo>
                  <a:pt x="42" y="27"/>
                </a:lnTo>
                <a:lnTo>
                  <a:pt x="43" y="28"/>
                </a:lnTo>
                <a:lnTo>
                  <a:pt x="44" y="28"/>
                </a:lnTo>
                <a:lnTo>
                  <a:pt x="44" y="28"/>
                </a:lnTo>
                <a:lnTo>
                  <a:pt x="46" y="28"/>
                </a:lnTo>
                <a:lnTo>
                  <a:pt x="46" y="28"/>
                </a:lnTo>
                <a:lnTo>
                  <a:pt x="46" y="28"/>
                </a:lnTo>
                <a:lnTo>
                  <a:pt x="47" y="27"/>
                </a:lnTo>
                <a:lnTo>
                  <a:pt x="47" y="26"/>
                </a:lnTo>
                <a:lnTo>
                  <a:pt x="47" y="26"/>
                </a:lnTo>
                <a:lnTo>
                  <a:pt x="48" y="26"/>
                </a:lnTo>
                <a:lnTo>
                  <a:pt x="48" y="26"/>
                </a:lnTo>
                <a:lnTo>
                  <a:pt x="47" y="24"/>
                </a:lnTo>
                <a:lnTo>
                  <a:pt x="47" y="23"/>
                </a:lnTo>
                <a:lnTo>
                  <a:pt x="48" y="23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49" name="Freeform 517" hidden="1">
            <a:extLst>
              <a:ext uri="{FF2B5EF4-FFF2-40B4-BE49-F238E27FC236}">
                <a16:creationId xmlns:a16="http://schemas.microsoft.com/office/drawing/2014/main" id="{3F2652E8-EF98-42A2-A7FE-DEB9E07E0E4A}"/>
              </a:ext>
            </a:extLst>
          </p:cNvPr>
          <p:cNvSpPr>
            <a:spLocks/>
          </p:cNvSpPr>
          <p:nvPr/>
        </p:nvSpPr>
        <p:spPr bwMode="auto">
          <a:xfrm>
            <a:off x="15243331" y="5774757"/>
            <a:ext cx="1010356" cy="754988"/>
          </a:xfrm>
          <a:custGeom>
            <a:avLst/>
            <a:gdLst>
              <a:gd name="T0" fmla="*/ 71 w 91"/>
              <a:gd name="T1" fmla="*/ 10 h 68"/>
              <a:gd name="T2" fmla="*/ 76 w 91"/>
              <a:gd name="T3" fmla="*/ 13 h 68"/>
              <a:gd name="T4" fmla="*/ 81 w 91"/>
              <a:gd name="T5" fmla="*/ 12 h 68"/>
              <a:gd name="T6" fmla="*/ 85 w 91"/>
              <a:gd name="T7" fmla="*/ 14 h 68"/>
              <a:gd name="T8" fmla="*/ 88 w 91"/>
              <a:gd name="T9" fmla="*/ 17 h 68"/>
              <a:gd name="T10" fmla="*/ 90 w 91"/>
              <a:gd name="T11" fmla="*/ 19 h 68"/>
              <a:gd name="T12" fmla="*/ 91 w 91"/>
              <a:gd name="T13" fmla="*/ 24 h 68"/>
              <a:gd name="T14" fmla="*/ 87 w 91"/>
              <a:gd name="T15" fmla="*/ 28 h 68"/>
              <a:gd name="T16" fmla="*/ 88 w 91"/>
              <a:gd name="T17" fmla="*/ 33 h 68"/>
              <a:gd name="T18" fmla="*/ 90 w 91"/>
              <a:gd name="T19" fmla="*/ 41 h 68"/>
              <a:gd name="T20" fmla="*/ 85 w 91"/>
              <a:gd name="T21" fmla="*/ 44 h 68"/>
              <a:gd name="T22" fmla="*/ 81 w 91"/>
              <a:gd name="T23" fmla="*/ 47 h 68"/>
              <a:gd name="T24" fmla="*/ 80 w 91"/>
              <a:gd name="T25" fmla="*/ 51 h 68"/>
              <a:gd name="T26" fmla="*/ 76 w 91"/>
              <a:gd name="T27" fmla="*/ 52 h 68"/>
              <a:gd name="T28" fmla="*/ 81 w 91"/>
              <a:gd name="T29" fmla="*/ 53 h 68"/>
              <a:gd name="T30" fmla="*/ 77 w 91"/>
              <a:gd name="T31" fmla="*/ 54 h 68"/>
              <a:gd name="T32" fmla="*/ 73 w 91"/>
              <a:gd name="T33" fmla="*/ 58 h 68"/>
              <a:gd name="T34" fmla="*/ 68 w 91"/>
              <a:gd name="T35" fmla="*/ 60 h 68"/>
              <a:gd name="T36" fmla="*/ 64 w 91"/>
              <a:gd name="T37" fmla="*/ 61 h 68"/>
              <a:gd name="T38" fmla="*/ 61 w 91"/>
              <a:gd name="T39" fmla="*/ 65 h 68"/>
              <a:gd name="T40" fmla="*/ 56 w 91"/>
              <a:gd name="T41" fmla="*/ 66 h 68"/>
              <a:gd name="T42" fmla="*/ 49 w 91"/>
              <a:gd name="T43" fmla="*/ 68 h 68"/>
              <a:gd name="T44" fmla="*/ 48 w 91"/>
              <a:gd name="T45" fmla="*/ 65 h 68"/>
              <a:gd name="T46" fmla="*/ 48 w 91"/>
              <a:gd name="T47" fmla="*/ 61 h 68"/>
              <a:gd name="T48" fmla="*/ 46 w 91"/>
              <a:gd name="T49" fmla="*/ 57 h 68"/>
              <a:gd name="T50" fmla="*/ 42 w 91"/>
              <a:gd name="T51" fmla="*/ 53 h 68"/>
              <a:gd name="T52" fmla="*/ 38 w 91"/>
              <a:gd name="T53" fmla="*/ 51 h 68"/>
              <a:gd name="T54" fmla="*/ 34 w 91"/>
              <a:gd name="T55" fmla="*/ 46 h 68"/>
              <a:gd name="T56" fmla="*/ 30 w 91"/>
              <a:gd name="T57" fmla="*/ 48 h 68"/>
              <a:gd name="T58" fmla="*/ 24 w 91"/>
              <a:gd name="T59" fmla="*/ 48 h 68"/>
              <a:gd name="T60" fmla="*/ 19 w 91"/>
              <a:gd name="T61" fmla="*/ 46 h 68"/>
              <a:gd name="T62" fmla="*/ 15 w 91"/>
              <a:gd name="T63" fmla="*/ 43 h 68"/>
              <a:gd name="T64" fmla="*/ 9 w 91"/>
              <a:gd name="T65" fmla="*/ 43 h 68"/>
              <a:gd name="T66" fmla="*/ 6 w 91"/>
              <a:gd name="T67" fmla="*/ 46 h 68"/>
              <a:gd name="T68" fmla="*/ 3 w 91"/>
              <a:gd name="T69" fmla="*/ 44 h 68"/>
              <a:gd name="T70" fmla="*/ 4 w 91"/>
              <a:gd name="T71" fmla="*/ 48 h 68"/>
              <a:gd name="T72" fmla="*/ 1 w 91"/>
              <a:gd name="T73" fmla="*/ 48 h 68"/>
              <a:gd name="T74" fmla="*/ 0 w 91"/>
              <a:gd name="T75" fmla="*/ 44 h 68"/>
              <a:gd name="T76" fmla="*/ 1 w 91"/>
              <a:gd name="T77" fmla="*/ 41 h 68"/>
              <a:gd name="T78" fmla="*/ 1 w 91"/>
              <a:gd name="T79" fmla="*/ 36 h 68"/>
              <a:gd name="T80" fmla="*/ 0 w 91"/>
              <a:gd name="T81" fmla="*/ 32 h 68"/>
              <a:gd name="T82" fmla="*/ 3 w 91"/>
              <a:gd name="T83" fmla="*/ 28 h 68"/>
              <a:gd name="T84" fmla="*/ 6 w 91"/>
              <a:gd name="T85" fmla="*/ 31 h 68"/>
              <a:gd name="T86" fmla="*/ 10 w 91"/>
              <a:gd name="T87" fmla="*/ 28 h 68"/>
              <a:gd name="T88" fmla="*/ 13 w 91"/>
              <a:gd name="T89" fmla="*/ 23 h 68"/>
              <a:gd name="T90" fmla="*/ 17 w 91"/>
              <a:gd name="T91" fmla="*/ 22 h 68"/>
              <a:gd name="T92" fmla="*/ 13 w 91"/>
              <a:gd name="T93" fmla="*/ 14 h 68"/>
              <a:gd name="T94" fmla="*/ 17 w 91"/>
              <a:gd name="T95" fmla="*/ 17 h 68"/>
              <a:gd name="T96" fmla="*/ 23 w 91"/>
              <a:gd name="T97" fmla="*/ 17 h 68"/>
              <a:gd name="T98" fmla="*/ 24 w 91"/>
              <a:gd name="T99" fmla="*/ 13 h 68"/>
              <a:gd name="T100" fmla="*/ 28 w 91"/>
              <a:gd name="T101" fmla="*/ 12 h 68"/>
              <a:gd name="T102" fmla="*/ 32 w 91"/>
              <a:gd name="T103" fmla="*/ 13 h 68"/>
              <a:gd name="T104" fmla="*/ 34 w 91"/>
              <a:gd name="T105" fmla="*/ 8 h 68"/>
              <a:gd name="T106" fmla="*/ 39 w 91"/>
              <a:gd name="T107" fmla="*/ 8 h 68"/>
              <a:gd name="T108" fmla="*/ 43 w 91"/>
              <a:gd name="T109" fmla="*/ 5 h 68"/>
              <a:gd name="T110" fmla="*/ 49 w 91"/>
              <a:gd name="T111" fmla="*/ 5 h 68"/>
              <a:gd name="T112" fmla="*/ 52 w 91"/>
              <a:gd name="T113" fmla="*/ 3 h 68"/>
              <a:gd name="T114" fmla="*/ 57 w 91"/>
              <a:gd name="T115" fmla="*/ 2 h 68"/>
              <a:gd name="T116" fmla="*/ 59 w 91"/>
              <a:gd name="T117" fmla="*/ 3 h 68"/>
              <a:gd name="T118" fmla="*/ 62 w 91"/>
              <a:gd name="T119" fmla="*/ 3 h 68"/>
              <a:gd name="T120" fmla="*/ 64 w 91"/>
              <a:gd name="T121" fmla="*/ 5 h 68"/>
              <a:gd name="T122" fmla="*/ 68 w 91"/>
              <a:gd name="T123" fmla="*/ 5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1" h="68">
                <a:moveTo>
                  <a:pt x="68" y="8"/>
                </a:moveTo>
                <a:lnTo>
                  <a:pt x="69" y="8"/>
                </a:lnTo>
                <a:lnTo>
                  <a:pt x="71" y="8"/>
                </a:lnTo>
                <a:lnTo>
                  <a:pt x="71" y="8"/>
                </a:lnTo>
                <a:lnTo>
                  <a:pt x="71" y="8"/>
                </a:lnTo>
                <a:lnTo>
                  <a:pt x="71" y="9"/>
                </a:lnTo>
                <a:lnTo>
                  <a:pt x="71" y="10"/>
                </a:lnTo>
                <a:lnTo>
                  <a:pt x="72" y="10"/>
                </a:lnTo>
                <a:lnTo>
                  <a:pt x="73" y="10"/>
                </a:lnTo>
                <a:lnTo>
                  <a:pt x="73" y="10"/>
                </a:lnTo>
                <a:lnTo>
                  <a:pt x="75" y="10"/>
                </a:lnTo>
                <a:lnTo>
                  <a:pt x="75" y="10"/>
                </a:lnTo>
                <a:lnTo>
                  <a:pt x="75" y="12"/>
                </a:lnTo>
                <a:lnTo>
                  <a:pt x="76" y="13"/>
                </a:lnTo>
                <a:lnTo>
                  <a:pt x="76" y="13"/>
                </a:lnTo>
                <a:lnTo>
                  <a:pt x="77" y="13"/>
                </a:lnTo>
                <a:lnTo>
                  <a:pt x="78" y="13"/>
                </a:lnTo>
                <a:lnTo>
                  <a:pt x="78" y="13"/>
                </a:lnTo>
                <a:lnTo>
                  <a:pt x="80" y="13"/>
                </a:lnTo>
                <a:lnTo>
                  <a:pt x="81" y="13"/>
                </a:lnTo>
                <a:lnTo>
                  <a:pt x="81" y="12"/>
                </a:lnTo>
                <a:lnTo>
                  <a:pt x="81" y="13"/>
                </a:lnTo>
                <a:lnTo>
                  <a:pt x="81" y="13"/>
                </a:lnTo>
                <a:lnTo>
                  <a:pt x="81" y="14"/>
                </a:lnTo>
                <a:lnTo>
                  <a:pt x="82" y="15"/>
                </a:lnTo>
                <a:lnTo>
                  <a:pt x="83" y="15"/>
                </a:lnTo>
                <a:lnTo>
                  <a:pt x="83" y="14"/>
                </a:lnTo>
                <a:lnTo>
                  <a:pt x="85" y="14"/>
                </a:lnTo>
                <a:lnTo>
                  <a:pt x="86" y="14"/>
                </a:lnTo>
                <a:lnTo>
                  <a:pt x="87" y="14"/>
                </a:lnTo>
                <a:lnTo>
                  <a:pt x="87" y="14"/>
                </a:lnTo>
                <a:lnTo>
                  <a:pt x="88" y="14"/>
                </a:lnTo>
                <a:lnTo>
                  <a:pt x="88" y="15"/>
                </a:lnTo>
                <a:lnTo>
                  <a:pt x="88" y="17"/>
                </a:lnTo>
                <a:lnTo>
                  <a:pt x="88" y="17"/>
                </a:lnTo>
                <a:lnTo>
                  <a:pt x="90" y="17"/>
                </a:lnTo>
                <a:lnTo>
                  <a:pt x="90" y="17"/>
                </a:lnTo>
                <a:lnTo>
                  <a:pt x="90" y="17"/>
                </a:lnTo>
                <a:lnTo>
                  <a:pt x="90" y="18"/>
                </a:lnTo>
                <a:lnTo>
                  <a:pt x="90" y="19"/>
                </a:lnTo>
                <a:lnTo>
                  <a:pt x="90" y="19"/>
                </a:lnTo>
                <a:lnTo>
                  <a:pt x="90" y="19"/>
                </a:lnTo>
                <a:lnTo>
                  <a:pt x="90" y="20"/>
                </a:lnTo>
                <a:lnTo>
                  <a:pt x="90" y="22"/>
                </a:lnTo>
                <a:lnTo>
                  <a:pt x="91" y="22"/>
                </a:lnTo>
                <a:lnTo>
                  <a:pt x="91" y="23"/>
                </a:lnTo>
                <a:lnTo>
                  <a:pt x="91" y="24"/>
                </a:lnTo>
                <a:lnTo>
                  <a:pt x="91" y="24"/>
                </a:lnTo>
                <a:lnTo>
                  <a:pt x="91" y="24"/>
                </a:lnTo>
                <a:lnTo>
                  <a:pt x="90" y="26"/>
                </a:lnTo>
                <a:lnTo>
                  <a:pt x="90" y="27"/>
                </a:lnTo>
                <a:lnTo>
                  <a:pt x="90" y="27"/>
                </a:lnTo>
                <a:lnTo>
                  <a:pt x="90" y="27"/>
                </a:lnTo>
                <a:lnTo>
                  <a:pt x="88" y="27"/>
                </a:lnTo>
                <a:lnTo>
                  <a:pt x="87" y="27"/>
                </a:lnTo>
                <a:lnTo>
                  <a:pt x="87" y="28"/>
                </a:lnTo>
                <a:lnTo>
                  <a:pt x="87" y="29"/>
                </a:lnTo>
                <a:lnTo>
                  <a:pt x="87" y="29"/>
                </a:lnTo>
                <a:lnTo>
                  <a:pt x="88" y="29"/>
                </a:lnTo>
                <a:lnTo>
                  <a:pt x="88" y="31"/>
                </a:lnTo>
                <a:lnTo>
                  <a:pt x="88" y="32"/>
                </a:lnTo>
                <a:lnTo>
                  <a:pt x="88" y="32"/>
                </a:lnTo>
                <a:lnTo>
                  <a:pt x="88" y="33"/>
                </a:lnTo>
                <a:lnTo>
                  <a:pt x="90" y="34"/>
                </a:lnTo>
                <a:lnTo>
                  <a:pt x="90" y="36"/>
                </a:lnTo>
                <a:lnTo>
                  <a:pt x="90" y="36"/>
                </a:lnTo>
                <a:lnTo>
                  <a:pt x="90" y="41"/>
                </a:lnTo>
                <a:lnTo>
                  <a:pt x="90" y="41"/>
                </a:lnTo>
                <a:lnTo>
                  <a:pt x="90" y="41"/>
                </a:lnTo>
                <a:lnTo>
                  <a:pt x="90" y="41"/>
                </a:lnTo>
                <a:lnTo>
                  <a:pt x="90" y="42"/>
                </a:lnTo>
                <a:lnTo>
                  <a:pt x="90" y="43"/>
                </a:lnTo>
                <a:lnTo>
                  <a:pt x="88" y="43"/>
                </a:lnTo>
                <a:lnTo>
                  <a:pt x="87" y="43"/>
                </a:lnTo>
                <a:lnTo>
                  <a:pt x="87" y="43"/>
                </a:lnTo>
                <a:lnTo>
                  <a:pt x="86" y="44"/>
                </a:lnTo>
                <a:lnTo>
                  <a:pt x="85" y="44"/>
                </a:lnTo>
                <a:lnTo>
                  <a:pt x="85" y="44"/>
                </a:lnTo>
                <a:lnTo>
                  <a:pt x="83" y="44"/>
                </a:lnTo>
                <a:lnTo>
                  <a:pt x="83" y="46"/>
                </a:lnTo>
                <a:lnTo>
                  <a:pt x="83" y="46"/>
                </a:lnTo>
                <a:lnTo>
                  <a:pt x="83" y="46"/>
                </a:lnTo>
                <a:lnTo>
                  <a:pt x="82" y="47"/>
                </a:lnTo>
                <a:lnTo>
                  <a:pt x="81" y="47"/>
                </a:lnTo>
                <a:lnTo>
                  <a:pt x="81" y="48"/>
                </a:lnTo>
                <a:lnTo>
                  <a:pt x="81" y="48"/>
                </a:lnTo>
                <a:lnTo>
                  <a:pt x="81" y="49"/>
                </a:lnTo>
                <a:lnTo>
                  <a:pt x="81" y="49"/>
                </a:lnTo>
                <a:lnTo>
                  <a:pt x="81" y="51"/>
                </a:lnTo>
                <a:lnTo>
                  <a:pt x="81" y="51"/>
                </a:lnTo>
                <a:lnTo>
                  <a:pt x="80" y="51"/>
                </a:lnTo>
                <a:lnTo>
                  <a:pt x="78" y="51"/>
                </a:lnTo>
                <a:lnTo>
                  <a:pt x="78" y="51"/>
                </a:lnTo>
                <a:lnTo>
                  <a:pt x="78" y="51"/>
                </a:lnTo>
                <a:lnTo>
                  <a:pt x="77" y="51"/>
                </a:lnTo>
                <a:lnTo>
                  <a:pt x="76" y="51"/>
                </a:lnTo>
                <a:lnTo>
                  <a:pt x="76" y="52"/>
                </a:lnTo>
                <a:lnTo>
                  <a:pt x="76" y="52"/>
                </a:lnTo>
                <a:lnTo>
                  <a:pt x="77" y="53"/>
                </a:lnTo>
                <a:lnTo>
                  <a:pt x="78" y="52"/>
                </a:lnTo>
                <a:lnTo>
                  <a:pt x="78" y="52"/>
                </a:lnTo>
                <a:lnTo>
                  <a:pt x="80" y="52"/>
                </a:lnTo>
                <a:lnTo>
                  <a:pt x="81" y="52"/>
                </a:lnTo>
                <a:lnTo>
                  <a:pt x="81" y="52"/>
                </a:lnTo>
                <a:lnTo>
                  <a:pt x="81" y="53"/>
                </a:lnTo>
                <a:lnTo>
                  <a:pt x="81" y="54"/>
                </a:lnTo>
                <a:lnTo>
                  <a:pt x="81" y="54"/>
                </a:lnTo>
                <a:lnTo>
                  <a:pt x="80" y="54"/>
                </a:lnTo>
                <a:lnTo>
                  <a:pt x="78" y="54"/>
                </a:lnTo>
                <a:lnTo>
                  <a:pt x="78" y="54"/>
                </a:lnTo>
                <a:lnTo>
                  <a:pt x="77" y="54"/>
                </a:lnTo>
                <a:lnTo>
                  <a:pt x="77" y="54"/>
                </a:lnTo>
                <a:lnTo>
                  <a:pt x="76" y="56"/>
                </a:lnTo>
                <a:lnTo>
                  <a:pt x="76" y="56"/>
                </a:lnTo>
                <a:lnTo>
                  <a:pt x="76" y="57"/>
                </a:lnTo>
                <a:lnTo>
                  <a:pt x="76" y="57"/>
                </a:lnTo>
                <a:lnTo>
                  <a:pt x="76" y="57"/>
                </a:lnTo>
                <a:lnTo>
                  <a:pt x="75" y="58"/>
                </a:lnTo>
                <a:lnTo>
                  <a:pt x="73" y="58"/>
                </a:lnTo>
                <a:lnTo>
                  <a:pt x="73" y="58"/>
                </a:lnTo>
                <a:lnTo>
                  <a:pt x="73" y="57"/>
                </a:lnTo>
                <a:lnTo>
                  <a:pt x="72" y="57"/>
                </a:lnTo>
                <a:lnTo>
                  <a:pt x="71" y="57"/>
                </a:lnTo>
                <a:lnTo>
                  <a:pt x="71" y="58"/>
                </a:lnTo>
                <a:lnTo>
                  <a:pt x="69" y="58"/>
                </a:lnTo>
                <a:lnTo>
                  <a:pt x="68" y="60"/>
                </a:lnTo>
                <a:lnTo>
                  <a:pt x="68" y="60"/>
                </a:lnTo>
                <a:lnTo>
                  <a:pt x="67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4" y="61"/>
                </a:lnTo>
                <a:lnTo>
                  <a:pt x="64" y="61"/>
                </a:lnTo>
                <a:lnTo>
                  <a:pt x="64" y="61"/>
                </a:lnTo>
                <a:lnTo>
                  <a:pt x="63" y="62"/>
                </a:lnTo>
                <a:lnTo>
                  <a:pt x="63" y="62"/>
                </a:lnTo>
                <a:lnTo>
                  <a:pt x="62" y="62"/>
                </a:lnTo>
                <a:lnTo>
                  <a:pt x="62" y="63"/>
                </a:lnTo>
                <a:lnTo>
                  <a:pt x="62" y="63"/>
                </a:lnTo>
                <a:lnTo>
                  <a:pt x="61" y="65"/>
                </a:lnTo>
                <a:lnTo>
                  <a:pt x="59" y="65"/>
                </a:lnTo>
                <a:lnTo>
                  <a:pt x="59" y="65"/>
                </a:lnTo>
                <a:lnTo>
                  <a:pt x="58" y="65"/>
                </a:lnTo>
                <a:lnTo>
                  <a:pt x="58" y="65"/>
                </a:lnTo>
                <a:lnTo>
                  <a:pt x="57" y="66"/>
                </a:lnTo>
                <a:lnTo>
                  <a:pt x="57" y="66"/>
                </a:lnTo>
                <a:lnTo>
                  <a:pt x="56" y="66"/>
                </a:lnTo>
                <a:lnTo>
                  <a:pt x="56" y="67"/>
                </a:lnTo>
                <a:lnTo>
                  <a:pt x="54" y="67"/>
                </a:lnTo>
                <a:lnTo>
                  <a:pt x="54" y="67"/>
                </a:lnTo>
                <a:lnTo>
                  <a:pt x="53" y="67"/>
                </a:lnTo>
                <a:lnTo>
                  <a:pt x="53" y="67"/>
                </a:lnTo>
                <a:lnTo>
                  <a:pt x="51" y="67"/>
                </a:lnTo>
                <a:lnTo>
                  <a:pt x="49" y="68"/>
                </a:lnTo>
                <a:lnTo>
                  <a:pt x="49" y="67"/>
                </a:lnTo>
                <a:lnTo>
                  <a:pt x="49" y="67"/>
                </a:lnTo>
                <a:lnTo>
                  <a:pt x="49" y="66"/>
                </a:lnTo>
                <a:lnTo>
                  <a:pt x="49" y="66"/>
                </a:lnTo>
                <a:lnTo>
                  <a:pt x="48" y="66"/>
                </a:lnTo>
                <a:lnTo>
                  <a:pt x="47" y="65"/>
                </a:lnTo>
                <a:lnTo>
                  <a:pt x="48" y="65"/>
                </a:lnTo>
                <a:lnTo>
                  <a:pt x="48" y="63"/>
                </a:lnTo>
                <a:lnTo>
                  <a:pt x="48" y="63"/>
                </a:lnTo>
                <a:lnTo>
                  <a:pt x="49" y="62"/>
                </a:lnTo>
                <a:lnTo>
                  <a:pt x="49" y="62"/>
                </a:lnTo>
                <a:lnTo>
                  <a:pt x="49" y="62"/>
                </a:lnTo>
                <a:lnTo>
                  <a:pt x="49" y="61"/>
                </a:lnTo>
                <a:lnTo>
                  <a:pt x="48" y="61"/>
                </a:lnTo>
                <a:lnTo>
                  <a:pt x="47" y="60"/>
                </a:lnTo>
                <a:lnTo>
                  <a:pt x="47" y="60"/>
                </a:lnTo>
                <a:lnTo>
                  <a:pt x="47" y="58"/>
                </a:lnTo>
                <a:lnTo>
                  <a:pt x="48" y="58"/>
                </a:lnTo>
                <a:lnTo>
                  <a:pt x="46" y="58"/>
                </a:lnTo>
                <a:lnTo>
                  <a:pt x="46" y="57"/>
                </a:lnTo>
                <a:lnTo>
                  <a:pt x="46" y="57"/>
                </a:lnTo>
                <a:lnTo>
                  <a:pt x="46" y="56"/>
                </a:lnTo>
                <a:lnTo>
                  <a:pt x="44" y="56"/>
                </a:lnTo>
                <a:lnTo>
                  <a:pt x="43" y="56"/>
                </a:lnTo>
                <a:lnTo>
                  <a:pt x="43" y="56"/>
                </a:lnTo>
                <a:lnTo>
                  <a:pt x="42" y="54"/>
                </a:lnTo>
                <a:lnTo>
                  <a:pt x="42" y="54"/>
                </a:lnTo>
                <a:lnTo>
                  <a:pt x="42" y="53"/>
                </a:lnTo>
                <a:lnTo>
                  <a:pt x="40" y="53"/>
                </a:lnTo>
                <a:lnTo>
                  <a:pt x="40" y="53"/>
                </a:lnTo>
                <a:lnTo>
                  <a:pt x="39" y="53"/>
                </a:lnTo>
                <a:lnTo>
                  <a:pt x="38" y="52"/>
                </a:lnTo>
                <a:lnTo>
                  <a:pt x="38" y="51"/>
                </a:lnTo>
                <a:lnTo>
                  <a:pt x="38" y="51"/>
                </a:lnTo>
                <a:lnTo>
                  <a:pt x="38" y="51"/>
                </a:lnTo>
                <a:lnTo>
                  <a:pt x="38" y="49"/>
                </a:lnTo>
                <a:lnTo>
                  <a:pt x="37" y="48"/>
                </a:lnTo>
                <a:lnTo>
                  <a:pt x="35" y="48"/>
                </a:lnTo>
                <a:lnTo>
                  <a:pt x="35" y="48"/>
                </a:lnTo>
                <a:lnTo>
                  <a:pt x="34" y="48"/>
                </a:lnTo>
                <a:lnTo>
                  <a:pt x="34" y="48"/>
                </a:lnTo>
                <a:lnTo>
                  <a:pt x="34" y="46"/>
                </a:lnTo>
                <a:lnTo>
                  <a:pt x="33" y="46"/>
                </a:lnTo>
                <a:lnTo>
                  <a:pt x="33" y="46"/>
                </a:lnTo>
                <a:lnTo>
                  <a:pt x="33" y="46"/>
                </a:lnTo>
                <a:lnTo>
                  <a:pt x="32" y="46"/>
                </a:lnTo>
                <a:lnTo>
                  <a:pt x="32" y="47"/>
                </a:lnTo>
                <a:lnTo>
                  <a:pt x="30" y="48"/>
                </a:lnTo>
                <a:lnTo>
                  <a:pt x="30" y="48"/>
                </a:lnTo>
                <a:lnTo>
                  <a:pt x="30" y="48"/>
                </a:lnTo>
                <a:lnTo>
                  <a:pt x="29" y="48"/>
                </a:lnTo>
                <a:lnTo>
                  <a:pt x="28" y="48"/>
                </a:lnTo>
                <a:lnTo>
                  <a:pt x="27" y="48"/>
                </a:lnTo>
                <a:lnTo>
                  <a:pt x="27" y="48"/>
                </a:lnTo>
                <a:lnTo>
                  <a:pt x="25" y="48"/>
                </a:lnTo>
                <a:lnTo>
                  <a:pt x="24" y="48"/>
                </a:lnTo>
                <a:lnTo>
                  <a:pt x="24" y="48"/>
                </a:lnTo>
                <a:lnTo>
                  <a:pt x="23" y="48"/>
                </a:lnTo>
                <a:lnTo>
                  <a:pt x="22" y="47"/>
                </a:lnTo>
                <a:lnTo>
                  <a:pt x="22" y="46"/>
                </a:lnTo>
                <a:lnTo>
                  <a:pt x="22" y="46"/>
                </a:lnTo>
                <a:lnTo>
                  <a:pt x="22" y="46"/>
                </a:lnTo>
                <a:lnTo>
                  <a:pt x="19" y="46"/>
                </a:lnTo>
                <a:lnTo>
                  <a:pt x="19" y="46"/>
                </a:lnTo>
                <a:lnTo>
                  <a:pt x="19" y="44"/>
                </a:lnTo>
                <a:lnTo>
                  <a:pt x="19" y="43"/>
                </a:lnTo>
                <a:lnTo>
                  <a:pt x="18" y="43"/>
                </a:lnTo>
                <a:lnTo>
                  <a:pt x="17" y="43"/>
                </a:lnTo>
                <a:lnTo>
                  <a:pt x="17" y="43"/>
                </a:lnTo>
                <a:lnTo>
                  <a:pt x="15" y="43"/>
                </a:lnTo>
                <a:lnTo>
                  <a:pt x="14" y="43"/>
                </a:lnTo>
                <a:lnTo>
                  <a:pt x="14" y="43"/>
                </a:lnTo>
                <a:lnTo>
                  <a:pt x="13" y="43"/>
                </a:lnTo>
                <a:lnTo>
                  <a:pt x="12" y="43"/>
                </a:lnTo>
                <a:lnTo>
                  <a:pt x="12" y="43"/>
                </a:lnTo>
                <a:lnTo>
                  <a:pt x="10" y="43"/>
                </a:lnTo>
                <a:lnTo>
                  <a:pt x="9" y="43"/>
                </a:lnTo>
                <a:lnTo>
                  <a:pt x="9" y="43"/>
                </a:lnTo>
                <a:lnTo>
                  <a:pt x="9" y="44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8" y="46"/>
                </a:lnTo>
                <a:lnTo>
                  <a:pt x="6" y="46"/>
                </a:lnTo>
                <a:lnTo>
                  <a:pt x="5" y="46"/>
                </a:lnTo>
                <a:lnTo>
                  <a:pt x="5" y="46"/>
                </a:lnTo>
                <a:lnTo>
                  <a:pt x="5" y="44"/>
                </a:lnTo>
                <a:lnTo>
                  <a:pt x="5" y="43"/>
                </a:lnTo>
                <a:lnTo>
                  <a:pt x="4" y="43"/>
                </a:lnTo>
                <a:lnTo>
                  <a:pt x="3" y="43"/>
                </a:lnTo>
                <a:lnTo>
                  <a:pt x="3" y="44"/>
                </a:lnTo>
                <a:lnTo>
                  <a:pt x="4" y="46"/>
                </a:lnTo>
                <a:lnTo>
                  <a:pt x="4" y="46"/>
                </a:lnTo>
                <a:lnTo>
                  <a:pt x="5" y="46"/>
                </a:lnTo>
                <a:lnTo>
                  <a:pt x="5" y="48"/>
                </a:lnTo>
                <a:lnTo>
                  <a:pt x="5" y="48"/>
                </a:lnTo>
                <a:lnTo>
                  <a:pt x="4" y="48"/>
                </a:lnTo>
                <a:lnTo>
                  <a:pt x="4" y="48"/>
                </a:lnTo>
                <a:lnTo>
                  <a:pt x="4" y="48"/>
                </a:lnTo>
                <a:lnTo>
                  <a:pt x="3" y="46"/>
                </a:lnTo>
                <a:lnTo>
                  <a:pt x="3" y="46"/>
                </a:lnTo>
                <a:lnTo>
                  <a:pt x="3" y="47"/>
                </a:lnTo>
                <a:lnTo>
                  <a:pt x="3" y="48"/>
                </a:lnTo>
                <a:lnTo>
                  <a:pt x="3" y="48"/>
                </a:lnTo>
                <a:lnTo>
                  <a:pt x="1" y="48"/>
                </a:lnTo>
                <a:lnTo>
                  <a:pt x="0" y="48"/>
                </a:lnTo>
                <a:lnTo>
                  <a:pt x="0" y="48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0" y="46"/>
                </a:lnTo>
                <a:lnTo>
                  <a:pt x="0" y="44"/>
                </a:lnTo>
                <a:lnTo>
                  <a:pt x="0" y="43"/>
                </a:lnTo>
                <a:lnTo>
                  <a:pt x="0" y="43"/>
                </a:lnTo>
                <a:lnTo>
                  <a:pt x="0" y="42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1" y="41"/>
                </a:lnTo>
                <a:lnTo>
                  <a:pt x="3" y="41"/>
                </a:lnTo>
                <a:lnTo>
                  <a:pt x="3" y="41"/>
                </a:lnTo>
                <a:lnTo>
                  <a:pt x="3" y="39"/>
                </a:lnTo>
                <a:lnTo>
                  <a:pt x="3" y="38"/>
                </a:lnTo>
                <a:lnTo>
                  <a:pt x="3" y="38"/>
                </a:lnTo>
                <a:lnTo>
                  <a:pt x="3" y="37"/>
                </a:lnTo>
                <a:lnTo>
                  <a:pt x="1" y="36"/>
                </a:lnTo>
                <a:lnTo>
                  <a:pt x="1" y="36"/>
                </a:lnTo>
                <a:lnTo>
                  <a:pt x="1" y="36"/>
                </a:lnTo>
                <a:lnTo>
                  <a:pt x="3" y="36"/>
                </a:lnTo>
                <a:lnTo>
                  <a:pt x="3" y="34"/>
                </a:lnTo>
                <a:lnTo>
                  <a:pt x="1" y="33"/>
                </a:lnTo>
                <a:lnTo>
                  <a:pt x="0" y="33"/>
                </a:lnTo>
                <a:lnTo>
                  <a:pt x="0" y="32"/>
                </a:lnTo>
                <a:lnTo>
                  <a:pt x="0" y="32"/>
                </a:lnTo>
                <a:lnTo>
                  <a:pt x="0" y="31"/>
                </a:lnTo>
                <a:lnTo>
                  <a:pt x="1" y="31"/>
                </a:lnTo>
                <a:lnTo>
                  <a:pt x="3" y="31"/>
                </a:lnTo>
                <a:lnTo>
                  <a:pt x="3" y="31"/>
                </a:lnTo>
                <a:lnTo>
                  <a:pt x="3" y="29"/>
                </a:lnTo>
                <a:lnTo>
                  <a:pt x="3" y="28"/>
                </a:lnTo>
                <a:lnTo>
                  <a:pt x="3" y="28"/>
                </a:lnTo>
                <a:lnTo>
                  <a:pt x="4" y="28"/>
                </a:lnTo>
                <a:lnTo>
                  <a:pt x="4" y="29"/>
                </a:lnTo>
                <a:lnTo>
                  <a:pt x="4" y="31"/>
                </a:lnTo>
                <a:lnTo>
                  <a:pt x="5" y="31"/>
                </a:lnTo>
                <a:lnTo>
                  <a:pt x="5" y="31"/>
                </a:lnTo>
                <a:lnTo>
                  <a:pt x="6" y="31"/>
                </a:lnTo>
                <a:lnTo>
                  <a:pt x="8" y="31"/>
                </a:lnTo>
                <a:lnTo>
                  <a:pt x="9" y="31"/>
                </a:lnTo>
                <a:lnTo>
                  <a:pt x="9" y="31"/>
                </a:lnTo>
                <a:lnTo>
                  <a:pt x="9" y="29"/>
                </a:lnTo>
                <a:lnTo>
                  <a:pt x="9" y="28"/>
                </a:lnTo>
                <a:lnTo>
                  <a:pt x="9" y="28"/>
                </a:lnTo>
                <a:lnTo>
                  <a:pt x="10" y="28"/>
                </a:lnTo>
                <a:lnTo>
                  <a:pt x="12" y="28"/>
                </a:lnTo>
                <a:lnTo>
                  <a:pt x="12" y="27"/>
                </a:lnTo>
                <a:lnTo>
                  <a:pt x="12" y="27"/>
                </a:lnTo>
                <a:lnTo>
                  <a:pt x="12" y="26"/>
                </a:lnTo>
                <a:lnTo>
                  <a:pt x="13" y="24"/>
                </a:lnTo>
                <a:lnTo>
                  <a:pt x="13" y="24"/>
                </a:lnTo>
                <a:lnTo>
                  <a:pt x="13" y="23"/>
                </a:lnTo>
                <a:lnTo>
                  <a:pt x="13" y="23"/>
                </a:lnTo>
                <a:lnTo>
                  <a:pt x="14" y="22"/>
                </a:lnTo>
                <a:lnTo>
                  <a:pt x="14" y="22"/>
                </a:lnTo>
                <a:lnTo>
                  <a:pt x="15" y="22"/>
                </a:lnTo>
                <a:lnTo>
                  <a:pt x="17" y="22"/>
                </a:lnTo>
                <a:lnTo>
                  <a:pt x="17" y="22"/>
                </a:lnTo>
                <a:lnTo>
                  <a:pt x="17" y="22"/>
                </a:lnTo>
                <a:lnTo>
                  <a:pt x="15" y="22"/>
                </a:lnTo>
                <a:lnTo>
                  <a:pt x="15" y="20"/>
                </a:lnTo>
                <a:lnTo>
                  <a:pt x="15" y="19"/>
                </a:lnTo>
                <a:lnTo>
                  <a:pt x="12" y="17"/>
                </a:lnTo>
                <a:lnTo>
                  <a:pt x="12" y="17"/>
                </a:lnTo>
                <a:lnTo>
                  <a:pt x="12" y="15"/>
                </a:lnTo>
                <a:lnTo>
                  <a:pt x="13" y="14"/>
                </a:lnTo>
                <a:lnTo>
                  <a:pt x="14" y="14"/>
                </a:lnTo>
                <a:lnTo>
                  <a:pt x="14" y="14"/>
                </a:lnTo>
                <a:lnTo>
                  <a:pt x="14" y="15"/>
                </a:lnTo>
                <a:lnTo>
                  <a:pt x="14" y="17"/>
                </a:lnTo>
                <a:lnTo>
                  <a:pt x="15" y="17"/>
                </a:lnTo>
                <a:lnTo>
                  <a:pt x="17" y="17"/>
                </a:lnTo>
                <a:lnTo>
                  <a:pt x="17" y="17"/>
                </a:lnTo>
                <a:lnTo>
                  <a:pt x="18" y="17"/>
                </a:lnTo>
                <a:lnTo>
                  <a:pt x="19" y="17"/>
                </a:lnTo>
                <a:lnTo>
                  <a:pt x="19" y="17"/>
                </a:lnTo>
                <a:lnTo>
                  <a:pt x="20" y="17"/>
                </a:lnTo>
                <a:lnTo>
                  <a:pt x="22" y="17"/>
                </a:lnTo>
                <a:lnTo>
                  <a:pt x="22" y="17"/>
                </a:lnTo>
                <a:lnTo>
                  <a:pt x="23" y="17"/>
                </a:lnTo>
                <a:lnTo>
                  <a:pt x="23" y="17"/>
                </a:lnTo>
                <a:lnTo>
                  <a:pt x="24" y="17"/>
                </a:lnTo>
                <a:lnTo>
                  <a:pt x="24" y="17"/>
                </a:lnTo>
                <a:lnTo>
                  <a:pt x="24" y="15"/>
                </a:lnTo>
                <a:lnTo>
                  <a:pt x="24" y="14"/>
                </a:lnTo>
                <a:lnTo>
                  <a:pt x="24" y="13"/>
                </a:lnTo>
                <a:lnTo>
                  <a:pt x="24" y="13"/>
                </a:lnTo>
                <a:lnTo>
                  <a:pt x="24" y="12"/>
                </a:lnTo>
                <a:lnTo>
                  <a:pt x="24" y="12"/>
                </a:lnTo>
                <a:lnTo>
                  <a:pt x="25" y="12"/>
                </a:lnTo>
                <a:lnTo>
                  <a:pt x="27" y="12"/>
                </a:lnTo>
                <a:lnTo>
                  <a:pt x="27" y="12"/>
                </a:lnTo>
                <a:lnTo>
                  <a:pt x="27" y="12"/>
                </a:lnTo>
                <a:lnTo>
                  <a:pt x="28" y="12"/>
                </a:lnTo>
                <a:lnTo>
                  <a:pt x="29" y="12"/>
                </a:lnTo>
                <a:lnTo>
                  <a:pt x="30" y="12"/>
                </a:lnTo>
                <a:lnTo>
                  <a:pt x="30" y="13"/>
                </a:lnTo>
                <a:lnTo>
                  <a:pt x="30" y="13"/>
                </a:lnTo>
                <a:lnTo>
                  <a:pt x="30" y="14"/>
                </a:lnTo>
                <a:lnTo>
                  <a:pt x="32" y="14"/>
                </a:lnTo>
                <a:lnTo>
                  <a:pt x="32" y="13"/>
                </a:lnTo>
                <a:lnTo>
                  <a:pt x="32" y="13"/>
                </a:lnTo>
                <a:lnTo>
                  <a:pt x="33" y="12"/>
                </a:lnTo>
                <a:lnTo>
                  <a:pt x="33" y="10"/>
                </a:lnTo>
                <a:lnTo>
                  <a:pt x="33" y="10"/>
                </a:lnTo>
                <a:lnTo>
                  <a:pt x="34" y="10"/>
                </a:lnTo>
                <a:lnTo>
                  <a:pt x="34" y="9"/>
                </a:lnTo>
                <a:lnTo>
                  <a:pt x="34" y="8"/>
                </a:lnTo>
                <a:lnTo>
                  <a:pt x="35" y="8"/>
                </a:lnTo>
                <a:lnTo>
                  <a:pt x="35" y="8"/>
                </a:lnTo>
                <a:lnTo>
                  <a:pt x="37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9" y="8"/>
                </a:lnTo>
                <a:lnTo>
                  <a:pt x="39" y="7"/>
                </a:lnTo>
                <a:lnTo>
                  <a:pt x="39" y="5"/>
                </a:lnTo>
                <a:lnTo>
                  <a:pt x="40" y="5"/>
                </a:lnTo>
                <a:lnTo>
                  <a:pt x="40" y="5"/>
                </a:lnTo>
                <a:lnTo>
                  <a:pt x="40" y="5"/>
                </a:lnTo>
                <a:lnTo>
                  <a:pt x="42" y="5"/>
                </a:lnTo>
                <a:lnTo>
                  <a:pt x="43" y="5"/>
                </a:lnTo>
                <a:lnTo>
                  <a:pt x="43" y="5"/>
                </a:lnTo>
                <a:lnTo>
                  <a:pt x="44" y="5"/>
                </a:lnTo>
                <a:lnTo>
                  <a:pt x="46" y="5"/>
                </a:lnTo>
                <a:lnTo>
                  <a:pt x="46" y="5"/>
                </a:lnTo>
                <a:lnTo>
                  <a:pt x="47" y="5"/>
                </a:lnTo>
                <a:lnTo>
                  <a:pt x="48" y="5"/>
                </a:lnTo>
                <a:lnTo>
                  <a:pt x="49" y="5"/>
                </a:lnTo>
                <a:lnTo>
                  <a:pt x="49" y="4"/>
                </a:lnTo>
                <a:lnTo>
                  <a:pt x="49" y="3"/>
                </a:lnTo>
                <a:lnTo>
                  <a:pt x="49" y="3"/>
                </a:lnTo>
                <a:lnTo>
                  <a:pt x="51" y="3"/>
                </a:lnTo>
                <a:lnTo>
                  <a:pt x="51" y="3"/>
                </a:lnTo>
                <a:lnTo>
                  <a:pt x="52" y="3"/>
                </a:lnTo>
                <a:lnTo>
                  <a:pt x="52" y="3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6" y="3"/>
                </a:lnTo>
                <a:lnTo>
                  <a:pt x="57" y="3"/>
                </a:lnTo>
                <a:lnTo>
                  <a:pt x="57" y="3"/>
                </a:lnTo>
                <a:lnTo>
                  <a:pt x="57" y="2"/>
                </a:lnTo>
                <a:lnTo>
                  <a:pt x="57" y="0"/>
                </a:lnTo>
                <a:lnTo>
                  <a:pt x="57" y="0"/>
                </a:lnTo>
                <a:lnTo>
                  <a:pt x="58" y="0"/>
                </a:lnTo>
                <a:lnTo>
                  <a:pt x="59" y="0"/>
                </a:lnTo>
                <a:lnTo>
                  <a:pt x="59" y="0"/>
                </a:lnTo>
                <a:lnTo>
                  <a:pt x="59" y="3"/>
                </a:lnTo>
                <a:lnTo>
                  <a:pt x="59" y="3"/>
                </a:lnTo>
                <a:lnTo>
                  <a:pt x="59" y="3"/>
                </a:lnTo>
                <a:lnTo>
                  <a:pt x="61" y="3"/>
                </a:lnTo>
                <a:lnTo>
                  <a:pt x="61" y="4"/>
                </a:lnTo>
                <a:lnTo>
                  <a:pt x="61" y="5"/>
                </a:lnTo>
                <a:lnTo>
                  <a:pt x="62" y="5"/>
                </a:lnTo>
                <a:lnTo>
                  <a:pt x="62" y="5"/>
                </a:lnTo>
                <a:lnTo>
                  <a:pt x="62" y="3"/>
                </a:lnTo>
                <a:lnTo>
                  <a:pt x="62" y="3"/>
                </a:lnTo>
                <a:lnTo>
                  <a:pt x="62" y="3"/>
                </a:lnTo>
                <a:lnTo>
                  <a:pt x="63" y="3"/>
                </a:lnTo>
                <a:lnTo>
                  <a:pt x="64" y="3"/>
                </a:lnTo>
                <a:lnTo>
                  <a:pt x="64" y="3"/>
                </a:lnTo>
                <a:lnTo>
                  <a:pt x="64" y="4"/>
                </a:lnTo>
                <a:lnTo>
                  <a:pt x="64" y="5"/>
                </a:lnTo>
                <a:lnTo>
                  <a:pt x="64" y="5"/>
                </a:lnTo>
                <a:lnTo>
                  <a:pt x="66" y="5"/>
                </a:lnTo>
                <a:lnTo>
                  <a:pt x="67" y="5"/>
                </a:lnTo>
                <a:lnTo>
                  <a:pt x="67" y="4"/>
                </a:lnTo>
                <a:lnTo>
                  <a:pt x="68" y="3"/>
                </a:lnTo>
                <a:lnTo>
                  <a:pt x="68" y="4"/>
                </a:lnTo>
                <a:lnTo>
                  <a:pt x="68" y="5"/>
                </a:lnTo>
                <a:lnTo>
                  <a:pt x="68" y="5"/>
                </a:lnTo>
                <a:lnTo>
                  <a:pt x="68" y="7"/>
                </a:lnTo>
                <a:lnTo>
                  <a:pt x="68" y="8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0" name="Freeform 518" hidden="1">
            <a:extLst>
              <a:ext uri="{FF2B5EF4-FFF2-40B4-BE49-F238E27FC236}">
                <a16:creationId xmlns:a16="http://schemas.microsoft.com/office/drawing/2014/main" id="{963BCCCF-3416-49B4-9FB8-87A8FF9A3666}"/>
              </a:ext>
            </a:extLst>
          </p:cNvPr>
          <p:cNvSpPr>
            <a:spLocks/>
          </p:cNvSpPr>
          <p:nvPr/>
        </p:nvSpPr>
        <p:spPr bwMode="auto">
          <a:xfrm>
            <a:off x="13244832" y="5497190"/>
            <a:ext cx="1221306" cy="754988"/>
          </a:xfrm>
          <a:custGeom>
            <a:avLst/>
            <a:gdLst>
              <a:gd name="T0" fmla="*/ 105 w 110"/>
              <a:gd name="T1" fmla="*/ 24 h 68"/>
              <a:gd name="T2" fmla="*/ 108 w 110"/>
              <a:gd name="T3" fmla="*/ 27 h 68"/>
              <a:gd name="T4" fmla="*/ 102 w 110"/>
              <a:gd name="T5" fmla="*/ 28 h 68"/>
              <a:gd name="T6" fmla="*/ 100 w 110"/>
              <a:gd name="T7" fmla="*/ 33 h 68"/>
              <a:gd name="T8" fmla="*/ 95 w 110"/>
              <a:gd name="T9" fmla="*/ 38 h 68"/>
              <a:gd name="T10" fmla="*/ 91 w 110"/>
              <a:gd name="T11" fmla="*/ 38 h 68"/>
              <a:gd name="T12" fmla="*/ 86 w 110"/>
              <a:gd name="T13" fmla="*/ 42 h 68"/>
              <a:gd name="T14" fmla="*/ 89 w 110"/>
              <a:gd name="T15" fmla="*/ 45 h 68"/>
              <a:gd name="T16" fmla="*/ 88 w 110"/>
              <a:gd name="T17" fmla="*/ 52 h 68"/>
              <a:gd name="T18" fmla="*/ 84 w 110"/>
              <a:gd name="T19" fmla="*/ 57 h 68"/>
              <a:gd name="T20" fmla="*/ 79 w 110"/>
              <a:gd name="T21" fmla="*/ 57 h 68"/>
              <a:gd name="T22" fmla="*/ 76 w 110"/>
              <a:gd name="T23" fmla="*/ 54 h 68"/>
              <a:gd name="T24" fmla="*/ 73 w 110"/>
              <a:gd name="T25" fmla="*/ 51 h 68"/>
              <a:gd name="T26" fmla="*/ 69 w 110"/>
              <a:gd name="T27" fmla="*/ 47 h 68"/>
              <a:gd name="T28" fmla="*/ 62 w 110"/>
              <a:gd name="T29" fmla="*/ 47 h 68"/>
              <a:gd name="T30" fmla="*/ 58 w 110"/>
              <a:gd name="T31" fmla="*/ 51 h 68"/>
              <a:gd name="T32" fmla="*/ 53 w 110"/>
              <a:gd name="T33" fmla="*/ 49 h 68"/>
              <a:gd name="T34" fmla="*/ 48 w 110"/>
              <a:gd name="T35" fmla="*/ 47 h 68"/>
              <a:gd name="T36" fmla="*/ 45 w 110"/>
              <a:gd name="T37" fmla="*/ 52 h 68"/>
              <a:gd name="T38" fmla="*/ 44 w 110"/>
              <a:gd name="T39" fmla="*/ 57 h 68"/>
              <a:gd name="T40" fmla="*/ 40 w 110"/>
              <a:gd name="T41" fmla="*/ 57 h 68"/>
              <a:gd name="T42" fmla="*/ 43 w 110"/>
              <a:gd name="T43" fmla="*/ 62 h 68"/>
              <a:gd name="T44" fmla="*/ 38 w 110"/>
              <a:gd name="T45" fmla="*/ 61 h 68"/>
              <a:gd name="T46" fmla="*/ 34 w 110"/>
              <a:gd name="T47" fmla="*/ 61 h 68"/>
              <a:gd name="T48" fmla="*/ 29 w 110"/>
              <a:gd name="T49" fmla="*/ 64 h 68"/>
              <a:gd name="T50" fmla="*/ 26 w 110"/>
              <a:gd name="T51" fmla="*/ 68 h 68"/>
              <a:gd name="T52" fmla="*/ 21 w 110"/>
              <a:gd name="T53" fmla="*/ 63 h 68"/>
              <a:gd name="T54" fmla="*/ 18 w 110"/>
              <a:gd name="T55" fmla="*/ 63 h 68"/>
              <a:gd name="T56" fmla="*/ 13 w 110"/>
              <a:gd name="T57" fmla="*/ 61 h 68"/>
              <a:gd name="T58" fmla="*/ 8 w 110"/>
              <a:gd name="T59" fmla="*/ 56 h 68"/>
              <a:gd name="T60" fmla="*/ 6 w 110"/>
              <a:gd name="T61" fmla="*/ 51 h 68"/>
              <a:gd name="T62" fmla="*/ 5 w 110"/>
              <a:gd name="T63" fmla="*/ 45 h 68"/>
              <a:gd name="T64" fmla="*/ 3 w 110"/>
              <a:gd name="T65" fmla="*/ 39 h 68"/>
              <a:gd name="T66" fmla="*/ 3 w 110"/>
              <a:gd name="T67" fmla="*/ 35 h 68"/>
              <a:gd name="T68" fmla="*/ 6 w 110"/>
              <a:gd name="T69" fmla="*/ 33 h 68"/>
              <a:gd name="T70" fmla="*/ 11 w 110"/>
              <a:gd name="T71" fmla="*/ 28 h 68"/>
              <a:gd name="T72" fmla="*/ 16 w 110"/>
              <a:gd name="T73" fmla="*/ 25 h 68"/>
              <a:gd name="T74" fmla="*/ 19 w 110"/>
              <a:gd name="T75" fmla="*/ 24 h 68"/>
              <a:gd name="T76" fmla="*/ 26 w 110"/>
              <a:gd name="T77" fmla="*/ 24 h 68"/>
              <a:gd name="T78" fmla="*/ 24 w 110"/>
              <a:gd name="T79" fmla="*/ 19 h 68"/>
              <a:gd name="T80" fmla="*/ 20 w 110"/>
              <a:gd name="T81" fmla="*/ 15 h 68"/>
              <a:gd name="T82" fmla="*/ 24 w 110"/>
              <a:gd name="T83" fmla="*/ 11 h 68"/>
              <a:gd name="T84" fmla="*/ 21 w 110"/>
              <a:gd name="T85" fmla="*/ 6 h 68"/>
              <a:gd name="T86" fmla="*/ 26 w 110"/>
              <a:gd name="T87" fmla="*/ 4 h 68"/>
              <a:gd name="T88" fmla="*/ 30 w 110"/>
              <a:gd name="T89" fmla="*/ 0 h 68"/>
              <a:gd name="T90" fmla="*/ 34 w 110"/>
              <a:gd name="T91" fmla="*/ 5 h 68"/>
              <a:gd name="T92" fmla="*/ 37 w 110"/>
              <a:gd name="T93" fmla="*/ 13 h 68"/>
              <a:gd name="T94" fmla="*/ 39 w 110"/>
              <a:gd name="T95" fmla="*/ 8 h 68"/>
              <a:gd name="T96" fmla="*/ 44 w 110"/>
              <a:gd name="T97" fmla="*/ 11 h 68"/>
              <a:gd name="T98" fmla="*/ 48 w 110"/>
              <a:gd name="T99" fmla="*/ 14 h 68"/>
              <a:gd name="T100" fmla="*/ 53 w 110"/>
              <a:gd name="T101" fmla="*/ 15 h 68"/>
              <a:gd name="T102" fmla="*/ 57 w 110"/>
              <a:gd name="T103" fmla="*/ 10 h 68"/>
              <a:gd name="T104" fmla="*/ 62 w 110"/>
              <a:gd name="T105" fmla="*/ 13 h 68"/>
              <a:gd name="T106" fmla="*/ 66 w 110"/>
              <a:gd name="T107" fmla="*/ 11 h 68"/>
              <a:gd name="T108" fmla="*/ 69 w 110"/>
              <a:gd name="T109" fmla="*/ 11 h 68"/>
              <a:gd name="T110" fmla="*/ 78 w 110"/>
              <a:gd name="T111" fmla="*/ 11 h 68"/>
              <a:gd name="T112" fmla="*/ 82 w 110"/>
              <a:gd name="T113" fmla="*/ 11 h 68"/>
              <a:gd name="T114" fmla="*/ 87 w 110"/>
              <a:gd name="T115" fmla="*/ 14 h 68"/>
              <a:gd name="T116" fmla="*/ 91 w 110"/>
              <a:gd name="T117" fmla="*/ 14 h 68"/>
              <a:gd name="T118" fmla="*/ 97 w 110"/>
              <a:gd name="T119" fmla="*/ 11 h 68"/>
              <a:gd name="T120" fmla="*/ 102 w 110"/>
              <a:gd name="T121" fmla="*/ 14 h 68"/>
              <a:gd name="T122" fmla="*/ 107 w 110"/>
              <a:gd name="T123" fmla="*/ 19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0" h="68">
                <a:moveTo>
                  <a:pt x="107" y="19"/>
                </a:moveTo>
                <a:lnTo>
                  <a:pt x="107" y="19"/>
                </a:lnTo>
                <a:lnTo>
                  <a:pt x="107" y="20"/>
                </a:lnTo>
                <a:lnTo>
                  <a:pt x="106" y="22"/>
                </a:lnTo>
                <a:lnTo>
                  <a:pt x="106" y="22"/>
                </a:lnTo>
                <a:lnTo>
                  <a:pt x="105" y="22"/>
                </a:lnTo>
                <a:lnTo>
                  <a:pt x="105" y="23"/>
                </a:lnTo>
                <a:lnTo>
                  <a:pt x="105" y="23"/>
                </a:lnTo>
                <a:lnTo>
                  <a:pt x="105" y="24"/>
                </a:lnTo>
                <a:lnTo>
                  <a:pt x="105" y="24"/>
                </a:lnTo>
                <a:lnTo>
                  <a:pt x="106" y="24"/>
                </a:lnTo>
                <a:lnTo>
                  <a:pt x="107" y="24"/>
                </a:lnTo>
                <a:lnTo>
                  <a:pt x="107" y="24"/>
                </a:lnTo>
                <a:lnTo>
                  <a:pt x="108" y="24"/>
                </a:lnTo>
                <a:lnTo>
                  <a:pt x="108" y="25"/>
                </a:lnTo>
                <a:lnTo>
                  <a:pt x="110" y="25"/>
                </a:lnTo>
                <a:lnTo>
                  <a:pt x="108" y="27"/>
                </a:lnTo>
                <a:lnTo>
                  <a:pt x="108" y="27"/>
                </a:lnTo>
                <a:lnTo>
                  <a:pt x="108" y="27"/>
                </a:lnTo>
                <a:lnTo>
                  <a:pt x="107" y="27"/>
                </a:lnTo>
                <a:lnTo>
                  <a:pt x="107" y="27"/>
                </a:lnTo>
                <a:lnTo>
                  <a:pt x="106" y="27"/>
                </a:lnTo>
                <a:lnTo>
                  <a:pt x="105" y="27"/>
                </a:lnTo>
                <a:lnTo>
                  <a:pt x="105" y="27"/>
                </a:lnTo>
                <a:lnTo>
                  <a:pt x="103" y="27"/>
                </a:lnTo>
                <a:lnTo>
                  <a:pt x="102" y="28"/>
                </a:lnTo>
                <a:lnTo>
                  <a:pt x="102" y="28"/>
                </a:lnTo>
                <a:lnTo>
                  <a:pt x="102" y="28"/>
                </a:lnTo>
                <a:lnTo>
                  <a:pt x="101" y="29"/>
                </a:lnTo>
                <a:lnTo>
                  <a:pt x="100" y="30"/>
                </a:lnTo>
                <a:lnTo>
                  <a:pt x="100" y="30"/>
                </a:lnTo>
                <a:lnTo>
                  <a:pt x="98" y="30"/>
                </a:lnTo>
                <a:lnTo>
                  <a:pt x="98" y="30"/>
                </a:lnTo>
                <a:lnTo>
                  <a:pt x="100" y="32"/>
                </a:lnTo>
                <a:lnTo>
                  <a:pt x="100" y="33"/>
                </a:lnTo>
                <a:lnTo>
                  <a:pt x="100" y="33"/>
                </a:lnTo>
                <a:lnTo>
                  <a:pt x="100" y="34"/>
                </a:lnTo>
                <a:lnTo>
                  <a:pt x="98" y="35"/>
                </a:lnTo>
                <a:lnTo>
                  <a:pt x="97" y="35"/>
                </a:lnTo>
                <a:lnTo>
                  <a:pt x="97" y="35"/>
                </a:lnTo>
                <a:lnTo>
                  <a:pt x="97" y="35"/>
                </a:lnTo>
                <a:lnTo>
                  <a:pt x="97" y="37"/>
                </a:lnTo>
                <a:lnTo>
                  <a:pt x="97" y="38"/>
                </a:lnTo>
                <a:lnTo>
                  <a:pt x="96" y="38"/>
                </a:lnTo>
                <a:lnTo>
                  <a:pt x="95" y="38"/>
                </a:lnTo>
                <a:lnTo>
                  <a:pt x="95" y="38"/>
                </a:lnTo>
                <a:lnTo>
                  <a:pt x="93" y="38"/>
                </a:lnTo>
                <a:lnTo>
                  <a:pt x="92" y="38"/>
                </a:lnTo>
                <a:lnTo>
                  <a:pt x="92" y="35"/>
                </a:lnTo>
                <a:lnTo>
                  <a:pt x="91" y="35"/>
                </a:lnTo>
                <a:lnTo>
                  <a:pt x="91" y="35"/>
                </a:lnTo>
                <a:lnTo>
                  <a:pt x="91" y="35"/>
                </a:lnTo>
                <a:lnTo>
                  <a:pt x="91" y="37"/>
                </a:lnTo>
                <a:lnTo>
                  <a:pt x="91" y="38"/>
                </a:lnTo>
                <a:lnTo>
                  <a:pt x="89" y="38"/>
                </a:lnTo>
                <a:lnTo>
                  <a:pt x="88" y="38"/>
                </a:lnTo>
                <a:lnTo>
                  <a:pt x="88" y="38"/>
                </a:lnTo>
                <a:lnTo>
                  <a:pt x="87" y="38"/>
                </a:lnTo>
                <a:lnTo>
                  <a:pt x="87" y="38"/>
                </a:lnTo>
                <a:lnTo>
                  <a:pt x="87" y="39"/>
                </a:lnTo>
                <a:lnTo>
                  <a:pt x="87" y="40"/>
                </a:lnTo>
                <a:lnTo>
                  <a:pt x="87" y="40"/>
                </a:lnTo>
                <a:lnTo>
                  <a:pt x="86" y="42"/>
                </a:lnTo>
                <a:lnTo>
                  <a:pt x="86" y="42"/>
                </a:lnTo>
                <a:lnTo>
                  <a:pt x="86" y="43"/>
                </a:lnTo>
                <a:lnTo>
                  <a:pt x="87" y="43"/>
                </a:lnTo>
                <a:lnTo>
                  <a:pt x="88" y="43"/>
                </a:lnTo>
                <a:lnTo>
                  <a:pt x="88" y="43"/>
                </a:lnTo>
                <a:lnTo>
                  <a:pt x="89" y="43"/>
                </a:lnTo>
                <a:lnTo>
                  <a:pt x="89" y="44"/>
                </a:lnTo>
                <a:lnTo>
                  <a:pt x="89" y="44"/>
                </a:lnTo>
                <a:lnTo>
                  <a:pt x="89" y="45"/>
                </a:lnTo>
                <a:lnTo>
                  <a:pt x="88" y="45"/>
                </a:lnTo>
                <a:lnTo>
                  <a:pt x="88" y="47"/>
                </a:lnTo>
                <a:lnTo>
                  <a:pt x="88" y="47"/>
                </a:lnTo>
                <a:lnTo>
                  <a:pt x="88" y="48"/>
                </a:lnTo>
                <a:lnTo>
                  <a:pt x="88" y="49"/>
                </a:lnTo>
                <a:lnTo>
                  <a:pt x="88" y="49"/>
                </a:lnTo>
                <a:lnTo>
                  <a:pt x="88" y="49"/>
                </a:lnTo>
                <a:lnTo>
                  <a:pt x="88" y="51"/>
                </a:lnTo>
                <a:lnTo>
                  <a:pt x="88" y="52"/>
                </a:lnTo>
                <a:lnTo>
                  <a:pt x="88" y="52"/>
                </a:lnTo>
                <a:lnTo>
                  <a:pt x="87" y="53"/>
                </a:lnTo>
                <a:lnTo>
                  <a:pt x="87" y="54"/>
                </a:lnTo>
                <a:lnTo>
                  <a:pt x="86" y="53"/>
                </a:lnTo>
                <a:lnTo>
                  <a:pt x="86" y="54"/>
                </a:lnTo>
                <a:lnTo>
                  <a:pt x="86" y="54"/>
                </a:lnTo>
                <a:lnTo>
                  <a:pt x="86" y="56"/>
                </a:lnTo>
                <a:lnTo>
                  <a:pt x="86" y="57"/>
                </a:lnTo>
                <a:lnTo>
                  <a:pt x="84" y="57"/>
                </a:lnTo>
                <a:lnTo>
                  <a:pt x="83" y="57"/>
                </a:lnTo>
                <a:lnTo>
                  <a:pt x="83" y="57"/>
                </a:lnTo>
                <a:lnTo>
                  <a:pt x="83" y="57"/>
                </a:lnTo>
                <a:lnTo>
                  <a:pt x="82" y="59"/>
                </a:lnTo>
                <a:lnTo>
                  <a:pt x="82" y="58"/>
                </a:lnTo>
                <a:lnTo>
                  <a:pt x="82" y="58"/>
                </a:lnTo>
                <a:lnTo>
                  <a:pt x="81" y="57"/>
                </a:lnTo>
                <a:lnTo>
                  <a:pt x="81" y="57"/>
                </a:lnTo>
                <a:lnTo>
                  <a:pt x="79" y="57"/>
                </a:lnTo>
                <a:lnTo>
                  <a:pt x="78" y="57"/>
                </a:lnTo>
                <a:lnTo>
                  <a:pt x="78" y="57"/>
                </a:lnTo>
                <a:lnTo>
                  <a:pt x="77" y="57"/>
                </a:lnTo>
                <a:lnTo>
                  <a:pt x="77" y="56"/>
                </a:lnTo>
                <a:lnTo>
                  <a:pt x="77" y="54"/>
                </a:lnTo>
                <a:lnTo>
                  <a:pt x="77" y="54"/>
                </a:lnTo>
                <a:lnTo>
                  <a:pt x="77" y="54"/>
                </a:lnTo>
                <a:lnTo>
                  <a:pt x="76" y="54"/>
                </a:lnTo>
                <a:lnTo>
                  <a:pt x="76" y="54"/>
                </a:lnTo>
                <a:lnTo>
                  <a:pt x="74" y="54"/>
                </a:lnTo>
                <a:lnTo>
                  <a:pt x="73" y="54"/>
                </a:lnTo>
                <a:lnTo>
                  <a:pt x="72" y="53"/>
                </a:lnTo>
                <a:lnTo>
                  <a:pt x="72" y="53"/>
                </a:lnTo>
                <a:lnTo>
                  <a:pt x="72" y="52"/>
                </a:lnTo>
                <a:lnTo>
                  <a:pt x="71" y="52"/>
                </a:lnTo>
                <a:lnTo>
                  <a:pt x="72" y="52"/>
                </a:lnTo>
                <a:lnTo>
                  <a:pt x="72" y="52"/>
                </a:lnTo>
                <a:lnTo>
                  <a:pt x="73" y="51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2" y="49"/>
                </a:lnTo>
                <a:lnTo>
                  <a:pt x="72" y="49"/>
                </a:lnTo>
                <a:lnTo>
                  <a:pt x="71" y="49"/>
                </a:lnTo>
                <a:lnTo>
                  <a:pt x="69" y="48"/>
                </a:lnTo>
                <a:lnTo>
                  <a:pt x="69" y="47"/>
                </a:lnTo>
                <a:lnTo>
                  <a:pt x="69" y="47"/>
                </a:lnTo>
                <a:lnTo>
                  <a:pt x="69" y="47"/>
                </a:lnTo>
                <a:lnTo>
                  <a:pt x="68" y="47"/>
                </a:lnTo>
                <a:lnTo>
                  <a:pt x="67" y="47"/>
                </a:lnTo>
                <a:lnTo>
                  <a:pt x="67" y="47"/>
                </a:lnTo>
                <a:lnTo>
                  <a:pt x="66" y="47"/>
                </a:lnTo>
                <a:lnTo>
                  <a:pt x="64" y="47"/>
                </a:lnTo>
                <a:lnTo>
                  <a:pt x="64" y="47"/>
                </a:lnTo>
                <a:lnTo>
                  <a:pt x="62" y="47"/>
                </a:lnTo>
                <a:lnTo>
                  <a:pt x="62" y="47"/>
                </a:lnTo>
                <a:lnTo>
                  <a:pt x="62" y="47"/>
                </a:lnTo>
                <a:lnTo>
                  <a:pt x="62" y="48"/>
                </a:lnTo>
                <a:lnTo>
                  <a:pt x="62" y="49"/>
                </a:lnTo>
                <a:lnTo>
                  <a:pt x="60" y="49"/>
                </a:lnTo>
                <a:lnTo>
                  <a:pt x="59" y="49"/>
                </a:lnTo>
                <a:lnTo>
                  <a:pt x="59" y="49"/>
                </a:lnTo>
                <a:lnTo>
                  <a:pt x="58" y="49"/>
                </a:lnTo>
                <a:lnTo>
                  <a:pt x="58" y="49"/>
                </a:lnTo>
                <a:lnTo>
                  <a:pt x="58" y="51"/>
                </a:lnTo>
                <a:lnTo>
                  <a:pt x="57" y="52"/>
                </a:lnTo>
                <a:lnTo>
                  <a:pt x="57" y="51"/>
                </a:lnTo>
                <a:lnTo>
                  <a:pt x="57" y="49"/>
                </a:lnTo>
                <a:lnTo>
                  <a:pt x="57" y="49"/>
                </a:lnTo>
                <a:lnTo>
                  <a:pt x="55" y="49"/>
                </a:lnTo>
                <a:lnTo>
                  <a:pt x="54" y="49"/>
                </a:lnTo>
                <a:lnTo>
                  <a:pt x="53" y="49"/>
                </a:lnTo>
                <a:lnTo>
                  <a:pt x="53" y="49"/>
                </a:lnTo>
                <a:lnTo>
                  <a:pt x="53" y="49"/>
                </a:lnTo>
                <a:lnTo>
                  <a:pt x="52" y="49"/>
                </a:lnTo>
                <a:lnTo>
                  <a:pt x="50" y="49"/>
                </a:lnTo>
                <a:lnTo>
                  <a:pt x="50" y="49"/>
                </a:lnTo>
                <a:lnTo>
                  <a:pt x="50" y="48"/>
                </a:lnTo>
                <a:lnTo>
                  <a:pt x="50" y="47"/>
                </a:lnTo>
                <a:lnTo>
                  <a:pt x="50" y="47"/>
                </a:lnTo>
                <a:lnTo>
                  <a:pt x="49" y="47"/>
                </a:lnTo>
                <a:lnTo>
                  <a:pt x="48" y="47"/>
                </a:lnTo>
                <a:lnTo>
                  <a:pt x="48" y="47"/>
                </a:lnTo>
                <a:lnTo>
                  <a:pt x="47" y="47"/>
                </a:lnTo>
                <a:lnTo>
                  <a:pt x="45" y="47"/>
                </a:lnTo>
                <a:lnTo>
                  <a:pt x="45" y="48"/>
                </a:lnTo>
                <a:lnTo>
                  <a:pt x="45" y="48"/>
                </a:lnTo>
                <a:lnTo>
                  <a:pt x="45" y="49"/>
                </a:lnTo>
                <a:lnTo>
                  <a:pt x="45" y="49"/>
                </a:lnTo>
                <a:lnTo>
                  <a:pt x="45" y="49"/>
                </a:lnTo>
                <a:lnTo>
                  <a:pt x="45" y="51"/>
                </a:lnTo>
                <a:lnTo>
                  <a:pt x="45" y="52"/>
                </a:lnTo>
                <a:lnTo>
                  <a:pt x="45" y="52"/>
                </a:lnTo>
                <a:lnTo>
                  <a:pt x="44" y="52"/>
                </a:lnTo>
                <a:lnTo>
                  <a:pt x="44" y="52"/>
                </a:lnTo>
                <a:lnTo>
                  <a:pt x="44" y="53"/>
                </a:lnTo>
                <a:lnTo>
                  <a:pt x="44" y="54"/>
                </a:lnTo>
                <a:lnTo>
                  <a:pt x="44" y="54"/>
                </a:lnTo>
                <a:lnTo>
                  <a:pt x="45" y="54"/>
                </a:lnTo>
                <a:lnTo>
                  <a:pt x="44" y="56"/>
                </a:lnTo>
                <a:lnTo>
                  <a:pt x="44" y="57"/>
                </a:lnTo>
                <a:lnTo>
                  <a:pt x="43" y="57"/>
                </a:lnTo>
                <a:lnTo>
                  <a:pt x="43" y="57"/>
                </a:lnTo>
                <a:lnTo>
                  <a:pt x="42" y="56"/>
                </a:lnTo>
                <a:lnTo>
                  <a:pt x="42" y="54"/>
                </a:lnTo>
                <a:lnTo>
                  <a:pt x="40" y="54"/>
                </a:lnTo>
                <a:lnTo>
                  <a:pt x="40" y="56"/>
                </a:lnTo>
                <a:lnTo>
                  <a:pt x="40" y="57"/>
                </a:lnTo>
                <a:lnTo>
                  <a:pt x="40" y="57"/>
                </a:lnTo>
                <a:lnTo>
                  <a:pt x="40" y="57"/>
                </a:lnTo>
                <a:lnTo>
                  <a:pt x="40" y="58"/>
                </a:lnTo>
                <a:lnTo>
                  <a:pt x="42" y="58"/>
                </a:lnTo>
                <a:lnTo>
                  <a:pt x="43" y="58"/>
                </a:lnTo>
                <a:lnTo>
                  <a:pt x="44" y="59"/>
                </a:lnTo>
                <a:lnTo>
                  <a:pt x="44" y="61"/>
                </a:lnTo>
                <a:lnTo>
                  <a:pt x="43" y="61"/>
                </a:lnTo>
                <a:lnTo>
                  <a:pt x="43" y="61"/>
                </a:lnTo>
                <a:lnTo>
                  <a:pt x="43" y="61"/>
                </a:lnTo>
                <a:lnTo>
                  <a:pt x="43" y="62"/>
                </a:lnTo>
                <a:lnTo>
                  <a:pt x="42" y="63"/>
                </a:lnTo>
                <a:lnTo>
                  <a:pt x="42" y="63"/>
                </a:lnTo>
                <a:lnTo>
                  <a:pt x="40" y="62"/>
                </a:lnTo>
                <a:lnTo>
                  <a:pt x="40" y="61"/>
                </a:lnTo>
                <a:lnTo>
                  <a:pt x="40" y="61"/>
                </a:lnTo>
                <a:lnTo>
                  <a:pt x="40" y="61"/>
                </a:lnTo>
                <a:lnTo>
                  <a:pt x="39" y="61"/>
                </a:lnTo>
                <a:lnTo>
                  <a:pt x="38" y="61"/>
                </a:lnTo>
                <a:lnTo>
                  <a:pt x="38" y="61"/>
                </a:lnTo>
                <a:lnTo>
                  <a:pt x="37" y="61"/>
                </a:lnTo>
                <a:lnTo>
                  <a:pt x="37" y="62"/>
                </a:lnTo>
                <a:lnTo>
                  <a:pt x="37" y="63"/>
                </a:lnTo>
                <a:lnTo>
                  <a:pt x="37" y="63"/>
                </a:lnTo>
                <a:lnTo>
                  <a:pt x="35" y="63"/>
                </a:lnTo>
                <a:lnTo>
                  <a:pt x="34" y="63"/>
                </a:lnTo>
                <a:lnTo>
                  <a:pt x="34" y="62"/>
                </a:lnTo>
                <a:lnTo>
                  <a:pt x="34" y="61"/>
                </a:lnTo>
                <a:lnTo>
                  <a:pt x="34" y="61"/>
                </a:lnTo>
                <a:lnTo>
                  <a:pt x="34" y="61"/>
                </a:lnTo>
                <a:lnTo>
                  <a:pt x="33" y="61"/>
                </a:lnTo>
                <a:lnTo>
                  <a:pt x="32" y="61"/>
                </a:lnTo>
                <a:lnTo>
                  <a:pt x="32" y="61"/>
                </a:lnTo>
                <a:lnTo>
                  <a:pt x="32" y="62"/>
                </a:lnTo>
                <a:lnTo>
                  <a:pt x="30" y="63"/>
                </a:lnTo>
                <a:lnTo>
                  <a:pt x="30" y="63"/>
                </a:lnTo>
                <a:lnTo>
                  <a:pt x="29" y="63"/>
                </a:lnTo>
                <a:lnTo>
                  <a:pt x="29" y="64"/>
                </a:lnTo>
                <a:lnTo>
                  <a:pt x="30" y="66"/>
                </a:lnTo>
                <a:lnTo>
                  <a:pt x="30" y="66"/>
                </a:lnTo>
                <a:lnTo>
                  <a:pt x="29" y="66"/>
                </a:lnTo>
                <a:lnTo>
                  <a:pt x="29" y="66"/>
                </a:lnTo>
                <a:lnTo>
                  <a:pt x="29" y="67"/>
                </a:lnTo>
                <a:lnTo>
                  <a:pt x="28" y="68"/>
                </a:lnTo>
                <a:lnTo>
                  <a:pt x="28" y="68"/>
                </a:lnTo>
                <a:lnTo>
                  <a:pt x="28" y="68"/>
                </a:lnTo>
                <a:lnTo>
                  <a:pt x="26" y="68"/>
                </a:lnTo>
                <a:lnTo>
                  <a:pt x="26" y="68"/>
                </a:lnTo>
                <a:lnTo>
                  <a:pt x="25" y="68"/>
                </a:lnTo>
                <a:lnTo>
                  <a:pt x="24" y="67"/>
                </a:lnTo>
                <a:lnTo>
                  <a:pt x="24" y="67"/>
                </a:lnTo>
                <a:lnTo>
                  <a:pt x="24" y="66"/>
                </a:lnTo>
                <a:lnTo>
                  <a:pt x="24" y="66"/>
                </a:lnTo>
                <a:lnTo>
                  <a:pt x="23" y="64"/>
                </a:lnTo>
                <a:lnTo>
                  <a:pt x="23" y="63"/>
                </a:lnTo>
                <a:lnTo>
                  <a:pt x="21" y="63"/>
                </a:lnTo>
                <a:lnTo>
                  <a:pt x="21" y="63"/>
                </a:lnTo>
                <a:lnTo>
                  <a:pt x="21" y="62"/>
                </a:lnTo>
                <a:lnTo>
                  <a:pt x="21" y="61"/>
                </a:lnTo>
                <a:lnTo>
                  <a:pt x="20" y="61"/>
                </a:lnTo>
                <a:lnTo>
                  <a:pt x="20" y="61"/>
                </a:lnTo>
                <a:lnTo>
                  <a:pt x="19" y="62"/>
                </a:lnTo>
                <a:lnTo>
                  <a:pt x="19" y="63"/>
                </a:lnTo>
                <a:lnTo>
                  <a:pt x="19" y="63"/>
                </a:lnTo>
                <a:lnTo>
                  <a:pt x="18" y="63"/>
                </a:lnTo>
                <a:lnTo>
                  <a:pt x="16" y="63"/>
                </a:lnTo>
                <a:lnTo>
                  <a:pt x="15" y="63"/>
                </a:lnTo>
                <a:lnTo>
                  <a:pt x="15" y="63"/>
                </a:lnTo>
                <a:lnTo>
                  <a:pt x="14" y="63"/>
                </a:lnTo>
                <a:lnTo>
                  <a:pt x="13" y="63"/>
                </a:lnTo>
                <a:lnTo>
                  <a:pt x="13" y="63"/>
                </a:lnTo>
                <a:lnTo>
                  <a:pt x="13" y="62"/>
                </a:lnTo>
                <a:lnTo>
                  <a:pt x="13" y="61"/>
                </a:lnTo>
                <a:lnTo>
                  <a:pt x="13" y="61"/>
                </a:lnTo>
                <a:lnTo>
                  <a:pt x="13" y="61"/>
                </a:lnTo>
                <a:lnTo>
                  <a:pt x="11" y="59"/>
                </a:lnTo>
                <a:lnTo>
                  <a:pt x="11" y="58"/>
                </a:lnTo>
                <a:lnTo>
                  <a:pt x="10" y="58"/>
                </a:lnTo>
                <a:lnTo>
                  <a:pt x="10" y="57"/>
                </a:lnTo>
                <a:lnTo>
                  <a:pt x="10" y="57"/>
                </a:lnTo>
                <a:lnTo>
                  <a:pt x="9" y="56"/>
                </a:lnTo>
                <a:lnTo>
                  <a:pt x="9" y="56"/>
                </a:lnTo>
                <a:lnTo>
                  <a:pt x="8" y="56"/>
                </a:lnTo>
                <a:lnTo>
                  <a:pt x="6" y="56"/>
                </a:lnTo>
                <a:lnTo>
                  <a:pt x="6" y="56"/>
                </a:lnTo>
                <a:lnTo>
                  <a:pt x="5" y="54"/>
                </a:lnTo>
                <a:lnTo>
                  <a:pt x="5" y="54"/>
                </a:lnTo>
                <a:lnTo>
                  <a:pt x="5" y="53"/>
                </a:lnTo>
                <a:lnTo>
                  <a:pt x="5" y="53"/>
                </a:lnTo>
                <a:lnTo>
                  <a:pt x="6" y="52"/>
                </a:lnTo>
                <a:lnTo>
                  <a:pt x="6" y="52"/>
                </a:lnTo>
                <a:lnTo>
                  <a:pt x="6" y="51"/>
                </a:lnTo>
                <a:lnTo>
                  <a:pt x="8" y="49"/>
                </a:lnTo>
                <a:lnTo>
                  <a:pt x="8" y="49"/>
                </a:lnTo>
                <a:lnTo>
                  <a:pt x="8" y="48"/>
                </a:lnTo>
                <a:lnTo>
                  <a:pt x="8" y="48"/>
                </a:lnTo>
                <a:lnTo>
                  <a:pt x="8" y="47"/>
                </a:lnTo>
                <a:lnTo>
                  <a:pt x="8" y="47"/>
                </a:lnTo>
                <a:lnTo>
                  <a:pt x="6" y="45"/>
                </a:lnTo>
                <a:lnTo>
                  <a:pt x="5" y="45"/>
                </a:lnTo>
                <a:lnTo>
                  <a:pt x="5" y="45"/>
                </a:lnTo>
                <a:lnTo>
                  <a:pt x="5" y="44"/>
                </a:lnTo>
                <a:lnTo>
                  <a:pt x="5" y="44"/>
                </a:lnTo>
                <a:lnTo>
                  <a:pt x="4" y="43"/>
                </a:lnTo>
                <a:lnTo>
                  <a:pt x="4" y="42"/>
                </a:lnTo>
                <a:lnTo>
                  <a:pt x="3" y="42"/>
                </a:lnTo>
                <a:lnTo>
                  <a:pt x="3" y="42"/>
                </a:lnTo>
                <a:lnTo>
                  <a:pt x="3" y="40"/>
                </a:lnTo>
                <a:lnTo>
                  <a:pt x="3" y="40"/>
                </a:lnTo>
                <a:lnTo>
                  <a:pt x="3" y="39"/>
                </a:lnTo>
                <a:lnTo>
                  <a:pt x="3" y="38"/>
                </a:lnTo>
                <a:lnTo>
                  <a:pt x="3" y="38"/>
                </a:lnTo>
                <a:lnTo>
                  <a:pt x="1" y="38"/>
                </a:lnTo>
                <a:lnTo>
                  <a:pt x="0" y="38"/>
                </a:lnTo>
                <a:lnTo>
                  <a:pt x="0" y="37"/>
                </a:lnTo>
                <a:lnTo>
                  <a:pt x="0" y="35"/>
                </a:lnTo>
                <a:lnTo>
                  <a:pt x="0" y="35"/>
                </a:lnTo>
                <a:lnTo>
                  <a:pt x="1" y="35"/>
                </a:lnTo>
                <a:lnTo>
                  <a:pt x="3" y="35"/>
                </a:lnTo>
                <a:lnTo>
                  <a:pt x="4" y="35"/>
                </a:lnTo>
                <a:lnTo>
                  <a:pt x="4" y="34"/>
                </a:lnTo>
                <a:lnTo>
                  <a:pt x="3" y="33"/>
                </a:lnTo>
                <a:lnTo>
                  <a:pt x="3" y="33"/>
                </a:lnTo>
                <a:lnTo>
                  <a:pt x="3" y="33"/>
                </a:lnTo>
                <a:lnTo>
                  <a:pt x="4" y="33"/>
                </a:lnTo>
                <a:lnTo>
                  <a:pt x="5" y="33"/>
                </a:lnTo>
                <a:lnTo>
                  <a:pt x="5" y="33"/>
                </a:lnTo>
                <a:lnTo>
                  <a:pt x="6" y="33"/>
                </a:lnTo>
                <a:lnTo>
                  <a:pt x="8" y="33"/>
                </a:lnTo>
                <a:lnTo>
                  <a:pt x="8" y="32"/>
                </a:lnTo>
                <a:lnTo>
                  <a:pt x="8" y="30"/>
                </a:lnTo>
                <a:lnTo>
                  <a:pt x="9" y="30"/>
                </a:lnTo>
                <a:lnTo>
                  <a:pt x="9" y="30"/>
                </a:lnTo>
                <a:lnTo>
                  <a:pt x="10" y="30"/>
                </a:lnTo>
                <a:lnTo>
                  <a:pt x="10" y="30"/>
                </a:lnTo>
                <a:lnTo>
                  <a:pt x="11" y="29"/>
                </a:lnTo>
                <a:lnTo>
                  <a:pt x="11" y="28"/>
                </a:lnTo>
                <a:lnTo>
                  <a:pt x="13" y="28"/>
                </a:lnTo>
                <a:lnTo>
                  <a:pt x="13" y="27"/>
                </a:lnTo>
                <a:lnTo>
                  <a:pt x="13" y="27"/>
                </a:lnTo>
                <a:lnTo>
                  <a:pt x="14" y="27"/>
                </a:lnTo>
                <a:lnTo>
                  <a:pt x="15" y="27"/>
                </a:lnTo>
                <a:lnTo>
                  <a:pt x="15" y="27"/>
                </a:lnTo>
                <a:lnTo>
                  <a:pt x="15" y="27"/>
                </a:lnTo>
                <a:lnTo>
                  <a:pt x="15" y="27"/>
                </a:lnTo>
                <a:lnTo>
                  <a:pt x="16" y="25"/>
                </a:lnTo>
                <a:lnTo>
                  <a:pt x="16" y="24"/>
                </a:lnTo>
                <a:lnTo>
                  <a:pt x="16" y="24"/>
                </a:lnTo>
                <a:lnTo>
                  <a:pt x="18" y="23"/>
                </a:lnTo>
                <a:lnTo>
                  <a:pt x="18" y="23"/>
                </a:lnTo>
                <a:lnTo>
                  <a:pt x="18" y="22"/>
                </a:lnTo>
                <a:lnTo>
                  <a:pt x="18" y="23"/>
                </a:lnTo>
                <a:lnTo>
                  <a:pt x="19" y="23"/>
                </a:lnTo>
                <a:lnTo>
                  <a:pt x="19" y="24"/>
                </a:lnTo>
                <a:lnTo>
                  <a:pt x="19" y="24"/>
                </a:lnTo>
                <a:lnTo>
                  <a:pt x="20" y="24"/>
                </a:lnTo>
                <a:lnTo>
                  <a:pt x="21" y="24"/>
                </a:lnTo>
                <a:lnTo>
                  <a:pt x="21" y="24"/>
                </a:lnTo>
                <a:lnTo>
                  <a:pt x="23" y="24"/>
                </a:lnTo>
                <a:lnTo>
                  <a:pt x="24" y="24"/>
                </a:lnTo>
                <a:lnTo>
                  <a:pt x="24" y="24"/>
                </a:lnTo>
                <a:lnTo>
                  <a:pt x="25" y="24"/>
                </a:lnTo>
                <a:lnTo>
                  <a:pt x="26" y="24"/>
                </a:lnTo>
                <a:lnTo>
                  <a:pt x="26" y="24"/>
                </a:lnTo>
                <a:lnTo>
                  <a:pt x="26" y="23"/>
                </a:lnTo>
                <a:lnTo>
                  <a:pt x="26" y="23"/>
                </a:lnTo>
                <a:lnTo>
                  <a:pt x="26" y="22"/>
                </a:lnTo>
                <a:lnTo>
                  <a:pt x="26" y="22"/>
                </a:lnTo>
                <a:lnTo>
                  <a:pt x="25" y="22"/>
                </a:lnTo>
                <a:lnTo>
                  <a:pt x="24" y="22"/>
                </a:lnTo>
                <a:lnTo>
                  <a:pt x="24" y="20"/>
                </a:lnTo>
                <a:lnTo>
                  <a:pt x="24" y="19"/>
                </a:lnTo>
                <a:lnTo>
                  <a:pt x="24" y="19"/>
                </a:lnTo>
                <a:lnTo>
                  <a:pt x="24" y="18"/>
                </a:lnTo>
                <a:lnTo>
                  <a:pt x="24" y="17"/>
                </a:lnTo>
                <a:lnTo>
                  <a:pt x="24" y="17"/>
                </a:lnTo>
                <a:lnTo>
                  <a:pt x="24" y="17"/>
                </a:lnTo>
                <a:lnTo>
                  <a:pt x="23" y="17"/>
                </a:lnTo>
                <a:lnTo>
                  <a:pt x="21" y="17"/>
                </a:lnTo>
                <a:lnTo>
                  <a:pt x="21" y="17"/>
                </a:lnTo>
                <a:lnTo>
                  <a:pt x="20" y="17"/>
                </a:lnTo>
                <a:lnTo>
                  <a:pt x="20" y="15"/>
                </a:lnTo>
                <a:lnTo>
                  <a:pt x="19" y="14"/>
                </a:lnTo>
                <a:lnTo>
                  <a:pt x="19" y="14"/>
                </a:lnTo>
                <a:lnTo>
                  <a:pt x="20" y="14"/>
                </a:lnTo>
                <a:lnTo>
                  <a:pt x="21" y="14"/>
                </a:lnTo>
                <a:lnTo>
                  <a:pt x="23" y="14"/>
                </a:lnTo>
                <a:lnTo>
                  <a:pt x="23" y="14"/>
                </a:lnTo>
                <a:lnTo>
                  <a:pt x="24" y="13"/>
                </a:lnTo>
                <a:lnTo>
                  <a:pt x="24" y="11"/>
                </a:lnTo>
                <a:lnTo>
                  <a:pt x="24" y="11"/>
                </a:lnTo>
                <a:lnTo>
                  <a:pt x="24" y="10"/>
                </a:lnTo>
                <a:lnTo>
                  <a:pt x="24" y="9"/>
                </a:lnTo>
                <a:lnTo>
                  <a:pt x="24" y="9"/>
                </a:lnTo>
                <a:lnTo>
                  <a:pt x="23" y="9"/>
                </a:lnTo>
                <a:lnTo>
                  <a:pt x="21" y="9"/>
                </a:lnTo>
                <a:lnTo>
                  <a:pt x="21" y="9"/>
                </a:lnTo>
                <a:lnTo>
                  <a:pt x="21" y="8"/>
                </a:lnTo>
                <a:lnTo>
                  <a:pt x="21" y="6"/>
                </a:lnTo>
                <a:lnTo>
                  <a:pt x="21" y="6"/>
                </a:lnTo>
                <a:lnTo>
                  <a:pt x="21" y="6"/>
                </a:lnTo>
                <a:lnTo>
                  <a:pt x="21" y="6"/>
                </a:lnTo>
                <a:lnTo>
                  <a:pt x="21" y="5"/>
                </a:lnTo>
                <a:lnTo>
                  <a:pt x="23" y="4"/>
                </a:lnTo>
                <a:lnTo>
                  <a:pt x="23" y="4"/>
                </a:lnTo>
                <a:lnTo>
                  <a:pt x="24" y="4"/>
                </a:lnTo>
                <a:lnTo>
                  <a:pt x="24" y="4"/>
                </a:lnTo>
                <a:lnTo>
                  <a:pt x="25" y="4"/>
                </a:lnTo>
                <a:lnTo>
                  <a:pt x="26" y="4"/>
                </a:lnTo>
                <a:lnTo>
                  <a:pt x="26" y="4"/>
                </a:lnTo>
                <a:lnTo>
                  <a:pt x="28" y="4"/>
                </a:lnTo>
                <a:lnTo>
                  <a:pt x="28" y="3"/>
                </a:lnTo>
                <a:lnTo>
                  <a:pt x="29" y="1"/>
                </a:lnTo>
                <a:lnTo>
                  <a:pt x="29" y="0"/>
                </a:lnTo>
                <a:lnTo>
                  <a:pt x="29" y="0"/>
                </a:lnTo>
                <a:lnTo>
                  <a:pt x="29" y="0"/>
                </a:lnTo>
                <a:lnTo>
                  <a:pt x="29" y="0"/>
                </a:lnTo>
                <a:lnTo>
                  <a:pt x="30" y="0"/>
                </a:lnTo>
                <a:lnTo>
                  <a:pt x="30" y="1"/>
                </a:lnTo>
                <a:lnTo>
                  <a:pt x="32" y="3"/>
                </a:lnTo>
                <a:lnTo>
                  <a:pt x="32" y="3"/>
                </a:lnTo>
                <a:lnTo>
                  <a:pt x="32" y="4"/>
                </a:lnTo>
                <a:lnTo>
                  <a:pt x="32" y="4"/>
                </a:lnTo>
                <a:lnTo>
                  <a:pt x="32" y="5"/>
                </a:lnTo>
                <a:lnTo>
                  <a:pt x="32" y="6"/>
                </a:lnTo>
                <a:lnTo>
                  <a:pt x="33" y="5"/>
                </a:lnTo>
                <a:lnTo>
                  <a:pt x="34" y="5"/>
                </a:lnTo>
                <a:lnTo>
                  <a:pt x="34" y="6"/>
                </a:lnTo>
                <a:lnTo>
                  <a:pt x="34" y="6"/>
                </a:lnTo>
                <a:lnTo>
                  <a:pt x="34" y="8"/>
                </a:lnTo>
                <a:lnTo>
                  <a:pt x="34" y="9"/>
                </a:lnTo>
                <a:lnTo>
                  <a:pt x="35" y="9"/>
                </a:lnTo>
                <a:lnTo>
                  <a:pt x="35" y="10"/>
                </a:lnTo>
                <a:lnTo>
                  <a:pt x="37" y="11"/>
                </a:lnTo>
                <a:lnTo>
                  <a:pt x="37" y="11"/>
                </a:lnTo>
                <a:lnTo>
                  <a:pt x="37" y="13"/>
                </a:lnTo>
                <a:lnTo>
                  <a:pt x="38" y="13"/>
                </a:lnTo>
                <a:lnTo>
                  <a:pt x="38" y="14"/>
                </a:lnTo>
                <a:lnTo>
                  <a:pt x="38" y="13"/>
                </a:lnTo>
                <a:lnTo>
                  <a:pt x="39" y="11"/>
                </a:lnTo>
                <a:lnTo>
                  <a:pt x="39" y="11"/>
                </a:lnTo>
                <a:lnTo>
                  <a:pt x="39" y="10"/>
                </a:lnTo>
                <a:lnTo>
                  <a:pt x="39" y="9"/>
                </a:lnTo>
                <a:lnTo>
                  <a:pt x="39" y="9"/>
                </a:lnTo>
                <a:lnTo>
                  <a:pt x="39" y="8"/>
                </a:lnTo>
                <a:lnTo>
                  <a:pt x="40" y="8"/>
                </a:lnTo>
                <a:lnTo>
                  <a:pt x="40" y="8"/>
                </a:lnTo>
                <a:lnTo>
                  <a:pt x="42" y="9"/>
                </a:lnTo>
                <a:lnTo>
                  <a:pt x="42" y="9"/>
                </a:lnTo>
                <a:lnTo>
                  <a:pt x="42" y="10"/>
                </a:lnTo>
                <a:lnTo>
                  <a:pt x="43" y="10"/>
                </a:lnTo>
                <a:lnTo>
                  <a:pt x="43" y="10"/>
                </a:lnTo>
                <a:lnTo>
                  <a:pt x="44" y="11"/>
                </a:lnTo>
                <a:lnTo>
                  <a:pt x="44" y="11"/>
                </a:lnTo>
                <a:lnTo>
                  <a:pt x="44" y="13"/>
                </a:lnTo>
                <a:lnTo>
                  <a:pt x="44" y="14"/>
                </a:lnTo>
                <a:lnTo>
                  <a:pt x="45" y="14"/>
                </a:lnTo>
                <a:lnTo>
                  <a:pt x="45" y="15"/>
                </a:lnTo>
                <a:lnTo>
                  <a:pt x="45" y="15"/>
                </a:lnTo>
                <a:lnTo>
                  <a:pt x="47" y="15"/>
                </a:lnTo>
                <a:lnTo>
                  <a:pt x="48" y="15"/>
                </a:lnTo>
                <a:lnTo>
                  <a:pt x="48" y="14"/>
                </a:lnTo>
                <a:lnTo>
                  <a:pt x="48" y="14"/>
                </a:lnTo>
                <a:lnTo>
                  <a:pt x="48" y="13"/>
                </a:lnTo>
                <a:lnTo>
                  <a:pt x="48" y="13"/>
                </a:lnTo>
                <a:lnTo>
                  <a:pt x="49" y="13"/>
                </a:lnTo>
                <a:lnTo>
                  <a:pt x="49" y="14"/>
                </a:lnTo>
                <a:lnTo>
                  <a:pt x="50" y="14"/>
                </a:lnTo>
                <a:lnTo>
                  <a:pt x="50" y="15"/>
                </a:lnTo>
                <a:lnTo>
                  <a:pt x="50" y="15"/>
                </a:lnTo>
                <a:lnTo>
                  <a:pt x="50" y="15"/>
                </a:lnTo>
                <a:lnTo>
                  <a:pt x="53" y="15"/>
                </a:lnTo>
                <a:lnTo>
                  <a:pt x="53" y="15"/>
                </a:lnTo>
                <a:lnTo>
                  <a:pt x="53" y="14"/>
                </a:lnTo>
                <a:lnTo>
                  <a:pt x="53" y="14"/>
                </a:lnTo>
                <a:lnTo>
                  <a:pt x="54" y="13"/>
                </a:lnTo>
                <a:lnTo>
                  <a:pt x="54" y="11"/>
                </a:lnTo>
                <a:lnTo>
                  <a:pt x="54" y="11"/>
                </a:lnTo>
                <a:lnTo>
                  <a:pt x="55" y="10"/>
                </a:lnTo>
                <a:lnTo>
                  <a:pt x="55" y="10"/>
                </a:lnTo>
                <a:lnTo>
                  <a:pt x="57" y="10"/>
                </a:lnTo>
                <a:lnTo>
                  <a:pt x="57" y="10"/>
                </a:lnTo>
                <a:lnTo>
                  <a:pt x="58" y="10"/>
                </a:lnTo>
                <a:lnTo>
                  <a:pt x="59" y="10"/>
                </a:lnTo>
                <a:lnTo>
                  <a:pt x="59" y="10"/>
                </a:lnTo>
                <a:lnTo>
                  <a:pt x="59" y="11"/>
                </a:lnTo>
                <a:lnTo>
                  <a:pt x="60" y="11"/>
                </a:lnTo>
                <a:lnTo>
                  <a:pt x="60" y="13"/>
                </a:lnTo>
                <a:lnTo>
                  <a:pt x="62" y="13"/>
                </a:lnTo>
                <a:lnTo>
                  <a:pt x="62" y="13"/>
                </a:lnTo>
                <a:lnTo>
                  <a:pt x="63" y="13"/>
                </a:lnTo>
                <a:lnTo>
                  <a:pt x="64" y="11"/>
                </a:lnTo>
                <a:lnTo>
                  <a:pt x="64" y="11"/>
                </a:lnTo>
                <a:lnTo>
                  <a:pt x="64" y="10"/>
                </a:lnTo>
                <a:lnTo>
                  <a:pt x="64" y="10"/>
                </a:lnTo>
                <a:lnTo>
                  <a:pt x="66" y="10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7" y="11"/>
                </a:lnTo>
                <a:lnTo>
                  <a:pt x="67" y="10"/>
                </a:lnTo>
                <a:lnTo>
                  <a:pt x="67" y="9"/>
                </a:lnTo>
                <a:lnTo>
                  <a:pt x="67" y="10"/>
                </a:lnTo>
                <a:lnTo>
                  <a:pt x="67" y="11"/>
                </a:lnTo>
                <a:lnTo>
                  <a:pt x="67" y="11"/>
                </a:lnTo>
                <a:lnTo>
                  <a:pt x="68" y="11"/>
                </a:lnTo>
                <a:lnTo>
                  <a:pt x="69" y="11"/>
                </a:lnTo>
                <a:lnTo>
                  <a:pt x="69" y="11"/>
                </a:lnTo>
                <a:lnTo>
                  <a:pt x="71" y="11"/>
                </a:lnTo>
                <a:lnTo>
                  <a:pt x="72" y="11"/>
                </a:lnTo>
                <a:lnTo>
                  <a:pt x="72" y="11"/>
                </a:lnTo>
                <a:lnTo>
                  <a:pt x="73" y="11"/>
                </a:lnTo>
                <a:lnTo>
                  <a:pt x="74" y="11"/>
                </a:lnTo>
                <a:lnTo>
                  <a:pt x="76" y="11"/>
                </a:lnTo>
                <a:lnTo>
                  <a:pt x="76" y="11"/>
                </a:lnTo>
                <a:lnTo>
                  <a:pt x="77" y="11"/>
                </a:lnTo>
                <a:lnTo>
                  <a:pt x="78" y="11"/>
                </a:lnTo>
                <a:lnTo>
                  <a:pt x="78" y="11"/>
                </a:lnTo>
                <a:lnTo>
                  <a:pt x="78" y="11"/>
                </a:lnTo>
                <a:lnTo>
                  <a:pt x="79" y="11"/>
                </a:lnTo>
                <a:lnTo>
                  <a:pt x="79" y="10"/>
                </a:lnTo>
                <a:lnTo>
                  <a:pt x="81" y="9"/>
                </a:lnTo>
                <a:lnTo>
                  <a:pt x="81" y="9"/>
                </a:lnTo>
                <a:lnTo>
                  <a:pt x="82" y="9"/>
                </a:lnTo>
                <a:lnTo>
                  <a:pt x="82" y="10"/>
                </a:lnTo>
                <a:lnTo>
                  <a:pt x="82" y="11"/>
                </a:lnTo>
                <a:lnTo>
                  <a:pt x="82" y="11"/>
                </a:lnTo>
                <a:lnTo>
                  <a:pt x="83" y="11"/>
                </a:lnTo>
                <a:lnTo>
                  <a:pt x="83" y="11"/>
                </a:lnTo>
                <a:lnTo>
                  <a:pt x="84" y="11"/>
                </a:lnTo>
                <a:lnTo>
                  <a:pt x="86" y="11"/>
                </a:lnTo>
                <a:lnTo>
                  <a:pt x="86" y="11"/>
                </a:lnTo>
                <a:lnTo>
                  <a:pt x="87" y="11"/>
                </a:lnTo>
                <a:lnTo>
                  <a:pt x="87" y="13"/>
                </a:lnTo>
                <a:lnTo>
                  <a:pt x="87" y="14"/>
                </a:lnTo>
                <a:lnTo>
                  <a:pt x="87" y="14"/>
                </a:lnTo>
                <a:lnTo>
                  <a:pt x="88" y="14"/>
                </a:lnTo>
                <a:lnTo>
                  <a:pt x="88" y="14"/>
                </a:lnTo>
                <a:lnTo>
                  <a:pt x="89" y="15"/>
                </a:lnTo>
                <a:lnTo>
                  <a:pt x="89" y="17"/>
                </a:lnTo>
                <a:lnTo>
                  <a:pt x="89" y="17"/>
                </a:lnTo>
                <a:lnTo>
                  <a:pt x="89" y="17"/>
                </a:lnTo>
                <a:lnTo>
                  <a:pt x="91" y="15"/>
                </a:lnTo>
                <a:lnTo>
                  <a:pt x="91" y="14"/>
                </a:lnTo>
                <a:lnTo>
                  <a:pt x="91" y="14"/>
                </a:lnTo>
                <a:lnTo>
                  <a:pt x="92" y="14"/>
                </a:lnTo>
                <a:lnTo>
                  <a:pt x="92" y="14"/>
                </a:lnTo>
                <a:lnTo>
                  <a:pt x="93" y="13"/>
                </a:lnTo>
                <a:lnTo>
                  <a:pt x="93" y="11"/>
                </a:lnTo>
                <a:lnTo>
                  <a:pt x="95" y="11"/>
                </a:lnTo>
                <a:lnTo>
                  <a:pt x="95" y="11"/>
                </a:lnTo>
                <a:lnTo>
                  <a:pt x="96" y="11"/>
                </a:lnTo>
                <a:lnTo>
                  <a:pt x="97" y="11"/>
                </a:lnTo>
                <a:lnTo>
                  <a:pt x="97" y="11"/>
                </a:lnTo>
                <a:lnTo>
                  <a:pt x="98" y="11"/>
                </a:lnTo>
                <a:lnTo>
                  <a:pt x="100" y="11"/>
                </a:lnTo>
                <a:lnTo>
                  <a:pt x="100" y="11"/>
                </a:lnTo>
                <a:lnTo>
                  <a:pt x="100" y="11"/>
                </a:lnTo>
                <a:lnTo>
                  <a:pt x="101" y="13"/>
                </a:lnTo>
                <a:lnTo>
                  <a:pt x="101" y="14"/>
                </a:lnTo>
                <a:lnTo>
                  <a:pt x="102" y="14"/>
                </a:lnTo>
                <a:lnTo>
                  <a:pt x="102" y="14"/>
                </a:lnTo>
                <a:lnTo>
                  <a:pt x="102" y="14"/>
                </a:lnTo>
                <a:lnTo>
                  <a:pt x="102" y="15"/>
                </a:lnTo>
                <a:lnTo>
                  <a:pt x="103" y="17"/>
                </a:lnTo>
                <a:lnTo>
                  <a:pt x="105" y="17"/>
                </a:lnTo>
                <a:lnTo>
                  <a:pt x="105" y="17"/>
                </a:lnTo>
                <a:lnTo>
                  <a:pt x="106" y="17"/>
                </a:lnTo>
                <a:lnTo>
                  <a:pt x="106" y="17"/>
                </a:lnTo>
                <a:lnTo>
                  <a:pt x="107" y="18"/>
                </a:lnTo>
                <a:lnTo>
                  <a:pt x="107" y="19"/>
                </a:lnTo>
                <a:lnTo>
                  <a:pt x="107" y="19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2" name="Freeform 520" hidden="1">
            <a:extLst>
              <a:ext uri="{FF2B5EF4-FFF2-40B4-BE49-F238E27FC236}">
                <a16:creationId xmlns:a16="http://schemas.microsoft.com/office/drawing/2014/main" id="{BE3985D1-5EDC-4415-8F44-C24734A516E9}"/>
              </a:ext>
            </a:extLst>
          </p:cNvPr>
          <p:cNvSpPr>
            <a:spLocks/>
          </p:cNvSpPr>
          <p:nvPr/>
        </p:nvSpPr>
        <p:spPr bwMode="auto">
          <a:xfrm>
            <a:off x="11380619" y="5441673"/>
            <a:ext cx="1287922" cy="999251"/>
          </a:xfrm>
          <a:custGeom>
            <a:avLst/>
            <a:gdLst>
              <a:gd name="T0" fmla="*/ 53 w 116"/>
              <a:gd name="T1" fmla="*/ 13 h 90"/>
              <a:gd name="T2" fmla="*/ 56 w 116"/>
              <a:gd name="T3" fmla="*/ 16 h 90"/>
              <a:gd name="T4" fmla="*/ 60 w 116"/>
              <a:gd name="T5" fmla="*/ 20 h 90"/>
              <a:gd name="T6" fmla="*/ 66 w 116"/>
              <a:gd name="T7" fmla="*/ 20 h 90"/>
              <a:gd name="T8" fmla="*/ 73 w 116"/>
              <a:gd name="T9" fmla="*/ 18 h 90"/>
              <a:gd name="T10" fmla="*/ 79 w 116"/>
              <a:gd name="T11" fmla="*/ 18 h 90"/>
              <a:gd name="T12" fmla="*/ 83 w 116"/>
              <a:gd name="T13" fmla="*/ 22 h 90"/>
              <a:gd name="T14" fmla="*/ 85 w 116"/>
              <a:gd name="T15" fmla="*/ 25 h 90"/>
              <a:gd name="T16" fmla="*/ 90 w 116"/>
              <a:gd name="T17" fmla="*/ 29 h 90"/>
              <a:gd name="T18" fmla="*/ 97 w 116"/>
              <a:gd name="T19" fmla="*/ 30 h 90"/>
              <a:gd name="T20" fmla="*/ 102 w 116"/>
              <a:gd name="T21" fmla="*/ 33 h 90"/>
              <a:gd name="T22" fmla="*/ 103 w 116"/>
              <a:gd name="T23" fmla="*/ 38 h 90"/>
              <a:gd name="T24" fmla="*/ 107 w 116"/>
              <a:gd name="T25" fmla="*/ 43 h 90"/>
              <a:gd name="T26" fmla="*/ 113 w 116"/>
              <a:gd name="T27" fmla="*/ 45 h 90"/>
              <a:gd name="T28" fmla="*/ 112 w 116"/>
              <a:gd name="T29" fmla="*/ 49 h 90"/>
              <a:gd name="T30" fmla="*/ 107 w 116"/>
              <a:gd name="T31" fmla="*/ 54 h 90"/>
              <a:gd name="T32" fmla="*/ 103 w 116"/>
              <a:gd name="T33" fmla="*/ 57 h 90"/>
              <a:gd name="T34" fmla="*/ 100 w 116"/>
              <a:gd name="T35" fmla="*/ 61 h 90"/>
              <a:gd name="T36" fmla="*/ 102 w 116"/>
              <a:gd name="T37" fmla="*/ 64 h 90"/>
              <a:gd name="T38" fmla="*/ 102 w 116"/>
              <a:gd name="T39" fmla="*/ 69 h 90"/>
              <a:gd name="T40" fmla="*/ 105 w 116"/>
              <a:gd name="T41" fmla="*/ 76 h 90"/>
              <a:gd name="T42" fmla="*/ 107 w 116"/>
              <a:gd name="T43" fmla="*/ 81 h 90"/>
              <a:gd name="T44" fmla="*/ 103 w 116"/>
              <a:gd name="T45" fmla="*/ 86 h 90"/>
              <a:gd name="T46" fmla="*/ 102 w 116"/>
              <a:gd name="T47" fmla="*/ 90 h 90"/>
              <a:gd name="T48" fmla="*/ 102 w 116"/>
              <a:gd name="T49" fmla="*/ 84 h 90"/>
              <a:gd name="T50" fmla="*/ 97 w 116"/>
              <a:gd name="T51" fmla="*/ 81 h 90"/>
              <a:gd name="T52" fmla="*/ 90 w 116"/>
              <a:gd name="T53" fmla="*/ 79 h 90"/>
              <a:gd name="T54" fmla="*/ 84 w 116"/>
              <a:gd name="T55" fmla="*/ 78 h 90"/>
              <a:gd name="T56" fmla="*/ 80 w 116"/>
              <a:gd name="T57" fmla="*/ 73 h 90"/>
              <a:gd name="T58" fmla="*/ 84 w 116"/>
              <a:gd name="T59" fmla="*/ 68 h 90"/>
              <a:gd name="T60" fmla="*/ 78 w 116"/>
              <a:gd name="T61" fmla="*/ 67 h 90"/>
              <a:gd name="T62" fmla="*/ 75 w 116"/>
              <a:gd name="T63" fmla="*/ 64 h 90"/>
              <a:gd name="T64" fmla="*/ 71 w 116"/>
              <a:gd name="T65" fmla="*/ 59 h 90"/>
              <a:gd name="T66" fmla="*/ 65 w 116"/>
              <a:gd name="T67" fmla="*/ 59 h 90"/>
              <a:gd name="T68" fmla="*/ 60 w 116"/>
              <a:gd name="T69" fmla="*/ 57 h 90"/>
              <a:gd name="T70" fmla="*/ 55 w 116"/>
              <a:gd name="T71" fmla="*/ 59 h 90"/>
              <a:gd name="T72" fmla="*/ 47 w 116"/>
              <a:gd name="T73" fmla="*/ 59 h 90"/>
              <a:gd name="T74" fmla="*/ 44 w 116"/>
              <a:gd name="T75" fmla="*/ 57 h 90"/>
              <a:gd name="T76" fmla="*/ 37 w 116"/>
              <a:gd name="T77" fmla="*/ 57 h 90"/>
              <a:gd name="T78" fmla="*/ 37 w 116"/>
              <a:gd name="T79" fmla="*/ 50 h 90"/>
              <a:gd name="T80" fmla="*/ 31 w 116"/>
              <a:gd name="T81" fmla="*/ 50 h 90"/>
              <a:gd name="T82" fmla="*/ 26 w 116"/>
              <a:gd name="T83" fmla="*/ 47 h 90"/>
              <a:gd name="T84" fmla="*/ 31 w 116"/>
              <a:gd name="T85" fmla="*/ 45 h 90"/>
              <a:gd name="T86" fmla="*/ 34 w 116"/>
              <a:gd name="T87" fmla="*/ 40 h 90"/>
              <a:gd name="T88" fmla="*/ 29 w 116"/>
              <a:gd name="T89" fmla="*/ 40 h 90"/>
              <a:gd name="T90" fmla="*/ 22 w 116"/>
              <a:gd name="T91" fmla="*/ 38 h 90"/>
              <a:gd name="T92" fmla="*/ 17 w 116"/>
              <a:gd name="T93" fmla="*/ 35 h 90"/>
              <a:gd name="T94" fmla="*/ 12 w 116"/>
              <a:gd name="T95" fmla="*/ 38 h 90"/>
              <a:gd name="T96" fmla="*/ 7 w 116"/>
              <a:gd name="T97" fmla="*/ 35 h 90"/>
              <a:gd name="T98" fmla="*/ 2 w 116"/>
              <a:gd name="T99" fmla="*/ 33 h 90"/>
              <a:gd name="T100" fmla="*/ 0 w 116"/>
              <a:gd name="T101" fmla="*/ 28 h 90"/>
              <a:gd name="T102" fmla="*/ 3 w 116"/>
              <a:gd name="T103" fmla="*/ 24 h 90"/>
              <a:gd name="T104" fmla="*/ 6 w 116"/>
              <a:gd name="T105" fmla="*/ 19 h 90"/>
              <a:gd name="T106" fmla="*/ 10 w 116"/>
              <a:gd name="T107" fmla="*/ 14 h 90"/>
              <a:gd name="T108" fmla="*/ 13 w 116"/>
              <a:gd name="T109" fmla="*/ 11 h 90"/>
              <a:gd name="T110" fmla="*/ 19 w 116"/>
              <a:gd name="T111" fmla="*/ 6 h 90"/>
              <a:gd name="T112" fmla="*/ 24 w 116"/>
              <a:gd name="T113" fmla="*/ 5 h 90"/>
              <a:gd name="T114" fmla="*/ 31 w 116"/>
              <a:gd name="T115" fmla="*/ 3 h 90"/>
              <a:gd name="T116" fmla="*/ 35 w 116"/>
              <a:gd name="T117" fmla="*/ 0 h 90"/>
              <a:gd name="T118" fmla="*/ 40 w 116"/>
              <a:gd name="T119" fmla="*/ 3 h 90"/>
              <a:gd name="T120" fmla="*/ 42 w 116"/>
              <a:gd name="T121" fmla="*/ 9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6" h="90">
                <a:moveTo>
                  <a:pt x="49" y="10"/>
                </a:moveTo>
                <a:lnTo>
                  <a:pt x="50" y="10"/>
                </a:lnTo>
                <a:lnTo>
                  <a:pt x="50" y="11"/>
                </a:lnTo>
                <a:lnTo>
                  <a:pt x="50" y="11"/>
                </a:lnTo>
                <a:lnTo>
                  <a:pt x="50" y="13"/>
                </a:lnTo>
                <a:lnTo>
                  <a:pt x="51" y="14"/>
                </a:lnTo>
                <a:lnTo>
                  <a:pt x="53" y="14"/>
                </a:lnTo>
                <a:lnTo>
                  <a:pt x="53" y="13"/>
                </a:lnTo>
                <a:lnTo>
                  <a:pt x="54" y="13"/>
                </a:lnTo>
                <a:lnTo>
                  <a:pt x="55" y="13"/>
                </a:lnTo>
                <a:lnTo>
                  <a:pt x="55" y="14"/>
                </a:lnTo>
                <a:lnTo>
                  <a:pt x="55" y="14"/>
                </a:lnTo>
                <a:lnTo>
                  <a:pt x="56" y="15"/>
                </a:lnTo>
                <a:lnTo>
                  <a:pt x="56" y="15"/>
                </a:lnTo>
                <a:lnTo>
                  <a:pt x="56" y="16"/>
                </a:lnTo>
                <a:lnTo>
                  <a:pt x="56" y="16"/>
                </a:lnTo>
                <a:lnTo>
                  <a:pt x="58" y="18"/>
                </a:lnTo>
                <a:lnTo>
                  <a:pt x="58" y="18"/>
                </a:lnTo>
                <a:lnTo>
                  <a:pt x="59" y="18"/>
                </a:lnTo>
                <a:lnTo>
                  <a:pt x="59" y="19"/>
                </a:lnTo>
                <a:lnTo>
                  <a:pt x="59" y="19"/>
                </a:lnTo>
                <a:lnTo>
                  <a:pt x="59" y="20"/>
                </a:lnTo>
                <a:lnTo>
                  <a:pt x="59" y="20"/>
                </a:lnTo>
                <a:lnTo>
                  <a:pt x="60" y="20"/>
                </a:lnTo>
                <a:lnTo>
                  <a:pt x="61" y="20"/>
                </a:lnTo>
                <a:lnTo>
                  <a:pt x="61" y="20"/>
                </a:lnTo>
                <a:lnTo>
                  <a:pt x="63" y="20"/>
                </a:lnTo>
                <a:lnTo>
                  <a:pt x="64" y="20"/>
                </a:lnTo>
                <a:lnTo>
                  <a:pt x="64" y="20"/>
                </a:lnTo>
                <a:lnTo>
                  <a:pt x="65" y="20"/>
                </a:lnTo>
                <a:lnTo>
                  <a:pt x="66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69" y="20"/>
                </a:lnTo>
                <a:lnTo>
                  <a:pt x="70" y="20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3" y="18"/>
                </a:lnTo>
                <a:lnTo>
                  <a:pt x="73" y="18"/>
                </a:lnTo>
                <a:lnTo>
                  <a:pt x="74" y="18"/>
                </a:lnTo>
                <a:lnTo>
                  <a:pt x="75" y="18"/>
                </a:lnTo>
                <a:lnTo>
                  <a:pt x="75" y="18"/>
                </a:lnTo>
                <a:lnTo>
                  <a:pt x="76" y="18"/>
                </a:lnTo>
                <a:lnTo>
                  <a:pt x="78" y="18"/>
                </a:lnTo>
                <a:lnTo>
                  <a:pt x="78" y="18"/>
                </a:lnTo>
                <a:lnTo>
                  <a:pt x="79" y="18"/>
                </a:lnTo>
                <a:lnTo>
                  <a:pt x="80" y="18"/>
                </a:lnTo>
                <a:lnTo>
                  <a:pt x="80" y="16"/>
                </a:lnTo>
                <a:lnTo>
                  <a:pt x="80" y="18"/>
                </a:lnTo>
                <a:lnTo>
                  <a:pt x="82" y="18"/>
                </a:lnTo>
                <a:lnTo>
                  <a:pt x="83" y="19"/>
                </a:lnTo>
                <a:lnTo>
                  <a:pt x="83" y="19"/>
                </a:lnTo>
                <a:lnTo>
                  <a:pt x="83" y="20"/>
                </a:lnTo>
                <a:lnTo>
                  <a:pt x="83" y="22"/>
                </a:lnTo>
                <a:lnTo>
                  <a:pt x="83" y="22"/>
                </a:lnTo>
                <a:lnTo>
                  <a:pt x="84" y="23"/>
                </a:lnTo>
                <a:lnTo>
                  <a:pt x="85" y="23"/>
                </a:lnTo>
                <a:lnTo>
                  <a:pt x="85" y="23"/>
                </a:lnTo>
                <a:lnTo>
                  <a:pt x="85" y="24"/>
                </a:lnTo>
                <a:lnTo>
                  <a:pt x="85" y="24"/>
                </a:lnTo>
                <a:lnTo>
                  <a:pt x="85" y="25"/>
                </a:lnTo>
                <a:lnTo>
                  <a:pt x="85" y="25"/>
                </a:lnTo>
                <a:lnTo>
                  <a:pt x="87" y="27"/>
                </a:lnTo>
                <a:lnTo>
                  <a:pt x="88" y="28"/>
                </a:lnTo>
                <a:lnTo>
                  <a:pt x="88" y="28"/>
                </a:lnTo>
                <a:lnTo>
                  <a:pt x="88" y="28"/>
                </a:lnTo>
                <a:lnTo>
                  <a:pt x="89" y="28"/>
                </a:lnTo>
                <a:lnTo>
                  <a:pt x="90" y="28"/>
                </a:lnTo>
                <a:lnTo>
                  <a:pt x="90" y="28"/>
                </a:lnTo>
                <a:lnTo>
                  <a:pt x="90" y="29"/>
                </a:lnTo>
                <a:lnTo>
                  <a:pt x="92" y="30"/>
                </a:lnTo>
                <a:lnTo>
                  <a:pt x="93" y="30"/>
                </a:lnTo>
                <a:lnTo>
                  <a:pt x="94" y="30"/>
                </a:lnTo>
                <a:lnTo>
                  <a:pt x="94" y="30"/>
                </a:lnTo>
                <a:lnTo>
                  <a:pt x="94" y="30"/>
                </a:lnTo>
                <a:lnTo>
                  <a:pt x="95" y="30"/>
                </a:lnTo>
                <a:lnTo>
                  <a:pt x="97" y="30"/>
                </a:lnTo>
                <a:lnTo>
                  <a:pt x="97" y="30"/>
                </a:lnTo>
                <a:lnTo>
                  <a:pt x="98" y="30"/>
                </a:lnTo>
                <a:lnTo>
                  <a:pt x="99" y="30"/>
                </a:lnTo>
                <a:lnTo>
                  <a:pt x="100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2"/>
                </a:lnTo>
                <a:lnTo>
                  <a:pt x="102" y="33"/>
                </a:lnTo>
                <a:lnTo>
                  <a:pt x="102" y="33"/>
                </a:lnTo>
                <a:lnTo>
                  <a:pt x="102" y="33"/>
                </a:lnTo>
                <a:lnTo>
                  <a:pt x="102" y="34"/>
                </a:lnTo>
                <a:lnTo>
                  <a:pt x="102" y="35"/>
                </a:lnTo>
                <a:lnTo>
                  <a:pt x="102" y="35"/>
                </a:lnTo>
                <a:lnTo>
                  <a:pt x="102" y="37"/>
                </a:lnTo>
                <a:lnTo>
                  <a:pt x="102" y="38"/>
                </a:lnTo>
                <a:lnTo>
                  <a:pt x="103" y="38"/>
                </a:lnTo>
                <a:lnTo>
                  <a:pt x="103" y="39"/>
                </a:lnTo>
                <a:lnTo>
                  <a:pt x="104" y="40"/>
                </a:lnTo>
                <a:lnTo>
                  <a:pt x="104" y="40"/>
                </a:lnTo>
                <a:lnTo>
                  <a:pt x="104" y="40"/>
                </a:lnTo>
                <a:lnTo>
                  <a:pt x="105" y="40"/>
                </a:lnTo>
                <a:lnTo>
                  <a:pt x="107" y="40"/>
                </a:lnTo>
                <a:lnTo>
                  <a:pt x="107" y="42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09" y="43"/>
                </a:lnTo>
                <a:lnTo>
                  <a:pt x="109" y="43"/>
                </a:lnTo>
                <a:lnTo>
                  <a:pt x="110" y="43"/>
                </a:lnTo>
                <a:lnTo>
                  <a:pt x="112" y="44"/>
                </a:lnTo>
                <a:lnTo>
                  <a:pt x="112" y="45"/>
                </a:lnTo>
                <a:lnTo>
                  <a:pt x="113" y="45"/>
                </a:lnTo>
                <a:lnTo>
                  <a:pt x="113" y="45"/>
                </a:lnTo>
                <a:lnTo>
                  <a:pt x="116" y="45"/>
                </a:lnTo>
                <a:lnTo>
                  <a:pt x="114" y="47"/>
                </a:lnTo>
                <a:lnTo>
                  <a:pt x="113" y="47"/>
                </a:lnTo>
                <a:lnTo>
                  <a:pt x="113" y="48"/>
                </a:lnTo>
                <a:lnTo>
                  <a:pt x="113" y="48"/>
                </a:lnTo>
                <a:lnTo>
                  <a:pt x="112" y="48"/>
                </a:lnTo>
                <a:lnTo>
                  <a:pt x="112" y="49"/>
                </a:lnTo>
                <a:lnTo>
                  <a:pt x="112" y="49"/>
                </a:lnTo>
                <a:lnTo>
                  <a:pt x="110" y="50"/>
                </a:lnTo>
                <a:lnTo>
                  <a:pt x="109" y="50"/>
                </a:lnTo>
                <a:lnTo>
                  <a:pt x="109" y="52"/>
                </a:lnTo>
                <a:lnTo>
                  <a:pt x="109" y="52"/>
                </a:lnTo>
                <a:lnTo>
                  <a:pt x="109" y="53"/>
                </a:lnTo>
                <a:lnTo>
                  <a:pt x="108" y="54"/>
                </a:lnTo>
                <a:lnTo>
                  <a:pt x="107" y="54"/>
                </a:lnTo>
                <a:lnTo>
                  <a:pt x="107" y="53"/>
                </a:lnTo>
                <a:lnTo>
                  <a:pt x="105" y="53"/>
                </a:lnTo>
                <a:lnTo>
                  <a:pt x="104" y="53"/>
                </a:lnTo>
                <a:lnTo>
                  <a:pt x="104" y="53"/>
                </a:lnTo>
                <a:lnTo>
                  <a:pt x="103" y="54"/>
                </a:lnTo>
                <a:lnTo>
                  <a:pt x="103" y="54"/>
                </a:lnTo>
                <a:lnTo>
                  <a:pt x="103" y="56"/>
                </a:lnTo>
                <a:lnTo>
                  <a:pt x="103" y="57"/>
                </a:lnTo>
                <a:lnTo>
                  <a:pt x="102" y="57"/>
                </a:lnTo>
                <a:lnTo>
                  <a:pt x="102" y="57"/>
                </a:lnTo>
                <a:lnTo>
                  <a:pt x="102" y="58"/>
                </a:lnTo>
                <a:lnTo>
                  <a:pt x="102" y="59"/>
                </a:lnTo>
                <a:lnTo>
                  <a:pt x="99" y="59"/>
                </a:lnTo>
                <a:lnTo>
                  <a:pt x="100" y="59"/>
                </a:lnTo>
                <a:lnTo>
                  <a:pt x="100" y="61"/>
                </a:lnTo>
                <a:lnTo>
                  <a:pt x="100" y="61"/>
                </a:lnTo>
                <a:lnTo>
                  <a:pt x="102" y="62"/>
                </a:lnTo>
                <a:lnTo>
                  <a:pt x="102" y="62"/>
                </a:lnTo>
                <a:lnTo>
                  <a:pt x="103" y="62"/>
                </a:lnTo>
                <a:lnTo>
                  <a:pt x="104" y="62"/>
                </a:lnTo>
                <a:lnTo>
                  <a:pt x="103" y="62"/>
                </a:lnTo>
                <a:lnTo>
                  <a:pt x="103" y="63"/>
                </a:lnTo>
                <a:lnTo>
                  <a:pt x="103" y="64"/>
                </a:lnTo>
                <a:lnTo>
                  <a:pt x="102" y="64"/>
                </a:lnTo>
                <a:lnTo>
                  <a:pt x="102" y="64"/>
                </a:lnTo>
                <a:lnTo>
                  <a:pt x="102" y="66"/>
                </a:lnTo>
                <a:lnTo>
                  <a:pt x="102" y="66"/>
                </a:lnTo>
                <a:lnTo>
                  <a:pt x="102" y="67"/>
                </a:lnTo>
                <a:lnTo>
                  <a:pt x="102" y="68"/>
                </a:lnTo>
                <a:lnTo>
                  <a:pt x="102" y="68"/>
                </a:lnTo>
                <a:lnTo>
                  <a:pt x="102" y="69"/>
                </a:lnTo>
                <a:lnTo>
                  <a:pt x="102" y="69"/>
                </a:lnTo>
                <a:lnTo>
                  <a:pt x="102" y="71"/>
                </a:lnTo>
                <a:lnTo>
                  <a:pt x="103" y="71"/>
                </a:lnTo>
                <a:lnTo>
                  <a:pt x="103" y="72"/>
                </a:lnTo>
                <a:lnTo>
                  <a:pt x="104" y="73"/>
                </a:lnTo>
                <a:lnTo>
                  <a:pt x="104" y="73"/>
                </a:lnTo>
                <a:lnTo>
                  <a:pt x="104" y="73"/>
                </a:lnTo>
                <a:lnTo>
                  <a:pt x="104" y="74"/>
                </a:lnTo>
                <a:lnTo>
                  <a:pt x="105" y="76"/>
                </a:lnTo>
                <a:lnTo>
                  <a:pt x="105" y="76"/>
                </a:lnTo>
                <a:lnTo>
                  <a:pt x="105" y="77"/>
                </a:lnTo>
                <a:lnTo>
                  <a:pt x="105" y="78"/>
                </a:lnTo>
                <a:lnTo>
                  <a:pt x="105" y="78"/>
                </a:lnTo>
                <a:lnTo>
                  <a:pt x="105" y="79"/>
                </a:lnTo>
                <a:lnTo>
                  <a:pt x="107" y="81"/>
                </a:lnTo>
                <a:lnTo>
                  <a:pt x="107" y="81"/>
                </a:lnTo>
                <a:lnTo>
                  <a:pt x="107" y="81"/>
                </a:lnTo>
                <a:lnTo>
                  <a:pt x="107" y="82"/>
                </a:lnTo>
                <a:lnTo>
                  <a:pt x="105" y="82"/>
                </a:lnTo>
                <a:lnTo>
                  <a:pt x="105" y="83"/>
                </a:lnTo>
                <a:lnTo>
                  <a:pt x="104" y="84"/>
                </a:lnTo>
                <a:lnTo>
                  <a:pt x="104" y="84"/>
                </a:lnTo>
                <a:lnTo>
                  <a:pt x="104" y="84"/>
                </a:lnTo>
                <a:lnTo>
                  <a:pt x="103" y="84"/>
                </a:lnTo>
                <a:lnTo>
                  <a:pt x="103" y="86"/>
                </a:lnTo>
                <a:lnTo>
                  <a:pt x="103" y="87"/>
                </a:lnTo>
                <a:lnTo>
                  <a:pt x="103" y="87"/>
                </a:lnTo>
                <a:lnTo>
                  <a:pt x="103" y="88"/>
                </a:lnTo>
                <a:lnTo>
                  <a:pt x="103" y="90"/>
                </a:lnTo>
                <a:lnTo>
                  <a:pt x="103" y="90"/>
                </a:lnTo>
                <a:lnTo>
                  <a:pt x="103" y="90"/>
                </a:lnTo>
                <a:lnTo>
                  <a:pt x="102" y="90"/>
                </a:lnTo>
                <a:lnTo>
                  <a:pt x="102" y="90"/>
                </a:lnTo>
                <a:lnTo>
                  <a:pt x="102" y="90"/>
                </a:lnTo>
                <a:lnTo>
                  <a:pt x="100" y="88"/>
                </a:lnTo>
                <a:lnTo>
                  <a:pt x="100" y="87"/>
                </a:lnTo>
                <a:lnTo>
                  <a:pt x="99" y="87"/>
                </a:lnTo>
                <a:lnTo>
                  <a:pt x="100" y="87"/>
                </a:lnTo>
                <a:lnTo>
                  <a:pt x="100" y="86"/>
                </a:lnTo>
                <a:lnTo>
                  <a:pt x="102" y="86"/>
                </a:lnTo>
                <a:lnTo>
                  <a:pt x="102" y="84"/>
                </a:lnTo>
                <a:lnTo>
                  <a:pt x="102" y="83"/>
                </a:lnTo>
                <a:lnTo>
                  <a:pt x="102" y="82"/>
                </a:lnTo>
                <a:lnTo>
                  <a:pt x="100" y="82"/>
                </a:lnTo>
                <a:lnTo>
                  <a:pt x="99" y="82"/>
                </a:lnTo>
                <a:lnTo>
                  <a:pt x="99" y="82"/>
                </a:lnTo>
                <a:lnTo>
                  <a:pt x="98" y="82"/>
                </a:lnTo>
                <a:lnTo>
                  <a:pt x="97" y="82"/>
                </a:lnTo>
                <a:lnTo>
                  <a:pt x="97" y="81"/>
                </a:lnTo>
                <a:lnTo>
                  <a:pt x="97" y="81"/>
                </a:lnTo>
                <a:lnTo>
                  <a:pt x="95" y="81"/>
                </a:lnTo>
                <a:lnTo>
                  <a:pt x="94" y="79"/>
                </a:lnTo>
                <a:lnTo>
                  <a:pt x="94" y="79"/>
                </a:lnTo>
                <a:lnTo>
                  <a:pt x="93" y="79"/>
                </a:lnTo>
                <a:lnTo>
                  <a:pt x="92" y="79"/>
                </a:lnTo>
                <a:lnTo>
                  <a:pt x="90" y="79"/>
                </a:lnTo>
                <a:lnTo>
                  <a:pt x="90" y="79"/>
                </a:lnTo>
                <a:lnTo>
                  <a:pt x="89" y="79"/>
                </a:lnTo>
                <a:lnTo>
                  <a:pt x="88" y="81"/>
                </a:lnTo>
                <a:lnTo>
                  <a:pt x="88" y="81"/>
                </a:lnTo>
                <a:lnTo>
                  <a:pt x="88" y="79"/>
                </a:lnTo>
                <a:lnTo>
                  <a:pt x="87" y="79"/>
                </a:lnTo>
                <a:lnTo>
                  <a:pt x="85" y="78"/>
                </a:lnTo>
                <a:lnTo>
                  <a:pt x="85" y="78"/>
                </a:lnTo>
                <a:lnTo>
                  <a:pt x="84" y="78"/>
                </a:lnTo>
                <a:lnTo>
                  <a:pt x="84" y="77"/>
                </a:lnTo>
                <a:lnTo>
                  <a:pt x="83" y="77"/>
                </a:lnTo>
                <a:lnTo>
                  <a:pt x="83" y="76"/>
                </a:lnTo>
                <a:lnTo>
                  <a:pt x="82" y="76"/>
                </a:lnTo>
                <a:lnTo>
                  <a:pt x="82" y="76"/>
                </a:lnTo>
                <a:lnTo>
                  <a:pt x="80" y="74"/>
                </a:lnTo>
                <a:lnTo>
                  <a:pt x="80" y="73"/>
                </a:lnTo>
                <a:lnTo>
                  <a:pt x="80" y="73"/>
                </a:lnTo>
                <a:lnTo>
                  <a:pt x="80" y="72"/>
                </a:lnTo>
                <a:lnTo>
                  <a:pt x="82" y="73"/>
                </a:lnTo>
                <a:lnTo>
                  <a:pt x="83" y="72"/>
                </a:lnTo>
                <a:lnTo>
                  <a:pt x="83" y="71"/>
                </a:lnTo>
                <a:lnTo>
                  <a:pt x="83" y="71"/>
                </a:lnTo>
                <a:lnTo>
                  <a:pt x="84" y="71"/>
                </a:lnTo>
                <a:lnTo>
                  <a:pt x="84" y="69"/>
                </a:lnTo>
                <a:lnTo>
                  <a:pt x="84" y="68"/>
                </a:lnTo>
                <a:lnTo>
                  <a:pt x="84" y="68"/>
                </a:lnTo>
                <a:lnTo>
                  <a:pt x="83" y="67"/>
                </a:lnTo>
                <a:lnTo>
                  <a:pt x="83" y="67"/>
                </a:lnTo>
                <a:lnTo>
                  <a:pt x="82" y="67"/>
                </a:lnTo>
                <a:lnTo>
                  <a:pt x="80" y="67"/>
                </a:lnTo>
                <a:lnTo>
                  <a:pt x="80" y="67"/>
                </a:lnTo>
                <a:lnTo>
                  <a:pt x="79" y="67"/>
                </a:lnTo>
                <a:lnTo>
                  <a:pt x="78" y="67"/>
                </a:lnTo>
                <a:lnTo>
                  <a:pt x="78" y="68"/>
                </a:lnTo>
                <a:lnTo>
                  <a:pt x="76" y="68"/>
                </a:lnTo>
                <a:lnTo>
                  <a:pt x="75" y="68"/>
                </a:lnTo>
                <a:lnTo>
                  <a:pt x="75" y="68"/>
                </a:lnTo>
                <a:lnTo>
                  <a:pt x="75" y="67"/>
                </a:lnTo>
                <a:lnTo>
                  <a:pt x="75" y="66"/>
                </a:lnTo>
                <a:lnTo>
                  <a:pt x="75" y="66"/>
                </a:lnTo>
                <a:lnTo>
                  <a:pt x="75" y="64"/>
                </a:lnTo>
                <a:lnTo>
                  <a:pt x="75" y="63"/>
                </a:lnTo>
                <a:lnTo>
                  <a:pt x="75" y="62"/>
                </a:lnTo>
                <a:lnTo>
                  <a:pt x="75" y="62"/>
                </a:lnTo>
                <a:lnTo>
                  <a:pt x="75" y="61"/>
                </a:lnTo>
                <a:lnTo>
                  <a:pt x="74" y="59"/>
                </a:lnTo>
                <a:lnTo>
                  <a:pt x="74" y="59"/>
                </a:lnTo>
                <a:lnTo>
                  <a:pt x="73" y="59"/>
                </a:lnTo>
                <a:lnTo>
                  <a:pt x="71" y="59"/>
                </a:lnTo>
                <a:lnTo>
                  <a:pt x="71" y="59"/>
                </a:lnTo>
                <a:lnTo>
                  <a:pt x="70" y="59"/>
                </a:lnTo>
                <a:lnTo>
                  <a:pt x="69" y="59"/>
                </a:lnTo>
                <a:lnTo>
                  <a:pt x="69" y="59"/>
                </a:lnTo>
                <a:lnTo>
                  <a:pt x="68" y="59"/>
                </a:lnTo>
                <a:lnTo>
                  <a:pt x="66" y="59"/>
                </a:lnTo>
                <a:lnTo>
                  <a:pt x="66" y="59"/>
                </a:lnTo>
                <a:lnTo>
                  <a:pt x="65" y="59"/>
                </a:lnTo>
                <a:lnTo>
                  <a:pt x="65" y="59"/>
                </a:lnTo>
                <a:lnTo>
                  <a:pt x="64" y="58"/>
                </a:lnTo>
                <a:lnTo>
                  <a:pt x="64" y="57"/>
                </a:lnTo>
                <a:lnTo>
                  <a:pt x="64" y="57"/>
                </a:lnTo>
                <a:lnTo>
                  <a:pt x="63" y="57"/>
                </a:lnTo>
                <a:lnTo>
                  <a:pt x="61" y="57"/>
                </a:lnTo>
                <a:lnTo>
                  <a:pt x="61" y="57"/>
                </a:lnTo>
                <a:lnTo>
                  <a:pt x="60" y="57"/>
                </a:lnTo>
                <a:lnTo>
                  <a:pt x="60" y="58"/>
                </a:lnTo>
                <a:lnTo>
                  <a:pt x="59" y="59"/>
                </a:lnTo>
                <a:lnTo>
                  <a:pt x="59" y="59"/>
                </a:lnTo>
                <a:lnTo>
                  <a:pt x="59" y="59"/>
                </a:lnTo>
                <a:lnTo>
                  <a:pt x="58" y="59"/>
                </a:lnTo>
                <a:lnTo>
                  <a:pt x="56" y="59"/>
                </a:lnTo>
                <a:lnTo>
                  <a:pt x="56" y="59"/>
                </a:lnTo>
                <a:lnTo>
                  <a:pt x="55" y="59"/>
                </a:lnTo>
                <a:lnTo>
                  <a:pt x="54" y="59"/>
                </a:lnTo>
                <a:lnTo>
                  <a:pt x="53" y="59"/>
                </a:lnTo>
                <a:lnTo>
                  <a:pt x="53" y="59"/>
                </a:lnTo>
                <a:lnTo>
                  <a:pt x="51" y="59"/>
                </a:lnTo>
                <a:lnTo>
                  <a:pt x="50" y="59"/>
                </a:lnTo>
                <a:lnTo>
                  <a:pt x="50" y="59"/>
                </a:lnTo>
                <a:lnTo>
                  <a:pt x="49" y="59"/>
                </a:lnTo>
                <a:lnTo>
                  <a:pt x="47" y="59"/>
                </a:lnTo>
                <a:lnTo>
                  <a:pt x="47" y="59"/>
                </a:lnTo>
                <a:lnTo>
                  <a:pt x="46" y="59"/>
                </a:lnTo>
                <a:lnTo>
                  <a:pt x="46" y="59"/>
                </a:lnTo>
                <a:lnTo>
                  <a:pt x="45" y="58"/>
                </a:lnTo>
                <a:lnTo>
                  <a:pt x="45" y="57"/>
                </a:lnTo>
                <a:lnTo>
                  <a:pt x="45" y="57"/>
                </a:lnTo>
                <a:lnTo>
                  <a:pt x="45" y="57"/>
                </a:lnTo>
                <a:lnTo>
                  <a:pt x="44" y="57"/>
                </a:lnTo>
                <a:lnTo>
                  <a:pt x="42" y="57"/>
                </a:lnTo>
                <a:lnTo>
                  <a:pt x="42" y="57"/>
                </a:lnTo>
                <a:lnTo>
                  <a:pt x="41" y="57"/>
                </a:lnTo>
                <a:lnTo>
                  <a:pt x="40" y="57"/>
                </a:lnTo>
                <a:lnTo>
                  <a:pt x="40" y="58"/>
                </a:lnTo>
                <a:lnTo>
                  <a:pt x="39" y="58"/>
                </a:lnTo>
                <a:lnTo>
                  <a:pt x="37" y="57"/>
                </a:lnTo>
                <a:lnTo>
                  <a:pt x="37" y="57"/>
                </a:lnTo>
                <a:lnTo>
                  <a:pt x="37" y="56"/>
                </a:lnTo>
                <a:lnTo>
                  <a:pt x="36" y="56"/>
                </a:lnTo>
                <a:lnTo>
                  <a:pt x="36" y="54"/>
                </a:lnTo>
                <a:lnTo>
                  <a:pt x="36" y="54"/>
                </a:lnTo>
                <a:lnTo>
                  <a:pt x="37" y="53"/>
                </a:lnTo>
                <a:lnTo>
                  <a:pt x="37" y="52"/>
                </a:lnTo>
                <a:lnTo>
                  <a:pt x="37" y="52"/>
                </a:lnTo>
                <a:lnTo>
                  <a:pt x="37" y="50"/>
                </a:lnTo>
                <a:lnTo>
                  <a:pt x="37" y="49"/>
                </a:lnTo>
                <a:lnTo>
                  <a:pt x="36" y="49"/>
                </a:lnTo>
                <a:lnTo>
                  <a:pt x="35" y="49"/>
                </a:lnTo>
                <a:lnTo>
                  <a:pt x="34" y="50"/>
                </a:lnTo>
                <a:lnTo>
                  <a:pt x="34" y="50"/>
                </a:lnTo>
                <a:lnTo>
                  <a:pt x="32" y="50"/>
                </a:lnTo>
                <a:lnTo>
                  <a:pt x="31" y="50"/>
                </a:lnTo>
                <a:lnTo>
                  <a:pt x="31" y="50"/>
                </a:lnTo>
                <a:lnTo>
                  <a:pt x="30" y="50"/>
                </a:lnTo>
                <a:lnTo>
                  <a:pt x="29" y="50"/>
                </a:lnTo>
                <a:lnTo>
                  <a:pt x="29" y="50"/>
                </a:lnTo>
                <a:lnTo>
                  <a:pt x="27" y="49"/>
                </a:lnTo>
                <a:lnTo>
                  <a:pt x="27" y="49"/>
                </a:lnTo>
                <a:lnTo>
                  <a:pt x="26" y="48"/>
                </a:lnTo>
                <a:lnTo>
                  <a:pt x="26" y="47"/>
                </a:lnTo>
                <a:lnTo>
                  <a:pt x="26" y="47"/>
                </a:lnTo>
                <a:lnTo>
                  <a:pt x="26" y="45"/>
                </a:lnTo>
                <a:lnTo>
                  <a:pt x="26" y="45"/>
                </a:lnTo>
                <a:lnTo>
                  <a:pt x="27" y="45"/>
                </a:lnTo>
                <a:lnTo>
                  <a:pt x="29" y="45"/>
                </a:lnTo>
                <a:lnTo>
                  <a:pt x="29" y="45"/>
                </a:lnTo>
                <a:lnTo>
                  <a:pt x="30" y="45"/>
                </a:lnTo>
                <a:lnTo>
                  <a:pt x="31" y="45"/>
                </a:lnTo>
                <a:lnTo>
                  <a:pt x="31" y="45"/>
                </a:lnTo>
                <a:lnTo>
                  <a:pt x="32" y="45"/>
                </a:lnTo>
                <a:lnTo>
                  <a:pt x="32" y="44"/>
                </a:lnTo>
                <a:lnTo>
                  <a:pt x="34" y="44"/>
                </a:lnTo>
                <a:lnTo>
                  <a:pt x="34" y="43"/>
                </a:lnTo>
                <a:lnTo>
                  <a:pt x="34" y="43"/>
                </a:lnTo>
                <a:lnTo>
                  <a:pt x="34" y="42"/>
                </a:lnTo>
                <a:lnTo>
                  <a:pt x="34" y="40"/>
                </a:lnTo>
                <a:lnTo>
                  <a:pt x="34" y="40"/>
                </a:lnTo>
                <a:lnTo>
                  <a:pt x="34" y="39"/>
                </a:lnTo>
                <a:lnTo>
                  <a:pt x="34" y="39"/>
                </a:lnTo>
                <a:lnTo>
                  <a:pt x="32" y="39"/>
                </a:lnTo>
                <a:lnTo>
                  <a:pt x="31" y="39"/>
                </a:lnTo>
                <a:lnTo>
                  <a:pt x="31" y="39"/>
                </a:lnTo>
                <a:lnTo>
                  <a:pt x="30" y="40"/>
                </a:lnTo>
                <a:lnTo>
                  <a:pt x="29" y="40"/>
                </a:lnTo>
                <a:lnTo>
                  <a:pt x="29" y="40"/>
                </a:lnTo>
                <a:lnTo>
                  <a:pt x="27" y="39"/>
                </a:lnTo>
                <a:lnTo>
                  <a:pt x="26" y="39"/>
                </a:lnTo>
                <a:lnTo>
                  <a:pt x="26" y="38"/>
                </a:lnTo>
                <a:lnTo>
                  <a:pt x="25" y="38"/>
                </a:lnTo>
                <a:lnTo>
                  <a:pt x="25" y="38"/>
                </a:lnTo>
                <a:lnTo>
                  <a:pt x="24" y="38"/>
                </a:lnTo>
                <a:lnTo>
                  <a:pt x="24" y="38"/>
                </a:lnTo>
                <a:lnTo>
                  <a:pt x="22" y="38"/>
                </a:lnTo>
                <a:lnTo>
                  <a:pt x="21" y="38"/>
                </a:lnTo>
                <a:lnTo>
                  <a:pt x="21" y="38"/>
                </a:lnTo>
                <a:lnTo>
                  <a:pt x="20" y="38"/>
                </a:lnTo>
                <a:lnTo>
                  <a:pt x="19" y="38"/>
                </a:lnTo>
                <a:lnTo>
                  <a:pt x="19" y="37"/>
                </a:lnTo>
                <a:lnTo>
                  <a:pt x="19" y="35"/>
                </a:lnTo>
                <a:lnTo>
                  <a:pt x="17" y="35"/>
                </a:lnTo>
                <a:lnTo>
                  <a:pt x="17" y="35"/>
                </a:lnTo>
                <a:lnTo>
                  <a:pt x="16" y="35"/>
                </a:lnTo>
                <a:lnTo>
                  <a:pt x="15" y="35"/>
                </a:lnTo>
                <a:lnTo>
                  <a:pt x="15" y="35"/>
                </a:lnTo>
                <a:lnTo>
                  <a:pt x="13" y="35"/>
                </a:lnTo>
                <a:lnTo>
                  <a:pt x="13" y="37"/>
                </a:lnTo>
                <a:lnTo>
                  <a:pt x="12" y="38"/>
                </a:lnTo>
                <a:lnTo>
                  <a:pt x="12" y="38"/>
                </a:lnTo>
                <a:lnTo>
                  <a:pt x="12" y="38"/>
                </a:lnTo>
                <a:lnTo>
                  <a:pt x="11" y="38"/>
                </a:lnTo>
                <a:lnTo>
                  <a:pt x="10" y="38"/>
                </a:lnTo>
                <a:lnTo>
                  <a:pt x="10" y="38"/>
                </a:lnTo>
                <a:lnTo>
                  <a:pt x="8" y="38"/>
                </a:lnTo>
                <a:lnTo>
                  <a:pt x="7" y="38"/>
                </a:lnTo>
                <a:lnTo>
                  <a:pt x="7" y="37"/>
                </a:lnTo>
                <a:lnTo>
                  <a:pt x="7" y="35"/>
                </a:lnTo>
                <a:lnTo>
                  <a:pt x="7" y="35"/>
                </a:lnTo>
                <a:lnTo>
                  <a:pt x="6" y="34"/>
                </a:lnTo>
                <a:lnTo>
                  <a:pt x="6" y="34"/>
                </a:lnTo>
                <a:lnTo>
                  <a:pt x="5" y="33"/>
                </a:lnTo>
                <a:lnTo>
                  <a:pt x="5" y="33"/>
                </a:lnTo>
                <a:lnTo>
                  <a:pt x="5" y="33"/>
                </a:lnTo>
                <a:lnTo>
                  <a:pt x="3" y="33"/>
                </a:lnTo>
                <a:lnTo>
                  <a:pt x="2" y="33"/>
                </a:lnTo>
                <a:lnTo>
                  <a:pt x="2" y="33"/>
                </a:lnTo>
                <a:lnTo>
                  <a:pt x="2" y="33"/>
                </a:lnTo>
                <a:lnTo>
                  <a:pt x="2" y="33"/>
                </a:lnTo>
                <a:lnTo>
                  <a:pt x="1" y="33"/>
                </a:lnTo>
                <a:lnTo>
                  <a:pt x="1" y="32"/>
                </a:lnTo>
                <a:lnTo>
                  <a:pt x="1" y="30"/>
                </a:lnTo>
                <a:lnTo>
                  <a:pt x="1" y="30"/>
                </a:lnTo>
                <a:lnTo>
                  <a:pt x="1" y="29"/>
                </a:lnTo>
                <a:lnTo>
                  <a:pt x="0" y="28"/>
                </a:lnTo>
                <a:lnTo>
                  <a:pt x="0" y="28"/>
                </a:lnTo>
                <a:lnTo>
                  <a:pt x="1" y="28"/>
                </a:lnTo>
                <a:lnTo>
                  <a:pt x="2" y="28"/>
                </a:lnTo>
                <a:lnTo>
                  <a:pt x="2" y="27"/>
                </a:lnTo>
                <a:lnTo>
                  <a:pt x="2" y="25"/>
                </a:lnTo>
                <a:lnTo>
                  <a:pt x="2" y="24"/>
                </a:lnTo>
                <a:lnTo>
                  <a:pt x="3" y="24"/>
                </a:lnTo>
                <a:lnTo>
                  <a:pt x="3" y="24"/>
                </a:lnTo>
                <a:lnTo>
                  <a:pt x="3" y="23"/>
                </a:lnTo>
                <a:lnTo>
                  <a:pt x="5" y="22"/>
                </a:lnTo>
                <a:lnTo>
                  <a:pt x="5" y="22"/>
                </a:lnTo>
                <a:lnTo>
                  <a:pt x="5" y="22"/>
                </a:lnTo>
                <a:lnTo>
                  <a:pt x="5" y="20"/>
                </a:lnTo>
                <a:lnTo>
                  <a:pt x="5" y="19"/>
                </a:lnTo>
                <a:lnTo>
                  <a:pt x="5" y="19"/>
                </a:lnTo>
                <a:lnTo>
                  <a:pt x="6" y="19"/>
                </a:lnTo>
                <a:lnTo>
                  <a:pt x="7" y="19"/>
                </a:lnTo>
                <a:lnTo>
                  <a:pt x="7" y="19"/>
                </a:lnTo>
                <a:lnTo>
                  <a:pt x="8" y="19"/>
                </a:lnTo>
                <a:lnTo>
                  <a:pt x="8" y="18"/>
                </a:lnTo>
                <a:lnTo>
                  <a:pt x="8" y="16"/>
                </a:lnTo>
                <a:lnTo>
                  <a:pt x="8" y="16"/>
                </a:lnTo>
                <a:lnTo>
                  <a:pt x="10" y="15"/>
                </a:lnTo>
                <a:lnTo>
                  <a:pt x="10" y="14"/>
                </a:lnTo>
                <a:lnTo>
                  <a:pt x="10" y="14"/>
                </a:lnTo>
                <a:lnTo>
                  <a:pt x="10" y="14"/>
                </a:lnTo>
                <a:lnTo>
                  <a:pt x="10" y="13"/>
                </a:lnTo>
                <a:lnTo>
                  <a:pt x="10" y="11"/>
                </a:lnTo>
                <a:lnTo>
                  <a:pt x="11" y="11"/>
                </a:lnTo>
                <a:lnTo>
                  <a:pt x="12" y="11"/>
                </a:lnTo>
                <a:lnTo>
                  <a:pt x="12" y="11"/>
                </a:lnTo>
                <a:lnTo>
                  <a:pt x="13" y="11"/>
                </a:lnTo>
                <a:lnTo>
                  <a:pt x="15" y="11"/>
                </a:lnTo>
                <a:lnTo>
                  <a:pt x="15" y="11"/>
                </a:lnTo>
                <a:lnTo>
                  <a:pt x="15" y="10"/>
                </a:lnTo>
                <a:lnTo>
                  <a:pt x="16" y="9"/>
                </a:lnTo>
                <a:lnTo>
                  <a:pt x="16" y="9"/>
                </a:lnTo>
                <a:lnTo>
                  <a:pt x="17" y="9"/>
                </a:lnTo>
                <a:lnTo>
                  <a:pt x="17" y="8"/>
                </a:lnTo>
                <a:lnTo>
                  <a:pt x="19" y="6"/>
                </a:lnTo>
                <a:lnTo>
                  <a:pt x="19" y="5"/>
                </a:lnTo>
                <a:lnTo>
                  <a:pt x="20" y="5"/>
                </a:lnTo>
                <a:lnTo>
                  <a:pt x="21" y="5"/>
                </a:lnTo>
                <a:lnTo>
                  <a:pt x="21" y="5"/>
                </a:lnTo>
                <a:lnTo>
                  <a:pt x="21" y="5"/>
                </a:lnTo>
                <a:lnTo>
                  <a:pt x="24" y="5"/>
                </a:lnTo>
                <a:lnTo>
                  <a:pt x="24" y="5"/>
                </a:lnTo>
                <a:lnTo>
                  <a:pt x="24" y="5"/>
                </a:lnTo>
                <a:lnTo>
                  <a:pt x="24" y="4"/>
                </a:lnTo>
                <a:lnTo>
                  <a:pt x="25" y="3"/>
                </a:lnTo>
                <a:lnTo>
                  <a:pt x="26" y="3"/>
                </a:lnTo>
                <a:lnTo>
                  <a:pt x="27" y="3"/>
                </a:lnTo>
                <a:lnTo>
                  <a:pt x="29" y="3"/>
                </a:lnTo>
                <a:lnTo>
                  <a:pt x="29" y="3"/>
                </a:lnTo>
                <a:lnTo>
                  <a:pt x="30" y="3"/>
                </a:lnTo>
                <a:lnTo>
                  <a:pt x="31" y="3"/>
                </a:lnTo>
                <a:lnTo>
                  <a:pt x="31" y="3"/>
                </a:lnTo>
                <a:lnTo>
                  <a:pt x="31" y="3"/>
                </a:lnTo>
                <a:lnTo>
                  <a:pt x="31" y="1"/>
                </a:lnTo>
                <a:lnTo>
                  <a:pt x="32" y="0"/>
                </a:lnTo>
                <a:lnTo>
                  <a:pt x="32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9" y="0"/>
                </a:lnTo>
                <a:lnTo>
                  <a:pt x="40" y="0"/>
                </a:lnTo>
                <a:lnTo>
                  <a:pt x="40" y="1"/>
                </a:lnTo>
                <a:lnTo>
                  <a:pt x="40" y="3"/>
                </a:lnTo>
                <a:lnTo>
                  <a:pt x="40" y="3"/>
                </a:lnTo>
                <a:lnTo>
                  <a:pt x="40" y="4"/>
                </a:lnTo>
                <a:lnTo>
                  <a:pt x="40" y="5"/>
                </a:lnTo>
                <a:lnTo>
                  <a:pt x="40" y="5"/>
                </a:lnTo>
                <a:lnTo>
                  <a:pt x="40" y="6"/>
                </a:lnTo>
                <a:lnTo>
                  <a:pt x="40" y="8"/>
                </a:lnTo>
                <a:lnTo>
                  <a:pt x="41" y="9"/>
                </a:lnTo>
                <a:lnTo>
                  <a:pt x="42" y="9"/>
                </a:lnTo>
                <a:lnTo>
                  <a:pt x="42" y="9"/>
                </a:lnTo>
                <a:lnTo>
                  <a:pt x="44" y="8"/>
                </a:lnTo>
                <a:lnTo>
                  <a:pt x="45" y="8"/>
                </a:lnTo>
                <a:lnTo>
                  <a:pt x="45" y="9"/>
                </a:lnTo>
                <a:lnTo>
                  <a:pt x="46" y="9"/>
                </a:lnTo>
                <a:lnTo>
                  <a:pt x="47" y="9"/>
                </a:lnTo>
                <a:lnTo>
                  <a:pt x="47" y="9"/>
                </a:lnTo>
                <a:lnTo>
                  <a:pt x="49" y="10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3" name="Freeform 521" hidden="1">
            <a:extLst>
              <a:ext uri="{FF2B5EF4-FFF2-40B4-BE49-F238E27FC236}">
                <a16:creationId xmlns:a16="http://schemas.microsoft.com/office/drawing/2014/main" id="{2FEF072E-1E7B-426A-82DA-C2BA358B1007}"/>
              </a:ext>
            </a:extLst>
          </p:cNvPr>
          <p:cNvSpPr>
            <a:spLocks/>
          </p:cNvSpPr>
          <p:nvPr/>
        </p:nvSpPr>
        <p:spPr bwMode="auto">
          <a:xfrm>
            <a:off x="15343259" y="5308439"/>
            <a:ext cx="743890" cy="621755"/>
          </a:xfrm>
          <a:custGeom>
            <a:avLst/>
            <a:gdLst>
              <a:gd name="T0" fmla="*/ 64 w 67"/>
              <a:gd name="T1" fmla="*/ 10 h 56"/>
              <a:gd name="T2" fmla="*/ 62 w 67"/>
              <a:gd name="T3" fmla="*/ 12 h 56"/>
              <a:gd name="T4" fmla="*/ 64 w 67"/>
              <a:gd name="T5" fmla="*/ 16 h 56"/>
              <a:gd name="T6" fmla="*/ 62 w 67"/>
              <a:gd name="T7" fmla="*/ 21 h 56"/>
              <a:gd name="T8" fmla="*/ 57 w 67"/>
              <a:gd name="T9" fmla="*/ 21 h 56"/>
              <a:gd name="T10" fmla="*/ 53 w 67"/>
              <a:gd name="T11" fmla="*/ 23 h 56"/>
              <a:gd name="T12" fmla="*/ 53 w 67"/>
              <a:gd name="T13" fmla="*/ 28 h 56"/>
              <a:gd name="T14" fmla="*/ 57 w 67"/>
              <a:gd name="T15" fmla="*/ 31 h 56"/>
              <a:gd name="T16" fmla="*/ 59 w 67"/>
              <a:gd name="T17" fmla="*/ 31 h 56"/>
              <a:gd name="T18" fmla="*/ 62 w 67"/>
              <a:gd name="T19" fmla="*/ 32 h 56"/>
              <a:gd name="T20" fmla="*/ 64 w 67"/>
              <a:gd name="T21" fmla="*/ 32 h 56"/>
              <a:gd name="T22" fmla="*/ 64 w 67"/>
              <a:gd name="T23" fmla="*/ 34 h 56"/>
              <a:gd name="T24" fmla="*/ 64 w 67"/>
              <a:gd name="T25" fmla="*/ 34 h 56"/>
              <a:gd name="T26" fmla="*/ 67 w 67"/>
              <a:gd name="T27" fmla="*/ 34 h 56"/>
              <a:gd name="T28" fmla="*/ 66 w 67"/>
              <a:gd name="T29" fmla="*/ 39 h 56"/>
              <a:gd name="T30" fmla="*/ 67 w 67"/>
              <a:gd name="T31" fmla="*/ 40 h 56"/>
              <a:gd name="T32" fmla="*/ 64 w 67"/>
              <a:gd name="T33" fmla="*/ 42 h 56"/>
              <a:gd name="T34" fmla="*/ 62 w 67"/>
              <a:gd name="T35" fmla="*/ 45 h 56"/>
              <a:gd name="T36" fmla="*/ 59 w 67"/>
              <a:gd name="T37" fmla="*/ 49 h 56"/>
              <a:gd name="T38" fmla="*/ 59 w 67"/>
              <a:gd name="T39" fmla="*/ 45 h 56"/>
              <a:gd name="T40" fmla="*/ 55 w 67"/>
              <a:gd name="T41" fmla="*/ 46 h 56"/>
              <a:gd name="T42" fmla="*/ 53 w 67"/>
              <a:gd name="T43" fmla="*/ 45 h 56"/>
              <a:gd name="T44" fmla="*/ 50 w 67"/>
              <a:gd name="T45" fmla="*/ 45 h 56"/>
              <a:gd name="T46" fmla="*/ 48 w 67"/>
              <a:gd name="T47" fmla="*/ 42 h 56"/>
              <a:gd name="T48" fmla="*/ 45 w 67"/>
              <a:gd name="T49" fmla="*/ 45 h 56"/>
              <a:gd name="T50" fmla="*/ 42 w 67"/>
              <a:gd name="T51" fmla="*/ 45 h 56"/>
              <a:gd name="T52" fmla="*/ 38 w 67"/>
              <a:gd name="T53" fmla="*/ 47 h 56"/>
              <a:gd name="T54" fmla="*/ 33 w 67"/>
              <a:gd name="T55" fmla="*/ 47 h 56"/>
              <a:gd name="T56" fmla="*/ 30 w 67"/>
              <a:gd name="T57" fmla="*/ 50 h 56"/>
              <a:gd name="T58" fmla="*/ 26 w 67"/>
              <a:gd name="T59" fmla="*/ 50 h 56"/>
              <a:gd name="T60" fmla="*/ 24 w 67"/>
              <a:gd name="T61" fmla="*/ 54 h 56"/>
              <a:gd name="T62" fmla="*/ 21 w 67"/>
              <a:gd name="T63" fmla="*/ 55 h 56"/>
              <a:gd name="T64" fmla="*/ 18 w 67"/>
              <a:gd name="T65" fmla="*/ 52 h 56"/>
              <a:gd name="T66" fmla="*/ 15 w 67"/>
              <a:gd name="T67" fmla="*/ 49 h 56"/>
              <a:gd name="T68" fmla="*/ 10 w 67"/>
              <a:gd name="T69" fmla="*/ 49 h 56"/>
              <a:gd name="T70" fmla="*/ 6 w 67"/>
              <a:gd name="T71" fmla="*/ 47 h 56"/>
              <a:gd name="T72" fmla="*/ 3 w 67"/>
              <a:gd name="T73" fmla="*/ 45 h 56"/>
              <a:gd name="T74" fmla="*/ 0 w 67"/>
              <a:gd name="T75" fmla="*/ 41 h 56"/>
              <a:gd name="T76" fmla="*/ 3 w 67"/>
              <a:gd name="T77" fmla="*/ 39 h 56"/>
              <a:gd name="T78" fmla="*/ 3 w 67"/>
              <a:gd name="T79" fmla="*/ 34 h 56"/>
              <a:gd name="T80" fmla="*/ 3 w 67"/>
              <a:gd name="T81" fmla="*/ 28 h 56"/>
              <a:gd name="T82" fmla="*/ 4 w 67"/>
              <a:gd name="T83" fmla="*/ 26 h 56"/>
              <a:gd name="T84" fmla="*/ 6 w 67"/>
              <a:gd name="T85" fmla="*/ 21 h 56"/>
              <a:gd name="T86" fmla="*/ 8 w 67"/>
              <a:gd name="T87" fmla="*/ 20 h 56"/>
              <a:gd name="T88" fmla="*/ 10 w 67"/>
              <a:gd name="T89" fmla="*/ 17 h 56"/>
              <a:gd name="T90" fmla="*/ 14 w 67"/>
              <a:gd name="T91" fmla="*/ 20 h 56"/>
              <a:gd name="T92" fmla="*/ 18 w 67"/>
              <a:gd name="T93" fmla="*/ 22 h 56"/>
              <a:gd name="T94" fmla="*/ 21 w 67"/>
              <a:gd name="T95" fmla="*/ 21 h 56"/>
              <a:gd name="T96" fmla="*/ 24 w 67"/>
              <a:gd name="T97" fmla="*/ 17 h 56"/>
              <a:gd name="T98" fmla="*/ 23 w 67"/>
              <a:gd name="T99" fmla="*/ 12 h 56"/>
              <a:gd name="T100" fmla="*/ 24 w 67"/>
              <a:gd name="T101" fmla="*/ 7 h 56"/>
              <a:gd name="T102" fmla="*/ 26 w 67"/>
              <a:gd name="T103" fmla="*/ 5 h 56"/>
              <a:gd name="T104" fmla="*/ 29 w 67"/>
              <a:gd name="T105" fmla="*/ 1 h 56"/>
              <a:gd name="T106" fmla="*/ 34 w 67"/>
              <a:gd name="T107" fmla="*/ 1 h 56"/>
              <a:gd name="T108" fmla="*/ 39 w 67"/>
              <a:gd name="T109" fmla="*/ 1 h 56"/>
              <a:gd name="T110" fmla="*/ 43 w 67"/>
              <a:gd name="T111" fmla="*/ 3 h 56"/>
              <a:gd name="T112" fmla="*/ 47 w 67"/>
              <a:gd name="T113" fmla="*/ 5 h 56"/>
              <a:gd name="T114" fmla="*/ 50 w 67"/>
              <a:gd name="T115" fmla="*/ 2 h 56"/>
              <a:gd name="T116" fmla="*/ 55 w 67"/>
              <a:gd name="T117" fmla="*/ 2 h 56"/>
              <a:gd name="T118" fmla="*/ 59 w 67"/>
              <a:gd name="T119" fmla="*/ 0 h 56"/>
              <a:gd name="T120" fmla="*/ 63 w 67"/>
              <a:gd name="T121" fmla="*/ 2 h 56"/>
              <a:gd name="T122" fmla="*/ 64 w 67"/>
              <a:gd name="T123" fmla="*/ 7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7" h="56">
                <a:moveTo>
                  <a:pt x="67" y="7"/>
                </a:moveTo>
                <a:lnTo>
                  <a:pt x="67" y="8"/>
                </a:lnTo>
                <a:lnTo>
                  <a:pt x="67" y="10"/>
                </a:lnTo>
                <a:lnTo>
                  <a:pt x="67" y="10"/>
                </a:lnTo>
                <a:lnTo>
                  <a:pt x="66" y="10"/>
                </a:lnTo>
                <a:lnTo>
                  <a:pt x="64" y="10"/>
                </a:lnTo>
                <a:lnTo>
                  <a:pt x="64" y="10"/>
                </a:lnTo>
                <a:lnTo>
                  <a:pt x="63" y="10"/>
                </a:lnTo>
                <a:lnTo>
                  <a:pt x="62" y="10"/>
                </a:lnTo>
                <a:lnTo>
                  <a:pt x="62" y="11"/>
                </a:lnTo>
                <a:lnTo>
                  <a:pt x="62" y="12"/>
                </a:lnTo>
                <a:lnTo>
                  <a:pt x="62" y="12"/>
                </a:lnTo>
                <a:lnTo>
                  <a:pt x="63" y="12"/>
                </a:lnTo>
                <a:lnTo>
                  <a:pt x="64" y="13"/>
                </a:lnTo>
                <a:lnTo>
                  <a:pt x="64" y="15"/>
                </a:lnTo>
                <a:lnTo>
                  <a:pt x="64" y="15"/>
                </a:lnTo>
                <a:lnTo>
                  <a:pt x="64" y="15"/>
                </a:lnTo>
                <a:lnTo>
                  <a:pt x="64" y="16"/>
                </a:lnTo>
                <a:lnTo>
                  <a:pt x="64" y="17"/>
                </a:lnTo>
                <a:lnTo>
                  <a:pt x="64" y="17"/>
                </a:lnTo>
                <a:lnTo>
                  <a:pt x="64" y="18"/>
                </a:lnTo>
                <a:lnTo>
                  <a:pt x="63" y="20"/>
                </a:lnTo>
                <a:lnTo>
                  <a:pt x="62" y="20"/>
                </a:lnTo>
                <a:lnTo>
                  <a:pt x="62" y="21"/>
                </a:lnTo>
                <a:lnTo>
                  <a:pt x="62" y="21"/>
                </a:lnTo>
                <a:lnTo>
                  <a:pt x="60" y="21"/>
                </a:lnTo>
                <a:lnTo>
                  <a:pt x="59" y="21"/>
                </a:lnTo>
                <a:lnTo>
                  <a:pt x="59" y="21"/>
                </a:lnTo>
                <a:lnTo>
                  <a:pt x="58" y="21"/>
                </a:lnTo>
                <a:lnTo>
                  <a:pt x="57" y="21"/>
                </a:lnTo>
                <a:lnTo>
                  <a:pt x="55" y="21"/>
                </a:lnTo>
                <a:lnTo>
                  <a:pt x="55" y="21"/>
                </a:lnTo>
                <a:lnTo>
                  <a:pt x="54" y="21"/>
                </a:lnTo>
                <a:lnTo>
                  <a:pt x="54" y="21"/>
                </a:lnTo>
                <a:lnTo>
                  <a:pt x="53" y="22"/>
                </a:lnTo>
                <a:lnTo>
                  <a:pt x="53" y="23"/>
                </a:lnTo>
                <a:lnTo>
                  <a:pt x="53" y="23"/>
                </a:lnTo>
                <a:lnTo>
                  <a:pt x="53" y="25"/>
                </a:lnTo>
                <a:lnTo>
                  <a:pt x="53" y="26"/>
                </a:lnTo>
                <a:lnTo>
                  <a:pt x="53" y="26"/>
                </a:lnTo>
                <a:lnTo>
                  <a:pt x="53" y="27"/>
                </a:lnTo>
                <a:lnTo>
                  <a:pt x="53" y="28"/>
                </a:lnTo>
                <a:lnTo>
                  <a:pt x="53" y="28"/>
                </a:lnTo>
                <a:lnTo>
                  <a:pt x="55" y="31"/>
                </a:lnTo>
                <a:lnTo>
                  <a:pt x="55" y="31"/>
                </a:lnTo>
                <a:lnTo>
                  <a:pt x="55" y="31"/>
                </a:lnTo>
                <a:lnTo>
                  <a:pt x="55" y="31"/>
                </a:lnTo>
                <a:lnTo>
                  <a:pt x="57" y="31"/>
                </a:lnTo>
                <a:lnTo>
                  <a:pt x="57" y="31"/>
                </a:lnTo>
                <a:lnTo>
                  <a:pt x="57" y="31"/>
                </a:lnTo>
                <a:lnTo>
                  <a:pt x="57" y="31"/>
                </a:lnTo>
                <a:lnTo>
                  <a:pt x="58" y="31"/>
                </a:lnTo>
                <a:lnTo>
                  <a:pt x="59" y="31"/>
                </a:lnTo>
                <a:lnTo>
                  <a:pt x="59" y="31"/>
                </a:lnTo>
                <a:lnTo>
                  <a:pt x="59" y="31"/>
                </a:lnTo>
                <a:lnTo>
                  <a:pt x="60" y="31"/>
                </a:lnTo>
                <a:lnTo>
                  <a:pt x="60" y="31"/>
                </a:lnTo>
                <a:lnTo>
                  <a:pt x="60" y="31"/>
                </a:lnTo>
                <a:lnTo>
                  <a:pt x="62" y="32"/>
                </a:lnTo>
                <a:lnTo>
                  <a:pt x="62" y="32"/>
                </a:lnTo>
                <a:lnTo>
                  <a:pt x="62" y="32"/>
                </a:lnTo>
                <a:lnTo>
                  <a:pt x="62" y="32"/>
                </a:lnTo>
                <a:lnTo>
                  <a:pt x="63" y="32"/>
                </a:lnTo>
                <a:lnTo>
                  <a:pt x="63" y="32"/>
                </a:lnTo>
                <a:lnTo>
                  <a:pt x="64" y="32"/>
                </a:lnTo>
                <a:lnTo>
                  <a:pt x="64" y="32"/>
                </a:lnTo>
                <a:lnTo>
                  <a:pt x="64" y="32"/>
                </a:lnTo>
                <a:lnTo>
                  <a:pt x="64" y="32"/>
                </a:lnTo>
                <a:lnTo>
                  <a:pt x="64" y="34"/>
                </a:lnTo>
                <a:lnTo>
                  <a:pt x="64" y="34"/>
                </a:lnTo>
                <a:lnTo>
                  <a:pt x="64" y="34"/>
                </a:lnTo>
                <a:lnTo>
                  <a:pt x="64" y="34"/>
                </a:lnTo>
                <a:lnTo>
                  <a:pt x="64" y="34"/>
                </a:lnTo>
                <a:lnTo>
                  <a:pt x="64" y="34"/>
                </a:lnTo>
                <a:lnTo>
                  <a:pt x="64" y="35"/>
                </a:lnTo>
                <a:lnTo>
                  <a:pt x="64" y="35"/>
                </a:lnTo>
                <a:lnTo>
                  <a:pt x="64" y="35"/>
                </a:lnTo>
                <a:lnTo>
                  <a:pt x="64" y="34"/>
                </a:lnTo>
                <a:lnTo>
                  <a:pt x="64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7" y="34"/>
                </a:lnTo>
                <a:lnTo>
                  <a:pt x="67" y="34"/>
                </a:lnTo>
                <a:lnTo>
                  <a:pt x="67" y="34"/>
                </a:lnTo>
                <a:lnTo>
                  <a:pt x="67" y="34"/>
                </a:lnTo>
                <a:lnTo>
                  <a:pt x="66" y="35"/>
                </a:lnTo>
                <a:lnTo>
                  <a:pt x="66" y="35"/>
                </a:lnTo>
                <a:lnTo>
                  <a:pt x="64" y="39"/>
                </a:lnTo>
                <a:lnTo>
                  <a:pt x="66" y="39"/>
                </a:lnTo>
                <a:lnTo>
                  <a:pt x="64" y="40"/>
                </a:lnTo>
                <a:lnTo>
                  <a:pt x="66" y="40"/>
                </a:lnTo>
                <a:lnTo>
                  <a:pt x="66" y="40"/>
                </a:lnTo>
                <a:lnTo>
                  <a:pt x="67" y="40"/>
                </a:lnTo>
                <a:lnTo>
                  <a:pt x="67" y="40"/>
                </a:lnTo>
                <a:lnTo>
                  <a:pt x="67" y="40"/>
                </a:lnTo>
                <a:lnTo>
                  <a:pt x="67" y="41"/>
                </a:lnTo>
                <a:lnTo>
                  <a:pt x="67" y="41"/>
                </a:lnTo>
                <a:lnTo>
                  <a:pt x="66" y="42"/>
                </a:lnTo>
                <a:lnTo>
                  <a:pt x="66" y="42"/>
                </a:lnTo>
                <a:lnTo>
                  <a:pt x="66" y="42"/>
                </a:lnTo>
                <a:lnTo>
                  <a:pt x="64" y="42"/>
                </a:lnTo>
                <a:lnTo>
                  <a:pt x="64" y="42"/>
                </a:lnTo>
                <a:lnTo>
                  <a:pt x="64" y="44"/>
                </a:lnTo>
                <a:lnTo>
                  <a:pt x="63" y="44"/>
                </a:lnTo>
                <a:lnTo>
                  <a:pt x="63" y="45"/>
                </a:lnTo>
                <a:lnTo>
                  <a:pt x="62" y="45"/>
                </a:lnTo>
                <a:lnTo>
                  <a:pt x="62" y="45"/>
                </a:lnTo>
                <a:lnTo>
                  <a:pt x="62" y="46"/>
                </a:lnTo>
                <a:lnTo>
                  <a:pt x="62" y="46"/>
                </a:lnTo>
                <a:lnTo>
                  <a:pt x="62" y="47"/>
                </a:lnTo>
                <a:lnTo>
                  <a:pt x="62" y="47"/>
                </a:lnTo>
                <a:lnTo>
                  <a:pt x="60" y="47"/>
                </a:lnTo>
                <a:lnTo>
                  <a:pt x="59" y="49"/>
                </a:lnTo>
                <a:lnTo>
                  <a:pt x="59" y="50"/>
                </a:lnTo>
                <a:lnTo>
                  <a:pt x="59" y="49"/>
                </a:lnTo>
                <a:lnTo>
                  <a:pt x="59" y="47"/>
                </a:lnTo>
                <a:lnTo>
                  <a:pt x="59" y="47"/>
                </a:lnTo>
                <a:lnTo>
                  <a:pt x="59" y="46"/>
                </a:lnTo>
                <a:lnTo>
                  <a:pt x="59" y="45"/>
                </a:lnTo>
                <a:lnTo>
                  <a:pt x="58" y="46"/>
                </a:lnTo>
                <a:lnTo>
                  <a:pt x="58" y="47"/>
                </a:lnTo>
                <a:lnTo>
                  <a:pt x="57" y="47"/>
                </a:lnTo>
                <a:lnTo>
                  <a:pt x="55" y="47"/>
                </a:lnTo>
                <a:lnTo>
                  <a:pt x="55" y="47"/>
                </a:lnTo>
                <a:lnTo>
                  <a:pt x="55" y="46"/>
                </a:lnTo>
                <a:lnTo>
                  <a:pt x="55" y="45"/>
                </a:lnTo>
                <a:lnTo>
                  <a:pt x="55" y="45"/>
                </a:lnTo>
                <a:lnTo>
                  <a:pt x="54" y="45"/>
                </a:lnTo>
                <a:lnTo>
                  <a:pt x="53" y="45"/>
                </a:lnTo>
                <a:lnTo>
                  <a:pt x="53" y="45"/>
                </a:lnTo>
                <a:lnTo>
                  <a:pt x="53" y="45"/>
                </a:lnTo>
                <a:lnTo>
                  <a:pt x="53" y="47"/>
                </a:lnTo>
                <a:lnTo>
                  <a:pt x="53" y="47"/>
                </a:lnTo>
                <a:lnTo>
                  <a:pt x="52" y="47"/>
                </a:lnTo>
                <a:lnTo>
                  <a:pt x="52" y="46"/>
                </a:lnTo>
                <a:lnTo>
                  <a:pt x="52" y="45"/>
                </a:lnTo>
                <a:lnTo>
                  <a:pt x="50" y="45"/>
                </a:lnTo>
                <a:lnTo>
                  <a:pt x="50" y="45"/>
                </a:lnTo>
                <a:lnTo>
                  <a:pt x="50" y="45"/>
                </a:lnTo>
                <a:lnTo>
                  <a:pt x="50" y="42"/>
                </a:lnTo>
                <a:lnTo>
                  <a:pt x="50" y="42"/>
                </a:lnTo>
                <a:lnTo>
                  <a:pt x="49" y="42"/>
                </a:lnTo>
                <a:lnTo>
                  <a:pt x="48" y="42"/>
                </a:lnTo>
                <a:lnTo>
                  <a:pt x="48" y="42"/>
                </a:lnTo>
                <a:lnTo>
                  <a:pt x="48" y="44"/>
                </a:lnTo>
                <a:lnTo>
                  <a:pt x="48" y="45"/>
                </a:lnTo>
                <a:lnTo>
                  <a:pt x="48" y="45"/>
                </a:lnTo>
                <a:lnTo>
                  <a:pt x="47" y="45"/>
                </a:lnTo>
                <a:lnTo>
                  <a:pt x="45" y="45"/>
                </a:lnTo>
                <a:lnTo>
                  <a:pt x="45" y="45"/>
                </a:lnTo>
                <a:lnTo>
                  <a:pt x="44" y="45"/>
                </a:lnTo>
                <a:lnTo>
                  <a:pt x="43" y="45"/>
                </a:lnTo>
                <a:lnTo>
                  <a:pt x="43" y="45"/>
                </a:lnTo>
                <a:lnTo>
                  <a:pt x="42" y="45"/>
                </a:lnTo>
                <a:lnTo>
                  <a:pt x="42" y="45"/>
                </a:lnTo>
                <a:lnTo>
                  <a:pt x="40" y="45"/>
                </a:lnTo>
                <a:lnTo>
                  <a:pt x="40" y="45"/>
                </a:lnTo>
                <a:lnTo>
                  <a:pt x="40" y="46"/>
                </a:lnTo>
                <a:lnTo>
                  <a:pt x="40" y="47"/>
                </a:lnTo>
                <a:lnTo>
                  <a:pt x="39" y="47"/>
                </a:lnTo>
                <a:lnTo>
                  <a:pt x="38" y="47"/>
                </a:lnTo>
                <a:lnTo>
                  <a:pt x="37" y="47"/>
                </a:lnTo>
                <a:lnTo>
                  <a:pt x="37" y="47"/>
                </a:lnTo>
                <a:lnTo>
                  <a:pt x="35" y="47"/>
                </a:lnTo>
                <a:lnTo>
                  <a:pt x="34" y="47"/>
                </a:lnTo>
                <a:lnTo>
                  <a:pt x="34" y="47"/>
                </a:lnTo>
                <a:lnTo>
                  <a:pt x="33" y="47"/>
                </a:lnTo>
                <a:lnTo>
                  <a:pt x="31" y="47"/>
                </a:lnTo>
                <a:lnTo>
                  <a:pt x="31" y="47"/>
                </a:lnTo>
                <a:lnTo>
                  <a:pt x="31" y="47"/>
                </a:lnTo>
                <a:lnTo>
                  <a:pt x="30" y="47"/>
                </a:lnTo>
                <a:lnTo>
                  <a:pt x="30" y="49"/>
                </a:lnTo>
                <a:lnTo>
                  <a:pt x="30" y="50"/>
                </a:lnTo>
                <a:lnTo>
                  <a:pt x="29" y="50"/>
                </a:lnTo>
                <a:lnTo>
                  <a:pt x="29" y="50"/>
                </a:lnTo>
                <a:lnTo>
                  <a:pt x="29" y="50"/>
                </a:lnTo>
                <a:lnTo>
                  <a:pt x="28" y="50"/>
                </a:lnTo>
                <a:lnTo>
                  <a:pt x="26" y="50"/>
                </a:lnTo>
                <a:lnTo>
                  <a:pt x="26" y="50"/>
                </a:lnTo>
                <a:lnTo>
                  <a:pt x="25" y="50"/>
                </a:lnTo>
                <a:lnTo>
                  <a:pt x="25" y="51"/>
                </a:lnTo>
                <a:lnTo>
                  <a:pt x="25" y="52"/>
                </a:lnTo>
                <a:lnTo>
                  <a:pt x="24" y="52"/>
                </a:lnTo>
                <a:lnTo>
                  <a:pt x="24" y="52"/>
                </a:lnTo>
                <a:lnTo>
                  <a:pt x="24" y="54"/>
                </a:lnTo>
                <a:lnTo>
                  <a:pt x="23" y="55"/>
                </a:lnTo>
                <a:lnTo>
                  <a:pt x="23" y="55"/>
                </a:lnTo>
                <a:lnTo>
                  <a:pt x="23" y="56"/>
                </a:lnTo>
                <a:lnTo>
                  <a:pt x="21" y="56"/>
                </a:lnTo>
                <a:lnTo>
                  <a:pt x="21" y="55"/>
                </a:lnTo>
                <a:lnTo>
                  <a:pt x="21" y="55"/>
                </a:lnTo>
                <a:lnTo>
                  <a:pt x="21" y="54"/>
                </a:lnTo>
                <a:lnTo>
                  <a:pt x="20" y="54"/>
                </a:lnTo>
                <a:lnTo>
                  <a:pt x="19" y="54"/>
                </a:lnTo>
                <a:lnTo>
                  <a:pt x="18" y="54"/>
                </a:lnTo>
                <a:lnTo>
                  <a:pt x="18" y="54"/>
                </a:lnTo>
                <a:lnTo>
                  <a:pt x="18" y="52"/>
                </a:lnTo>
                <a:lnTo>
                  <a:pt x="18" y="51"/>
                </a:lnTo>
                <a:lnTo>
                  <a:pt x="18" y="51"/>
                </a:lnTo>
                <a:lnTo>
                  <a:pt x="15" y="51"/>
                </a:lnTo>
                <a:lnTo>
                  <a:pt x="15" y="50"/>
                </a:lnTo>
                <a:lnTo>
                  <a:pt x="15" y="50"/>
                </a:lnTo>
                <a:lnTo>
                  <a:pt x="15" y="49"/>
                </a:lnTo>
                <a:lnTo>
                  <a:pt x="14" y="49"/>
                </a:lnTo>
                <a:lnTo>
                  <a:pt x="14" y="49"/>
                </a:lnTo>
                <a:lnTo>
                  <a:pt x="13" y="49"/>
                </a:lnTo>
                <a:lnTo>
                  <a:pt x="13" y="49"/>
                </a:lnTo>
                <a:lnTo>
                  <a:pt x="11" y="49"/>
                </a:lnTo>
                <a:lnTo>
                  <a:pt x="10" y="49"/>
                </a:lnTo>
                <a:lnTo>
                  <a:pt x="10" y="49"/>
                </a:lnTo>
                <a:lnTo>
                  <a:pt x="9" y="49"/>
                </a:lnTo>
                <a:lnTo>
                  <a:pt x="8" y="49"/>
                </a:lnTo>
                <a:lnTo>
                  <a:pt x="8" y="47"/>
                </a:lnTo>
                <a:lnTo>
                  <a:pt x="8" y="47"/>
                </a:lnTo>
                <a:lnTo>
                  <a:pt x="6" y="47"/>
                </a:lnTo>
                <a:lnTo>
                  <a:pt x="5" y="46"/>
                </a:lnTo>
                <a:lnTo>
                  <a:pt x="5" y="46"/>
                </a:lnTo>
                <a:lnTo>
                  <a:pt x="4" y="46"/>
                </a:lnTo>
                <a:lnTo>
                  <a:pt x="4" y="46"/>
                </a:lnTo>
                <a:lnTo>
                  <a:pt x="3" y="45"/>
                </a:lnTo>
                <a:lnTo>
                  <a:pt x="3" y="45"/>
                </a:lnTo>
                <a:lnTo>
                  <a:pt x="3" y="44"/>
                </a:lnTo>
                <a:lnTo>
                  <a:pt x="3" y="44"/>
                </a:lnTo>
                <a:lnTo>
                  <a:pt x="1" y="44"/>
                </a:lnTo>
                <a:lnTo>
                  <a:pt x="0" y="42"/>
                </a:lnTo>
                <a:lnTo>
                  <a:pt x="0" y="42"/>
                </a:lnTo>
                <a:lnTo>
                  <a:pt x="0" y="41"/>
                </a:lnTo>
                <a:lnTo>
                  <a:pt x="1" y="41"/>
                </a:lnTo>
                <a:lnTo>
                  <a:pt x="1" y="41"/>
                </a:lnTo>
                <a:lnTo>
                  <a:pt x="3" y="40"/>
                </a:lnTo>
                <a:lnTo>
                  <a:pt x="3" y="40"/>
                </a:lnTo>
                <a:lnTo>
                  <a:pt x="3" y="39"/>
                </a:lnTo>
                <a:lnTo>
                  <a:pt x="3" y="39"/>
                </a:lnTo>
                <a:lnTo>
                  <a:pt x="3" y="37"/>
                </a:lnTo>
                <a:lnTo>
                  <a:pt x="3" y="36"/>
                </a:lnTo>
                <a:lnTo>
                  <a:pt x="3" y="36"/>
                </a:lnTo>
                <a:lnTo>
                  <a:pt x="3" y="36"/>
                </a:lnTo>
                <a:lnTo>
                  <a:pt x="3" y="35"/>
                </a:lnTo>
                <a:lnTo>
                  <a:pt x="3" y="34"/>
                </a:lnTo>
                <a:lnTo>
                  <a:pt x="3" y="34"/>
                </a:lnTo>
                <a:lnTo>
                  <a:pt x="3" y="32"/>
                </a:lnTo>
                <a:lnTo>
                  <a:pt x="3" y="31"/>
                </a:lnTo>
                <a:lnTo>
                  <a:pt x="3" y="31"/>
                </a:lnTo>
                <a:lnTo>
                  <a:pt x="3" y="30"/>
                </a:lnTo>
                <a:lnTo>
                  <a:pt x="3" y="28"/>
                </a:lnTo>
                <a:lnTo>
                  <a:pt x="3" y="28"/>
                </a:lnTo>
                <a:lnTo>
                  <a:pt x="3" y="28"/>
                </a:lnTo>
                <a:lnTo>
                  <a:pt x="4" y="28"/>
                </a:lnTo>
                <a:lnTo>
                  <a:pt x="5" y="27"/>
                </a:lnTo>
                <a:lnTo>
                  <a:pt x="5" y="26"/>
                </a:lnTo>
                <a:lnTo>
                  <a:pt x="4" y="26"/>
                </a:lnTo>
                <a:lnTo>
                  <a:pt x="5" y="26"/>
                </a:lnTo>
                <a:lnTo>
                  <a:pt x="5" y="25"/>
                </a:lnTo>
                <a:lnTo>
                  <a:pt x="5" y="23"/>
                </a:lnTo>
                <a:lnTo>
                  <a:pt x="5" y="23"/>
                </a:lnTo>
                <a:lnTo>
                  <a:pt x="5" y="22"/>
                </a:lnTo>
                <a:lnTo>
                  <a:pt x="6" y="21"/>
                </a:lnTo>
                <a:lnTo>
                  <a:pt x="6" y="21"/>
                </a:lnTo>
                <a:lnTo>
                  <a:pt x="6" y="20"/>
                </a:lnTo>
                <a:lnTo>
                  <a:pt x="8" y="21"/>
                </a:lnTo>
                <a:lnTo>
                  <a:pt x="8" y="21"/>
                </a:lnTo>
                <a:lnTo>
                  <a:pt x="8" y="21"/>
                </a:lnTo>
                <a:lnTo>
                  <a:pt x="8" y="20"/>
                </a:lnTo>
                <a:lnTo>
                  <a:pt x="8" y="18"/>
                </a:lnTo>
                <a:lnTo>
                  <a:pt x="8" y="17"/>
                </a:lnTo>
                <a:lnTo>
                  <a:pt x="9" y="17"/>
                </a:lnTo>
                <a:lnTo>
                  <a:pt x="9" y="17"/>
                </a:lnTo>
                <a:lnTo>
                  <a:pt x="10" y="17"/>
                </a:lnTo>
                <a:lnTo>
                  <a:pt x="10" y="17"/>
                </a:lnTo>
                <a:lnTo>
                  <a:pt x="11" y="17"/>
                </a:lnTo>
                <a:lnTo>
                  <a:pt x="13" y="17"/>
                </a:lnTo>
                <a:lnTo>
                  <a:pt x="13" y="17"/>
                </a:lnTo>
                <a:lnTo>
                  <a:pt x="13" y="18"/>
                </a:lnTo>
                <a:lnTo>
                  <a:pt x="13" y="20"/>
                </a:lnTo>
                <a:lnTo>
                  <a:pt x="14" y="20"/>
                </a:lnTo>
                <a:lnTo>
                  <a:pt x="15" y="20"/>
                </a:lnTo>
                <a:lnTo>
                  <a:pt x="15" y="21"/>
                </a:lnTo>
                <a:lnTo>
                  <a:pt x="15" y="21"/>
                </a:lnTo>
                <a:lnTo>
                  <a:pt x="15" y="22"/>
                </a:lnTo>
                <a:lnTo>
                  <a:pt x="16" y="22"/>
                </a:lnTo>
                <a:lnTo>
                  <a:pt x="18" y="22"/>
                </a:lnTo>
                <a:lnTo>
                  <a:pt x="18" y="22"/>
                </a:lnTo>
                <a:lnTo>
                  <a:pt x="19" y="22"/>
                </a:lnTo>
                <a:lnTo>
                  <a:pt x="20" y="22"/>
                </a:lnTo>
                <a:lnTo>
                  <a:pt x="21" y="22"/>
                </a:lnTo>
                <a:lnTo>
                  <a:pt x="21" y="22"/>
                </a:lnTo>
                <a:lnTo>
                  <a:pt x="21" y="21"/>
                </a:lnTo>
                <a:lnTo>
                  <a:pt x="23" y="21"/>
                </a:lnTo>
                <a:lnTo>
                  <a:pt x="23" y="21"/>
                </a:lnTo>
                <a:lnTo>
                  <a:pt x="24" y="20"/>
                </a:lnTo>
                <a:lnTo>
                  <a:pt x="24" y="18"/>
                </a:lnTo>
                <a:lnTo>
                  <a:pt x="24" y="17"/>
                </a:lnTo>
                <a:lnTo>
                  <a:pt x="24" y="17"/>
                </a:lnTo>
                <a:lnTo>
                  <a:pt x="23" y="17"/>
                </a:lnTo>
                <a:lnTo>
                  <a:pt x="23" y="16"/>
                </a:lnTo>
                <a:lnTo>
                  <a:pt x="23" y="15"/>
                </a:lnTo>
                <a:lnTo>
                  <a:pt x="23" y="15"/>
                </a:lnTo>
                <a:lnTo>
                  <a:pt x="23" y="13"/>
                </a:lnTo>
                <a:lnTo>
                  <a:pt x="23" y="12"/>
                </a:lnTo>
                <a:lnTo>
                  <a:pt x="23" y="12"/>
                </a:lnTo>
                <a:lnTo>
                  <a:pt x="23" y="11"/>
                </a:lnTo>
                <a:lnTo>
                  <a:pt x="24" y="10"/>
                </a:lnTo>
                <a:lnTo>
                  <a:pt x="24" y="10"/>
                </a:lnTo>
                <a:lnTo>
                  <a:pt x="24" y="8"/>
                </a:lnTo>
                <a:lnTo>
                  <a:pt x="24" y="7"/>
                </a:lnTo>
                <a:lnTo>
                  <a:pt x="24" y="7"/>
                </a:lnTo>
                <a:lnTo>
                  <a:pt x="24" y="6"/>
                </a:lnTo>
                <a:lnTo>
                  <a:pt x="25" y="7"/>
                </a:lnTo>
                <a:lnTo>
                  <a:pt x="26" y="6"/>
                </a:lnTo>
                <a:lnTo>
                  <a:pt x="26" y="5"/>
                </a:lnTo>
                <a:lnTo>
                  <a:pt x="26" y="5"/>
                </a:lnTo>
                <a:lnTo>
                  <a:pt x="28" y="5"/>
                </a:lnTo>
                <a:lnTo>
                  <a:pt x="28" y="3"/>
                </a:lnTo>
                <a:lnTo>
                  <a:pt x="28" y="2"/>
                </a:lnTo>
                <a:lnTo>
                  <a:pt x="29" y="2"/>
                </a:lnTo>
                <a:lnTo>
                  <a:pt x="29" y="1"/>
                </a:lnTo>
                <a:lnTo>
                  <a:pt x="29" y="1"/>
                </a:lnTo>
                <a:lnTo>
                  <a:pt x="30" y="1"/>
                </a:lnTo>
                <a:lnTo>
                  <a:pt x="31" y="1"/>
                </a:lnTo>
                <a:lnTo>
                  <a:pt x="31" y="1"/>
                </a:lnTo>
                <a:lnTo>
                  <a:pt x="33" y="1"/>
                </a:lnTo>
                <a:lnTo>
                  <a:pt x="33" y="1"/>
                </a:lnTo>
                <a:lnTo>
                  <a:pt x="34" y="1"/>
                </a:lnTo>
                <a:lnTo>
                  <a:pt x="34" y="1"/>
                </a:lnTo>
                <a:lnTo>
                  <a:pt x="35" y="1"/>
                </a:lnTo>
                <a:lnTo>
                  <a:pt x="37" y="1"/>
                </a:lnTo>
                <a:lnTo>
                  <a:pt x="37" y="1"/>
                </a:lnTo>
                <a:lnTo>
                  <a:pt x="38" y="1"/>
                </a:lnTo>
                <a:lnTo>
                  <a:pt x="39" y="1"/>
                </a:lnTo>
                <a:lnTo>
                  <a:pt x="40" y="2"/>
                </a:lnTo>
                <a:lnTo>
                  <a:pt x="40" y="2"/>
                </a:lnTo>
                <a:lnTo>
                  <a:pt x="40" y="3"/>
                </a:lnTo>
                <a:lnTo>
                  <a:pt x="42" y="3"/>
                </a:lnTo>
                <a:lnTo>
                  <a:pt x="43" y="3"/>
                </a:lnTo>
                <a:lnTo>
                  <a:pt x="43" y="3"/>
                </a:lnTo>
                <a:lnTo>
                  <a:pt x="44" y="3"/>
                </a:lnTo>
                <a:lnTo>
                  <a:pt x="44" y="5"/>
                </a:lnTo>
                <a:lnTo>
                  <a:pt x="45" y="5"/>
                </a:lnTo>
                <a:lnTo>
                  <a:pt x="45" y="6"/>
                </a:lnTo>
                <a:lnTo>
                  <a:pt x="45" y="5"/>
                </a:lnTo>
                <a:lnTo>
                  <a:pt x="47" y="5"/>
                </a:lnTo>
                <a:lnTo>
                  <a:pt x="47" y="5"/>
                </a:lnTo>
                <a:lnTo>
                  <a:pt x="48" y="3"/>
                </a:lnTo>
                <a:lnTo>
                  <a:pt x="48" y="2"/>
                </a:lnTo>
                <a:lnTo>
                  <a:pt x="49" y="2"/>
                </a:lnTo>
                <a:lnTo>
                  <a:pt x="50" y="2"/>
                </a:lnTo>
                <a:lnTo>
                  <a:pt x="50" y="2"/>
                </a:lnTo>
                <a:lnTo>
                  <a:pt x="52" y="2"/>
                </a:lnTo>
                <a:lnTo>
                  <a:pt x="53" y="2"/>
                </a:lnTo>
                <a:lnTo>
                  <a:pt x="53" y="2"/>
                </a:lnTo>
                <a:lnTo>
                  <a:pt x="54" y="2"/>
                </a:lnTo>
                <a:lnTo>
                  <a:pt x="55" y="2"/>
                </a:lnTo>
                <a:lnTo>
                  <a:pt x="55" y="2"/>
                </a:lnTo>
                <a:lnTo>
                  <a:pt x="55" y="2"/>
                </a:lnTo>
                <a:lnTo>
                  <a:pt x="57" y="2"/>
                </a:lnTo>
                <a:lnTo>
                  <a:pt x="58" y="2"/>
                </a:lnTo>
                <a:lnTo>
                  <a:pt x="59" y="1"/>
                </a:lnTo>
                <a:lnTo>
                  <a:pt x="59" y="0"/>
                </a:lnTo>
                <a:lnTo>
                  <a:pt x="59" y="0"/>
                </a:lnTo>
                <a:lnTo>
                  <a:pt x="60" y="0"/>
                </a:lnTo>
                <a:lnTo>
                  <a:pt x="60" y="1"/>
                </a:lnTo>
                <a:lnTo>
                  <a:pt x="62" y="2"/>
                </a:lnTo>
                <a:lnTo>
                  <a:pt x="62" y="2"/>
                </a:lnTo>
                <a:lnTo>
                  <a:pt x="62" y="2"/>
                </a:lnTo>
                <a:lnTo>
                  <a:pt x="63" y="2"/>
                </a:lnTo>
                <a:lnTo>
                  <a:pt x="63" y="3"/>
                </a:lnTo>
                <a:lnTo>
                  <a:pt x="63" y="5"/>
                </a:lnTo>
                <a:lnTo>
                  <a:pt x="64" y="5"/>
                </a:lnTo>
                <a:lnTo>
                  <a:pt x="64" y="5"/>
                </a:lnTo>
                <a:lnTo>
                  <a:pt x="64" y="6"/>
                </a:lnTo>
                <a:lnTo>
                  <a:pt x="64" y="7"/>
                </a:lnTo>
                <a:lnTo>
                  <a:pt x="64" y="7"/>
                </a:lnTo>
                <a:lnTo>
                  <a:pt x="66" y="7"/>
                </a:lnTo>
                <a:lnTo>
                  <a:pt x="67" y="7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4" name="Freeform 522" hidden="1">
            <a:extLst>
              <a:ext uri="{FF2B5EF4-FFF2-40B4-BE49-F238E27FC236}">
                <a16:creationId xmlns:a16="http://schemas.microsoft.com/office/drawing/2014/main" id="{C5005980-0103-45BD-B4D8-F7289FF8C39E}"/>
              </a:ext>
            </a:extLst>
          </p:cNvPr>
          <p:cNvSpPr>
            <a:spLocks/>
          </p:cNvSpPr>
          <p:nvPr/>
        </p:nvSpPr>
        <p:spPr bwMode="auto">
          <a:xfrm>
            <a:off x="14765914" y="5108590"/>
            <a:ext cx="899328" cy="1010356"/>
          </a:xfrm>
          <a:custGeom>
            <a:avLst/>
            <a:gdLst>
              <a:gd name="T0" fmla="*/ 53 w 81"/>
              <a:gd name="T1" fmla="*/ 6 h 91"/>
              <a:gd name="T2" fmla="*/ 61 w 81"/>
              <a:gd name="T3" fmla="*/ 7 h 91"/>
              <a:gd name="T4" fmla="*/ 66 w 81"/>
              <a:gd name="T5" fmla="*/ 11 h 91"/>
              <a:gd name="T6" fmla="*/ 73 w 81"/>
              <a:gd name="T7" fmla="*/ 12 h 91"/>
              <a:gd name="T8" fmla="*/ 77 w 81"/>
              <a:gd name="T9" fmla="*/ 20 h 91"/>
              <a:gd name="T10" fmla="*/ 80 w 81"/>
              <a:gd name="T11" fmla="*/ 23 h 91"/>
              <a:gd name="T12" fmla="*/ 76 w 81"/>
              <a:gd name="T13" fmla="*/ 28 h 91"/>
              <a:gd name="T14" fmla="*/ 75 w 81"/>
              <a:gd name="T15" fmla="*/ 35 h 91"/>
              <a:gd name="T16" fmla="*/ 73 w 81"/>
              <a:gd name="T17" fmla="*/ 40 h 91"/>
              <a:gd name="T18" fmla="*/ 67 w 81"/>
              <a:gd name="T19" fmla="*/ 38 h 91"/>
              <a:gd name="T20" fmla="*/ 61 w 81"/>
              <a:gd name="T21" fmla="*/ 35 h 91"/>
              <a:gd name="T22" fmla="*/ 58 w 81"/>
              <a:gd name="T23" fmla="*/ 39 h 91"/>
              <a:gd name="T24" fmla="*/ 57 w 81"/>
              <a:gd name="T25" fmla="*/ 45 h 91"/>
              <a:gd name="T26" fmla="*/ 55 w 81"/>
              <a:gd name="T27" fmla="*/ 52 h 91"/>
              <a:gd name="T28" fmla="*/ 55 w 81"/>
              <a:gd name="T29" fmla="*/ 58 h 91"/>
              <a:gd name="T30" fmla="*/ 55 w 81"/>
              <a:gd name="T31" fmla="*/ 62 h 91"/>
              <a:gd name="T32" fmla="*/ 60 w 81"/>
              <a:gd name="T33" fmla="*/ 65 h 91"/>
              <a:gd name="T34" fmla="*/ 66 w 81"/>
              <a:gd name="T35" fmla="*/ 67 h 91"/>
              <a:gd name="T36" fmla="*/ 70 w 81"/>
              <a:gd name="T37" fmla="*/ 72 h 91"/>
              <a:gd name="T38" fmla="*/ 67 w 81"/>
              <a:gd name="T39" fmla="*/ 77 h 91"/>
              <a:gd name="T40" fmla="*/ 60 w 81"/>
              <a:gd name="T41" fmla="*/ 77 h 91"/>
              <a:gd name="T42" fmla="*/ 55 w 81"/>
              <a:gd name="T43" fmla="*/ 77 h 91"/>
              <a:gd name="T44" fmla="*/ 57 w 81"/>
              <a:gd name="T45" fmla="*/ 82 h 91"/>
              <a:gd name="T46" fmla="*/ 55 w 81"/>
              <a:gd name="T47" fmla="*/ 88 h 91"/>
              <a:gd name="T48" fmla="*/ 48 w 81"/>
              <a:gd name="T49" fmla="*/ 91 h 91"/>
              <a:gd name="T50" fmla="*/ 46 w 81"/>
              <a:gd name="T51" fmla="*/ 91 h 91"/>
              <a:gd name="T52" fmla="*/ 41 w 81"/>
              <a:gd name="T53" fmla="*/ 86 h 91"/>
              <a:gd name="T54" fmla="*/ 38 w 81"/>
              <a:gd name="T55" fmla="*/ 84 h 91"/>
              <a:gd name="T56" fmla="*/ 36 w 81"/>
              <a:gd name="T57" fmla="*/ 88 h 91"/>
              <a:gd name="T58" fmla="*/ 32 w 81"/>
              <a:gd name="T59" fmla="*/ 84 h 91"/>
              <a:gd name="T60" fmla="*/ 27 w 81"/>
              <a:gd name="T61" fmla="*/ 82 h 91"/>
              <a:gd name="T62" fmla="*/ 21 w 81"/>
              <a:gd name="T63" fmla="*/ 79 h 91"/>
              <a:gd name="T64" fmla="*/ 15 w 81"/>
              <a:gd name="T65" fmla="*/ 75 h 91"/>
              <a:gd name="T66" fmla="*/ 12 w 81"/>
              <a:gd name="T67" fmla="*/ 72 h 91"/>
              <a:gd name="T68" fmla="*/ 10 w 81"/>
              <a:gd name="T69" fmla="*/ 68 h 91"/>
              <a:gd name="T70" fmla="*/ 9 w 81"/>
              <a:gd name="T71" fmla="*/ 60 h 91"/>
              <a:gd name="T72" fmla="*/ 7 w 81"/>
              <a:gd name="T73" fmla="*/ 54 h 91"/>
              <a:gd name="T74" fmla="*/ 5 w 81"/>
              <a:gd name="T75" fmla="*/ 48 h 91"/>
              <a:gd name="T76" fmla="*/ 4 w 81"/>
              <a:gd name="T77" fmla="*/ 44 h 91"/>
              <a:gd name="T78" fmla="*/ 0 w 81"/>
              <a:gd name="T79" fmla="*/ 39 h 91"/>
              <a:gd name="T80" fmla="*/ 2 w 81"/>
              <a:gd name="T81" fmla="*/ 34 h 91"/>
              <a:gd name="T82" fmla="*/ 0 w 81"/>
              <a:gd name="T83" fmla="*/ 26 h 91"/>
              <a:gd name="T84" fmla="*/ 3 w 81"/>
              <a:gd name="T85" fmla="*/ 21 h 91"/>
              <a:gd name="T86" fmla="*/ 8 w 81"/>
              <a:gd name="T87" fmla="*/ 23 h 91"/>
              <a:gd name="T88" fmla="*/ 8 w 81"/>
              <a:gd name="T89" fmla="*/ 28 h 91"/>
              <a:gd name="T90" fmla="*/ 13 w 81"/>
              <a:gd name="T91" fmla="*/ 31 h 91"/>
              <a:gd name="T92" fmla="*/ 18 w 81"/>
              <a:gd name="T93" fmla="*/ 34 h 91"/>
              <a:gd name="T94" fmla="*/ 22 w 81"/>
              <a:gd name="T95" fmla="*/ 30 h 91"/>
              <a:gd name="T96" fmla="*/ 21 w 81"/>
              <a:gd name="T97" fmla="*/ 25 h 91"/>
              <a:gd name="T98" fmla="*/ 19 w 81"/>
              <a:gd name="T99" fmla="*/ 18 h 91"/>
              <a:gd name="T100" fmla="*/ 22 w 81"/>
              <a:gd name="T101" fmla="*/ 11 h 91"/>
              <a:gd name="T102" fmla="*/ 22 w 81"/>
              <a:gd name="T103" fmla="*/ 6 h 91"/>
              <a:gd name="T104" fmla="*/ 22 w 81"/>
              <a:gd name="T105" fmla="*/ 5 h 91"/>
              <a:gd name="T106" fmla="*/ 21 w 81"/>
              <a:gd name="T107" fmla="*/ 2 h 91"/>
              <a:gd name="T108" fmla="*/ 24 w 81"/>
              <a:gd name="T109" fmla="*/ 2 h 91"/>
              <a:gd name="T110" fmla="*/ 28 w 81"/>
              <a:gd name="T111" fmla="*/ 1 h 91"/>
              <a:gd name="T112" fmla="*/ 24 w 81"/>
              <a:gd name="T113" fmla="*/ 5 h 91"/>
              <a:gd name="T114" fmla="*/ 29 w 81"/>
              <a:gd name="T115" fmla="*/ 9 h 91"/>
              <a:gd name="T116" fmla="*/ 33 w 81"/>
              <a:gd name="T117" fmla="*/ 11 h 91"/>
              <a:gd name="T118" fmla="*/ 37 w 81"/>
              <a:gd name="T119" fmla="*/ 16 h 91"/>
              <a:gd name="T120" fmla="*/ 42 w 81"/>
              <a:gd name="T121" fmla="*/ 20 h 91"/>
              <a:gd name="T122" fmla="*/ 46 w 81"/>
              <a:gd name="T123" fmla="*/ 16 h 91"/>
              <a:gd name="T124" fmla="*/ 43 w 81"/>
              <a:gd name="T125" fmla="*/ 1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1" h="91">
                <a:moveTo>
                  <a:pt x="46" y="6"/>
                </a:moveTo>
                <a:lnTo>
                  <a:pt x="48" y="6"/>
                </a:lnTo>
                <a:lnTo>
                  <a:pt x="48" y="6"/>
                </a:lnTo>
                <a:lnTo>
                  <a:pt x="49" y="6"/>
                </a:lnTo>
                <a:lnTo>
                  <a:pt x="51" y="6"/>
                </a:lnTo>
                <a:lnTo>
                  <a:pt x="51" y="6"/>
                </a:lnTo>
                <a:lnTo>
                  <a:pt x="52" y="6"/>
                </a:lnTo>
                <a:lnTo>
                  <a:pt x="52" y="6"/>
                </a:lnTo>
                <a:lnTo>
                  <a:pt x="53" y="6"/>
                </a:lnTo>
                <a:lnTo>
                  <a:pt x="55" y="6"/>
                </a:lnTo>
                <a:lnTo>
                  <a:pt x="55" y="6"/>
                </a:lnTo>
                <a:lnTo>
                  <a:pt x="56" y="6"/>
                </a:lnTo>
                <a:lnTo>
                  <a:pt x="57" y="6"/>
                </a:lnTo>
                <a:lnTo>
                  <a:pt x="57" y="6"/>
                </a:lnTo>
                <a:lnTo>
                  <a:pt x="58" y="6"/>
                </a:lnTo>
                <a:lnTo>
                  <a:pt x="60" y="6"/>
                </a:lnTo>
                <a:lnTo>
                  <a:pt x="60" y="6"/>
                </a:lnTo>
                <a:lnTo>
                  <a:pt x="61" y="7"/>
                </a:lnTo>
                <a:lnTo>
                  <a:pt x="61" y="9"/>
                </a:lnTo>
                <a:lnTo>
                  <a:pt x="62" y="9"/>
                </a:lnTo>
                <a:lnTo>
                  <a:pt x="62" y="9"/>
                </a:lnTo>
                <a:lnTo>
                  <a:pt x="63" y="9"/>
                </a:lnTo>
                <a:lnTo>
                  <a:pt x="65" y="9"/>
                </a:lnTo>
                <a:lnTo>
                  <a:pt x="65" y="9"/>
                </a:lnTo>
                <a:lnTo>
                  <a:pt x="65" y="9"/>
                </a:lnTo>
                <a:lnTo>
                  <a:pt x="66" y="10"/>
                </a:lnTo>
                <a:lnTo>
                  <a:pt x="66" y="11"/>
                </a:lnTo>
                <a:lnTo>
                  <a:pt x="67" y="11"/>
                </a:lnTo>
                <a:lnTo>
                  <a:pt x="67" y="11"/>
                </a:lnTo>
                <a:lnTo>
                  <a:pt x="68" y="11"/>
                </a:lnTo>
                <a:lnTo>
                  <a:pt x="70" y="11"/>
                </a:lnTo>
                <a:lnTo>
                  <a:pt x="70" y="11"/>
                </a:lnTo>
                <a:lnTo>
                  <a:pt x="71" y="11"/>
                </a:lnTo>
                <a:lnTo>
                  <a:pt x="72" y="11"/>
                </a:lnTo>
                <a:lnTo>
                  <a:pt x="72" y="11"/>
                </a:lnTo>
                <a:lnTo>
                  <a:pt x="73" y="12"/>
                </a:lnTo>
                <a:lnTo>
                  <a:pt x="73" y="14"/>
                </a:lnTo>
                <a:lnTo>
                  <a:pt x="73" y="14"/>
                </a:lnTo>
                <a:lnTo>
                  <a:pt x="75" y="15"/>
                </a:lnTo>
                <a:lnTo>
                  <a:pt x="75" y="15"/>
                </a:lnTo>
                <a:lnTo>
                  <a:pt x="76" y="16"/>
                </a:lnTo>
                <a:lnTo>
                  <a:pt x="76" y="16"/>
                </a:lnTo>
                <a:lnTo>
                  <a:pt x="76" y="18"/>
                </a:lnTo>
                <a:lnTo>
                  <a:pt x="76" y="19"/>
                </a:lnTo>
                <a:lnTo>
                  <a:pt x="77" y="20"/>
                </a:lnTo>
                <a:lnTo>
                  <a:pt x="78" y="20"/>
                </a:lnTo>
                <a:lnTo>
                  <a:pt x="78" y="19"/>
                </a:lnTo>
                <a:lnTo>
                  <a:pt x="80" y="19"/>
                </a:lnTo>
                <a:lnTo>
                  <a:pt x="81" y="19"/>
                </a:lnTo>
                <a:lnTo>
                  <a:pt x="81" y="19"/>
                </a:lnTo>
                <a:lnTo>
                  <a:pt x="81" y="20"/>
                </a:lnTo>
                <a:lnTo>
                  <a:pt x="80" y="20"/>
                </a:lnTo>
                <a:lnTo>
                  <a:pt x="80" y="21"/>
                </a:lnTo>
                <a:lnTo>
                  <a:pt x="80" y="23"/>
                </a:lnTo>
                <a:lnTo>
                  <a:pt x="78" y="23"/>
                </a:lnTo>
                <a:lnTo>
                  <a:pt x="78" y="23"/>
                </a:lnTo>
                <a:lnTo>
                  <a:pt x="78" y="24"/>
                </a:lnTo>
                <a:lnTo>
                  <a:pt x="77" y="25"/>
                </a:lnTo>
                <a:lnTo>
                  <a:pt x="76" y="24"/>
                </a:lnTo>
                <a:lnTo>
                  <a:pt x="76" y="25"/>
                </a:lnTo>
                <a:lnTo>
                  <a:pt x="76" y="25"/>
                </a:lnTo>
                <a:lnTo>
                  <a:pt x="76" y="26"/>
                </a:lnTo>
                <a:lnTo>
                  <a:pt x="76" y="28"/>
                </a:lnTo>
                <a:lnTo>
                  <a:pt x="76" y="28"/>
                </a:lnTo>
                <a:lnTo>
                  <a:pt x="75" y="29"/>
                </a:lnTo>
                <a:lnTo>
                  <a:pt x="75" y="30"/>
                </a:lnTo>
                <a:lnTo>
                  <a:pt x="75" y="30"/>
                </a:lnTo>
                <a:lnTo>
                  <a:pt x="75" y="31"/>
                </a:lnTo>
                <a:lnTo>
                  <a:pt x="75" y="33"/>
                </a:lnTo>
                <a:lnTo>
                  <a:pt x="75" y="33"/>
                </a:lnTo>
                <a:lnTo>
                  <a:pt x="75" y="34"/>
                </a:lnTo>
                <a:lnTo>
                  <a:pt x="75" y="35"/>
                </a:lnTo>
                <a:lnTo>
                  <a:pt x="76" y="35"/>
                </a:lnTo>
                <a:lnTo>
                  <a:pt x="76" y="35"/>
                </a:lnTo>
                <a:lnTo>
                  <a:pt x="76" y="36"/>
                </a:lnTo>
                <a:lnTo>
                  <a:pt x="76" y="38"/>
                </a:lnTo>
                <a:lnTo>
                  <a:pt x="75" y="39"/>
                </a:lnTo>
                <a:lnTo>
                  <a:pt x="75" y="39"/>
                </a:lnTo>
                <a:lnTo>
                  <a:pt x="73" y="39"/>
                </a:lnTo>
                <a:lnTo>
                  <a:pt x="73" y="40"/>
                </a:lnTo>
                <a:lnTo>
                  <a:pt x="73" y="40"/>
                </a:lnTo>
                <a:lnTo>
                  <a:pt x="72" y="40"/>
                </a:lnTo>
                <a:lnTo>
                  <a:pt x="71" y="40"/>
                </a:lnTo>
                <a:lnTo>
                  <a:pt x="70" y="40"/>
                </a:lnTo>
                <a:lnTo>
                  <a:pt x="70" y="40"/>
                </a:lnTo>
                <a:lnTo>
                  <a:pt x="68" y="40"/>
                </a:lnTo>
                <a:lnTo>
                  <a:pt x="67" y="40"/>
                </a:lnTo>
                <a:lnTo>
                  <a:pt x="67" y="39"/>
                </a:lnTo>
                <a:lnTo>
                  <a:pt x="67" y="39"/>
                </a:lnTo>
                <a:lnTo>
                  <a:pt x="67" y="38"/>
                </a:lnTo>
                <a:lnTo>
                  <a:pt x="66" y="38"/>
                </a:lnTo>
                <a:lnTo>
                  <a:pt x="65" y="38"/>
                </a:lnTo>
                <a:lnTo>
                  <a:pt x="65" y="36"/>
                </a:lnTo>
                <a:lnTo>
                  <a:pt x="65" y="35"/>
                </a:lnTo>
                <a:lnTo>
                  <a:pt x="65" y="35"/>
                </a:lnTo>
                <a:lnTo>
                  <a:pt x="63" y="35"/>
                </a:lnTo>
                <a:lnTo>
                  <a:pt x="62" y="35"/>
                </a:lnTo>
                <a:lnTo>
                  <a:pt x="62" y="35"/>
                </a:lnTo>
                <a:lnTo>
                  <a:pt x="61" y="35"/>
                </a:lnTo>
                <a:lnTo>
                  <a:pt x="61" y="35"/>
                </a:lnTo>
                <a:lnTo>
                  <a:pt x="60" y="35"/>
                </a:lnTo>
                <a:lnTo>
                  <a:pt x="60" y="36"/>
                </a:lnTo>
                <a:lnTo>
                  <a:pt x="60" y="38"/>
                </a:lnTo>
                <a:lnTo>
                  <a:pt x="60" y="39"/>
                </a:lnTo>
                <a:lnTo>
                  <a:pt x="60" y="39"/>
                </a:lnTo>
                <a:lnTo>
                  <a:pt x="60" y="39"/>
                </a:lnTo>
                <a:lnTo>
                  <a:pt x="58" y="38"/>
                </a:lnTo>
                <a:lnTo>
                  <a:pt x="58" y="39"/>
                </a:lnTo>
                <a:lnTo>
                  <a:pt x="58" y="39"/>
                </a:lnTo>
                <a:lnTo>
                  <a:pt x="57" y="40"/>
                </a:lnTo>
                <a:lnTo>
                  <a:pt x="57" y="41"/>
                </a:lnTo>
                <a:lnTo>
                  <a:pt x="57" y="41"/>
                </a:lnTo>
                <a:lnTo>
                  <a:pt x="57" y="43"/>
                </a:lnTo>
                <a:lnTo>
                  <a:pt x="57" y="44"/>
                </a:lnTo>
                <a:lnTo>
                  <a:pt x="56" y="44"/>
                </a:lnTo>
                <a:lnTo>
                  <a:pt x="57" y="44"/>
                </a:lnTo>
                <a:lnTo>
                  <a:pt x="57" y="45"/>
                </a:lnTo>
                <a:lnTo>
                  <a:pt x="56" y="46"/>
                </a:lnTo>
                <a:lnTo>
                  <a:pt x="55" y="46"/>
                </a:lnTo>
                <a:lnTo>
                  <a:pt x="55" y="46"/>
                </a:lnTo>
                <a:lnTo>
                  <a:pt x="55" y="46"/>
                </a:lnTo>
                <a:lnTo>
                  <a:pt x="55" y="48"/>
                </a:lnTo>
                <a:lnTo>
                  <a:pt x="55" y="49"/>
                </a:lnTo>
                <a:lnTo>
                  <a:pt x="55" y="49"/>
                </a:lnTo>
                <a:lnTo>
                  <a:pt x="55" y="50"/>
                </a:lnTo>
                <a:lnTo>
                  <a:pt x="55" y="52"/>
                </a:lnTo>
                <a:lnTo>
                  <a:pt x="55" y="52"/>
                </a:lnTo>
                <a:lnTo>
                  <a:pt x="55" y="53"/>
                </a:lnTo>
                <a:lnTo>
                  <a:pt x="55" y="54"/>
                </a:lnTo>
                <a:lnTo>
                  <a:pt x="55" y="54"/>
                </a:lnTo>
                <a:lnTo>
                  <a:pt x="55" y="54"/>
                </a:lnTo>
                <a:lnTo>
                  <a:pt x="55" y="55"/>
                </a:lnTo>
                <a:lnTo>
                  <a:pt x="55" y="57"/>
                </a:lnTo>
                <a:lnTo>
                  <a:pt x="55" y="57"/>
                </a:lnTo>
                <a:lnTo>
                  <a:pt x="55" y="58"/>
                </a:lnTo>
                <a:lnTo>
                  <a:pt x="55" y="58"/>
                </a:lnTo>
                <a:lnTo>
                  <a:pt x="53" y="59"/>
                </a:lnTo>
                <a:lnTo>
                  <a:pt x="53" y="59"/>
                </a:lnTo>
                <a:lnTo>
                  <a:pt x="52" y="59"/>
                </a:lnTo>
                <a:lnTo>
                  <a:pt x="52" y="60"/>
                </a:lnTo>
                <a:lnTo>
                  <a:pt x="52" y="60"/>
                </a:lnTo>
                <a:lnTo>
                  <a:pt x="53" y="62"/>
                </a:lnTo>
                <a:lnTo>
                  <a:pt x="55" y="62"/>
                </a:lnTo>
                <a:lnTo>
                  <a:pt x="55" y="62"/>
                </a:lnTo>
                <a:lnTo>
                  <a:pt x="55" y="63"/>
                </a:lnTo>
                <a:lnTo>
                  <a:pt x="55" y="63"/>
                </a:lnTo>
                <a:lnTo>
                  <a:pt x="56" y="64"/>
                </a:lnTo>
                <a:lnTo>
                  <a:pt x="56" y="64"/>
                </a:lnTo>
                <a:lnTo>
                  <a:pt x="57" y="64"/>
                </a:lnTo>
                <a:lnTo>
                  <a:pt x="57" y="64"/>
                </a:lnTo>
                <a:lnTo>
                  <a:pt x="58" y="65"/>
                </a:lnTo>
                <a:lnTo>
                  <a:pt x="60" y="65"/>
                </a:lnTo>
                <a:lnTo>
                  <a:pt x="60" y="65"/>
                </a:lnTo>
                <a:lnTo>
                  <a:pt x="60" y="67"/>
                </a:lnTo>
                <a:lnTo>
                  <a:pt x="61" y="67"/>
                </a:lnTo>
                <a:lnTo>
                  <a:pt x="62" y="67"/>
                </a:lnTo>
                <a:lnTo>
                  <a:pt x="62" y="67"/>
                </a:lnTo>
                <a:lnTo>
                  <a:pt x="63" y="67"/>
                </a:lnTo>
                <a:lnTo>
                  <a:pt x="65" y="67"/>
                </a:lnTo>
                <a:lnTo>
                  <a:pt x="65" y="67"/>
                </a:lnTo>
                <a:lnTo>
                  <a:pt x="66" y="67"/>
                </a:lnTo>
                <a:lnTo>
                  <a:pt x="66" y="67"/>
                </a:lnTo>
                <a:lnTo>
                  <a:pt x="67" y="67"/>
                </a:lnTo>
                <a:lnTo>
                  <a:pt x="67" y="68"/>
                </a:lnTo>
                <a:lnTo>
                  <a:pt x="67" y="68"/>
                </a:lnTo>
                <a:lnTo>
                  <a:pt x="67" y="69"/>
                </a:lnTo>
                <a:lnTo>
                  <a:pt x="70" y="69"/>
                </a:lnTo>
                <a:lnTo>
                  <a:pt x="70" y="69"/>
                </a:lnTo>
                <a:lnTo>
                  <a:pt x="70" y="70"/>
                </a:lnTo>
                <a:lnTo>
                  <a:pt x="70" y="72"/>
                </a:lnTo>
                <a:lnTo>
                  <a:pt x="70" y="72"/>
                </a:lnTo>
                <a:lnTo>
                  <a:pt x="68" y="72"/>
                </a:lnTo>
                <a:lnTo>
                  <a:pt x="67" y="72"/>
                </a:lnTo>
                <a:lnTo>
                  <a:pt x="67" y="72"/>
                </a:lnTo>
                <a:lnTo>
                  <a:pt x="67" y="73"/>
                </a:lnTo>
                <a:lnTo>
                  <a:pt x="67" y="73"/>
                </a:lnTo>
                <a:lnTo>
                  <a:pt x="67" y="74"/>
                </a:lnTo>
                <a:lnTo>
                  <a:pt x="67" y="75"/>
                </a:lnTo>
                <a:lnTo>
                  <a:pt x="67" y="77"/>
                </a:lnTo>
                <a:lnTo>
                  <a:pt x="67" y="77"/>
                </a:lnTo>
                <a:lnTo>
                  <a:pt x="66" y="77"/>
                </a:lnTo>
                <a:lnTo>
                  <a:pt x="66" y="77"/>
                </a:lnTo>
                <a:lnTo>
                  <a:pt x="65" y="77"/>
                </a:lnTo>
                <a:lnTo>
                  <a:pt x="65" y="77"/>
                </a:lnTo>
                <a:lnTo>
                  <a:pt x="63" y="77"/>
                </a:lnTo>
                <a:lnTo>
                  <a:pt x="62" y="77"/>
                </a:lnTo>
                <a:lnTo>
                  <a:pt x="62" y="77"/>
                </a:lnTo>
                <a:lnTo>
                  <a:pt x="61" y="77"/>
                </a:lnTo>
                <a:lnTo>
                  <a:pt x="60" y="77"/>
                </a:lnTo>
                <a:lnTo>
                  <a:pt x="60" y="77"/>
                </a:lnTo>
                <a:lnTo>
                  <a:pt x="58" y="77"/>
                </a:lnTo>
                <a:lnTo>
                  <a:pt x="57" y="77"/>
                </a:lnTo>
                <a:lnTo>
                  <a:pt x="57" y="75"/>
                </a:lnTo>
                <a:lnTo>
                  <a:pt x="57" y="74"/>
                </a:lnTo>
                <a:lnTo>
                  <a:pt x="57" y="74"/>
                </a:lnTo>
                <a:lnTo>
                  <a:pt x="56" y="74"/>
                </a:lnTo>
                <a:lnTo>
                  <a:pt x="55" y="75"/>
                </a:lnTo>
                <a:lnTo>
                  <a:pt x="55" y="77"/>
                </a:lnTo>
                <a:lnTo>
                  <a:pt x="55" y="77"/>
                </a:lnTo>
                <a:lnTo>
                  <a:pt x="58" y="79"/>
                </a:lnTo>
                <a:lnTo>
                  <a:pt x="58" y="80"/>
                </a:lnTo>
                <a:lnTo>
                  <a:pt x="58" y="82"/>
                </a:lnTo>
                <a:lnTo>
                  <a:pt x="60" y="82"/>
                </a:lnTo>
                <a:lnTo>
                  <a:pt x="60" y="82"/>
                </a:lnTo>
                <a:lnTo>
                  <a:pt x="60" y="82"/>
                </a:lnTo>
                <a:lnTo>
                  <a:pt x="58" y="82"/>
                </a:lnTo>
                <a:lnTo>
                  <a:pt x="57" y="82"/>
                </a:lnTo>
                <a:lnTo>
                  <a:pt x="57" y="82"/>
                </a:lnTo>
                <a:lnTo>
                  <a:pt x="56" y="83"/>
                </a:lnTo>
                <a:lnTo>
                  <a:pt x="56" y="83"/>
                </a:lnTo>
                <a:lnTo>
                  <a:pt x="56" y="84"/>
                </a:lnTo>
                <a:lnTo>
                  <a:pt x="56" y="84"/>
                </a:lnTo>
                <a:lnTo>
                  <a:pt x="55" y="86"/>
                </a:lnTo>
                <a:lnTo>
                  <a:pt x="55" y="87"/>
                </a:lnTo>
                <a:lnTo>
                  <a:pt x="55" y="87"/>
                </a:lnTo>
                <a:lnTo>
                  <a:pt x="55" y="88"/>
                </a:lnTo>
                <a:lnTo>
                  <a:pt x="53" y="88"/>
                </a:lnTo>
                <a:lnTo>
                  <a:pt x="52" y="88"/>
                </a:lnTo>
                <a:lnTo>
                  <a:pt x="52" y="88"/>
                </a:lnTo>
                <a:lnTo>
                  <a:pt x="52" y="89"/>
                </a:lnTo>
                <a:lnTo>
                  <a:pt x="52" y="91"/>
                </a:lnTo>
                <a:lnTo>
                  <a:pt x="52" y="91"/>
                </a:lnTo>
                <a:lnTo>
                  <a:pt x="51" y="91"/>
                </a:lnTo>
                <a:lnTo>
                  <a:pt x="49" y="91"/>
                </a:lnTo>
                <a:lnTo>
                  <a:pt x="48" y="91"/>
                </a:lnTo>
                <a:lnTo>
                  <a:pt x="48" y="91"/>
                </a:lnTo>
                <a:lnTo>
                  <a:pt x="47" y="91"/>
                </a:lnTo>
                <a:lnTo>
                  <a:pt x="47" y="89"/>
                </a:lnTo>
                <a:lnTo>
                  <a:pt x="47" y="88"/>
                </a:lnTo>
                <a:lnTo>
                  <a:pt x="46" y="88"/>
                </a:lnTo>
                <a:lnTo>
                  <a:pt x="46" y="88"/>
                </a:lnTo>
                <a:lnTo>
                  <a:pt x="46" y="89"/>
                </a:lnTo>
                <a:lnTo>
                  <a:pt x="46" y="91"/>
                </a:lnTo>
                <a:lnTo>
                  <a:pt x="46" y="91"/>
                </a:lnTo>
                <a:lnTo>
                  <a:pt x="44" y="91"/>
                </a:lnTo>
                <a:lnTo>
                  <a:pt x="43" y="91"/>
                </a:lnTo>
                <a:lnTo>
                  <a:pt x="43" y="89"/>
                </a:lnTo>
                <a:lnTo>
                  <a:pt x="43" y="89"/>
                </a:lnTo>
                <a:lnTo>
                  <a:pt x="43" y="88"/>
                </a:lnTo>
                <a:lnTo>
                  <a:pt x="43" y="88"/>
                </a:lnTo>
                <a:lnTo>
                  <a:pt x="42" y="87"/>
                </a:lnTo>
                <a:lnTo>
                  <a:pt x="41" y="87"/>
                </a:lnTo>
                <a:lnTo>
                  <a:pt x="41" y="86"/>
                </a:lnTo>
                <a:lnTo>
                  <a:pt x="41" y="86"/>
                </a:lnTo>
                <a:lnTo>
                  <a:pt x="41" y="87"/>
                </a:lnTo>
                <a:lnTo>
                  <a:pt x="41" y="87"/>
                </a:lnTo>
                <a:lnTo>
                  <a:pt x="41" y="88"/>
                </a:lnTo>
                <a:lnTo>
                  <a:pt x="39" y="88"/>
                </a:lnTo>
                <a:lnTo>
                  <a:pt x="39" y="87"/>
                </a:lnTo>
                <a:lnTo>
                  <a:pt x="39" y="86"/>
                </a:lnTo>
                <a:lnTo>
                  <a:pt x="38" y="86"/>
                </a:lnTo>
                <a:lnTo>
                  <a:pt x="38" y="84"/>
                </a:lnTo>
                <a:lnTo>
                  <a:pt x="38" y="84"/>
                </a:lnTo>
                <a:lnTo>
                  <a:pt x="38" y="83"/>
                </a:lnTo>
                <a:lnTo>
                  <a:pt x="38" y="83"/>
                </a:lnTo>
                <a:lnTo>
                  <a:pt x="37" y="84"/>
                </a:lnTo>
                <a:lnTo>
                  <a:pt x="37" y="84"/>
                </a:lnTo>
                <a:lnTo>
                  <a:pt x="36" y="86"/>
                </a:lnTo>
                <a:lnTo>
                  <a:pt x="36" y="87"/>
                </a:lnTo>
                <a:lnTo>
                  <a:pt x="36" y="87"/>
                </a:lnTo>
                <a:lnTo>
                  <a:pt x="36" y="88"/>
                </a:lnTo>
                <a:lnTo>
                  <a:pt x="36" y="88"/>
                </a:lnTo>
                <a:lnTo>
                  <a:pt x="34" y="88"/>
                </a:lnTo>
                <a:lnTo>
                  <a:pt x="33" y="87"/>
                </a:lnTo>
                <a:lnTo>
                  <a:pt x="33" y="87"/>
                </a:lnTo>
                <a:lnTo>
                  <a:pt x="33" y="86"/>
                </a:lnTo>
                <a:lnTo>
                  <a:pt x="33" y="86"/>
                </a:lnTo>
                <a:lnTo>
                  <a:pt x="33" y="86"/>
                </a:lnTo>
                <a:lnTo>
                  <a:pt x="32" y="84"/>
                </a:lnTo>
                <a:lnTo>
                  <a:pt x="32" y="84"/>
                </a:lnTo>
                <a:lnTo>
                  <a:pt x="31" y="83"/>
                </a:lnTo>
                <a:lnTo>
                  <a:pt x="29" y="83"/>
                </a:lnTo>
                <a:lnTo>
                  <a:pt x="29" y="83"/>
                </a:lnTo>
                <a:lnTo>
                  <a:pt x="28" y="84"/>
                </a:lnTo>
                <a:lnTo>
                  <a:pt x="28" y="83"/>
                </a:lnTo>
                <a:lnTo>
                  <a:pt x="28" y="82"/>
                </a:lnTo>
                <a:lnTo>
                  <a:pt x="27" y="82"/>
                </a:lnTo>
                <a:lnTo>
                  <a:pt x="27" y="80"/>
                </a:lnTo>
                <a:lnTo>
                  <a:pt x="27" y="82"/>
                </a:lnTo>
                <a:lnTo>
                  <a:pt x="26" y="82"/>
                </a:lnTo>
                <a:lnTo>
                  <a:pt x="24" y="82"/>
                </a:lnTo>
                <a:lnTo>
                  <a:pt x="24" y="82"/>
                </a:lnTo>
                <a:lnTo>
                  <a:pt x="24" y="80"/>
                </a:lnTo>
                <a:lnTo>
                  <a:pt x="23" y="79"/>
                </a:lnTo>
                <a:lnTo>
                  <a:pt x="23" y="79"/>
                </a:lnTo>
                <a:lnTo>
                  <a:pt x="22" y="78"/>
                </a:lnTo>
                <a:lnTo>
                  <a:pt x="22" y="79"/>
                </a:lnTo>
                <a:lnTo>
                  <a:pt x="21" y="79"/>
                </a:lnTo>
                <a:lnTo>
                  <a:pt x="19" y="79"/>
                </a:lnTo>
                <a:lnTo>
                  <a:pt x="19" y="79"/>
                </a:lnTo>
                <a:lnTo>
                  <a:pt x="18" y="78"/>
                </a:lnTo>
                <a:lnTo>
                  <a:pt x="18" y="77"/>
                </a:lnTo>
                <a:lnTo>
                  <a:pt x="18" y="77"/>
                </a:lnTo>
                <a:lnTo>
                  <a:pt x="17" y="77"/>
                </a:lnTo>
                <a:lnTo>
                  <a:pt x="17" y="77"/>
                </a:lnTo>
                <a:lnTo>
                  <a:pt x="15" y="77"/>
                </a:lnTo>
                <a:lnTo>
                  <a:pt x="15" y="75"/>
                </a:lnTo>
                <a:lnTo>
                  <a:pt x="15" y="74"/>
                </a:lnTo>
                <a:lnTo>
                  <a:pt x="15" y="73"/>
                </a:lnTo>
                <a:lnTo>
                  <a:pt x="15" y="73"/>
                </a:lnTo>
                <a:lnTo>
                  <a:pt x="14" y="73"/>
                </a:lnTo>
                <a:lnTo>
                  <a:pt x="14" y="73"/>
                </a:lnTo>
                <a:lnTo>
                  <a:pt x="14" y="73"/>
                </a:lnTo>
                <a:lnTo>
                  <a:pt x="13" y="73"/>
                </a:lnTo>
                <a:lnTo>
                  <a:pt x="13" y="73"/>
                </a:lnTo>
                <a:lnTo>
                  <a:pt x="12" y="72"/>
                </a:lnTo>
                <a:lnTo>
                  <a:pt x="12" y="70"/>
                </a:lnTo>
                <a:lnTo>
                  <a:pt x="10" y="70"/>
                </a:lnTo>
                <a:lnTo>
                  <a:pt x="10" y="70"/>
                </a:lnTo>
                <a:lnTo>
                  <a:pt x="9" y="70"/>
                </a:lnTo>
                <a:lnTo>
                  <a:pt x="9" y="70"/>
                </a:lnTo>
                <a:lnTo>
                  <a:pt x="10" y="69"/>
                </a:lnTo>
                <a:lnTo>
                  <a:pt x="10" y="68"/>
                </a:lnTo>
                <a:lnTo>
                  <a:pt x="9" y="68"/>
                </a:lnTo>
                <a:lnTo>
                  <a:pt x="10" y="68"/>
                </a:lnTo>
                <a:lnTo>
                  <a:pt x="10" y="67"/>
                </a:lnTo>
                <a:lnTo>
                  <a:pt x="10" y="65"/>
                </a:lnTo>
                <a:lnTo>
                  <a:pt x="10" y="65"/>
                </a:lnTo>
                <a:lnTo>
                  <a:pt x="10" y="64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9" y="62"/>
                </a:lnTo>
                <a:lnTo>
                  <a:pt x="9" y="60"/>
                </a:lnTo>
                <a:lnTo>
                  <a:pt x="9" y="60"/>
                </a:lnTo>
                <a:lnTo>
                  <a:pt x="9" y="59"/>
                </a:lnTo>
                <a:lnTo>
                  <a:pt x="9" y="58"/>
                </a:lnTo>
                <a:lnTo>
                  <a:pt x="9" y="58"/>
                </a:lnTo>
                <a:lnTo>
                  <a:pt x="8" y="57"/>
                </a:lnTo>
                <a:lnTo>
                  <a:pt x="8" y="55"/>
                </a:lnTo>
                <a:lnTo>
                  <a:pt x="8" y="55"/>
                </a:lnTo>
                <a:lnTo>
                  <a:pt x="7" y="55"/>
                </a:lnTo>
                <a:lnTo>
                  <a:pt x="7" y="54"/>
                </a:lnTo>
                <a:lnTo>
                  <a:pt x="5" y="54"/>
                </a:lnTo>
                <a:lnTo>
                  <a:pt x="5" y="53"/>
                </a:lnTo>
                <a:lnTo>
                  <a:pt x="5" y="52"/>
                </a:lnTo>
                <a:lnTo>
                  <a:pt x="5" y="52"/>
                </a:lnTo>
                <a:lnTo>
                  <a:pt x="5" y="50"/>
                </a:lnTo>
                <a:lnTo>
                  <a:pt x="5" y="50"/>
                </a:lnTo>
                <a:lnTo>
                  <a:pt x="5" y="49"/>
                </a:lnTo>
                <a:lnTo>
                  <a:pt x="5" y="49"/>
                </a:lnTo>
                <a:lnTo>
                  <a:pt x="5" y="48"/>
                </a:lnTo>
                <a:lnTo>
                  <a:pt x="5" y="48"/>
                </a:lnTo>
                <a:lnTo>
                  <a:pt x="4" y="48"/>
                </a:lnTo>
                <a:lnTo>
                  <a:pt x="3" y="48"/>
                </a:lnTo>
                <a:lnTo>
                  <a:pt x="3" y="46"/>
                </a:lnTo>
                <a:lnTo>
                  <a:pt x="3" y="45"/>
                </a:lnTo>
                <a:lnTo>
                  <a:pt x="4" y="45"/>
                </a:lnTo>
                <a:lnTo>
                  <a:pt x="5" y="45"/>
                </a:lnTo>
                <a:lnTo>
                  <a:pt x="4" y="44"/>
                </a:lnTo>
                <a:lnTo>
                  <a:pt x="4" y="44"/>
                </a:lnTo>
                <a:lnTo>
                  <a:pt x="4" y="43"/>
                </a:lnTo>
                <a:lnTo>
                  <a:pt x="4" y="41"/>
                </a:lnTo>
                <a:lnTo>
                  <a:pt x="4" y="41"/>
                </a:lnTo>
                <a:lnTo>
                  <a:pt x="3" y="40"/>
                </a:lnTo>
                <a:lnTo>
                  <a:pt x="3" y="40"/>
                </a:lnTo>
                <a:lnTo>
                  <a:pt x="2" y="40"/>
                </a:lnTo>
                <a:lnTo>
                  <a:pt x="0" y="40"/>
                </a:lnTo>
                <a:lnTo>
                  <a:pt x="0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6"/>
                </a:lnTo>
                <a:lnTo>
                  <a:pt x="0" y="35"/>
                </a:lnTo>
                <a:lnTo>
                  <a:pt x="0" y="35"/>
                </a:lnTo>
                <a:lnTo>
                  <a:pt x="2" y="35"/>
                </a:lnTo>
                <a:lnTo>
                  <a:pt x="2" y="35"/>
                </a:lnTo>
                <a:lnTo>
                  <a:pt x="2" y="34"/>
                </a:lnTo>
                <a:lnTo>
                  <a:pt x="2" y="33"/>
                </a:lnTo>
                <a:lnTo>
                  <a:pt x="2" y="33"/>
                </a:lnTo>
                <a:lnTo>
                  <a:pt x="2" y="31"/>
                </a:lnTo>
                <a:lnTo>
                  <a:pt x="2" y="30"/>
                </a:lnTo>
                <a:lnTo>
                  <a:pt x="2" y="30"/>
                </a:lnTo>
                <a:lnTo>
                  <a:pt x="2" y="29"/>
                </a:lnTo>
                <a:lnTo>
                  <a:pt x="2" y="28"/>
                </a:lnTo>
                <a:lnTo>
                  <a:pt x="0" y="28"/>
                </a:lnTo>
                <a:lnTo>
                  <a:pt x="0" y="26"/>
                </a:lnTo>
                <a:lnTo>
                  <a:pt x="0" y="25"/>
                </a:lnTo>
                <a:lnTo>
                  <a:pt x="0" y="25"/>
                </a:lnTo>
                <a:lnTo>
                  <a:pt x="0" y="24"/>
                </a:lnTo>
                <a:lnTo>
                  <a:pt x="0" y="23"/>
                </a:lnTo>
                <a:lnTo>
                  <a:pt x="0" y="23"/>
                </a:lnTo>
                <a:lnTo>
                  <a:pt x="0" y="21"/>
                </a:lnTo>
                <a:lnTo>
                  <a:pt x="0" y="21"/>
                </a:lnTo>
                <a:lnTo>
                  <a:pt x="2" y="21"/>
                </a:lnTo>
                <a:lnTo>
                  <a:pt x="3" y="21"/>
                </a:lnTo>
                <a:lnTo>
                  <a:pt x="3" y="21"/>
                </a:lnTo>
                <a:lnTo>
                  <a:pt x="4" y="23"/>
                </a:lnTo>
                <a:lnTo>
                  <a:pt x="4" y="23"/>
                </a:lnTo>
                <a:lnTo>
                  <a:pt x="4" y="24"/>
                </a:lnTo>
                <a:lnTo>
                  <a:pt x="4" y="25"/>
                </a:lnTo>
                <a:lnTo>
                  <a:pt x="5" y="25"/>
                </a:lnTo>
                <a:lnTo>
                  <a:pt x="5" y="24"/>
                </a:lnTo>
                <a:lnTo>
                  <a:pt x="7" y="23"/>
                </a:lnTo>
                <a:lnTo>
                  <a:pt x="8" y="23"/>
                </a:lnTo>
                <a:lnTo>
                  <a:pt x="8" y="21"/>
                </a:lnTo>
                <a:lnTo>
                  <a:pt x="8" y="21"/>
                </a:lnTo>
                <a:lnTo>
                  <a:pt x="8" y="23"/>
                </a:lnTo>
                <a:lnTo>
                  <a:pt x="8" y="23"/>
                </a:lnTo>
                <a:lnTo>
                  <a:pt x="8" y="25"/>
                </a:lnTo>
                <a:lnTo>
                  <a:pt x="8" y="25"/>
                </a:lnTo>
                <a:lnTo>
                  <a:pt x="8" y="26"/>
                </a:lnTo>
                <a:lnTo>
                  <a:pt x="8" y="28"/>
                </a:lnTo>
                <a:lnTo>
                  <a:pt x="8" y="28"/>
                </a:lnTo>
                <a:lnTo>
                  <a:pt x="8" y="29"/>
                </a:lnTo>
                <a:lnTo>
                  <a:pt x="8" y="29"/>
                </a:lnTo>
                <a:lnTo>
                  <a:pt x="9" y="29"/>
                </a:lnTo>
                <a:lnTo>
                  <a:pt x="10" y="29"/>
                </a:lnTo>
                <a:lnTo>
                  <a:pt x="10" y="29"/>
                </a:lnTo>
                <a:lnTo>
                  <a:pt x="12" y="29"/>
                </a:lnTo>
                <a:lnTo>
                  <a:pt x="12" y="30"/>
                </a:lnTo>
                <a:lnTo>
                  <a:pt x="13" y="30"/>
                </a:lnTo>
                <a:lnTo>
                  <a:pt x="13" y="31"/>
                </a:lnTo>
                <a:lnTo>
                  <a:pt x="14" y="31"/>
                </a:lnTo>
                <a:lnTo>
                  <a:pt x="14" y="31"/>
                </a:lnTo>
                <a:lnTo>
                  <a:pt x="15" y="31"/>
                </a:lnTo>
                <a:lnTo>
                  <a:pt x="17" y="31"/>
                </a:lnTo>
                <a:lnTo>
                  <a:pt x="17" y="31"/>
                </a:lnTo>
                <a:lnTo>
                  <a:pt x="17" y="33"/>
                </a:lnTo>
                <a:lnTo>
                  <a:pt x="17" y="33"/>
                </a:lnTo>
                <a:lnTo>
                  <a:pt x="17" y="34"/>
                </a:lnTo>
                <a:lnTo>
                  <a:pt x="18" y="34"/>
                </a:lnTo>
                <a:lnTo>
                  <a:pt x="19" y="34"/>
                </a:lnTo>
                <a:lnTo>
                  <a:pt x="19" y="33"/>
                </a:lnTo>
                <a:lnTo>
                  <a:pt x="19" y="33"/>
                </a:lnTo>
                <a:lnTo>
                  <a:pt x="19" y="31"/>
                </a:lnTo>
                <a:lnTo>
                  <a:pt x="19" y="31"/>
                </a:lnTo>
                <a:lnTo>
                  <a:pt x="22" y="31"/>
                </a:lnTo>
                <a:lnTo>
                  <a:pt x="22" y="31"/>
                </a:lnTo>
                <a:lnTo>
                  <a:pt x="22" y="30"/>
                </a:lnTo>
                <a:lnTo>
                  <a:pt x="22" y="30"/>
                </a:lnTo>
                <a:lnTo>
                  <a:pt x="21" y="30"/>
                </a:lnTo>
                <a:lnTo>
                  <a:pt x="21" y="29"/>
                </a:lnTo>
                <a:lnTo>
                  <a:pt x="19" y="29"/>
                </a:lnTo>
                <a:lnTo>
                  <a:pt x="19" y="28"/>
                </a:lnTo>
                <a:lnTo>
                  <a:pt x="19" y="28"/>
                </a:lnTo>
                <a:lnTo>
                  <a:pt x="19" y="26"/>
                </a:lnTo>
                <a:lnTo>
                  <a:pt x="21" y="26"/>
                </a:lnTo>
                <a:lnTo>
                  <a:pt x="21" y="25"/>
                </a:lnTo>
                <a:lnTo>
                  <a:pt x="21" y="25"/>
                </a:lnTo>
                <a:lnTo>
                  <a:pt x="21" y="24"/>
                </a:lnTo>
                <a:lnTo>
                  <a:pt x="21" y="23"/>
                </a:lnTo>
                <a:lnTo>
                  <a:pt x="21" y="23"/>
                </a:lnTo>
                <a:lnTo>
                  <a:pt x="21" y="21"/>
                </a:lnTo>
                <a:lnTo>
                  <a:pt x="19" y="21"/>
                </a:lnTo>
                <a:lnTo>
                  <a:pt x="19" y="20"/>
                </a:lnTo>
                <a:lnTo>
                  <a:pt x="19" y="20"/>
                </a:lnTo>
                <a:lnTo>
                  <a:pt x="19" y="19"/>
                </a:lnTo>
                <a:lnTo>
                  <a:pt x="19" y="18"/>
                </a:lnTo>
                <a:lnTo>
                  <a:pt x="19" y="16"/>
                </a:lnTo>
                <a:lnTo>
                  <a:pt x="19" y="16"/>
                </a:lnTo>
                <a:lnTo>
                  <a:pt x="19" y="16"/>
                </a:lnTo>
                <a:lnTo>
                  <a:pt x="21" y="15"/>
                </a:lnTo>
                <a:lnTo>
                  <a:pt x="21" y="14"/>
                </a:lnTo>
                <a:lnTo>
                  <a:pt x="21" y="14"/>
                </a:lnTo>
                <a:lnTo>
                  <a:pt x="22" y="12"/>
                </a:lnTo>
                <a:lnTo>
                  <a:pt x="22" y="11"/>
                </a:lnTo>
                <a:lnTo>
                  <a:pt x="22" y="11"/>
                </a:lnTo>
                <a:lnTo>
                  <a:pt x="22" y="10"/>
                </a:lnTo>
                <a:lnTo>
                  <a:pt x="21" y="11"/>
                </a:lnTo>
                <a:lnTo>
                  <a:pt x="21" y="10"/>
                </a:lnTo>
                <a:lnTo>
                  <a:pt x="21" y="9"/>
                </a:lnTo>
                <a:lnTo>
                  <a:pt x="21" y="9"/>
                </a:lnTo>
                <a:lnTo>
                  <a:pt x="22" y="7"/>
                </a:lnTo>
                <a:lnTo>
                  <a:pt x="22" y="7"/>
                </a:lnTo>
                <a:lnTo>
                  <a:pt x="22" y="6"/>
                </a:lnTo>
                <a:lnTo>
                  <a:pt x="22" y="6"/>
                </a:lnTo>
                <a:lnTo>
                  <a:pt x="22" y="5"/>
                </a:lnTo>
                <a:lnTo>
                  <a:pt x="23" y="5"/>
                </a:lnTo>
                <a:lnTo>
                  <a:pt x="23" y="4"/>
                </a:lnTo>
                <a:lnTo>
                  <a:pt x="23" y="4"/>
                </a:lnTo>
                <a:lnTo>
                  <a:pt x="23" y="2"/>
                </a:lnTo>
                <a:lnTo>
                  <a:pt x="22" y="2"/>
                </a:lnTo>
                <a:lnTo>
                  <a:pt x="22" y="4"/>
                </a:lnTo>
                <a:lnTo>
                  <a:pt x="22" y="4"/>
                </a:lnTo>
                <a:lnTo>
                  <a:pt x="22" y="5"/>
                </a:lnTo>
                <a:lnTo>
                  <a:pt x="22" y="6"/>
                </a:lnTo>
                <a:lnTo>
                  <a:pt x="21" y="5"/>
                </a:lnTo>
                <a:lnTo>
                  <a:pt x="19" y="5"/>
                </a:lnTo>
                <a:lnTo>
                  <a:pt x="19" y="5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2"/>
                </a:lnTo>
                <a:lnTo>
                  <a:pt x="21" y="2"/>
                </a:lnTo>
                <a:lnTo>
                  <a:pt x="21" y="1"/>
                </a:lnTo>
                <a:lnTo>
                  <a:pt x="22" y="1"/>
                </a:lnTo>
                <a:lnTo>
                  <a:pt x="22" y="0"/>
                </a:lnTo>
                <a:lnTo>
                  <a:pt x="22" y="0"/>
                </a:lnTo>
                <a:lnTo>
                  <a:pt x="23" y="0"/>
                </a:lnTo>
                <a:lnTo>
                  <a:pt x="24" y="1"/>
                </a:lnTo>
                <a:lnTo>
                  <a:pt x="24" y="1"/>
                </a:lnTo>
                <a:lnTo>
                  <a:pt x="24" y="2"/>
                </a:lnTo>
                <a:lnTo>
                  <a:pt x="24" y="2"/>
                </a:lnTo>
                <a:lnTo>
                  <a:pt x="26" y="2"/>
                </a:lnTo>
                <a:lnTo>
                  <a:pt x="27" y="2"/>
                </a:lnTo>
                <a:lnTo>
                  <a:pt x="27" y="2"/>
                </a:lnTo>
                <a:lnTo>
                  <a:pt x="27" y="1"/>
                </a:lnTo>
                <a:lnTo>
                  <a:pt x="27" y="0"/>
                </a:lnTo>
                <a:lnTo>
                  <a:pt x="27" y="0"/>
                </a:lnTo>
                <a:lnTo>
                  <a:pt x="28" y="0"/>
                </a:lnTo>
                <a:lnTo>
                  <a:pt x="28" y="0"/>
                </a:lnTo>
                <a:lnTo>
                  <a:pt x="28" y="1"/>
                </a:lnTo>
                <a:lnTo>
                  <a:pt x="28" y="1"/>
                </a:lnTo>
                <a:lnTo>
                  <a:pt x="28" y="2"/>
                </a:lnTo>
                <a:lnTo>
                  <a:pt x="28" y="4"/>
                </a:lnTo>
                <a:lnTo>
                  <a:pt x="28" y="4"/>
                </a:lnTo>
                <a:lnTo>
                  <a:pt x="28" y="5"/>
                </a:lnTo>
                <a:lnTo>
                  <a:pt x="27" y="5"/>
                </a:lnTo>
                <a:lnTo>
                  <a:pt x="27" y="5"/>
                </a:lnTo>
                <a:lnTo>
                  <a:pt x="26" y="5"/>
                </a:lnTo>
                <a:lnTo>
                  <a:pt x="24" y="5"/>
                </a:lnTo>
                <a:lnTo>
                  <a:pt x="24" y="6"/>
                </a:lnTo>
                <a:lnTo>
                  <a:pt x="24" y="6"/>
                </a:lnTo>
                <a:lnTo>
                  <a:pt x="26" y="7"/>
                </a:lnTo>
                <a:lnTo>
                  <a:pt x="27" y="7"/>
                </a:lnTo>
                <a:lnTo>
                  <a:pt x="27" y="7"/>
                </a:lnTo>
                <a:lnTo>
                  <a:pt x="28" y="7"/>
                </a:lnTo>
                <a:lnTo>
                  <a:pt x="29" y="7"/>
                </a:lnTo>
                <a:lnTo>
                  <a:pt x="29" y="7"/>
                </a:lnTo>
                <a:lnTo>
                  <a:pt x="29" y="9"/>
                </a:lnTo>
                <a:lnTo>
                  <a:pt x="29" y="9"/>
                </a:lnTo>
                <a:lnTo>
                  <a:pt x="29" y="10"/>
                </a:lnTo>
                <a:lnTo>
                  <a:pt x="29" y="10"/>
                </a:lnTo>
                <a:lnTo>
                  <a:pt x="29" y="10"/>
                </a:lnTo>
                <a:lnTo>
                  <a:pt x="31" y="10"/>
                </a:lnTo>
                <a:lnTo>
                  <a:pt x="32" y="10"/>
                </a:lnTo>
                <a:lnTo>
                  <a:pt x="33" y="10"/>
                </a:lnTo>
                <a:lnTo>
                  <a:pt x="33" y="10"/>
                </a:lnTo>
                <a:lnTo>
                  <a:pt x="33" y="11"/>
                </a:lnTo>
                <a:lnTo>
                  <a:pt x="33" y="11"/>
                </a:lnTo>
                <a:lnTo>
                  <a:pt x="33" y="12"/>
                </a:lnTo>
                <a:lnTo>
                  <a:pt x="33" y="14"/>
                </a:lnTo>
                <a:lnTo>
                  <a:pt x="34" y="14"/>
                </a:lnTo>
                <a:lnTo>
                  <a:pt x="34" y="15"/>
                </a:lnTo>
                <a:lnTo>
                  <a:pt x="36" y="15"/>
                </a:lnTo>
                <a:lnTo>
                  <a:pt x="36" y="15"/>
                </a:lnTo>
                <a:lnTo>
                  <a:pt x="37" y="15"/>
                </a:lnTo>
                <a:lnTo>
                  <a:pt x="37" y="16"/>
                </a:lnTo>
                <a:lnTo>
                  <a:pt x="37" y="16"/>
                </a:lnTo>
                <a:lnTo>
                  <a:pt x="37" y="18"/>
                </a:lnTo>
                <a:lnTo>
                  <a:pt x="38" y="18"/>
                </a:lnTo>
                <a:lnTo>
                  <a:pt x="38" y="18"/>
                </a:lnTo>
                <a:lnTo>
                  <a:pt x="39" y="18"/>
                </a:lnTo>
                <a:lnTo>
                  <a:pt x="41" y="18"/>
                </a:lnTo>
                <a:lnTo>
                  <a:pt x="41" y="18"/>
                </a:lnTo>
                <a:lnTo>
                  <a:pt x="41" y="19"/>
                </a:lnTo>
                <a:lnTo>
                  <a:pt x="42" y="20"/>
                </a:lnTo>
                <a:lnTo>
                  <a:pt x="42" y="20"/>
                </a:lnTo>
                <a:lnTo>
                  <a:pt x="43" y="20"/>
                </a:lnTo>
                <a:lnTo>
                  <a:pt x="43" y="20"/>
                </a:lnTo>
                <a:lnTo>
                  <a:pt x="43" y="19"/>
                </a:lnTo>
                <a:lnTo>
                  <a:pt x="43" y="18"/>
                </a:lnTo>
                <a:lnTo>
                  <a:pt x="44" y="18"/>
                </a:lnTo>
                <a:lnTo>
                  <a:pt x="46" y="18"/>
                </a:lnTo>
                <a:lnTo>
                  <a:pt x="46" y="16"/>
                </a:lnTo>
                <a:lnTo>
                  <a:pt x="46" y="16"/>
                </a:lnTo>
                <a:lnTo>
                  <a:pt x="44" y="15"/>
                </a:lnTo>
                <a:lnTo>
                  <a:pt x="43" y="15"/>
                </a:lnTo>
                <a:lnTo>
                  <a:pt x="43" y="14"/>
                </a:lnTo>
                <a:lnTo>
                  <a:pt x="43" y="14"/>
                </a:lnTo>
                <a:lnTo>
                  <a:pt x="43" y="12"/>
                </a:lnTo>
                <a:lnTo>
                  <a:pt x="43" y="11"/>
                </a:lnTo>
                <a:lnTo>
                  <a:pt x="43" y="11"/>
                </a:lnTo>
                <a:lnTo>
                  <a:pt x="43" y="10"/>
                </a:lnTo>
                <a:lnTo>
                  <a:pt x="43" y="10"/>
                </a:lnTo>
                <a:lnTo>
                  <a:pt x="44" y="9"/>
                </a:lnTo>
                <a:lnTo>
                  <a:pt x="44" y="9"/>
                </a:lnTo>
                <a:lnTo>
                  <a:pt x="46" y="7"/>
                </a:lnTo>
                <a:lnTo>
                  <a:pt x="46" y="7"/>
                </a:lnTo>
                <a:lnTo>
                  <a:pt x="46" y="6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5" name="Freeform 523" hidden="1">
            <a:extLst>
              <a:ext uri="{FF2B5EF4-FFF2-40B4-BE49-F238E27FC236}">
                <a16:creationId xmlns:a16="http://schemas.microsoft.com/office/drawing/2014/main" id="{34205201-4DAA-4044-81EB-8799D6B6191B}"/>
              </a:ext>
            </a:extLst>
          </p:cNvPr>
          <p:cNvSpPr>
            <a:spLocks/>
          </p:cNvSpPr>
          <p:nvPr/>
        </p:nvSpPr>
        <p:spPr bwMode="auto">
          <a:xfrm>
            <a:off x="12534252" y="4964254"/>
            <a:ext cx="1032562" cy="977045"/>
          </a:xfrm>
          <a:custGeom>
            <a:avLst/>
            <a:gdLst>
              <a:gd name="T0" fmla="*/ 85 w 93"/>
              <a:gd name="T1" fmla="*/ 10 h 88"/>
              <a:gd name="T2" fmla="*/ 88 w 93"/>
              <a:gd name="T3" fmla="*/ 17 h 88"/>
              <a:gd name="T4" fmla="*/ 87 w 93"/>
              <a:gd name="T5" fmla="*/ 22 h 88"/>
              <a:gd name="T6" fmla="*/ 88 w 93"/>
              <a:gd name="T7" fmla="*/ 27 h 88"/>
              <a:gd name="T8" fmla="*/ 88 w 93"/>
              <a:gd name="T9" fmla="*/ 33 h 88"/>
              <a:gd name="T10" fmla="*/ 90 w 93"/>
              <a:gd name="T11" fmla="*/ 39 h 88"/>
              <a:gd name="T12" fmla="*/ 93 w 93"/>
              <a:gd name="T13" fmla="*/ 46 h 88"/>
              <a:gd name="T14" fmla="*/ 92 w 93"/>
              <a:gd name="T15" fmla="*/ 51 h 88"/>
              <a:gd name="T16" fmla="*/ 87 w 93"/>
              <a:gd name="T17" fmla="*/ 52 h 88"/>
              <a:gd name="T18" fmla="*/ 85 w 93"/>
              <a:gd name="T19" fmla="*/ 57 h 88"/>
              <a:gd name="T20" fmla="*/ 87 w 93"/>
              <a:gd name="T21" fmla="*/ 62 h 88"/>
              <a:gd name="T22" fmla="*/ 85 w 93"/>
              <a:gd name="T23" fmla="*/ 65 h 88"/>
              <a:gd name="T24" fmla="*/ 88 w 93"/>
              <a:gd name="T25" fmla="*/ 67 h 88"/>
              <a:gd name="T26" fmla="*/ 90 w 93"/>
              <a:gd name="T27" fmla="*/ 72 h 88"/>
              <a:gd name="T28" fmla="*/ 84 w 93"/>
              <a:gd name="T29" fmla="*/ 72 h 88"/>
              <a:gd name="T30" fmla="*/ 80 w 93"/>
              <a:gd name="T31" fmla="*/ 72 h 88"/>
              <a:gd name="T32" fmla="*/ 77 w 93"/>
              <a:gd name="T33" fmla="*/ 75 h 88"/>
              <a:gd name="T34" fmla="*/ 73 w 93"/>
              <a:gd name="T35" fmla="*/ 78 h 88"/>
              <a:gd name="T36" fmla="*/ 67 w 93"/>
              <a:gd name="T37" fmla="*/ 81 h 88"/>
              <a:gd name="T38" fmla="*/ 64 w 93"/>
              <a:gd name="T39" fmla="*/ 83 h 88"/>
              <a:gd name="T40" fmla="*/ 67 w 93"/>
              <a:gd name="T41" fmla="*/ 88 h 88"/>
              <a:gd name="T42" fmla="*/ 60 w 93"/>
              <a:gd name="T43" fmla="*/ 86 h 88"/>
              <a:gd name="T44" fmla="*/ 55 w 93"/>
              <a:gd name="T45" fmla="*/ 83 h 88"/>
              <a:gd name="T46" fmla="*/ 53 w 93"/>
              <a:gd name="T47" fmla="*/ 76 h 88"/>
              <a:gd name="T48" fmla="*/ 50 w 93"/>
              <a:gd name="T49" fmla="*/ 73 h 88"/>
              <a:gd name="T50" fmla="*/ 44 w 93"/>
              <a:gd name="T51" fmla="*/ 73 h 88"/>
              <a:gd name="T52" fmla="*/ 39 w 93"/>
              <a:gd name="T53" fmla="*/ 71 h 88"/>
              <a:gd name="T54" fmla="*/ 35 w 93"/>
              <a:gd name="T55" fmla="*/ 66 h 88"/>
              <a:gd name="T56" fmla="*/ 31 w 93"/>
              <a:gd name="T57" fmla="*/ 59 h 88"/>
              <a:gd name="T58" fmla="*/ 25 w 93"/>
              <a:gd name="T59" fmla="*/ 61 h 88"/>
              <a:gd name="T60" fmla="*/ 20 w 93"/>
              <a:gd name="T61" fmla="*/ 63 h 88"/>
              <a:gd name="T62" fmla="*/ 12 w 93"/>
              <a:gd name="T63" fmla="*/ 63 h 88"/>
              <a:gd name="T64" fmla="*/ 9 w 93"/>
              <a:gd name="T65" fmla="*/ 61 h 88"/>
              <a:gd name="T66" fmla="*/ 6 w 93"/>
              <a:gd name="T67" fmla="*/ 56 h 88"/>
              <a:gd name="T68" fmla="*/ 1 w 93"/>
              <a:gd name="T69" fmla="*/ 53 h 88"/>
              <a:gd name="T70" fmla="*/ 2 w 93"/>
              <a:gd name="T71" fmla="*/ 48 h 88"/>
              <a:gd name="T72" fmla="*/ 6 w 93"/>
              <a:gd name="T73" fmla="*/ 46 h 88"/>
              <a:gd name="T74" fmla="*/ 11 w 93"/>
              <a:gd name="T75" fmla="*/ 43 h 88"/>
              <a:gd name="T76" fmla="*/ 15 w 93"/>
              <a:gd name="T77" fmla="*/ 38 h 88"/>
              <a:gd name="T78" fmla="*/ 19 w 93"/>
              <a:gd name="T79" fmla="*/ 33 h 88"/>
              <a:gd name="T80" fmla="*/ 15 w 93"/>
              <a:gd name="T81" fmla="*/ 29 h 88"/>
              <a:gd name="T82" fmla="*/ 15 w 93"/>
              <a:gd name="T83" fmla="*/ 24 h 88"/>
              <a:gd name="T84" fmla="*/ 19 w 93"/>
              <a:gd name="T85" fmla="*/ 27 h 88"/>
              <a:gd name="T86" fmla="*/ 22 w 93"/>
              <a:gd name="T87" fmla="*/ 27 h 88"/>
              <a:gd name="T88" fmla="*/ 25 w 93"/>
              <a:gd name="T89" fmla="*/ 31 h 88"/>
              <a:gd name="T90" fmla="*/ 31 w 93"/>
              <a:gd name="T91" fmla="*/ 32 h 88"/>
              <a:gd name="T92" fmla="*/ 33 w 93"/>
              <a:gd name="T93" fmla="*/ 27 h 88"/>
              <a:gd name="T94" fmla="*/ 33 w 93"/>
              <a:gd name="T95" fmla="*/ 22 h 88"/>
              <a:gd name="T96" fmla="*/ 31 w 93"/>
              <a:gd name="T97" fmla="*/ 18 h 88"/>
              <a:gd name="T98" fmla="*/ 30 w 93"/>
              <a:gd name="T99" fmla="*/ 14 h 88"/>
              <a:gd name="T100" fmla="*/ 33 w 93"/>
              <a:gd name="T101" fmla="*/ 10 h 88"/>
              <a:gd name="T102" fmla="*/ 34 w 93"/>
              <a:gd name="T103" fmla="*/ 10 h 88"/>
              <a:gd name="T104" fmla="*/ 39 w 93"/>
              <a:gd name="T105" fmla="*/ 8 h 88"/>
              <a:gd name="T106" fmla="*/ 41 w 93"/>
              <a:gd name="T107" fmla="*/ 3 h 88"/>
              <a:gd name="T108" fmla="*/ 48 w 93"/>
              <a:gd name="T109" fmla="*/ 0 h 88"/>
              <a:gd name="T110" fmla="*/ 54 w 93"/>
              <a:gd name="T111" fmla="*/ 0 h 88"/>
              <a:gd name="T112" fmla="*/ 58 w 93"/>
              <a:gd name="T113" fmla="*/ 4 h 88"/>
              <a:gd name="T114" fmla="*/ 64 w 93"/>
              <a:gd name="T115" fmla="*/ 7 h 88"/>
              <a:gd name="T116" fmla="*/ 68 w 93"/>
              <a:gd name="T117" fmla="*/ 3 h 88"/>
              <a:gd name="T118" fmla="*/ 72 w 93"/>
              <a:gd name="T119" fmla="*/ 5 h 88"/>
              <a:gd name="T120" fmla="*/ 77 w 93"/>
              <a:gd name="T121" fmla="*/ 3 h 88"/>
              <a:gd name="T122" fmla="*/ 83 w 93"/>
              <a:gd name="T123" fmla="*/ 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3" h="88">
                <a:moveTo>
                  <a:pt x="84" y="7"/>
                </a:moveTo>
                <a:lnTo>
                  <a:pt x="85" y="7"/>
                </a:lnTo>
                <a:lnTo>
                  <a:pt x="85" y="7"/>
                </a:lnTo>
                <a:lnTo>
                  <a:pt x="85" y="8"/>
                </a:lnTo>
                <a:lnTo>
                  <a:pt x="85" y="8"/>
                </a:lnTo>
                <a:lnTo>
                  <a:pt x="85" y="9"/>
                </a:lnTo>
                <a:lnTo>
                  <a:pt x="85" y="10"/>
                </a:lnTo>
                <a:lnTo>
                  <a:pt x="85" y="10"/>
                </a:lnTo>
                <a:lnTo>
                  <a:pt x="85" y="12"/>
                </a:lnTo>
                <a:lnTo>
                  <a:pt x="87" y="13"/>
                </a:lnTo>
                <a:lnTo>
                  <a:pt x="87" y="14"/>
                </a:lnTo>
                <a:lnTo>
                  <a:pt x="88" y="14"/>
                </a:lnTo>
                <a:lnTo>
                  <a:pt x="88" y="14"/>
                </a:lnTo>
                <a:lnTo>
                  <a:pt x="88" y="17"/>
                </a:lnTo>
                <a:lnTo>
                  <a:pt x="88" y="17"/>
                </a:lnTo>
                <a:lnTo>
                  <a:pt x="88" y="17"/>
                </a:lnTo>
                <a:lnTo>
                  <a:pt x="87" y="17"/>
                </a:lnTo>
                <a:lnTo>
                  <a:pt x="85" y="18"/>
                </a:lnTo>
                <a:lnTo>
                  <a:pt x="85" y="19"/>
                </a:lnTo>
                <a:lnTo>
                  <a:pt x="85" y="19"/>
                </a:lnTo>
                <a:lnTo>
                  <a:pt x="85" y="20"/>
                </a:lnTo>
                <a:lnTo>
                  <a:pt x="85" y="22"/>
                </a:lnTo>
                <a:lnTo>
                  <a:pt x="85" y="22"/>
                </a:lnTo>
                <a:lnTo>
                  <a:pt x="87" y="22"/>
                </a:lnTo>
                <a:lnTo>
                  <a:pt x="88" y="22"/>
                </a:lnTo>
                <a:lnTo>
                  <a:pt x="88" y="23"/>
                </a:lnTo>
                <a:lnTo>
                  <a:pt x="88" y="24"/>
                </a:lnTo>
                <a:lnTo>
                  <a:pt x="88" y="24"/>
                </a:lnTo>
                <a:lnTo>
                  <a:pt x="88" y="24"/>
                </a:lnTo>
                <a:lnTo>
                  <a:pt x="87" y="25"/>
                </a:lnTo>
                <a:lnTo>
                  <a:pt x="88" y="27"/>
                </a:lnTo>
                <a:lnTo>
                  <a:pt x="88" y="27"/>
                </a:lnTo>
                <a:lnTo>
                  <a:pt x="88" y="27"/>
                </a:lnTo>
                <a:lnTo>
                  <a:pt x="88" y="28"/>
                </a:lnTo>
                <a:lnTo>
                  <a:pt x="88" y="29"/>
                </a:lnTo>
                <a:lnTo>
                  <a:pt x="88" y="29"/>
                </a:lnTo>
                <a:lnTo>
                  <a:pt x="88" y="31"/>
                </a:lnTo>
                <a:lnTo>
                  <a:pt x="88" y="32"/>
                </a:lnTo>
                <a:lnTo>
                  <a:pt x="88" y="33"/>
                </a:lnTo>
                <a:lnTo>
                  <a:pt x="88" y="33"/>
                </a:lnTo>
                <a:lnTo>
                  <a:pt x="88" y="33"/>
                </a:lnTo>
                <a:lnTo>
                  <a:pt x="89" y="34"/>
                </a:lnTo>
                <a:lnTo>
                  <a:pt x="89" y="36"/>
                </a:lnTo>
                <a:lnTo>
                  <a:pt x="89" y="36"/>
                </a:lnTo>
                <a:lnTo>
                  <a:pt x="90" y="37"/>
                </a:lnTo>
                <a:lnTo>
                  <a:pt x="90" y="38"/>
                </a:lnTo>
                <a:lnTo>
                  <a:pt x="90" y="38"/>
                </a:lnTo>
                <a:lnTo>
                  <a:pt x="90" y="39"/>
                </a:lnTo>
                <a:lnTo>
                  <a:pt x="90" y="41"/>
                </a:lnTo>
                <a:lnTo>
                  <a:pt x="90" y="41"/>
                </a:lnTo>
                <a:lnTo>
                  <a:pt x="92" y="41"/>
                </a:lnTo>
                <a:lnTo>
                  <a:pt x="92" y="42"/>
                </a:lnTo>
                <a:lnTo>
                  <a:pt x="92" y="43"/>
                </a:lnTo>
                <a:lnTo>
                  <a:pt x="93" y="43"/>
                </a:lnTo>
                <a:lnTo>
                  <a:pt x="93" y="44"/>
                </a:lnTo>
                <a:lnTo>
                  <a:pt x="93" y="46"/>
                </a:lnTo>
                <a:lnTo>
                  <a:pt x="93" y="46"/>
                </a:lnTo>
                <a:lnTo>
                  <a:pt x="93" y="47"/>
                </a:lnTo>
                <a:lnTo>
                  <a:pt x="93" y="48"/>
                </a:lnTo>
                <a:lnTo>
                  <a:pt x="93" y="48"/>
                </a:lnTo>
                <a:lnTo>
                  <a:pt x="93" y="48"/>
                </a:lnTo>
                <a:lnTo>
                  <a:pt x="93" y="48"/>
                </a:lnTo>
                <a:lnTo>
                  <a:pt x="93" y="49"/>
                </a:lnTo>
                <a:lnTo>
                  <a:pt x="92" y="51"/>
                </a:lnTo>
                <a:lnTo>
                  <a:pt x="92" y="52"/>
                </a:lnTo>
                <a:lnTo>
                  <a:pt x="90" y="52"/>
                </a:lnTo>
                <a:lnTo>
                  <a:pt x="90" y="52"/>
                </a:lnTo>
                <a:lnTo>
                  <a:pt x="89" y="52"/>
                </a:lnTo>
                <a:lnTo>
                  <a:pt x="88" y="52"/>
                </a:lnTo>
                <a:lnTo>
                  <a:pt x="88" y="52"/>
                </a:lnTo>
                <a:lnTo>
                  <a:pt x="87" y="52"/>
                </a:lnTo>
                <a:lnTo>
                  <a:pt x="87" y="52"/>
                </a:lnTo>
                <a:lnTo>
                  <a:pt x="85" y="53"/>
                </a:lnTo>
                <a:lnTo>
                  <a:pt x="85" y="54"/>
                </a:lnTo>
                <a:lnTo>
                  <a:pt x="85" y="54"/>
                </a:lnTo>
                <a:lnTo>
                  <a:pt x="85" y="54"/>
                </a:lnTo>
                <a:lnTo>
                  <a:pt x="85" y="54"/>
                </a:lnTo>
                <a:lnTo>
                  <a:pt x="85" y="56"/>
                </a:lnTo>
                <a:lnTo>
                  <a:pt x="85" y="57"/>
                </a:lnTo>
                <a:lnTo>
                  <a:pt x="85" y="57"/>
                </a:lnTo>
                <a:lnTo>
                  <a:pt x="87" y="57"/>
                </a:lnTo>
                <a:lnTo>
                  <a:pt x="88" y="57"/>
                </a:lnTo>
                <a:lnTo>
                  <a:pt x="88" y="57"/>
                </a:lnTo>
                <a:lnTo>
                  <a:pt x="88" y="58"/>
                </a:lnTo>
                <a:lnTo>
                  <a:pt x="88" y="59"/>
                </a:lnTo>
                <a:lnTo>
                  <a:pt x="88" y="59"/>
                </a:lnTo>
                <a:lnTo>
                  <a:pt x="88" y="61"/>
                </a:lnTo>
                <a:lnTo>
                  <a:pt x="87" y="62"/>
                </a:lnTo>
                <a:lnTo>
                  <a:pt x="87" y="62"/>
                </a:lnTo>
                <a:lnTo>
                  <a:pt x="85" y="62"/>
                </a:lnTo>
                <a:lnTo>
                  <a:pt x="84" y="62"/>
                </a:lnTo>
                <a:lnTo>
                  <a:pt x="83" y="62"/>
                </a:lnTo>
                <a:lnTo>
                  <a:pt x="83" y="62"/>
                </a:lnTo>
                <a:lnTo>
                  <a:pt x="84" y="63"/>
                </a:lnTo>
                <a:lnTo>
                  <a:pt x="84" y="65"/>
                </a:lnTo>
                <a:lnTo>
                  <a:pt x="85" y="65"/>
                </a:lnTo>
                <a:lnTo>
                  <a:pt x="85" y="65"/>
                </a:lnTo>
                <a:lnTo>
                  <a:pt x="87" y="65"/>
                </a:lnTo>
                <a:lnTo>
                  <a:pt x="88" y="65"/>
                </a:lnTo>
                <a:lnTo>
                  <a:pt x="88" y="65"/>
                </a:lnTo>
                <a:lnTo>
                  <a:pt x="88" y="65"/>
                </a:lnTo>
                <a:lnTo>
                  <a:pt x="88" y="66"/>
                </a:lnTo>
                <a:lnTo>
                  <a:pt x="88" y="67"/>
                </a:lnTo>
                <a:lnTo>
                  <a:pt x="88" y="67"/>
                </a:lnTo>
                <a:lnTo>
                  <a:pt x="88" y="68"/>
                </a:lnTo>
                <a:lnTo>
                  <a:pt x="88" y="70"/>
                </a:lnTo>
                <a:lnTo>
                  <a:pt x="89" y="70"/>
                </a:lnTo>
                <a:lnTo>
                  <a:pt x="90" y="70"/>
                </a:lnTo>
                <a:lnTo>
                  <a:pt x="90" y="70"/>
                </a:lnTo>
                <a:lnTo>
                  <a:pt x="90" y="71"/>
                </a:lnTo>
                <a:lnTo>
                  <a:pt x="90" y="71"/>
                </a:lnTo>
                <a:lnTo>
                  <a:pt x="90" y="72"/>
                </a:lnTo>
                <a:lnTo>
                  <a:pt x="90" y="72"/>
                </a:lnTo>
                <a:lnTo>
                  <a:pt x="89" y="72"/>
                </a:lnTo>
                <a:lnTo>
                  <a:pt x="88" y="72"/>
                </a:lnTo>
                <a:lnTo>
                  <a:pt x="88" y="72"/>
                </a:lnTo>
                <a:lnTo>
                  <a:pt x="87" y="72"/>
                </a:lnTo>
                <a:lnTo>
                  <a:pt x="85" y="72"/>
                </a:lnTo>
                <a:lnTo>
                  <a:pt x="85" y="72"/>
                </a:lnTo>
                <a:lnTo>
                  <a:pt x="84" y="72"/>
                </a:lnTo>
                <a:lnTo>
                  <a:pt x="83" y="72"/>
                </a:lnTo>
                <a:lnTo>
                  <a:pt x="83" y="72"/>
                </a:lnTo>
                <a:lnTo>
                  <a:pt x="83" y="71"/>
                </a:lnTo>
                <a:lnTo>
                  <a:pt x="82" y="71"/>
                </a:lnTo>
                <a:lnTo>
                  <a:pt x="82" y="70"/>
                </a:lnTo>
                <a:lnTo>
                  <a:pt x="82" y="71"/>
                </a:lnTo>
                <a:lnTo>
                  <a:pt x="82" y="71"/>
                </a:lnTo>
                <a:lnTo>
                  <a:pt x="80" y="72"/>
                </a:lnTo>
                <a:lnTo>
                  <a:pt x="80" y="72"/>
                </a:lnTo>
                <a:lnTo>
                  <a:pt x="80" y="73"/>
                </a:lnTo>
                <a:lnTo>
                  <a:pt x="79" y="75"/>
                </a:lnTo>
                <a:lnTo>
                  <a:pt x="79" y="75"/>
                </a:lnTo>
                <a:lnTo>
                  <a:pt x="79" y="75"/>
                </a:lnTo>
                <a:lnTo>
                  <a:pt x="79" y="75"/>
                </a:lnTo>
                <a:lnTo>
                  <a:pt x="78" y="75"/>
                </a:lnTo>
                <a:lnTo>
                  <a:pt x="77" y="75"/>
                </a:lnTo>
                <a:lnTo>
                  <a:pt x="77" y="75"/>
                </a:lnTo>
                <a:lnTo>
                  <a:pt x="77" y="76"/>
                </a:lnTo>
                <a:lnTo>
                  <a:pt x="75" y="76"/>
                </a:lnTo>
                <a:lnTo>
                  <a:pt x="75" y="77"/>
                </a:lnTo>
                <a:lnTo>
                  <a:pt x="74" y="78"/>
                </a:lnTo>
                <a:lnTo>
                  <a:pt x="74" y="78"/>
                </a:lnTo>
                <a:lnTo>
                  <a:pt x="73" y="78"/>
                </a:lnTo>
                <a:lnTo>
                  <a:pt x="73" y="78"/>
                </a:lnTo>
                <a:lnTo>
                  <a:pt x="72" y="78"/>
                </a:lnTo>
                <a:lnTo>
                  <a:pt x="72" y="80"/>
                </a:lnTo>
                <a:lnTo>
                  <a:pt x="72" y="81"/>
                </a:lnTo>
                <a:lnTo>
                  <a:pt x="70" y="81"/>
                </a:lnTo>
                <a:lnTo>
                  <a:pt x="69" y="81"/>
                </a:lnTo>
                <a:lnTo>
                  <a:pt x="69" y="81"/>
                </a:lnTo>
                <a:lnTo>
                  <a:pt x="68" y="81"/>
                </a:lnTo>
                <a:lnTo>
                  <a:pt x="67" y="81"/>
                </a:lnTo>
                <a:lnTo>
                  <a:pt x="67" y="81"/>
                </a:lnTo>
                <a:lnTo>
                  <a:pt x="67" y="81"/>
                </a:lnTo>
                <a:lnTo>
                  <a:pt x="68" y="82"/>
                </a:lnTo>
                <a:lnTo>
                  <a:pt x="68" y="83"/>
                </a:lnTo>
                <a:lnTo>
                  <a:pt x="67" y="83"/>
                </a:lnTo>
                <a:lnTo>
                  <a:pt x="65" y="83"/>
                </a:lnTo>
                <a:lnTo>
                  <a:pt x="64" y="83"/>
                </a:lnTo>
                <a:lnTo>
                  <a:pt x="64" y="83"/>
                </a:lnTo>
                <a:lnTo>
                  <a:pt x="64" y="85"/>
                </a:lnTo>
                <a:lnTo>
                  <a:pt x="64" y="86"/>
                </a:lnTo>
                <a:lnTo>
                  <a:pt x="65" y="86"/>
                </a:lnTo>
                <a:lnTo>
                  <a:pt x="67" y="86"/>
                </a:lnTo>
                <a:lnTo>
                  <a:pt x="67" y="86"/>
                </a:lnTo>
                <a:lnTo>
                  <a:pt x="67" y="87"/>
                </a:lnTo>
                <a:lnTo>
                  <a:pt x="67" y="88"/>
                </a:lnTo>
                <a:lnTo>
                  <a:pt x="67" y="88"/>
                </a:lnTo>
                <a:lnTo>
                  <a:pt x="64" y="88"/>
                </a:lnTo>
                <a:lnTo>
                  <a:pt x="64" y="88"/>
                </a:lnTo>
                <a:lnTo>
                  <a:pt x="63" y="88"/>
                </a:lnTo>
                <a:lnTo>
                  <a:pt x="63" y="87"/>
                </a:lnTo>
                <a:lnTo>
                  <a:pt x="61" y="86"/>
                </a:lnTo>
                <a:lnTo>
                  <a:pt x="60" y="86"/>
                </a:lnTo>
                <a:lnTo>
                  <a:pt x="60" y="86"/>
                </a:lnTo>
                <a:lnTo>
                  <a:pt x="60" y="86"/>
                </a:lnTo>
                <a:lnTo>
                  <a:pt x="59" y="86"/>
                </a:lnTo>
                <a:lnTo>
                  <a:pt x="58" y="86"/>
                </a:lnTo>
                <a:lnTo>
                  <a:pt x="58" y="85"/>
                </a:lnTo>
                <a:lnTo>
                  <a:pt x="58" y="83"/>
                </a:lnTo>
                <a:lnTo>
                  <a:pt x="56" y="83"/>
                </a:lnTo>
                <a:lnTo>
                  <a:pt x="55" y="83"/>
                </a:lnTo>
                <a:lnTo>
                  <a:pt x="55" y="83"/>
                </a:lnTo>
                <a:lnTo>
                  <a:pt x="55" y="83"/>
                </a:lnTo>
                <a:lnTo>
                  <a:pt x="54" y="82"/>
                </a:lnTo>
                <a:lnTo>
                  <a:pt x="54" y="81"/>
                </a:lnTo>
                <a:lnTo>
                  <a:pt x="53" y="81"/>
                </a:lnTo>
                <a:lnTo>
                  <a:pt x="53" y="80"/>
                </a:lnTo>
                <a:lnTo>
                  <a:pt x="53" y="78"/>
                </a:lnTo>
                <a:lnTo>
                  <a:pt x="53" y="78"/>
                </a:lnTo>
                <a:lnTo>
                  <a:pt x="53" y="77"/>
                </a:lnTo>
                <a:lnTo>
                  <a:pt x="53" y="76"/>
                </a:lnTo>
                <a:lnTo>
                  <a:pt x="53" y="76"/>
                </a:lnTo>
                <a:lnTo>
                  <a:pt x="53" y="76"/>
                </a:lnTo>
                <a:lnTo>
                  <a:pt x="53" y="75"/>
                </a:lnTo>
                <a:lnTo>
                  <a:pt x="53" y="73"/>
                </a:lnTo>
                <a:lnTo>
                  <a:pt x="53" y="73"/>
                </a:lnTo>
                <a:lnTo>
                  <a:pt x="53" y="73"/>
                </a:lnTo>
                <a:lnTo>
                  <a:pt x="51" y="73"/>
                </a:lnTo>
                <a:lnTo>
                  <a:pt x="50" y="73"/>
                </a:lnTo>
                <a:lnTo>
                  <a:pt x="49" y="73"/>
                </a:lnTo>
                <a:lnTo>
                  <a:pt x="48" y="73"/>
                </a:lnTo>
                <a:lnTo>
                  <a:pt x="48" y="73"/>
                </a:lnTo>
                <a:lnTo>
                  <a:pt x="46" y="73"/>
                </a:lnTo>
                <a:lnTo>
                  <a:pt x="45" y="73"/>
                </a:lnTo>
                <a:lnTo>
                  <a:pt x="45" y="73"/>
                </a:lnTo>
                <a:lnTo>
                  <a:pt x="45" y="73"/>
                </a:lnTo>
                <a:lnTo>
                  <a:pt x="44" y="73"/>
                </a:lnTo>
                <a:lnTo>
                  <a:pt x="43" y="73"/>
                </a:lnTo>
                <a:lnTo>
                  <a:pt x="41" y="72"/>
                </a:lnTo>
                <a:lnTo>
                  <a:pt x="41" y="71"/>
                </a:lnTo>
                <a:lnTo>
                  <a:pt x="41" y="71"/>
                </a:lnTo>
                <a:lnTo>
                  <a:pt x="40" y="71"/>
                </a:lnTo>
                <a:lnTo>
                  <a:pt x="39" y="71"/>
                </a:lnTo>
                <a:lnTo>
                  <a:pt x="39" y="71"/>
                </a:lnTo>
                <a:lnTo>
                  <a:pt x="39" y="71"/>
                </a:lnTo>
                <a:lnTo>
                  <a:pt x="38" y="70"/>
                </a:lnTo>
                <a:lnTo>
                  <a:pt x="36" y="68"/>
                </a:lnTo>
                <a:lnTo>
                  <a:pt x="36" y="68"/>
                </a:lnTo>
                <a:lnTo>
                  <a:pt x="36" y="67"/>
                </a:lnTo>
                <a:lnTo>
                  <a:pt x="36" y="67"/>
                </a:lnTo>
                <a:lnTo>
                  <a:pt x="36" y="66"/>
                </a:lnTo>
                <a:lnTo>
                  <a:pt x="36" y="66"/>
                </a:lnTo>
                <a:lnTo>
                  <a:pt x="35" y="66"/>
                </a:lnTo>
                <a:lnTo>
                  <a:pt x="34" y="65"/>
                </a:lnTo>
                <a:lnTo>
                  <a:pt x="34" y="65"/>
                </a:lnTo>
                <a:lnTo>
                  <a:pt x="34" y="63"/>
                </a:lnTo>
                <a:lnTo>
                  <a:pt x="34" y="62"/>
                </a:lnTo>
                <a:lnTo>
                  <a:pt x="34" y="62"/>
                </a:lnTo>
                <a:lnTo>
                  <a:pt x="33" y="61"/>
                </a:lnTo>
                <a:lnTo>
                  <a:pt x="31" y="61"/>
                </a:lnTo>
                <a:lnTo>
                  <a:pt x="31" y="59"/>
                </a:lnTo>
                <a:lnTo>
                  <a:pt x="31" y="61"/>
                </a:lnTo>
                <a:lnTo>
                  <a:pt x="30" y="61"/>
                </a:lnTo>
                <a:lnTo>
                  <a:pt x="29" y="61"/>
                </a:lnTo>
                <a:lnTo>
                  <a:pt x="29" y="61"/>
                </a:lnTo>
                <a:lnTo>
                  <a:pt x="27" y="61"/>
                </a:lnTo>
                <a:lnTo>
                  <a:pt x="26" y="61"/>
                </a:lnTo>
                <a:lnTo>
                  <a:pt x="26" y="61"/>
                </a:lnTo>
                <a:lnTo>
                  <a:pt x="25" y="61"/>
                </a:lnTo>
                <a:lnTo>
                  <a:pt x="24" y="61"/>
                </a:lnTo>
                <a:lnTo>
                  <a:pt x="24" y="61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1" y="63"/>
                </a:lnTo>
                <a:lnTo>
                  <a:pt x="20" y="63"/>
                </a:lnTo>
                <a:lnTo>
                  <a:pt x="20" y="63"/>
                </a:lnTo>
                <a:lnTo>
                  <a:pt x="19" y="63"/>
                </a:lnTo>
                <a:lnTo>
                  <a:pt x="17" y="63"/>
                </a:lnTo>
                <a:lnTo>
                  <a:pt x="17" y="63"/>
                </a:lnTo>
                <a:lnTo>
                  <a:pt x="16" y="63"/>
                </a:lnTo>
                <a:lnTo>
                  <a:pt x="15" y="63"/>
                </a:lnTo>
                <a:lnTo>
                  <a:pt x="15" y="63"/>
                </a:lnTo>
                <a:lnTo>
                  <a:pt x="14" y="63"/>
                </a:lnTo>
                <a:lnTo>
                  <a:pt x="12" y="63"/>
                </a:lnTo>
                <a:lnTo>
                  <a:pt x="12" y="63"/>
                </a:lnTo>
                <a:lnTo>
                  <a:pt x="11" y="63"/>
                </a:lnTo>
                <a:lnTo>
                  <a:pt x="10" y="63"/>
                </a:lnTo>
                <a:lnTo>
                  <a:pt x="10" y="63"/>
                </a:lnTo>
                <a:lnTo>
                  <a:pt x="10" y="62"/>
                </a:lnTo>
                <a:lnTo>
                  <a:pt x="10" y="62"/>
                </a:lnTo>
                <a:lnTo>
                  <a:pt x="10" y="61"/>
                </a:lnTo>
                <a:lnTo>
                  <a:pt x="9" y="61"/>
                </a:lnTo>
                <a:lnTo>
                  <a:pt x="9" y="61"/>
                </a:lnTo>
                <a:lnTo>
                  <a:pt x="7" y="59"/>
                </a:lnTo>
                <a:lnTo>
                  <a:pt x="7" y="59"/>
                </a:lnTo>
                <a:lnTo>
                  <a:pt x="7" y="58"/>
                </a:lnTo>
                <a:lnTo>
                  <a:pt x="7" y="58"/>
                </a:lnTo>
                <a:lnTo>
                  <a:pt x="6" y="57"/>
                </a:lnTo>
                <a:lnTo>
                  <a:pt x="6" y="57"/>
                </a:lnTo>
                <a:lnTo>
                  <a:pt x="6" y="56"/>
                </a:lnTo>
                <a:lnTo>
                  <a:pt x="5" y="56"/>
                </a:lnTo>
                <a:lnTo>
                  <a:pt x="4" y="56"/>
                </a:lnTo>
                <a:lnTo>
                  <a:pt x="4" y="57"/>
                </a:lnTo>
                <a:lnTo>
                  <a:pt x="2" y="57"/>
                </a:lnTo>
                <a:lnTo>
                  <a:pt x="1" y="56"/>
                </a:lnTo>
                <a:lnTo>
                  <a:pt x="1" y="54"/>
                </a:lnTo>
                <a:lnTo>
                  <a:pt x="1" y="54"/>
                </a:lnTo>
                <a:lnTo>
                  <a:pt x="1" y="53"/>
                </a:lnTo>
                <a:lnTo>
                  <a:pt x="0" y="53"/>
                </a:lnTo>
                <a:lnTo>
                  <a:pt x="0" y="53"/>
                </a:lnTo>
                <a:lnTo>
                  <a:pt x="0" y="52"/>
                </a:lnTo>
                <a:lnTo>
                  <a:pt x="1" y="52"/>
                </a:lnTo>
                <a:lnTo>
                  <a:pt x="1" y="51"/>
                </a:lnTo>
                <a:lnTo>
                  <a:pt x="1" y="51"/>
                </a:lnTo>
                <a:lnTo>
                  <a:pt x="1" y="49"/>
                </a:lnTo>
                <a:lnTo>
                  <a:pt x="2" y="48"/>
                </a:lnTo>
                <a:lnTo>
                  <a:pt x="2" y="48"/>
                </a:lnTo>
                <a:lnTo>
                  <a:pt x="4" y="48"/>
                </a:lnTo>
                <a:lnTo>
                  <a:pt x="4" y="48"/>
                </a:lnTo>
                <a:lnTo>
                  <a:pt x="5" y="47"/>
                </a:lnTo>
                <a:lnTo>
                  <a:pt x="5" y="46"/>
                </a:lnTo>
                <a:lnTo>
                  <a:pt x="6" y="46"/>
                </a:lnTo>
                <a:lnTo>
                  <a:pt x="6" y="46"/>
                </a:lnTo>
                <a:lnTo>
                  <a:pt x="6" y="46"/>
                </a:lnTo>
                <a:lnTo>
                  <a:pt x="6" y="43"/>
                </a:lnTo>
                <a:lnTo>
                  <a:pt x="6" y="43"/>
                </a:lnTo>
                <a:lnTo>
                  <a:pt x="7" y="43"/>
                </a:lnTo>
                <a:lnTo>
                  <a:pt x="7" y="43"/>
                </a:lnTo>
                <a:lnTo>
                  <a:pt x="9" y="43"/>
                </a:lnTo>
                <a:lnTo>
                  <a:pt x="10" y="43"/>
                </a:lnTo>
                <a:lnTo>
                  <a:pt x="10" y="43"/>
                </a:lnTo>
                <a:lnTo>
                  <a:pt x="11" y="43"/>
                </a:lnTo>
                <a:lnTo>
                  <a:pt x="12" y="43"/>
                </a:lnTo>
                <a:lnTo>
                  <a:pt x="12" y="42"/>
                </a:lnTo>
                <a:lnTo>
                  <a:pt x="12" y="41"/>
                </a:lnTo>
                <a:lnTo>
                  <a:pt x="14" y="41"/>
                </a:lnTo>
                <a:lnTo>
                  <a:pt x="14" y="41"/>
                </a:lnTo>
                <a:lnTo>
                  <a:pt x="15" y="41"/>
                </a:lnTo>
                <a:lnTo>
                  <a:pt x="15" y="39"/>
                </a:lnTo>
                <a:lnTo>
                  <a:pt x="15" y="38"/>
                </a:lnTo>
                <a:lnTo>
                  <a:pt x="16" y="38"/>
                </a:lnTo>
                <a:lnTo>
                  <a:pt x="16" y="38"/>
                </a:lnTo>
                <a:lnTo>
                  <a:pt x="17" y="38"/>
                </a:lnTo>
                <a:lnTo>
                  <a:pt x="17" y="37"/>
                </a:lnTo>
                <a:lnTo>
                  <a:pt x="17" y="36"/>
                </a:lnTo>
                <a:lnTo>
                  <a:pt x="17" y="36"/>
                </a:lnTo>
                <a:lnTo>
                  <a:pt x="19" y="34"/>
                </a:lnTo>
                <a:lnTo>
                  <a:pt x="19" y="33"/>
                </a:lnTo>
                <a:lnTo>
                  <a:pt x="19" y="33"/>
                </a:lnTo>
                <a:lnTo>
                  <a:pt x="19" y="32"/>
                </a:lnTo>
                <a:lnTo>
                  <a:pt x="17" y="33"/>
                </a:lnTo>
                <a:lnTo>
                  <a:pt x="17" y="33"/>
                </a:lnTo>
                <a:lnTo>
                  <a:pt x="16" y="32"/>
                </a:lnTo>
                <a:lnTo>
                  <a:pt x="16" y="31"/>
                </a:lnTo>
                <a:lnTo>
                  <a:pt x="16" y="29"/>
                </a:lnTo>
                <a:lnTo>
                  <a:pt x="15" y="29"/>
                </a:lnTo>
                <a:lnTo>
                  <a:pt x="15" y="29"/>
                </a:lnTo>
                <a:lnTo>
                  <a:pt x="15" y="29"/>
                </a:lnTo>
                <a:lnTo>
                  <a:pt x="14" y="28"/>
                </a:lnTo>
                <a:lnTo>
                  <a:pt x="14" y="27"/>
                </a:lnTo>
                <a:lnTo>
                  <a:pt x="14" y="27"/>
                </a:lnTo>
                <a:lnTo>
                  <a:pt x="14" y="27"/>
                </a:lnTo>
                <a:lnTo>
                  <a:pt x="14" y="25"/>
                </a:lnTo>
                <a:lnTo>
                  <a:pt x="15" y="24"/>
                </a:lnTo>
                <a:lnTo>
                  <a:pt x="15" y="24"/>
                </a:lnTo>
                <a:lnTo>
                  <a:pt x="15" y="24"/>
                </a:lnTo>
                <a:lnTo>
                  <a:pt x="16" y="24"/>
                </a:lnTo>
                <a:lnTo>
                  <a:pt x="16" y="25"/>
                </a:lnTo>
                <a:lnTo>
                  <a:pt x="17" y="27"/>
                </a:lnTo>
                <a:lnTo>
                  <a:pt x="17" y="27"/>
                </a:lnTo>
                <a:lnTo>
                  <a:pt x="17" y="27"/>
                </a:lnTo>
                <a:lnTo>
                  <a:pt x="19" y="27"/>
                </a:lnTo>
                <a:lnTo>
                  <a:pt x="20" y="27"/>
                </a:lnTo>
                <a:lnTo>
                  <a:pt x="20" y="28"/>
                </a:lnTo>
                <a:lnTo>
                  <a:pt x="20" y="29"/>
                </a:lnTo>
                <a:lnTo>
                  <a:pt x="20" y="29"/>
                </a:lnTo>
                <a:lnTo>
                  <a:pt x="20" y="29"/>
                </a:lnTo>
                <a:lnTo>
                  <a:pt x="21" y="27"/>
                </a:lnTo>
                <a:lnTo>
                  <a:pt x="21" y="27"/>
                </a:lnTo>
                <a:lnTo>
                  <a:pt x="22" y="27"/>
                </a:lnTo>
                <a:lnTo>
                  <a:pt x="22" y="27"/>
                </a:lnTo>
                <a:lnTo>
                  <a:pt x="24" y="27"/>
                </a:lnTo>
                <a:lnTo>
                  <a:pt x="25" y="27"/>
                </a:lnTo>
                <a:lnTo>
                  <a:pt x="25" y="27"/>
                </a:lnTo>
                <a:lnTo>
                  <a:pt x="25" y="28"/>
                </a:lnTo>
                <a:lnTo>
                  <a:pt x="25" y="29"/>
                </a:lnTo>
                <a:lnTo>
                  <a:pt x="26" y="29"/>
                </a:lnTo>
                <a:lnTo>
                  <a:pt x="25" y="31"/>
                </a:lnTo>
                <a:lnTo>
                  <a:pt x="26" y="32"/>
                </a:lnTo>
                <a:lnTo>
                  <a:pt x="26" y="32"/>
                </a:lnTo>
                <a:lnTo>
                  <a:pt x="27" y="32"/>
                </a:lnTo>
                <a:lnTo>
                  <a:pt x="29" y="32"/>
                </a:lnTo>
                <a:lnTo>
                  <a:pt x="29" y="32"/>
                </a:lnTo>
                <a:lnTo>
                  <a:pt x="29" y="32"/>
                </a:lnTo>
                <a:lnTo>
                  <a:pt x="31" y="32"/>
                </a:lnTo>
                <a:lnTo>
                  <a:pt x="31" y="32"/>
                </a:lnTo>
                <a:lnTo>
                  <a:pt x="31" y="31"/>
                </a:lnTo>
                <a:lnTo>
                  <a:pt x="30" y="29"/>
                </a:lnTo>
                <a:lnTo>
                  <a:pt x="30" y="29"/>
                </a:lnTo>
                <a:lnTo>
                  <a:pt x="31" y="29"/>
                </a:lnTo>
                <a:lnTo>
                  <a:pt x="31" y="29"/>
                </a:lnTo>
                <a:lnTo>
                  <a:pt x="33" y="29"/>
                </a:lnTo>
                <a:lnTo>
                  <a:pt x="33" y="28"/>
                </a:lnTo>
                <a:lnTo>
                  <a:pt x="33" y="27"/>
                </a:lnTo>
                <a:lnTo>
                  <a:pt x="34" y="27"/>
                </a:lnTo>
                <a:lnTo>
                  <a:pt x="34" y="27"/>
                </a:lnTo>
                <a:lnTo>
                  <a:pt x="34" y="27"/>
                </a:lnTo>
                <a:lnTo>
                  <a:pt x="34" y="25"/>
                </a:lnTo>
                <a:lnTo>
                  <a:pt x="34" y="24"/>
                </a:lnTo>
                <a:lnTo>
                  <a:pt x="34" y="24"/>
                </a:lnTo>
                <a:lnTo>
                  <a:pt x="34" y="23"/>
                </a:lnTo>
                <a:lnTo>
                  <a:pt x="33" y="22"/>
                </a:lnTo>
                <a:lnTo>
                  <a:pt x="33" y="22"/>
                </a:lnTo>
                <a:lnTo>
                  <a:pt x="33" y="22"/>
                </a:lnTo>
                <a:lnTo>
                  <a:pt x="33" y="20"/>
                </a:lnTo>
                <a:lnTo>
                  <a:pt x="31" y="19"/>
                </a:lnTo>
                <a:lnTo>
                  <a:pt x="31" y="19"/>
                </a:lnTo>
                <a:lnTo>
                  <a:pt x="31" y="19"/>
                </a:lnTo>
                <a:lnTo>
                  <a:pt x="31" y="19"/>
                </a:lnTo>
                <a:lnTo>
                  <a:pt x="31" y="18"/>
                </a:lnTo>
                <a:lnTo>
                  <a:pt x="31" y="17"/>
                </a:lnTo>
                <a:lnTo>
                  <a:pt x="30" y="17"/>
                </a:lnTo>
                <a:lnTo>
                  <a:pt x="29" y="17"/>
                </a:lnTo>
                <a:lnTo>
                  <a:pt x="29" y="17"/>
                </a:lnTo>
                <a:lnTo>
                  <a:pt x="29" y="15"/>
                </a:lnTo>
                <a:lnTo>
                  <a:pt x="29" y="14"/>
                </a:lnTo>
                <a:lnTo>
                  <a:pt x="29" y="14"/>
                </a:lnTo>
                <a:lnTo>
                  <a:pt x="30" y="14"/>
                </a:lnTo>
                <a:lnTo>
                  <a:pt x="31" y="14"/>
                </a:lnTo>
                <a:lnTo>
                  <a:pt x="31" y="14"/>
                </a:lnTo>
                <a:lnTo>
                  <a:pt x="31" y="13"/>
                </a:lnTo>
                <a:lnTo>
                  <a:pt x="31" y="12"/>
                </a:lnTo>
                <a:lnTo>
                  <a:pt x="30" y="10"/>
                </a:lnTo>
                <a:lnTo>
                  <a:pt x="31" y="10"/>
                </a:lnTo>
                <a:lnTo>
                  <a:pt x="31" y="10"/>
                </a:lnTo>
                <a:lnTo>
                  <a:pt x="33" y="10"/>
                </a:lnTo>
                <a:lnTo>
                  <a:pt x="33" y="10"/>
                </a:lnTo>
                <a:lnTo>
                  <a:pt x="33" y="9"/>
                </a:lnTo>
                <a:lnTo>
                  <a:pt x="33" y="8"/>
                </a:lnTo>
                <a:lnTo>
                  <a:pt x="33" y="8"/>
                </a:lnTo>
                <a:lnTo>
                  <a:pt x="34" y="8"/>
                </a:lnTo>
                <a:lnTo>
                  <a:pt x="34" y="8"/>
                </a:lnTo>
                <a:lnTo>
                  <a:pt x="34" y="9"/>
                </a:lnTo>
                <a:lnTo>
                  <a:pt x="34" y="10"/>
                </a:lnTo>
                <a:lnTo>
                  <a:pt x="35" y="10"/>
                </a:lnTo>
                <a:lnTo>
                  <a:pt x="36" y="10"/>
                </a:lnTo>
                <a:lnTo>
                  <a:pt x="36" y="10"/>
                </a:lnTo>
                <a:lnTo>
                  <a:pt x="36" y="10"/>
                </a:lnTo>
                <a:lnTo>
                  <a:pt x="36" y="9"/>
                </a:lnTo>
                <a:lnTo>
                  <a:pt x="38" y="8"/>
                </a:lnTo>
                <a:lnTo>
                  <a:pt x="38" y="8"/>
                </a:lnTo>
                <a:lnTo>
                  <a:pt x="39" y="8"/>
                </a:lnTo>
                <a:lnTo>
                  <a:pt x="39" y="8"/>
                </a:lnTo>
                <a:lnTo>
                  <a:pt x="39" y="5"/>
                </a:lnTo>
                <a:lnTo>
                  <a:pt x="39" y="5"/>
                </a:lnTo>
                <a:lnTo>
                  <a:pt x="39" y="5"/>
                </a:lnTo>
                <a:lnTo>
                  <a:pt x="40" y="4"/>
                </a:lnTo>
                <a:lnTo>
                  <a:pt x="41" y="3"/>
                </a:lnTo>
                <a:lnTo>
                  <a:pt x="41" y="3"/>
                </a:lnTo>
                <a:lnTo>
                  <a:pt x="41" y="3"/>
                </a:lnTo>
                <a:lnTo>
                  <a:pt x="43" y="3"/>
                </a:lnTo>
                <a:lnTo>
                  <a:pt x="44" y="3"/>
                </a:lnTo>
                <a:lnTo>
                  <a:pt x="44" y="2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6" y="0"/>
                </a:lnTo>
                <a:lnTo>
                  <a:pt x="48" y="0"/>
                </a:lnTo>
                <a:lnTo>
                  <a:pt x="48" y="0"/>
                </a:lnTo>
                <a:lnTo>
                  <a:pt x="49" y="0"/>
                </a:lnTo>
                <a:lnTo>
                  <a:pt x="50" y="0"/>
                </a:lnTo>
                <a:lnTo>
                  <a:pt x="50" y="0"/>
                </a:lnTo>
                <a:lnTo>
                  <a:pt x="51" y="0"/>
                </a:lnTo>
                <a:lnTo>
                  <a:pt x="53" y="0"/>
                </a:lnTo>
                <a:lnTo>
                  <a:pt x="53" y="0"/>
                </a:lnTo>
                <a:lnTo>
                  <a:pt x="54" y="0"/>
                </a:lnTo>
                <a:lnTo>
                  <a:pt x="55" y="0"/>
                </a:lnTo>
                <a:lnTo>
                  <a:pt x="55" y="0"/>
                </a:lnTo>
                <a:lnTo>
                  <a:pt x="55" y="0"/>
                </a:lnTo>
                <a:lnTo>
                  <a:pt x="56" y="2"/>
                </a:lnTo>
                <a:lnTo>
                  <a:pt x="56" y="3"/>
                </a:lnTo>
                <a:lnTo>
                  <a:pt x="58" y="3"/>
                </a:lnTo>
                <a:lnTo>
                  <a:pt x="58" y="4"/>
                </a:lnTo>
                <a:lnTo>
                  <a:pt x="58" y="4"/>
                </a:lnTo>
                <a:lnTo>
                  <a:pt x="59" y="5"/>
                </a:lnTo>
                <a:lnTo>
                  <a:pt x="59" y="5"/>
                </a:lnTo>
                <a:lnTo>
                  <a:pt x="60" y="7"/>
                </a:lnTo>
                <a:lnTo>
                  <a:pt x="60" y="8"/>
                </a:lnTo>
                <a:lnTo>
                  <a:pt x="60" y="8"/>
                </a:lnTo>
                <a:lnTo>
                  <a:pt x="61" y="8"/>
                </a:lnTo>
                <a:lnTo>
                  <a:pt x="63" y="8"/>
                </a:lnTo>
                <a:lnTo>
                  <a:pt x="64" y="7"/>
                </a:lnTo>
                <a:lnTo>
                  <a:pt x="64" y="5"/>
                </a:lnTo>
                <a:lnTo>
                  <a:pt x="64" y="5"/>
                </a:lnTo>
                <a:lnTo>
                  <a:pt x="64" y="5"/>
                </a:lnTo>
                <a:lnTo>
                  <a:pt x="65" y="5"/>
                </a:lnTo>
                <a:lnTo>
                  <a:pt x="65" y="4"/>
                </a:lnTo>
                <a:lnTo>
                  <a:pt x="67" y="5"/>
                </a:lnTo>
                <a:lnTo>
                  <a:pt x="67" y="4"/>
                </a:lnTo>
                <a:lnTo>
                  <a:pt x="68" y="3"/>
                </a:lnTo>
                <a:lnTo>
                  <a:pt x="69" y="3"/>
                </a:lnTo>
                <a:lnTo>
                  <a:pt x="69" y="3"/>
                </a:lnTo>
                <a:lnTo>
                  <a:pt x="69" y="2"/>
                </a:lnTo>
                <a:lnTo>
                  <a:pt x="69" y="3"/>
                </a:lnTo>
                <a:lnTo>
                  <a:pt x="70" y="3"/>
                </a:lnTo>
                <a:lnTo>
                  <a:pt x="72" y="4"/>
                </a:lnTo>
                <a:lnTo>
                  <a:pt x="72" y="4"/>
                </a:lnTo>
                <a:lnTo>
                  <a:pt x="72" y="5"/>
                </a:lnTo>
                <a:lnTo>
                  <a:pt x="73" y="4"/>
                </a:lnTo>
                <a:lnTo>
                  <a:pt x="74" y="4"/>
                </a:lnTo>
                <a:lnTo>
                  <a:pt x="74" y="3"/>
                </a:lnTo>
                <a:lnTo>
                  <a:pt x="74" y="3"/>
                </a:lnTo>
                <a:lnTo>
                  <a:pt x="75" y="2"/>
                </a:lnTo>
                <a:lnTo>
                  <a:pt x="77" y="2"/>
                </a:lnTo>
                <a:lnTo>
                  <a:pt x="77" y="3"/>
                </a:lnTo>
                <a:lnTo>
                  <a:pt x="77" y="3"/>
                </a:lnTo>
                <a:lnTo>
                  <a:pt x="77" y="4"/>
                </a:lnTo>
                <a:lnTo>
                  <a:pt x="78" y="4"/>
                </a:lnTo>
                <a:lnTo>
                  <a:pt x="79" y="4"/>
                </a:lnTo>
                <a:lnTo>
                  <a:pt x="79" y="4"/>
                </a:lnTo>
                <a:lnTo>
                  <a:pt x="80" y="4"/>
                </a:lnTo>
                <a:lnTo>
                  <a:pt x="82" y="4"/>
                </a:lnTo>
                <a:lnTo>
                  <a:pt x="83" y="4"/>
                </a:lnTo>
                <a:lnTo>
                  <a:pt x="83" y="5"/>
                </a:lnTo>
                <a:lnTo>
                  <a:pt x="83" y="5"/>
                </a:lnTo>
                <a:lnTo>
                  <a:pt x="83" y="7"/>
                </a:lnTo>
                <a:lnTo>
                  <a:pt x="83" y="7"/>
                </a:lnTo>
                <a:lnTo>
                  <a:pt x="84" y="7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6" name="Freeform 524" hidden="1">
            <a:extLst>
              <a:ext uri="{FF2B5EF4-FFF2-40B4-BE49-F238E27FC236}">
                <a16:creationId xmlns:a16="http://schemas.microsoft.com/office/drawing/2014/main" id="{EF6736B1-967D-40D2-ACF3-BE8DFE98D346}"/>
              </a:ext>
            </a:extLst>
          </p:cNvPr>
          <p:cNvSpPr>
            <a:spLocks/>
          </p:cNvSpPr>
          <p:nvPr/>
        </p:nvSpPr>
        <p:spPr bwMode="auto">
          <a:xfrm>
            <a:off x="14255186" y="4886531"/>
            <a:ext cx="1021454" cy="599549"/>
          </a:xfrm>
          <a:custGeom>
            <a:avLst/>
            <a:gdLst>
              <a:gd name="T0" fmla="*/ 77 w 92"/>
              <a:gd name="T1" fmla="*/ 16 h 54"/>
              <a:gd name="T2" fmla="*/ 82 w 92"/>
              <a:gd name="T3" fmla="*/ 19 h 54"/>
              <a:gd name="T4" fmla="*/ 87 w 92"/>
              <a:gd name="T5" fmla="*/ 22 h 54"/>
              <a:gd name="T6" fmla="*/ 92 w 92"/>
              <a:gd name="T7" fmla="*/ 25 h 54"/>
              <a:gd name="T8" fmla="*/ 89 w 92"/>
              <a:gd name="T9" fmla="*/ 30 h 54"/>
              <a:gd name="T10" fmla="*/ 92 w 92"/>
              <a:gd name="T11" fmla="*/ 36 h 54"/>
              <a:gd name="T12" fmla="*/ 88 w 92"/>
              <a:gd name="T13" fmla="*/ 40 h 54"/>
              <a:gd name="T14" fmla="*/ 83 w 92"/>
              <a:gd name="T15" fmla="*/ 38 h 54"/>
              <a:gd name="T16" fmla="*/ 79 w 92"/>
              <a:gd name="T17" fmla="*/ 34 h 54"/>
              <a:gd name="T18" fmla="*/ 75 w 92"/>
              <a:gd name="T19" fmla="*/ 30 h 54"/>
              <a:gd name="T20" fmla="*/ 73 w 92"/>
              <a:gd name="T21" fmla="*/ 27 h 54"/>
              <a:gd name="T22" fmla="*/ 73 w 92"/>
              <a:gd name="T23" fmla="*/ 25 h 54"/>
              <a:gd name="T24" fmla="*/ 74 w 92"/>
              <a:gd name="T25" fmla="*/ 20 h 54"/>
              <a:gd name="T26" fmla="*/ 70 w 92"/>
              <a:gd name="T27" fmla="*/ 22 h 54"/>
              <a:gd name="T28" fmla="*/ 67 w 92"/>
              <a:gd name="T29" fmla="*/ 22 h 54"/>
              <a:gd name="T30" fmla="*/ 68 w 92"/>
              <a:gd name="T31" fmla="*/ 26 h 54"/>
              <a:gd name="T32" fmla="*/ 69 w 92"/>
              <a:gd name="T33" fmla="*/ 25 h 54"/>
              <a:gd name="T34" fmla="*/ 67 w 92"/>
              <a:gd name="T35" fmla="*/ 30 h 54"/>
              <a:gd name="T36" fmla="*/ 67 w 92"/>
              <a:gd name="T37" fmla="*/ 35 h 54"/>
              <a:gd name="T38" fmla="*/ 65 w 92"/>
              <a:gd name="T39" fmla="*/ 41 h 54"/>
              <a:gd name="T40" fmla="*/ 65 w 92"/>
              <a:gd name="T41" fmla="*/ 46 h 54"/>
              <a:gd name="T42" fmla="*/ 68 w 92"/>
              <a:gd name="T43" fmla="*/ 51 h 54"/>
              <a:gd name="T44" fmla="*/ 63 w 92"/>
              <a:gd name="T45" fmla="*/ 54 h 54"/>
              <a:gd name="T46" fmla="*/ 59 w 92"/>
              <a:gd name="T47" fmla="*/ 51 h 54"/>
              <a:gd name="T48" fmla="*/ 54 w 92"/>
              <a:gd name="T49" fmla="*/ 49 h 54"/>
              <a:gd name="T50" fmla="*/ 54 w 92"/>
              <a:gd name="T51" fmla="*/ 41 h 54"/>
              <a:gd name="T52" fmla="*/ 50 w 92"/>
              <a:gd name="T53" fmla="*/ 43 h 54"/>
              <a:gd name="T54" fmla="*/ 45 w 92"/>
              <a:gd name="T55" fmla="*/ 41 h 54"/>
              <a:gd name="T56" fmla="*/ 43 w 92"/>
              <a:gd name="T57" fmla="*/ 41 h 54"/>
              <a:gd name="T58" fmla="*/ 35 w 92"/>
              <a:gd name="T59" fmla="*/ 43 h 54"/>
              <a:gd name="T60" fmla="*/ 32 w 92"/>
              <a:gd name="T61" fmla="*/ 40 h 54"/>
              <a:gd name="T62" fmla="*/ 25 w 92"/>
              <a:gd name="T63" fmla="*/ 40 h 54"/>
              <a:gd name="T64" fmla="*/ 21 w 92"/>
              <a:gd name="T65" fmla="*/ 36 h 54"/>
              <a:gd name="T66" fmla="*/ 17 w 92"/>
              <a:gd name="T67" fmla="*/ 34 h 54"/>
              <a:gd name="T68" fmla="*/ 14 w 92"/>
              <a:gd name="T69" fmla="*/ 29 h 54"/>
              <a:gd name="T70" fmla="*/ 9 w 92"/>
              <a:gd name="T71" fmla="*/ 29 h 54"/>
              <a:gd name="T72" fmla="*/ 4 w 92"/>
              <a:gd name="T73" fmla="*/ 27 h 54"/>
              <a:gd name="T74" fmla="*/ 4 w 92"/>
              <a:gd name="T75" fmla="*/ 25 h 54"/>
              <a:gd name="T76" fmla="*/ 7 w 92"/>
              <a:gd name="T77" fmla="*/ 21 h 54"/>
              <a:gd name="T78" fmla="*/ 9 w 92"/>
              <a:gd name="T79" fmla="*/ 17 h 54"/>
              <a:gd name="T80" fmla="*/ 11 w 92"/>
              <a:gd name="T81" fmla="*/ 14 h 54"/>
              <a:gd name="T82" fmla="*/ 14 w 92"/>
              <a:gd name="T83" fmla="*/ 6 h 54"/>
              <a:gd name="T84" fmla="*/ 17 w 92"/>
              <a:gd name="T85" fmla="*/ 7 h 54"/>
              <a:gd name="T86" fmla="*/ 19 w 92"/>
              <a:gd name="T87" fmla="*/ 10 h 54"/>
              <a:gd name="T88" fmla="*/ 22 w 92"/>
              <a:gd name="T89" fmla="*/ 10 h 54"/>
              <a:gd name="T90" fmla="*/ 26 w 92"/>
              <a:gd name="T91" fmla="*/ 7 h 54"/>
              <a:gd name="T92" fmla="*/ 25 w 92"/>
              <a:gd name="T93" fmla="*/ 3 h 54"/>
              <a:gd name="T94" fmla="*/ 27 w 92"/>
              <a:gd name="T95" fmla="*/ 0 h 54"/>
              <a:gd name="T96" fmla="*/ 32 w 92"/>
              <a:gd name="T97" fmla="*/ 2 h 54"/>
              <a:gd name="T98" fmla="*/ 38 w 92"/>
              <a:gd name="T99" fmla="*/ 2 h 54"/>
              <a:gd name="T100" fmla="*/ 44 w 92"/>
              <a:gd name="T101" fmla="*/ 5 h 54"/>
              <a:gd name="T102" fmla="*/ 48 w 92"/>
              <a:gd name="T103" fmla="*/ 10 h 54"/>
              <a:gd name="T104" fmla="*/ 53 w 92"/>
              <a:gd name="T105" fmla="*/ 7 h 54"/>
              <a:gd name="T106" fmla="*/ 60 w 92"/>
              <a:gd name="T107" fmla="*/ 7 h 54"/>
              <a:gd name="T108" fmla="*/ 65 w 92"/>
              <a:gd name="T109" fmla="*/ 10 h 54"/>
              <a:gd name="T110" fmla="*/ 70 w 92"/>
              <a:gd name="T111" fmla="*/ 1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2" h="54">
                <a:moveTo>
                  <a:pt x="73" y="12"/>
                </a:moveTo>
                <a:lnTo>
                  <a:pt x="73" y="12"/>
                </a:lnTo>
                <a:lnTo>
                  <a:pt x="74" y="12"/>
                </a:lnTo>
                <a:lnTo>
                  <a:pt x="74" y="14"/>
                </a:lnTo>
                <a:lnTo>
                  <a:pt x="75" y="14"/>
                </a:lnTo>
                <a:lnTo>
                  <a:pt x="75" y="15"/>
                </a:lnTo>
                <a:lnTo>
                  <a:pt x="75" y="15"/>
                </a:lnTo>
                <a:lnTo>
                  <a:pt x="77" y="16"/>
                </a:lnTo>
                <a:lnTo>
                  <a:pt x="77" y="17"/>
                </a:lnTo>
                <a:lnTo>
                  <a:pt x="78" y="17"/>
                </a:lnTo>
                <a:lnTo>
                  <a:pt x="79" y="17"/>
                </a:lnTo>
                <a:lnTo>
                  <a:pt x="79" y="17"/>
                </a:lnTo>
                <a:lnTo>
                  <a:pt x="80" y="17"/>
                </a:lnTo>
                <a:lnTo>
                  <a:pt x="82" y="17"/>
                </a:lnTo>
                <a:lnTo>
                  <a:pt x="82" y="19"/>
                </a:lnTo>
                <a:lnTo>
                  <a:pt x="82" y="19"/>
                </a:lnTo>
                <a:lnTo>
                  <a:pt x="83" y="20"/>
                </a:lnTo>
                <a:lnTo>
                  <a:pt x="84" y="20"/>
                </a:lnTo>
                <a:lnTo>
                  <a:pt x="84" y="19"/>
                </a:lnTo>
                <a:lnTo>
                  <a:pt x="84" y="20"/>
                </a:lnTo>
                <a:lnTo>
                  <a:pt x="85" y="21"/>
                </a:lnTo>
                <a:lnTo>
                  <a:pt x="85" y="21"/>
                </a:lnTo>
                <a:lnTo>
                  <a:pt x="87" y="22"/>
                </a:lnTo>
                <a:lnTo>
                  <a:pt x="87" y="22"/>
                </a:lnTo>
                <a:lnTo>
                  <a:pt x="87" y="22"/>
                </a:lnTo>
                <a:lnTo>
                  <a:pt x="87" y="22"/>
                </a:lnTo>
                <a:lnTo>
                  <a:pt x="88" y="24"/>
                </a:lnTo>
                <a:lnTo>
                  <a:pt x="88" y="24"/>
                </a:lnTo>
                <a:lnTo>
                  <a:pt x="89" y="25"/>
                </a:lnTo>
                <a:lnTo>
                  <a:pt x="89" y="24"/>
                </a:lnTo>
                <a:lnTo>
                  <a:pt x="90" y="25"/>
                </a:lnTo>
                <a:lnTo>
                  <a:pt x="92" y="25"/>
                </a:lnTo>
                <a:lnTo>
                  <a:pt x="92" y="26"/>
                </a:lnTo>
                <a:lnTo>
                  <a:pt x="92" y="26"/>
                </a:lnTo>
                <a:lnTo>
                  <a:pt x="92" y="27"/>
                </a:lnTo>
                <a:lnTo>
                  <a:pt x="92" y="27"/>
                </a:lnTo>
                <a:lnTo>
                  <a:pt x="90" y="29"/>
                </a:lnTo>
                <a:lnTo>
                  <a:pt x="90" y="29"/>
                </a:lnTo>
                <a:lnTo>
                  <a:pt x="89" y="30"/>
                </a:lnTo>
                <a:lnTo>
                  <a:pt x="89" y="30"/>
                </a:lnTo>
                <a:lnTo>
                  <a:pt x="89" y="31"/>
                </a:lnTo>
                <a:lnTo>
                  <a:pt x="89" y="31"/>
                </a:lnTo>
                <a:lnTo>
                  <a:pt x="89" y="32"/>
                </a:lnTo>
                <a:lnTo>
                  <a:pt x="89" y="34"/>
                </a:lnTo>
                <a:lnTo>
                  <a:pt x="89" y="34"/>
                </a:lnTo>
                <a:lnTo>
                  <a:pt x="89" y="35"/>
                </a:lnTo>
                <a:lnTo>
                  <a:pt x="90" y="35"/>
                </a:lnTo>
                <a:lnTo>
                  <a:pt x="92" y="36"/>
                </a:lnTo>
                <a:lnTo>
                  <a:pt x="92" y="36"/>
                </a:lnTo>
                <a:lnTo>
                  <a:pt x="92" y="38"/>
                </a:lnTo>
                <a:lnTo>
                  <a:pt x="90" y="38"/>
                </a:lnTo>
                <a:lnTo>
                  <a:pt x="89" y="38"/>
                </a:lnTo>
                <a:lnTo>
                  <a:pt x="89" y="39"/>
                </a:lnTo>
                <a:lnTo>
                  <a:pt x="89" y="40"/>
                </a:lnTo>
                <a:lnTo>
                  <a:pt x="89" y="40"/>
                </a:lnTo>
                <a:lnTo>
                  <a:pt x="88" y="40"/>
                </a:lnTo>
                <a:lnTo>
                  <a:pt x="88" y="40"/>
                </a:lnTo>
                <a:lnTo>
                  <a:pt x="87" y="39"/>
                </a:lnTo>
                <a:lnTo>
                  <a:pt x="87" y="38"/>
                </a:lnTo>
                <a:lnTo>
                  <a:pt x="87" y="38"/>
                </a:lnTo>
                <a:lnTo>
                  <a:pt x="85" y="38"/>
                </a:lnTo>
                <a:lnTo>
                  <a:pt x="84" y="38"/>
                </a:lnTo>
                <a:lnTo>
                  <a:pt x="84" y="38"/>
                </a:lnTo>
                <a:lnTo>
                  <a:pt x="83" y="38"/>
                </a:lnTo>
                <a:lnTo>
                  <a:pt x="83" y="36"/>
                </a:lnTo>
                <a:lnTo>
                  <a:pt x="83" y="36"/>
                </a:lnTo>
                <a:lnTo>
                  <a:pt x="83" y="35"/>
                </a:lnTo>
                <a:lnTo>
                  <a:pt x="82" y="35"/>
                </a:lnTo>
                <a:lnTo>
                  <a:pt x="82" y="35"/>
                </a:lnTo>
                <a:lnTo>
                  <a:pt x="80" y="35"/>
                </a:lnTo>
                <a:lnTo>
                  <a:pt x="80" y="34"/>
                </a:lnTo>
                <a:lnTo>
                  <a:pt x="79" y="34"/>
                </a:lnTo>
                <a:lnTo>
                  <a:pt x="79" y="32"/>
                </a:lnTo>
                <a:lnTo>
                  <a:pt x="79" y="31"/>
                </a:lnTo>
                <a:lnTo>
                  <a:pt x="79" y="31"/>
                </a:lnTo>
                <a:lnTo>
                  <a:pt x="79" y="30"/>
                </a:lnTo>
                <a:lnTo>
                  <a:pt x="79" y="30"/>
                </a:lnTo>
                <a:lnTo>
                  <a:pt x="78" y="30"/>
                </a:lnTo>
                <a:lnTo>
                  <a:pt x="77" y="30"/>
                </a:lnTo>
                <a:lnTo>
                  <a:pt x="75" y="30"/>
                </a:lnTo>
                <a:lnTo>
                  <a:pt x="75" y="30"/>
                </a:lnTo>
                <a:lnTo>
                  <a:pt x="75" y="30"/>
                </a:lnTo>
                <a:lnTo>
                  <a:pt x="75" y="29"/>
                </a:lnTo>
                <a:lnTo>
                  <a:pt x="75" y="29"/>
                </a:lnTo>
                <a:lnTo>
                  <a:pt x="75" y="27"/>
                </a:lnTo>
                <a:lnTo>
                  <a:pt x="75" y="27"/>
                </a:lnTo>
                <a:lnTo>
                  <a:pt x="74" y="27"/>
                </a:lnTo>
                <a:lnTo>
                  <a:pt x="73" y="27"/>
                </a:lnTo>
                <a:lnTo>
                  <a:pt x="73" y="27"/>
                </a:lnTo>
                <a:lnTo>
                  <a:pt x="72" y="27"/>
                </a:lnTo>
                <a:lnTo>
                  <a:pt x="70" y="26"/>
                </a:lnTo>
                <a:lnTo>
                  <a:pt x="70" y="26"/>
                </a:lnTo>
                <a:lnTo>
                  <a:pt x="70" y="25"/>
                </a:lnTo>
                <a:lnTo>
                  <a:pt x="72" y="25"/>
                </a:lnTo>
                <a:lnTo>
                  <a:pt x="73" y="25"/>
                </a:lnTo>
                <a:lnTo>
                  <a:pt x="73" y="25"/>
                </a:lnTo>
                <a:lnTo>
                  <a:pt x="74" y="25"/>
                </a:lnTo>
                <a:lnTo>
                  <a:pt x="74" y="24"/>
                </a:lnTo>
                <a:lnTo>
                  <a:pt x="74" y="24"/>
                </a:lnTo>
                <a:lnTo>
                  <a:pt x="74" y="22"/>
                </a:lnTo>
                <a:lnTo>
                  <a:pt x="74" y="21"/>
                </a:lnTo>
                <a:lnTo>
                  <a:pt x="74" y="21"/>
                </a:lnTo>
                <a:lnTo>
                  <a:pt x="74" y="20"/>
                </a:lnTo>
                <a:lnTo>
                  <a:pt x="74" y="20"/>
                </a:lnTo>
                <a:lnTo>
                  <a:pt x="73" y="20"/>
                </a:lnTo>
                <a:lnTo>
                  <a:pt x="73" y="20"/>
                </a:lnTo>
                <a:lnTo>
                  <a:pt x="73" y="21"/>
                </a:lnTo>
                <a:lnTo>
                  <a:pt x="73" y="22"/>
                </a:lnTo>
                <a:lnTo>
                  <a:pt x="73" y="22"/>
                </a:lnTo>
                <a:lnTo>
                  <a:pt x="72" y="22"/>
                </a:lnTo>
                <a:lnTo>
                  <a:pt x="70" y="22"/>
                </a:lnTo>
                <a:lnTo>
                  <a:pt x="70" y="22"/>
                </a:lnTo>
                <a:lnTo>
                  <a:pt x="70" y="21"/>
                </a:lnTo>
                <a:lnTo>
                  <a:pt x="70" y="21"/>
                </a:lnTo>
                <a:lnTo>
                  <a:pt x="69" y="20"/>
                </a:lnTo>
                <a:lnTo>
                  <a:pt x="68" y="20"/>
                </a:lnTo>
                <a:lnTo>
                  <a:pt x="68" y="20"/>
                </a:lnTo>
                <a:lnTo>
                  <a:pt x="68" y="21"/>
                </a:lnTo>
                <a:lnTo>
                  <a:pt x="67" y="21"/>
                </a:lnTo>
                <a:lnTo>
                  <a:pt x="67" y="22"/>
                </a:lnTo>
                <a:lnTo>
                  <a:pt x="65" y="22"/>
                </a:lnTo>
                <a:lnTo>
                  <a:pt x="65" y="24"/>
                </a:lnTo>
                <a:lnTo>
                  <a:pt x="65" y="24"/>
                </a:lnTo>
                <a:lnTo>
                  <a:pt x="65" y="24"/>
                </a:lnTo>
                <a:lnTo>
                  <a:pt x="65" y="25"/>
                </a:lnTo>
                <a:lnTo>
                  <a:pt x="65" y="25"/>
                </a:lnTo>
                <a:lnTo>
                  <a:pt x="67" y="25"/>
                </a:lnTo>
                <a:lnTo>
                  <a:pt x="68" y="26"/>
                </a:lnTo>
                <a:lnTo>
                  <a:pt x="68" y="25"/>
                </a:lnTo>
                <a:lnTo>
                  <a:pt x="68" y="24"/>
                </a:lnTo>
                <a:lnTo>
                  <a:pt x="68" y="24"/>
                </a:lnTo>
                <a:lnTo>
                  <a:pt x="68" y="22"/>
                </a:lnTo>
                <a:lnTo>
                  <a:pt x="69" y="22"/>
                </a:lnTo>
                <a:lnTo>
                  <a:pt x="69" y="24"/>
                </a:lnTo>
                <a:lnTo>
                  <a:pt x="69" y="24"/>
                </a:lnTo>
                <a:lnTo>
                  <a:pt x="69" y="25"/>
                </a:lnTo>
                <a:lnTo>
                  <a:pt x="68" y="25"/>
                </a:lnTo>
                <a:lnTo>
                  <a:pt x="68" y="26"/>
                </a:lnTo>
                <a:lnTo>
                  <a:pt x="68" y="26"/>
                </a:lnTo>
                <a:lnTo>
                  <a:pt x="68" y="27"/>
                </a:lnTo>
                <a:lnTo>
                  <a:pt x="68" y="27"/>
                </a:lnTo>
                <a:lnTo>
                  <a:pt x="67" y="29"/>
                </a:lnTo>
                <a:lnTo>
                  <a:pt x="67" y="29"/>
                </a:lnTo>
                <a:lnTo>
                  <a:pt x="67" y="30"/>
                </a:lnTo>
                <a:lnTo>
                  <a:pt x="67" y="31"/>
                </a:lnTo>
                <a:lnTo>
                  <a:pt x="68" y="30"/>
                </a:lnTo>
                <a:lnTo>
                  <a:pt x="68" y="31"/>
                </a:lnTo>
                <a:lnTo>
                  <a:pt x="68" y="31"/>
                </a:lnTo>
                <a:lnTo>
                  <a:pt x="68" y="32"/>
                </a:lnTo>
                <a:lnTo>
                  <a:pt x="67" y="34"/>
                </a:lnTo>
                <a:lnTo>
                  <a:pt x="67" y="34"/>
                </a:lnTo>
                <a:lnTo>
                  <a:pt x="67" y="35"/>
                </a:lnTo>
                <a:lnTo>
                  <a:pt x="65" y="36"/>
                </a:lnTo>
                <a:lnTo>
                  <a:pt x="65" y="36"/>
                </a:lnTo>
                <a:lnTo>
                  <a:pt x="65" y="36"/>
                </a:lnTo>
                <a:lnTo>
                  <a:pt x="65" y="38"/>
                </a:lnTo>
                <a:lnTo>
                  <a:pt x="65" y="39"/>
                </a:lnTo>
                <a:lnTo>
                  <a:pt x="65" y="40"/>
                </a:lnTo>
                <a:lnTo>
                  <a:pt x="65" y="40"/>
                </a:lnTo>
                <a:lnTo>
                  <a:pt x="65" y="41"/>
                </a:lnTo>
                <a:lnTo>
                  <a:pt x="67" y="41"/>
                </a:lnTo>
                <a:lnTo>
                  <a:pt x="67" y="43"/>
                </a:lnTo>
                <a:lnTo>
                  <a:pt x="67" y="43"/>
                </a:lnTo>
                <a:lnTo>
                  <a:pt x="67" y="44"/>
                </a:lnTo>
                <a:lnTo>
                  <a:pt x="67" y="45"/>
                </a:lnTo>
                <a:lnTo>
                  <a:pt x="67" y="45"/>
                </a:lnTo>
                <a:lnTo>
                  <a:pt x="67" y="46"/>
                </a:lnTo>
                <a:lnTo>
                  <a:pt x="65" y="46"/>
                </a:lnTo>
                <a:lnTo>
                  <a:pt x="65" y="48"/>
                </a:lnTo>
                <a:lnTo>
                  <a:pt x="65" y="48"/>
                </a:lnTo>
                <a:lnTo>
                  <a:pt x="65" y="49"/>
                </a:lnTo>
                <a:lnTo>
                  <a:pt x="67" y="49"/>
                </a:lnTo>
                <a:lnTo>
                  <a:pt x="67" y="50"/>
                </a:lnTo>
                <a:lnTo>
                  <a:pt x="68" y="50"/>
                </a:lnTo>
                <a:lnTo>
                  <a:pt x="68" y="50"/>
                </a:lnTo>
                <a:lnTo>
                  <a:pt x="68" y="51"/>
                </a:lnTo>
                <a:lnTo>
                  <a:pt x="68" y="51"/>
                </a:lnTo>
                <a:lnTo>
                  <a:pt x="65" y="51"/>
                </a:lnTo>
                <a:lnTo>
                  <a:pt x="65" y="51"/>
                </a:lnTo>
                <a:lnTo>
                  <a:pt x="65" y="53"/>
                </a:lnTo>
                <a:lnTo>
                  <a:pt x="65" y="53"/>
                </a:lnTo>
                <a:lnTo>
                  <a:pt x="65" y="54"/>
                </a:lnTo>
                <a:lnTo>
                  <a:pt x="64" y="54"/>
                </a:lnTo>
                <a:lnTo>
                  <a:pt x="63" y="54"/>
                </a:lnTo>
                <a:lnTo>
                  <a:pt x="63" y="53"/>
                </a:lnTo>
                <a:lnTo>
                  <a:pt x="63" y="53"/>
                </a:lnTo>
                <a:lnTo>
                  <a:pt x="63" y="51"/>
                </a:lnTo>
                <a:lnTo>
                  <a:pt x="63" y="51"/>
                </a:lnTo>
                <a:lnTo>
                  <a:pt x="61" y="51"/>
                </a:lnTo>
                <a:lnTo>
                  <a:pt x="60" y="51"/>
                </a:lnTo>
                <a:lnTo>
                  <a:pt x="60" y="51"/>
                </a:lnTo>
                <a:lnTo>
                  <a:pt x="59" y="51"/>
                </a:lnTo>
                <a:lnTo>
                  <a:pt x="59" y="50"/>
                </a:lnTo>
                <a:lnTo>
                  <a:pt x="58" y="50"/>
                </a:lnTo>
                <a:lnTo>
                  <a:pt x="58" y="49"/>
                </a:lnTo>
                <a:lnTo>
                  <a:pt x="56" y="49"/>
                </a:lnTo>
                <a:lnTo>
                  <a:pt x="56" y="49"/>
                </a:lnTo>
                <a:lnTo>
                  <a:pt x="55" y="49"/>
                </a:lnTo>
                <a:lnTo>
                  <a:pt x="54" y="49"/>
                </a:lnTo>
                <a:lnTo>
                  <a:pt x="54" y="49"/>
                </a:lnTo>
                <a:lnTo>
                  <a:pt x="54" y="48"/>
                </a:lnTo>
                <a:lnTo>
                  <a:pt x="54" y="48"/>
                </a:lnTo>
                <a:lnTo>
                  <a:pt x="54" y="46"/>
                </a:lnTo>
                <a:lnTo>
                  <a:pt x="54" y="45"/>
                </a:lnTo>
                <a:lnTo>
                  <a:pt x="54" y="45"/>
                </a:lnTo>
                <a:lnTo>
                  <a:pt x="54" y="43"/>
                </a:lnTo>
                <a:lnTo>
                  <a:pt x="54" y="43"/>
                </a:lnTo>
                <a:lnTo>
                  <a:pt x="54" y="41"/>
                </a:lnTo>
                <a:lnTo>
                  <a:pt x="54" y="41"/>
                </a:lnTo>
                <a:lnTo>
                  <a:pt x="54" y="43"/>
                </a:lnTo>
                <a:lnTo>
                  <a:pt x="53" y="43"/>
                </a:lnTo>
                <a:lnTo>
                  <a:pt x="51" y="44"/>
                </a:lnTo>
                <a:lnTo>
                  <a:pt x="51" y="45"/>
                </a:lnTo>
                <a:lnTo>
                  <a:pt x="50" y="45"/>
                </a:lnTo>
                <a:lnTo>
                  <a:pt x="50" y="44"/>
                </a:lnTo>
                <a:lnTo>
                  <a:pt x="50" y="43"/>
                </a:lnTo>
                <a:lnTo>
                  <a:pt x="50" y="43"/>
                </a:lnTo>
                <a:lnTo>
                  <a:pt x="49" y="41"/>
                </a:lnTo>
                <a:lnTo>
                  <a:pt x="49" y="41"/>
                </a:lnTo>
                <a:lnTo>
                  <a:pt x="48" y="41"/>
                </a:lnTo>
                <a:lnTo>
                  <a:pt x="46" y="41"/>
                </a:lnTo>
                <a:lnTo>
                  <a:pt x="46" y="41"/>
                </a:lnTo>
                <a:lnTo>
                  <a:pt x="46" y="41"/>
                </a:lnTo>
                <a:lnTo>
                  <a:pt x="45" y="41"/>
                </a:lnTo>
                <a:lnTo>
                  <a:pt x="44" y="43"/>
                </a:lnTo>
                <a:lnTo>
                  <a:pt x="44" y="43"/>
                </a:lnTo>
                <a:lnTo>
                  <a:pt x="44" y="44"/>
                </a:lnTo>
                <a:lnTo>
                  <a:pt x="44" y="45"/>
                </a:lnTo>
                <a:lnTo>
                  <a:pt x="44" y="44"/>
                </a:lnTo>
                <a:lnTo>
                  <a:pt x="44" y="43"/>
                </a:lnTo>
                <a:lnTo>
                  <a:pt x="44" y="43"/>
                </a:lnTo>
                <a:lnTo>
                  <a:pt x="43" y="41"/>
                </a:lnTo>
                <a:lnTo>
                  <a:pt x="41" y="43"/>
                </a:lnTo>
                <a:lnTo>
                  <a:pt x="41" y="43"/>
                </a:lnTo>
                <a:lnTo>
                  <a:pt x="40" y="43"/>
                </a:lnTo>
                <a:lnTo>
                  <a:pt x="39" y="43"/>
                </a:lnTo>
                <a:lnTo>
                  <a:pt x="38" y="43"/>
                </a:lnTo>
                <a:lnTo>
                  <a:pt x="38" y="43"/>
                </a:lnTo>
                <a:lnTo>
                  <a:pt x="36" y="43"/>
                </a:lnTo>
                <a:lnTo>
                  <a:pt x="35" y="43"/>
                </a:lnTo>
                <a:lnTo>
                  <a:pt x="35" y="43"/>
                </a:lnTo>
                <a:lnTo>
                  <a:pt x="34" y="43"/>
                </a:lnTo>
                <a:lnTo>
                  <a:pt x="34" y="41"/>
                </a:lnTo>
                <a:lnTo>
                  <a:pt x="32" y="40"/>
                </a:lnTo>
                <a:lnTo>
                  <a:pt x="32" y="40"/>
                </a:lnTo>
                <a:lnTo>
                  <a:pt x="32" y="40"/>
                </a:lnTo>
                <a:lnTo>
                  <a:pt x="32" y="40"/>
                </a:lnTo>
                <a:lnTo>
                  <a:pt x="32" y="40"/>
                </a:lnTo>
                <a:lnTo>
                  <a:pt x="31" y="40"/>
                </a:lnTo>
                <a:lnTo>
                  <a:pt x="30" y="40"/>
                </a:lnTo>
                <a:lnTo>
                  <a:pt x="30" y="40"/>
                </a:lnTo>
                <a:lnTo>
                  <a:pt x="29" y="40"/>
                </a:lnTo>
                <a:lnTo>
                  <a:pt x="27" y="40"/>
                </a:lnTo>
                <a:lnTo>
                  <a:pt x="27" y="40"/>
                </a:lnTo>
                <a:lnTo>
                  <a:pt x="26" y="40"/>
                </a:lnTo>
                <a:lnTo>
                  <a:pt x="25" y="40"/>
                </a:lnTo>
                <a:lnTo>
                  <a:pt x="25" y="40"/>
                </a:lnTo>
                <a:lnTo>
                  <a:pt x="24" y="40"/>
                </a:lnTo>
                <a:lnTo>
                  <a:pt x="22" y="40"/>
                </a:lnTo>
                <a:lnTo>
                  <a:pt x="22" y="40"/>
                </a:lnTo>
                <a:lnTo>
                  <a:pt x="21" y="40"/>
                </a:lnTo>
                <a:lnTo>
                  <a:pt x="22" y="39"/>
                </a:lnTo>
                <a:lnTo>
                  <a:pt x="22" y="38"/>
                </a:lnTo>
                <a:lnTo>
                  <a:pt x="21" y="36"/>
                </a:lnTo>
                <a:lnTo>
                  <a:pt x="20" y="36"/>
                </a:lnTo>
                <a:lnTo>
                  <a:pt x="19" y="36"/>
                </a:lnTo>
                <a:lnTo>
                  <a:pt x="19" y="36"/>
                </a:lnTo>
                <a:lnTo>
                  <a:pt x="19" y="36"/>
                </a:lnTo>
                <a:lnTo>
                  <a:pt x="19" y="36"/>
                </a:lnTo>
                <a:lnTo>
                  <a:pt x="19" y="35"/>
                </a:lnTo>
                <a:lnTo>
                  <a:pt x="17" y="34"/>
                </a:lnTo>
                <a:lnTo>
                  <a:pt x="17" y="34"/>
                </a:lnTo>
                <a:lnTo>
                  <a:pt x="17" y="32"/>
                </a:lnTo>
                <a:lnTo>
                  <a:pt x="16" y="31"/>
                </a:lnTo>
                <a:lnTo>
                  <a:pt x="16" y="31"/>
                </a:lnTo>
                <a:lnTo>
                  <a:pt x="16" y="31"/>
                </a:lnTo>
                <a:lnTo>
                  <a:pt x="16" y="30"/>
                </a:lnTo>
                <a:lnTo>
                  <a:pt x="16" y="29"/>
                </a:lnTo>
                <a:lnTo>
                  <a:pt x="15" y="29"/>
                </a:lnTo>
                <a:lnTo>
                  <a:pt x="14" y="29"/>
                </a:lnTo>
                <a:lnTo>
                  <a:pt x="14" y="29"/>
                </a:lnTo>
                <a:lnTo>
                  <a:pt x="12" y="29"/>
                </a:lnTo>
                <a:lnTo>
                  <a:pt x="11" y="29"/>
                </a:lnTo>
                <a:lnTo>
                  <a:pt x="11" y="30"/>
                </a:lnTo>
                <a:lnTo>
                  <a:pt x="10" y="30"/>
                </a:lnTo>
                <a:lnTo>
                  <a:pt x="9" y="30"/>
                </a:lnTo>
                <a:lnTo>
                  <a:pt x="9" y="29"/>
                </a:lnTo>
                <a:lnTo>
                  <a:pt x="9" y="29"/>
                </a:lnTo>
                <a:lnTo>
                  <a:pt x="9" y="27"/>
                </a:lnTo>
                <a:lnTo>
                  <a:pt x="9" y="26"/>
                </a:lnTo>
                <a:lnTo>
                  <a:pt x="7" y="27"/>
                </a:lnTo>
                <a:lnTo>
                  <a:pt x="6" y="27"/>
                </a:lnTo>
                <a:lnTo>
                  <a:pt x="6" y="27"/>
                </a:lnTo>
                <a:lnTo>
                  <a:pt x="5" y="27"/>
                </a:lnTo>
                <a:lnTo>
                  <a:pt x="4" y="27"/>
                </a:lnTo>
                <a:lnTo>
                  <a:pt x="4" y="27"/>
                </a:lnTo>
                <a:lnTo>
                  <a:pt x="2" y="27"/>
                </a:lnTo>
                <a:lnTo>
                  <a:pt x="1" y="27"/>
                </a:lnTo>
                <a:lnTo>
                  <a:pt x="0" y="27"/>
                </a:lnTo>
                <a:lnTo>
                  <a:pt x="0" y="27"/>
                </a:lnTo>
                <a:lnTo>
                  <a:pt x="0" y="26"/>
                </a:lnTo>
                <a:lnTo>
                  <a:pt x="1" y="26"/>
                </a:lnTo>
                <a:lnTo>
                  <a:pt x="4" y="25"/>
                </a:lnTo>
                <a:lnTo>
                  <a:pt x="4" y="25"/>
                </a:lnTo>
                <a:lnTo>
                  <a:pt x="4" y="24"/>
                </a:lnTo>
                <a:lnTo>
                  <a:pt x="4" y="24"/>
                </a:lnTo>
                <a:lnTo>
                  <a:pt x="5" y="24"/>
                </a:lnTo>
                <a:lnTo>
                  <a:pt x="6" y="24"/>
                </a:lnTo>
                <a:lnTo>
                  <a:pt x="6" y="21"/>
                </a:lnTo>
                <a:lnTo>
                  <a:pt x="6" y="21"/>
                </a:lnTo>
                <a:lnTo>
                  <a:pt x="6" y="21"/>
                </a:lnTo>
                <a:lnTo>
                  <a:pt x="7" y="21"/>
                </a:lnTo>
                <a:lnTo>
                  <a:pt x="9" y="19"/>
                </a:lnTo>
                <a:lnTo>
                  <a:pt x="9" y="19"/>
                </a:lnTo>
                <a:lnTo>
                  <a:pt x="9" y="17"/>
                </a:lnTo>
                <a:lnTo>
                  <a:pt x="9" y="17"/>
                </a:lnTo>
                <a:lnTo>
                  <a:pt x="9" y="17"/>
                </a:lnTo>
                <a:lnTo>
                  <a:pt x="9" y="17"/>
                </a:lnTo>
                <a:lnTo>
                  <a:pt x="9" y="17"/>
                </a:lnTo>
                <a:lnTo>
                  <a:pt x="9" y="17"/>
                </a:lnTo>
                <a:lnTo>
                  <a:pt x="10" y="16"/>
                </a:lnTo>
                <a:lnTo>
                  <a:pt x="10" y="15"/>
                </a:lnTo>
                <a:lnTo>
                  <a:pt x="11" y="15"/>
                </a:lnTo>
                <a:lnTo>
                  <a:pt x="11" y="15"/>
                </a:lnTo>
                <a:lnTo>
                  <a:pt x="11" y="15"/>
                </a:lnTo>
                <a:lnTo>
                  <a:pt x="11" y="14"/>
                </a:lnTo>
                <a:lnTo>
                  <a:pt x="11" y="14"/>
                </a:lnTo>
                <a:lnTo>
                  <a:pt x="11" y="14"/>
                </a:lnTo>
                <a:lnTo>
                  <a:pt x="11" y="12"/>
                </a:lnTo>
                <a:lnTo>
                  <a:pt x="11" y="10"/>
                </a:lnTo>
                <a:lnTo>
                  <a:pt x="11" y="10"/>
                </a:lnTo>
                <a:lnTo>
                  <a:pt x="12" y="9"/>
                </a:lnTo>
                <a:lnTo>
                  <a:pt x="12" y="9"/>
                </a:lnTo>
                <a:lnTo>
                  <a:pt x="14" y="7"/>
                </a:lnTo>
                <a:lnTo>
                  <a:pt x="14" y="7"/>
                </a:lnTo>
                <a:lnTo>
                  <a:pt x="14" y="6"/>
                </a:lnTo>
                <a:lnTo>
                  <a:pt x="14" y="6"/>
                </a:lnTo>
                <a:lnTo>
                  <a:pt x="14" y="6"/>
                </a:lnTo>
                <a:lnTo>
                  <a:pt x="15" y="6"/>
                </a:lnTo>
                <a:lnTo>
                  <a:pt x="15" y="6"/>
                </a:lnTo>
                <a:lnTo>
                  <a:pt x="16" y="6"/>
                </a:lnTo>
                <a:lnTo>
                  <a:pt x="16" y="7"/>
                </a:lnTo>
                <a:lnTo>
                  <a:pt x="17" y="7"/>
                </a:lnTo>
                <a:lnTo>
                  <a:pt x="17" y="7"/>
                </a:lnTo>
                <a:lnTo>
                  <a:pt x="17" y="7"/>
                </a:lnTo>
                <a:lnTo>
                  <a:pt x="17" y="9"/>
                </a:lnTo>
                <a:lnTo>
                  <a:pt x="16" y="9"/>
                </a:lnTo>
                <a:lnTo>
                  <a:pt x="17" y="10"/>
                </a:lnTo>
                <a:lnTo>
                  <a:pt x="17" y="10"/>
                </a:lnTo>
                <a:lnTo>
                  <a:pt x="19" y="10"/>
                </a:lnTo>
                <a:lnTo>
                  <a:pt x="19" y="10"/>
                </a:lnTo>
                <a:lnTo>
                  <a:pt x="19" y="10"/>
                </a:lnTo>
                <a:lnTo>
                  <a:pt x="20" y="10"/>
                </a:lnTo>
                <a:lnTo>
                  <a:pt x="20" y="10"/>
                </a:lnTo>
                <a:lnTo>
                  <a:pt x="20" y="10"/>
                </a:lnTo>
                <a:lnTo>
                  <a:pt x="21" y="9"/>
                </a:lnTo>
                <a:lnTo>
                  <a:pt x="22" y="9"/>
                </a:lnTo>
                <a:lnTo>
                  <a:pt x="22" y="10"/>
                </a:lnTo>
                <a:lnTo>
                  <a:pt x="22" y="10"/>
                </a:lnTo>
                <a:lnTo>
                  <a:pt x="22" y="10"/>
                </a:lnTo>
                <a:lnTo>
                  <a:pt x="22" y="10"/>
                </a:lnTo>
                <a:lnTo>
                  <a:pt x="24" y="9"/>
                </a:lnTo>
                <a:lnTo>
                  <a:pt x="24" y="9"/>
                </a:lnTo>
                <a:lnTo>
                  <a:pt x="25" y="7"/>
                </a:lnTo>
                <a:lnTo>
                  <a:pt x="25" y="7"/>
                </a:lnTo>
                <a:lnTo>
                  <a:pt x="25" y="7"/>
                </a:lnTo>
                <a:lnTo>
                  <a:pt x="25" y="7"/>
                </a:lnTo>
                <a:lnTo>
                  <a:pt x="26" y="7"/>
                </a:lnTo>
                <a:lnTo>
                  <a:pt x="26" y="6"/>
                </a:lnTo>
                <a:lnTo>
                  <a:pt x="27" y="5"/>
                </a:lnTo>
                <a:lnTo>
                  <a:pt x="26" y="5"/>
                </a:lnTo>
                <a:lnTo>
                  <a:pt x="26" y="5"/>
                </a:lnTo>
                <a:lnTo>
                  <a:pt x="26" y="5"/>
                </a:lnTo>
                <a:lnTo>
                  <a:pt x="25" y="5"/>
                </a:lnTo>
                <a:lnTo>
                  <a:pt x="25" y="5"/>
                </a:lnTo>
                <a:lnTo>
                  <a:pt x="25" y="3"/>
                </a:lnTo>
                <a:lnTo>
                  <a:pt x="26" y="3"/>
                </a:lnTo>
                <a:lnTo>
                  <a:pt x="26" y="3"/>
                </a:lnTo>
                <a:lnTo>
                  <a:pt x="27" y="2"/>
                </a:lnTo>
                <a:lnTo>
                  <a:pt x="27" y="2"/>
                </a:lnTo>
                <a:lnTo>
                  <a:pt x="27" y="2"/>
                </a:lnTo>
                <a:lnTo>
                  <a:pt x="27" y="2"/>
                </a:lnTo>
                <a:lnTo>
                  <a:pt x="27" y="0"/>
                </a:lnTo>
                <a:lnTo>
                  <a:pt x="27" y="0"/>
                </a:lnTo>
                <a:lnTo>
                  <a:pt x="29" y="0"/>
                </a:lnTo>
                <a:lnTo>
                  <a:pt x="30" y="0"/>
                </a:lnTo>
                <a:lnTo>
                  <a:pt x="30" y="0"/>
                </a:lnTo>
                <a:lnTo>
                  <a:pt x="30" y="0"/>
                </a:lnTo>
                <a:lnTo>
                  <a:pt x="31" y="1"/>
                </a:lnTo>
                <a:lnTo>
                  <a:pt x="32" y="2"/>
                </a:lnTo>
                <a:lnTo>
                  <a:pt x="32" y="2"/>
                </a:lnTo>
                <a:lnTo>
                  <a:pt x="32" y="2"/>
                </a:lnTo>
                <a:lnTo>
                  <a:pt x="34" y="3"/>
                </a:lnTo>
                <a:lnTo>
                  <a:pt x="35" y="5"/>
                </a:lnTo>
                <a:lnTo>
                  <a:pt x="35" y="5"/>
                </a:lnTo>
                <a:lnTo>
                  <a:pt x="35" y="5"/>
                </a:lnTo>
                <a:lnTo>
                  <a:pt x="36" y="5"/>
                </a:lnTo>
                <a:lnTo>
                  <a:pt x="36" y="5"/>
                </a:lnTo>
                <a:lnTo>
                  <a:pt x="38" y="3"/>
                </a:lnTo>
                <a:lnTo>
                  <a:pt x="38" y="2"/>
                </a:lnTo>
                <a:lnTo>
                  <a:pt x="38" y="2"/>
                </a:lnTo>
                <a:lnTo>
                  <a:pt x="40" y="2"/>
                </a:lnTo>
                <a:lnTo>
                  <a:pt x="40" y="2"/>
                </a:lnTo>
                <a:lnTo>
                  <a:pt x="41" y="2"/>
                </a:lnTo>
                <a:lnTo>
                  <a:pt x="41" y="2"/>
                </a:lnTo>
                <a:lnTo>
                  <a:pt x="43" y="3"/>
                </a:lnTo>
                <a:lnTo>
                  <a:pt x="44" y="5"/>
                </a:lnTo>
                <a:lnTo>
                  <a:pt x="44" y="5"/>
                </a:lnTo>
                <a:lnTo>
                  <a:pt x="44" y="5"/>
                </a:lnTo>
                <a:lnTo>
                  <a:pt x="45" y="5"/>
                </a:lnTo>
                <a:lnTo>
                  <a:pt x="46" y="5"/>
                </a:lnTo>
                <a:lnTo>
                  <a:pt x="46" y="6"/>
                </a:lnTo>
                <a:lnTo>
                  <a:pt x="46" y="7"/>
                </a:lnTo>
                <a:lnTo>
                  <a:pt x="46" y="7"/>
                </a:lnTo>
                <a:lnTo>
                  <a:pt x="48" y="9"/>
                </a:lnTo>
                <a:lnTo>
                  <a:pt x="48" y="10"/>
                </a:lnTo>
                <a:lnTo>
                  <a:pt x="49" y="10"/>
                </a:lnTo>
                <a:lnTo>
                  <a:pt x="49" y="10"/>
                </a:lnTo>
                <a:lnTo>
                  <a:pt x="49" y="10"/>
                </a:lnTo>
                <a:lnTo>
                  <a:pt x="50" y="10"/>
                </a:lnTo>
                <a:lnTo>
                  <a:pt x="51" y="9"/>
                </a:lnTo>
                <a:lnTo>
                  <a:pt x="51" y="7"/>
                </a:lnTo>
                <a:lnTo>
                  <a:pt x="51" y="7"/>
                </a:lnTo>
                <a:lnTo>
                  <a:pt x="53" y="7"/>
                </a:lnTo>
                <a:lnTo>
                  <a:pt x="54" y="7"/>
                </a:lnTo>
                <a:lnTo>
                  <a:pt x="54" y="7"/>
                </a:lnTo>
                <a:lnTo>
                  <a:pt x="55" y="7"/>
                </a:lnTo>
                <a:lnTo>
                  <a:pt x="56" y="7"/>
                </a:lnTo>
                <a:lnTo>
                  <a:pt x="56" y="7"/>
                </a:lnTo>
                <a:lnTo>
                  <a:pt x="58" y="7"/>
                </a:lnTo>
                <a:lnTo>
                  <a:pt x="59" y="7"/>
                </a:lnTo>
                <a:lnTo>
                  <a:pt x="60" y="7"/>
                </a:lnTo>
                <a:lnTo>
                  <a:pt x="60" y="7"/>
                </a:lnTo>
                <a:lnTo>
                  <a:pt x="61" y="7"/>
                </a:lnTo>
                <a:lnTo>
                  <a:pt x="63" y="9"/>
                </a:lnTo>
                <a:lnTo>
                  <a:pt x="63" y="9"/>
                </a:lnTo>
                <a:lnTo>
                  <a:pt x="63" y="10"/>
                </a:lnTo>
                <a:lnTo>
                  <a:pt x="64" y="10"/>
                </a:lnTo>
                <a:lnTo>
                  <a:pt x="65" y="10"/>
                </a:lnTo>
                <a:lnTo>
                  <a:pt x="65" y="10"/>
                </a:lnTo>
                <a:lnTo>
                  <a:pt x="67" y="10"/>
                </a:lnTo>
                <a:lnTo>
                  <a:pt x="68" y="10"/>
                </a:lnTo>
                <a:lnTo>
                  <a:pt x="68" y="10"/>
                </a:lnTo>
                <a:lnTo>
                  <a:pt x="68" y="10"/>
                </a:lnTo>
                <a:lnTo>
                  <a:pt x="68" y="10"/>
                </a:lnTo>
                <a:lnTo>
                  <a:pt x="69" y="10"/>
                </a:lnTo>
                <a:lnTo>
                  <a:pt x="70" y="11"/>
                </a:lnTo>
                <a:lnTo>
                  <a:pt x="70" y="12"/>
                </a:lnTo>
                <a:lnTo>
                  <a:pt x="70" y="12"/>
                </a:lnTo>
                <a:lnTo>
                  <a:pt x="72" y="12"/>
                </a:lnTo>
                <a:lnTo>
                  <a:pt x="73" y="12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7" name="Freeform 525" hidden="1">
            <a:extLst>
              <a:ext uri="{FF2B5EF4-FFF2-40B4-BE49-F238E27FC236}">
                <a16:creationId xmlns:a16="http://schemas.microsoft.com/office/drawing/2014/main" id="{BC3308F8-28C8-4B01-8128-15E84AE2CAE6}"/>
              </a:ext>
            </a:extLst>
          </p:cNvPr>
          <p:cNvSpPr>
            <a:spLocks/>
          </p:cNvSpPr>
          <p:nvPr/>
        </p:nvSpPr>
        <p:spPr bwMode="auto">
          <a:xfrm>
            <a:off x="13466887" y="4864325"/>
            <a:ext cx="1321235" cy="877123"/>
          </a:xfrm>
          <a:custGeom>
            <a:avLst/>
            <a:gdLst>
              <a:gd name="T0" fmla="*/ 14 w 119"/>
              <a:gd name="T1" fmla="*/ 14 h 79"/>
              <a:gd name="T2" fmla="*/ 18 w 119"/>
              <a:gd name="T3" fmla="*/ 14 h 79"/>
              <a:gd name="T4" fmla="*/ 27 w 119"/>
              <a:gd name="T5" fmla="*/ 14 h 79"/>
              <a:gd name="T6" fmla="*/ 33 w 119"/>
              <a:gd name="T7" fmla="*/ 14 h 79"/>
              <a:gd name="T8" fmla="*/ 39 w 119"/>
              <a:gd name="T9" fmla="*/ 17 h 79"/>
              <a:gd name="T10" fmla="*/ 44 w 119"/>
              <a:gd name="T11" fmla="*/ 19 h 79"/>
              <a:gd name="T12" fmla="*/ 49 w 119"/>
              <a:gd name="T13" fmla="*/ 19 h 79"/>
              <a:gd name="T14" fmla="*/ 56 w 119"/>
              <a:gd name="T15" fmla="*/ 22 h 79"/>
              <a:gd name="T16" fmla="*/ 61 w 119"/>
              <a:gd name="T17" fmla="*/ 23 h 79"/>
              <a:gd name="T18" fmla="*/ 68 w 119"/>
              <a:gd name="T19" fmla="*/ 27 h 79"/>
              <a:gd name="T20" fmla="*/ 75 w 119"/>
              <a:gd name="T21" fmla="*/ 29 h 79"/>
              <a:gd name="T22" fmla="*/ 81 w 119"/>
              <a:gd name="T23" fmla="*/ 32 h 79"/>
              <a:gd name="T24" fmla="*/ 87 w 119"/>
              <a:gd name="T25" fmla="*/ 33 h 79"/>
              <a:gd name="T26" fmla="*/ 91 w 119"/>
              <a:gd name="T27" fmla="*/ 38 h 79"/>
              <a:gd name="T28" fmla="*/ 97 w 119"/>
              <a:gd name="T29" fmla="*/ 42 h 79"/>
              <a:gd name="T30" fmla="*/ 103 w 119"/>
              <a:gd name="T31" fmla="*/ 42 h 79"/>
              <a:gd name="T32" fmla="*/ 111 w 119"/>
              <a:gd name="T33" fmla="*/ 45 h 79"/>
              <a:gd name="T34" fmla="*/ 115 w 119"/>
              <a:gd name="T35" fmla="*/ 45 h 79"/>
              <a:gd name="T36" fmla="*/ 117 w 119"/>
              <a:gd name="T37" fmla="*/ 50 h 79"/>
              <a:gd name="T38" fmla="*/ 119 w 119"/>
              <a:gd name="T39" fmla="*/ 57 h 79"/>
              <a:gd name="T40" fmla="*/ 112 w 119"/>
              <a:gd name="T41" fmla="*/ 55 h 79"/>
              <a:gd name="T42" fmla="*/ 106 w 119"/>
              <a:gd name="T43" fmla="*/ 57 h 79"/>
              <a:gd name="T44" fmla="*/ 101 w 119"/>
              <a:gd name="T45" fmla="*/ 57 h 79"/>
              <a:gd name="T46" fmla="*/ 96 w 119"/>
              <a:gd name="T47" fmla="*/ 57 h 79"/>
              <a:gd name="T48" fmla="*/ 95 w 119"/>
              <a:gd name="T49" fmla="*/ 65 h 79"/>
              <a:gd name="T50" fmla="*/ 96 w 119"/>
              <a:gd name="T51" fmla="*/ 70 h 79"/>
              <a:gd name="T52" fmla="*/ 101 w 119"/>
              <a:gd name="T53" fmla="*/ 72 h 79"/>
              <a:gd name="T54" fmla="*/ 101 w 119"/>
              <a:gd name="T55" fmla="*/ 77 h 79"/>
              <a:gd name="T56" fmla="*/ 97 w 119"/>
              <a:gd name="T57" fmla="*/ 74 h 79"/>
              <a:gd name="T58" fmla="*/ 93 w 119"/>
              <a:gd name="T59" fmla="*/ 77 h 79"/>
              <a:gd name="T60" fmla="*/ 87 w 119"/>
              <a:gd name="T61" fmla="*/ 76 h 79"/>
              <a:gd name="T62" fmla="*/ 82 w 119"/>
              <a:gd name="T63" fmla="*/ 71 h 79"/>
              <a:gd name="T64" fmla="*/ 76 w 119"/>
              <a:gd name="T65" fmla="*/ 68 h 79"/>
              <a:gd name="T66" fmla="*/ 69 w 119"/>
              <a:gd name="T67" fmla="*/ 74 h 79"/>
              <a:gd name="T68" fmla="*/ 66 w 119"/>
              <a:gd name="T69" fmla="*/ 68 h 79"/>
              <a:gd name="T70" fmla="*/ 61 w 119"/>
              <a:gd name="T71" fmla="*/ 66 h 79"/>
              <a:gd name="T72" fmla="*/ 53 w 119"/>
              <a:gd name="T73" fmla="*/ 68 h 79"/>
              <a:gd name="T74" fmla="*/ 47 w 119"/>
              <a:gd name="T75" fmla="*/ 66 h 79"/>
              <a:gd name="T76" fmla="*/ 44 w 119"/>
              <a:gd name="T77" fmla="*/ 68 h 79"/>
              <a:gd name="T78" fmla="*/ 37 w 119"/>
              <a:gd name="T79" fmla="*/ 67 h 79"/>
              <a:gd name="T80" fmla="*/ 33 w 119"/>
              <a:gd name="T81" fmla="*/ 72 h 79"/>
              <a:gd name="T82" fmla="*/ 28 w 119"/>
              <a:gd name="T83" fmla="*/ 71 h 79"/>
              <a:gd name="T84" fmla="*/ 23 w 119"/>
              <a:gd name="T85" fmla="*/ 67 h 79"/>
              <a:gd name="T86" fmla="*/ 19 w 119"/>
              <a:gd name="T87" fmla="*/ 67 h 79"/>
              <a:gd name="T88" fmla="*/ 15 w 119"/>
              <a:gd name="T89" fmla="*/ 66 h 79"/>
              <a:gd name="T90" fmla="*/ 12 w 119"/>
              <a:gd name="T91" fmla="*/ 61 h 79"/>
              <a:gd name="T92" fmla="*/ 9 w 119"/>
              <a:gd name="T93" fmla="*/ 55 h 79"/>
              <a:gd name="T94" fmla="*/ 6 w 119"/>
              <a:gd name="T95" fmla="*/ 47 h 79"/>
              <a:gd name="T96" fmla="*/ 4 w 119"/>
              <a:gd name="T97" fmla="*/ 38 h 79"/>
              <a:gd name="T98" fmla="*/ 4 w 119"/>
              <a:gd name="T99" fmla="*/ 32 h 79"/>
              <a:gd name="T100" fmla="*/ 4 w 119"/>
              <a:gd name="T101" fmla="*/ 26 h 79"/>
              <a:gd name="T102" fmla="*/ 1 w 119"/>
              <a:gd name="T103" fmla="*/ 18 h 79"/>
              <a:gd name="T104" fmla="*/ 0 w 119"/>
              <a:gd name="T105" fmla="*/ 12 h 79"/>
              <a:gd name="T106" fmla="*/ 1 w 119"/>
              <a:gd name="T107" fmla="*/ 5 h 79"/>
              <a:gd name="T108" fmla="*/ 4 w 119"/>
              <a:gd name="T109" fmla="*/ 0 h 79"/>
              <a:gd name="T110" fmla="*/ 9 w 119"/>
              <a:gd name="T111" fmla="*/ 4 h 79"/>
              <a:gd name="T112" fmla="*/ 12 w 119"/>
              <a:gd name="T113" fmla="*/ 7 h 79"/>
              <a:gd name="T114" fmla="*/ 12 w 119"/>
              <a:gd name="T115" fmla="*/ 12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9" h="79">
                <a:moveTo>
                  <a:pt x="17" y="9"/>
                </a:moveTo>
                <a:lnTo>
                  <a:pt x="17" y="11"/>
                </a:lnTo>
                <a:lnTo>
                  <a:pt x="17" y="12"/>
                </a:lnTo>
                <a:lnTo>
                  <a:pt x="17" y="12"/>
                </a:lnTo>
                <a:lnTo>
                  <a:pt x="17" y="13"/>
                </a:lnTo>
                <a:lnTo>
                  <a:pt x="17" y="14"/>
                </a:lnTo>
                <a:lnTo>
                  <a:pt x="17" y="14"/>
                </a:lnTo>
                <a:lnTo>
                  <a:pt x="17" y="14"/>
                </a:lnTo>
                <a:lnTo>
                  <a:pt x="15" y="14"/>
                </a:lnTo>
                <a:lnTo>
                  <a:pt x="14" y="14"/>
                </a:lnTo>
                <a:lnTo>
                  <a:pt x="14" y="16"/>
                </a:lnTo>
                <a:lnTo>
                  <a:pt x="14" y="17"/>
                </a:lnTo>
                <a:lnTo>
                  <a:pt x="14" y="17"/>
                </a:lnTo>
                <a:lnTo>
                  <a:pt x="14" y="18"/>
                </a:lnTo>
                <a:lnTo>
                  <a:pt x="15" y="18"/>
                </a:lnTo>
                <a:lnTo>
                  <a:pt x="17" y="17"/>
                </a:lnTo>
                <a:lnTo>
                  <a:pt x="18" y="17"/>
                </a:lnTo>
                <a:lnTo>
                  <a:pt x="18" y="17"/>
                </a:lnTo>
                <a:lnTo>
                  <a:pt x="18" y="16"/>
                </a:lnTo>
                <a:lnTo>
                  <a:pt x="18" y="14"/>
                </a:lnTo>
                <a:lnTo>
                  <a:pt x="19" y="14"/>
                </a:lnTo>
                <a:lnTo>
                  <a:pt x="20" y="14"/>
                </a:lnTo>
                <a:lnTo>
                  <a:pt x="20" y="14"/>
                </a:lnTo>
                <a:lnTo>
                  <a:pt x="22" y="14"/>
                </a:lnTo>
                <a:lnTo>
                  <a:pt x="23" y="14"/>
                </a:lnTo>
                <a:lnTo>
                  <a:pt x="23" y="14"/>
                </a:lnTo>
                <a:lnTo>
                  <a:pt x="24" y="14"/>
                </a:lnTo>
                <a:lnTo>
                  <a:pt x="25" y="14"/>
                </a:lnTo>
                <a:lnTo>
                  <a:pt x="25" y="14"/>
                </a:lnTo>
                <a:lnTo>
                  <a:pt x="27" y="14"/>
                </a:lnTo>
                <a:lnTo>
                  <a:pt x="28" y="14"/>
                </a:lnTo>
                <a:lnTo>
                  <a:pt x="28" y="14"/>
                </a:lnTo>
                <a:lnTo>
                  <a:pt x="29" y="16"/>
                </a:lnTo>
                <a:lnTo>
                  <a:pt x="29" y="17"/>
                </a:lnTo>
                <a:lnTo>
                  <a:pt x="30" y="17"/>
                </a:lnTo>
                <a:lnTo>
                  <a:pt x="30" y="17"/>
                </a:lnTo>
                <a:lnTo>
                  <a:pt x="30" y="17"/>
                </a:lnTo>
                <a:lnTo>
                  <a:pt x="30" y="17"/>
                </a:lnTo>
                <a:lnTo>
                  <a:pt x="32" y="16"/>
                </a:lnTo>
                <a:lnTo>
                  <a:pt x="33" y="14"/>
                </a:lnTo>
                <a:lnTo>
                  <a:pt x="33" y="14"/>
                </a:lnTo>
                <a:lnTo>
                  <a:pt x="34" y="14"/>
                </a:lnTo>
                <a:lnTo>
                  <a:pt x="35" y="14"/>
                </a:lnTo>
                <a:lnTo>
                  <a:pt x="37" y="14"/>
                </a:lnTo>
                <a:lnTo>
                  <a:pt x="37" y="14"/>
                </a:lnTo>
                <a:lnTo>
                  <a:pt x="37" y="16"/>
                </a:lnTo>
                <a:lnTo>
                  <a:pt x="37" y="17"/>
                </a:lnTo>
                <a:lnTo>
                  <a:pt x="37" y="17"/>
                </a:lnTo>
                <a:lnTo>
                  <a:pt x="38" y="17"/>
                </a:lnTo>
                <a:lnTo>
                  <a:pt x="39" y="17"/>
                </a:lnTo>
                <a:lnTo>
                  <a:pt x="39" y="17"/>
                </a:lnTo>
                <a:lnTo>
                  <a:pt x="40" y="17"/>
                </a:lnTo>
                <a:lnTo>
                  <a:pt x="40" y="17"/>
                </a:lnTo>
                <a:lnTo>
                  <a:pt x="42" y="18"/>
                </a:lnTo>
                <a:lnTo>
                  <a:pt x="42" y="19"/>
                </a:lnTo>
                <a:lnTo>
                  <a:pt x="42" y="19"/>
                </a:lnTo>
                <a:lnTo>
                  <a:pt x="42" y="19"/>
                </a:lnTo>
                <a:lnTo>
                  <a:pt x="43" y="19"/>
                </a:lnTo>
                <a:lnTo>
                  <a:pt x="44" y="19"/>
                </a:lnTo>
                <a:lnTo>
                  <a:pt x="44" y="19"/>
                </a:lnTo>
                <a:lnTo>
                  <a:pt x="44" y="18"/>
                </a:lnTo>
                <a:lnTo>
                  <a:pt x="46" y="17"/>
                </a:lnTo>
                <a:lnTo>
                  <a:pt x="46" y="17"/>
                </a:lnTo>
                <a:lnTo>
                  <a:pt x="46" y="18"/>
                </a:lnTo>
                <a:lnTo>
                  <a:pt x="46" y="19"/>
                </a:lnTo>
                <a:lnTo>
                  <a:pt x="47" y="19"/>
                </a:lnTo>
                <a:lnTo>
                  <a:pt x="47" y="19"/>
                </a:lnTo>
                <a:lnTo>
                  <a:pt x="48" y="19"/>
                </a:lnTo>
                <a:lnTo>
                  <a:pt x="49" y="19"/>
                </a:lnTo>
                <a:lnTo>
                  <a:pt x="49" y="19"/>
                </a:lnTo>
                <a:lnTo>
                  <a:pt x="51" y="19"/>
                </a:lnTo>
                <a:lnTo>
                  <a:pt x="52" y="19"/>
                </a:lnTo>
                <a:lnTo>
                  <a:pt x="52" y="19"/>
                </a:lnTo>
                <a:lnTo>
                  <a:pt x="52" y="19"/>
                </a:lnTo>
                <a:lnTo>
                  <a:pt x="52" y="19"/>
                </a:lnTo>
                <a:lnTo>
                  <a:pt x="52" y="22"/>
                </a:lnTo>
                <a:lnTo>
                  <a:pt x="52" y="22"/>
                </a:lnTo>
                <a:lnTo>
                  <a:pt x="53" y="22"/>
                </a:lnTo>
                <a:lnTo>
                  <a:pt x="54" y="22"/>
                </a:lnTo>
                <a:lnTo>
                  <a:pt x="56" y="22"/>
                </a:lnTo>
                <a:lnTo>
                  <a:pt x="56" y="22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59" y="22"/>
                </a:lnTo>
                <a:lnTo>
                  <a:pt x="61" y="22"/>
                </a:lnTo>
                <a:lnTo>
                  <a:pt x="61" y="22"/>
                </a:lnTo>
                <a:lnTo>
                  <a:pt x="62" y="22"/>
                </a:lnTo>
                <a:lnTo>
                  <a:pt x="62" y="23"/>
                </a:lnTo>
                <a:lnTo>
                  <a:pt x="61" y="23"/>
                </a:lnTo>
                <a:lnTo>
                  <a:pt x="61" y="24"/>
                </a:lnTo>
                <a:lnTo>
                  <a:pt x="62" y="24"/>
                </a:lnTo>
                <a:lnTo>
                  <a:pt x="63" y="24"/>
                </a:lnTo>
                <a:lnTo>
                  <a:pt x="63" y="26"/>
                </a:lnTo>
                <a:lnTo>
                  <a:pt x="63" y="26"/>
                </a:lnTo>
                <a:lnTo>
                  <a:pt x="64" y="27"/>
                </a:lnTo>
                <a:lnTo>
                  <a:pt x="66" y="27"/>
                </a:lnTo>
                <a:lnTo>
                  <a:pt x="66" y="27"/>
                </a:lnTo>
                <a:lnTo>
                  <a:pt x="67" y="27"/>
                </a:lnTo>
                <a:lnTo>
                  <a:pt x="68" y="27"/>
                </a:lnTo>
                <a:lnTo>
                  <a:pt x="68" y="27"/>
                </a:lnTo>
                <a:lnTo>
                  <a:pt x="69" y="27"/>
                </a:lnTo>
                <a:lnTo>
                  <a:pt x="69" y="27"/>
                </a:lnTo>
                <a:lnTo>
                  <a:pt x="71" y="28"/>
                </a:lnTo>
                <a:lnTo>
                  <a:pt x="71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5" y="29"/>
                </a:lnTo>
                <a:lnTo>
                  <a:pt x="76" y="29"/>
                </a:lnTo>
                <a:lnTo>
                  <a:pt x="77" y="29"/>
                </a:lnTo>
                <a:lnTo>
                  <a:pt x="77" y="29"/>
                </a:lnTo>
                <a:lnTo>
                  <a:pt x="78" y="29"/>
                </a:lnTo>
                <a:lnTo>
                  <a:pt x="80" y="28"/>
                </a:lnTo>
                <a:lnTo>
                  <a:pt x="80" y="29"/>
                </a:lnTo>
                <a:lnTo>
                  <a:pt x="80" y="31"/>
                </a:lnTo>
                <a:lnTo>
                  <a:pt x="80" y="31"/>
                </a:lnTo>
                <a:lnTo>
                  <a:pt x="80" y="32"/>
                </a:lnTo>
                <a:lnTo>
                  <a:pt x="81" y="32"/>
                </a:lnTo>
                <a:lnTo>
                  <a:pt x="82" y="32"/>
                </a:lnTo>
                <a:lnTo>
                  <a:pt x="82" y="31"/>
                </a:lnTo>
                <a:lnTo>
                  <a:pt x="83" y="31"/>
                </a:lnTo>
                <a:lnTo>
                  <a:pt x="85" y="31"/>
                </a:lnTo>
                <a:lnTo>
                  <a:pt x="85" y="31"/>
                </a:lnTo>
                <a:lnTo>
                  <a:pt x="86" y="31"/>
                </a:lnTo>
                <a:lnTo>
                  <a:pt x="87" y="31"/>
                </a:lnTo>
                <a:lnTo>
                  <a:pt x="87" y="32"/>
                </a:lnTo>
                <a:lnTo>
                  <a:pt x="87" y="33"/>
                </a:lnTo>
                <a:lnTo>
                  <a:pt x="87" y="33"/>
                </a:lnTo>
                <a:lnTo>
                  <a:pt x="87" y="33"/>
                </a:lnTo>
                <a:lnTo>
                  <a:pt x="88" y="34"/>
                </a:lnTo>
                <a:lnTo>
                  <a:pt x="88" y="36"/>
                </a:lnTo>
                <a:lnTo>
                  <a:pt x="88" y="36"/>
                </a:lnTo>
                <a:lnTo>
                  <a:pt x="90" y="37"/>
                </a:lnTo>
                <a:lnTo>
                  <a:pt x="90" y="38"/>
                </a:lnTo>
                <a:lnTo>
                  <a:pt x="90" y="38"/>
                </a:lnTo>
                <a:lnTo>
                  <a:pt x="90" y="38"/>
                </a:lnTo>
                <a:lnTo>
                  <a:pt x="90" y="38"/>
                </a:lnTo>
                <a:lnTo>
                  <a:pt x="91" y="38"/>
                </a:lnTo>
                <a:lnTo>
                  <a:pt x="92" y="38"/>
                </a:lnTo>
                <a:lnTo>
                  <a:pt x="93" y="40"/>
                </a:lnTo>
                <a:lnTo>
                  <a:pt x="93" y="41"/>
                </a:lnTo>
                <a:lnTo>
                  <a:pt x="92" y="42"/>
                </a:lnTo>
                <a:lnTo>
                  <a:pt x="93" y="42"/>
                </a:lnTo>
                <a:lnTo>
                  <a:pt x="93" y="42"/>
                </a:lnTo>
                <a:lnTo>
                  <a:pt x="95" y="42"/>
                </a:lnTo>
                <a:lnTo>
                  <a:pt x="96" y="42"/>
                </a:lnTo>
                <a:lnTo>
                  <a:pt x="96" y="42"/>
                </a:lnTo>
                <a:lnTo>
                  <a:pt x="97" y="42"/>
                </a:lnTo>
                <a:lnTo>
                  <a:pt x="98" y="42"/>
                </a:lnTo>
                <a:lnTo>
                  <a:pt x="98" y="42"/>
                </a:lnTo>
                <a:lnTo>
                  <a:pt x="100" y="42"/>
                </a:lnTo>
                <a:lnTo>
                  <a:pt x="101" y="42"/>
                </a:lnTo>
                <a:lnTo>
                  <a:pt x="101" y="42"/>
                </a:lnTo>
                <a:lnTo>
                  <a:pt x="102" y="42"/>
                </a:lnTo>
                <a:lnTo>
                  <a:pt x="103" y="42"/>
                </a:lnTo>
                <a:lnTo>
                  <a:pt x="103" y="42"/>
                </a:lnTo>
                <a:lnTo>
                  <a:pt x="103" y="42"/>
                </a:lnTo>
                <a:lnTo>
                  <a:pt x="103" y="42"/>
                </a:lnTo>
                <a:lnTo>
                  <a:pt x="103" y="42"/>
                </a:lnTo>
                <a:lnTo>
                  <a:pt x="105" y="43"/>
                </a:lnTo>
                <a:lnTo>
                  <a:pt x="105" y="45"/>
                </a:lnTo>
                <a:lnTo>
                  <a:pt x="106" y="45"/>
                </a:lnTo>
                <a:lnTo>
                  <a:pt x="106" y="45"/>
                </a:lnTo>
                <a:lnTo>
                  <a:pt x="107" y="45"/>
                </a:lnTo>
                <a:lnTo>
                  <a:pt x="109" y="45"/>
                </a:lnTo>
                <a:lnTo>
                  <a:pt x="109" y="45"/>
                </a:lnTo>
                <a:lnTo>
                  <a:pt x="110" y="45"/>
                </a:lnTo>
                <a:lnTo>
                  <a:pt x="111" y="45"/>
                </a:lnTo>
                <a:lnTo>
                  <a:pt x="112" y="45"/>
                </a:lnTo>
                <a:lnTo>
                  <a:pt x="112" y="45"/>
                </a:lnTo>
                <a:lnTo>
                  <a:pt x="114" y="43"/>
                </a:lnTo>
                <a:lnTo>
                  <a:pt x="115" y="45"/>
                </a:lnTo>
                <a:lnTo>
                  <a:pt x="115" y="45"/>
                </a:lnTo>
                <a:lnTo>
                  <a:pt x="115" y="46"/>
                </a:lnTo>
                <a:lnTo>
                  <a:pt x="115" y="47"/>
                </a:lnTo>
                <a:lnTo>
                  <a:pt x="115" y="46"/>
                </a:lnTo>
                <a:lnTo>
                  <a:pt x="115" y="45"/>
                </a:lnTo>
                <a:lnTo>
                  <a:pt x="115" y="45"/>
                </a:lnTo>
                <a:lnTo>
                  <a:pt x="116" y="43"/>
                </a:lnTo>
                <a:lnTo>
                  <a:pt x="117" y="43"/>
                </a:lnTo>
                <a:lnTo>
                  <a:pt x="117" y="43"/>
                </a:lnTo>
                <a:lnTo>
                  <a:pt x="117" y="45"/>
                </a:lnTo>
                <a:lnTo>
                  <a:pt x="117" y="45"/>
                </a:lnTo>
                <a:lnTo>
                  <a:pt x="117" y="46"/>
                </a:lnTo>
                <a:lnTo>
                  <a:pt x="117" y="47"/>
                </a:lnTo>
                <a:lnTo>
                  <a:pt x="117" y="47"/>
                </a:lnTo>
                <a:lnTo>
                  <a:pt x="117" y="48"/>
                </a:lnTo>
                <a:lnTo>
                  <a:pt x="117" y="50"/>
                </a:lnTo>
                <a:lnTo>
                  <a:pt x="119" y="50"/>
                </a:lnTo>
                <a:lnTo>
                  <a:pt x="119" y="51"/>
                </a:lnTo>
                <a:lnTo>
                  <a:pt x="119" y="52"/>
                </a:lnTo>
                <a:lnTo>
                  <a:pt x="119" y="52"/>
                </a:lnTo>
                <a:lnTo>
                  <a:pt x="119" y="53"/>
                </a:lnTo>
                <a:lnTo>
                  <a:pt x="119" y="55"/>
                </a:lnTo>
                <a:lnTo>
                  <a:pt x="119" y="55"/>
                </a:lnTo>
                <a:lnTo>
                  <a:pt x="119" y="56"/>
                </a:lnTo>
                <a:lnTo>
                  <a:pt x="119" y="57"/>
                </a:lnTo>
                <a:lnTo>
                  <a:pt x="119" y="57"/>
                </a:lnTo>
                <a:lnTo>
                  <a:pt x="117" y="57"/>
                </a:lnTo>
                <a:lnTo>
                  <a:pt x="117" y="57"/>
                </a:lnTo>
                <a:lnTo>
                  <a:pt x="116" y="56"/>
                </a:lnTo>
                <a:lnTo>
                  <a:pt x="116" y="55"/>
                </a:lnTo>
                <a:lnTo>
                  <a:pt x="116" y="55"/>
                </a:lnTo>
                <a:lnTo>
                  <a:pt x="115" y="55"/>
                </a:lnTo>
                <a:lnTo>
                  <a:pt x="115" y="55"/>
                </a:lnTo>
                <a:lnTo>
                  <a:pt x="115" y="55"/>
                </a:lnTo>
                <a:lnTo>
                  <a:pt x="114" y="55"/>
                </a:lnTo>
                <a:lnTo>
                  <a:pt x="112" y="55"/>
                </a:lnTo>
                <a:lnTo>
                  <a:pt x="112" y="55"/>
                </a:lnTo>
                <a:lnTo>
                  <a:pt x="111" y="55"/>
                </a:lnTo>
                <a:lnTo>
                  <a:pt x="110" y="55"/>
                </a:lnTo>
                <a:lnTo>
                  <a:pt x="109" y="55"/>
                </a:lnTo>
                <a:lnTo>
                  <a:pt x="109" y="55"/>
                </a:lnTo>
                <a:lnTo>
                  <a:pt x="107" y="55"/>
                </a:lnTo>
                <a:lnTo>
                  <a:pt x="107" y="55"/>
                </a:lnTo>
                <a:lnTo>
                  <a:pt x="106" y="56"/>
                </a:lnTo>
                <a:lnTo>
                  <a:pt x="106" y="57"/>
                </a:lnTo>
                <a:lnTo>
                  <a:pt x="106" y="57"/>
                </a:lnTo>
                <a:lnTo>
                  <a:pt x="106" y="58"/>
                </a:lnTo>
                <a:lnTo>
                  <a:pt x="106" y="60"/>
                </a:lnTo>
                <a:lnTo>
                  <a:pt x="106" y="61"/>
                </a:lnTo>
                <a:lnTo>
                  <a:pt x="105" y="60"/>
                </a:lnTo>
                <a:lnTo>
                  <a:pt x="103" y="60"/>
                </a:lnTo>
                <a:lnTo>
                  <a:pt x="103" y="58"/>
                </a:lnTo>
                <a:lnTo>
                  <a:pt x="103" y="57"/>
                </a:lnTo>
                <a:lnTo>
                  <a:pt x="103" y="57"/>
                </a:lnTo>
                <a:lnTo>
                  <a:pt x="102" y="57"/>
                </a:lnTo>
                <a:lnTo>
                  <a:pt x="101" y="57"/>
                </a:lnTo>
                <a:lnTo>
                  <a:pt x="101" y="57"/>
                </a:lnTo>
                <a:lnTo>
                  <a:pt x="100" y="57"/>
                </a:lnTo>
                <a:lnTo>
                  <a:pt x="98" y="57"/>
                </a:lnTo>
                <a:lnTo>
                  <a:pt x="98" y="57"/>
                </a:lnTo>
                <a:lnTo>
                  <a:pt x="98" y="57"/>
                </a:lnTo>
                <a:lnTo>
                  <a:pt x="97" y="58"/>
                </a:lnTo>
                <a:lnTo>
                  <a:pt x="97" y="60"/>
                </a:lnTo>
                <a:lnTo>
                  <a:pt x="96" y="60"/>
                </a:lnTo>
                <a:lnTo>
                  <a:pt x="96" y="60"/>
                </a:lnTo>
                <a:lnTo>
                  <a:pt x="96" y="57"/>
                </a:lnTo>
                <a:lnTo>
                  <a:pt x="96" y="57"/>
                </a:lnTo>
                <a:lnTo>
                  <a:pt x="96" y="57"/>
                </a:lnTo>
                <a:lnTo>
                  <a:pt x="95" y="58"/>
                </a:lnTo>
                <a:lnTo>
                  <a:pt x="95" y="60"/>
                </a:lnTo>
                <a:lnTo>
                  <a:pt x="95" y="61"/>
                </a:lnTo>
                <a:lnTo>
                  <a:pt x="95" y="61"/>
                </a:lnTo>
                <a:lnTo>
                  <a:pt x="93" y="62"/>
                </a:lnTo>
                <a:lnTo>
                  <a:pt x="95" y="63"/>
                </a:lnTo>
                <a:lnTo>
                  <a:pt x="95" y="63"/>
                </a:lnTo>
                <a:lnTo>
                  <a:pt x="95" y="65"/>
                </a:lnTo>
                <a:lnTo>
                  <a:pt x="95" y="66"/>
                </a:lnTo>
                <a:lnTo>
                  <a:pt x="96" y="66"/>
                </a:lnTo>
                <a:lnTo>
                  <a:pt x="96" y="66"/>
                </a:lnTo>
                <a:lnTo>
                  <a:pt x="97" y="66"/>
                </a:lnTo>
                <a:lnTo>
                  <a:pt x="97" y="66"/>
                </a:lnTo>
                <a:lnTo>
                  <a:pt x="97" y="66"/>
                </a:lnTo>
                <a:lnTo>
                  <a:pt x="96" y="67"/>
                </a:lnTo>
                <a:lnTo>
                  <a:pt x="96" y="68"/>
                </a:lnTo>
                <a:lnTo>
                  <a:pt x="96" y="68"/>
                </a:lnTo>
                <a:lnTo>
                  <a:pt x="96" y="70"/>
                </a:lnTo>
                <a:lnTo>
                  <a:pt x="96" y="71"/>
                </a:lnTo>
                <a:lnTo>
                  <a:pt x="97" y="71"/>
                </a:lnTo>
                <a:lnTo>
                  <a:pt x="98" y="71"/>
                </a:lnTo>
                <a:lnTo>
                  <a:pt x="98" y="71"/>
                </a:lnTo>
                <a:lnTo>
                  <a:pt x="100" y="71"/>
                </a:lnTo>
                <a:lnTo>
                  <a:pt x="101" y="71"/>
                </a:lnTo>
                <a:lnTo>
                  <a:pt x="101" y="70"/>
                </a:lnTo>
                <a:lnTo>
                  <a:pt x="101" y="71"/>
                </a:lnTo>
                <a:lnTo>
                  <a:pt x="101" y="71"/>
                </a:lnTo>
                <a:lnTo>
                  <a:pt x="101" y="72"/>
                </a:lnTo>
                <a:lnTo>
                  <a:pt x="101" y="74"/>
                </a:lnTo>
                <a:lnTo>
                  <a:pt x="103" y="72"/>
                </a:lnTo>
                <a:lnTo>
                  <a:pt x="103" y="74"/>
                </a:lnTo>
                <a:lnTo>
                  <a:pt x="102" y="74"/>
                </a:lnTo>
                <a:lnTo>
                  <a:pt x="102" y="75"/>
                </a:lnTo>
                <a:lnTo>
                  <a:pt x="101" y="76"/>
                </a:lnTo>
                <a:lnTo>
                  <a:pt x="101" y="76"/>
                </a:lnTo>
                <a:lnTo>
                  <a:pt x="101" y="76"/>
                </a:lnTo>
                <a:lnTo>
                  <a:pt x="101" y="76"/>
                </a:lnTo>
                <a:lnTo>
                  <a:pt x="101" y="77"/>
                </a:lnTo>
                <a:lnTo>
                  <a:pt x="101" y="79"/>
                </a:lnTo>
                <a:lnTo>
                  <a:pt x="100" y="79"/>
                </a:lnTo>
                <a:lnTo>
                  <a:pt x="98" y="79"/>
                </a:lnTo>
                <a:lnTo>
                  <a:pt x="98" y="79"/>
                </a:lnTo>
                <a:lnTo>
                  <a:pt x="98" y="77"/>
                </a:lnTo>
                <a:lnTo>
                  <a:pt x="98" y="76"/>
                </a:lnTo>
                <a:lnTo>
                  <a:pt x="98" y="76"/>
                </a:lnTo>
                <a:lnTo>
                  <a:pt x="98" y="75"/>
                </a:lnTo>
                <a:lnTo>
                  <a:pt x="97" y="74"/>
                </a:lnTo>
                <a:lnTo>
                  <a:pt x="97" y="74"/>
                </a:lnTo>
                <a:lnTo>
                  <a:pt x="96" y="74"/>
                </a:lnTo>
                <a:lnTo>
                  <a:pt x="96" y="74"/>
                </a:lnTo>
                <a:lnTo>
                  <a:pt x="95" y="74"/>
                </a:lnTo>
                <a:lnTo>
                  <a:pt x="93" y="74"/>
                </a:lnTo>
                <a:lnTo>
                  <a:pt x="93" y="74"/>
                </a:lnTo>
                <a:lnTo>
                  <a:pt x="93" y="74"/>
                </a:lnTo>
                <a:lnTo>
                  <a:pt x="93" y="75"/>
                </a:lnTo>
                <a:lnTo>
                  <a:pt x="93" y="76"/>
                </a:lnTo>
                <a:lnTo>
                  <a:pt x="93" y="76"/>
                </a:lnTo>
                <a:lnTo>
                  <a:pt x="93" y="77"/>
                </a:lnTo>
                <a:lnTo>
                  <a:pt x="93" y="79"/>
                </a:lnTo>
                <a:lnTo>
                  <a:pt x="93" y="79"/>
                </a:lnTo>
                <a:lnTo>
                  <a:pt x="91" y="79"/>
                </a:lnTo>
                <a:lnTo>
                  <a:pt x="91" y="79"/>
                </a:lnTo>
                <a:lnTo>
                  <a:pt x="90" y="77"/>
                </a:lnTo>
                <a:lnTo>
                  <a:pt x="90" y="76"/>
                </a:lnTo>
                <a:lnTo>
                  <a:pt x="90" y="76"/>
                </a:lnTo>
                <a:lnTo>
                  <a:pt x="90" y="76"/>
                </a:lnTo>
                <a:lnTo>
                  <a:pt x="88" y="76"/>
                </a:lnTo>
                <a:lnTo>
                  <a:pt x="87" y="76"/>
                </a:lnTo>
                <a:lnTo>
                  <a:pt x="87" y="76"/>
                </a:lnTo>
                <a:lnTo>
                  <a:pt x="87" y="75"/>
                </a:lnTo>
                <a:lnTo>
                  <a:pt x="86" y="74"/>
                </a:lnTo>
                <a:lnTo>
                  <a:pt x="86" y="74"/>
                </a:lnTo>
                <a:lnTo>
                  <a:pt x="85" y="74"/>
                </a:lnTo>
                <a:lnTo>
                  <a:pt x="85" y="74"/>
                </a:lnTo>
                <a:lnTo>
                  <a:pt x="83" y="74"/>
                </a:lnTo>
                <a:lnTo>
                  <a:pt x="82" y="72"/>
                </a:lnTo>
                <a:lnTo>
                  <a:pt x="82" y="71"/>
                </a:lnTo>
                <a:lnTo>
                  <a:pt x="82" y="71"/>
                </a:lnTo>
                <a:lnTo>
                  <a:pt x="82" y="71"/>
                </a:lnTo>
                <a:lnTo>
                  <a:pt x="81" y="71"/>
                </a:lnTo>
                <a:lnTo>
                  <a:pt x="81" y="70"/>
                </a:lnTo>
                <a:lnTo>
                  <a:pt x="80" y="68"/>
                </a:lnTo>
                <a:lnTo>
                  <a:pt x="80" y="68"/>
                </a:lnTo>
                <a:lnTo>
                  <a:pt x="80" y="68"/>
                </a:lnTo>
                <a:lnTo>
                  <a:pt x="78" y="68"/>
                </a:lnTo>
                <a:lnTo>
                  <a:pt x="77" y="68"/>
                </a:lnTo>
                <a:lnTo>
                  <a:pt x="77" y="68"/>
                </a:lnTo>
                <a:lnTo>
                  <a:pt x="76" y="68"/>
                </a:lnTo>
                <a:lnTo>
                  <a:pt x="75" y="68"/>
                </a:lnTo>
                <a:lnTo>
                  <a:pt x="75" y="68"/>
                </a:lnTo>
                <a:lnTo>
                  <a:pt x="73" y="68"/>
                </a:lnTo>
                <a:lnTo>
                  <a:pt x="73" y="70"/>
                </a:lnTo>
                <a:lnTo>
                  <a:pt x="72" y="71"/>
                </a:lnTo>
                <a:lnTo>
                  <a:pt x="72" y="71"/>
                </a:lnTo>
                <a:lnTo>
                  <a:pt x="71" y="71"/>
                </a:lnTo>
                <a:lnTo>
                  <a:pt x="71" y="71"/>
                </a:lnTo>
                <a:lnTo>
                  <a:pt x="71" y="72"/>
                </a:lnTo>
                <a:lnTo>
                  <a:pt x="69" y="74"/>
                </a:lnTo>
                <a:lnTo>
                  <a:pt x="69" y="74"/>
                </a:lnTo>
                <a:lnTo>
                  <a:pt x="69" y="74"/>
                </a:lnTo>
                <a:lnTo>
                  <a:pt x="69" y="72"/>
                </a:lnTo>
                <a:lnTo>
                  <a:pt x="68" y="71"/>
                </a:lnTo>
                <a:lnTo>
                  <a:pt x="68" y="71"/>
                </a:lnTo>
                <a:lnTo>
                  <a:pt x="67" y="71"/>
                </a:lnTo>
                <a:lnTo>
                  <a:pt x="67" y="71"/>
                </a:lnTo>
                <a:lnTo>
                  <a:pt x="67" y="70"/>
                </a:lnTo>
                <a:lnTo>
                  <a:pt x="67" y="68"/>
                </a:lnTo>
                <a:lnTo>
                  <a:pt x="66" y="68"/>
                </a:lnTo>
                <a:lnTo>
                  <a:pt x="66" y="68"/>
                </a:lnTo>
                <a:lnTo>
                  <a:pt x="64" y="68"/>
                </a:lnTo>
                <a:lnTo>
                  <a:pt x="63" y="68"/>
                </a:lnTo>
                <a:lnTo>
                  <a:pt x="63" y="68"/>
                </a:lnTo>
                <a:lnTo>
                  <a:pt x="62" y="68"/>
                </a:lnTo>
                <a:lnTo>
                  <a:pt x="62" y="68"/>
                </a:lnTo>
                <a:lnTo>
                  <a:pt x="62" y="67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59" y="67"/>
                </a:lnTo>
                <a:lnTo>
                  <a:pt x="59" y="68"/>
                </a:lnTo>
                <a:lnTo>
                  <a:pt x="58" y="68"/>
                </a:lnTo>
                <a:lnTo>
                  <a:pt x="58" y="68"/>
                </a:lnTo>
                <a:lnTo>
                  <a:pt x="58" y="68"/>
                </a:lnTo>
                <a:lnTo>
                  <a:pt x="57" y="68"/>
                </a:lnTo>
                <a:lnTo>
                  <a:pt x="56" y="68"/>
                </a:lnTo>
                <a:lnTo>
                  <a:pt x="56" y="68"/>
                </a:lnTo>
                <a:lnTo>
                  <a:pt x="54" y="68"/>
                </a:lnTo>
                <a:lnTo>
                  <a:pt x="53" y="68"/>
                </a:lnTo>
                <a:lnTo>
                  <a:pt x="52" y="68"/>
                </a:lnTo>
                <a:lnTo>
                  <a:pt x="52" y="68"/>
                </a:lnTo>
                <a:lnTo>
                  <a:pt x="51" y="68"/>
                </a:lnTo>
                <a:lnTo>
                  <a:pt x="49" y="68"/>
                </a:lnTo>
                <a:lnTo>
                  <a:pt x="49" y="68"/>
                </a:lnTo>
                <a:lnTo>
                  <a:pt x="48" y="68"/>
                </a:lnTo>
                <a:lnTo>
                  <a:pt x="47" y="68"/>
                </a:lnTo>
                <a:lnTo>
                  <a:pt x="47" y="68"/>
                </a:lnTo>
                <a:lnTo>
                  <a:pt x="47" y="67"/>
                </a:lnTo>
                <a:lnTo>
                  <a:pt x="47" y="66"/>
                </a:lnTo>
                <a:lnTo>
                  <a:pt x="47" y="67"/>
                </a:lnTo>
                <a:lnTo>
                  <a:pt x="47" y="68"/>
                </a:lnTo>
                <a:lnTo>
                  <a:pt x="46" y="68"/>
                </a:lnTo>
                <a:lnTo>
                  <a:pt x="46" y="68"/>
                </a:lnTo>
                <a:lnTo>
                  <a:pt x="46" y="68"/>
                </a:lnTo>
                <a:lnTo>
                  <a:pt x="46" y="67"/>
                </a:lnTo>
                <a:lnTo>
                  <a:pt x="44" y="67"/>
                </a:lnTo>
                <a:lnTo>
                  <a:pt x="44" y="67"/>
                </a:lnTo>
                <a:lnTo>
                  <a:pt x="44" y="68"/>
                </a:lnTo>
                <a:lnTo>
                  <a:pt x="44" y="68"/>
                </a:lnTo>
                <a:lnTo>
                  <a:pt x="43" y="70"/>
                </a:lnTo>
                <a:lnTo>
                  <a:pt x="42" y="70"/>
                </a:lnTo>
                <a:lnTo>
                  <a:pt x="42" y="70"/>
                </a:lnTo>
                <a:lnTo>
                  <a:pt x="40" y="70"/>
                </a:lnTo>
                <a:lnTo>
                  <a:pt x="40" y="68"/>
                </a:lnTo>
                <a:lnTo>
                  <a:pt x="39" y="68"/>
                </a:lnTo>
                <a:lnTo>
                  <a:pt x="39" y="67"/>
                </a:lnTo>
                <a:lnTo>
                  <a:pt x="39" y="67"/>
                </a:lnTo>
                <a:lnTo>
                  <a:pt x="38" y="67"/>
                </a:lnTo>
                <a:lnTo>
                  <a:pt x="37" y="67"/>
                </a:lnTo>
                <a:lnTo>
                  <a:pt x="37" y="67"/>
                </a:lnTo>
                <a:lnTo>
                  <a:pt x="35" y="67"/>
                </a:lnTo>
                <a:lnTo>
                  <a:pt x="35" y="67"/>
                </a:lnTo>
                <a:lnTo>
                  <a:pt x="34" y="68"/>
                </a:lnTo>
                <a:lnTo>
                  <a:pt x="34" y="68"/>
                </a:lnTo>
                <a:lnTo>
                  <a:pt x="34" y="70"/>
                </a:lnTo>
                <a:lnTo>
                  <a:pt x="33" y="71"/>
                </a:lnTo>
                <a:lnTo>
                  <a:pt x="33" y="71"/>
                </a:lnTo>
                <a:lnTo>
                  <a:pt x="33" y="72"/>
                </a:lnTo>
                <a:lnTo>
                  <a:pt x="33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1"/>
                </a:lnTo>
                <a:lnTo>
                  <a:pt x="29" y="71"/>
                </a:lnTo>
                <a:lnTo>
                  <a:pt x="29" y="70"/>
                </a:lnTo>
                <a:lnTo>
                  <a:pt x="28" y="70"/>
                </a:lnTo>
                <a:lnTo>
                  <a:pt x="28" y="70"/>
                </a:lnTo>
                <a:lnTo>
                  <a:pt x="28" y="71"/>
                </a:lnTo>
                <a:lnTo>
                  <a:pt x="28" y="71"/>
                </a:lnTo>
                <a:lnTo>
                  <a:pt x="28" y="72"/>
                </a:lnTo>
                <a:lnTo>
                  <a:pt x="27" y="72"/>
                </a:lnTo>
                <a:lnTo>
                  <a:pt x="25" y="72"/>
                </a:lnTo>
                <a:lnTo>
                  <a:pt x="25" y="72"/>
                </a:lnTo>
                <a:lnTo>
                  <a:pt x="25" y="71"/>
                </a:lnTo>
                <a:lnTo>
                  <a:pt x="24" y="71"/>
                </a:lnTo>
                <a:lnTo>
                  <a:pt x="24" y="70"/>
                </a:lnTo>
                <a:lnTo>
                  <a:pt x="24" y="68"/>
                </a:lnTo>
                <a:lnTo>
                  <a:pt x="24" y="68"/>
                </a:lnTo>
                <a:lnTo>
                  <a:pt x="23" y="67"/>
                </a:lnTo>
                <a:lnTo>
                  <a:pt x="23" y="67"/>
                </a:lnTo>
                <a:lnTo>
                  <a:pt x="22" y="67"/>
                </a:lnTo>
                <a:lnTo>
                  <a:pt x="22" y="66"/>
                </a:lnTo>
                <a:lnTo>
                  <a:pt x="22" y="66"/>
                </a:lnTo>
                <a:lnTo>
                  <a:pt x="20" y="65"/>
                </a:lnTo>
                <a:lnTo>
                  <a:pt x="20" y="65"/>
                </a:lnTo>
                <a:lnTo>
                  <a:pt x="19" y="65"/>
                </a:lnTo>
                <a:lnTo>
                  <a:pt x="19" y="66"/>
                </a:lnTo>
                <a:lnTo>
                  <a:pt x="19" y="66"/>
                </a:lnTo>
                <a:lnTo>
                  <a:pt x="19" y="67"/>
                </a:lnTo>
                <a:lnTo>
                  <a:pt x="19" y="68"/>
                </a:lnTo>
                <a:lnTo>
                  <a:pt x="19" y="68"/>
                </a:lnTo>
                <a:lnTo>
                  <a:pt x="18" y="70"/>
                </a:lnTo>
                <a:lnTo>
                  <a:pt x="18" y="71"/>
                </a:lnTo>
                <a:lnTo>
                  <a:pt x="18" y="70"/>
                </a:lnTo>
                <a:lnTo>
                  <a:pt x="17" y="70"/>
                </a:lnTo>
                <a:lnTo>
                  <a:pt x="17" y="68"/>
                </a:lnTo>
                <a:lnTo>
                  <a:pt x="17" y="68"/>
                </a:lnTo>
                <a:lnTo>
                  <a:pt x="15" y="67"/>
                </a:lnTo>
                <a:lnTo>
                  <a:pt x="15" y="66"/>
                </a:lnTo>
                <a:lnTo>
                  <a:pt x="14" y="66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4" y="62"/>
                </a:lnTo>
                <a:lnTo>
                  <a:pt x="13" y="62"/>
                </a:lnTo>
                <a:lnTo>
                  <a:pt x="12" y="63"/>
                </a:lnTo>
                <a:lnTo>
                  <a:pt x="12" y="62"/>
                </a:lnTo>
                <a:lnTo>
                  <a:pt x="12" y="61"/>
                </a:lnTo>
                <a:lnTo>
                  <a:pt x="12" y="61"/>
                </a:lnTo>
                <a:lnTo>
                  <a:pt x="12" y="60"/>
                </a:lnTo>
                <a:lnTo>
                  <a:pt x="12" y="60"/>
                </a:lnTo>
                <a:lnTo>
                  <a:pt x="10" y="58"/>
                </a:lnTo>
                <a:lnTo>
                  <a:pt x="10" y="57"/>
                </a:lnTo>
                <a:lnTo>
                  <a:pt x="9" y="57"/>
                </a:lnTo>
                <a:lnTo>
                  <a:pt x="9" y="57"/>
                </a:lnTo>
                <a:lnTo>
                  <a:pt x="9" y="57"/>
                </a:lnTo>
                <a:lnTo>
                  <a:pt x="9" y="56"/>
                </a:lnTo>
                <a:lnTo>
                  <a:pt x="9" y="55"/>
                </a:lnTo>
                <a:lnTo>
                  <a:pt x="9" y="55"/>
                </a:lnTo>
                <a:lnTo>
                  <a:pt x="9" y="53"/>
                </a:lnTo>
                <a:lnTo>
                  <a:pt x="9" y="52"/>
                </a:lnTo>
                <a:lnTo>
                  <a:pt x="8" y="52"/>
                </a:lnTo>
                <a:lnTo>
                  <a:pt x="8" y="51"/>
                </a:lnTo>
                <a:lnTo>
                  <a:pt x="8" y="50"/>
                </a:lnTo>
                <a:lnTo>
                  <a:pt x="6" y="50"/>
                </a:lnTo>
                <a:lnTo>
                  <a:pt x="6" y="50"/>
                </a:lnTo>
                <a:lnTo>
                  <a:pt x="6" y="48"/>
                </a:lnTo>
                <a:lnTo>
                  <a:pt x="6" y="47"/>
                </a:lnTo>
                <a:lnTo>
                  <a:pt x="6" y="47"/>
                </a:lnTo>
                <a:lnTo>
                  <a:pt x="6" y="46"/>
                </a:lnTo>
                <a:lnTo>
                  <a:pt x="5" y="45"/>
                </a:lnTo>
                <a:lnTo>
                  <a:pt x="5" y="45"/>
                </a:lnTo>
                <a:lnTo>
                  <a:pt x="5" y="43"/>
                </a:lnTo>
                <a:lnTo>
                  <a:pt x="4" y="42"/>
                </a:lnTo>
                <a:lnTo>
                  <a:pt x="4" y="42"/>
                </a:lnTo>
                <a:lnTo>
                  <a:pt x="4" y="42"/>
                </a:lnTo>
                <a:lnTo>
                  <a:pt x="4" y="41"/>
                </a:lnTo>
                <a:lnTo>
                  <a:pt x="4" y="40"/>
                </a:lnTo>
                <a:lnTo>
                  <a:pt x="4" y="38"/>
                </a:lnTo>
                <a:lnTo>
                  <a:pt x="4" y="38"/>
                </a:lnTo>
                <a:lnTo>
                  <a:pt x="4" y="37"/>
                </a:lnTo>
                <a:lnTo>
                  <a:pt x="4" y="36"/>
                </a:lnTo>
                <a:lnTo>
                  <a:pt x="4" y="36"/>
                </a:lnTo>
                <a:lnTo>
                  <a:pt x="4" y="36"/>
                </a:lnTo>
                <a:lnTo>
                  <a:pt x="3" y="34"/>
                </a:lnTo>
                <a:lnTo>
                  <a:pt x="4" y="33"/>
                </a:lnTo>
                <a:lnTo>
                  <a:pt x="4" y="33"/>
                </a:lnTo>
                <a:lnTo>
                  <a:pt x="4" y="33"/>
                </a:lnTo>
                <a:lnTo>
                  <a:pt x="4" y="32"/>
                </a:lnTo>
                <a:lnTo>
                  <a:pt x="4" y="31"/>
                </a:lnTo>
                <a:lnTo>
                  <a:pt x="3" y="31"/>
                </a:lnTo>
                <a:lnTo>
                  <a:pt x="1" y="31"/>
                </a:lnTo>
                <a:lnTo>
                  <a:pt x="1" y="31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7"/>
                </a:lnTo>
                <a:lnTo>
                  <a:pt x="3" y="26"/>
                </a:lnTo>
                <a:lnTo>
                  <a:pt x="4" y="26"/>
                </a:lnTo>
                <a:lnTo>
                  <a:pt x="4" y="26"/>
                </a:lnTo>
                <a:lnTo>
                  <a:pt x="4" y="26"/>
                </a:lnTo>
                <a:lnTo>
                  <a:pt x="4" y="23"/>
                </a:lnTo>
                <a:lnTo>
                  <a:pt x="4" y="23"/>
                </a:lnTo>
                <a:lnTo>
                  <a:pt x="3" y="23"/>
                </a:lnTo>
                <a:lnTo>
                  <a:pt x="3" y="22"/>
                </a:lnTo>
                <a:lnTo>
                  <a:pt x="1" y="21"/>
                </a:lnTo>
                <a:lnTo>
                  <a:pt x="1" y="19"/>
                </a:lnTo>
                <a:lnTo>
                  <a:pt x="1" y="19"/>
                </a:lnTo>
                <a:lnTo>
                  <a:pt x="1" y="18"/>
                </a:lnTo>
                <a:lnTo>
                  <a:pt x="1" y="17"/>
                </a:lnTo>
                <a:lnTo>
                  <a:pt x="1" y="17"/>
                </a:lnTo>
                <a:lnTo>
                  <a:pt x="1" y="16"/>
                </a:lnTo>
                <a:lnTo>
                  <a:pt x="1" y="16"/>
                </a:lnTo>
                <a:lnTo>
                  <a:pt x="0" y="16"/>
                </a:lnTo>
                <a:lnTo>
                  <a:pt x="0" y="14"/>
                </a:lnTo>
                <a:lnTo>
                  <a:pt x="1" y="14"/>
                </a:lnTo>
                <a:lnTo>
                  <a:pt x="1" y="13"/>
                </a:lnTo>
                <a:lnTo>
                  <a:pt x="0" y="13"/>
                </a:lnTo>
                <a:lnTo>
                  <a:pt x="0" y="12"/>
                </a:lnTo>
                <a:lnTo>
                  <a:pt x="0" y="12"/>
                </a:lnTo>
                <a:lnTo>
                  <a:pt x="1" y="11"/>
                </a:lnTo>
                <a:lnTo>
                  <a:pt x="1" y="9"/>
                </a:lnTo>
                <a:lnTo>
                  <a:pt x="1" y="9"/>
                </a:lnTo>
                <a:lnTo>
                  <a:pt x="3" y="8"/>
                </a:lnTo>
                <a:lnTo>
                  <a:pt x="3" y="8"/>
                </a:lnTo>
                <a:lnTo>
                  <a:pt x="3" y="8"/>
                </a:lnTo>
                <a:lnTo>
                  <a:pt x="1" y="7"/>
                </a:lnTo>
                <a:lnTo>
                  <a:pt x="1" y="7"/>
                </a:lnTo>
                <a:lnTo>
                  <a:pt x="1" y="5"/>
                </a:lnTo>
                <a:lnTo>
                  <a:pt x="1" y="4"/>
                </a:lnTo>
                <a:lnTo>
                  <a:pt x="1" y="4"/>
                </a:lnTo>
                <a:lnTo>
                  <a:pt x="1" y="3"/>
                </a:lnTo>
                <a:lnTo>
                  <a:pt x="1" y="3"/>
                </a:lnTo>
                <a:lnTo>
                  <a:pt x="3" y="3"/>
                </a:lnTo>
                <a:lnTo>
                  <a:pt x="3" y="2"/>
                </a:lnTo>
                <a:lnTo>
                  <a:pt x="3" y="0"/>
                </a:lnTo>
                <a:lnTo>
                  <a:pt x="4" y="0"/>
                </a:lnTo>
                <a:lnTo>
                  <a:pt x="4" y="0"/>
                </a:lnTo>
                <a:lnTo>
                  <a:pt x="4" y="0"/>
                </a:lnTo>
                <a:lnTo>
                  <a:pt x="4" y="2"/>
                </a:lnTo>
                <a:lnTo>
                  <a:pt x="4" y="3"/>
                </a:lnTo>
                <a:lnTo>
                  <a:pt x="5" y="2"/>
                </a:lnTo>
                <a:lnTo>
                  <a:pt x="6" y="3"/>
                </a:lnTo>
                <a:lnTo>
                  <a:pt x="6" y="4"/>
                </a:lnTo>
                <a:lnTo>
                  <a:pt x="6" y="4"/>
                </a:lnTo>
                <a:lnTo>
                  <a:pt x="6" y="5"/>
                </a:lnTo>
                <a:lnTo>
                  <a:pt x="8" y="5"/>
                </a:lnTo>
                <a:lnTo>
                  <a:pt x="9" y="4"/>
                </a:lnTo>
                <a:lnTo>
                  <a:pt x="9" y="4"/>
                </a:lnTo>
                <a:lnTo>
                  <a:pt x="10" y="4"/>
                </a:lnTo>
                <a:lnTo>
                  <a:pt x="12" y="4"/>
                </a:lnTo>
                <a:lnTo>
                  <a:pt x="12" y="4"/>
                </a:lnTo>
                <a:lnTo>
                  <a:pt x="13" y="4"/>
                </a:lnTo>
                <a:lnTo>
                  <a:pt x="14" y="4"/>
                </a:lnTo>
                <a:lnTo>
                  <a:pt x="14" y="5"/>
                </a:lnTo>
                <a:lnTo>
                  <a:pt x="14" y="7"/>
                </a:lnTo>
                <a:lnTo>
                  <a:pt x="14" y="7"/>
                </a:lnTo>
                <a:lnTo>
                  <a:pt x="13" y="7"/>
                </a:lnTo>
                <a:lnTo>
                  <a:pt x="12" y="7"/>
                </a:lnTo>
                <a:lnTo>
                  <a:pt x="12" y="7"/>
                </a:lnTo>
                <a:lnTo>
                  <a:pt x="12" y="8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2" y="11"/>
                </a:lnTo>
                <a:lnTo>
                  <a:pt x="12" y="12"/>
                </a:lnTo>
                <a:lnTo>
                  <a:pt x="12" y="12"/>
                </a:lnTo>
                <a:lnTo>
                  <a:pt x="12" y="12"/>
                </a:lnTo>
                <a:lnTo>
                  <a:pt x="12" y="12"/>
                </a:lnTo>
                <a:lnTo>
                  <a:pt x="12" y="11"/>
                </a:lnTo>
                <a:lnTo>
                  <a:pt x="13" y="9"/>
                </a:lnTo>
                <a:lnTo>
                  <a:pt x="14" y="9"/>
                </a:lnTo>
                <a:lnTo>
                  <a:pt x="14" y="9"/>
                </a:lnTo>
                <a:lnTo>
                  <a:pt x="15" y="9"/>
                </a:lnTo>
                <a:lnTo>
                  <a:pt x="17" y="9"/>
                </a:lnTo>
                <a:lnTo>
                  <a:pt x="17" y="9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8" name="Freeform 526" hidden="1">
            <a:extLst>
              <a:ext uri="{FF2B5EF4-FFF2-40B4-BE49-F238E27FC236}">
                <a16:creationId xmlns:a16="http://schemas.microsoft.com/office/drawing/2014/main" id="{118FC9DC-716F-4778-A3C2-A5F6468BA905}"/>
              </a:ext>
            </a:extLst>
          </p:cNvPr>
          <p:cNvSpPr>
            <a:spLocks/>
          </p:cNvSpPr>
          <p:nvPr/>
        </p:nvSpPr>
        <p:spPr bwMode="auto">
          <a:xfrm>
            <a:off x="15687442" y="4697788"/>
            <a:ext cx="854917" cy="832711"/>
          </a:xfrm>
          <a:custGeom>
            <a:avLst/>
            <a:gdLst>
              <a:gd name="T0" fmla="*/ 57 w 77"/>
              <a:gd name="T1" fmla="*/ 27 h 75"/>
              <a:gd name="T2" fmla="*/ 53 w 77"/>
              <a:gd name="T3" fmla="*/ 27 h 75"/>
              <a:gd name="T4" fmla="*/ 50 w 77"/>
              <a:gd name="T5" fmla="*/ 27 h 75"/>
              <a:gd name="T6" fmla="*/ 48 w 77"/>
              <a:gd name="T7" fmla="*/ 31 h 75"/>
              <a:gd name="T8" fmla="*/ 47 w 77"/>
              <a:gd name="T9" fmla="*/ 33 h 75"/>
              <a:gd name="T10" fmla="*/ 51 w 77"/>
              <a:gd name="T11" fmla="*/ 34 h 75"/>
              <a:gd name="T12" fmla="*/ 56 w 77"/>
              <a:gd name="T13" fmla="*/ 33 h 75"/>
              <a:gd name="T14" fmla="*/ 57 w 77"/>
              <a:gd name="T15" fmla="*/ 38 h 75"/>
              <a:gd name="T16" fmla="*/ 62 w 77"/>
              <a:gd name="T17" fmla="*/ 41 h 75"/>
              <a:gd name="T18" fmla="*/ 71 w 77"/>
              <a:gd name="T19" fmla="*/ 43 h 75"/>
              <a:gd name="T20" fmla="*/ 76 w 77"/>
              <a:gd name="T21" fmla="*/ 44 h 75"/>
              <a:gd name="T22" fmla="*/ 74 w 77"/>
              <a:gd name="T23" fmla="*/ 48 h 75"/>
              <a:gd name="T24" fmla="*/ 76 w 77"/>
              <a:gd name="T25" fmla="*/ 52 h 75"/>
              <a:gd name="T26" fmla="*/ 77 w 77"/>
              <a:gd name="T27" fmla="*/ 57 h 75"/>
              <a:gd name="T28" fmla="*/ 74 w 77"/>
              <a:gd name="T29" fmla="*/ 57 h 75"/>
              <a:gd name="T30" fmla="*/ 69 w 77"/>
              <a:gd name="T31" fmla="*/ 60 h 75"/>
              <a:gd name="T32" fmla="*/ 66 w 77"/>
              <a:gd name="T33" fmla="*/ 61 h 75"/>
              <a:gd name="T34" fmla="*/ 61 w 77"/>
              <a:gd name="T35" fmla="*/ 61 h 75"/>
              <a:gd name="T36" fmla="*/ 60 w 77"/>
              <a:gd name="T37" fmla="*/ 62 h 75"/>
              <a:gd name="T38" fmla="*/ 58 w 77"/>
              <a:gd name="T39" fmla="*/ 65 h 75"/>
              <a:gd name="T40" fmla="*/ 60 w 77"/>
              <a:gd name="T41" fmla="*/ 68 h 75"/>
              <a:gd name="T42" fmla="*/ 60 w 77"/>
              <a:gd name="T43" fmla="*/ 73 h 75"/>
              <a:gd name="T44" fmla="*/ 55 w 77"/>
              <a:gd name="T45" fmla="*/ 72 h 75"/>
              <a:gd name="T46" fmla="*/ 51 w 77"/>
              <a:gd name="T47" fmla="*/ 70 h 75"/>
              <a:gd name="T48" fmla="*/ 48 w 77"/>
              <a:gd name="T49" fmla="*/ 72 h 75"/>
              <a:gd name="T50" fmla="*/ 43 w 77"/>
              <a:gd name="T51" fmla="*/ 70 h 75"/>
              <a:gd name="T52" fmla="*/ 41 w 77"/>
              <a:gd name="T53" fmla="*/ 66 h 75"/>
              <a:gd name="T54" fmla="*/ 36 w 77"/>
              <a:gd name="T55" fmla="*/ 63 h 75"/>
              <a:gd name="T56" fmla="*/ 33 w 77"/>
              <a:gd name="T57" fmla="*/ 60 h 75"/>
              <a:gd name="T58" fmla="*/ 29 w 77"/>
              <a:gd name="T59" fmla="*/ 56 h 75"/>
              <a:gd name="T60" fmla="*/ 24 w 77"/>
              <a:gd name="T61" fmla="*/ 55 h 75"/>
              <a:gd name="T62" fmla="*/ 22 w 77"/>
              <a:gd name="T63" fmla="*/ 52 h 75"/>
              <a:gd name="T64" fmla="*/ 19 w 77"/>
              <a:gd name="T65" fmla="*/ 53 h 75"/>
              <a:gd name="T66" fmla="*/ 17 w 77"/>
              <a:gd name="T67" fmla="*/ 49 h 75"/>
              <a:gd name="T68" fmla="*/ 14 w 77"/>
              <a:gd name="T69" fmla="*/ 51 h 75"/>
              <a:gd name="T70" fmla="*/ 13 w 77"/>
              <a:gd name="T71" fmla="*/ 47 h 75"/>
              <a:gd name="T72" fmla="*/ 11 w 77"/>
              <a:gd name="T73" fmla="*/ 44 h 75"/>
              <a:gd name="T74" fmla="*/ 9 w 77"/>
              <a:gd name="T75" fmla="*/ 39 h 75"/>
              <a:gd name="T76" fmla="*/ 7 w 77"/>
              <a:gd name="T77" fmla="*/ 43 h 75"/>
              <a:gd name="T78" fmla="*/ 4 w 77"/>
              <a:gd name="T79" fmla="*/ 43 h 75"/>
              <a:gd name="T80" fmla="*/ 3 w 77"/>
              <a:gd name="T81" fmla="*/ 42 h 75"/>
              <a:gd name="T82" fmla="*/ 2 w 77"/>
              <a:gd name="T83" fmla="*/ 41 h 75"/>
              <a:gd name="T84" fmla="*/ 0 w 77"/>
              <a:gd name="T85" fmla="*/ 36 h 75"/>
              <a:gd name="T86" fmla="*/ 0 w 77"/>
              <a:gd name="T87" fmla="*/ 31 h 75"/>
              <a:gd name="T88" fmla="*/ 6 w 77"/>
              <a:gd name="T89" fmla="*/ 32 h 75"/>
              <a:gd name="T90" fmla="*/ 8 w 77"/>
              <a:gd name="T91" fmla="*/ 27 h 75"/>
              <a:gd name="T92" fmla="*/ 12 w 77"/>
              <a:gd name="T93" fmla="*/ 26 h 75"/>
              <a:gd name="T94" fmla="*/ 14 w 77"/>
              <a:gd name="T95" fmla="*/ 20 h 75"/>
              <a:gd name="T96" fmla="*/ 13 w 77"/>
              <a:gd name="T97" fmla="*/ 14 h 75"/>
              <a:gd name="T98" fmla="*/ 21 w 77"/>
              <a:gd name="T99" fmla="*/ 10 h 75"/>
              <a:gd name="T100" fmla="*/ 24 w 77"/>
              <a:gd name="T101" fmla="*/ 8 h 75"/>
              <a:gd name="T102" fmla="*/ 27 w 77"/>
              <a:gd name="T103" fmla="*/ 9 h 75"/>
              <a:gd name="T104" fmla="*/ 29 w 77"/>
              <a:gd name="T105" fmla="*/ 8 h 75"/>
              <a:gd name="T106" fmla="*/ 33 w 77"/>
              <a:gd name="T107" fmla="*/ 7 h 75"/>
              <a:gd name="T108" fmla="*/ 36 w 77"/>
              <a:gd name="T109" fmla="*/ 4 h 75"/>
              <a:gd name="T110" fmla="*/ 38 w 77"/>
              <a:gd name="T111" fmla="*/ 0 h 75"/>
              <a:gd name="T112" fmla="*/ 43 w 77"/>
              <a:gd name="T113" fmla="*/ 3 h 75"/>
              <a:gd name="T114" fmla="*/ 45 w 77"/>
              <a:gd name="T115" fmla="*/ 8 h 75"/>
              <a:gd name="T116" fmla="*/ 47 w 77"/>
              <a:gd name="T117" fmla="*/ 10 h 75"/>
              <a:gd name="T118" fmla="*/ 51 w 77"/>
              <a:gd name="T119" fmla="*/ 10 h 75"/>
              <a:gd name="T120" fmla="*/ 53 w 77"/>
              <a:gd name="T121" fmla="*/ 17 h 75"/>
              <a:gd name="T122" fmla="*/ 56 w 77"/>
              <a:gd name="T123" fmla="*/ 20 h 75"/>
              <a:gd name="T124" fmla="*/ 60 w 77"/>
              <a:gd name="T125" fmla="*/ 24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7" h="75">
                <a:moveTo>
                  <a:pt x="62" y="26"/>
                </a:moveTo>
                <a:lnTo>
                  <a:pt x="61" y="26"/>
                </a:lnTo>
                <a:lnTo>
                  <a:pt x="61" y="27"/>
                </a:lnTo>
                <a:lnTo>
                  <a:pt x="60" y="27"/>
                </a:lnTo>
                <a:lnTo>
                  <a:pt x="60" y="27"/>
                </a:lnTo>
                <a:lnTo>
                  <a:pt x="58" y="27"/>
                </a:lnTo>
                <a:lnTo>
                  <a:pt x="57" y="27"/>
                </a:lnTo>
                <a:lnTo>
                  <a:pt x="57" y="27"/>
                </a:lnTo>
                <a:lnTo>
                  <a:pt x="57" y="26"/>
                </a:lnTo>
                <a:lnTo>
                  <a:pt x="56" y="26"/>
                </a:lnTo>
                <a:lnTo>
                  <a:pt x="56" y="26"/>
                </a:lnTo>
                <a:lnTo>
                  <a:pt x="55" y="27"/>
                </a:lnTo>
                <a:lnTo>
                  <a:pt x="55" y="27"/>
                </a:lnTo>
                <a:lnTo>
                  <a:pt x="53" y="27"/>
                </a:lnTo>
                <a:lnTo>
                  <a:pt x="53" y="27"/>
                </a:lnTo>
                <a:lnTo>
                  <a:pt x="52" y="26"/>
                </a:lnTo>
                <a:lnTo>
                  <a:pt x="52" y="26"/>
                </a:lnTo>
                <a:lnTo>
                  <a:pt x="52" y="26"/>
                </a:lnTo>
                <a:lnTo>
                  <a:pt x="51" y="27"/>
                </a:lnTo>
                <a:lnTo>
                  <a:pt x="50" y="27"/>
                </a:lnTo>
                <a:lnTo>
                  <a:pt x="50" y="27"/>
                </a:lnTo>
                <a:lnTo>
                  <a:pt x="50" y="27"/>
                </a:lnTo>
                <a:lnTo>
                  <a:pt x="48" y="27"/>
                </a:lnTo>
                <a:lnTo>
                  <a:pt x="48" y="28"/>
                </a:lnTo>
                <a:lnTo>
                  <a:pt x="48" y="28"/>
                </a:lnTo>
                <a:lnTo>
                  <a:pt x="48" y="29"/>
                </a:lnTo>
                <a:lnTo>
                  <a:pt x="48" y="29"/>
                </a:lnTo>
                <a:lnTo>
                  <a:pt x="48" y="31"/>
                </a:lnTo>
                <a:lnTo>
                  <a:pt x="48" y="32"/>
                </a:lnTo>
                <a:lnTo>
                  <a:pt x="46" y="32"/>
                </a:lnTo>
                <a:lnTo>
                  <a:pt x="43" y="33"/>
                </a:lnTo>
                <a:lnTo>
                  <a:pt x="45" y="33"/>
                </a:lnTo>
                <a:lnTo>
                  <a:pt x="46" y="33"/>
                </a:lnTo>
                <a:lnTo>
                  <a:pt x="47" y="33"/>
                </a:lnTo>
                <a:lnTo>
                  <a:pt x="47" y="33"/>
                </a:lnTo>
                <a:lnTo>
                  <a:pt x="47" y="33"/>
                </a:lnTo>
                <a:lnTo>
                  <a:pt x="48" y="34"/>
                </a:lnTo>
                <a:lnTo>
                  <a:pt x="50" y="34"/>
                </a:lnTo>
                <a:lnTo>
                  <a:pt x="50" y="36"/>
                </a:lnTo>
                <a:lnTo>
                  <a:pt x="50" y="36"/>
                </a:lnTo>
                <a:lnTo>
                  <a:pt x="50" y="34"/>
                </a:lnTo>
                <a:lnTo>
                  <a:pt x="51" y="34"/>
                </a:lnTo>
                <a:lnTo>
                  <a:pt x="51" y="33"/>
                </a:lnTo>
                <a:lnTo>
                  <a:pt x="52" y="32"/>
                </a:lnTo>
                <a:lnTo>
                  <a:pt x="52" y="33"/>
                </a:lnTo>
                <a:lnTo>
                  <a:pt x="53" y="33"/>
                </a:lnTo>
                <a:lnTo>
                  <a:pt x="55" y="33"/>
                </a:lnTo>
                <a:lnTo>
                  <a:pt x="55" y="32"/>
                </a:lnTo>
                <a:lnTo>
                  <a:pt x="56" y="33"/>
                </a:lnTo>
                <a:lnTo>
                  <a:pt x="56" y="33"/>
                </a:lnTo>
                <a:lnTo>
                  <a:pt x="56" y="34"/>
                </a:lnTo>
                <a:lnTo>
                  <a:pt x="57" y="34"/>
                </a:lnTo>
                <a:lnTo>
                  <a:pt x="57" y="36"/>
                </a:lnTo>
                <a:lnTo>
                  <a:pt x="57" y="38"/>
                </a:lnTo>
                <a:lnTo>
                  <a:pt x="57" y="38"/>
                </a:lnTo>
                <a:lnTo>
                  <a:pt x="57" y="38"/>
                </a:lnTo>
                <a:lnTo>
                  <a:pt x="58" y="38"/>
                </a:lnTo>
                <a:lnTo>
                  <a:pt x="58" y="38"/>
                </a:lnTo>
                <a:lnTo>
                  <a:pt x="60" y="39"/>
                </a:lnTo>
                <a:lnTo>
                  <a:pt x="60" y="41"/>
                </a:lnTo>
                <a:lnTo>
                  <a:pt x="60" y="41"/>
                </a:lnTo>
                <a:lnTo>
                  <a:pt x="61" y="41"/>
                </a:lnTo>
                <a:lnTo>
                  <a:pt x="62" y="41"/>
                </a:lnTo>
                <a:lnTo>
                  <a:pt x="62" y="41"/>
                </a:lnTo>
                <a:lnTo>
                  <a:pt x="63" y="41"/>
                </a:lnTo>
                <a:lnTo>
                  <a:pt x="65" y="41"/>
                </a:lnTo>
                <a:lnTo>
                  <a:pt x="66" y="41"/>
                </a:lnTo>
                <a:lnTo>
                  <a:pt x="69" y="43"/>
                </a:lnTo>
                <a:lnTo>
                  <a:pt x="70" y="43"/>
                </a:lnTo>
                <a:lnTo>
                  <a:pt x="71" y="43"/>
                </a:lnTo>
                <a:lnTo>
                  <a:pt x="71" y="43"/>
                </a:lnTo>
                <a:lnTo>
                  <a:pt x="72" y="44"/>
                </a:lnTo>
                <a:lnTo>
                  <a:pt x="74" y="44"/>
                </a:lnTo>
                <a:lnTo>
                  <a:pt x="74" y="44"/>
                </a:lnTo>
                <a:lnTo>
                  <a:pt x="74" y="46"/>
                </a:lnTo>
                <a:lnTo>
                  <a:pt x="75" y="44"/>
                </a:lnTo>
                <a:lnTo>
                  <a:pt x="76" y="44"/>
                </a:lnTo>
                <a:lnTo>
                  <a:pt x="76" y="44"/>
                </a:lnTo>
                <a:lnTo>
                  <a:pt x="76" y="46"/>
                </a:lnTo>
                <a:lnTo>
                  <a:pt x="76" y="46"/>
                </a:lnTo>
                <a:lnTo>
                  <a:pt x="76" y="46"/>
                </a:lnTo>
                <a:lnTo>
                  <a:pt x="75" y="47"/>
                </a:lnTo>
                <a:lnTo>
                  <a:pt x="75" y="47"/>
                </a:lnTo>
                <a:lnTo>
                  <a:pt x="74" y="48"/>
                </a:lnTo>
                <a:lnTo>
                  <a:pt x="75" y="48"/>
                </a:lnTo>
                <a:lnTo>
                  <a:pt x="76" y="48"/>
                </a:lnTo>
                <a:lnTo>
                  <a:pt x="76" y="48"/>
                </a:lnTo>
                <a:lnTo>
                  <a:pt x="76" y="49"/>
                </a:lnTo>
                <a:lnTo>
                  <a:pt x="76" y="51"/>
                </a:lnTo>
                <a:lnTo>
                  <a:pt x="76" y="51"/>
                </a:lnTo>
                <a:lnTo>
                  <a:pt x="76" y="52"/>
                </a:lnTo>
                <a:lnTo>
                  <a:pt x="76" y="53"/>
                </a:lnTo>
                <a:lnTo>
                  <a:pt x="76" y="53"/>
                </a:lnTo>
                <a:lnTo>
                  <a:pt x="76" y="55"/>
                </a:lnTo>
                <a:lnTo>
                  <a:pt x="76" y="55"/>
                </a:lnTo>
                <a:lnTo>
                  <a:pt x="76" y="56"/>
                </a:lnTo>
                <a:lnTo>
                  <a:pt x="76" y="57"/>
                </a:lnTo>
                <a:lnTo>
                  <a:pt x="77" y="57"/>
                </a:lnTo>
                <a:lnTo>
                  <a:pt x="76" y="58"/>
                </a:lnTo>
                <a:lnTo>
                  <a:pt x="76" y="58"/>
                </a:lnTo>
                <a:lnTo>
                  <a:pt x="75" y="60"/>
                </a:lnTo>
                <a:lnTo>
                  <a:pt x="74" y="60"/>
                </a:lnTo>
                <a:lnTo>
                  <a:pt x="74" y="58"/>
                </a:lnTo>
                <a:lnTo>
                  <a:pt x="74" y="57"/>
                </a:lnTo>
                <a:lnTo>
                  <a:pt x="74" y="57"/>
                </a:lnTo>
                <a:lnTo>
                  <a:pt x="72" y="57"/>
                </a:lnTo>
                <a:lnTo>
                  <a:pt x="71" y="57"/>
                </a:lnTo>
                <a:lnTo>
                  <a:pt x="71" y="57"/>
                </a:lnTo>
                <a:lnTo>
                  <a:pt x="71" y="57"/>
                </a:lnTo>
                <a:lnTo>
                  <a:pt x="70" y="57"/>
                </a:lnTo>
                <a:lnTo>
                  <a:pt x="69" y="58"/>
                </a:lnTo>
                <a:lnTo>
                  <a:pt x="69" y="60"/>
                </a:lnTo>
                <a:lnTo>
                  <a:pt x="69" y="60"/>
                </a:lnTo>
                <a:lnTo>
                  <a:pt x="69" y="60"/>
                </a:lnTo>
                <a:lnTo>
                  <a:pt x="69" y="61"/>
                </a:lnTo>
                <a:lnTo>
                  <a:pt x="69" y="61"/>
                </a:lnTo>
                <a:lnTo>
                  <a:pt x="69" y="61"/>
                </a:lnTo>
                <a:lnTo>
                  <a:pt x="67" y="61"/>
                </a:lnTo>
                <a:lnTo>
                  <a:pt x="66" y="61"/>
                </a:lnTo>
                <a:lnTo>
                  <a:pt x="66" y="62"/>
                </a:lnTo>
                <a:lnTo>
                  <a:pt x="66" y="62"/>
                </a:lnTo>
                <a:lnTo>
                  <a:pt x="65" y="62"/>
                </a:lnTo>
                <a:lnTo>
                  <a:pt x="63" y="61"/>
                </a:lnTo>
                <a:lnTo>
                  <a:pt x="62" y="61"/>
                </a:lnTo>
                <a:lnTo>
                  <a:pt x="62" y="61"/>
                </a:lnTo>
                <a:lnTo>
                  <a:pt x="61" y="61"/>
                </a:lnTo>
                <a:lnTo>
                  <a:pt x="61" y="60"/>
                </a:lnTo>
                <a:lnTo>
                  <a:pt x="60" y="60"/>
                </a:lnTo>
                <a:lnTo>
                  <a:pt x="60" y="60"/>
                </a:lnTo>
                <a:lnTo>
                  <a:pt x="58" y="60"/>
                </a:lnTo>
                <a:lnTo>
                  <a:pt x="58" y="61"/>
                </a:lnTo>
                <a:lnTo>
                  <a:pt x="58" y="62"/>
                </a:lnTo>
                <a:lnTo>
                  <a:pt x="60" y="62"/>
                </a:lnTo>
                <a:lnTo>
                  <a:pt x="60" y="62"/>
                </a:lnTo>
                <a:lnTo>
                  <a:pt x="61" y="62"/>
                </a:lnTo>
                <a:lnTo>
                  <a:pt x="61" y="63"/>
                </a:lnTo>
                <a:lnTo>
                  <a:pt x="61" y="63"/>
                </a:lnTo>
                <a:lnTo>
                  <a:pt x="60" y="63"/>
                </a:lnTo>
                <a:lnTo>
                  <a:pt x="60" y="65"/>
                </a:lnTo>
                <a:lnTo>
                  <a:pt x="58" y="65"/>
                </a:lnTo>
                <a:lnTo>
                  <a:pt x="58" y="65"/>
                </a:lnTo>
                <a:lnTo>
                  <a:pt x="58" y="66"/>
                </a:lnTo>
                <a:lnTo>
                  <a:pt x="58" y="67"/>
                </a:lnTo>
                <a:lnTo>
                  <a:pt x="58" y="67"/>
                </a:lnTo>
                <a:lnTo>
                  <a:pt x="58" y="68"/>
                </a:lnTo>
                <a:lnTo>
                  <a:pt x="60" y="68"/>
                </a:lnTo>
                <a:lnTo>
                  <a:pt x="60" y="68"/>
                </a:lnTo>
                <a:lnTo>
                  <a:pt x="61" y="68"/>
                </a:lnTo>
                <a:lnTo>
                  <a:pt x="62" y="70"/>
                </a:lnTo>
                <a:lnTo>
                  <a:pt x="61" y="70"/>
                </a:lnTo>
                <a:lnTo>
                  <a:pt x="61" y="71"/>
                </a:lnTo>
                <a:lnTo>
                  <a:pt x="61" y="71"/>
                </a:lnTo>
                <a:lnTo>
                  <a:pt x="60" y="72"/>
                </a:lnTo>
                <a:lnTo>
                  <a:pt x="60" y="73"/>
                </a:lnTo>
                <a:lnTo>
                  <a:pt x="58" y="73"/>
                </a:lnTo>
                <a:lnTo>
                  <a:pt x="58" y="75"/>
                </a:lnTo>
                <a:lnTo>
                  <a:pt x="57" y="75"/>
                </a:lnTo>
                <a:lnTo>
                  <a:pt x="57" y="75"/>
                </a:lnTo>
                <a:lnTo>
                  <a:pt x="56" y="75"/>
                </a:lnTo>
                <a:lnTo>
                  <a:pt x="55" y="73"/>
                </a:lnTo>
                <a:lnTo>
                  <a:pt x="55" y="72"/>
                </a:lnTo>
                <a:lnTo>
                  <a:pt x="55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1"/>
                </a:lnTo>
                <a:lnTo>
                  <a:pt x="52" y="70"/>
                </a:lnTo>
                <a:lnTo>
                  <a:pt x="51" y="70"/>
                </a:lnTo>
                <a:lnTo>
                  <a:pt x="50" y="70"/>
                </a:lnTo>
                <a:lnTo>
                  <a:pt x="50" y="70"/>
                </a:lnTo>
                <a:lnTo>
                  <a:pt x="50" y="70"/>
                </a:lnTo>
                <a:lnTo>
                  <a:pt x="48" y="70"/>
                </a:lnTo>
                <a:lnTo>
                  <a:pt x="48" y="70"/>
                </a:lnTo>
                <a:lnTo>
                  <a:pt x="48" y="71"/>
                </a:lnTo>
                <a:lnTo>
                  <a:pt x="48" y="72"/>
                </a:lnTo>
                <a:lnTo>
                  <a:pt x="47" y="72"/>
                </a:lnTo>
                <a:lnTo>
                  <a:pt x="47" y="72"/>
                </a:lnTo>
                <a:lnTo>
                  <a:pt x="46" y="72"/>
                </a:lnTo>
                <a:lnTo>
                  <a:pt x="45" y="72"/>
                </a:lnTo>
                <a:lnTo>
                  <a:pt x="45" y="71"/>
                </a:lnTo>
                <a:lnTo>
                  <a:pt x="43" y="70"/>
                </a:lnTo>
                <a:lnTo>
                  <a:pt x="43" y="70"/>
                </a:lnTo>
                <a:lnTo>
                  <a:pt x="43" y="70"/>
                </a:lnTo>
                <a:lnTo>
                  <a:pt x="43" y="68"/>
                </a:lnTo>
                <a:lnTo>
                  <a:pt x="42" y="67"/>
                </a:lnTo>
                <a:lnTo>
                  <a:pt x="42" y="67"/>
                </a:lnTo>
                <a:lnTo>
                  <a:pt x="41" y="67"/>
                </a:lnTo>
                <a:lnTo>
                  <a:pt x="41" y="67"/>
                </a:lnTo>
                <a:lnTo>
                  <a:pt x="41" y="66"/>
                </a:lnTo>
                <a:lnTo>
                  <a:pt x="40" y="65"/>
                </a:lnTo>
                <a:lnTo>
                  <a:pt x="38" y="65"/>
                </a:lnTo>
                <a:lnTo>
                  <a:pt x="38" y="65"/>
                </a:lnTo>
                <a:lnTo>
                  <a:pt x="37" y="65"/>
                </a:lnTo>
                <a:lnTo>
                  <a:pt x="36" y="65"/>
                </a:lnTo>
                <a:lnTo>
                  <a:pt x="36" y="65"/>
                </a:lnTo>
                <a:lnTo>
                  <a:pt x="36" y="63"/>
                </a:lnTo>
                <a:lnTo>
                  <a:pt x="36" y="62"/>
                </a:lnTo>
                <a:lnTo>
                  <a:pt x="35" y="62"/>
                </a:lnTo>
                <a:lnTo>
                  <a:pt x="33" y="62"/>
                </a:lnTo>
                <a:lnTo>
                  <a:pt x="33" y="62"/>
                </a:lnTo>
                <a:lnTo>
                  <a:pt x="33" y="61"/>
                </a:lnTo>
                <a:lnTo>
                  <a:pt x="33" y="60"/>
                </a:lnTo>
                <a:lnTo>
                  <a:pt x="33" y="60"/>
                </a:lnTo>
                <a:lnTo>
                  <a:pt x="32" y="60"/>
                </a:lnTo>
                <a:lnTo>
                  <a:pt x="32" y="58"/>
                </a:lnTo>
                <a:lnTo>
                  <a:pt x="32" y="57"/>
                </a:lnTo>
                <a:lnTo>
                  <a:pt x="31" y="57"/>
                </a:lnTo>
                <a:lnTo>
                  <a:pt x="31" y="57"/>
                </a:lnTo>
                <a:lnTo>
                  <a:pt x="31" y="57"/>
                </a:lnTo>
                <a:lnTo>
                  <a:pt x="29" y="56"/>
                </a:lnTo>
                <a:lnTo>
                  <a:pt x="29" y="55"/>
                </a:lnTo>
                <a:lnTo>
                  <a:pt x="28" y="55"/>
                </a:lnTo>
                <a:lnTo>
                  <a:pt x="28" y="55"/>
                </a:lnTo>
                <a:lnTo>
                  <a:pt x="27" y="55"/>
                </a:lnTo>
                <a:lnTo>
                  <a:pt x="26" y="55"/>
                </a:lnTo>
                <a:lnTo>
                  <a:pt x="24" y="55"/>
                </a:lnTo>
                <a:lnTo>
                  <a:pt x="24" y="55"/>
                </a:lnTo>
                <a:lnTo>
                  <a:pt x="23" y="55"/>
                </a:lnTo>
                <a:lnTo>
                  <a:pt x="22" y="55"/>
                </a:lnTo>
                <a:lnTo>
                  <a:pt x="22" y="53"/>
                </a:lnTo>
                <a:lnTo>
                  <a:pt x="22" y="53"/>
                </a:lnTo>
                <a:lnTo>
                  <a:pt x="22" y="52"/>
                </a:lnTo>
                <a:lnTo>
                  <a:pt x="22" y="52"/>
                </a:lnTo>
                <a:lnTo>
                  <a:pt x="22" y="52"/>
                </a:lnTo>
                <a:lnTo>
                  <a:pt x="21" y="53"/>
                </a:lnTo>
                <a:lnTo>
                  <a:pt x="21" y="53"/>
                </a:lnTo>
                <a:lnTo>
                  <a:pt x="21" y="55"/>
                </a:lnTo>
                <a:lnTo>
                  <a:pt x="19" y="55"/>
                </a:lnTo>
                <a:lnTo>
                  <a:pt x="19" y="56"/>
                </a:lnTo>
                <a:lnTo>
                  <a:pt x="19" y="55"/>
                </a:lnTo>
                <a:lnTo>
                  <a:pt x="19" y="53"/>
                </a:lnTo>
                <a:lnTo>
                  <a:pt x="19" y="53"/>
                </a:lnTo>
                <a:lnTo>
                  <a:pt x="19" y="52"/>
                </a:lnTo>
                <a:lnTo>
                  <a:pt x="19" y="51"/>
                </a:lnTo>
                <a:lnTo>
                  <a:pt x="19" y="51"/>
                </a:lnTo>
                <a:lnTo>
                  <a:pt x="19" y="49"/>
                </a:lnTo>
                <a:lnTo>
                  <a:pt x="18" y="49"/>
                </a:lnTo>
                <a:lnTo>
                  <a:pt x="17" y="49"/>
                </a:lnTo>
                <a:lnTo>
                  <a:pt x="17" y="49"/>
                </a:lnTo>
                <a:lnTo>
                  <a:pt x="16" y="51"/>
                </a:lnTo>
                <a:lnTo>
                  <a:pt x="16" y="51"/>
                </a:lnTo>
                <a:lnTo>
                  <a:pt x="16" y="52"/>
                </a:lnTo>
                <a:lnTo>
                  <a:pt x="14" y="53"/>
                </a:lnTo>
                <a:lnTo>
                  <a:pt x="14" y="52"/>
                </a:lnTo>
                <a:lnTo>
                  <a:pt x="14" y="51"/>
                </a:lnTo>
                <a:lnTo>
                  <a:pt x="14" y="51"/>
                </a:lnTo>
                <a:lnTo>
                  <a:pt x="14" y="49"/>
                </a:lnTo>
                <a:lnTo>
                  <a:pt x="14" y="48"/>
                </a:lnTo>
                <a:lnTo>
                  <a:pt x="14" y="48"/>
                </a:lnTo>
                <a:lnTo>
                  <a:pt x="14" y="48"/>
                </a:lnTo>
                <a:lnTo>
                  <a:pt x="14" y="48"/>
                </a:lnTo>
                <a:lnTo>
                  <a:pt x="13" y="47"/>
                </a:lnTo>
                <a:lnTo>
                  <a:pt x="13" y="47"/>
                </a:lnTo>
                <a:lnTo>
                  <a:pt x="13" y="47"/>
                </a:lnTo>
                <a:lnTo>
                  <a:pt x="13" y="46"/>
                </a:lnTo>
                <a:lnTo>
                  <a:pt x="13" y="46"/>
                </a:lnTo>
                <a:lnTo>
                  <a:pt x="12" y="46"/>
                </a:lnTo>
                <a:lnTo>
                  <a:pt x="12" y="46"/>
                </a:lnTo>
                <a:lnTo>
                  <a:pt x="11" y="44"/>
                </a:lnTo>
                <a:lnTo>
                  <a:pt x="11" y="44"/>
                </a:lnTo>
                <a:lnTo>
                  <a:pt x="11" y="43"/>
                </a:lnTo>
                <a:lnTo>
                  <a:pt x="11" y="43"/>
                </a:lnTo>
                <a:lnTo>
                  <a:pt x="11" y="41"/>
                </a:lnTo>
                <a:lnTo>
                  <a:pt x="11" y="41"/>
                </a:lnTo>
                <a:lnTo>
                  <a:pt x="11" y="41"/>
                </a:lnTo>
                <a:lnTo>
                  <a:pt x="9" y="39"/>
                </a:lnTo>
                <a:lnTo>
                  <a:pt x="9" y="41"/>
                </a:lnTo>
                <a:lnTo>
                  <a:pt x="8" y="41"/>
                </a:lnTo>
                <a:lnTo>
                  <a:pt x="7" y="41"/>
                </a:lnTo>
                <a:lnTo>
                  <a:pt x="7" y="41"/>
                </a:lnTo>
                <a:lnTo>
                  <a:pt x="7" y="43"/>
                </a:lnTo>
                <a:lnTo>
                  <a:pt x="7" y="43"/>
                </a:lnTo>
                <a:lnTo>
                  <a:pt x="7" y="43"/>
                </a:lnTo>
                <a:lnTo>
                  <a:pt x="7" y="44"/>
                </a:lnTo>
                <a:lnTo>
                  <a:pt x="6" y="46"/>
                </a:lnTo>
                <a:lnTo>
                  <a:pt x="6" y="46"/>
                </a:lnTo>
                <a:lnTo>
                  <a:pt x="6" y="44"/>
                </a:lnTo>
                <a:lnTo>
                  <a:pt x="6" y="43"/>
                </a:lnTo>
                <a:lnTo>
                  <a:pt x="6" y="43"/>
                </a:lnTo>
                <a:lnTo>
                  <a:pt x="4" y="43"/>
                </a:lnTo>
                <a:lnTo>
                  <a:pt x="4" y="42"/>
                </a:lnTo>
                <a:lnTo>
                  <a:pt x="4" y="41"/>
                </a:lnTo>
                <a:lnTo>
                  <a:pt x="4" y="41"/>
                </a:lnTo>
                <a:lnTo>
                  <a:pt x="4" y="41"/>
                </a:lnTo>
                <a:lnTo>
                  <a:pt x="3" y="41"/>
                </a:lnTo>
                <a:lnTo>
                  <a:pt x="3" y="41"/>
                </a:lnTo>
                <a:lnTo>
                  <a:pt x="3" y="42"/>
                </a:lnTo>
                <a:lnTo>
                  <a:pt x="3" y="43"/>
                </a:lnTo>
                <a:lnTo>
                  <a:pt x="2" y="43"/>
                </a:lnTo>
                <a:lnTo>
                  <a:pt x="2" y="43"/>
                </a:lnTo>
                <a:lnTo>
                  <a:pt x="0" y="42"/>
                </a:lnTo>
                <a:lnTo>
                  <a:pt x="0" y="41"/>
                </a:lnTo>
                <a:lnTo>
                  <a:pt x="0" y="41"/>
                </a:lnTo>
                <a:lnTo>
                  <a:pt x="2" y="41"/>
                </a:lnTo>
                <a:lnTo>
                  <a:pt x="3" y="39"/>
                </a:lnTo>
                <a:lnTo>
                  <a:pt x="3" y="38"/>
                </a:lnTo>
                <a:lnTo>
                  <a:pt x="2" y="38"/>
                </a:lnTo>
                <a:lnTo>
                  <a:pt x="2" y="38"/>
                </a:lnTo>
                <a:lnTo>
                  <a:pt x="0" y="38"/>
                </a:lnTo>
                <a:lnTo>
                  <a:pt x="0" y="37"/>
                </a:lnTo>
                <a:lnTo>
                  <a:pt x="0" y="36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3"/>
                </a:lnTo>
                <a:lnTo>
                  <a:pt x="0" y="32"/>
                </a:lnTo>
                <a:lnTo>
                  <a:pt x="0" y="32"/>
                </a:lnTo>
                <a:lnTo>
                  <a:pt x="0" y="31"/>
                </a:lnTo>
                <a:lnTo>
                  <a:pt x="2" y="29"/>
                </a:lnTo>
                <a:lnTo>
                  <a:pt x="2" y="29"/>
                </a:lnTo>
                <a:lnTo>
                  <a:pt x="3" y="29"/>
                </a:lnTo>
                <a:lnTo>
                  <a:pt x="3" y="29"/>
                </a:lnTo>
                <a:lnTo>
                  <a:pt x="4" y="31"/>
                </a:lnTo>
                <a:lnTo>
                  <a:pt x="6" y="32"/>
                </a:lnTo>
                <a:lnTo>
                  <a:pt x="6" y="32"/>
                </a:lnTo>
                <a:lnTo>
                  <a:pt x="6" y="32"/>
                </a:lnTo>
                <a:lnTo>
                  <a:pt x="6" y="32"/>
                </a:lnTo>
                <a:lnTo>
                  <a:pt x="6" y="29"/>
                </a:lnTo>
                <a:lnTo>
                  <a:pt x="6" y="29"/>
                </a:lnTo>
                <a:lnTo>
                  <a:pt x="6" y="28"/>
                </a:lnTo>
                <a:lnTo>
                  <a:pt x="7" y="27"/>
                </a:lnTo>
                <a:lnTo>
                  <a:pt x="8" y="27"/>
                </a:lnTo>
                <a:lnTo>
                  <a:pt x="8" y="27"/>
                </a:lnTo>
                <a:lnTo>
                  <a:pt x="9" y="27"/>
                </a:lnTo>
                <a:lnTo>
                  <a:pt x="9" y="27"/>
                </a:lnTo>
                <a:lnTo>
                  <a:pt x="11" y="27"/>
                </a:lnTo>
                <a:lnTo>
                  <a:pt x="12" y="27"/>
                </a:lnTo>
                <a:lnTo>
                  <a:pt x="12" y="27"/>
                </a:lnTo>
                <a:lnTo>
                  <a:pt x="12" y="26"/>
                </a:lnTo>
                <a:lnTo>
                  <a:pt x="13" y="24"/>
                </a:lnTo>
                <a:lnTo>
                  <a:pt x="13" y="24"/>
                </a:lnTo>
                <a:lnTo>
                  <a:pt x="14" y="24"/>
                </a:lnTo>
                <a:lnTo>
                  <a:pt x="14" y="23"/>
                </a:lnTo>
                <a:lnTo>
                  <a:pt x="14" y="22"/>
                </a:lnTo>
                <a:lnTo>
                  <a:pt x="14" y="22"/>
                </a:lnTo>
                <a:lnTo>
                  <a:pt x="14" y="20"/>
                </a:lnTo>
                <a:lnTo>
                  <a:pt x="14" y="19"/>
                </a:lnTo>
                <a:lnTo>
                  <a:pt x="14" y="19"/>
                </a:lnTo>
                <a:lnTo>
                  <a:pt x="14" y="18"/>
                </a:lnTo>
                <a:lnTo>
                  <a:pt x="14" y="17"/>
                </a:lnTo>
                <a:lnTo>
                  <a:pt x="14" y="15"/>
                </a:lnTo>
                <a:lnTo>
                  <a:pt x="14" y="15"/>
                </a:lnTo>
                <a:lnTo>
                  <a:pt x="13" y="14"/>
                </a:lnTo>
                <a:lnTo>
                  <a:pt x="13" y="13"/>
                </a:lnTo>
                <a:lnTo>
                  <a:pt x="13" y="13"/>
                </a:lnTo>
                <a:lnTo>
                  <a:pt x="19" y="13"/>
                </a:lnTo>
                <a:lnTo>
                  <a:pt x="19" y="13"/>
                </a:lnTo>
                <a:lnTo>
                  <a:pt x="19" y="12"/>
                </a:lnTo>
                <a:lnTo>
                  <a:pt x="21" y="10"/>
                </a:lnTo>
                <a:lnTo>
                  <a:pt x="21" y="10"/>
                </a:lnTo>
                <a:lnTo>
                  <a:pt x="21" y="10"/>
                </a:lnTo>
                <a:lnTo>
                  <a:pt x="22" y="8"/>
                </a:lnTo>
                <a:lnTo>
                  <a:pt x="22" y="8"/>
                </a:lnTo>
                <a:lnTo>
                  <a:pt x="22" y="8"/>
                </a:lnTo>
                <a:lnTo>
                  <a:pt x="23" y="8"/>
                </a:lnTo>
                <a:lnTo>
                  <a:pt x="23" y="8"/>
                </a:lnTo>
                <a:lnTo>
                  <a:pt x="24" y="8"/>
                </a:lnTo>
                <a:lnTo>
                  <a:pt x="24" y="8"/>
                </a:lnTo>
                <a:lnTo>
                  <a:pt x="24" y="9"/>
                </a:lnTo>
                <a:lnTo>
                  <a:pt x="24" y="10"/>
                </a:lnTo>
                <a:lnTo>
                  <a:pt x="24" y="9"/>
                </a:lnTo>
                <a:lnTo>
                  <a:pt x="24" y="9"/>
                </a:lnTo>
                <a:lnTo>
                  <a:pt x="26" y="9"/>
                </a:lnTo>
                <a:lnTo>
                  <a:pt x="27" y="9"/>
                </a:lnTo>
                <a:lnTo>
                  <a:pt x="27" y="8"/>
                </a:lnTo>
                <a:lnTo>
                  <a:pt x="27" y="8"/>
                </a:lnTo>
                <a:lnTo>
                  <a:pt x="27" y="8"/>
                </a:lnTo>
                <a:lnTo>
                  <a:pt x="28" y="8"/>
                </a:lnTo>
                <a:lnTo>
                  <a:pt x="28" y="8"/>
                </a:lnTo>
                <a:lnTo>
                  <a:pt x="28" y="8"/>
                </a:lnTo>
                <a:lnTo>
                  <a:pt x="29" y="8"/>
                </a:lnTo>
                <a:lnTo>
                  <a:pt x="29" y="8"/>
                </a:lnTo>
                <a:lnTo>
                  <a:pt x="31" y="8"/>
                </a:lnTo>
                <a:lnTo>
                  <a:pt x="31" y="8"/>
                </a:lnTo>
                <a:lnTo>
                  <a:pt x="31" y="8"/>
                </a:lnTo>
                <a:lnTo>
                  <a:pt x="32" y="8"/>
                </a:lnTo>
                <a:lnTo>
                  <a:pt x="32" y="8"/>
                </a:lnTo>
                <a:lnTo>
                  <a:pt x="33" y="7"/>
                </a:lnTo>
                <a:lnTo>
                  <a:pt x="33" y="7"/>
                </a:lnTo>
                <a:lnTo>
                  <a:pt x="33" y="5"/>
                </a:lnTo>
                <a:lnTo>
                  <a:pt x="35" y="5"/>
                </a:lnTo>
                <a:lnTo>
                  <a:pt x="35" y="5"/>
                </a:lnTo>
                <a:lnTo>
                  <a:pt x="36" y="5"/>
                </a:lnTo>
                <a:lnTo>
                  <a:pt x="36" y="4"/>
                </a:lnTo>
                <a:lnTo>
                  <a:pt x="36" y="4"/>
                </a:lnTo>
                <a:lnTo>
                  <a:pt x="36" y="3"/>
                </a:lnTo>
                <a:lnTo>
                  <a:pt x="36" y="3"/>
                </a:lnTo>
                <a:lnTo>
                  <a:pt x="38" y="3"/>
                </a:lnTo>
                <a:lnTo>
                  <a:pt x="38" y="3"/>
                </a:lnTo>
                <a:lnTo>
                  <a:pt x="38" y="2"/>
                </a:lnTo>
                <a:lnTo>
                  <a:pt x="38" y="2"/>
                </a:lnTo>
                <a:lnTo>
                  <a:pt x="38" y="0"/>
                </a:lnTo>
                <a:lnTo>
                  <a:pt x="40" y="2"/>
                </a:lnTo>
                <a:lnTo>
                  <a:pt x="40" y="3"/>
                </a:lnTo>
                <a:lnTo>
                  <a:pt x="41" y="3"/>
                </a:lnTo>
                <a:lnTo>
                  <a:pt x="42" y="2"/>
                </a:lnTo>
                <a:lnTo>
                  <a:pt x="42" y="3"/>
                </a:lnTo>
                <a:lnTo>
                  <a:pt x="43" y="3"/>
                </a:lnTo>
                <a:lnTo>
                  <a:pt x="43" y="3"/>
                </a:lnTo>
                <a:lnTo>
                  <a:pt x="43" y="4"/>
                </a:lnTo>
                <a:lnTo>
                  <a:pt x="43" y="5"/>
                </a:lnTo>
                <a:lnTo>
                  <a:pt x="43" y="5"/>
                </a:lnTo>
                <a:lnTo>
                  <a:pt x="43" y="7"/>
                </a:lnTo>
                <a:lnTo>
                  <a:pt x="45" y="7"/>
                </a:lnTo>
                <a:lnTo>
                  <a:pt x="45" y="7"/>
                </a:lnTo>
                <a:lnTo>
                  <a:pt x="45" y="8"/>
                </a:lnTo>
                <a:lnTo>
                  <a:pt x="46" y="8"/>
                </a:lnTo>
                <a:lnTo>
                  <a:pt x="46" y="8"/>
                </a:lnTo>
                <a:lnTo>
                  <a:pt x="47" y="8"/>
                </a:lnTo>
                <a:lnTo>
                  <a:pt x="47" y="9"/>
                </a:lnTo>
                <a:lnTo>
                  <a:pt x="47" y="9"/>
                </a:lnTo>
                <a:lnTo>
                  <a:pt x="47" y="9"/>
                </a:lnTo>
                <a:lnTo>
                  <a:pt x="47" y="10"/>
                </a:lnTo>
                <a:lnTo>
                  <a:pt x="48" y="10"/>
                </a:lnTo>
                <a:lnTo>
                  <a:pt x="48" y="10"/>
                </a:lnTo>
                <a:lnTo>
                  <a:pt x="50" y="10"/>
                </a:lnTo>
                <a:lnTo>
                  <a:pt x="50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2"/>
                </a:lnTo>
                <a:lnTo>
                  <a:pt x="52" y="13"/>
                </a:lnTo>
                <a:lnTo>
                  <a:pt x="52" y="13"/>
                </a:lnTo>
                <a:lnTo>
                  <a:pt x="52" y="15"/>
                </a:lnTo>
                <a:lnTo>
                  <a:pt x="52" y="15"/>
                </a:lnTo>
                <a:lnTo>
                  <a:pt x="52" y="15"/>
                </a:lnTo>
                <a:lnTo>
                  <a:pt x="53" y="17"/>
                </a:lnTo>
                <a:lnTo>
                  <a:pt x="55" y="17"/>
                </a:lnTo>
                <a:lnTo>
                  <a:pt x="55" y="18"/>
                </a:lnTo>
                <a:lnTo>
                  <a:pt x="55" y="19"/>
                </a:lnTo>
                <a:lnTo>
                  <a:pt x="55" y="19"/>
                </a:lnTo>
                <a:lnTo>
                  <a:pt x="55" y="19"/>
                </a:lnTo>
                <a:lnTo>
                  <a:pt x="56" y="20"/>
                </a:lnTo>
                <a:lnTo>
                  <a:pt x="56" y="20"/>
                </a:lnTo>
                <a:lnTo>
                  <a:pt x="56" y="22"/>
                </a:lnTo>
                <a:lnTo>
                  <a:pt x="57" y="22"/>
                </a:lnTo>
                <a:lnTo>
                  <a:pt x="58" y="22"/>
                </a:lnTo>
                <a:lnTo>
                  <a:pt x="58" y="23"/>
                </a:lnTo>
                <a:lnTo>
                  <a:pt x="60" y="23"/>
                </a:lnTo>
                <a:lnTo>
                  <a:pt x="60" y="24"/>
                </a:lnTo>
                <a:lnTo>
                  <a:pt x="60" y="24"/>
                </a:lnTo>
                <a:lnTo>
                  <a:pt x="60" y="24"/>
                </a:lnTo>
                <a:lnTo>
                  <a:pt x="62" y="26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59" name="Freeform 527" hidden="1">
            <a:extLst>
              <a:ext uri="{FF2B5EF4-FFF2-40B4-BE49-F238E27FC236}">
                <a16:creationId xmlns:a16="http://schemas.microsoft.com/office/drawing/2014/main" id="{F1AE2091-55D0-4AC1-BEC8-C0A34A3791EB}"/>
              </a:ext>
            </a:extLst>
          </p:cNvPr>
          <p:cNvSpPr>
            <a:spLocks/>
          </p:cNvSpPr>
          <p:nvPr/>
        </p:nvSpPr>
        <p:spPr bwMode="auto">
          <a:xfrm>
            <a:off x="13622324" y="4608968"/>
            <a:ext cx="932633" cy="566245"/>
          </a:xfrm>
          <a:custGeom>
            <a:avLst/>
            <a:gdLst>
              <a:gd name="T0" fmla="*/ 57 w 84"/>
              <a:gd name="T1" fmla="*/ 12 h 51"/>
              <a:gd name="T2" fmla="*/ 61 w 84"/>
              <a:gd name="T3" fmla="*/ 13 h 51"/>
              <a:gd name="T4" fmla="*/ 66 w 84"/>
              <a:gd name="T5" fmla="*/ 16 h 51"/>
              <a:gd name="T6" fmla="*/ 68 w 84"/>
              <a:gd name="T7" fmla="*/ 20 h 51"/>
              <a:gd name="T8" fmla="*/ 72 w 84"/>
              <a:gd name="T9" fmla="*/ 23 h 51"/>
              <a:gd name="T10" fmla="*/ 77 w 84"/>
              <a:gd name="T11" fmla="*/ 23 h 51"/>
              <a:gd name="T12" fmla="*/ 82 w 84"/>
              <a:gd name="T13" fmla="*/ 23 h 51"/>
              <a:gd name="T14" fmla="*/ 84 w 84"/>
              <a:gd name="T15" fmla="*/ 27 h 51"/>
              <a:gd name="T16" fmla="*/ 82 w 84"/>
              <a:gd name="T17" fmla="*/ 30 h 51"/>
              <a:gd name="T18" fmla="*/ 83 w 84"/>
              <a:gd name="T19" fmla="*/ 31 h 51"/>
              <a:gd name="T20" fmla="*/ 81 w 84"/>
              <a:gd name="T21" fmla="*/ 34 h 51"/>
              <a:gd name="T22" fmla="*/ 79 w 84"/>
              <a:gd name="T23" fmla="*/ 34 h 51"/>
              <a:gd name="T24" fmla="*/ 76 w 84"/>
              <a:gd name="T25" fmla="*/ 35 h 51"/>
              <a:gd name="T26" fmla="*/ 74 w 84"/>
              <a:gd name="T27" fmla="*/ 32 h 51"/>
              <a:gd name="T28" fmla="*/ 72 w 84"/>
              <a:gd name="T29" fmla="*/ 31 h 51"/>
              <a:gd name="T30" fmla="*/ 69 w 84"/>
              <a:gd name="T31" fmla="*/ 34 h 51"/>
              <a:gd name="T32" fmla="*/ 68 w 84"/>
              <a:gd name="T33" fmla="*/ 39 h 51"/>
              <a:gd name="T34" fmla="*/ 67 w 84"/>
              <a:gd name="T35" fmla="*/ 41 h 51"/>
              <a:gd name="T36" fmla="*/ 66 w 84"/>
              <a:gd name="T37" fmla="*/ 42 h 51"/>
              <a:gd name="T38" fmla="*/ 63 w 84"/>
              <a:gd name="T39" fmla="*/ 46 h 51"/>
              <a:gd name="T40" fmla="*/ 61 w 84"/>
              <a:gd name="T41" fmla="*/ 50 h 51"/>
              <a:gd name="T42" fmla="*/ 54 w 84"/>
              <a:gd name="T43" fmla="*/ 50 h 51"/>
              <a:gd name="T44" fmla="*/ 49 w 84"/>
              <a:gd name="T45" fmla="*/ 49 h 51"/>
              <a:gd name="T46" fmla="*/ 48 w 84"/>
              <a:gd name="T47" fmla="*/ 45 h 51"/>
              <a:gd name="T48" fmla="*/ 43 w 84"/>
              <a:gd name="T49" fmla="*/ 45 h 51"/>
              <a:gd name="T50" fmla="*/ 38 w 84"/>
              <a:gd name="T51" fmla="*/ 45 h 51"/>
              <a:gd name="T52" fmla="*/ 35 w 84"/>
              <a:gd name="T53" fmla="*/ 42 h 51"/>
              <a:gd name="T54" fmla="*/ 32 w 84"/>
              <a:gd name="T55" fmla="*/ 41 h 51"/>
              <a:gd name="T56" fmla="*/ 29 w 84"/>
              <a:gd name="T57" fmla="*/ 42 h 51"/>
              <a:gd name="T58" fmla="*/ 26 w 84"/>
              <a:gd name="T59" fmla="*/ 40 h 51"/>
              <a:gd name="T60" fmla="*/ 23 w 84"/>
              <a:gd name="T61" fmla="*/ 39 h 51"/>
              <a:gd name="T62" fmla="*/ 19 w 84"/>
              <a:gd name="T63" fmla="*/ 37 h 51"/>
              <a:gd name="T64" fmla="*/ 15 w 84"/>
              <a:gd name="T65" fmla="*/ 40 h 51"/>
              <a:gd name="T66" fmla="*/ 11 w 84"/>
              <a:gd name="T67" fmla="*/ 37 h 51"/>
              <a:gd name="T68" fmla="*/ 6 w 84"/>
              <a:gd name="T69" fmla="*/ 37 h 51"/>
              <a:gd name="T70" fmla="*/ 3 w 84"/>
              <a:gd name="T71" fmla="*/ 40 h 51"/>
              <a:gd name="T72" fmla="*/ 0 w 84"/>
              <a:gd name="T73" fmla="*/ 37 h 51"/>
              <a:gd name="T74" fmla="*/ 3 w 84"/>
              <a:gd name="T75" fmla="*/ 35 h 51"/>
              <a:gd name="T76" fmla="*/ 4 w 84"/>
              <a:gd name="T77" fmla="*/ 31 h 51"/>
              <a:gd name="T78" fmla="*/ 6 w 84"/>
              <a:gd name="T79" fmla="*/ 27 h 51"/>
              <a:gd name="T80" fmla="*/ 6 w 84"/>
              <a:gd name="T81" fmla="*/ 23 h 51"/>
              <a:gd name="T82" fmla="*/ 6 w 84"/>
              <a:gd name="T83" fmla="*/ 20 h 51"/>
              <a:gd name="T84" fmla="*/ 9 w 84"/>
              <a:gd name="T85" fmla="*/ 22 h 51"/>
              <a:gd name="T86" fmla="*/ 11 w 84"/>
              <a:gd name="T87" fmla="*/ 20 h 51"/>
              <a:gd name="T88" fmla="*/ 14 w 84"/>
              <a:gd name="T89" fmla="*/ 21 h 51"/>
              <a:gd name="T90" fmla="*/ 14 w 84"/>
              <a:gd name="T91" fmla="*/ 16 h 51"/>
              <a:gd name="T92" fmla="*/ 15 w 84"/>
              <a:gd name="T93" fmla="*/ 13 h 51"/>
              <a:gd name="T94" fmla="*/ 13 w 84"/>
              <a:gd name="T95" fmla="*/ 12 h 51"/>
              <a:gd name="T96" fmla="*/ 14 w 84"/>
              <a:gd name="T97" fmla="*/ 8 h 51"/>
              <a:gd name="T98" fmla="*/ 18 w 84"/>
              <a:gd name="T99" fmla="*/ 6 h 51"/>
              <a:gd name="T100" fmla="*/ 20 w 84"/>
              <a:gd name="T101" fmla="*/ 3 h 51"/>
              <a:gd name="T102" fmla="*/ 23 w 84"/>
              <a:gd name="T103" fmla="*/ 7 h 51"/>
              <a:gd name="T104" fmla="*/ 26 w 84"/>
              <a:gd name="T105" fmla="*/ 8 h 51"/>
              <a:gd name="T106" fmla="*/ 30 w 84"/>
              <a:gd name="T107" fmla="*/ 11 h 51"/>
              <a:gd name="T108" fmla="*/ 34 w 84"/>
              <a:gd name="T109" fmla="*/ 8 h 51"/>
              <a:gd name="T110" fmla="*/ 38 w 84"/>
              <a:gd name="T111" fmla="*/ 6 h 51"/>
              <a:gd name="T112" fmla="*/ 40 w 84"/>
              <a:gd name="T113" fmla="*/ 2 h 51"/>
              <a:gd name="T114" fmla="*/ 44 w 84"/>
              <a:gd name="T115" fmla="*/ 0 h 51"/>
              <a:gd name="T116" fmla="*/ 48 w 84"/>
              <a:gd name="T117" fmla="*/ 2 h 51"/>
              <a:gd name="T118" fmla="*/ 52 w 84"/>
              <a:gd name="T119" fmla="*/ 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4" h="51">
                <a:moveTo>
                  <a:pt x="54" y="8"/>
                </a:moveTo>
                <a:lnTo>
                  <a:pt x="54" y="10"/>
                </a:lnTo>
                <a:lnTo>
                  <a:pt x="54" y="11"/>
                </a:lnTo>
                <a:lnTo>
                  <a:pt x="55" y="11"/>
                </a:lnTo>
                <a:lnTo>
                  <a:pt x="55" y="11"/>
                </a:lnTo>
                <a:lnTo>
                  <a:pt x="57" y="12"/>
                </a:lnTo>
                <a:lnTo>
                  <a:pt x="57" y="13"/>
                </a:lnTo>
                <a:lnTo>
                  <a:pt x="57" y="13"/>
                </a:lnTo>
                <a:lnTo>
                  <a:pt x="58" y="13"/>
                </a:lnTo>
                <a:lnTo>
                  <a:pt x="59" y="13"/>
                </a:lnTo>
                <a:lnTo>
                  <a:pt x="61" y="13"/>
                </a:lnTo>
                <a:lnTo>
                  <a:pt x="61" y="13"/>
                </a:lnTo>
                <a:lnTo>
                  <a:pt x="62" y="13"/>
                </a:lnTo>
                <a:lnTo>
                  <a:pt x="63" y="13"/>
                </a:lnTo>
                <a:lnTo>
                  <a:pt x="63" y="15"/>
                </a:lnTo>
                <a:lnTo>
                  <a:pt x="63" y="15"/>
                </a:lnTo>
                <a:lnTo>
                  <a:pt x="64" y="16"/>
                </a:lnTo>
                <a:lnTo>
                  <a:pt x="66" y="16"/>
                </a:lnTo>
                <a:lnTo>
                  <a:pt x="66" y="16"/>
                </a:lnTo>
                <a:lnTo>
                  <a:pt x="66" y="17"/>
                </a:lnTo>
                <a:lnTo>
                  <a:pt x="67" y="18"/>
                </a:lnTo>
                <a:lnTo>
                  <a:pt x="67" y="18"/>
                </a:lnTo>
                <a:lnTo>
                  <a:pt x="68" y="18"/>
                </a:lnTo>
                <a:lnTo>
                  <a:pt x="68" y="20"/>
                </a:lnTo>
                <a:lnTo>
                  <a:pt x="69" y="20"/>
                </a:lnTo>
                <a:lnTo>
                  <a:pt x="69" y="21"/>
                </a:lnTo>
                <a:lnTo>
                  <a:pt x="71" y="21"/>
                </a:lnTo>
                <a:lnTo>
                  <a:pt x="71" y="21"/>
                </a:lnTo>
                <a:lnTo>
                  <a:pt x="72" y="22"/>
                </a:lnTo>
                <a:lnTo>
                  <a:pt x="72" y="23"/>
                </a:lnTo>
                <a:lnTo>
                  <a:pt x="73" y="23"/>
                </a:lnTo>
                <a:lnTo>
                  <a:pt x="73" y="23"/>
                </a:lnTo>
                <a:lnTo>
                  <a:pt x="74" y="23"/>
                </a:lnTo>
                <a:lnTo>
                  <a:pt x="76" y="23"/>
                </a:lnTo>
                <a:lnTo>
                  <a:pt x="76" y="23"/>
                </a:lnTo>
                <a:lnTo>
                  <a:pt x="77" y="23"/>
                </a:lnTo>
                <a:lnTo>
                  <a:pt x="78" y="23"/>
                </a:lnTo>
                <a:lnTo>
                  <a:pt x="79" y="22"/>
                </a:lnTo>
                <a:lnTo>
                  <a:pt x="79" y="22"/>
                </a:lnTo>
                <a:lnTo>
                  <a:pt x="81" y="22"/>
                </a:lnTo>
                <a:lnTo>
                  <a:pt x="82" y="23"/>
                </a:lnTo>
                <a:lnTo>
                  <a:pt x="82" y="23"/>
                </a:lnTo>
                <a:lnTo>
                  <a:pt x="82" y="23"/>
                </a:lnTo>
                <a:lnTo>
                  <a:pt x="82" y="23"/>
                </a:lnTo>
                <a:lnTo>
                  <a:pt x="83" y="25"/>
                </a:lnTo>
                <a:lnTo>
                  <a:pt x="84" y="25"/>
                </a:lnTo>
                <a:lnTo>
                  <a:pt x="84" y="27"/>
                </a:lnTo>
                <a:lnTo>
                  <a:pt x="84" y="27"/>
                </a:lnTo>
                <a:lnTo>
                  <a:pt x="84" y="27"/>
                </a:lnTo>
                <a:lnTo>
                  <a:pt x="84" y="27"/>
                </a:lnTo>
                <a:lnTo>
                  <a:pt x="83" y="28"/>
                </a:lnTo>
                <a:lnTo>
                  <a:pt x="83" y="28"/>
                </a:lnTo>
                <a:lnTo>
                  <a:pt x="82" y="28"/>
                </a:lnTo>
                <a:lnTo>
                  <a:pt x="82" y="30"/>
                </a:lnTo>
                <a:lnTo>
                  <a:pt x="82" y="30"/>
                </a:lnTo>
                <a:lnTo>
                  <a:pt x="83" y="30"/>
                </a:lnTo>
                <a:lnTo>
                  <a:pt x="83" y="30"/>
                </a:lnTo>
                <a:lnTo>
                  <a:pt x="83" y="30"/>
                </a:lnTo>
                <a:lnTo>
                  <a:pt x="84" y="30"/>
                </a:lnTo>
                <a:lnTo>
                  <a:pt x="83" y="31"/>
                </a:lnTo>
                <a:lnTo>
                  <a:pt x="83" y="32"/>
                </a:lnTo>
                <a:lnTo>
                  <a:pt x="82" y="32"/>
                </a:lnTo>
                <a:lnTo>
                  <a:pt x="82" y="32"/>
                </a:lnTo>
                <a:lnTo>
                  <a:pt x="82" y="32"/>
                </a:lnTo>
                <a:lnTo>
                  <a:pt x="82" y="32"/>
                </a:lnTo>
                <a:lnTo>
                  <a:pt x="81" y="34"/>
                </a:lnTo>
                <a:lnTo>
                  <a:pt x="81" y="34"/>
                </a:lnTo>
                <a:lnTo>
                  <a:pt x="79" y="35"/>
                </a:lnTo>
                <a:lnTo>
                  <a:pt x="79" y="35"/>
                </a:lnTo>
                <a:lnTo>
                  <a:pt x="79" y="35"/>
                </a:lnTo>
                <a:lnTo>
                  <a:pt x="79" y="35"/>
                </a:lnTo>
                <a:lnTo>
                  <a:pt x="79" y="34"/>
                </a:lnTo>
                <a:lnTo>
                  <a:pt x="78" y="34"/>
                </a:lnTo>
                <a:lnTo>
                  <a:pt x="77" y="35"/>
                </a:lnTo>
                <a:lnTo>
                  <a:pt x="77" y="35"/>
                </a:lnTo>
                <a:lnTo>
                  <a:pt x="77" y="35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4" y="35"/>
                </a:lnTo>
                <a:lnTo>
                  <a:pt x="74" y="35"/>
                </a:lnTo>
                <a:lnTo>
                  <a:pt x="73" y="34"/>
                </a:lnTo>
                <a:lnTo>
                  <a:pt x="74" y="34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3" y="32"/>
                </a:lnTo>
                <a:lnTo>
                  <a:pt x="73" y="31"/>
                </a:lnTo>
                <a:lnTo>
                  <a:pt x="72" y="31"/>
                </a:lnTo>
                <a:lnTo>
                  <a:pt x="72" y="31"/>
                </a:lnTo>
                <a:lnTo>
                  <a:pt x="71" y="31"/>
                </a:lnTo>
                <a:lnTo>
                  <a:pt x="71" y="31"/>
                </a:lnTo>
                <a:lnTo>
                  <a:pt x="71" y="31"/>
                </a:lnTo>
                <a:lnTo>
                  <a:pt x="71" y="32"/>
                </a:lnTo>
                <a:lnTo>
                  <a:pt x="71" y="32"/>
                </a:lnTo>
                <a:lnTo>
                  <a:pt x="69" y="34"/>
                </a:lnTo>
                <a:lnTo>
                  <a:pt x="69" y="34"/>
                </a:lnTo>
                <a:lnTo>
                  <a:pt x="68" y="35"/>
                </a:lnTo>
                <a:lnTo>
                  <a:pt x="68" y="35"/>
                </a:lnTo>
                <a:lnTo>
                  <a:pt x="68" y="37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7" y="40"/>
                </a:lnTo>
                <a:lnTo>
                  <a:pt x="67" y="41"/>
                </a:lnTo>
                <a:lnTo>
                  <a:pt x="66" y="42"/>
                </a:lnTo>
                <a:lnTo>
                  <a:pt x="66" y="42"/>
                </a:lnTo>
                <a:lnTo>
                  <a:pt x="66" y="42"/>
                </a:lnTo>
                <a:lnTo>
                  <a:pt x="66" y="42"/>
                </a:lnTo>
                <a:lnTo>
                  <a:pt x="66" y="42"/>
                </a:lnTo>
                <a:lnTo>
                  <a:pt x="66" y="42"/>
                </a:lnTo>
                <a:lnTo>
                  <a:pt x="66" y="44"/>
                </a:lnTo>
                <a:lnTo>
                  <a:pt x="66" y="44"/>
                </a:lnTo>
                <a:lnTo>
                  <a:pt x="64" y="46"/>
                </a:lnTo>
                <a:lnTo>
                  <a:pt x="63" y="46"/>
                </a:lnTo>
                <a:lnTo>
                  <a:pt x="63" y="46"/>
                </a:lnTo>
                <a:lnTo>
                  <a:pt x="63" y="46"/>
                </a:lnTo>
                <a:lnTo>
                  <a:pt x="63" y="49"/>
                </a:lnTo>
                <a:lnTo>
                  <a:pt x="62" y="49"/>
                </a:lnTo>
                <a:lnTo>
                  <a:pt x="61" y="49"/>
                </a:lnTo>
                <a:lnTo>
                  <a:pt x="61" y="49"/>
                </a:lnTo>
                <a:lnTo>
                  <a:pt x="61" y="50"/>
                </a:lnTo>
                <a:lnTo>
                  <a:pt x="61" y="50"/>
                </a:lnTo>
                <a:lnTo>
                  <a:pt x="58" y="51"/>
                </a:lnTo>
                <a:lnTo>
                  <a:pt x="57" y="51"/>
                </a:lnTo>
                <a:lnTo>
                  <a:pt x="55" y="50"/>
                </a:lnTo>
                <a:lnTo>
                  <a:pt x="55" y="50"/>
                </a:lnTo>
                <a:lnTo>
                  <a:pt x="54" y="50"/>
                </a:lnTo>
                <a:lnTo>
                  <a:pt x="54" y="50"/>
                </a:lnTo>
                <a:lnTo>
                  <a:pt x="53" y="50"/>
                </a:lnTo>
                <a:lnTo>
                  <a:pt x="52" y="50"/>
                </a:lnTo>
                <a:lnTo>
                  <a:pt x="52" y="50"/>
                </a:lnTo>
                <a:lnTo>
                  <a:pt x="50" y="50"/>
                </a:lnTo>
                <a:lnTo>
                  <a:pt x="49" y="49"/>
                </a:lnTo>
                <a:lnTo>
                  <a:pt x="49" y="49"/>
                </a:lnTo>
                <a:lnTo>
                  <a:pt x="49" y="47"/>
                </a:lnTo>
                <a:lnTo>
                  <a:pt x="48" y="47"/>
                </a:lnTo>
                <a:lnTo>
                  <a:pt x="47" y="47"/>
                </a:lnTo>
                <a:lnTo>
                  <a:pt x="47" y="46"/>
                </a:lnTo>
                <a:lnTo>
                  <a:pt x="48" y="46"/>
                </a:lnTo>
                <a:lnTo>
                  <a:pt x="48" y="45"/>
                </a:lnTo>
                <a:lnTo>
                  <a:pt x="47" y="45"/>
                </a:lnTo>
                <a:lnTo>
                  <a:pt x="47" y="45"/>
                </a:lnTo>
                <a:lnTo>
                  <a:pt x="45" y="45"/>
                </a:lnTo>
                <a:lnTo>
                  <a:pt x="44" y="45"/>
                </a:lnTo>
                <a:lnTo>
                  <a:pt x="44" y="45"/>
                </a:lnTo>
                <a:lnTo>
                  <a:pt x="43" y="45"/>
                </a:lnTo>
                <a:lnTo>
                  <a:pt x="42" y="45"/>
                </a:lnTo>
                <a:lnTo>
                  <a:pt x="42" y="45"/>
                </a:lnTo>
                <a:lnTo>
                  <a:pt x="40" y="45"/>
                </a:lnTo>
                <a:lnTo>
                  <a:pt x="39" y="45"/>
                </a:lnTo>
                <a:lnTo>
                  <a:pt x="38" y="45"/>
                </a:lnTo>
                <a:lnTo>
                  <a:pt x="38" y="45"/>
                </a:lnTo>
                <a:lnTo>
                  <a:pt x="38" y="42"/>
                </a:lnTo>
                <a:lnTo>
                  <a:pt x="38" y="42"/>
                </a:lnTo>
                <a:lnTo>
                  <a:pt x="38" y="42"/>
                </a:lnTo>
                <a:lnTo>
                  <a:pt x="38" y="42"/>
                </a:lnTo>
                <a:lnTo>
                  <a:pt x="37" y="42"/>
                </a:lnTo>
                <a:lnTo>
                  <a:pt x="35" y="42"/>
                </a:lnTo>
                <a:lnTo>
                  <a:pt x="35" y="42"/>
                </a:lnTo>
                <a:lnTo>
                  <a:pt x="34" y="42"/>
                </a:lnTo>
                <a:lnTo>
                  <a:pt x="33" y="42"/>
                </a:lnTo>
                <a:lnTo>
                  <a:pt x="33" y="42"/>
                </a:lnTo>
                <a:lnTo>
                  <a:pt x="32" y="42"/>
                </a:lnTo>
                <a:lnTo>
                  <a:pt x="32" y="41"/>
                </a:lnTo>
                <a:lnTo>
                  <a:pt x="32" y="40"/>
                </a:lnTo>
                <a:lnTo>
                  <a:pt x="32" y="40"/>
                </a:lnTo>
                <a:lnTo>
                  <a:pt x="30" y="41"/>
                </a:lnTo>
                <a:lnTo>
                  <a:pt x="30" y="42"/>
                </a:lnTo>
                <a:lnTo>
                  <a:pt x="30" y="42"/>
                </a:lnTo>
                <a:lnTo>
                  <a:pt x="29" y="42"/>
                </a:lnTo>
                <a:lnTo>
                  <a:pt x="28" y="42"/>
                </a:lnTo>
                <a:lnTo>
                  <a:pt x="28" y="42"/>
                </a:lnTo>
                <a:lnTo>
                  <a:pt x="28" y="42"/>
                </a:lnTo>
                <a:lnTo>
                  <a:pt x="28" y="41"/>
                </a:lnTo>
                <a:lnTo>
                  <a:pt x="26" y="40"/>
                </a:lnTo>
                <a:lnTo>
                  <a:pt x="26" y="40"/>
                </a:lnTo>
                <a:lnTo>
                  <a:pt x="25" y="40"/>
                </a:lnTo>
                <a:lnTo>
                  <a:pt x="25" y="40"/>
                </a:lnTo>
                <a:lnTo>
                  <a:pt x="24" y="40"/>
                </a:lnTo>
                <a:lnTo>
                  <a:pt x="23" y="40"/>
                </a:lnTo>
                <a:lnTo>
                  <a:pt x="23" y="40"/>
                </a:lnTo>
                <a:lnTo>
                  <a:pt x="23" y="39"/>
                </a:lnTo>
                <a:lnTo>
                  <a:pt x="23" y="37"/>
                </a:lnTo>
                <a:lnTo>
                  <a:pt x="23" y="37"/>
                </a:lnTo>
                <a:lnTo>
                  <a:pt x="21" y="37"/>
                </a:lnTo>
                <a:lnTo>
                  <a:pt x="20" y="37"/>
                </a:lnTo>
                <a:lnTo>
                  <a:pt x="19" y="37"/>
                </a:lnTo>
                <a:lnTo>
                  <a:pt x="19" y="37"/>
                </a:lnTo>
                <a:lnTo>
                  <a:pt x="18" y="39"/>
                </a:lnTo>
                <a:lnTo>
                  <a:pt x="16" y="40"/>
                </a:lnTo>
                <a:lnTo>
                  <a:pt x="16" y="40"/>
                </a:lnTo>
                <a:lnTo>
                  <a:pt x="16" y="40"/>
                </a:lnTo>
                <a:lnTo>
                  <a:pt x="16" y="40"/>
                </a:lnTo>
                <a:lnTo>
                  <a:pt x="15" y="40"/>
                </a:lnTo>
                <a:lnTo>
                  <a:pt x="15" y="39"/>
                </a:lnTo>
                <a:lnTo>
                  <a:pt x="14" y="37"/>
                </a:lnTo>
                <a:lnTo>
                  <a:pt x="14" y="37"/>
                </a:lnTo>
                <a:lnTo>
                  <a:pt x="13" y="37"/>
                </a:lnTo>
                <a:lnTo>
                  <a:pt x="11" y="37"/>
                </a:lnTo>
                <a:lnTo>
                  <a:pt x="11" y="37"/>
                </a:lnTo>
                <a:lnTo>
                  <a:pt x="10" y="37"/>
                </a:lnTo>
                <a:lnTo>
                  <a:pt x="9" y="37"/>
                </a:lnTo>
                <a:lnTo>
                  <a:pt x="9" y="37"/>
                </a:lnTo>
                <a:lnTo>
                  <a:pt x="8" y="37"/>
                </a:lnTo>
                <a:lnTo>
                  <a:pt x="6" y="37"/>
                </a:lnTo>
                <a:lnTo>
                  <a:pt x="6" y="37"/>
                </a:lnTo>
                <a:lnTo>
                  <a:pt x="5" y="37"/>
                </a:lnTo>
                <a:lnTo>
                  <a:pt x="4" y="37"/>
                </a:lnTo>
                <a:lnTo>
                  <a:pt x="4" y="39"/>
                </a:lnTo>
                <a:lnTo>
                  <a:pt x="4" y="40"/>
                </a:lnTo>
                <a:lnTo>
                  <a:pt x="4" y="40"/>
                </a:lnTo>
                <a:lnTo>
                  <a:pt x="3" y="40"/>
                </a:lnTo>
                <a:lnTo>
                  <a:pt x="1" y="41"/>
                </a:lnTo>
                <a:lnTo>
                  <a:pt x="0" y="41"/>
                </a:lnTo>
                <a:lnTo>
                  <a:pt x="0" y="40"/>
                </a:lnTo>
                <a:lnTo>
                  <a:pt x="0" y="40"/>
                </a:lnTo>
                <a:lnTo>
                  <a:pt x="0" y="39"/>
                </a:lnTo>
                <a:lnTo>
                  <a:pt x="0" y="37"/>
                </a:lnTo>
                <a:lnTo>
                  <a:pt x="1" y="37"/>
                </a:lnTo>
                <a:lnTo>
                  <a:pt x="3" y="37"/>
                </a:lnTo>
                <a:lnTo>
                  <a:pt x="3" y="37"/>
                </a:lnTo>
                <a:lnTo>
                  <a:pt x="3" y="37"/>
                </a:lnTo>
                <a:lnTo>
                  <a:pt x="3" y="36"/>
                </a:lnTo>
                <a:lnTo>
                  <a:pt x="3" y="35"/>
                </a:lnTo>
                <a:lnTo>
                  <a:pt x="3" y="35"/>
                </a:lnTo>
                <a:lnTo>
                  <a:pt x="3" y="34"/>
                </a:lnTo>
                <a:lnTo>
                  <a:pt x="3" y="32"/>
                </a:lnTo>
                <a:lnTo>
                  <a:pt x="4" y="32"/>
                </a:lnTo>
                <a:lnTo>
                  <a:pt x="4" y="32"/>
                </a:lnTo>
                <a:lnTo>
                  <a:pt x="4" y="31"/>
                </a:lnTo>
                <a:lnTo>
                  <a:pt x="4" y="30"/>
                </a:lnTo>
                <a:lnTo>
                  <a:pt x="5" y="30"/>
                </a:lnTo>
                <a:lnTo>
                  <a:pt x="6" y="30"/>
                </a:lnTo>
                <a:lnTo>
                  <a:pt x="6" y="30"/>
                </a:lnTo>
                <a:lnTo>
                  <a:pt x="6" y="28"/>
                </a:lnTo>
                <a:lnTo>
                  <a:pt x="6" y="27"/>
                </a:lnTo>
                <a:lnTo>
                  <a:pt x="6" y="27"/>
                </a:lnTo>
                <a:lnTo>
                  <a:pt x="6" y="27"/>
                </a:lnTo>
                <a:lnTo>
                  <a:pt x="6" y="26"/>
                </a:lnTo>
                <a:lnTo>
                  <a:pt x="6" y="25"/>
                </a:lnTo>
                <a:lnTo>
                  <a:pt x="6" y="25"/>
                </a:lnTo>
                <a:lnTo>
                  <a:pt x="6" y="23"/>
                </a:lnTo>
                <a:lnTo>
                  <a:pt x="6" y="23"/>
                </a:lnTo>
                <a:lnTo>
                  <a:pt x="6" y="22"/>
                </a:lnTo>
                <a:lnTo>
                  <a:pt x="6" y="22"/>
                </a:lnTo>
                <a:lnTo>
                  <a:pt x="6" y="21"/>
                </a:lnTo>
                <a:lnTo>
                  <a:pt x="6" y="21"/>
                </a:lnTo>
                <a:lnTo>
                  <a:pt x="6" y="20"/>
                </a:lnTo>
                <a:lnTo>
                  <a:pt x="8" y="20"/>
                </a:lnTo>
                <a:lnTo>
                  <a:pt x="9" y="20"/>
                </a:lnTo>
                <a:lnTo>
                  <a:pt x="9" y="20"/>
                </a:lnTo>
                <a:lnTo>
                  <a:pt x="9" y="21"/>
                </a:lnTo>
                <a:lnTo>
                  <a:pt x="9" y="22"/>
                </a:lnTo>
                <a:lnTo>
                  <a:pt x="9" y="22"/>
                </a:lnTo>
                <a:lnTo>
                  <a:pt x="10" y="21"/>
                </a:lnTo>
                <a:lnTo>
                  <a:pt x="10" y="21"/>
                </a:lnTo>
                <a:lnTo>
                  <a:pt x="10" y="20"/>
                </a:lnTo>
                <a:lnTo>
                  <a:pt x="11" y="20"/>
                </a:lnTo>
                <a:lnTo>
                  <a:pt x="11" y="20"/>
                </a:lnTo>
                <a:lnTo>
                  <a:pt x="11" y="20"/>
                </a:lnTo>
                <a:lnTo>
                  <a:pt x="11" y="21"/>
                </a:lnTo>
                <a:lnTo>
                  <a:pt x="13" y="21"/>
                </a:lnTo>
                <a:lnTo>
                  <a:pt x="11" y="22"/>
                </a:lnTo>
                <a:lnTo>
                  <a:pt x="13" y="22"/>
                </a:lnTo>
                <a:lnTo>
                  <a:pt x="14" y="21"/>
                </a:lnTo>
                <a:lnTo>
                  <a:pt x="14" y="21"/>
                </a:lnTo>
                <a:lnTo>
                  <a:pt x="14" y="20"/>
                </a:lnTo>
                <a:lnTo>
                  <a:pt x="14" y="20"/>
                </a:lnTo>
                <a:lnTo>
                  <a:pt x="14" y="18"/>
                </a:lnTo>
                <a:lnTo>
                  <a:pt x="14" y="18"/>
                </a:lnTo>
                <a:lnTo>
                  <a:pt x="14" y="17"/>
                </a:lnTo>
                <a:lnTo>
                  <a:pt x="14" y="16"/>
                </a:lnTo>
                <a:lnTo>
                  <a:pt x="15" y="17"/>
                </a:lnTo>
                <a:lnTo>
                  <a:pt x="14" y="16"/>
                </a:lnTo>
                <a:lnTo>
                  <a:pt x="14" y="16"/>
                </a:lnTo>
                <a:lnTo>
                  <a:pt x="15" y="15"/>
                </a:lnTo>
                <a:lnTo>
                  <a:pt x="15" y="15"/>
                </a:lnTo>
                <a:lnTo>
                  <a:pt x="15" y="13"/>
                </a:lnTo>
                <a:lnTo>
                  <a:pt x="15" y="13"/>
                </a:lnTo>
                <a:lnTo>
                  <a:pt x="15" y="12"/>
                </a:lnTo>
                <a:lnTo>
                  <a:pt x="15" y="11"/>
                </a:lnTo>
                <a:lnTo>
                  <a:pt x="14" y="11"/>
                </a:lnTo>
                <a:lnTo>
                  <a:pt x="14" y="12"/>
                </a:lnTo>
                <a:lnTo>
                  <a:pt x="13" y="12"/>
                </a:lnTo>
                <a:lnTo>
                  <a:pt x="11" y="11"/>
                </a:lnTo>
                <a:lnTo>
                  <a:pt x="11" y="11"/>
                </a:lnTo>
                <a:lnTo>
                  <a:pt x="11" y="10"/>
                </a:lnTo>
                <a:lnTo>
                  <a:pt x="11" y="8"/>
                </a:lnTo>
                <a:lnTo>
                  <a:pt x="13" y="8"/>
                </a:lnTo>
                <a:lnTo>
                  <a:pt x="14" y="8"/>
                </a:lnTo>
                <a:lnTo>
                  <a:pt x="14" y="8"/>
                </a:lnTo>
                <a:lnTo>
                  <a:pt x="15" y="8"/>
                </a:lnTo>
                <a:lnTo>
                  <a:pt x="15" y="7"/>
                </a:lnTo>
                <a:lnTo>
                  <a:pt x="16" y="7"/>
                </a:lnTo>
                <a:lnTo>
                  <a:pt x="16" y="6"/>
                </a:lnTo>
                <a:lnTo>
                  <a:pt x="18" y="6"/>
                </a:lnTo>
                <a:lnTo>
                  <a:pt x="18" y="6"/>
                </a:lnTo>
                <a:lnTo>
                  <a:pt x="18" y="5"/>
                </a:lnTo>
                <a:lnTo>
                  <a:pt x="18" y="5"/>
                </a:lnTo>
                <a:lnTo>
                  <a:pt x="19" y="3"/>
                </a:lnTo>
                <a:lnTo>
                  <a:pt x="19" y="3"/>
                </a:lnTo>
                <a:lnTo>
                  <a:pt x="20" y="3"/>
                </a:lnTo>
                <a:lnTo>
                  <a:pt x="20" y="3"/>
                </a:lnTo>
                <a:lnTo>
                  <a:pt x="21" y="5"/>
                </a:lnTo>
                <a:lnTo>
                  <a:pt x="21" y="5"/>
                </a:lnTo>
                <a:lnTo>
                  <a:pt x="21" y="5"/>
                </a:lnTo>
                <a:lnTo>
                  <a:pt x="23" y="6"/>
                </a:lnTo>
                <a:lnTo>
                  <a:pt x="23" y="7"/>
                </a:lnTo>
                <a:lnTo>
                  <a:pt x="23" y="8"/>
                </a:lnTo>
                <a:lnTo>
                  <a:pt x="23" y="8"/>
                </a:lnTo>
                <a:lnTo>
                  <a:pt x="24" y="8"/>
                </a:lnTo>
                <a:lnTo>
                  <a:pt x="25" y="8"/>
                </a:lnTo>
                <a:lnTo>
                  <a:pt x="25" y="8"/>
                </a:lnTo>
                <a:lnTo>
                  <a:pt x="26" y="8"/>
                </a:lnTo>
                <a:lnTo>
                  <a:pt x="28" y="8"/>
                </a:lnTo>
                <a:lnTo>
                  <a:pt x="28" y="8"/>
                </a:lnTo>
                <a:lnTo>
                  <a:pt x="29" y="8"/>
                </a:lnTo>
                <a:lnTo>
                  <a:pt x="29" y="10"/>
                </a:lnTo>
                <a:lnTo>
                  <a:pt x="30" y="11"/>
                </a:lnTo>
                <a:lnTo>
                  <a:pt x="30" y="11"/>
                </a:lnTo>
                <a:lnTo>
                  <a:pt x="30" y="11"/>
                </a:lnTo>
                <a:lnTo>
                  <a:pt x="32" y="11"/>
                </a:lnTo>
                <a:lnTo>
                  <a:pt x="32" y="10"/>
                </a:lnTo>
                <a:lnTo>
                  <a:pt x="33" y="8"/>
                </a:lnTo>
                <a:lnTo>
                  <a:pt x="33" y="8"/>
                </a:lnTo>
                <a:lnTo>
                  <a:pt x="34" y="8"/>
                </a:lnTo>
                <a:lnTo>
                  <a:pt x="35" y="8"/>
                </a:lnTo>
                <a:lnTo>
                  <a:pt x="35" y="8"/>
                </a:lnTo>
                <a:lnTo>
                  <a:pt x="37" y="8"/>
                </a:lnTo>
                <a:lnTo>
                  <a:pt x="37" y="8"/>
                </a:lnTo>
                <a:lnTo>
                  <a:pt x="38" y="7"/>
                </a:lnTo>
                <a:lnTo>
                  <a:pt x="38" y="6"/>
                </a:lnTo>
                <a:lnTo>
                  <a:pt x="38" y="6"/>
                </a:lnTo>
                <a:lnTo>
                  <a:pt x="39" y="6"/>
                </a:lnTo>
                <a:lnTo>
                  <a:pt x="39" y="5"/>
                </a:lnTo>
                <a:lnTo>
                  <a:pt x="40" y="5"/>
                </a:lnTo>
                <a:lnTo>
                  <a:pt x="40" y="3"/>
                </a:lnTo>
                <a:lnTo>
                  <a:pt x="40" y="2"/>
                </a:lnTo>
                <a:lnTo>
                  <a:pt x="42" y="2"/>
                </a:lnTo>
                <a:lnTo>
                  <a:pt x="42" y="1"/>
                </a:lnTo>
                <a:lnTo>
                  <a:pt x="42" y="1"/>
                </a:lnTo>
                <a:lnTo>
                  <a:pt x="43" y="0"/>
                </a:lnTo>
                <a:lnTo>
                  <a:pt x="44" y="0"/>
                </a:lnTo>
                <a:lnTo>
                  <a:pt x="44" y="0"/>
                </a:lnTo>
                <a:lnTo>
                  <a:pt x="45" y="1"/>
                </a:lnTo>
                <a:lnTo>
                  <a:pt x="45" y="2"/>
                </a:lnTo>
                <a:lnTo>
                  <a:pt x="47" y="2"/>
                </a:lnTo>
                <a:lnTo>
                  <a:pt x="47" y="2"/>
                </a:lnTo>
                <a:lnTo>
                  <a:pt x="47" y="2"/>
                </a:lnTo>
                <a:lnTo>
                  <a:pt x="48" y="2"/>
                </a:lnTo>
                <a:lnTo>
                  <a:pt x="49" y="2"/>
                </a:lnTo>
                <a:lnTo>
                  <a:pt x="49" y="2"/>
                </a:lnTo>
                <a:lnTo>
                  <a:pt x="50" y="2"/>
                </a:lnTo>
                <a:lnTo>
                  <a:pt x="52" y="2"/>
                </a:lnTo>
                <a:lnTo>
                  <a:pt x="52" y="3"/>
                </a:lnTo>
                <a:lnTo>
                  <a:pt x="52" y="5"/>
                </a:lnTo>
                <a:lnTo>
                  <a:pt x="53" y="5"/>
                </a:lnTo>
                <a:lnTo>
                  <a:pt x="53" y="6"/>
                </a:lnTo>
                <a:lnTo>
                  <a:pt x="54" y="6"/>
                </a:lnTo>
                <a:lnTo>
                  <a:pt x="54" y="7"/>
                </a:lnTo>
                <a:lnTo>
                  <a:pt x="54" y="8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60" name="Freeform 528" hidden="1">
            <a:extLst>
              <a:ext uri="{FF2B5EF4-FFF2-40B4-BE49-F238E27FC236}">
                <a16:creationId xmlns:a16="http://schemas.microsoft.com/office/drawing/2014/main" id="{2392AB97-2924-4190-BA8C-16FD851C3B06}"/>
              </a:ext>
            </a:extLst>
          </p:cNvPr>
          <p:cNvSpPr>
            <a:spLocks/>
          </p:cNvSpPr>
          <p:nvPr/>
        </p:nvSpPr>
        <p:spPr bwMode="auto">
          <a:xfrm>
            <a:off x="14221874" y="4398011"/>
            <a:ext cx="910428" cy="621755"/>
          </a:xfrm>
          <a:custGeom>
            <a:avLst/>
            <a:gdLst>
              <a:gd name="T0" fmla="*/ 70 w 82"/>
              <a:gd name="T1" fmla="*/ 11 h 56"/>
              <a:gd name="T2" fmla="*/ 70 w 82"/>
              <a:gd name="T3" fmla="*/ 13 h 56"/>
              <a:gd name="T4" fmla="*/ 70 w 82"/>
              <a:gd name="T5" fmla="*/ 15 h 56"/>
              <a:gd name="T6" fmla="*/ 68 w 82"/>
              <a:gd name="T7" fmla="*/ 17 h 56"/>
              <a:gd name="T8" fmla="*/ 68 w 82"/>
              <a:gd name="T9" fmla="*/ 19 h 56"/>
              <a:gd name="T10" fmla="*/ 71 w 82"/>
              <a:gd name="T11" fmla="*/ 20 h 56"/>
              <a:gd name="T12" fmla="*/ 73 w 82"/>
              <a:gd name="T13" fmla="*/ 22 h 56"/>
              <a:gd name="T14" fmla="*/ 72 w 82"/>
              <a:gd name="T15" fmla="*/ 25 h 56"/>
              <a:gd name="T16" fmla="*/ 73 w 82"/>
              <a:gd name="T17" fmla="*/ 26 h 56"/>
              <a:gd name="T18" fmla="*/ 77 w 82"/>
              <a:gd name="T19" fmla="*/ 25 h 56"/>
              <a:gd name="T20" fmla="*/ 77 w 82"/>
              <a:gd name="T21" fmla="*/ 27 h 56"/>
              <a:gd name="T22" fmla="*/ 78 w 82"/>
              <a:gd name="T23" fmla="*/ 30 h 56"/>
              <a:gd name="T24" fmla="*/ 80 w 82"/>
              <a:gd name="T25" fmla="*/ 32 h 56"/>
              <a:gd name="T26" fmla="*/ 82 w 82"/>
              <a:gd name="T27" fmla="*/ 36 h 56"/>
              <a:gd name="T28" fmla="*/ 80 w 82"/>
              <a:gd name="T29" fmla="*/ 39 h 56"/>
              <a:gd name="T30" fmla="*/ 76 w 82"/>
              <a:gd name="T31" fmla="*/ 40 h 56"/>
              <a:gd name="T32" fmla="*/ 77 w 82"/>
              <a:gd name="T33" fmla="*/ 44 h 56"/>
              <a:gd name="T34" fmla="*/ 75 w 82"/>
              <a:gd name="T35" fmla="*/ 44 h 56"/>
              <a:gd name="T36" fmla="*/ 73 w 82"/>
              <a:gd name="T37" fmla="*/ 46 h 56"/>
              <a:gd name="T38" fmla="*/ 75 w 82"/>
              <a:gd name="T39" fmla="*/ 50 h 56"/>
              <a:gd name="T40" fmla="*/ 75 w 82"/>
              <a:gd name="T41" fmla="*/ 51 h 56"/>
              <a:gd name="T42" fmla="*/ 73 w 82"/>
              <a:gd name="T43" fmla="*/ 56 h 56"/>
              <a:gd name="T44" fmla="*/ 70 w 82"/>
              <a:gd name="T45" fmla="*/ 54 h 56"/>
              <a:gd name="T46" fmla="*/ 64 w 82"/>
              <a:gd name="T47" fmla="*/ 51 h 56"/>
              <a:gd name="T48" fmla="*/ 58 w 82"/>
              <a:gd name="T49" fmla="*/ 51 h 56"/>
              <a:gd name="T50" fmla="*/ 53 w 82"/>
              <a:gd name="T51" fmla="*/ 54 h 56"/>
              <a:gd name="T52" fmla="*/ 49 w 82"/>
              <a:gd name="T53" fmla="*/ 51 h 56"/>
              <a:gd name="T54" fmla="*/ 46 w 82"/>
              <a:gd name="T55" fmla="*/ 47 h 56"/>
              <a:gd name="T56" fmla="*/ 41 w 82"/>
              <a:gd name="T57" fmla="*/ 47 h 56"/>
              <a:gd name="T58" fmla="*/ 35 w 82"/>
              <a:gd name="T59" fmla="*/ 46 h 56"/>
              <a:gd name="T60" fmla="*/ 32 w 82"/>
              <a:gd name="T61" fmla="*/ 44 h 56"/>
              <a:gd name="T62" fmla="*/ 28 w 82"/>
              <a:gd name="T63" fmla="*/ 42 h 56"/>
              <a:gd name="T64" fmla="*/ 22 w 82"/>
              <a:gd name="T65" fmla="*/ 42 h 56"/>
              <a:gd name="T66" fmla="*/ 17 w 82"/>
              <a:gd name="T67" fmla="*/ 40 h 56"/>
              <a:gd name="T68" fmla="*/ 12 w 82"/>
              <a:gd name="T69" fmla="*/ 36 h 56"/>
              <a:gd name="T70" fmla="*/ 8 w 82"/>
              <a:gd name="T71" fmla="*/ 32 h 56"/>
              <a:gd name="T72" fmla="*/ 3 w 82"/>
              <a:gd name="T73" fmla="*/ 31 h 56"/>
              <a:gd name="T74" fmla="*/ 1 w 82"/>
              <a:gd name="T75" fmla="*/ 26 h 56"/>
              <a:gd name="T76" fmla="*/ 4 w 82"/>
              <a:gd name="T77" fmla="*/ 22 h 56"/>
              <a:gd name="T78" fmla="*/ 3 w 82"/>
              <a:gd name="T79" fmla="*/ 16 h 56"/>
              <a:gd name="T80" fmla="*/ 3 w 82"/>
              <a:gd name="T81" fmla="*/ 11 h 56"/>
              <a:gd name="T82" fmla="*/ 9 w 82"/>
              <a:gd name="T83" fmla="*/ 11 h 56"/>
              <a:gd name="T84" fmla="*/ 10 w 82"/>
              <a:gd name="T85" fmla="*/ 5 h 56"/>
              <a:gd name="T86" fmla="*/ 13 w 82"/>
              <a:gd name="T87" fmla="*/ 11 h 56"/>
              <a:gd name="T88" fmla="*/ 17 w 82"/>
              <a:gd name="T89" fmla="*/ 11 h 56"/>
              <a:gd name="T90" fmla="*/ 20 w 82"/>
              <a:gd name="T91" fmla="*/ 10 h 56"/>
              <a:gd name="T92" fmla="*/ 24 w 82"/>
              <a:gd name="T93" fmla="*/ 13 h 56"/>
              <a:gd name="T94" fmla="*/ 29 w 82"/>
              <a:gd name="T95" fmla="*/ 11 h 56"/>
              <a:gd name="T96" fmla="*/ 33 w 82"/>
              <a:gd name="T97" fmla="*/ 8 h 56"/>
              <a:gd name="T98" fmla="*/ 37 w 82"/>
              <a:gd name="T99" fmla="*/ 5 h 56"/>
              <a:gd name="T100" fmla="*/ 41 w 82"/>
              <a:gd name="T101" fmla="*/ 3 h 56"/>
              <a:gd name="T102" fmla="*/ 44 w 82"/>
              <a:gd name="T103" fmla="*/ 0 h 56"/>
              <a:gd name="T104" fmla="*/ 49 w 82"/>
              <a:gd name="T105" fmla="*/ 2 h 56"/>
              <a:gd name="T106" fmla="*/ 52 w 82"/>
              <a:gd name="T107" fmla="*/ 3 h 56"/>
              <a:gd name="T108" fmla="*/ 57 w 82"/>
              <a:gd name="T109" fmla="*/ 3 h 56"/>
              <a:gd name="T110" fmla="*/ 59 w 82"/>
              <a:gd name="T111" fmla="*/ 8 h 56"/>
              <a:gd name="T112" fmla="*/ 63 w 82"/>
              <a:gd name="T113" fmla="*/ 7 h 56"/>
              <a:gd name="T114" fmla="*/ 66 w 82"/>
              <a:gd name="T115" fmla="*/ 2 h 56"/>
              <a:gd name="T116" fmla="*/ 70 w 82"/>
              <a:gd name="T117" fmla="*/ 2 h 56"/>
              <a:gd name="T118" fmla="*/ 70 w 82"/>
              <a:gd name="T119" fmla="*/ 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2" h="56">
                <a:moveTo>
                  <a:pt x="71" y="8"/>
                </a:moveTo>
                <a:lnTo>
                  <a:pt x="71" y="10"/>
                </a:lnTo>
                <a:lnTo>
                  <a:pt x="68" y="10"/>
                </a:lnTo>
                <a:lnTo>
                  <a:pt x="68" y="11"/>
                </a:lnTo>
                <a:lnTo>
                  <a:pt x="68" y="11"/>
                </a:lnTo>
                <a:lnTo>
                  <a:pt x="70" y="11"/>
                </a:lnTo>
                <a:lnTo>
                  <a:pt x="70" y="11"/>
                </a:lnTo>
                <a:lnTo>
                  <a:pt x="70" y="11"/>
                </a:lnTo>
                <a:lnTo>
                  <a:pt x="71" y="11"/>
                </a:lnTo>
                <a:lnTo>
                  <a:pt x="71" y="11"/>
                </a:lnTo>
                <a:lnTo>
                  <a:pt x="71" y="11"/>
                </a:lnTo>
                <a:lnTo>
                  <a:pt x="71" y="12"/>
                </a:lnTo>
                <a:lnTo>
                  <a:pt x="71" y="13"/>
                </a:lnTo>
                <a:lnTo>
                  <a:pt x="70" y="13"/>
                </a:lnTo>
                <a:lnTo>
                  <a:pt x="70" y="13"/>
                </a:lnTo>
                <a:lnTo>
                  <a:pt x="70" y="13"/>
                </a:lnTo>
                <a:lnTo>
                  <a:pt x="70" y="13"/>
                </a:lnTo>
                <a:lnTo>
                  <a:pt x="71" y="13"/>
                </a:lnTo>
                <a:lnTo>
                  <a:pt x="71" y="15"/>
                </a:lnTo>
                <a:lnTo>
                  <a:pt x="71" y="15"/>
                </a:lnTo>
                <a:lnTo>
                  <a:pt x="70" y="15"/>
                </a:lnTo>
                <a:lnTo>
                  <a:pt x="68" y="16"/>
                </a:lnTo>
                <a:lnTo>
                  <a:pt x="68" y="16"/>
                </a:lnTo>
                <a:lnTo>
                  <a:pt x="68" y="16"/>
                </a:lnTo>
                <a:lnTo>
                  <a:pt x="68" y="16"/>
                </a:lnTo>
                <a:lnTo>
                  <a:pt x="68" y="16"/>
                </a:lnTo>
                <a:lnTo>
                  <a:pt x="68" y="17"/>
                </a:lnTo>
                <a:lnTo>
                  <a:pt x="68" y="17"/>
                </a:lnTo>
                <a:lnTo>
                  <a:pt x="67" y="17"/>
                </a:lnTo>
                <a:lnTo>
                  <a:pt x="67" y="17"/>
                </a:lnTo>
                <a:lnTo>
                  <a:pt x="66" y="17"/>
                </a:lnTo>
                <a:lnTo>
                  <a:pt x="66" y="19"/>
                </a:lnTo>
                <a:lnTo>
                  <a:pt x="66" y="19"/>
                </a:lnTo>
                <a:lnTo>
                  <a:pt x="67" y="19"/>
                </a:lnTo>
                <a:lnTo>
                  <a:pt x="68" y="19"/>
                </a:lnTo>
                <a:lnTo>
                  <a:pt x="68" y="19"/>
                </a:lnTo>
                <a:lnTo>
                  <a:pt x="68" y="19"/>
                </a:lnTo>
                <a:lnTo>
                  <a:pt x="68" y="19"/>
                </a:lnTo>
                <a:lnTo>
                  <a:pt x="70" y="20"/>
                </a:lnTo>
                <a:lnTo>
                  <a:pt x="70" y="21"/>
                </a:lnTo>
                <a:lnTo>
                  <a:pt x="71" y="21"/>
                </a:lnTo>
                <a:lnTo>
                  <a:pt x="71" y="20"/>
                </a:lnTo>
                <a:lnTo>
                  <a:pt x="71" y="20"/>
                </a:lnTo>
                <a:lnTo>
                  <a:pt x="71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3" y="21"/>
                </a:lnTo>
                <a:lnTo>
                  <a:pt x="73" y="22"/>
                </a:lnTo>
                <a:lnTo>
                  <a:pt x="72" y="22"/>
                </a:lnTo>
                <a:lnTo>
                  <a:pt x="72" y="24"/>
                </a:lnTo>
                <a:lnTo>
                  <a:pt x="72" y="24"/>
                </a:lnTo>
                <a:lnTo>
                  <a:pt x="72" y="24"/>
                </a:lnTo>
                <a:lnTo>
                  <a:pt x="72" y="24"/>
                </a:lnTo>
                <a:lnTo>
                  <a:pt x="72" y="25"/>
                </a:lnTo>
                <a:lnTo>
                  <a:pt x="72" y="25"/>
                </a:lnTo>
                <a:lnTo>
                  <a:pt x="72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5" y="25"/>
                </a:lnTo>
                <a:lnTo>
                  <a:pt x="75" y="26"/>
                </a:lnTo>
                <a:lnTo>
                  <a:pt x="76" y="26"/>
                </a:lnTo>
                <a:lnTo>
                  <a:pt x="77" y="24"/>
                </a:lnTo>
                <a:lnTo>
                  <a:pt x="77" y="25"/>
                </a:lnTo>
                <a:lnTo>
                  <a:pt x="77" y="26"/>
                </a:lnTo>
                <a:lnTo>
                  <a:pt x="77" y="26"/>
                </a:lnTo>
                <a:lnTo>
                  <a:pt x="76" y="26"/>
                </a:lnTo>
                <a:lnTo>
                  <a:pt x="76" y="29"/>
                </a:lnTo>
                <a:lnTo>
                  <a:pt x="76" y="29"/>
                </a:lnTo>
                <a:lnTo>
                  <a:pt x="76" y="29"/>
                </a:lnTo>
                <a:lnTo>
                  <a:pt x="77" y="27"/>
                </a:lnTo>
                <a:lnTo>
                  <a:pt x="78" y="29"/>
                </a:lnTo>
                <a:lnTo>
                  <a:pt x="78" y="29"/>
                </a:lnTo>
                <a:lnTo>
                  <a:pt x="78" y="29"/>
                </a:lnTo>
                <a:lnTo>
                  <a:pt x="78" y="29"/>
                </a:lnTo>
                <a:lnTo>
                  <a:pt x="78" y="30"/>
                </a:lnTo>
                <a:lnTo>
                  <a:pt x="78" y="30"/>
                </a:lnTo>
                <a:lnTo>
                  <a:pt x="78" y="30"/>
                </a:lnTo>
                <a:lnTo>
                  <a:pt x="80" y="30"/>
                </a:lnTo>
                <a:lnTo>
                  <a:pt x="78" y="30"/>
                </a:lnTo>
                <a:lnTo>
                  <a:pt x="80" y="30"/>
                </a:lnTo>
                <a:lnTo>
                  <a:pt x="80" y="30"/>
                </a:lnTo>
                <a:lnTo>
                  <a:pt x="81" y="30"/>
                </a:lnTo>
                <a:lnTo>
                  <a:pt x="81" y="31"/>
                </a:lnTo>
                <a:lnTo>
                  <a:pt x="80" y="32"/>
                </a:lnTo>
                <a:lnTo>
                  <a:pt x="81" y="32"/>
                </a:lnTo>
                <a:lnTo>
                  <a:pt x="81" y="32"/>
                </a:lnTo>
                <a:lnTo>
                  <a:pt x="82" y="34"/>
                </a:lnTo>
                <a:lnTo>
                  <a:pt x="82" y="35"/>
                </a:lnTo>
                <a:lnTo>
                  <a:pt x="82" y="35"/>
                </a:lnTo>
                <a:lnTo>
                  <a:pt x="82" y="36"/>
                </a:lnTo>
                <a:lnTo>
                  <a:pt x="82" y="36"/>
                </a:lnTo>
                <a:lnTo>
                  <a:pt x="82" y="36"/>
                </a:lnTo>
                <a:lnTo>
                  <a:pt x="81" y="36"/>
                </a:lnTo>
                <a:lnTo>
                  <a:pt x="81" y="37"/>
                </a:lnTo>
                <a:lnTo>
                  <a:pt x="81" y="37"/>
                </a:lnTo>
                <a:lnTo>
                  <a:pt x="82" y="39"/>
                </a:lnTo>
                <a:lnTo>
                  <a:pt x="81" y="39"/>
                </a:lnTo>
                <a:lnTo>
                  <a:pt x="80" y="39"/>
                </a:lnTo>
                <a:lnTo>
                  <a:pt x="80" y="39"/>
                </a:lnTo>
                <a:lnTo>
                  <a:pt x="80" y="37"/>
                </a:lnTo>
                <a:lnTo>
                  <a:pt x="78" y="37"/>
                </a:lnTo>
                <a:lnTo>
                  <a:pt x="78" y="39"/>
                </a:lnTo>
                <a:lnTo>
                  <a:pt x="77" y="39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1"/>
                </a:lnTo>
                <a:lnTo>
                  <a:pt x="76" y="41"/>
                </a:lnTo>
                <a:lnTo>
                  <a:pt x="76" y="42"/>
                </a:lnTo>
                <a:lnTo>
                  <a:pt x="77" y="42"/>
                </a:lnTo>
                <a:lnTo>
                  <a:pt x="77" y="42"/>
                </a:lnTo>
                <a:lnTo>
                  <a:pt x="77" y="44"/>
                </a:lnTo>
                <a:lnTo>
                  <a:pt x="77" y="45"/>
                </a:lnTo>
                <a:lnTo>
                  <a:pt x="77" y="45"/>
                </a:lnTo>
                <a:lnTo>
                  <a:pt x="76" y="44"/>
                </a:lnTo>
                <a:lnTo>
                  <a:pt x="76" y="42"/>
                </a:lnTo>
                <a:lnTo>
                  <a:pt x="75" y="42"/>
                </a:lnTo>
                <a:lnTo>
                  <a:pt x="75" y="42"/>
                </a:lnTo>
                <a:lnTo>
                  <a:pt x="75" y="44"/>
                </a:lnTo>
                <a:lnTo>
                  <a:pt x="75" y="44"/>
                </a:lnTo>
                <a:lnTo>
                  <a:pt x="75" y="44"/>
                </a:lnTo>
                <a:lnTo>
                  <a:pt x="75" y="44"/>
                </a:lnTo>
                <a:lnTo>
                  <a:pt x="73" y="45"/>
                </a:lnTo>
                <a:lnTo>
                  <a:pt x="73" y="46"/>
                </a:lnTo>
                <a:lnTo>
                  <a:pt x="73" y="46"/>
                </a:lnTo>
                <a:lnTo>
                  <a:pt x="73" y="46"/>
                </a:lnTo>
                <a:lnTo>
                  <a:pt x="73" y="46"/>
                </a:lnTo>
                <a:lnTo>
                  <a:pt x="73" y="47"/>
                </a:lnTo>
                <a:lnTo>
                  <a:pt x="73" y="49"/>
                </a:lnTo>
                <a:lnTo>
                  <a:pt x="73" y="49"/>
                </a:lnTo>
                <a:lnTo>
                  <a:pt x="75" y="49"/>
                </a:lnTo>
                <a:lnTo>
                  <a:pt x="75" y="49"/>
                </a:lnTo>
                <a:lnTo>
                  <a:pt x="75" y="50"/>
                </a:lnTo>
                <a:lnTo>
                  <a:pt x="76" y="50"/>
                </a:lnTo>
                <a:lnTo>
                  <a:pt x="76" y="51"/>
                </a:lnTo>
                <a:lnTo>
                  <a:pt x="76" y="51"/>
                </a:lnTo>
                <a:lnTo>
                  <a:pt x="76" y="51"/>
                </a:lnTo>
                <a:lnTo>
                  <a:pt x="76" y="53"/>
                </a:lnTo>
                <a:lnTo>
                  <a:pt x="75" y="51"/>
                </a:lnTo>
                <a:lnTo>
                  <a:pt x="75" y="51"/>
                </a:lnTo>
                <a:lnTo>
                  <a:pt x="75" y="53"/>
                </a:lnTo>
                <a:lnTo>
                  <a:pt x="75" y="53"/>
                </a:lnTo>
                <a:lnTo>
                  <a:pt x="75" y="54"/>
                </a:lnTo>
                <a:lnTo>
                  <a:pt x="76" y="56"/>
                </a:lnTo>
                <a:lnTo>
                  <a:pt x="75" y="56"/>
                </a:lnTo>
                <a:lnTo>
                  <a:pt x="73" y="56"/>
                </a:lnTo>
                <a:lnTo>
                  <a:pt x="73" y="56"/>
                </a:lnTo>
                <a:lnTo>
                  <a:pt x="73" y="55"/>
                </a:lnTo>
                <a:lnTo>
                  <a:pt x="72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0" y="54"/>
                </a:lnTo>
                <a:lnTo>
                  <a:pt x="68" y="54"/>
                </a:lnTo>
                <a:lnTo>
                  <a:pt x="68" y="54"/>
                </a:lnTo>
                <a:lnTo>
                  <a:pt x="67" y="54"/>
                </a:lnTo>
                <a:lnTo>
                  <a:pt x="66" y="54"/>
                </a:lnTo>
                <a:lnTo>
                  <a:pt x="66" y="53"/>
                </a:lnTo>
                <a:lnTo>
                  <a:pt x="66" y="53"/>
                </a:lnTo>
                <a:lnTo>
                  <a:pt x="64" y="51"/>
                </a:lnTo>
                <a:lnTo>
                  <a:pt x="63" y="51"/>
                </a:lnTo>
                <a:lnTo>
                  <a:pt x="63" y="51"/>
                </a:lnTo>
                <a:lnTo>
                  <a:pt x="62" y="51"/>
                </a:lnTo>
                <a:lnTo>
                  <a:pt x="61" y="51"/>
                </a:lnTo>
                <a:lnTo>
                  <a:pt x="59" y="51"/>
                </a:lnTo>
                <a:lnTo>
                  <a:pt x="59" y="51"/>
                </a:lnTo>
                <a:lnTo>
                  <a:pt x="58" y="51"/>
                </a:lnTo>
                <a:lnTo>
                  <a:pt x="57" y="51"/>
                </a:lnTo>
                <a:lnTo>
                  <a:pt x="57" y="51"/>
                </a:lnTo>
                <a:lnTo>
                  <a:pt x="56" y="51"/>
                </a:lnTo>
                <a:lnTo>
                  <a:pt x="54" y="51"/>
                </a:lnTo>
                <a:lnTo>
                  <a:pt x="54" y="51"/>
                </a:lnTo>
                <a:lnTo>
                  <a:pt x="54" y="53"/>
                </a:lnTo>
                <a:lnTo>
                  <a:pt x="53" y="54"/>
                </a:lnTo>
                <a:lnTo>
                  <a:pt x="52" y="54"/>
                </a:lnTo>
                <a:lnTo>
                  <a:pt x="52" y="54"/>
                </a:lnTo>
                <a:lnTo>
                  <a:pt x="52" y="54"/>
                </a:lnTo>
                <a:lnTo>
                  <a:pt x="51" y="54"/>
                </a:lnTo>
                <a:lnTo>
                  <a:pt x="51" y="53"/>
                </a:lnTo>
                <a:lnTo>
                  <a:pt x="49" y="51"/>
                </a:lnTo>
                <a:lnTo>
                  <a:pt x="49" y="51"/>
                </a:lnTo>
                <a:lnTo>
                  <a:pt x="49" y="50"/>
                </a:lnTo>
                <a:lnTo>
                  <a:pt x="49" y="49"/>
                </a:lnTo>
                <a:lnTo>
                  <a:pt x="48" y="49"/>
                </a:lnTo>
                <a:lnTo>
                  <a:pt x="47" y="49"/>
                </a:lnTo>
                <a:lnTo>
                  <a:pt x="47" y="49"/>
                </a:lnTo>
                <a:lnTo>
                  <a:pt x="47" y="49"/>
                </a:lnTo>
                <a:lnTo>
                  <a:pt x="46" y="47"/>
                </a:lnTo>
                <a:lnTo>
                  <a:pt x="44" y="46"/>
                </a:lnTo>
                <a:lnTo>
                  <a:pt x="44" y="46"/>
                </a:lnTo>
                <a:lnTo>
                  <a:pt x="43" y="46"/>
                </a:lnTo>
                <a:lnTo>
                  <a:pt x="43" y="46"/>
                </a:lnTo>
                <a:lnTo>
                  <a:pt x="41" y="46"/>
                </a:lnTo>
                <a:lnTo>
                  <a:pt x="41" y="46"/>
                </a:lnTo>
                <a:lnTo>
                  <a:pt x="41" y="47"/>
                </a:lnTo>
                <a:lnTo>
                  <a:pt x="39" y="49"/>
                </a:lnTo>
                <a:lnTo>
                  <a:pt x="39" y="49"/>
                </a:lnTo>
                <a:lnTo>
                  <a:pt x="38" y="49"/>
                </a:lnTo>
                <a:lnTo>
                  <a:pt x="38" y="49"/>
                </a:lnTo>
                <a:lnTo>
                  <a:pt x="38" y="49"/>
                </a:lnTo>
                <a:lnTo>
                  <a:pt x="37" y="47"/>
                </a:lnTo>
                <a:lnTo>
                  <a:pt x="35" y="46"/>
                </a:lnTo>
                <a:lnTo>
                  <a:pt x="35" y="46"/>
                </a:lnTo>
                <a:lnTo>
                  <a:pt x="35" y="46"/>
                </a:lnTo>
                <a:lnTo>
                  <a:pt x="34" y="45"/>
                </a:lnTo>
                <a:lnTo>
                  <a:pt x="33" y="44"/>
                </a:lnTo>
                <a:lnTo>
                  <a:pt x="33" y="44"/>
                </a:lnTo>
                <a:lnTo>
                  <a:pt x="33" y="44"/>
                </a:lnTo>
                <a:lnTo>
                  <a:pt x="32" y="44"/>
                </a:lnTo>
                <a:lnTo>
                  <a:pt x="30" y="44"/>
                </a:lnTo>
                <a:lnTo>
                  <a:pt x="30" y="44"/>
                </a:lnTo>
                <a:lnTo>
                  <a:pt x="29" y="44"/>
                </a:lnTo>
                <a:lnTo>
                  <a:pt x="28" y="42"/>
                </a:lnTo>
                <a:lnTo>
                  <a:pt x="28" y="42"/>
                </a:lnTo>
                <a:lnTo>
                  <a:pt x="28" y="42"/>
                </a:lnTo>
                <a:lnTo>
                  <a:pt x="28" y="42"/>
                </a:lnTo>
                <a:lnTo>
                  <a:pt x="27" y="41"/>
                </a:lnTo>
                <a:lnTo>
                  <a:pt x="25" y="41"/>
                </a:lnTo>
                <a:lnTo>
                  <a:pt x="25" y="41"/>
                </a:lnTo>
                <a:lnTo>
                  <a:pt x="24" y="42"/>
                </a:lnTo>
                <a:lnTo>
                  <a:pt x="23" y="42"/>
                </a:lnTo>
                <a:lnTo>
                  <a:pt x="22" y="42"/>
                </a:lnTo>
                <a:lnTo>
                  <a:pt x="22" y="42"/>
                </a:lnTo>
                <a:lnTo>
                  <a:pt x="20" y="42"/>
                </a:lnTo>
                <a:lnTo>
                  <a:pt x="19" y="42"/>
                </a:lnTo>
                <a:lnTo>
                  <a:pt x="19" y="42"/>
                </a:lnTo>
                <a:lnTo>
                  <a:pt x="18" y="42"/>
                </a:lnTo>
                <a:lnTo>
                  <a:pt x="18" y="41"/>
                </a:lnTo>
                <a:lnTo>
                  <a:pt x="17" y="40"/>
                </a:lnTo>
                <a:lnTo>
                  <a:pt x="17" y="40"/>
                </a:lnTo>
                <a:lnTo>
                  <a:pt x="15" y="40"/>
                </a:lnTo>
                <a:lnTo>
                  <a:pt x="15" y="39"/>
                </a:lnTo>
                <a:lnTo>
                  <a:pt x="14" y="39"/>
                </a:lnTo>
                <a:lnTo>
                  <a:pt x="14" y="37"/>
                </a:lnTo>
                <a:lnTo>
                  <a:pt x="13" y="37"/>
                </a:lnTo>
                <a:lnTo>
                  <a:pt x="13" y="37"/>
                </a:lnTo>
                <a:lnTo>
                  <a:pt x="12" y="36"/>
                </a:lnTo>
                <a:lnTo>
                  <a:pt x="12" y="35"/>
                </a:lnTo>
                <a:lnTo>
                  <a:pt x="12" y="35"/>
                </a:lnTo>
                <a:lnTo>
                  <a:pt x="10" y="35"/>
                </a:lnTo>
                <a:lnTo>
                  <a:pt x="9" y="34"/>
                </a:lnTo>
                <a:lnTo>
                  <a:pt x="9" y="34"/>
                </a:lnTo>
                <a:lnTo>
                  <a:pt x="9" y="32"/>
                </a:lnTo>
                <a:lnTo>
                  <a:pt x="8" y="32"/>
                </a:lnTo>
                <a:lnTo>
                  <a:pt x="7" y="32"/>
                </a:lnTo>
                <a:lnTo>
                  <a:pt x="7" y="32"/>
                </a:lnTo>
                <a:lnTo>
                  <a:pt x="5" y="32"/>
                </a:lnTo>
                <a:lnTo>
                  <a:pt x="4" y="32"/>
                </a:lnTo>
                <a:lnTo>
                  <a:pt x="3" y="32"/>
                </a:lnTo>
                <a:lnTo>
                  <a:pt x="3" y="32"/>
                </a:lnTo>
                <a:lnTo>
                  <a:pt x="3" y="31"/>
                </a:lnTo>
                <a:lnTo>
                  <a:pt x="1" y="30"/>
                </a:lnTo>
                <a:lnTo>
                  <a:pt x="1" y="30"/>
                </a:lnTo>
                <a:lnTo>
                  <a:pt x="0" y="30"/>
                </a:lnTo>
                <a:lnTo>
                  <a:pt x="0" y="29"/>
                </a:lnTo>
                <a:lnTo>
                  <a:pt x="0" y="27"/>
                </a:lnTo>
                <a:lnTo>
                  <a:pt x="1" y="27"/>
                </a:lnTo>
                <a:lnTo>
                  <a:pt x="1" y="26"/>
                </a:lnTo>
                <a:lnTo>
                  <a:pt x="1" y="25"/>
                </a:lnTo>
                <a:lnTo>
                  <a:pt x="1" y="24"/>
                </a:lnTo>
                <a:lnTo>
                  <a:pt x="3" y="24"/>
                </a:lnTo>
                <a:lnTo>
                  <a:pt x="3" y="24"/>
                </a:lnTo>
                <a:lnTo>
                  <a:pt x="4" y="24"/>
                </a:lnTo>
                <a:lnTo>
                  <a:pt x="4" y="24"/>
                </a:lnTo>
                <a:lnTo>
                  <a:pt x="4" y="22"/>
                </a:lnTo>
                <a:lnTo>
                  <a:pt x="3" y="21"/>
                </a:lnTo>
                <a:lnTo>
                  <a:pt x="3" y="21"/>
                </a:lnTo>
                <a:lnTo>
                  <a:pt x="3" y="20"/>
                </a:lnTo>
                <a:lnTo>
                  <a:pt x="3" y="19"/>
                </a:lnTo>
                <a:lnTo>
                  <a:pt x="3" y="19"/>
                </a:lnTo>
                <a:lnTo>
                  <a:pt x="3" y="17"/>
                </a:lnTo>
                <a:lnTo>
                  <a:pt x="3" y="16"/>
                </a:lnTo>
                <a:lnTo>
                  <a:pt x="3" y="16"/>
                </a:lnTo>
                <a:lnTo>
                  <a:pt x="3" y="15"/>
                </a:lnTo>
                <a:lnTo>
                  <a:pt x="3" y="13"/>
                </a:lnTo>
                <a:lnTo>
                  <a:pt x="3" y="13"/>
                </a:lnTo>
                <a:lnTo>
                  <a:pt x="3" y="12"/>
                </a:lnTo>
                <a:lnTo>
                  <a:pt x="3" y="11"/>
                </a:lnTo>
                <a:lnTo>
                  <a:pt x="3" y="11"/>
                </a:lnTo>
                <a:lnTo>
                  <a:pt x="3" y="11"/>
                </a:lnTo>
                <a:lnTo>
                  <a:pt x="4" y="11"/>
                </a:lnTo>
                <a:lnTo>
                  <a:pt x="5" y="11"/>
                </a:lnTo>
                <a:lnTo>
                  <a:pt x="7" y="11"/>
                </a:lnTo>
                <a:lnTo>
                  <a:pt x="7" y="11"/>
                </a:lnTo>
                <a:lnTo>
                  <a:pt x="8" y="11"/>
                </a:lnTo>
                <a:lnTo>
                  <a:pt x="9" y="11"/>
                </a:lnTo>
                <a:lnTo>
                  <a:pt x="9" y="10"/>
                </a:lnTo>
                <a:lnTo>
                  <a:pt x="9" y="8"/>
                </a:lnTo>
                <a:lnTo>
                  <a:pt x="9" y="8"/>
                </a:lnTo>
                <a:lnTo>
                  <a:pt x="9" y="8"/>
                </a:lnTo>
                <a:lnTo>
                  <a:pt x="9" y="7"/>
                </a:lnTo>
                <a:lnTo>
                  <a:pt x="10" y="6"/>
                </a:lnTo>
                <a:lnTo>
                  <a:pt x="10" y="5"/>
                </a:lnTo>
                <a:lnTo>
                  <a:pt x="12" y="5"/>
                </a:lnTo>
                <a:lnTo>
                  <a:pt x="12" y="6"/>
                </a:lnTo>
                <a:lnTo>
                  <a:pt x="12" y="7"/>
                </a:lnTo>
                <a:lnTo>
                  <a:pt x="12" y="8"/>
                </a:lnTo>
                <a:lnTo>
                  <a:pt x="12" y="8"/>
                </a:lnTo>
                <a:lnTo>
                  <a:pt x="13" y="10"/>
                </a:lnTo>
                <a:lnTo>
                  <a:pt x="13" y="11"/>
                </a:lnTo>
                <a:lnTo>
                  <a:pt x="13" y="11"/>
                </a:lnTo>
                <a:lnTo>
                  <a:pt x="14" y="11"/>
                </a:lnTo>
                <a:lnTo>
                  <a:pt x="14" y="11"/>
                </a:lnTo>
                <a:lnTo>
                  <a:pt x="15" y="11"/>
                </a:lnTo>
                <a:lnTo>
                  <a:pt x="17" y="11"/>
                </a:lnTo>
                <a:lnTo>
                  <a:pt x="17" y="11"/>
                </a:lnTo>
                <a:lnTo>
                  <a:pt x="17" y="11"/>
                </a:lnTo>
                <a:lnTo>
                  <a:pt x="18" y="10"/>
                </a:lnTo>
                <a:lnTo>
                  <a:pt x="18" y="8"/>
                </a:lnTo>
                <a:lnTo>
                  <a:pt x="18" y="8"/>
                </a:lnTo>
                <a:lnTo>
                  <a:pt x="19" y="8"/>
                </a:lnTo>
                <a:lnTo>
                  <a:pt x="19" y="8"/>
                </a:lnTo>
                <a:lnTo>
                  <a:pt x="19" y="8"/>
                </a:lnTo>
                <a:lnTo>
                  <a:pt x="20" y="10"/>
                </a:lnTo>
                <a:lnTo>
                  <a:pt x="20" y="11"/>
                </a:lnTo>
                <a:lnTo>
                  <a:pt x="22" y="11"/>
                </a:lnTo>
                <a:lnTo>
                  <a:pt x="22" y="11"/>
                </a:lnTo>
                <a:lnTo>
                  <a:pt x="23" y="11"/>
                </a:lnTo>
                <a:lnTo>
                  <a:pt x="23" y="12"/>
                </a:lnTo>
                <a:lnTo>
                  <a:pt x="24" y="13"/>
                </a:lnTo>
                <a:lnTo>
                  <a:pt x="24" y="13"/>
                </a:lnTo>
                <a:lnTo>
                  <a:pt x="25" y="13"/>
                </a:lnTo>
                <a:lnTo>
                  <a:pt x="25" y="13"/>
                </a:lnTo>
                <a:lnTo>
                  <a:pt x="27" y="13"/>
                </a:lnTo>
                <a:lnTo>
                  <a:pt x="28" y="13"/>
                </a:lnTo>
                <a:lnTo>
                  <a:pt x="28" y="13"/>
                </a:lnTo>
                <a:lnTo>
                  <a:pt x="29" y="12"/>
                </a:lnTo>
                <a:lnTo>
                  <a:pt x="29" y="11"/>
                </a:lnTo>
                <a:lnTo>
                  <a:pt x="29" y="11"/>
                </a:lnTo>
                <a:lnTo>
                  <a:pt x="30" y="10"/>
                </a:lnTo>
                <a:lnTo>
                  <a:pt x="30" y="11"/>
                </a:lnTo>
                <a:lnTo>
                  <a:pt x="32" y="10"/>
                </a:lnTo>
                <a:lnTo>
                  <a:pt x="33" y="10"/>
                </a:lnTo>
                <a:lnTo>
                  <a:pt x="33" y="8"/>
                </a:lnTo>
                <a:lnTo>
                  <a:pt x="33" y="8"/>
                </a:lnTo>
                <a:lnTo>
                  <a:pt x="34" y="8"/>
                </a:lnTo>
                <a:lnTo>
                  <a:pt x="35" y="7"/>
                </a:lnTo>
                <a:lnTo>
                  <a:pt x="35" y="7"/>
                </a:lnTo>
                <a:lnTo>
                  <a:pt x="35" y="7"/>
                </a:lnTo>
                <a:lnTo>
                  <a:pt x="37" y="6"/>
                </a:lnTo>
                <a:lnTo>
                  <a:pt x="37" y="5"/>
                </a:lnTo>
                <a:lnTo>
                  <a:pt x="37" y="5"/>
                </a:lnTo>
                <a:lnTo>
                  <a:pt x="38" y="5"/>
                </a:lnTo>
                <a:lnTo>
                  <a:pt x="38" y="5"/>
                </a:lnTo>
                <a:lnTo>
                  <a:pt x="39" y="5"/>
                </a:lnTo>
                <a:lnTo>
                  <a:pt x="41" y="5"/>
                </a:lnTo>
                <a:lnTo>
                  <a:pt x="41" y="5"/>
                </a:lnTo>
                <a:lnTo>
                  <a:pt x="41" y="3"/>
                </a:lnTo>
                <a:lnTo>
                  <a:pt x="41" y="3"/>
                </a:lnTo>
                <a:lnTo>
                  <a:pt x="41" y="2"/>
                </a:lnTo>
                <a:lnTo>
                  <a:pt x="41" y="2"/>
                </a:lnTo>
                <a:lnTo>
                  <a:pt x="42" y="2"/>
                </a:lnTo>
                <a:lnTo>
                  <a:pt x="43" y="2"/>
                </a:lnTo>
                <a:lnTo>
                  <a:pt x="43" y="1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1"/>
                </a:lnTo>
                <a:lnTo>
                  <a:pt x="46" y="2"/>
                </a:lnTo>
                <a:lnTo>
                  <a:pt x="47" y="2"/>
                </a:lnTo>
                <a:lnTo>
                  <a:pt x="47" y="2"/>
                </a:lnTo>
                <a:lnTo>
                  <a:pt x="48" y="2"/>
                </a:lnTo>
                <a:lnTo>
                  <a:pt x="49" y="2"/>
                </a:lnTo>
                <a:lnTo>
                  <a:pt x="49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3"/>
                </a:lnTo>
                <a:lnTo>
                  <a:pt x="52" y="5"/>
                </a:lnTo>
                <a:lnTo>
                  <a:pt x="53" y="5"/>
                </a:lnTo>
                <a:lnTo>
                  <a:pt x="54" y="5"/>
                </a:lnTo>
                <a:lnTo>
                  <a:pt x="54" y="5"/>
                </a:lnTo>
                <a:lnTo>
                  <a:pt x="56" y="5"/>
                </a:lnTo>
                <a:lnTo>
                  <a:pt x="57" y="3"/>
                </a:lnTo>
                <a:lnTo>
                  <a:pt x="57" y="3"/>
                </a:lnTo>
                <a:lnTo>
                  <a:pt x="58" y="3"/>
                </a:lnTo>
                <a:lnTo>
                  <a:pt x="59" y="5"/>
                </a:lnTo>
                <a:lnTo>
                  <a:pt x="59" y="5"/>
                </a:lnTo>
                <a:lnTo>
                  <a:pt x="59" y="6"/>
                </a:lnTo>
                <a:lnTo>
                  <a:pt x="59" y="7"/>
                </a:lnTo>
                <a:lnTo>
                  <a:pt x="59" y="7"/>
                </a:lnTo>
                <a:lnTo>
                  <a:pt x="59" y="8"/>
                </a:lnTo>
                <a:lnTo>
                  <a:pt x="61" y="8"/>
                </a:lnTo>
                <a:lnTo>
                  <a:pt x="61" y="10"/>
                </a:lnTo>
                <a:lnTo>
                  <a:pt x="62" y="8"/>
                </a:lnTo>
                <a:lnTo>
                  <a:pt x="63" y="10"/>
                </a:lnTo>
                <a:lnTo>
                  <a:pt x="63" y="8"/>
                </a:lnTo>
                <a:lnTo>
                  <a:pt x="63" y="8"/>
                </a:lnTo>
                <a:lnTo>
                  <a:pt x="63" y="7"/>
                </a:lnTo>
                <a:lnTo>
                  <a:pt x="64" y="6"/>
                </a:lnTo>
                <a:lnTo>
                  <a:pt x="64" y="6"/>
                </a:lnTo>
                <a:lnTo>
                  <a:pt x="64" y="5"/>
                </a:lnTo>
                <a:lnTo>
                  <a:pt x="64" y="5"/>
                </a:lnTo>
                <a:lnTo>
                  <a:pt x="66" y="3"/>
                </a:lnTo>
                <a:lnTo>
                  <a:pt x="66" y="3"/>
                </a:lnTo>
                <a:lnTo>
                  <a:pt x="66" y="2"/>
                </a:lnTo>
                <a:lnTo>
                  <a:pt x="66" y="2"/>
                </a:lnTo>
                <a:lnTo>
                  <a:pt x="67" y="1"/>
                </a:lnTo>
                <a:lnTo>
                  <a:pt x="68" y="1"/>
                </a:lnTo>
                <a:lnTo>
                  <a:pt x="68" y="1"/>
                </a:lnTo>
                <a:lnTo>
                  <a:pt x="70" y="1"/>
                </a:lnTo>
                <a:lnTo>
                  <a:pt x="70" y="2"/>
                </a:lnTo>
                <a:lnTo>
                  <a:pt x="70" y="2"/>
                </a:lnTo>
                <a:lnTo>
                  <a:pt x="71" y="3"/>
                </a:lnTo>
                <a:lnTo>
                  <a:pt x="71" y="5"/>
                </a:lnTo>
                <a:lnTo>
                  <a:pt x="71" y="5"/>
                </a:lnTo>
                <a:lnTo>
                  <a:pt x="71" y="6"/>
                </a:lnTo>
                <a:lnTo>
                  <a:pt x="70" y="6"/>
                </a:lnTo>
                <a:lnTo>
                  <a:pt x="70" y="7"/>
                </a:lnTo>
                <a:lnTo>
                  <a:pt x="70" y="8"/>
                </a:lnTo>
                <a:lnTo>
                  <a:pt x="71" y="8"/>
                </a:lnTo>
                <a:lnTo>
                  <a:pt x="71" y="8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61" name="Freeform 529" hidden="1">
            <a:extLst>
              <a:ext uri="{FF2B5EF4-FFF2-40B4-BE49-F238E27FC236}">
                <a16:creationId xmlns:a16="http://schemas.microsoft.com/office/drawing/2014/main" id="{D21CE8DF-9E60-4109-ABF8-805A92D1F894}"/>
              </a:ext>
            </a:extLst>
          </p:cNvPr>
          <p:cNvSpPr>
            <a:spLocks/>
          </p:cNvSpPr>
          <p:nvPr/>
        </p:nvSpPr>
        <p:spPr bwMode="auto">
          <a:xfrm>
            <a:off x="15221124" y="4364708"/>
            <a:ext cx="777194" cy="1010356"/>
          </a:xfrm>
          <a:custGeom>
            <a:avLst/>
            <a:gdLst>
              <a:gd name="T0" fmla="*/ 45 w 70"/>
              <a:gd name="T1" fmla="*/ 20 h 91"/>
              <a:gd name="T2" fmla="*/ 51 w 70"/>
              <a:gd name="T3" fmla="*/ 24 h 91"/>
              <a:gd name="T4" fmla="*/ 53 w 70"/>
              <a:gd name="T5" fmla="*/ 28 h 91"/>
              <a:gd name="T6" fmla="*/ 54 w 70"/>
              <a:gd name="T7" fmla="*/ 33 h 91"/>
              <a:gd name="T8" fmla="*/ 54 w 70"/>
              <a:gd name="T9" fmla="*/ 39 h 91"/>
              <a:gd name="T10" fmla="*/ 56 w 70"/>
              <a:gd name="T11" fmla="*/ 45 h 91"/>
              <a:gd name="T12" fmla="*/ 56 w 70"/>
              <a:gd name="T13" fmla="*/ 52 h 91"/>
              <a:gd name="T14" fmla="*/ 53 w 70"/>
              <a:gd name="T15" fmla="*/ 57 h 91"/>
              <a:gd name="T16" fmla="*/ 48 w 70"/>
              <a:gd name="T17" fmla="*/ 59 h 91"/>
              <a:gd name="T18" fmla="*/ 44 w 70"/>
              <a:gd name="T19" fmla="*/ 59 h 91"/>
              <a:gd name="T20" fmla="*/ 42 w 70"/>
              <a:gd name="T21" fmla="*/ 64 h 91"/>
              <a:gd name="T22" fmla="*/ 44 w 70"/>
              <a:gd name="T23" fmla="*/ 71 h 91"/>
              <a:gd name="T24" fmla="*/ 45 w 70"/>
              <a:gd name="T25" fmla="*/ 71 h 91"/>
              <a:gd name="T26" fmla="*/ 48 w 70"/>
              <a:gd name="T27" fmla="*/ 73 h 91"/>
              <a:gd name="T28" fmla="*/ 49 w 70"/>
              <a:gd name="T29" fmla="*/ 71 h 91"/>
              <a:gd name="T30" fmla="*/ 53 w 70"/>
              <a:gd name="T31" fmla="*/ 73 h 91"/>
              <a:gd name="T32" fmla="*/ 55 w 70"/>
              <a:gd name="T33" fmla="*/ 77 h 91"/>
              <a:gd name="T34" fmla="*/ 56 w 70"/>
              <a:gd name="T35" fmla="*/ 81 h 91"/>
              <a:gd name="T36" fmla="*/ 59 w 70"/>
              <a:gd name="T37" fmla="*/ 79 h 91"/>
              <a:gd name="T38" fmla="*/ 61 w 70"/>
              <a:gd name="T39" fmla="*/ 85 h 91"/>
              <a:gd name="T40" fmla="*/ 64 w 70"/>
              <a:gd name="T41" fmla="*/ 82 h 91"/>
              <a:gd name="T42" fmla="*/ 69 w 70"/>
              <a:gd name="T43" fmla="*/ 85 h 91"/>
              <a:gd name="T44" fmla="*/ 65 w 70"/>
              <a:gd name="T45" fmla="*/ 87 h 91"/>
              <a:gd name="T46" fmla="*/ 59 w 70"/>
              <a:gd name="T47" fmla="*/ 88 h 91"/>
              <a:gd name="T48" fmla="*/ 54 w 70"/>
              <a:gd name="T49" fmla="*/ 88 h 91"/>
              <a:gd name="T50" fmla="*/ 48 w 70"/>
              <a:gd name="T51" fmla="*/ 86 h 91"/>
              <a:gd name="T52" fmla="*/ 42 w 70"/>
              <a:gd name="T53" fmla="*/ 86 h 91"/>
              <a:gd name="T54" fmla="*/ 36 w 70"/>
              <a:gd name="T55" fmla="*/ 87 h 91"/>
              <a:gd name="T56" fmla="*/ 32 w 70"/>
              <a:gd name="T57" fmla="*/ 81 h 91"/>
              <a:gd name="T58" fmla="*/ 26 w 70"/>
              <a:gd name="T59" fmla="*/ 78 h 91"/>
              <a:gd name="T60" fmla="*/ 21 w 70"/>
              <a:gd name="T61" fmla="*/ 76 h 91"/>
              <a:gd name="T62" fmla="*/ 16 w 70"/>
              <a:gd name="T63" fmla="*/ 73 h 91"/>
              <a:gd name="T64" fmla="*/ 10 w 70"/>
              <a:gd name="T65" fmla="*/ 73 h 91"/>
              <a:gd name="T66" fmla="*/ 2 w 70"/>
              <a:gd name="T67" fmla="*/ 71 h 91"/>
              <a:gd name="T68" fmla="*/ 1 w 70"/>
              <a:gd name="T69" fmla="*/ 67 h 91"/>
              <a:gd name="T70" fmla="*/ 2 w 70"/>
              <a:gd name="T71" fmla="*/ 62 h 91"/>
              <a:gd name="T72" fmla="*/ 7 w 70"/>
              <a:gd name="T73" fmla="*/ 61 h 91"/>
              <a:gd name="T74" fmla="*/ 10 w 70"/>
              <a:gd name="T75" fmla="*/ 58 h 91"/>
              <a:gd name="T76" fmla="*/ 7 w 70"/>
              <a:gd name="T77" fmla="*/ 53 h 91"/>
              <a:gd name="T78" fmla="*/ 3 w 70"/>
              <a:gd name="T79" fmla="*/ 49 h 91"/>
              <a:gd name="T80" fmla="*/ 5 w 70"/>
              <a:gd name="T81" fmla="*/ 44 h 91"/>
              <a:gd name="T82" fmla="*/ 1 w 70"/>
              <a:gd name="T83" fmla="*/ 40 h 91"/>
              <a:gd name="T84" fmla="*/ 1 w 70"/>
              <a:gd name="T85" fmla="*/ 38 h 91"/>
              <a:gd name="T86" fmla="*/ 2 w 70"/>
              <a:gd name="T87" fmla="*/ 33 h 91"/>
              <a:gd name="T88" fmla="*/ 3 w 70"/>
              <a:gd name="T89" fmla="*/ 33 h 91"/>
              <a:gd name="T90" fmla="*/ 1 w 70"/>
              <a:gd name="T91" fmla="*/ 29 h 91"/>
              <a:gd name="T92" fmla="*/ 1 w 70"/>
              <a:gd name="T93" fmla="*/ 22 h 91"/>
              <a:gd name="T94" fmla="*/ 5 w 70"/>
              <a:gd name="T95" fmla="*/ 19 h 91"/>
              <a:gd name="T96" fmla="*/ 12 w 70"/>
              <a:gd name="T97" fmla="*/ 19 h 91"/>
              <a:gd name="T98" fmla="*/ 11 w 70"/>
              <a:gd name="T99" fmla="*/ 14 h 91"/>
              <a:gd name="T100" fmla="*/ 10 w 70"/>
              <a:gd name="T101" fmla="*/ 11 h 91"/>
              <a:gd name="T102" fmla="*/ 12 w 70"/>
              <a:gd name="T103" fmla="*/ 5 h 91"/>
              <a:gd name="T104" fmla="*/ 14 w 70"/>
              <a:gd name="T105" fmla="*/ 0 h 91"/>
              <a:gd name="T106" fmla="*/ 16 w 70"/>
              <a:gd name="T107" fmla="*/ 5 h 91"/>
              <a:gd name="T108" fmla="*/ 21 w 70"/>
              <a:gd name="T109" fmla="*/ 8 h 91"/>
              <a:gd name="T110" fmla="*/ 27 w 70"/>
              <a:gd name="T111" fmla="*/ 8 h 91"/>
              <a:gd name="T112" fmla="*/ 34 w 70"/>
              <a:gd name="T113" fmla="*/ 9 h 91"/>
              <a:gd name="T114" fmla="*/ 39 w 70"/>
              <a:gd name="T115" fmla="*/ 11 h 91"/>
              <a:gd name="T116" fmla="*/ 42 w 70"/>
              <a:gd name="T117" fmla="*/ 15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" h="91">
                <a:moveTo>
                  <a:pt x="45" y="15"/>
                </a:moveTo>
                <a:lnTo>
                  <a:pt x="45" y="16"/>
                </a:lnTo>
                <a:lnTo>
                  <a:pt x="45" y="16"/>
                </a:lnTo>
                <a:lnTo>
                  <a:pt x="45" y="18"/>
                </a:lnTo>
                <a:lnTo>
                  <a:pt x="45" y="19"/>
                </a:lnTo>
                <a:lnTo>
                  <a:pt x="45" y="19"/>
                </a:lnTo>
                <a:lnTo>
                  <a:pt x="45" y="19"/>
                </a:lnTo>
                <a:lnTo>
                  <a:pt x="45" y="20"/>
                </a:lnTo>
                <a:lnTo>
                  <a:pt x="46" y="20"/>
                </a:lnTo>
                <a:lnTo>
                  <a:pt x="46" y="22"/>
                </a:lnTo>
                <a:lnTo>
                  <a:pt x="48" y="22"/>
                </a:lnTo>
                <a:lnTo>
                  <a:pt x="48" y="22"/>
                </a:lnTo>
                <a:lnTo>
                  <a:pt x="48" y="23"/>
                </a:lnTo>
                <a:lnTo>
                  <a:pt x="49" y="23"/>
                </a:lnTo>
                <a:lnTo>
                  <a:pt x="50" y="23"/>
                </a:lnTo>
                <a:lnTo>
                  <a:pt x="51" y="24"/>
                </a:lnTo>
                <a:lnTo>
                  <a:pt x="51" y="24"/>
                </a:lnTo>
                <a:lnTo>
                  <a:pt x="51" y="25"/>
                </a:lnTo>
                <a:lnTo>
                  <a:pt x="53" y="24"/>
                </a:lnTo>
                <a:lnTo>
                  <a:pt x="53" y="25"/>
                </a:lnTo>
                <a:lnTo>
                  <a:pt x="54" y="27"/>
                </a:lnTo>
                <a:lnTo>
                  <a:pt x="54" y="27"/>
                </a:lnTo>
                <a:lnTo>
                  <a:pt x="54" y="28"/>
                </a:lnTo>
                <a:lnTo>
                  <a:pt x="53" y="28"/>
                </a:lnTo>
                <a:lnTo>
                  <a:pt x="53" y="29"/>
                </a:lnTo>
                <a:lnTo>
                  <a:pt x="53" y="30"/>
                </a:lnTo>
                <a:lnTo>
                  <a:pt x="53" y="30"/>
                </a:lnTo>
                <a:lnTo>
                  <a:pt x="54" y="30"/>
                </a:lnTo>
                <a:lnTo>
                  <a:pt x="54" y="30"/>
                </a:lnTo>
                <a:lnTo>
                  <a:pt x="54" y="30"/>
                </a:lnTo>
                <a:lnTo>
                  <a:pt x="54" y="32"/>
                </a:lnTo>
                <a:lnTo>
                  <a:pt x="54" y="33"/>
                </a:lnTo>
                <a:lnTo>
                  <a:pt x="54" y="33"/>
                </a:lnTo>
                <a:lnTo>
                  <a:pt x="54" y="34"/>
                </a:lnTo>
                <a:lnTo>
                  <a:pt x="54" y="35"/>
                </a:lnTo>
                <a:lnTo>
                  <a:pt x="55" y="35"/>
                </a:lnTo>
                <a:lnTo>
                  <a:pt x="55" y="37"/>
                </a:lnTo>
                <a:lnTo>
                  <a:pt x="54" y="38"/>
                </a:lnTo>
                <a:lnTo>
                  <a:pt x="54" y="38"/>
                </a:lnTo>
                <a:lnTo>
                  <a:pt x="54" y="39"/>
                </a:lnTo>
                <a:lnTo>
                  <a:pt x="54" y="40"/>
                </a:lnTo>
                <a:lnTo>
                  <a:pt x="54" y="40"/>
                </a:lnTo>
                <a:lnTo>
                  <a:pt x="55" y="40"/>
                </a:lnTo>
                <a:lnTo>
                  <a:pt x="55" y="42"/>
                </a:lnTo>
                <a:lnTo>
                  <a:pt x="55" y="43"/>
                </a:lnTo>
                <a:lnTo>
                  <a:pt x="55" y="43"/>
                </a:lnTo>
                <a:lnTo>
                  <a:pt x="55" y="44"/>
                </a:lnTo>
                <a:lnTo>
                  <a:pt x="56" y="45"/>
                </a:lnTo>
                <a:lnTo>
                  <a:pt x="56" y="45"/>
                </a:lnTo>
                <a:lnTo>
                  <a:pt x="56" y="47"/>
                </a:lnTo>
                <a:lnTo>
                  <a:pt x="56" y="48"/>
                </a:lnTo>
                <a:lnTo>
                  <a:pt x="56" y="49"/>
                </a:lnTo>
                <a:lnTo>
                  <a:pt x="56" y="49"/>
                </a:lnTo>
                <a:lnTo>
                  <a:pt x="56" y="50"/>
                </a:lnTo>
                <a:lnTo>
                  <a:pt x="56" y="52"/>
                </a:lnTo>
                <a:lnTo>
                  <a:pt x="56" y="52"/>
                </a:lnTo>
                <a:lnTo>
                  <a:pt x="56" y="53"/>
                </a:lnTo>
                <a:lnTo>
                  <a:pt x="56" y="54"/>
                </a:lnTo>
                <a:lnTo>
                  <a:pt x="55" y="54"/>
                </a:lnTo>
                <a:lnTo>
                  <a:pt x="55" y="54"/>
                </a:lnTo>
                <a:lnTo>
                  <a:pt x="54" y="56"/>
                </a:lnTo>
                <a:lnTo>
                  <a:pt x="54" y="57"/>
                </a:lnTo>
                <a:lnTo>
                  <a:pt x="54" y="57"/>
                </a:lnTo>
                <a:lnTo>
                  <a:pt x="53" y="57"/>
                </a:lnTo>
                <a:lnTo>
                  <a:pt x="51" y="57"/>
                </a:lnTo>
                <a:lnTo>
                  <a:pt x="51" y="57"/>
                </a:lnTo>
                <a:lnTo>
                  <a:pt x="50" y="57"/>
                </a:lnTo>
                <a:lnTo>
                  <a:pt x="50" y="57"/>
                </a:lnTo>
                <a:lnTo>
                  <a:pt x="49" y="57"/>
                </a:lnTo>
                <a:lnTo>
                  <a:pt x="48" y="58"/>
                </a:lnTo>
                <a:lnTo>
                  <a:pt x="48" y="59"/>
                </a:lnTo>
                <a:lnTo>
                  <a:pt x="48" y="59"/>
                </a:lnTo>
                <a:lnTo>
                  <a:pt x="48" y="62"/>
                </a:lnTo>
                <a:lnTo>
                  <a:pt x="48" y="62"/>
                </a:lnTo>
                <a:lnTo>
                  <a:pt x="48" y="62"/>
                </a:lnTo>
                <a:lnTo>
                  <a:pt x="48" y="62"/>
                </a:lnTo>
                <a:lnTo>
                  <a:pt x="46" y="61"/>
                </a:lnTo>
                <a:lnTo>
                  <a:pt x="45" y="59"/>
                </a:lnTo>
                <a:lnTo>
                  <a:pt x="45" y="59"/>
                </a:lnTo>
                <a:lnTo>
                  <a:pt x="44" y="59"/>
                </a:lnTo>
                <a:lnTo>
                  <a:pt x="44" y="59"/>
                </a:lnTo>
                <a:lnTo>
                  <a:pt x="42" y="61"/>
                </a:lnTo>
                <a:lnTo>
                  <a:pt x="42" y="62"/>
                </a:lnTo>
                <a:lnTo>
                  <a:pt x="42" y="62"/>
                </a:lnTo>
                <a:lnTo>
                  <a:pt x="42" y="63"/>
                </a:lnTo>
                <a:lnTo>
                  <a:pt x="42" y="64"/>
                </a:lnTo>
                <a:lnTo>
                  <a:pt x="42" y="64"/>
                </a:lnTo>
                <a:lnTo>
                  <a:pt x="42" y="64"/>
                </a:lnTo>
                <a:lnTo>
                  <a:pt x="42" y="66"/>
                </a:lnTo>
                <a:lnTo>
                  <a:pt x="42" y="67"/>
                </a:lnTo>
                <a:lnTo>
                  <a:pt x="42" y="68"/>
                </a:lnTo>
                <a:lnTo>
                  <a:pt x="44" y="68"/>
                </a:lnTo>
                <a:lnTo>
                  <a:pt x="44" y="68"/>
                </a:lnTo>
                <a:lnTo>
                  <a:pt x="45" y="68"/>
                </a:lnTo>
                <a:lnTo>
                  <a:pt x="45" y="69"/>
                </a:lnTo>
                <a:lnTo>
                  <a:pt x="44" y="71"/>
                </a:lnTo>
                <a:lnTo>
                  <a:pt x="42" y="71"/>
                </a:lnTo>
                <a:lnTo>
                  <a:pt x="42" y="71"/>
                </a:lnTo>
                <a:lnTo>
                  <a:pt x="42" y="72"/>
                </a:lnTo>
                <a:lnTo>
                  <a:pt x="44" y="73"/>
                </a:lnTo>
                <a:lnTo>
                  <a:pt x="44" y="73"/>
                </a:lnTo>
                <a:lnTo>
                  <a:pt x="45" y="73"/>
                </a:lnTo>
                <a:lnTo>
                  <a:pt x="45" y="72"/>
                </a:lnTo>
                <a:lnTo>
                  <a:pt x="45" y="71"/>
                </a:lnTo>
                <a:lnTo>
                  <a:pt x="45" y="71"/>
                </a:lnTo>
                <a:lnTo>
                  <a:pt x="46" y="71"/>
                </a:lnTo>
                <a:lnTo>
                  <a:pt x="46" y="71"/>
                </a:lnTo>
                <a:lnTo>
                  <a:pt x="46" y="71"/>
                </a:lnTo>
                <a:lnTo>
                  <a:pt x="46" y="72"/>
                </a:lnTo>
                <a:lnTo>
                  <a:pt x="46" y="73"/>
                </a:lnTo>
                <a:lnTo>
                  <a:pt x="48" y="73"/>
                </a:lnTo>
                <a:lnTo>
                  <a:pt x="48" y="73"/>
                </a:lnTo>
                <a:lnTo>
                  <a:pt x="48" y="74"/>
                </a:lnTo>
                <a:lnTo>
                  <a:pt x="48" y="76"/>
                </a:lnTo>
                <a:lnTo>
                  <a:pt x="48" y="76"/>
                </a:lnTo>
                <a:lnTo>
                  <a:pt x="49" y="74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1"/>
                </a:lnTo>
                <a:lnTo>
                  <a:pt x="49" y="71"/>
                </a:lnTo>
                <a:lnTo>
                  <a:pt x="50" y="71"/>
                </a:lnTo>
                <a:lnTo>
                  <a:pt x="51" y="71"/>
                </a:lnTo>
                <a:lnTo>
                  <a:pt x="51" y="69"/>
                </a:lnTo>
                <a:lnTo>
                  <a:pt x="53" y="71"/>
                </a:lnTo>
                <a:lnTo>
                  <a:pt x="53" y="71"/>
                </a:lnTo>
                <a:lnTo>
                  <a:pt x="53" y="71"/>
                </a:lnTo>
                <a:lnTo>
                  <a:pt x="53" y="73"/>
                </a:lnTo>
                <a:lnTo>
                  <a:pt x="53" y="73"/>
                </a:lnTo>
                <a:lnTo>
                  <a:pt x="53" y="74"/>
                </a:lnTo>
                <a:lnTo>
                  <a:pt x="53" y="74"/>
                </a:lnTo>
                <a:lnTo>
                  <a:pt x="54" y="76"/>
                </a:lnTo>
                <a:lnTo>
                  <a:pt x="54" y="76"/>
                </a:lnTo>
                <a:lnTo>
                  <a:pt x="55" y="76"/>
                </a:lnTo>
                <a:lnTo>
                  <a:pt x="55" y="76"/>
                </a:lnTo>
                <a:lnTo>
                  <a:pt x="55" y="77"/>
                </a:lnTo>
                <a:lnTo>
                  <a:pt x="55" y="77"/>
                </a:lnTo>
                <a:lnTo>
                  <a:pt x="55" y="77"/>
                </a:lnTo>
                <a:lnTo>
                  <a:pt x="56" y="78"/>
                </a:lnTo>
                <a:lnTo>
                  <a:pt x="56" y="78"/>
                </a:lnTo>
                <a:lnTo>
                  <a:pt x="56" y="78"/>
                </a:lnTo>
                <a:lnTo>
                  <a:pt x="56" y="78"/>
                </a:lnTo>
                <a:lnTo>
                  <a:pt x="56" y="79"/>
                </a:lnTo>
                <a:lnTo>
                  <a:pt x="56" y="81"/>
                </a:lnTo>
                <a:lnTo>
                  <a:pt x="56" y="81"/>
                </a:lnTo>
                <a:lnTo>
                  <a:pt x="56" y="82"/>
                </a:lnTo>
                <a:lnTo>
                  <a:pt x="56" y="83"/>
                </a:lnTo>
                <a:lnTo>
                  <a:pt x="58" y="82"/>
                </a:lnTo>
                <a:lnTo>
                  <a:pt x="58" y="81"/>
                </a:lnTo>
                <a:lnTo>
                  <a:pt x="58" y="81"/>
                </a:lnTo>
                <a:lnTo>
                  <a:pt x="59" y="79"/>
                </a:lnTo>
                <a:lnTo>
                  <a:pt x="59" y="79"/>
                </a:lnTo>
                <a:lnTo>
                  <a:pt x="60" y="79"/>
                </a:lnTo>
                <a:lnTo>
                  <a:pt x="61" y="79"/>
                </a:lnTo>
                <a:lnTo>
                  <a:pt x="61" y="81"/>
                </a:lnTo>
                <a:lnTo>
                  <a:pt x="61" y="81"/>
                </a:lnTo>
                <a:lnTo>
                  <a:pt x="61" y="82"/>
                </a:lnTo>
                <a:lnTo>
                  <a:pt x="61" y="83"/>
                </a:lnTo>
                <a:lnTo>
                  <a:pt x="61" y="83"/>
                </a:lnTo>
                <a:lnTo>
                  <a:pt x="61" y="85"/>
                </a:lnTo>
                <a:lnTo>
                  <a:pt x="61" y="86"/>
                </a:lnTo>
                <a:lnTo>
                  <a:pt x="61" y="85"/>
                </a:lnTo>
                <a:lnTo>
                  <a:pt x="63" y="85"/>
                </a:lnTo>
                <a:lnTo>
                  <a:pt x="63" y="83"/>
                </a:lnTo>
                <a:lnTo>
                  <a:pt x="63" y="83"/>
                </a:lnTo>
                <a:lnTo>
                  <a:pt x="64" y="82"/>
                </a:lnTo>
                <a:lnTo>
                  <a:pt x="64" y="82"/>
                </a:lnTo>
                <a:lnTo>
                  <a:pt x="64" y="82"/>
                </a:lnTo>
                <a:lnTo>
                  <a:pt x="64" y="83"/>
                </a:lnTo>
                <a:lnTo>
                  <a:pt x="64" y="83"/>
                </a:lnTo>
                <a:lnTo>
                  <a:pt x="64" y="85"/>
                </a:lnTo>
                <a:lnTo>
                  <a:pt x="65" y="85"/>
                </a:lnTo>
                <a:lnTo>
                  <a:pt x="66" y="85"/>
                </a:lnTo>
                <a:lnTo>
                  <a:pt x="66" y="85"/>
                </a:lnTo>
                <a:lnTo>
                  <a:pt x="68" y="85"/>
                </a:lnTo>
                <a:lnTo>
                  <a:pt x="69" y="85"/>
                </a:lnTo>
                <a:lnTo>
                  <a:pt x="70" y="85"/>
                </a:lnTo>
                <a:lnTo>
                  <a:pt x="70" y="86"/>
                </a:lnTo>
                <a:lnTo>
                  <a:pt x="69" y="87"/>
                </a:lnTo>
                <a:lnTo>
                  <a:pt x="68" y="87"/>
                </a:lnTo>
                <a:lnTo>
                  <a:pt x="66" y="87"/>
                </a:lnTo>
                <a:lnTo>
                  <a:pt x="66" y="87"/>
                </a:lnTo>
                <a:lnTo>
                  <a:pt x="66" y="87"/>
                </a:lnTo>
                <a:lnTo>
                  <a:pt x="65" y="87"/>
                </a:lnTo>
                <a:lnTo>
                  <a:pt x="64" y="87"/>
                </a:lnTo>
                <a:lnTo>
                  <a:pt x="64" y="87"/>
                </a:lnTo>
                <a:lnTo>
                  <a:pt x="63" y="87"/>
                </a:lnTo>
                <a:lnTo>
                  <a:pt x="61" y="87"/>
                </a:lnTo>
                <a:lnTo>
                  <a:pt x="61" y="87"/>
                </a:lnTo>
                <a:lnTo>
                  <a:pt x="60" y="87"/>
                </a:lnTo>
                <a:lnTo>
                  <a:pt x="59" y="87"/>
                </a:lnTo>
                <a:lnTo>
                  <a:pt x="59" y="88"/>
                </a:lnTo>
                <a:lnTo>
                  <a:pt x="58" y="90"/>
                </a:lnTo>
                <a:lnTo>
                  <a:pt x="58" y="90"/>
                </a:lnTo>
                <a:lnTo>
                  <a:pt x="56" y="90"/>
                </a:lnTo>
                <a:lnTo>
                  <a:pt x="56" y="91"/>
                </a:lnTo>
                <a:lnTo>
                  <a:pt x="56" y="90"/>
                </a:lnTo>
                <a:lnTo>
                  <a:pt x="55" y="90"/>
                </a:lnTo>
                <a:lnTo>
                  <a:pt x="55" y="88"/>
                </a:lnTo>
                <a:lnTo>
                  <a:pt x="54" y="88"/>
                </a:lnTo>
                <a:lnTo>
                  <a:pt x="54" y="88"/>
                </a:lnTo>
                <a:lnTo>
                  <a:pt x="53" y="88"/>
                </a:lnTo>
                <a:lnTo>
                  <a:pt x="51" y="88"/>
                </a:lnTo>
                <a:lnTo>
                  <a:pt x="51" y="87"/>
                </a:lnTo>
                <a:lnTo>
                  <a:pt x="51" y="87"/>
                </a:lnTo>
                <a:lnTo>
                  <a:pt x="50" y="86"/>
                </a:lnTo>
                <a:lnTo>
                  <a:pt x="49" y="86"/>
                </a:lnTo>
                <a:lnTo>
                  <a:pt x="48" y="86"/>
                </a:lnTo>
                <a:lnTo>
                  <a:pt x="48" y="86"/>
                </a:lnTo>
                <a:lnTo>
                  <a:pt x="46" y="86"/>
                </a:lnTo>
                <a:lnTo>
                  <a:pt x="45" y="86"/>
                </a:lnTo>
                <a:lnTo>
                  <a:pt x="45" y="86"/>
                </a:lnTo>
                <a:lnTo>
                  <a:pt x="44" y="86"/>
                </a:lnTo>
                <a:lnTo>
                  <a:pt x="44" y="86"/>
                </a:lnTo>
                <a:lnTo>
                  <a:pt x="42" y="86"/>
                </a:lnTo>
                <a:lnTo>
                  <a:pt x="42" y="86"/>
                </a:lnTo>
                <a:lnTo>
                  <a:pt x="41" y="86"/>
                </a:lnTo>
                <a:lnTo>
                  <a:pt x="40" y="86"/>
                </a:lnTo>
                <a:lnTo>
                  <a:pt x="40" y="86"/>
                </a:lnTo>
                <a:lnTo>
                  <a:pt x="40" y="86"/>
                </a:lnTo>
                <a:lnTo>
                  <a:pt x="39" y="86"/>
                </a:lnTo>
                <a:lnTo>
                  <a:pt x="37" y="86"/>
                </a:lnTo>
                <a:lnTo>
                  <a:pt x="37" y="87"/>
                </a:lnTo>
                <a:lnTo>
                  <a:pt x="36" y="87"/>
                </a:lnTo>
                <a:lnTo>
                  <a:pt x="35" y="86"/>
                </a:lnTo>
                <a:lnTo>
                  <a:pt x="35" y="85"/>
                </a:lnTo>
                <a:lnTo>
                  <a:pt x="35" y="83"/>
                </a:lnTo>
                <a:lnTo>
                  <a:pt x="35" y="83"/>
                </a:lnTo>
                <a:lnTo>
                  <a:pt x="34" y="82"/>
                </a:lnTo>
                <a:lnTo>
                  <a:pt x="34" y="82"/>
                </a:lnTo>
                <a:lnTo>
                  <a:pt x="32" y="81"/>
                </a:lnTo>
                <a:lnTo>
                  <a:pt x="32" y="81"/>
                </a:lnTo>
                <a:lnTo>
                  <a:pt x="32" y="79"/>
                </a:lnTo>
                <a:lnTo>
                  <a:pt x="31" y="78"/>
                </a:lnTo>
                <a:lnTo>
                  <a:pt x="31" y="78"/>
                </a:lnTo>
                <a:lnTo>
                  <a:pt x="30" y="78"/>
                </a:lnTo>
                <a:lnTo>
                  <a:pt x="29" y="78"/>
                </a:lnTo>
                <a:lnTo>
                  <a:pt x="29" y="78"/>
                </a:lnTo>
                <a:lnTo>
                  <a:pt x="27" y="78"/>
                </a:lnTo>
                <a:lnTo>
                  <a:pt x="26" y="78"/>
                </a:lnTo>
                <a:lnTo>
                  <a:pt x="26" y="78"/>
                </a:lnTo>
                <a:lnTo>
                  <a:pt x="25" y="78"/>
                </a:lnTo>
                <a:lnTo>
                  <a:pt x="25" y="77"/>
                </a:lnTo>
                <a:lnTo>
                  <a:pt x="24" y="76"/>
                </a:lnTo>
                <a:lnTo>
                  <a:pt x="24" y="76"/>
                </a:lnTo>
                <a:lnTo>
                  <a:pt x="24" y="76"/>
                </a:lnTo>
                <a:lnTo>
                  <a:pt x="22" y="76"/>
                </a:lnTo>
                <a:lnTo>
                  <a:pt x="21" y="76"/>
                </a:lnTo>
                <a:lnTo>
                  <a:pt x="21" y="76"/>
                </a:lnTo>
                <a:lnTo>
                  <a:pt x="20" y="76"/>
                </a:lnTo>
                <a:lnTo>
                  <a:pt x="20" y="74"/>
                </a:lnTo>
                <a:lnTo>
                  <a:pt x="19" y="73"/>
                </a:lnTo>
                <a:lnTo>
                  <a:pt x="19" y="73"/>
                </a:lnTo>
                <a:lnTo>
                  <a:pt x="17" y="73"/>
                </a:lnTo>
                <a:lnTo>
                  <a:pt x="16" y="73"/>
                </a:lnTo>
                <a:lnTo>
                  <a:pt x="16" y="73"/>
                </a:lnTo>
                <a:lnTo>
                  <a:pt x="15" y="73"/>
                </a:lnTo>
                <a:lnTo>
                  <a:pt x="14" y="73"/>
                </a:lnTo>
                <a:lnTo>
                  <a:pt x="14" y="73"/>
                </a:lnTo>
                <a:lnTo>
                  <a:pt x="12" y="73"/>
                </a:lnTo>
                <a:lnTo>
                  <a:pt x="11" y="73"/>
                </a:lnTo>
                <a:lnTo>
                  <a:pt x="11" y="73"/>
                </a:lnTo>
                <a:lnTo>
                  <a:pt x="10" y="73"/>
                </a:lnTo>
                <a:lnTo>
                  <a:pt x="10" y="73"/>
                </a:lnTo>
                <a:lnTo>
                  <a:pt x="8" y="73"/>
                </a:lnTo>
                <a:lnTo>
                  <a:pt x="7" y="73"/>
                </a:lnTo>
                <a:lnTo>
                  <a:pt x="7" y="73"/>
                </a:lnTo>
                <a:lnTo>
                  <a:pt x="5" y="73"/>
                </a:lnTo>
                <a:lnTo>
                  <a:pt x="5" y="73"/>
                </a:lnTo>
                <a:lnTo>
                  <a:pt x="5" y="72"/>
                </a:lnTo>
                <a:lnTo>
                  <a:pt x="3" y="72"/>
                </a:lnTo>
                <a:lnTo>
                  <a:pt x="2" y="71"/>
                </a:lnTo>
                <a:lnTo>
                  <a:pt x="2" y="72"/>
                </a:lnTo>
                <a:lnTo>
                  <a:pt x="1" y="71"/>
                </a:lnTo>
                <a:lnTo>
                  <a:pt x="1" y="71"/>
                </a:lnTo>
                <a:lnTo>
                  <a:pt x="0" y="69"/>
                </a:lnTo>
                <a:lnTo>
                  <a:pt x="0" y="69"/>
                </a:lnTo>
                <a:lnTo>
                  <a:pt x="0" y="68"/>
                </a:lnTo>
                <a:lnTo>
                  <a:pt x="1" y="68"/>
                </a:lnTo>
                <a:lnTo>
                  <a:pt x="1" y="67"/>
                </a:lnTo>
                <a:lnTo>
                  <a:pt x="1" y="66"/>
                </a:lnTo>
                <a:lnTo>
                  <a:pt x="0" y="66"/>
                </a:lnTo>
                <a:lnTo>
                  <a:pt x="0" y="64"/>
                </a:lnTo>
                <a:lnTo>
                  <a:pt x="0" y="64"/>
                </a:lnTo>
                <a:lnTo>
                  <a:pt x="0" y="63"/>
                </a:lnTo>
                <a:lnTo>
                  <a:pt x="1" y="63"/>
                </a:lnTo>
                <a:lnTo>
                  <a:pt x="2" y="62"/>
                </a:lnTo>
                <a:lnTo>
                  <a:pt x="2" y="62"/>
                </a:lnTo>
                <a:lnTo>
                  <a:pt x="2" y="62"/>
                </a:lnTo>
                <a:lnTo>
                  <a:pt x="3" y="61"/>
                </a:lnTo>
                <a:lnTo>
                  <a:pt x="5" y="61"/>
                </a:lnTo>
                <a:lnTo>
                  <a:pt x="5" y="61"/>
                </a:lnTo>
                <a:lnTo>
                  <a:pt x="5" y="61"/>
                </a:lnTo>
                <a:lnTo>
                  <a:pt x="6" y="61"/>
                </a:lnTo>
                <a:lnTo>
                  <a:pt x="7" y="61"/>
                </a:lnTo>
                <a:lnTo>
                  <a:pt x="7" y="61"/>
                </a:lnTo>
                <a:lnTo>
                  <a:pt x="8" y="61"/>
                </a:lnTo>
                <a:lnTo>
                  <a:pt x="10" y="61"/>
                </a:lnTo>
                <a:lnTo>
                  <a:pt x="11" y="61"/>
                </a:lnTo>
                <a:lnTo>
                  <a:pt x="11" y="59"/>
                </a:lnTo>
                <a:lnTo>
                  <a:pt x="11" y="59"/>
                </a:lnTo>
                <a:lnTo>
                  <a:pt x="12" y="58"/>
                </a:lnTo>
                <a:lnTo>
                  <a:pt x="11" y="58"/>
                </a:lnTo>
                <a:lnTo>
                  <a:pt x="10" y="58"/>
                </a:lnTo>
                <a:lnTo>
                  <a:pt x="8" y="58"/>
                </a:lnTo>
                <a:lnTo>
                  <a:pt x="7" y="58"/>
                </a:lnTo>
                <a:lnTo>
                  <a:pt x="7" y="57"/>
                </a:lnTo>
                <a:lnTo>
                  <a:pt x="7" y="57"/>
                </a:lnTo>
                <a:lnTo>
                  <a:pt x="7" y="56"/>
                </a:lnTo>
                <a:lnTo>
                  <a:pt x="7" y="54"/>
                </a:lnTo>
                <a:lnTo>
                  <a:pt x="7" y="54"/>
                </a:lnTo>
                <a:lnTo>
                  <a:pt x="7" y="53"/>
                </a:lnTo>
                <a:lnTo>
                  <a:pt x="6" y="53"/>
                </a:lnTo>
                <a:lnTo>
                  <a:pt x="6" y="53"/>
                </a:lnTo>
                <a:lnTo>
                  <a:pt x="6" y="52"/>
                </a:lnTo>
                <a:lnTo>
                  <a:pt x="6" y="50"/>
                </a:lnTo>
                <a:lnTo>
                  <a:pt x="5" y="50"/>
                </a:lnTo>
                <a:lnTo>
                  <a:pt x="5" y="50"/>
                </a:lnTo>
                <a:lnTo>
                  <a:pt x="3" y="50"/>
                </a:lnTo>
                <a:lnTo>
                  <a:pt x="3" y="49"/>
                </a:lnTo>
                <a:lnTo>
                  <a:pt x="3" y="49"/>
                </a:lnTo>
                <a:lnTo>
                  <a:pt x="3" y="48"/>
                </a:lnTo>
                <a:lnTo>
                  <a:pt x="3" y="48"/>
                </a:lnTo>
                <a:lnTo>
                  <a:pt x="5" y="47"/>
                </a:lnTo>
                <a:lnTo>
                  <a:pt x="5" y="45"/>
                </a:lnTo>
                <a:lnTo>
                  <a:pt x="5" y="45"/>
                </a:lnTo>
                <a:lnTo>
                  <a:pt x="5" y="45"/>
                </a:lnTo>
                <a:lnTo>
                  <a:pt x="5" y="44"/>
                </a:lnTo>
                <a:lnTo>
                  <a:pt x="3" y="43"/>
                </a:lnTo>
                <a:lnTo>
                  <a:pt x="3" y="43"/>
                </a:lnTo>
                <a:lnTo>
                  <a:pt x="2" y="43"/>
                </a:lnTo>
                <a:lnTo>
                  <a:pt x="2" y="43"/>
                </a:lnTo>
                <a:lnTo>
                  <a:pt x="2" y="42"/>
                </a:lnTo>
                <a:lnTo>
                  <a:pt x="2" y="40"/>
                </a:lnTo>
                <a:lnTo>
                  <a:pt x="2" y="40"/>
                </a:lnTo>
                <a:lnTo>
                  <a:pt x="1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1" y="38"/>
                </a:lnTo>
                <a:lnTo>
                  <a:pt x="2" y="37"/>
                </a:lnTo>
                <a:lnTo>
                  <a:pt x="2" y="35"/>
                </a:lnTo>
                <a:lnTo>
                  <a:pt x="2" y="35"/>
                </a:lnTo>
                <a:lnTo>
                  <a:pt x="2" y="34"/>
                </a:lnTo>
                <a:lnTo>
                  <a:pt x="2" y="33"/>
                </a:lnTo>
                <a:lnTo>
                  <a:pt x="2" y="33"/>
                </a:lnTo>
                <a:lnTo>
                  <a:pt x="2" y="33"/>
                </a:lnTo>
                <a:lnTo>
                  <a:pt x="2" y="33"/>
                </a:lnTo>
                <a:lnTo>
                  <a:pt x="3" y="33"/>
                </a:lnTo>
                <a:lnTo>
                  <a:pt x="3" y="35"/>
                </a:lnTo>
                <a:lnTo>
                  <a:pt x="5" y="35"/>
                </a:lnTo>
                <a:lnTo>
                  <a:pt x="5" y="34"/>
                </a:lnTo>
                <a:lnTo>
                  <a:pt x="5" y="33"/>
                </a:lnTo>
                <a:lnTo>
                  <a:pt x="5" y="33"/>
                </a:lnTo>
                <a:lnTo>
                  <a:pt x="5" y="33"/>
                </a:lnTo>
                <a:lnTo>
                  <a:pt x="3" y="33"/>
                </a:lnTo>
                <a:lnTo>
                  <a:pt x="3" y="32"/>
                </a:lnTo>
                <a:lnTo>
                  <a:pt x="3" y="30"/>
                </a:lnTo>
                <a:lnTo>
                  <a:pt x="3" y="30"/>
                </a:lnTo>
                <a:lnTo>
                  <a:pt x="2" y="30"/>
                </a:lnTo>
                <a:lnTo>
                  <a:pt x="2" y="30"/>
                </a:lnTo>
                <a:lnTo>
                  <a:pt x="1" y="30"/>
                </a:lnTo>
                <a:lnTo>
                  <a:pt x="1" y="29"/>
                </a:lnTo>
                <a:lnTo>
                  <a:pt x="1" y="29"/>
                </a:lnTo>
                <a:lnTo>
                  <a:pt x="1" y="27"/>
                </a:lnTo>
                <a:lnTo>
                  <a:pt x="1" y="27"/>
                </a:lnTo>
                <a:lnTo>
                  <a:pt x="1" y="25"/>
                </a:lnTo>
                <a:lnTo>
                  <a:pt x="1" y="24"/>
                </a:lnTo>
                <a:lnTo>
                  <a:pt x="1" y="24"/>
                </a:lnTo>
                <a:lnTo>
                  <a:pt x="1" y="24"/>
                </a:lnTo>
                <a:lnTo>
                  <a:pt x="1" y="23"/>
                </a:lnTo>
                <a:lnTo>
                  <a:pt x="1" y="22"/>
                </a:lnTo>
                <a:lnTo>
                  <a:pt x="2" y="22"/>
                </a:lnTo>
                <a:lnTo>
                  <a:pt x="2" y="22"/>
                </a:lnTo>
                <a:lnTo>
                  <a:pt x="2" y="22"/>
                </a:lnTo>
                <a:lnTo>
                  <a:pt x="2" y="20"/>
                </a:lnTo>
                <a:lnTo>
                  <a:pt x="2" y="19"/>
                </a:lnTo>
                <a:lnTo>
                  <a:pt x="3" y="19"/>
                </a:lnTo>
                <a:lnTo>
                  <a:pt x="5" y="19"/>
                </a:lnTo>
                <a:lnTo>
                  <a:pt x="5" y="19"/>
                </a:lnTo>
                <a:lnTo>
                  <a:pt x="6" y="19"/>
                </a:lnTo>
                <a:lnTo>
                  <a:pt x="7" y="19"/>
                </a:lnTo>
                <a:lnTo>
                  <a:pt x="7" y="19"/>
                </a:lnTo>
                <a:lnTo>
                  <a:pt x="8" y="19"/>
                </a:lnTo>
                <a:lnTo>
                  <a:pt x="10" y="19"/>
                </a:lnTo>
                <a:lnTo>
                  <a:pt x="11" y="19"/>
                </a:lnTo>
                <a:lnTo>
                  <a:pt x="11" y="19"/>
                </a:lnTo>
                <a:lnTo>
                  <a:pt x="12" y="19"/>
                </a:lnTo>
                <a:lnTo>
                  <a:pt x="12" y="18"/>
                </a:lnTo>
                <a:lnTo>
                  <a:pt x="12" y="16"/>
                </a:lnTo>
                <a:lnTo>
                  <a:pt x="12" y="16"/>
                </a:lnTo>
                <a:lnTo>
                  <a:pt x="11" y="16"/>
                </a:lnTo>
                <a:lnTo>
                  <a:pt x="11" y="16"/>
                </a:lnTo>
                <a:lnTo>
                  <a:pt x="11" y="15"/>
                </a:lnTo>
                <a:lnTo>
                  <a:pt x="11" y="14"/>
                </a:lnTo>
                <a:lnTo>
                  <a:pt x="11" y="14"/>
                </a:lnTo>
                <a:lnTo>
                  <a:pt x="11" y="14"/>
                </a:lnTo>
                <a:lnTo>
                  <a:pt x="12" y="14"/>
                </a:lnTo>
                <a:lnTo>
                  <a:pt x="12" y="13"/>
                </a:lnTo>
                <a:lnTo>
                  <a:pt x="12" y="11"/>
                </a:lnTo>
                <a:lnTo>
                  <a:pt x="12" y="11"/>
                </a:lnTo>
                <a:lnTo>
                  <a:pt x="11" y="11"/>
                </a:lnTo>
                <a:lnTo>
                  <a:pt x="11" y="11"/>
                </a:lnTo>
                <a:lnTo>
                  <a:pt x="10" y="11"/>
                </a:lnTo>
                <a:lnTo>
                  <a:pt x="10" y="11"/>
                </a:lnTo>
                <a:lnTo>
                  <a:pt x="10" y="10"/>
                </a:lnTo>
                <a:lnTo>
                  <a:pt x="10" y="9"/>
                </a:lnTo>
                <a:lnTo>
                  <a:pt x="11" y="8"/>
                </a:lnTo>
                <a:lnTo>
                  <a:pt x="11" y="8"/>
                </a:lnTo>
                <a:lnTo>
                  <a:pt x="11" y="6"/>
                </a:lnTo>
                <a:lnTo>
                  <a:pt x="11" y="5"/>
                </a:lnTo>
                <a:lnTo>
                  <a:pt x="12" y="5"/>
                </a:lnTo>
                <a:lnTo>
                  <a:pt x="12" y="5"/>
                </a:lnTo>
                <a:lnTo>
                  <a:pt x="12" y="4"/>
                </a:lnTo>
                <a:lnTo>
                  <a:pt x="12" y="3"/>
                </a:lnTo>
                <a:lnTo>
                  <a:pt x="12" y="3"/>
                </a:lnTo>
                <a:lnTo>
                  <a:pt x="12" y="1"/>
                </a:lnTo>
                <a:lnTo>
                  <a:pt x="14" y="0"/>
                </a:lnTo>
                <a:lnTo>
                  <a:pt x="14" y="0"/>
                </a:lnTo>
                <a:lnTo>
                  <a:pt x="14" y="0"/>
                </a:lnTo>
                <a:lnTo>
                  <a:pt x="14" y="0"/>
                </a:lnTo>
                <a:lnTo>
                  <a:pt x="14" y="1"/>
                </a:lnTo>
                <a:lnTo>
                  <a:pt x="14" y="3"/>
                </a:lnTo>
                <a:lnTo>
                  <a:pt x="15" y="3"/>
                </a:lnTo>
                <a:lnTo>
                  <a:pt x="15" y="3"/>
                </a:lnTo>
                <a:lnTo>
                  <a:pt x="15" y="5"/>
                </a:lnTo>
                <a:lnTo>
                  <a:pt x="16" y="5"/>
                </a:lnTo>
                <a:lnTo>
                  <a:pt x="16" y="5"/>
                </a:lnTo>
                <a:lnTo>
                  <a:pt x="16" y="5"/>
                </a:lnTo>
                <a:lnTo>
                  <a:pt x="17" y="5"/>
                </a:lnTo>
                <a:lnTo>
                  <a:pt x="19" y="5"/>
                </a:lnTo>
                <a:lnTo>
                  <a:pt x="19" y="5"/>
                </a:lnTo>
                <a:lnTo>
                  <a:pt x="20" y="5"/>
                </a:lnTo>
                <a:lnTo>
                  <a:pt x="21" y="5"/>
                </a:lnTo>
                <a:lnTo>
                  <a:pt x="21" y="6"/>
                </a:lnTo>
                <a:lnTo>
                  <a:pt x="21" y="8"/>
                </a:lnTo>
                <a:lnTo>
                  <a:pt x="21" y="8"/>
                </a:lnTo>
                <a:lnTo>
                  <a:pt x="22" y="8"/>
                </a:lnTo>
                <a:lnTo>
                  <a:pt x="24" y="8"/>
                </a:lnTo>
                <a:lnTo>
                  <a:pt x="24" y="8"/>
                </a:lnTo>
                <a:lnTo>
                  <a:pt x="25" y="8"/>
                </a:lnTo>
                <a:lnTo>
                  <a:pt x="26" y="8"/>
                </a:lnTo>
                <a:lnTo>
                  <a:pt x="26" y="8"/>
                </a:lnTo>
                <a:lnTo>
                  <a:pt x="27" y="8"/>
                </a:lnTo>
                <a:lnTo>
                  <a:pt x="29" y="8"/>
                </a:lnTo>
                <a:lnTo>
                  <a:pt x="29" y="8"/>
                </a:lnTo>
                <a:lnTo>
                  <a:pt x="30" y="8"/>
                </a:lnTo>
                <a:lnTo>
                  <a:pt x="31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4" y="9"/>
                </a:lnTo>
                <a:lnTo>
                  <a:pt x="34" y="10"/>
                </a:lnTo>
                <a:lnTo>
                  <a:pt x="35" y="10"/>
                </a:lnTo>
                <a:lnTo>
                  <a:pt x="35" y="10"/>
                </a:lnTo>
                <a:lnTo>
                  <a:pt x="36" y="10"/>
                </a:lnTo>
                <a:lnTo>
                  <a:pt x="37" y="10"/>
                </a:lnTo>
                <a:lnTo>
                  <a:pt x="37" y="10"/>
                </a:lnTo>
                <a:lnTo>
                  <a:pt x="37" y="11"/>
                </a:lnTo>
                <a:lnTo>
                  <a:pt x="39" y="11"/>
                </a:lnTo>
                <a:lnTo>
                  <a:pt x="39" y="13"/>
                </a:lnTo>
                <a:lnTo>
                  <a:pt x="40" y="13"/>
                </a:lnTo>
                <a:lnTo>
                  <a:pt x="40" y="13"/>
                </a:lnTo>
                <a:lnTo>
                  <a:pt x="41" y="14"/>
                </a:lnTo>
                <a:lnTo>
                  <a:pt x="41" y="14"/>
                </a:lnTo>
                <a:lnTo>
                  <a:pt x="42" y="15"/>
                </a:lnTo>
                <a:lnTo>
                  <a:pt x="42" y="15"/>
                </a:lnTo>
                <a:lnTo>
                  <a:pt x="42" y="15"/>
                </a:lnTo>
                <a:lnTo>
                  <a:pt x="44" y="15"/>
                </a:lnTo>
                <a:lnTo>
                  <a:pt x="45" y="15"/>
                </a:lnTo>
                <a:lnTo>
                  <a:pt x="45" y="15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62" name="Freeform 530" hidden="1">
            <a:extLst>
              <a:ext uri="{FF2B5EF4-FFF2-40B4-BE49-F238E27FC236}">
                <a16:creationId xmlns:a16="http://schemas.microsoft.com/office/drawing/2014/main" id="{A36C2073-DCAB-45C6-8633-5C975F577016}"/>
              </a:ext>
            </a:extLst>
          </p:cNvPr>
          <p:cNvSpPr>
            <a:spLocks/>
          </p:cNvSpPr>
          <p:nvPr/>
        </p:nvSpPr>
        <p:spPr bwMode="auto">
          <a:xfrm>
            <a:off x="14954659" y="4309189"/>
            <a:ext cx="399700" cy="821605"/>
          </a:xfrm>
          <a:custGeom>
            <a:avLst/>
            <a:gdLst>
              <a:gd name="T0" fmla="*/ 35 w 36"/>
              <a:gd name="T1" fmla="*/ 11 h 74"/>
              <a:gd name="T2" fmla="*/ 35 w 36"/>
              <a:gd name="T3" fmla="*/ 16 h 74"/>
              <a:gd name="T4" fmla="*/ 35 w 36"/>
              <a:gd name="T5" fmla="*/ 19 h 74"/>
              <a:gd name="T6" fmla="*/ 36 w 36"/>
              <a:gd name="T7" fmla="*/ 23 h 74"/>
              <a:gd name="T8" fmla="*/ 31 w 36"/>
              <a:gd name="T9" fmla="*/ 24 h 74"/>
              <a:gd name="T10" fmla="*/ 26 w 36"/>
              <a:gd name="T11" fmla="*/ 27 h 74"/>
              <a:gd name="T12" fmla="*/ 25 w 36"/>
              <a:gd name="T13" fmla="*/ 29 h 74"/>
              <a:gd name="T14" fmla="*/ 26 w 36"/>
              <a:gd name="T15" fmla="*/ 35 h 74"/>
              <a:gd name="T16" fmla="*/ 29 w 36"/>
              <a:gd name="T17" fmla="*/ 38 h 74"/>
              <a:gd name="T18" fmla="*/ 26 w 36"/>
              <a:gd name="T19" fmla="*/ 38 h 74"/>
              <a:gd name="T20" fmla="*/ 25 w 36"/>
              <a:gd name="T21" fmla="*/ 43 h 74"/>
              <a:gd name="T22" fmla="*/ 24 w 36"/>
              <a:gd name="T23" fmla="*/ 45 h 74"/>
              <a:gd name="T24" fmla="*/ 27 w 36"/>
              <a:gd name="T25" fmla="*/ 48 h 74"/>
              <a:gd name="T26" fmla="*/ 27 w 36"/>
              <a:gd name="T27" fmla="*/ 53 h 74"/>
              <a:gd name="T28" fmla="*/ 30 w 36"/>
              <a:gd name="T29" fmla="*/ 55 h 74"/>
              <a:gd name="T30" fmla="*/ 31 w 36"/>
              <a:gd name="T31" fmla="*/ 61 h 74"/>
              <a:gd name="T32" fmla="*/ 36 w 36"/>
              <a:gd name="T33" fmla="*/ 63 h 74"/>
              <a:gd name="T34" fmla="*/ 31 w 36"/>
              <a:gd name="T35" fmla="*/ 66 h 74"/>
              <a:gd name="T36" fmla="*/ 26 w 36"/>
              <a:gd name="T37" fmla="*/ 67 h 74"/>
              <a:gd name="T38" fmla="*/ 25 w 36"/>
              <a:gd name="T39" fmla="*/ 71 h 74"/>
              <a:gd name="T40" fmla="*/ 22 w 36"/>
              <a:gd name="T41" fmla="*/ 73 h 74"/>
              <a:gd name="T42" fmla="*/ 19 w 36"/>
              <a:gd name="T43" fmla="*/ 71 h 74"/>
              <a:gd name="T44" fmla="*/ 14 w 36"/>
              <a:gd name="T45" fmla="*/ 68 h 74"/>
              <a:gd name="T46" fmla="*/ 10 w 36"/>
              <a:gd name="T47" fmla="*/ 64 h 74"/>
              <a:gd name="T48" fmla="*/ 10 w 36"/>
              <a:gd name="T49" fmla="*/ 59 h 74"/>
              <a:gd name="T50" fmla="*/ 7 w 36"/>
              <a:gd name="T51" fmla="*/ 57 h 74"/>
              <a:gd name="T52" fmla="*/ 7 w 36"/>
              <a:gd name="T53" fmla="*/ 53 h 74"/>
              <a:gd name="T54" fmla="*/ 10 w 36"/>
              <a:gd name="T55" fmla="*/ 50 h 74"/>
              <a:gd name="T56" fmla="*/ 10 w 36"/>
              <a:gd name="T57" fmla="*/ 50 h 74"/>
              <a:gd name="T58" fmla="*/ 12 w 36"/>
              <a:gd name="T59" fmla="*/ 47 h 74"/>
              <a:gd name="T60" fmla="*/ 15 w 36"/>
              <a:gd name="T61" fmla="*/ 45 h 74"/>
              <a:gd name="T62" fmla="*/ 16 w 36"/>
              <a:gd name="T63" fmla="*/ 43 h 74"/>
              <a:gd name="T64" fmla="*/ 14 w 36"/>
              <a:gd name="T65" fmla="*/ 38 h 74"/>
              <a:gd name="T66" fmla="*/ 12 w 36"/>
              <a:gd name="T67" fmla="*/ 37 h 74"/>
              <a:gd name="T68" fmla="*/ 10 w 36"/>
              <a:gd name="T69" fmla="*/ 37 h 74"/>
              <a:gd name="T70" fmla="*/ 9 w 36"/>
              <a:gd name="T71" fmla="*/ 34 h 74"/>
              <a:gd name="T72" fmla="*/ 7 w 36"/>
              <a:gd name="T73" fmla="*/ 34 h 74"/>
              <a:gd name="T74" fmla="*/ 6 w 36"/>
              <a:gd name="T75" fmla="*/ 32 h 74"/>
              <a:gd name="T76" fmla="*/ 6 w 36"/>
              <a:gd name="T77" fmla="*/ 29 h 74"/>
              <a:gd name="T78" fmla="*/ 4 w 36"/>
              <a:gd name="T79" fmla="*/ 28 h 74"/>
              <a:gd name="T80" fmla="*/ 0 w 36"/>
              <a:gd name="T81" fmla="*/ 27 h 74"/>
              <a:gd name="T82" fmla="*/ 2 w 36"/>
              <a:gd name="T83" fmla="*/ 24 h 74"/>
              <a:gd name="T84" fmla="*/ 5 w 36"/>
              <a:gd name="T85" fmla="*/ 21 h 74"/>
              <a:gd name="T86" fmla="*/ 5 w 36"/>
              <a:gd name="T87" fmla="*/ 19 h 74"/>
              <a:gd name="T88" fmla="*/ 2 w 36"/>
              <a:gd name="T89" fmla="*/ 19 h 74"/>
              <a:gd name="T90" fmla="*/ 6 w 36"/>
              <a:gd name="T91" fmla="*/ 20 h 74"/>
              <a:gd name="T92" fmla="*/ 11 w 36"/>
              <a:gd name="T93" fmla="*/ 21 h 74"/>
              <a:gd name="T94" fmla="*/ 12 w 36"/>
              <a:gd name="T95" fmla="*/ 18 h 74"/>
              <a:gd name="T96" fmla="*/ 16 w 36"/>
              <a:gd name="T97" fmla="*/ 13 h 74"/>
              <a:gd name="T98" fmla="*/ 21 w 36"/>
              <a:gd name="T99" fmla="*/ 10 h 74"/>
              <a:gd name="T100" fmla="*/ 21 w 36"/>
              <a:gd name="T101" fmla="*/ 5 h 74"/>
              <a:gd name="T102" fmla="*/ 25 w 36"/>
              <a:gd name="T103" fmla="*/ 4 h 74"/>
              <a:gd name="T104" fmla="*/ 27 w 36"/>
              <a:gd name="T105" fmla="*/ 3 h 74"/>
              <a:gd name="T106" fmla="*/ 27 w 36"/>
              <a:gd name="T107" fmla="*/ 8 h 74"/>
              <a:gd name="T108" fmla="*/ 32 w 36"/>
              <a:gd name="T109" fmla="*/ 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6" h="74">
                <a:moveTo>
                  <a:pt x="36" y="8"/>
                </a:moveTo>
                <a:lnTo>
                  <a:pt x="36" y="8"/>
                </a:lnTo>
                <a:lnTo>
                  <a:pt x="36" y="9"/>
                </a:lnTo>
                <a:lnTo>
                  <a:pt x="36" y="10"/>
                </a:lnTo>
                <a:lnTo>
                  <a:pt x="36" y="10"/>
                </a:lnTo>
                <a:lnTo>
                  <a:pt x="35" y="10"/>
                </a:lnTo>
                <a:lnTo>
                  <a:pt x="35" y="11"/>
                </a:lnTo>
                <a:lnTo>
                  <a:pt x="35" y="13"/>
                </a:lnTo>
                <a:lnTo>
                  <a:pt x="35" y="13"/>
                </a:lnTo>
                <a:lnTo>
                  <a:pt x="34" y="14"/>
                </a:lnTo>
                <a:lnTo>
                  <a:pt x="34" y="15"/>
                </a:lnTo>
                <a:lnTo>
                  <a:pt x="34" y="16"/>
                </a:lnTo>
                <a:lnTo>
                  <a:pt x="34" y="16"/>
                </a:lnTo>
                <a:lnTo>
                  <a:pt x="35" y="16"/>
                </a:lnTo>
                <a:lnTo>
                  <a:pt x="35" y="16"/>
                </a:lnTo>
                <a:lnTo>
                  <a:pt x="36" y="16"/>
                </a:lnTo>
                <a:lnTo>
                  <a:pt x="36" y="16"/>
                </a:lnTo>
                <a:lnTo>
                  <a:pt x="36" y="18"/>
                </a:lnTo>
                <a:lnTo>
                  <a:pt x="36" y="19"/>
                </a:lnTo>
                <a:lnTo>
                  <a:pt x="35" y="19"/>
                </a:lnTo>
                <a:lnTo>
                  <a:pt x="35" y="19"/>
                </a:lnTo>
                <a:lnTo>
                  <a:pt x="35" y="19"/>
                </a:lnTo>
                <a:lnTo>
                  <a:pt x="35" y="20"/>
                </a:lnTo>
                <a:lnTo>
                  <a:pt x="35" y="21"/>
                </a:lnTo>
                <a:lnTo>
                  <a:pt x="35" y="21"/>
                </a:lnTo>
                <a:lnTo>
                  <a:pt x="36" y="21"/>
                </a:lnTo>
                <a:lnTo>
                  <a:pt x="36" y="21"/>
                </a:lnTo>
                <a:lnTo>
                  <a:pt x="36" y="23"/>
                </a:lnTo>
                <a:lnTo>
                  <a:pt x="36" y="24"/>
                </a:lnTo>
                <a:lnTo>
                  <a:pt x="35" y="24"/>
                </a:lnTo>
                <a:lnTo>
                  <a:pt x="35" y="24"/>
                </a:lnTo>
                <a:lnTo>
                  <a:pt x="34" y="24"/>
                </a:lnTo>
                <a:lnTo>
                  <a:pt x="32" y="24"/>
                </a:lnTo>
                <a:lnTo>
                  <a:pt x="31" y="24"/>
                </a:lnTo>
                <a:lnTo>
                  <a:pt x="31" y="24"/>
                </a:lnTo>
                <a:lnTo>
                  <a:pt x="30" y="24"/>
                </a:lnTo>
                <a:lnTo>
                  <a:pt x="29" y="24"/>
                </a:lnTo>
                <a:lnTo>
                  <a:pt x="29" y="24"/>
                </a:lnTo>
                <a:lnTo>
                  <a:pt x="27" y="24"/>
                </a:lnTo>
                <a:lnTo>
                  <a:pt x="26" y="24"/>
                </a:lnTo>
                <a:lnTo>
                  <a:pt x="26" y="25"/>
                </a:lnTo>
                <a:lnTo>
                  <a:pt x="26" y="27"/>
                </a:lnTo>
                <a:lnTo>
                  <a:pt x="26" y="27"/>
                </a:lnTo>
                <a:lnTo>
                  <a:pt x="26" y="27"/>
                </a:lnTo>
                <a:lnTo>
                  <a:pt x="25" y="27"/>
                </a:lnTo>
                <a:lnTo>
                  <a:pt x="25" y="28"/>
                </a:lnTo>
                <a:lnTo>
                  <a:pt x="25" y="29"/>
                </a:lnTo>
                <a:lnTo>
                  <a:pt x="25" y="29"/>
                </a:lnTo>
                <a:lnTo>
                  <a:pt x="25" y="29"/>
                </a:lnTo>
                <a:lnTo>
                  <a:pt x="25" y="30"/>
                </a:lnTo>
                <a:lnTo>
                  <a:pt x="25" y="32"/>
                </a:lnTo>
                <a:lnTo>
                  <a:pt x="25" y="32"/>
                </a:lnTo>
                <a:lnTo>
                  <a:pt x="25" y="34"/>
                </a:lnTo>
                <a:lnTo>
                  <a:pt x="25" y="34"/>
                </a:lnTo>
                <a:lnTo>
                  <a:pt x="25" y="35"/>
                </a:lnTo>
                <a:lnTo>
                  <a:pt x="26" y="35"/>
                </a:lnTo>
                <a:lnTo>
                  <a:pt x="26" y="35"/>
                </a:lnTo>
                <a:lnTo>
                  <a:pt x="27" y="35"/>
                </a:lnTo>
                <a:lnTo>
                  <a:pt x="27" y="35"/>
                </a:lnTo>
                <a:lnTo>
                  <a:pt x="27" y="37"/>
                </a:lnTo>
                <a:lnTo>
                  <a:pt x="27" y="38"/>
                </a:lnTo>
                <a:lnTo>
                  <a:pt x="29" y="38"/>
                </a:lnTo>
                <a:lnTo>
                  <a:pt x="29" y="38"/>
                </a:lnTo>
                <a:lnTo>
                  <a:pt x="29" y="38"/>
                </a:lnTo>
                <a:lnTo>
                  <a:pt x="29" y="39"/>
                </a:lnTo>
                <a:lnTo>
                  <a:pt x="29" y="40"/>
                </a:lnTo>
                <a:lnTo>
                  <a:pt x="27" y="40"/>
                </a:lnTo>
                <a:lnTo>
                  <a:pt x="27" y="38"/>
                </a:lnTo>
                <a:lnTo>
                  <a:pt x="26" y="38"/>
                </a:lnTo>
                <a:lnTo>
                  <a:pt x="26" y="38"/>
                </a:lnTo>
                <a:lnTo>
                  <a:pt x="26" y="38"/>
                </a:lnTo>
                <a:lnTo>
                  <a:pt x="26" y="38"/>
                </a:lnTo>
                <a:lnTo>
                  <a:pt x="26" y="39"/>
                </a:lnTo>
                <a:lnTo>
                  <a:pt x="26" y="40"/>
                </a:lnTo>
                <a:lnTo>
                  <a:pt x="26" y="40"/>
                </a:lnTo>
                <a:lnTo>
                  <a:pt x="26" y="42"/>
                </a:lnTo>
                <a:lnTo>
                  <a:pt x="25" y="43"/>
                </a:lnTo>
                <a:lnTo>
                  <a:pt x="24" y="43"/>
                </a:lnTo>
                <a:lnTo>
                  <a:pt x="24" y="43"/>
                </a:lnTo>
                <a:lnTo>
                  <a:pt x="24" y="43"/>
                </a:lnTo>
                <a:lnTo>
                  <a:pt x="24" y="44"/>
                </a:lnTo>
                <a:lnTo>
                  <a:pt x="24" y="45"/>
                </a:lnTo>
                <a:lnTo>
                  <a:pt x="24" y="45"/>
                </a:lnTo>
                <a:lnTo>
                  <a:pt x="24" y="45"/>
                </a:lnTo>
                <a:lnTo>
                  <a:pt x="25" y="45"/>
                </a:lnTo>
                <a:lnTo>
                  <a:pt x="26" y="45"/>
                </a:lnTo>
                <a:lnTo>
                  <a:pt x="26" y="45"/>
                </a:lnTo>
                <a:lnTo>
                  <a:pt x="26" y="47"/>
                </a:lnTo>
                <a:lnTo>
                  <a:pt x="26" y="48"/>
                </a:lnTo>
                <a:lnTo>
                  <a:pt x="26" y="48"/>
                </a:lnTo>
                <a:lnTo>
                  <a:pt x="27" y="48"/>
                </a:lnTo>
                <a:lnTo>
                  <a:pt x="27" y="48"/>
                </a:lnTo>
                <a:lnTo>
                  <a:pt x="29" y="49"/>
                </a:lnTo>
                <a:lnTo>
                  <a:pt x="29" y="50"/>
                </a:lnTo>
                <a:lnTo>
                  <a:pt x="29" y="50"/>
                </a:lnTo>
                <a:lnTo>
                  <a:pt x="29" y="50"/>
                </a:lnTo>
                <a:lnTo>
                  <a:pt x="29" y="52"/>
                </a:lnTo>
                <a:lnTo>
                  <a:pt x="27" y="53"/>
                </a:lnTo>
                <a:lnTo>
                  <a:pt x="27" y="53"/>
                </a:lnTo>
                <a:lnTo>
                  <a:pt x="27" y="54"/>
                </a:lnTo>
                <a:lnTo>
                  <a:pt x="27" y="54"/>
                </a:lnTo>
                <a:lnTo>
                  <a:pt x="27" y="55"/>
                </a:lnTo>
                <a:lnTo>
                  <a:pt x="29" y="55"/>
                </a:lnTo>
                <a:lnTo>
                  <a:pt x="29" y="55"/>
                </a:lnTo>
                <a:lnTo>
                  <a:pt x="30" y="55"/>
                </a:lnTo>
                <a:lnTo>
                  <a:pt x="30" y="57"/>
                </a:lnTo>
                <a:lnTo>
                  <a:pt x="30" y="58"/>
                </a:lnTo>
                <a:lnTo>
                  <a:pt x="30" y="58"/>
                </a:lnTo>
                <a:lnTo>
                  <a:pt x="31" y="58"/>
                </a:lnTo>
                <a:lnTo>
                  <a:pt x="31" y="59"/>
                </a:lnTo>
                <a:lnTo>
                  <a:pt x="31" y="59"/>
                </a:lnTo>
                <a:lnTo>
                  <a:pt x="31" y="61"/>
                </a:lnTo>
                <a:lnTo>
                  <a:pt x="31" y="62"/>
                </a:lnTo>
                <a:lnTo>
                  <a:pt x="31" y="62"/>
                </a:lnTo>
                <a:lnTo>
                  <a:pt x="31" y="63"/>
                </a:lnTo>
                <a:lnTo>
                  <a:pt x="32" y="63"/>
                </a:lnTo>
                <a:lnTo>
                  <a:pt x="34" y="63"/>
                </a:lnTo>
                <a:lnTo>
                  <a:pt x="35" y="63"/>
                </a:lnTo>
                <a:lnTo>
                  <a:pt x="36" y="63"/>
                </a:lnTo>
                <a:lnTo>
                  <a:pt x="35" y="64"/>
                </a:lnTo>
                <a:lnTo>
                  <a:pt x="35" y="64"/>
                </a:lnTo>
                <a:lnTo>
                  <a:pt x="35" y="66"/>
                </a:lnTo>
                <a:lnTo>
                  <a:pt x="34" y="66"/>
                </a:lnTo>
                <a:lnTo>
                  <a:pt x="32" y="66"/>
                </a:lnTo>
                <a:lnTo>
                  <a:pt x="31" y="66"/>
                </a:lnTo>
                <a:lnTo>
                  <a:pt x="31" y="66"/>
                </a:lnTo>
                <a:lnTo>
                  <a:pt x="30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7" y="66"/>
                </a:lnTo>
                <a:lnTo>
                  <a:pt x="26" y="67"/>
                </a:lnTo>
                <a:lnTo>
                  <a:pt x="26" y="67"/>
                </a:lnTo>
                <a:lnTo>
                  <a:pt x="26" y="67"/>
                </a:lnTo>
                <a:lnTo>
                  <a:pt x="25" y="68"/>
                </a:lnTo>
                <a:lnTo>
                  <a:pt x="24" y="68"/>
                </a:lnTo>
                <a:lnTo>
                  <a:pt x="24" y="69"/>
                </a:lnTo>
                <a:lnTo>
                  <a:pt x="24" y="69"/>
                </a:lnTo>
                <a:lnTo>
                  <a:pt x="24" y="71"/>
                </a:lnTo>
                <a:lnTo>
                  <a:pt x="25" y="71"/>
                </a:lnTo>
                <a:lnTo>
                  <a:pt x="25" y="72"/>
                </a:lnTo>
                <a:lnTo>
                  <a:pt x="25" y="73"/>
                </a:lnTo>
                <a:lnTo>
                  <a:pt x="24" y="73"/>
                </a:lnTo>
                <a:lnTo>
                  <a:pt x="24" y="74"/>
                </a:lnTo>
                <a:lnTo>
                  <a:pt x="24" y="74"/>
                </a:lnTo>
                <a:lnTo>
                  <a:pt x="24" y="74"/>
                </a:lnTo>
                <a:lnTo>
                  <a:pt x="22" y="73"/>
                </a:lnTo>
                <a:lnTo>
                  <a:pt x="22" y="73"/>
                </a:lnTo>
                <a:lnTo>
                  <a:pt x="21" y="72"/>
                </a:lnTo>
                <a:lnTo>
                  <a:pt x="21" y="71"/>
                </a:lnTo>
                <a:lnTo>
                  <a:pt x="21" y="72"/>
                </a:lnTo>
                <a:lnTo>
                  <a:pt x="20" y="72"/>
                </a:lnTo>
                <a:lnTo>
                  <a:pt x="19" y="71"/>
                </a:lnTo>
                <a:lnTo>
                  <a:pt x="19" y="71"/>
                </a:lnTo>
                <a:lnTo>
                  <a:pt x="19" y="69"/>
                </a:lnTo>
                <a:lnTo>
                  <a:pt x="17" y="69"/>
                </a:lnTo>
                <a:lnTo>
                  <a:pt x="16" y="69"/>
                </a:lnTo>
                <a:lnTo>
                  <a:pt x="16" y="69"/>
                </a:lnTo>
                <a:lnTo>
                  <a:pt x="15" y="69"/>
                </a:lnTo>
                <a:lnTo>
                  <a:pt x="14" y="69"/>
                </a:lnTo>
                <a:lnTo>
                  <a:pt x="14" y="68"/>
                </a:lnTo>
                <a:lnTo>
                  <a:pt x="12" y="67"/>
                </a:lnTo>
                <a:lnTo>
                  <a:pt x="12" y="67"/>
                </a:lnTo>
                <a:lnTo>
                  <a:pt x="12" y="66"/>
                </a:lnTo>
                <a:lnTo>
                  <a:pt x="11" y="66"/>
                </a:lnTo>
                <a:lnTo>
                  <a:pt x="11" y="64"/>
                </a:lnTo>
                <a:lnTo>
                  <a:pt x="10" y="64"/>
                </a:lnTo>
                <a:lnTo>
                  <a:pt x="10" y="64"/>
                </a:lnTo>
                <a:lnTo>
                  <a:pt x="9" y="62"/>
                </a:lnTo>
                <a:lnTo>
                  <a:pt x="9" y="61"/>
                </a:lnTo>
                <a:lnTo>
                  <a:pt x="9" y="61"/>
                </a:lnTo>
                <a:lnTo>
                  <a:pt x="9" y="59"/>
                </a:lnTo>
                <a:lnTo>
                  <a:pt x="9" y="59"/>
                </a:lnTo>
                <a:lnTo>
                  <a:pt x="10" y="61"/>
                </a:lnTo>
                <a:lnTo>
                  <a:pt x="10" y="59"/>
                </a:lnTo>
                <a:lnTo>
                  <a:pt x="10" y="59"/>
                </a:lnTo>
                <a:lnTo>
                  <a:pt x="10" y="59"/>
                </a:lnTo>
                <a:lnTo>
                  <a:pt x="10" y="58"/>
                </a:lnTo>
                <a:lnTo>
                  <a:pt x="9" y="58"/>
                </a:lnTo>
                <a:lnTo>
                  <a:pt x="9" y="57"/>
                </a:lnTo>
                <a:lnTo>
                  <a:pt x="9" y="57"/>
                </a:lnTo>
                <a:lnTo>
                  <a:pt x="7" y="57"/>
                </a:lnTo>
                <a:lnTo>
                  <a:pt x="7" y="57"/>
                </a:lnTo>
                <a:lnTo>
                  <a:pt x="7" y="55"/>
                </a:lnTo>
                <a:lnTo>
                  <a:pt x="7" y="54"/>
                </a:lnTo>
                <a:lnTo>
                  <a:pt x="7" y="54"/>
                </a:lnTo>
                <a:lnTo>
                  <a:pt x="7" y="54"/>
                </a:lnTo>
                <a:lnTo>
                  <a:pt x="7" y="54"/>
                </a:lnTo>
                <a:lnTo>
                  <a:pt x="7" y="53"/>
                </a:lnTo>
                <a:lnTo>
                  <a:pt x="9" y="52"/>
                </a:lnTo>
                <a:lnTo>
                  <a:pt x="9" y="52"/>
                </a:lnTo>
                <a:lnTo>
                  <a:pt x="9" y="52"/>
                </a:lnTo>
                <a:lnTo>
                  <a:pt x="9" y="52"/>
                </a:lnTo>
                <a:lnTo>
                  <a:pt x="9" y="50"/>
                </a:lnTo>
                <a:lnTo>
                  <a:pt x="9" y="50"/>
                </a:lnTo>
                <a:lnTo>
                  <a:pt x="10" y="50"/>
                </a:lnTo>
                <a:lnTo>
                  <a:pt x="10" y="52"/>
                </a:lnTo>
                <a:lnTo>
                  <a:pt x="11" y="53"/>
                </a:lnTo>
                <a:lnTo>
                  <a:pt x="11" y="53"/>
                </a:lnTo>
                <a:lnTo>
                  <a:pt x="11" y="52"/>
                </a:lnTo>
                <a:lnTo>
                  <a:pt x="11" y="50"/>
                </a:lnTo>
                <a:lnTo>
                  <a:pt x="11" y="50"/>
                </a:lnTo>
                <a:lnTo>
                  <a:pt x="10" y="50"/>
                </a:lnTo>
                <a:lnTo>
                  <a:pt x="10" y="49"/>
                </a:lnTo>
                <a:lnTo>
                  <a:pt x="10" y="49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1" y="47"/>
                </a:lnTo>
                <a:lnTo>
                  <a:pt x="12" y="47"/>
                </a:lnTo>
                <a:lnTo>
                  <a:pt x="12" y="45"/>
                </a:lnTo>
                <a:lnTo>
                  <a:pt x="14" y="45"/>
                </a:lnTo>
                <a:lnTo>
                  <a:pt x="14" y="47"/>
                </a:lnTo>
                <a:lnTo>
                  <a:pt x="14" y="47"/>
                </a:lnTo>
                <a:lnTo>
                  <a:pt x="15" y="47"/>
                </a:lnTo>
                <a:lnTo>
                  <a:pt x="16" y="47"/>
                </a:lnTo>
                <a:lnTo>
                  <a:pt x="15" y="45"/>
                </a:lnTo>
                <a:lnTo>
                  <a:pt x="15" y="45"/>
                </a:lnTo>
                <a:lnTo>
                  <a:pt x="15" y="44"/>
                </a:lnTo>
                <a:lnTo>
                  <a:pt x="16" y="44"/>
                </a:lnTo>
                <a:lnTo>
                  <a:pt x="16" y="44"/>
                </a:lnTo>
                <a:lnTo>
                  <a:pt x="16" y="44"/>
                </a:lnTo>
                <a:lnTo>
                  <a:pt x="16" y="43"/>
                </a:lnTo>
                <a:lnTo>
                  <a:pt x="16" y="43"/>
                </a:lnTo>
                <a:lnTo>
                  <a:pt x="16" y="42"/>
                </a:lnTo>
                <a:lnTo>
                  <a:pt x="15" y="40"/>
                </a:lnTo>
                <a:lnTo>
                  <a:pt x="15" y="40"/>
                </a:lnTo>
                <a:lnTo>
                  <a:pt x="14" y="40"/>
                </a:lnTo>
                <a:lnTo>
                  <a:pt x="15" y="39"/>
                </a:lnTo>
                <a:lnTo>
                  <a:pt x="15" y="38"/>
                </a:lnTo>
                <a:lnTo>
                  <a:pt x="14" y="38"/>
                </a:lnTo>
                <a:lnTo>
                  <a:pt x="14" y="38"/>
                </a:lnTo>
                <a:lnTo>
                  <a:pt x="12" y="38"/>
                </a:lnTo>
                <a:lnTo>
                  <a:pt x="14" y="38"/>
                </a:lnTo>
                <a:lnTo>
                  <a:pt x="12" y="38"/>
                </a:lnTo>
                <a:lnTo>
                  <a:pt x="12" y="38"/>
                </a:lnTo>
                <a:lnTo>
                  <a:pt x="12" y="38"/>
                </a:lnTo>
                <a:lnTo>
                  <a:pt x="12" y="37"/>
                </a:lnTo>
                <a:lnTo>
                  <a:pt x="12" y="37"/>
                </a:lnTo>
                <a:lnTo>
                  <a:pt x="12" y="37"/>
                </a:lnTo>
                <a:lnTo>
                  <a:pt x="12" y="37"/>
                </a:lnTo>
                <a:lnTo>
                  <a:pt x="11" y="35"/>
                </a:lnTo>
                <a:lnTo>
                  <a:pt x="10" y="37"/>
                </a:lnTo>
                <a:lnTo>
                  <a:pt x="10" y="37"/>
                </a:lnTo>
                <a:lnTo>
                  <a:pt x="10" y="37"/>
                </a:lnTo>
                <a:lnTo>
                  <a:pt x="10" y="34"/>
                </a:lnTo>
                <a:lnTo>
                  <a:pt x="11" y="34"/>
                </a:lnTo>
                <a:lnTo>
                  <a:pt x="11" y="34"/>
                </a:lnTo>
                <a:lnTo>
                  <a:pt x="11" y="33"/>
                </a:lnTo>
                <a:lnTo>
                  <a:pt x="11" y="32"/>
                </a:lnTo>
                <a:lnTo>
                  <a:pt x="10" y="34"/>
                </a:lnTo>
                <a:lnTo>
                  <a:pt x="9" y="34"/>
                </a:lnTo>
                <a:lnTo>
                  <a:pt x="9" y="33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6" y="34"/>
                </a:lnTo>
                <a:lnTo>
                  <a:pt x="6" y="33"/>
                </a:lnTo>
                <a:lnTo>
                  <a:pt x="6" y="33"/>
                </a:lnTo>
                <a:lnTo>
                  <a:pt x="6" y="32"/>
                </a:lnTo>
                <a:lnTo>
                  <a:pt x="6" y="32"/>
                </a:lnTo>
                <a:lnTo>
                  <a:pt x="6" y="32"/>
                </a:lnTo>
                <a:lnTo>
                  <a:pt x="6" y="32"/>
                </a:lnTo>
                <a:lnTo>
                  <a:pt x="6" y="30"/>
                </a:lnTo>
                <a:lnTo>
                  <a:pt x="7" y="30"/>
                </a:lnTo>
                <a:lnTo>
                  <a:pt x="7" y="29"/>
                </a:lnTo>
                <a:lnTo>
                  <a:pt x="6" y="29"/>
                </a:lnTo>
                <a:lnTo>
                  <a:pt x="6" y="29"/>
                </a:lnTo>
                <a:lnTo>
                  <a:pt x="6" y="29"/>
                </a:lnTo>
                <a:lnTo>
                  <a:pt x="5" y="29"/>
                </a:lnTo>
                <a:lnTo>
                  <a:pt x="5" y="28"/>
                </a:lnTo>
                <a:lnTo>
                  <a:pt x="5" y="28"/>
                </a:lnTo>
                <a:lnTo>
                  <a:pt x="5" y="29"/>
                </a:lnTo>
                <a:lnTo>
                  <a:pt x="4" y="29"/>
                </a:lnTo>
                <a:lnTo>
                  <a:pt x="4" y="28"/>
                </a:lnTo>
                <a:lnTo>
                  <a:pt x="2" y="27"/>
                </a:lnTo>
                <a:lnTo>
                  <a:pt x="2" y="27"/>
                </a:lnTo>
                <a:lnTo>
                  <a:pt x="2" y="27"/>
                </a:lnTo>
                <a:lnTo>
                  <a:pt x="2" y="27"/>
                </a:lnTo>
                <a:lnTo>
                  <a:pt x="1" y="27"/>
                </a:lnTo>
                <a:lnTo>
                  <a:pt x="0" y="27"/>
                </a:lnTo>
                <a:lnTo>
                  <a:pt x="0" y="27"/>
                </a:lnTo>
                <a:lnTo>
                  <a:pt x="0" y="25"/>
                </a:lnTo>
                <a:lnTo>
                  <a:pt x="1" y="25"/>
                </a:lnTo>
                <a:lnTo>
                  <a:pt x="1" y="25"/>
                </a:lnTo>
                <a:lnTo>
                  <a:pt x="2" y="25"/>
                </a:lnTo>
                <a:lnTo>
                  <a:pt x="2" y="25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4" y="23"/>
                </a:lnTo>
                <a:lnTo>
                  <a:pt x="5" y="23"/>
                </a:lnTo>
                <a:lnTo>
                  <a:pt x="5" y="23"/>
                </a:lnTo>
                <a:lnTo>
                  <a:pt x="5" y="21"/>
                </a:lnTo>
                <a:lnTo>
                  <a:pt x="4" y="21"/>
                </a:lnTo>
                <a:lnTo>
                  <a:pt x="4" y="21"/>
                </a:lnTo>
                <a:lnTo>
                  <a:pt x="4" y="21"/>
                </a:lnTo>
                <a:lnTo>
                  <a:pt x="4" y="21"/>
                </a:lnTo>
                <a:lnTo>
                  <a:pt x="5" y="21"/>
                </a:lnTo>
                <a:lnTo>
                  <a:pt x="5" y="20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4" y="19"/>
                </a:lnTo>
                <a:lnTo>
                  <a:pt x="4" y="19"/>
                </a:lnTo>
                <a:lnTo>
                  <a:pt x="4" y="19"/>
                </a:lnTo>
                <a:lnTo>
                  <a:pt x="2" y="19"/>
                </a:lnTo>
                <a:lnTo>
                  <a:pt x="2" y="19"/>
                </a:lnTo>
                <a:lnTo>
                  <a:pt x="2" y="18"/>
                </a:lnTo>
                <a:lnTo>
                  <a:pt x="5" y="18"/>
                </a:lnTo>
                <a:lnTo>
                  <a:pt x="5" y="16"/>
                </a:lnTo>
                <a:lnTo>
                  <a:pt x="5" y="18"/>
                </a:lnTo>
                <a:lnTo>
                  <a:pt x="6" y="19"/>
                </a:lnTo>
                <a:lnTo>
                  <a:pt x="6" y="19"/>
                </a:lnTo>
                <a:lnTo>
                  <a:pt x="6" y="20"/>
                </a:lnTo>
                <a:lnTo>
                  <a:pt x="7" y="21"/>
                </a:lnTo>
                <a:lnTo>
                  <a:pt x="7" y="21"/>
                </a:lnTo>
                <a:lnTo>
                  <a:pt x="7" y="21"/>
                </a:lnTo>
                <a:lnTo>
                  <a:pt x="7" y="21"/>
                </a:lnTo>
                <a:lnTo>
                  <a:pt x="10" y="21"/>
                </a:lnTo>
                <a:lnTo>
                  <a:pt x="10" y="21"/>
                </a:lnTo>
                <a:lnTo>
                  <a:pt x="11" y="21"/>
                </a:lnTo>
                <a:lnTo>
                  <a:pt x="11" y="21"/>
                </a:lnTo>
                <a:lnTo>
                  <a:pt x="11" y="21"/>
                </a:lnTo>
                <a:lnTo>
                  <a:pt x="12" y="20"/>
                </a:lnTo>
                <a:lnTo>
                  <a:pt x="12" y="19"/>
                </a:lnTo>
                <a:lnTo>
                  <a:pt x="12" y="19"/>
                </a:lnTo>
                <a:lnTo>
                  <a:pt x="12" y="19"/>
                </a:lnTo>
                <a:lnTo>
                  <a:pt x="12" y="18"/>
                </a:lnTo>
                <a:lnTo>
                  <a:pt x="14" y="16"/>
                </a:lnTo>
                <a:lnTo>
                  <a:pt x="14" y="16"/>
                </a:lnTo>
                <a:lnTo>
                  <a:pt x="14" y="15"/>
                </a:lnTo>
                <a:lnTo>
                  <a:pt x="15" y="14"/>
                </a:lnTo>
                <a:lnTo>
                  <a:pt x="15" y="14"/>
                </a:lnTo>
                <a:lnTo>
                  <a:pt x="16" y="14"/>
                </a:lnTo>
                <a:lnTo>
                  <a:pt x="16" y="13"/>
                </a:lnTo>
                <a:lnTo>
                  <a:pt x="17" y="13"/>
                </a:lnTo>
                <a:lnTo>
                  <a:pt x="19" y="13"/>
                </a:lnTo>
                <a:lnTo>
                  <a:pt x="19" y="11"/>
                </a:lnTo>
                <a:lnTo>
                  <a:pt x="19" y="10"/>
                </a:lnTo>
                <a:lnTo>
                  <a:pt x="20" y="10"/>
                </a:lnTo>
                <a:lnTo>
                  <a:pt x="21" y="10"/>
                </a:lnTo>
                <a:lnTo>
                  <a:pt x="21" y="10"/>
                </a:lnTo>
                <a:lnTo>
                  <a:pt x="21" y="10"/>
                </a:lnTo>
                <a:lnTo>
                  <a:pt x="22" y="9"/>
                </a:lnTo>
                <a:lnTo>
                  <a:pt x="22" y="8"/>
                </a:lnTo>
                <a:lnTo>
                  <a:pt x="22" y="8"/>
                </a:lnTo>
                <a:lnTo>
                  <a:pt x="21" y="8"/>
                </a:lnTo>
                <a:lnTo>
                  <a:pt x="21" y="6"/>
                </a:lnTo>
                <a:lnTo>
                  <a:pt x="21" y="5"/>
                </a:lnTo>
                <a:lnTo>
                  <a:pt x="22" y="5"/>
                </a:lnTo>
                <a:lnTo>
                  <a:pt x="24" y="5"/>
                </a:lnTo>
                <a:lnTo>
                  <a:pt x="24" y="5"/>
                </a:lnTo>
                <a:lnTo>
                  <a:pt x="25" y="5"/>
                </a:lnTo>
                <a:lnTo>
                  <a:pt x="26" y="5"/>
                </a:lnTo>
                <a:lnTo>
                  <a:pt x="25" y="5"/>
                </a:lnTo>
                <a:lnTo>
                  <a:pt x="25" y="4"/>
                </a:lnTo>
                <a:lnTo>
                  <a:pt x="26" y="3"/>
                </a:lnTo>
                <a:lnTo>
                  <a:pt x="26" y="3"/>
                </a:lnTo>
                <a:lnTo>
                  <a:pt x="26" y="3"/>
                </a:lnTo>
                <a:lnTo>
                  <a:pt x="27" y="1"/>
                </a:lnTo>
                <a:lnTo>
                  <a:pt x="27" y="0"/>
                </a:lnTo>
                <a:lnTo>
                  <a:pt x="27" y="1"/>
                </a:lnTo>
                <a:lnTo>
                  <a:pt x="27" y="3"/>
                </a:lnTo>
                <a:lnTo>
                  <a:pt x="27" y="3"/>
                </a:lnTo>
                <a:lnTo>
                  <a:pt x="29" y="4"/>
                </a:lnTo>
                <a:lnTo>
                  <a:pt x="29" y="5"/>
                </a:lnTo>
                <a:lnTo>
                  <a:pt x="29" y="5"/>
                </a:lnTo>
                <a:lnTo>
                  <a:pt x="29" y="5"/>
                </a:lnTo>
                <a:lnTo>
                  <a:pt x="27" y="6"/>
                </a:lnTo>
                <a:lnTo>
                  <a:pt x="27" y="8"/>
                </a:lnTo>
                <a:lnTo>
                  <a:pt x="27" y="8"/>
                </a:lnTo>
                <a:lnTo>
                  <a:pt x="29" y="8"/>
                </a:lnTo>
                <a:lnTo>
                  <a:pt x="29" y="8"/>
                </a:lnTo>
                <a:lnTo>
                  <a:pt x="30" y="8"/>
                </a:lnTo>
                <a:lnTo>
                  <a:pt x="31" y="8"/>
                </a:lnTo>
                <a:lnTo>
                  <a:pt x="31" y="8"/>
                </a:lnTo>
                <a:lnTo>
                  <a:pt x="32" y="8"/>
                </a:lnTo>
                <a:lnTo>
                  <a:pt x="34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6" y="8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63" name="Freeform 531" hidden="1">
            <a:extLst>
              <a:ext uri="{FF2B5EF4-FFF2-40B4-BE49-F238E27FC236}">
                <a16:creationId xmlns:a16="http://schemas.microsoft.com/office/drawing/2014/main" id="{EE7B7B71-E200-439F-ACCB-D95554F2FF80}"/>
              </a:ext>
            </a:extLst>
          </p:cNvPr>
          <p:cNvSpPr>
            <a:spLocks/>
          </p:cNvSpPr>
          <p:nvPr/>
        </p:nvSpPr>
        <p:spPr bwMode="auto">
          <a:xfrm>
            <a:off x="12345509" y="4242570"/>
            <a:ext cx="777194" cy="832711"/>
          </a:xfrm>
          <a:custGeom>
            <a:avLst/>
            <a:gdLst>
              <a:gd name="T0" fmla="*/ 61 w 70"/>
              <a:gd name="T1" fmla="*/ 67 h 75"/>
              <a:gd name="T2" fmla="*/ 56 w 70"/>
              <a:gd name="T3" fmla="*/ 70 h 75"/>
              <a:gd name="T4" fmla="*/ 53 w 70"/>
              <a:gd name="T5" fmla="*/ 74 h 75"/>
              <a:gd name="T6" fmla="*/ 51 w 70"/>
              <a:gd name="T7" fmla="*/ 73 h 75"/>
              <a:gd name="T8" fmla="*/ 46 w 70"/>
              <a:gd name="T9" fmla="*/ 73 h 75"/>
              <a:gd name="T10" fmla="*/ 43 w 70"/>
              <a:gd name="T11" fmla="*/ 68 h 75"/>
              <a:gd name="T12" fmla="*/ 39 w 70"/>
              <a:gd name="T13" fmla="*/ 65 h 75"/>
              <a:gd name="T14" fmla="*/ 34 w 70"/>
              <a:gd name="T15" fmla="*/ 63 h 75"/>
              <a:gd name="T16" fmla="*/ 34 w 70"/>
              <a:gd name="T17" fmla="*/ 60 h 75"/>
              <a:gd name="T18" fmla="*/ 31 w 70"/>
              <a:gd name="T19" fmla="*/ 58 h 75"/>
              <a:gd name="T20" fmla="*/ 26 w 70"/>
              <a:gd name="T21" fmla="*/ 58 h 75"/>
              <a:gd name="T22" fmla="*/ 22 w 70"/>
              <a:gd name="T23" fmla="*/ 56 h 75"/>
              <a:gd name="T24" fmla="*/ 18 w 70"/>
              <a:gd name="T25" fmla="*/ 56 h 75"/>
              <a:gd name="T26" fmla="*/ 18 w 70"/>
              <a:gd name="T27" fmla="*/ 53 h 75"/>
              <a:gd name="T28" fmla="*/ 17 w 70"/>
              <a:gd name="T29" fmla="*/ 48 h 75"/>
              <a:gd name="T30" fmla="*/ 22 w 70"/>
              <a:gd name="T31" fmla="*/ 46 h 75"/>
              <a:gd name="T32" fmla="*/ 21 w 70"/>
              <a:gd name="T33" fmla="*/ 44 h 75"/>
              <a:gd name="T34" fmla="*/ 17 w 70"/>
              <a:gd name="T35" fmla="*/ 39 h 75"/>
              <a:gd name="T36" fmla="*/ 15 w 70"/>
              <a:gd name="T37" fmla="*/ 34 h 75"/>
              <a:gd name="T38" fmla="*/ 13 w 70"/>
              <a:gd name="T39" fmla="*/ 33 h 75"/>
              <a:gd name="T40" fmla="*/ 9 w 70"/>
              <a:gd name="T41" fmla="*/ 33 h 75"/>
              <a:gd name="T42" fmla="*/ 7 w 70"/>
              <a:gd name="T43" fmla="*/ 29 h 75"/>
              <a:gd name="T44" fmla="*/ 5 w 70"/>
              <a:gd name="T45" fmla="*/ 25 h 75"/>
              <a:gd name="T46" fmla="*/ 0 w 70"/>
              <a:gd name="T47" fmla="*/ 27 h 75"/>
              <a:gd name="T48" fmla="*/ 2 w 70"/>
              <a:gd name="T49" fmla="*/ 22 h 75"/>
              <a:gd name="T50" fmla="*/ 5 w 70"/>
              <a:gd name="T51" fmla="*/ 19 h 75"/>
              <a:gd name="T52" fmla="*/ 2 w 70"/>
              <a:gd name="T53" fmla="*/ 16 h 75"/>
              <a:gd name="T54" fmla="*/ 5 w 70"/>
              <a:gd name="T55" fmla="*/ 14 h 75"/>
              <a:gd name="T56" fmla="*/ 9 w 70"/>
              <a:gd name="T57" fmla="*/ 11 h 75"/>
              <a:gd name="T58" fmla="*/ 12 w 70"/>
              <a:gd name="T59" fmla="*/ 10 h 75"/>
              <a:gd name="T60" fmla="*/ 15 w 70"/>
              <a:gd name="T61" fmla="*/ 12 h 75"/>
              <a:gd name="T62" fmla="*/ 18 w 70"/>
              <a:gd name="T63" fmla="*/ 10 h 75"/>
              <a:gd name="T64" fmla="*/ 23 w 70"/>
              <a:gd name="T65" fmla="*/ 9 h 75"/>
              <a:gd name="T66" fmla="*/ 26 w 70"/>
              <a:gd name="T67" fmla="*/ 7 h 75"/>
              <a:gd name="T68" fmla="*/ 31 w 70"/>
              <a:gd name="T69" fmla="*/ 9 h 75"/>
              <a:gd name="T70" fmla="*/ 34 w 70"/>
              <a:gd name="T71" fmla="*/ 6 h 75"/>
              <a:gd name="T72" fmla="*/ 37 w 70"/>
              <a:gd name="T73" fmla="*/ 4 h 75"/>
              <a:gd name="T74" fmla="*/ 41 w 70"/>
              <a:gd name="T75" fmla="*/ 1 h 75"/>
              <a:gd name="T76" fmla="*/ 46 w 70"/>
              <a:gd name="T77" fmla="*/ 2 h 75"/>
              <a:gd name="T78" fmla="*/ 48 w 70"/>
              <a:gd name="T79" fmla="*/ 5 h 75"/>
              <a:gd name="T80" fmla="*/ 51 w 70"/>
              <a:gd name="T81" fmla="*/ 7 h 75"/>
              <a:gd name="T82" fmla="*/ 48 w 70"/>
              <a:gd name="T83" fmla="*/ 10 h 75"/>
              <a:gd name="T84" fmla="*/ 44 w 70"/>
              <a:gd name="T85" fmla="*/ 12 h 75"/>
              <a:gd name="T86" fmla="*/ 46 w 70"/>
              <a:gd name="T87" fmla="*/ 14 h 75"/>
              <a:gd name="T88" fmla="*/ 46 w 70"/>
              <a:gd name="T89" fmla="*/ 17 h 75"/>
              <a:gd name="T90" fmla="*/ 50 w 70"/>
              <a:gd name="T91" fmla="*/ 20 h 75"/>
              <a:gd name="T92" fmla="*/ 53 w 70"/>
              <a:gd name="T93" fmla="*/ 22 h 75"/>
              <a:gd name="T94" fmla="*/ 53 w 70"/>
              <a:gd name="T95" fmla="*/ 27 h 75"/>
              <a:gd name="T96" fmla="*/ 57 w 70"/>
              <a:gd name="T97" fmla="*/ 30 h 75"/>
              <a:gd name="T98" fmla="*/ 57 w 70"/>
              <a:gd name="T99" fmla="*/ 36 h 75"/>
              <a:gd name="T100" fmla="*/ 62 w 70"/>
              <a:gd name="T101" fmla="*/ 38 h 75"/>
              <a:gd name="T102" fmla="*/ 62 w 70"/>
              <a:gd name="T103" fmla="*/ 44 h 75"/>
              <a:gd name="T104" fmla="*/ 67 w 70"/>
              <a:gd name="T105" fmla="*/ 44 h 75"/>
              <a:gd name="T106" fmla="*/ 67 w 70"/>
              <a:gd name="T107" fmla="*/ 46 h 75"/>
              <a:gd name="T108" fmla="*/ 67 w 70"/>
              <a:gd name="T109" fmla="*/ 51 h 75"/>
              <a:gd name="T110" fmla="*/ 67 w 70"/>
              <a:gd name="T111" fmla="*/ 55 h 75"/>
              <a:gd name="T112" fmla="*/ 65 w 70"/>
              <a:gd name="T113" fmla="*/ 6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0" h="75">
                <a:moveTo>
                  <a:pt x="65" y="65"/>
                </a:moveTo>
                <a:lnTo>
                  <a:pt x="65" y="65"/>
                </a:lnTo>
                <a:lnTo>
                  <a:pt x="63" y="65"/>
                </a:lnTo>
                <a:lnTo>
                  <a:pt x="62" y="65"/>
                </a:lnTo>
                <a:lnTo>
                  <a:pt x="62" y="65"/>
                </a:lnTo>
                <a:lnTo>
                  <a:pt x="62" y="65"/>
                </a:lnTo>
                <a:lnTo>
                  <a:pt x="61" y="67"/>
                </a:lnTo>
                <a:lnTo>
                  <a:pt x="61" y="68"/>
                </a:lnTo>
                <a:lnTo>
                  <a:pt x="60" y="68"/>
                </a:lnTo>
                <a:lnTo>
                  <a:pt x="58" y="68"/>
                </a:lnTo>
                <a:lnTo>
                  <a:pt x="58" y="68"/>
                </a:lnTo>
                <a:lnTo>
                  <a:pt x="58" y="68"/>
                </a:lnTo>
                <a:lnTo>
                  <a:pt x="57" y="69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3"/>
                </a:lnTo>
                <a:lnTo>
                  <a:pt x="56" y="73"/>
                </a:lnTo>
                <a:lnTo>
                  <a:pt x="55" y="73"/>
                </a:lnTo>
                <a:lnTo>
                  <a:pt x="55" y="73"/>
                </a:lnTo>
                <a:lnTo>
                  <a:pt x="53" y="74"/>
                </a:lnTo>
                <a:lnTo>
                  <a:pt x="53" y="75"/>
                </a:lnTo>
                <a:lnTo>
                  <a:pt x="53" y="75"/>
                </a:lnTo>
                <a:lnTo>
                  <a:pt x="53" y="75"/>
                </a:lnTo>
                <a:lnTo>
                  <a:pt x="52" y="75"/>
                </a:lnTo>
                <a:lnTo>
                  <a:pt x="51" y="75"/>
                </a:lnTo>
                <a:lnTo>
                  <a:pt x="51" y="74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48" y="73"/>
                </a:lnTo>
                <a:lnTo>
                  <a:pt x="48" y="73"/>
                </a:lnTo>
                <a:lnTo>
                  <a:pt x="47" y="73"/>
                </a:lnTo>
                <a:lnTo>
                  <a:pt x="46" y="73"/>
                </a:lnTo>
                <a:lnTo>
                  <a:pt x="46" y="73"/>
                </a:lnTo>
                <a:lnTo>
                  <a:pt x="46" y="72"/>
                </a:lnTo>
                <a:lnTo>
                  <a:pt x="44" y="72"/>
                </a:lnTo>
                <a:lnTo>
                  <a:pt x="44" y="70"/>
                </a:lnTo>
                <a:lnTo>
                  <a:pt x="43" y="70"/>
                </a:lnTo>
                <a:lnTo>
                  <a:pt x="43" y="69"/>
                </a:lnTo>
                <a:lnTo>
                  <a:pt x="43" y="68"/>
                </a:lnTo>
                <a:lnTo>
                  <a:pt x="43" y="68"/>
                </a:lnTo>
                <a:lnTo>
                  <a:pt x="42" y="68"/>
                </a:lnTo>
                <a:lnTo>
                  <a:pt x="41" y="68"/>
                </a:lnTo>
                <a:lnTo>
                  <a:pt x="39" y="68"/>
                </a:lnTo>
                <a:lnTo>
                  <a:pt x="39" y="67"/>
                </a:lnTo>
                <a:lnTo>
                  <a:pt x="39" y="65"/>
                </a:lnTo>
                <a:lnTo>
                  <a:pt x="39" y="65"/>
                </a:lnTo>
                <a:lnTo>
                  <a:pt x="38" y="65"/>
                </a:lnTo>
                <a:lnTo>
                  <a:pt x="37" y="65"/>
                </a:lnTo>
                <a:lnTo>
                  <a:pt x="37" y="65"/>
                </a:lnTo>
                <a:lnTo>
                  <a:pt x="37" y="64"/>
                </a:lnTo>
                <a:lnTo>
                  <a:pt x="37" y="63"/>
                </a:lnTo>
                <a:lnTo>
                  <a:pt x="36" y="63"/>
                </a:lnTo>
                <a:lnTo>
                  <a:pt x="34" y="63"/>
                </a:lnTo>
                <a:lnTo>
                  <a:pt x="34" y="63"/>
                </a:lnTo>
                <a:lnTo>
                  <a:pt x="34" y="63"/>
                </a:lnTo>
                <a:lnTo>
                  <a:pt x="34" y="61"/>
                </a:lnTo>
                <a:lnTo>
                  <a:pt x="34" y="60"/>
                </a:lnTo>
                <a:lnTo>
                  <a:pt x="34" y="60"/>
                </a:lnTo>
                <a:lnTo>
                  <a:pt x="34" y="60"/>
                </a:lnTo>
                <a:lnTo>
                  <a:pt x="34" y="60"/>
                </a:lnTo>
                <a:lnTo>
                  <a:pt x="34" y="59"/>
                </a:lnTo>
                <a:lnTo>
                  <a:pt x="34" y="58"/>
                </a:lnTo>
                <a:lnTo>
                  <a:pt x="34" y="58"/>
                </a:lnTo>
                <a:lnTo>
                  <a:pt x="33" y="58"/>
                </a:lnTo>
                <a:lnTo>
                  <a:pt x="32" y="58"/>
                </a:lnTo>
                <a:lnTo>
                  <a:pt x="32" y="58"/>
                </a:lnTo>
                <a:lnTo>
                  <a:pt x="31" y="58"/>
                </a:lnTo>
                <a:lnTo>
                  <a:pt x="29" y="58"/>
                </a:lnTo>
                <a:lnTo>
                  <a:pt x="29" y="58"/>
                </a:lnTo>
                <a:lnTo>
                  <a:pt x="28" y="58"/>
                </a:lnTo>
                <a:lnTo>
                  <a:pt x="27" y="58"/>
                </a:lnTo>
                <a:lnTo>
                  <a:pt x="27" y="58"/>
                </a:lnTo>
                <a:lnTo>
                  <a:pt x="26" y="58"/>
                </a:lnTo>
                <a:lnTo>
                  <a:pt x="26" y="58"/>
                </a:lnTo>
                <a:lnTo>
                  <a:pt x="24" y="58"/>
                </a:lnTo>
                <a:lnTo>
                  <a:pt x="24" y="58"/>
                </a:lnTo>
                <a:lnTo>
                  <a:pt x="23" y="58"/>
                </a:lnTo>
                <a:lnTo>
                  <a:pt x="23" y="56"/>
                </a:lnTo>
                <a:lnTo>
                  <a:pt x="23" y="55"/>
                </a:lnTo>
                <a:lnTo>
                  <a:pt x="23" y="55"/>
                </a:lnTo>
                <a:lnTo>
                  <a:pt x="22" y="56"/>
                </a:lnTo>
                <a:lnTo>
                  <a:pt x="22" y="56"/>
                </a:lnTo>
                <a:lnTo>
                  <a:pt x="21" y="58"/>
                </a:lnTo>
                <a:lnTo>
                  <a:pt x="21" y="58"/>
                </a:lnTo>
                <a:lnTo>
                  <a:pt x="19" y="58"/>
                </a:lnTo>
                <a:lnTo>
                  <a:pt x="18" y="58"/>
                </a:lnTo>
                <a:lnTo>
                  <a:pt x="18" y="58"/>
                </a:lnTo>
                <a:lnTo>
                  <a:pt x="18" y="56"/>
                </a:lnTo>
                <a:lnTo>
                  <a:pt x="18" y="56"/>
                </a:lnTo>
                <a:lnTo>
                  <a:pt x="18" y="55"/>
                </a:lnTo>
                <a:lnTo>
                  <a:pt x="17" y="55"/>
                </a:lnTo>
                <a:lnTo>
                  <a:pt x="17" y="55"/>
                </a:lnTo>
                <a:lnTo>
                  <a:pt x="17" y="54"/>
                </a:lnTo>
                <a:lnTo>
                  <a:pt x="17" y="54"/>
                </a:lnTo>
                <a:lnTo>
                  <a:pt x="18" y="53"/>
                </a:lnTo>
                <a:lnTo>
                  <a:pt x="18" y="51"/>
                </a:lnTo>
                <a:lnTo>
                  <a:pt x="18" y="51"/>
                </a:lnTo>
                <a:lnTo>
                  <a:pt x="18" y="50"/>
                </a:lnTo>
                <a:lnTo>
                  <a:pt x="17" y="50"/>
                </a:lnTo>
                <a:lnTo>
                  <a:pt x="17" y="49"/>
                </a:lnTo>
                <a:lnTo>
                  <a:pt x="17" y="49"/>
                </a:lnTo>
                <a:lnTo>
                  <a:pt x="17" y="48"/>
                </a:lnTo>
                <a:lnTo>
                  <a:pt x="18" y="48"/>
                </a:lnTo>
                <a:lnTo>
                  <a:pt x="18" y="48"/>
                </a:lnTo>
                <a:lnTo>
                  <a:pt x="19" y="48"/>
                </a:lnTo>
                <a:lnTo>
                  <a:pt x="21" y="46"/>
                </a:lnTo>
                <a:lnTo>
                  <a:pt x="21" y="46"/>
                </a:lnTo>
                <a:lnTo>
                  <a:pt x="22" y="48"/>
                </a:lnTo>
                <a:lnTo>
                  <a:pt x="22" y="46"/>
                </a:lnTo>
                <a:lnTo>
                  <a:pt x="22" y="46"/>
                </a:lnTo>
                <a:lnTo>
                  <a:pt x="23" y="45"/>
                </a:lnTo>
                <a:lnTo>
                  <a:pt x="22" y="45"/>
                </a:lnTo>
                <a:lnTo>
                  <a:pt x="21" y="45"/>
                </a:lnTo>
                <a:lnTo>
                  <a:pt x="21" y="45"/>
                </a:lnTo>
                <a:lnTo>
                  <a:pt x="19" y="44"/>
                </a:lnTo>
                <a:lnTo>
                  <a:pt x="21" y="44"/>
                </a:lnTo>
                <a:lnTo>
                  <a:pt x="21" y="43"/>
                </a:lnTo>
                <a:lnTo>
                  <a:pt x="19" y="41"/>
                </a:lnTo>
                <a:lnTo>
                  <a:pt x="19" y="41"/>
                </a:lnTo>
                <a:lnTo>
                  <a:pt x="18" y="41"/>
                </a:lnTo>
                <a:lnTo>
                  <a:pt x="18" y="40"/>
                </a:lnTo>
                <a:lnTo>
                  <a:pt x="18" y="40"/>
                </a:lnTo>
                <a:lnTo>
                  <a:pt x="17" y="39"/>
                </a:lnTo>
                <a:lnTo>
                  <a:pt x="17" y="38"/>
                </a:lnTo>
                <a:lnTo>
                  <a:pt x="17" y="38"/>
                </a:lnTo>
                <a:lnTo>
                  <a:pt x="15" y="36"/>
                </a:lnTo>
                <a:lnTo>
                  <a:pt x="15" y="35"/>
                </a:lnTo>
                <a:lnTo>
                  <a:pt x="15" y="35"/>
                </a:lnTo>
                <a:lnTo>
                  <a:pt x="17" y="35"/>
                </a:lnTo>
                <a:lnTo>
                  <a:pt x="15" y="34"/>
                </a:lnTo>
                <a:lnTo>
                  <a:pt x="15" y="33"/>
                </a:lnTo>
                <a:lnTo>
                  <a:pt x="15" y="33"/>
                </a:lnTo>
                <a:lnTo>
                  <a:pt x="15" y="33"/>
                </a:lnTo>
                <a:lnTo>
                  <a:pt x="14" y="33"/>
                </a:lnTo>
                <a:lnTo>
                  <a:pt x="14" y="33"/>
                </a:lnTo>
                <a:lnTo>
                  <a:pt x="14" y="33"/>
                </a:lnTo>
                <a:lnTo>
                  <a:pt x="13" y="33"/>
                </a:lnTo>
                <a:lnTo>
                  <a:pt x="13" y="33"/>
                </a:lnTo>
                <a:lnTo>
                  <a:pt x="13" y="33"/>
                </a:lnTo>
                <a:lnTo>
                  <a:pt x="13" y="33"/>
                </a:lnTo>
                <a:lnTo>
                  <a:pt x="12" y="33"/>
                </a:lnTo>
                <a:lnTo>
                  <a:pt x="10" y="33"/>
                </a:lnTo>
                <a:lnTo>
                  <a:pt x="10" y="33"/>
                </a:lnTo>
                <a:lnTo>
                  <a:pt x="9" y="33"/>
                </a:lnTo>
                <a:lnTo>
                  <a:pt x="8" y="33"/>
                </a:lnTo>
                <a:lnTo>
                  <a:pt x="8" y="31"/>
                </a:lnTo>
                <a:lnTo>
                  <a:pt x="8" y="30"/>
                </a:lnTo>
                <a:lnTo>
                  <a:pt x="8" y="30"/>
                </a:lnTo>
                <a:lnTo>
                  <a:pt x="7" y="30"/>
                </a:lnTo>
                <a:lnTo>
                  <a:pt x="5" y="30"/>
                </a:lnTo>
                <a:lnTo>
                  <a:pt x="7" y="29"/>
                </a:lnTo>
                <a:lnTo>
                  <a:pt x="7" y="27"/>
                </a:lnTo>
                <a:lnTo>
                  <a:pt x="7" y="27"/>
                </a:lnTo>
                <a:lnTo>
                  <a:pt x="7" y="26"/>
                </a:lnTo>
                <a:lnTo>
                  <a:pt x="7" y="25"/>
                </a:lnTo>
                <a:lnTo>
                  <a:pt x="7" y="25"/>
                </a:lnTo>
                <a:lnTo>
                  <a:pt x="5" y="25"/>
                </a:lnTo>
                <a:lnTo>
                  <a:pt x="5" y="25"/>
                </a:lnTo>
                <a:lnTo>
                  <a:pt x="5" y="26"/>
                </a:lnTo>
                <a:lnTo>
                  <a:pt x="5" y="27"/>
                </a:lnTo>
                <a:lnTo>
                  <a:pt x="4" y="27"/>
                </a:lnTo>
                <a:lnTo>
                  <a:pt x="3" y="27"/>
                </a:lnTo>
                <a:lnTo>
                  <a:pt x="2" y="27"/>
                </a:lnTo>
                <a:lnTo>
                  <a:pt x="2" y="27"/>
                </a:lnTo>
                <a:lnTo>
                  <a:pt x="0" y="27"/>
                </a:lnTo>
                <a:lnTo>
                  <a:pt x="0" y="26"/>
                </a:lnTo>
                <a:lnTo>
                  <a:pt x="0" y="25"/>
                </a:lnTo>
                <a:lnTo>
                  <a:pt x="2" y="25"/>
                </a:lnTo>
                <a:lnTo>
                  <a:pt x="2" y="25"/>
                </a:lnTo>
                <a:lnTo>
                  <a:pt x="2" y="24"/>
                </a:lnTo>
                <a:lnTo>
                  <a:pt x="2" y="22"/>
                </a:lnTo>
                <a:lnTo>
                  <a:pt x="2" y="22"/>
                </a:lnTo>
                <a:lnTo>
                  <a:pt x="3" y="22"/>
                </a:lnTo>
                <a:lnTo>
                  <a:pt x="4" y="22"/>
                </a:lnTo>
                <a:lnTo>
                  <a:pt x="5" y="22"/>
                </a:lnTo>
                <a:lnTo>
                  <a:pt x="5" y="22"/>
                </a:lnTo>
                <a:lnTo>
                  <a:pt x="5" y="21"/>
                </a:lnTo>
                <a:lnTo>
                  <a:pt x="5" y="20"/>
                </a:lnTo>
                <a:lnTo>
                  <a:pt x="5" y="19"/>
                </a:lnTo>
                <a:lnTo>
                  <a:pt x="4" y="19"/>
                </a:lnTo>
                <a:lnTo>
                  <a:pt x="3" y="19"/>
                </a:lnTo>
                <a:lnTo>
                  <a:pt x="2" y="19"/>
                </a:lnTo>
                <a:lnTo>
                  <a:pt x="2" y="19"/>
                </a:lnTo>
                <a:lnTo>
                  <a:pt x="2" y="19"/>
                </a:lnTo>
                <a:lnTo>
                  <a:pt x="2" y="17"/>
                </a:lnTo>
                <a:lnTo>
                  <a:pt x="2" y="16"/>
                </a:lnTo>
                <a:lnTo>
                  <a:pt x="3" y="16"/>
                </a:lnTo>
                <a:lnTo>
                  <a:pt x="4" y="16"/>
                </a:lnTo>
                <a:lnTo>
                  <a:pt x="3" y="15"/>
                </a:lnTo>
                <a:lnTo>
                  <a:pt x="3" y="14"/>
                </a:lnTo>
                <a:lnTo>
                  <a:pt x="3" y="14"/>
                </a:lnTo>
                <a:lnTo>
                  <a:pt x="4" y="14"/>
                </a:lnTo>
                <a:lnTo>
                  <a:pt x="5" y="14"/>
                </a:lnTo>
                <a:lnTo>
                  <a:pt x="5" y="14"/>
                </a:lnTo>
                <a:lnTo>
                  <a:pt x="7" y="14"/>
                </a:lnTo>
                <a:lnTo>
                  <a:pt x="8" y="14"/>
                </a:lnTo>
                <a:lnTo>
                  <a:pt x="8" y="14"/>
                </a:lnTo>
                <a:lnTo>
                  <a:pt x="8" y="12"/>
                </a:lnTo>
                <a:lnTo>
                  <a:pt x="8" y="11"/>
                </a:lnTo>
                <a:lnTo>
                  <a:pt x="9" y="11"/>
                </a:lnTo>
                <a:lnTo>
                  <a:pt x="10" y="11"/>
                </a:lnTo>
                <a:lnTo>
                  <a:pt x="10" y="11"/>
                </a:lnTo>
                <a:lnTo>
                  <a:pt x="10" y="10"/>
                </a:lnTo>
                <a:lnTo>
                  <a:pt x="10" y="9"/>
                </a:lnTo>
                <a:lnTo>
                  <a:pt x="10" y="9"/>
                </a:lnTo>
                <a:lnTo>
                  <a:pt x="10" y="9"/>
                </a:lnTo>
                <a:lnTo>
                  <a:pt x="12" y="10"/>
                </a:lnTo>
                <a:lnTo>
                  <a:pt x="12" y="11"/>
                </a:lnTo>
                <a:lnTo>
                  <a:pt x="13" y="11"/>
                </a:lnTo>
                <a:lnTo>
                  <a:pt x="13" y="11"/>
                </a:lnTo>
                <a:lnTo>
                  <a:pt x="14" y="11"/>
                </a:lnTo>
                <a:lnTo>
                  <a:pt x="15" y="11"/>
                </a:lnTo>
                <a:lnTo>
                  <a:pt x="15" y="11"/>
                </a:lnTo>
                <a:lnTo>
                  <a:pt x="15" y="12"/>
                </a:lnTo>
                <a:lnTo>
                  <a:pt x="15" y="14"/>
                </a:lnTo>
                <a:lnTo>
                  <a:pt x="17" y="14"/>
                </a:lnTo>
                <a:lnTo>
                  <a:pt x="17" y="14"/>
                </a:lnTo>
                <a:lnTo>
                  <a:pt x="17" y="12"/>
                </a:lnTo>
                <a:lnTo>
                  <a:pt x="17" y="11"/>
                </a:lnTo>
                <a:lnTo>
                  <a:pt x="18" y="11"/>
                </a:lnTo>
                <a:lnTo>
                  <a:pt x="18" y="10"/>
                </a:lnTo>
                <a:lnTo>
                  <a:pt x="18" y="9"/>
                </a:lnTo>
                <a:lnTo>
                  <a:pt x="18" y="9"/>
                </a:lnTo>
                <a:lnTo>
                  <a:pt x="19" y="9"/>
                </a:lnTo>
                <a:lnTo>
                  <a:pt x="21" y="9"/>
                </a:lnTo>
                <a:lnTo>
                  <a:pt x="21" y="9"/>
                </a:lnTo>
                <a:lnTo>
                  <a:pt x="22" y="9"/>
                </a:lnTo>
                <a:lnTo>
                  <a:pt x="23" y="9"/>
                </a:lnTo>
                <a:lnTo>
                  <a:pt x="23" y="7"/>
                </a:lnTo>
                <a:lnTo>
                  <a:pt x="23" y="6"/>
                </a:lnTo>
                <a:lnTo>
                  <a:pt x="23" y="6"/>
                </a:lnTo>
                <a:lnTo>
                  <a:pt x="24" y="6"/>
                </a:lnTo>
                <a:lnTo>
                  <a:pt x="24" y="6"/>
                </a:lnTo>
                <a:lnTo>
                  <a:pt x="26" y="6"/>
                </a:lnTo>
                <a:lnTo>
                  <a:pt x="26" y="7"/>
                </a:lnTo>
                <a:lnTo>
                  <a:pt x="26" y="9"/>
                </a:lnTo>
                <a:lnTo>
                  <a:pt x="27" y="9"/>
                </a:lnTo>
                <a:lnTo>
                  <a:pt x="27" y="9"/>
                </a:lnTo>
                <a:lnTo>
                  <a:pt x="28" y="9"/>
                </a:lnTo>
                <a:lnTo>
                  <a:pt x="29" y="9"/>
                </a:lnTo>
                <a:lnTo>
                  <a:pt x="29" y="9"/>
                </a:lnTo>
                <a:lnTo>
                  <a:pt x="31" y="9"/>
                </a:lnTo>
                <a:lnTo>
                  <a:pt x="31" y="7"/>
                </a:lnTo>
                <a:lnTo>
                  <a:pt x="31" y="7"/>
                </a:lnTo>
                <a:lnTo>
                  <a:pt x="32" y="6"/>
                </a:lnTo>
                <a:lnTo>
                  <a:pt x="32" y="6"/>
                </a:lnTo>
                <a:lnTo>
                  <a:pt x="32" y="6"/>
                </a:lnTo>
                <a:lnTo>
                  <a:pt x="33" y="6"/>
                </a:lnTo>
                <a:lnTo>
                  <a:pt x="34" y="6"/>
                </a:lnTo>
                <a:lnTo>
                  <a:pt x="34" y="6"/>
                </a:lnTo>
                <a:lnTo>
                  <a:pt x="34" y="5"/>
                </a:lnTo>
                <a:lnTo>
                  <a:pt x="34" y="4"/>
                </a:lnTo>
                <a:lnTo>
                  <a:pt x="36" y="4"/>
                </a:lnTo>
                <a:lnTo>
                  <a:pt x="36" y="2"/>
                </a:lnTo>
                <a:lnTo>
                  <a:pt x="37" y="2"/>
                </a:lnTo>
                <a:lnTo>
                  <a:pt x="37" y="4"/>
                </a:lnTo>
                <a:lnTo>
                  <a:pt x="38" y="2"/>
                </a:lnTo>
                <a:lnTo>
                  <a:pt x="38" y="1"/>
                </a:lnTo>
                <a:lnTo>
                  <a:pt x="38" y="1"/>
                </a:lnTo>
                <a:lnTo>
                  <a:pt x="39" y="0"/>
                </a:lnTo>
                <a:lnTo>
                  <a:pt x="39" y="0"/>
                </a:lnTo>
                <a:lnTo>
                  <a:pt x="39" y="1"/>
                </a:lnTo>
                <a:lnTo>
                  <a:pt x="41" y="1"/>
                </a:lnTo>
                <a:lnTo>
                  <a:pt x="41" y="2"/>
                </a:lnTo>
                <a:lnTo>
                  <a:pt x="41" y="2"/>
                </a:lnTo>
                <a:lnTo>
                  <a:pt x="42" y="2"/>
                </a:lnTo>
                <a:lnTo>
                  <a:pt x="43" y="2"/>
                </a:lnTo>
                <a:lnTo>
                  <a:pt x="43" y="2"/>
                </a:lnTo>
                <a:lnTo>
                  <a:pt x="44" y="2"/>
                </a:lnTo>
                <a:lnTo>
                  <a:pt x="46" y="2"/>
                </a:lnTo>
                <a:lnTo>
                  <a:pt x="46" y="2"/>
                </a:lnTo>
                <a:lnTo>
                  <a:pt x="47" y="2"/>
                </a:lnTo>
                <a:lnTo>
                  <a:pt x="48" y="2"/>
                </a:lnTo>
                <a:lnTo>
                  <a:pt x="48" y="4"/>
                </a:lnTo>
                <a:lnTo>
                  <a:pt x="48" y="4"/>
                </a:lnTo>
                <a:lnTo>
                  <a:pt x="48" y="5"/>
                </a:lnTo>
                <a:lnTo>
                  <a:pt x="48" y="5"/>
                </a:lnTo>
                <a:lnTo>
                  <a:pt x="48" y="6"/>
                </a:lnTo>
                <a:lnTo>
                  <a:pt x="48" y="6"/>
                </a:lnTo>
                <a:lnTo>
                  <a:pt x="48" y="7"/>
                </a:lnTo>
                <a:lnTo>
                  <a:pt x="50" y="7"/>
                </a:lnTo>
                <a:lnTo>
                  <a:pt x="51" y="7"/>
                </a:lnTo>
                <a:lnTo>
                  <a:pt x="51" y="7"/>
                </a:lnTo>
                <a:lnTo>
                  <a:pt x="51" y="7"/>
                </a:lnTo>
                <a:lnTo>
                  <a:pt x="52" y="9"/>
                </a:lnTo>
                <a:lnTo>
                  <a:pt x="52" y="9"/>
                </a:lnTo>
                <a:lnTo>
                  <a:pt x="52" y="10"/>
                </a:lnTo>
                <a:lnTo>
                  <a:pt x="51" y="10"/>
                </a:lnTo>
                <a:lnTo>
                  <a:pt x="51" y="10"/>
                </a:lnTo>
                <a:lnTo>
                  <a:pt x="50" y="10"/>
                </a:lnTo>
                <a:lnTo>
                  <a:pt x="48" y="10"/>
                </a:lnTo>
                <a:lnTo>
                  <a:pt x="48" y="10"/>
                </a:lnTo>
                <a:lnTo>
                  <a:pt x="47" y="10"/>
                </a:lnTo>
                <a:lnTo>
                  <a:pt x="46" y="10"/>
                </a:lnTo>
                <a:lnTo>
                  <a:pt x="46" y="10"/>
                </a:lnTo>
                <a:lnTo>
                  <a:pt x="44" y="11"/>
                </a:lnTo>
                <a:lnTo>
                  <a:pt x="44" y="11"/>
                </a:lnTo>
                <a:lnTo>
                  <a:pt x="44" y="12"/>
                </a:lnTo>
                <a:lnTo>
                  <a:pt x="43" y="14"/>
                </a:lnTo>
                <a:lnTo>
                  <a:pt x="43" y="14"/>
                </a:lnTo>
                <a:lnTo>
                  <a:pt x="44" y="15"/>
                </a:lnTo>
                <a:lnTo>
                  <a:pt x="44" y="15"/>
                </a:lnTo>
                <a:lnTo>
                  <a:pt x="46" y="15"/>
                </a:lnTo>
                <a:lnTo>
                  <a:pt x="46" y="14"/>
                </a:lnTo>
                <a:lnTo>
                  <a:pt x="46" y="14"/>
                </a:lnTo>
                <a:lnTo>
                  <a:pt x="46" y="12"/>
                </a:lnTo>
                <a:lnTo>
                  <a:pt x="46" y="14"/>
                </a:lnTo>
                <a:lnTo>
                  <a:pt x="46" y="14"/>
                </a:lnTo>
                <a:lnTo>
                  <a:pt x="46" y="15"/>
                </a:lnTo>
                <a:lnTo>
                  <a:pt x="46" y="16"/>
                </a:lnTo>
                <a:lnTo>
                  <a:pt x="46" y="16"/>
                </a:lnTo>
                <a:lnTo>
                  <a:pt x="46" y="17"/>
                </a:lnTo>
                <a:lnTo>
                  <a:pt x="47" y="19"/>
                </a:lnTo>
                <a:lnTo>
                  <a:pt x="47" y="19"/>
                </a:lnTo>
                <a:lnTo>
                  <a:pt x="47" y="20"/>
                </a:lnTo>
                <a:lnTo>
                  <a:pt x="48" y="21"/>
                </a:lnTo>
                <a:lnTo>
                  <a:pt x="48" y="21"/>
                </a:lnTo>
                <a:lnTo>
                  <a:pt x="50" y="21"/>
                </a:lnTo>
                <a:lnTo>
                  <a:pt x="50" y="20"/>
                </a:lnTo>
                <a:lnTo>
                  <a:pt x="50" y="21"/>
                </a:lnTo>
                <a:lnTo>
                  <a:pt x="51" y="21"/>
                </a:lnTo>
                <a:lnTo>
                  <a:pt x="51" y="22"/>
                </a:lnTo>
                <a:lnTo>
                  <a:pt x="51" y="22"/>
                </a:lnTo>
                <a:lnTo>
                  <a:pt x="51" y="24"/>
                </a:lnTo>
                <a:lnTo>
                  <a:pt x="52" y="22"/>
                </a:lnTo>
                <a:lnTo>
                  <a:pt x="53" y="22"/>
                </a:lnTo>
                <a:lnTo>
                  <a:pt x="52" y="24"/>
                </a:lnTo>
                <a:lnTo>
                  <a:pt x="52" y="25"/>
                </a:lnTo>
                <a:lnTo>
                  <a:pt x="52" y="25"/>
                </a:lnTo>
                <a:lnTo>
                  <a:pt x="52" y="26"/>
                </a:lnTo>
                <a:lnTo>
                  <a:pt x="52" y="26"/>
                </a:lnTo>
                <a:lnTo>
                  <a:pt x="53" y="26"/>
                </a:lnTo>
                <a:lnTo>
                  <a:pt x="53" y="27"/>
                </a:lnTo>
                <a:lnTo>
                  <a:pt x="53" y="27"/>
                </a:lnTo>
                <a:lnTo>
                  <a:pt x="55" y="29"/>
                </a:lnTo>
                <a:lnTo>
                  <a:pt x="56" y="27"/>
                </a:lnTo>
                <a:lnTo>
                  <a:pt x="56" y="29"/>
                </a:lnTo>
                <a:lnTo>
                  <a:pt x="56" y="29"/>
                </a:lnTo>
                <a:lnTo>
                  <a:pt x="57" y="30"/>
                </a:lnTo>
                <a:lnTo>
                  <a:pt x="57" y="30"/>
                </a:lnTo>
                <a:lnTo>
                  <a:pt x="56" y="31"/>
                </a:lnTo>
                <a:lnTo>
                  <a:pt x="56" y="33"/>
                </a:lnTo>
                <a:lnTo>
                  <a:pt x="56" y="33"/>
                </a:lnTo>
                <a:lnTo>
                  <a:pt x="56" y="34"/>
                </a:lnTo>
                <a:lnTo>
                  <a:pt x="56" y="35"/>
                </a:lnTo>
                <a:lnTo>
                  <a:pt x="56" y="35"/>
                </a:lnTo>
                <a:lnTo>
                  <a:pt x="57" y="36"/>
                </a:lnTo>
                <a:lnTo>
                  <a:pt x="57" y="36"/>
                </a:lnTo>
                <a:lnTo>
                  <a:pt x="58" y="36"/>
                </a:lnTo>
                <a:lnTo>
                  <a:pt x="58" y="38"/>
                </a:lnTo>
                <a:lnTo>
                  <a:pt x="58" y="38"/>
                </a:lnTo>
                <a:lnTo>
                  <a:pt x="60" y="39"/>
                </a:lnTo>
                <a:lnTo>
                  <a:pt x="61" y="39"/>
                </a:lnTo>
                <a:lnTo>
                  <a:pt x="62" y="38"/>
                </a:lnTo>
                <a:lnTo>
                  <a:pt x="62" y="39"/>
                </a:lnTo>
                <a:lnTo>
                  <a:pt x="62" y="40"/>
                </a:lnTo>
                <a:lnTo>
                  <a:pt x="63" y="41"/>
                </a:lnTo>
                <a:lnTo>
                  <a:pt x="63" y="41"/>
                </a:lnTo>
                <a:lnTo>
                  <a:pt x="63" y="41"/>
                </a:lnTo>
                <a:lnTo>
                  <a:pt x="62" y="44"/>
                </a:lnTo>
                <a:lnTo>
                  <a:pt x="62" y="44"/>
                </a:lnTo>
                <a:lnTo>
                  <a:pt x="63" y="44"/>
                </a:lnTo>
                <a:lnTo>
                  <a:pt x="65" y="44"/>
                </a:lnTo>
                <a:lnTo>
                  <a:pt x="65" y="44"/>
                </a:lnTo>
                <a:lnTo>
                  <a:pt x="66" y="44"/>
                </a:lnTo>
                <a:lnTo>
                  <a:pt x="66" y="44"/>
                </a:lnTo>
                <a:lnTo>
                  <a:pt x="67" y="44"/>
                </a:lnTo>
                <a:lnTo>
                  <a:pt x="67" y="44"/>
                </a:lnTo>
                <a:lnTo>
                  <a:pt x="68" y="44"/>
                </a:lnTo>
                <a:lnTo>
                  <a:pt x="70" y="44"/>
                </a:lnTo>
                <a:lnTo>
                  <a:pt x="70" y="44"/>
                </a:lnTo>
                <a:lnTo>
                  <a:pt x="70" y="45"/>
                </a:lnTo>
                <a:lnTo>
                  <a:pt x="68" y="46"/>
                </a:lnTo>
                <a:lnTo>
                  <a:pt x="67" y="46"/>
                </a:lnTo>
                <a:lnTo>
                  <a:pt x="67" y="46"/>
                </a:lnTo>
                <a:lnTo>
                  <a:pt x="67" y="48"/>
                </a:lnTo>
                <a:lnTo>
                  <a:pt x="67" y="49"/>
                </a:lnTo>
                <a:lnTo>
                  <a:pt x="67" y="49"/>
                </a:lnTo>
                <a:lnTo>
                  <a:pt x="67" y="49"/>
                </a:lnTo>
                <a:lnTo>
                  <a:pt x="67" y="49"/>
                </a:lnTo>
                <a:lnTo>
                  <a:pt x="67" y="50"/>
                </a:lnTo>
                <a:lnTo>
                  <a:pt x="67" y="51"/>
                </a:lnTo>
                <a:lnTo>
                  <a:pt x="68" y="51"/>
                </a:lnTo>
                <a:lnTo>
                  <a:pt x="70" y="51"/>
                </a:lnTo>
                <a:lnTo>
                  <a:pt x="68" y="53"/>
                </a:lnTo>
                <a:lnTo>
                  <a:pt x="68" y="54"/>
                </a:lnTo>
                <a:lnTo>
                  <a:pt x="68" y="54"/>
                </a:lnTo>
                <a:lnTo>
                  <a:pt x="67" y="55"/>
                </a:lnTo>
                <a:lnTo>
                  <a:pt x="67" y="55"/>
                </a:lnTo>
                <a:lnTo>
                  <a:pt x="67" y="56"/>
                </a:lnTo>
                <a:lnTo>
                  <a:pt x="66" y="56"/>
                </a:lnTo>
                <a:lnTo>
                  <a:pt x="66" y="58"/>
                </a:lnTo>
                <a:lnTo>
                  <a:pt x="65" y="59"/>
                </a:lnTo>
                <a:lnTo>
                  <a:pt x="65" y="60"/>
                </a:lnTo>
                <a:lnTo>
                  <a:pt x="65" y="60"/>
                </a:lnTo>
                <a:lnTo>
                  <a:pt x="65" y="60"/>
                </a:lnTo>
                <a:lnTo>
                  <a:pt x="65" y="61"/>
                </a:lnTo>
                <a:lnTo>
                  <a:pt x="66" y="63"/>
                </a:lnTo>
                <a:lnTo>
                  <a:pt x="65" y="63"/>
                </a:lnTo>
                <a:lnTo>
                  <a:pt x="65" y="63"/>
                </a:lnTo>
                <a:lnTo>
                  <a:pt x="65" y="64"/>
                </a:lnTo>
                <a:lnTo>
                  <a:pt x="65" y="65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464" name="Freeform 532" hidden="1">
            <a:extLst>
              <a:ext uri="{FF2B5EF4-FFF2-40B4-BE49-F238E27FC236}">
                <a16:creationId xmlns:a16="http://schemas.microsoft.com/office/drawing/2014/main" id="{CCB8A524-5A56-4589-858F-029F53710A30}"/>
              </a:ext>
            </a:extLst>
          </p:cNvPr>
          <p:cNvSpPr>
            <a:spLocks/>
          </p:cNvSpPr>
          <p:nvPr/>
        </p:nvSpPr>
        <p:spPr bwMode="auto">
          <a:xfrm>
            <a:off x="12778514" y="3998312"/>
            <a:ext cx="1054768" cy="1054768"/>
          </a:xfrm>
          <a:custGeom>
            <a:avLst/>
            <a:gdLst>
              <a:gd name="T0" fmla="*/ 52 w 95"/>
              <a:gd name="T1" fmla="*/ 8 h 95"/>
              <a:gd name="T2" fmla="*/ 52 w 95"/>
              <a:gd name="T3" fmla="*/ 15 h 95"/>
              <a:gd name="T4" fmla="*/ 52 w 95"/>
              <a:gd name="T5" fmla="*/ 23 h 95"/>
              <a:gd name="T6" fmla="*/ 55 w 95"/>
              <a:gd name="T7" fmla="*/ 29 h 95"/>
              <a:gd name="T8" fmla="*/ 60 w 95"/>
              <a:gd name="T9" fmla="*/ 34 h 95"/>
              <a:gd name="T10" fmla="*/ 66 w 95"/>
              <a:gd name="T11" fmla="*/ 36 h 95"/>
              <a:gd name="T12" fmla="*/ 71 w 95"/>
              <a:gd name="T13" fmla="*/ 36 h 95"/>
              <a:gd name="T14" fmla="*/ 74 w 95"/>
              <a:gd name="T15" fmla="*/ 42 h 95"/>
              <a:gd name="T16" fmla="*/ 79 w 95"/>
              <a:gd name="T17" fmla="*/ 44 h 95"/>
              <a:gd name="T18" fmla="*/ 82 w 95"/>
              <a:gd name="T19" fmla="*/ 48 h 95"/>
              <a:gd name="T20" fmla="*/ 86 w 95"/>
              <a:gd name="T21" fmla="*/ 53 h 95"/>
              <a:gd name="T22" fmla="*/ 92 w 95"/>
              <a:gd name="T23" fmla="*/ 57 h 95"/>
              <a:gd name="T24" fmla="*/ 92 w 95"/>
              <a:gd name="T25" fmla="*/ 61 h 95"/>
              <a:gd name="T26" fmla="*/ 87 w 95"/>
              <a:gd name="T27" fmla="*/ 66 h 95"/>
              <a:gd name="T28" fmla="*/ 91 w 95"/>
              <a:gd name="T29" fmla="*/ 70 h 95"/>
              <a:gd name="T30" fmla="*/ 90 w 95"/>
              <a:gd name="T31" fmla="*/ 75 h 95"/>
              <a:gd name="T32" fmla="*/ 87 w 95"/>
              <a:gd name="T33" fmla="*/ 75 h 95"/>
              <a:gd name="T34" fmla="*/ 85 w 95"/>
              <a:gd name="T35" fmla="*/ 75 h 95"/>
              <a:gd name="T36" fmla="*/ 82 w 95"/>
              <a:gd name="T37" fmla="*/ 80 h 95"/>
              <a:gd name="T38" fmla="*/ 81 w 95"/>
              <a:gd name="T39" fmla="*/ 85 h 95"/>
              <a:gd name="T40" fmla="*/ 76 w 95"/>
              <a:gd name="T41" fmla="*/ 87 h 95"/>
              <a:gd name="T42" fmla="*/ 74 w 95"/>
              <a:gd name="T43" fmla="*/ 87 h 95"/>
              <a:gd name="T44" fmla="*/ 76 w 95"/>
              <a:gd name="T45" fmla="*/ 82 h 95"/>
              <a:gd name="T46" fmla="*/ 68 w 95"/>
              <a:gd name="T47" fmla="*/ 82 h 95"/>
              <a:gd name="T48" fmla="*/ 65 w 95"/>
              <a:gd name="T49" fmla="*/ 78 h 95"/>
              <a:gd name="T50" fmla="*/ 63 w 95"/>
              <a:gd name="T51" fmla="*/ 85 h 95"/>
              <a:gd name="T52" fmla="*/ 62 w 95"/>
              <a:gd name="T53" fmla="*/ 91 h 95"/>
              <a:gd name="T54" fmla="*/ 61 w 95"/>
              <a:gd name="T55" fmla="*/ 91 h 95"/>
              <a:gd name="T56" fmla="*/ 55 w 95"/>
              <a:gd name="T57" fmla="*/ 89 h 95"/>
              <a:gd name="T58" fmla="*/ 48 w 95"/>
              <a:gd name="T59" fmla="*/ 90 h 95"/>
              <a:gd name="T60" fmla="*/ 43 w 95"/>
              <a:gd name="T61" fmla="*/ 92 h 95"/>
              <a:gd name="T62" fmla="*/ 38 w 95"/>
              <a:gd name="T63" fmla="*/ 94 h 95"/>
              <a:gd name="T64" fmla="*/ 33 w 95"/>
              <a:gd name="T65" fmla="*/ 87 h 95"/>
              <a:gd name="T66" fmla="*/ 26 w 95"/>
              <a:gd name="T67" fmla="*/ 87 h 95"/>
              <a:gd name="T68" fmla="*/ 26 w 95"/>
              <a:gd name="T69" fmla="*/ 81 h 95"/>
              <a:gd name="T70" fmla="*/ 31 w 95"/>
              <a:gd name="T71" fmla="*/ 73 h 95"/>
              <a:gd name="T72" fmla="*/ 28 w 95"/>
              <a:gd name="T73" fmla="*/ 68 h 95"/>
              <a:gd name="T74" fmla="*/ 27 w 95"/>
              <a:gd name="T75" fmla="*/ 66 h 95"/>
              <a:gd name="T76" fmla="*/ 24 w 95"/>
              <a:gd name="T77" fmla="*/ 63 h 95"/>
              <a:gd name="T78" fmla="*/ 18 w 95"/>
              <a:gd name="T79" fmla="*/ 58 h 95"/>
              <a:gd name="T80" fmla="*/ 18 w 95"/>
              <a:gd name="T81" fmla="*/ 52 h 95"/>
              <a:gd name="T82" fmla="*/ 13 w 95"/>
              <a:gd name="T83" fmla="*/ 48 h 95"/>
              <a:gd name="T84" fmla="*/ 12 w 95"/>
              <a:gd name="T85" fmla="*/ 43 h 95"/>
              <a:gd name="T86" fmla="*/ 7 w 95"/>
              <a:gd name="T87" fmla="*/ 39 h 95"/>
              <a:gd name="T88" fmla="*/ 7 w 95"/>
              <a:gd name="T89" fmla="*/ 37 h 95"/>
              <a:gd name="T90" fmla="*/ 7 w 95"/>
              <a:gd name="T91" fmla="*/ 32 h 95"/>
              <a:gd name="T92" fmla="*/ 13 w 95"/>
              <a:gd name="T93" fmla="*/ 31 h 95"/>
              <a:gd name="T94" fmla="*/ 9 w 95"/>
              <a:gd name="T95" fmla="*/ 27 h 95"/>
              <a:gd name="T96" fmla="*/ 4 w 95"/>
              <a:gd name="T97" fmla="*/ 24 h 95"/>
              <a:gd name="T98" fmla="*/ 0 w 95"/>
              <a:gd name="T99" fmla="*/ 19 h 95"/>
              <a:gd name="T100" fmla="*/ 4 w 95"/>
              <a:gd name="T101" fmla="*/ 15 h 95"/>
              <a:gd name="T102" fmla="*/ 9 w 95"/>
              <a:gd name="T103" fmla="*/ 14 h 95"/>
              <a:gd name="T104" fmla="*/ 16 w 95"/>
              <a:gd name="T105" fmla="*/ 15 h 95"/>
              <a:gd name="T106" fmla="*/ 19 w 95"/>
              <a:gd name="T107" fmla="*/ 12 h 95"/>
              <a:gd name="T108" fmla="*/ 26 w 95"/>
              <a:gd name="T109" fmla="*/ 10 h 95"/>
              <a:gd name="T110" fmla="*/ 28 w 95"/>
              <a:gd name="T111" fmla="*/ 10 h 95"/>
              <a:gd name="T112" fmla="*/ 32 w 95"/>
              <a:gd name="T113" fmla="*/ 7 h 95"/>
              <a:gd name="T114" fmla="*/ 36 w 95"/>
              <a:gd name="T115" fmla="*/ 0 h 95"/>
              <a:gd name="T116" fmla="*/ 39 w 95"/>
              <a:gd name="T117" fmla="*/ 4 h 95"/>
              <a:gd name="T118" fmla="*/ 42 w 95"/>
              <a:gd name="T119" fmla="*/ 10 h 95"/>
              <a:gd name="T120" fmla="*/ 45 w 95"/>
              <a:gd name="T121" fmla="*/ 5 h 95"/>
              <a:gd name="T122" fmla="*/ 50 w 95"/>
              <a:gd name="T123" fmla="*/ 2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5" h="95">
                <a:moveTo>
                  <a:pt x="50" y="2"/>
                </a:moveTo>
                <a:lnTo>
                  <a:pt x="50" y="3"/>
                </a:lnTo>
                <a:lnTo>
                  <a:pt x="51" y="4"/>
                </a:lnTo>
                <a:lnTo>
                  <a:pt x="51" y="4"/>
                </a:lnTo>
                <a:lnTo>
                  <a:pt x="51" y="4"/>
                </a:lnTo>
                <a:lnTo>
                  <a:pt x="51" y="7"/>
                </a:lnTo>
                <a:lnTo>
                  <a:pt x="52" y="7"/>
                </a:lnTo>
                <a:lnTo>
                  <a:pt x="52" y="7"/>
                </a:lnTo>
                <a:lnTo>
                  <a:pt x="52" y="8"/>
                </a:lnTo>
                <a:lnTo>
                  <a:pt x="51" y="9"/>
                </a:lnTo>
                <a:lnTo>
                  <a:pt x="51" y="9"/>
                </a:lnTo>
                <a:lnTo>
                  <a:pt x="51" y="10"/>
                </a:lnTo>
                <a:lnTo>
                  <a:pt x="52" y="12"/>
                </a:lnTo>
                <a:lnTo>
                  <a:pt x="52" y="12"/>
                </a:lnTo>
                <a:lnTo>
                  <a:pt x="52" y="13"/>
                </a:lnTo>
                <a:lnTo>
                  <a:pt x="52" y="14"/>
                </a:lnTo>
                <a:lnTo>
                  <a:pt x="52" y="14"/>
                </a:lnTo>
                <a:lnTo>
                  <a:pt x="52" y="15"/>
                </a:lnTo>
                <a:lnTo>
                  <a:pt x="52" y="17"/>
                </a:lnTo>
                <a:lnTo>
                  <a:pt x="52" y="17"/>
                </a:lnTo>
                <a:lnTo>
                  <a:pt x="52" y="18"/>
                </a:lnTo>
                <a:lnTo>
                  <a:pt x="52" y="19"/>
                </a:lnTo>
                <a:lnTo>
                  <a:pt x="51" y="19"/>
                </a:lnTo>
                <a:lnTo>
                  <a:pt x="51" y="21"/>
                </a:lnTo>
                <a:lnTo>
                  <a:pt x="51" y="22"/>
                </a:lnTo>
                <a:lnTo>
                  <a:pt x="51" y="23"/>
                </a:lnTo>
                <a:lnTo>
                  <a:pt x="52" y="23"/>
                </a:lnTo>
                <a:lnTo>
                  <a:pt x="52" y="24"/>
                </a:lnTo>
                <a:lnTo>
                  <a:pt x="52" y="26"/>
                </a:lnTo>
                <a:lnTo>
                  <a:pt x="52" y="26"/>
                </a:lnTo>
                <a:lnTo>
                  <a:pt x="53" y="26"/>
                </a:lnTo>
                <a:lnTo>
                  <a:pt x="53" y="27"/>
                </a:lnTo>
                <a:lnTo>
                  <a:pt x="53" y="28"/>
                </a:lnTo>
                <a:lnTo>
                  <a:pt x="55" y="28"/>
                </a:lnTo>
                <a:lnTo>
                  <a:pt x="55" y="28"/>
                </a:lnTo>
                <a:lnTo>
                  <a:pt x="55" y="29"/>
                </a:lnTo>
                <a:lnTo>
                  <a:pt x="55" y="31"/>
                </a:lnTo>
                <a:lnTo>
                  <a:pt x="56" y="31"/>
                </a:lnTo>
                <a:lnTo>
                  <a:pt x="56" y="32"/>
                </a:lnTo>
                <a:lnTo>
                  <a:pt x="56" y="33"/>
                </a:lnTo>
                <a:lnTo>
                  <a:pt x="57" y="33"/>
                </a:lnTo>
                <a:lnTo>
                  <a:pt x="57" y="33"/>
                </a:lnTo>
                <a:lnTo>
                  <a:pt x="58" y="33"/>
                </a:lnTo>
                <a:lnTo>
                  <a:pt x="60" y="33"/>
                </a:lnTo>
                <a:lnTo>
                  <a:pt x="60" y="34"/>
                </a:lnTo>
                <a:lnTo>
                  <a:pt x="61" y="34"/>
                </a:lnTo>
                <a:lnTo>
                  <a:pt x="61" y="36"/>
                </a:lnTo>
                <a:lnTo>
                  <a:pt x="61" y="36"/>
                </a:lnTo>
                <a:lnTo>
                  <a:pt x="62" y="36"/>
                </a:lnTo>
                <a:lnTo>
                  <a:pt x="63" y="36"/>
                </a:lnTo>
                <a:lnTo>
                  <a:pt x="63" y="36"/>
                </a:lnTo>
                <a:lnTo>
                  <a:pt x="65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7" y="38"/>
                </a:lnTo>
                <a:lnTo>
                  <a:pt x="68" y="38"/>
                </a:lnTo>
                <a:lnTo>
                  <a:pt x="68" y="38"/>
                </a:lnTo>
                <a:lnTo>
                  <a:pt x="68" y="37"/>
                </a:lnTo>
                <a:lnTo>
                  <a:pt x="70" y="36"/>
                </a:lnTo>
                <a:lnTo>
                  <a:pt x="70" y="36"/>
                </a:lnTo>
                <a:lnTo>
                  <a:pt x="71" y="36"/>
                </a:lnTo>
                <a:lnTo>
                  <a:pt x="71" y="36"/>
                </a:lnTo>
                <a:lnTo>
                  <a:pt x="72" y="36"/>
                </a:lnTo>
                <a:lnTo>
                  <a:pt x="72" y="37"/>
                </a:lnTo>
                <a:lnTo>
                  <a:pt x="72" y="38"/>
                </a:lnTo>
                <a:lnTo>
                  <a:pt x="74" y="38"/>
                </a:lnTo>
                <a:lnTo>
                  <a:pt x="74" y="39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2"/>
                </a:lnTo>
                <a:lnTo>
                  <a:pt x="74" y="43"/>
                </a:lnTo>
                <a:lnTo>
                  <a:pt x="75" y="44"/>
                </a:lnTo>
                <a:lnTo>
                  <a:pt x="76" y="44"/>
                </a:lnTo>
                <a:lnTo>
                  <a:pt x="76" y="44"/>
                </a:lnTo>
                <a:lnTo>
                  <a:pt x="76" y="46"/>
                </a:lnTo>
                <a:lnTo>
                  <a:pt x="77" y="46"/>
                </a:lnTo>
                <a:lnTo>
                  <a:pt x="79" y="46"/>
                </a:lnTo>
                <a:lnTo>
                  <a:pt x="79" y="44"/>
                </a:lnTo>
                <a:lnTo>
                  <a:pt x="79" y="44"/>
                </a:lnTo>
                <a:lnTo>
                  <a:pt x="80" y="43"/>
                </a:lnTo>
                <a:lnTo>
                  <a:pt x="80" y="43"/>
                </a:lnTo>
                <a:lnTo>
                  <a:pt x="81" y="44"/>
                </a:lnTo>
                <a:lnTo>
                  <a:pt x="81" y="44"/>
                </a:lnTo>
                <a:lnTo>
                  <a:pt x="81" y="44"/>
                </a:lnTo>
                <a:lnTo>
                  <a:pt x="82" y="46"/>
                </a:lnTo>
                <a:lnTo>
                  <a:pt x="82" y="47"/>
                </a:lnTo>
                <a:lnTo>
                  <a:pt x="82" y="47"/>
                </a:lnTo>
                <a:lnTo>
                  <a:pt x="82" y="48"/>
                </a:lnTo>
                <a:lnTo>
                  <a:pt x="82" y="49"/>
                </a:lnTo>
                <a:lnTo>
                  <a:pt x="82" y="49"/>
                </a:lnTo>
                <a:lnTo>
                  <a:pt x="82" y="51"/>
                </a:lnTo>
                <a:lnTo>
                  <a:pt x="82" y="52"/>
                </a:lnTo>
                <a:lnTo>
                  <a:pt x="84" y="52"/>
                </a:lnTo>
                <a:lnTo>
                  <a:pt x="84" y="52"/>
                </a:lnTo>
                <a:lnTo>
                  <a:pt x="85" y="53"/>
                </a:lnTo>
                <a:lnTo>
                  <a:pt x="85" y="53"/>
                </a:lnTo>
                <a:lnTo>
                  <a:pt x="86" y="53"/>
                </a:lnTo>
                <a:lnTo>
                  <a:pt x="87" y="55"/>
                </a:lnTo>
                <a:lnTo>
                  <a:pt x="87" y="55"/>
                </a:lnTo>
                <a:lnTo>
                  <a:pt x="87" y="56"/>
                </a:lnTo>
                <a:lnTo>
                  <a:pt x="87" y="56"/>
                </a:lnTo>
                <a:lnTo>
                  <a:pt x="89" y="56"/>
                </a:lnTo>
                <a:lnTo>
                  <a:pt x="90" y="56"/>
                </a:lnTo>
                <a:lnTo>
                  <a:pt x="90" y="56"/>
                </a:lnTo>
                <a:lnTo>
                  <a:pt x="91" y="57"/>
                </a:lnTo>
                <a:lnTo>
                  <a:pt x="92" y="57"/>
                </a:lnTo>
                <a:lnTo>
                  <a:pt x="92" y="57"/>
                </a:lnTo>
                <a:lnTo>
                  <a:pt x="92" y="58"/>
                </a:lnTo>
                <a:lnTo>
                  <a:pt x="94" y="58"/>
                </a:lnTo>
                <a:lnTo>
                  <a:pt x="95" y="58"/>
                </a:lnTo>
                <a:lnTo>
                  <a:pt x="94" y="60"/>
                </a:lnTo>
                <a:lnTo>
                  <a:pt x="94" y="60"/>
                </a:lnTo>
                <a:lnTo>
                  <a:pt x="94" y="61"/>
                </a:lnTo>
                <a:lnTo>
                  <a:pt x="94" y="61"/>
                </a:lnTo>
                <a:lnTo>
                  <a:pt x="92" y="61"/>
                </a:lnTo>
                <a:lnTo>
                  <a:pt x="92" y="62"/>
                </a:lnTo>
                <a:lnTo>
                  <a:pt x="91" y="62"/>
                </a:lnTo>
                <a:lnTo>
                  <a:pt x="91" y="63"/>
                </a:lnTo>
                <a:lnTo>
                  <a:pt x="90" y="63"/>
                </a:lnTo>
                <a:lnTo>
                  <a:pt x="90" y="63"/>
                </a:lnTo>
                <a:lnTo>
                  <a:pt x="89" y="63"/>
                </a:lnTo>
                <a:lnTo>
                  <a:pt x="87" y="63"/>
                </a:lnTo>
                <a:lnTo>
                  <a:pt x="87" y="65"/>
                </a:lnTo>
                <a:lnTo>
                  <a:pt x="87" y="66"/>
                </a:lnTo>
                <a:lnTo>
                  <a:pt x="87" y="66"/>
                </a:lnTo>
                <a:lnTo>
                  <a:pt x="89" y="67"/>
                </a:lnTo>
                <a:lnTo>
                  <a:pt x="90" y="67"/>
                </a:lnTo>
                <a:lnTo>
                  <a:pt x="90" y="66"/>
                </a:lnTo>
                <a:lnTo>
                  <a:pt x="91" y="66"/>
                </a:lnTo>
                <a:lnTo>
                  <a:pt x="91" y="67"/>
                </a:lnTo>
                <a:lnTo>
                  <a:pt x="91" y="68"/>
                </a:lnTo>
                <a:lnTo>
                  <a:pt x="91" y="68"/>
                </a:lnTo>
                <a:lnTo>
                  <a:pt x="91" y="70"/>
                </a:lnTo>
                <a:lnTo>
                  <a:pt x="91" y="70"/>
                </a:lnTo>
                <a:lnTo>
                  <a:pt x="90" y="71"/>
                </a:lnTo>
                <a:lnTo>
                  <a:pt x="90" y="71"/>
                </a:lnTo>
                <a:lnTo>
                  <a:pt x="91" y="72"/>
                </a:lnTo>
                <a:lnTo>
                  <a:pt x="90" y="71"/>
                </a:lnTo>
                <a:lnTo>
                  <a:pt x="90" y="72"/>
                </a:lnTo>
                <a:lnTo>
                  <a:pt x="90" y="73"/>
                </a:lnTo>
                <a:lnTo>
                  <a:pt x="90" y="73"/>
                </a:lnTo>
                <a:lnTo>
                  <a:pt x="90" y="75"/>
                </a:lnTo>
                <a:lnTo>
                  <a:pt x="90" y="75"/>
                </a:lnTo>
                <a:lnTo>
                  <a:pt x="90" y="76"/>
                </a:lnTo>
                <a:lnTo>
                  <a:pt x="90" y="76"/>
                </a:lnTo>
                <a:lnTo>
                  <a:pt x="89" y="77"/>
                </a:lnTo>
                <a:lnTo>
                  <a:pt x="87" y="77"/>
                </a:lnTo>
                <a:lnTo>
                  <a:pt x="89" y="76"/>
                </a:lnTo>
                <a:lnTo>
                  <a:pt x="87" y="76"/>
                </a:lnTo>
                <a:lnTo>
                  <a:pt x="87" y="75"/>
                </a:lnTo>
                <a:lnTo>
                  <a:pt x="87" y="75"/>
                </a:lnTo>
                <a:lnTo>
                  <a:pt x="87" y="75"/>
                </a:lnTo>
                <a:lnTo>
                  <a:pt x="86" y="75"/>
                </a:lnTo>
                <a:lnTo>
                  <a:pt x="86" y="76"/>
                </a:lnTo>
                <a:lnTo>
                  <a:pt x="86" y="76"/>
                </a:lnTo>
                <a:lnTo>
                  <a:pt x="85" y="77"/>
                </a:lnTo>
                <a:lnTo>
                  <a:pt x="85" y="77"/>
                </a:lnTo>
                <a:lnTo>
                  <a:pt x="85" y="76"/>
                </a:lnTo>
                <a:lnTo>
                  <a:pt x="85" y="75"/>
                </a:lnTo>
                <a:lnTo>
                  <a:pt x="85" y="75"/>
                </a:lnTo>
                <a:lnTo>
                  <a:pt x="84" y="75"/>
                </a:lnTo>
                <a:lnTo>
                  <a:pt x="82" y="75"/>
                </a:lnTo>
                <a:lnTo>
                  <a:pt x="82" y="76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82" y="78"/>
                </a:lnTo>
                <a:lnTo>
                  <a:pt x="82" y="80"/>
                </a:lnTo>
                <a:lnTo>
                  <a:pt x="82" y="80"/>
                </a:lnTo>
                <a:lnTo>
                  <a:pt x="82" y="81"/>
                </a:lnTo>
                <a:lnTo>
                  <a:pt x="82" y="82"/>
                </a:lnTo>
                <a:lnTo>
                  <a:pt x="82" y="82"/>
                </a:lnTo>
                <a:lnTo>
                  <a:pt x="82" y="82"/>
                </a:lnTo>
                <a:lnTo>
                  <a:pt x="82" y="83"/>
                </a:lnTo>
                <a:lnTo>
                  <a:pt x="82" y="85"/>
                </a:lnTo>
                <a:lnTo>
                  <a:pt x="82" y="85"/>
                </a:lnTo>
                <a:lnTo>
                  <a:pt x="81" y="85"/>
                </a:lnTo>
                <a:lnTo>
                  <a:pt x="80" y="85"/>
                </a:lnTo>
                <a:lnTo>
                  <a:pt x="80" y="86"/>
                </a:lnTo>
                <a:lnTo>
                  <a:pt x="80" y="87"/>
                </a:lnTo>
                <a:lnTo>
                  <a:pt x="80" y="87"/>
                </a:lnTo>
                <a:lnTo>
                  <a:pt x="79" y="87"/>
                </a:lnTo>
                <a:lnTo>
                  <a:pt x="79" y="87"/>
                </a:lnTo>
                <a:lnTo>
                  <a:pt x="77" y="87"/>
                </a:lnTo>
                <a:lnTo>
                  <a:pt x="76" y="87"/>
                </a:lnTo>
                <a:lnTo>
                  <a:pt x="76" y="87"/>
                </a:lnTo>
                <a:lnTo>
                  <a:pt x="75" y="87"/>
                </a:lnTo>
                <a:lnTo>
                  <a:pt x="74" y="89"/>
                </a:lnTo>
                <a:lnTo>
                  <a:pt x="74" y="90"/>
                </a:lnTo>
                <a:lnTo>
                  <a:pt x="74" y="90"/>
                </a:lnTo>
                <a:lnTo>
                  <a:pt x="74" y="90"/>
                </a:lnTo>
                <a:lnTo>
                  <a:pt x="74" y="90"/>
                </a:lnTo>
                <a:lnTo>
                  <a:pt x="74" y="89"/>
                </a:lnTo>
                <a:lnTo>
                  <a:pt x="74" y="87"/>
                </a:lnTo>
                <a:lnTo>
                  <a:pt x="74" y="87"/>
                </a:lnTo>
                <a:lnTo>
                  <a:pt x="74" y="87"/>
                </a:lnTo>
                <a:lnTo>
                  <a:pt x="74" y="86"/>
                </a:lnTo>
                <a:lnTo>
                  <a:pt x="74" y="85"/>
                </a:lnTo>
                <a:lnTo>
                  <a:pt x="74" y="85"/>
                </a:lnTo>
                <a:lnTo>
                  <a:pt x="75" y="85"/>
                </a:lnTo>
                <a:lnTo>
                  <a:pt x="76" y="85"/>
                </a:lnTo>
                <a:lnTo>
                  <a:pt x="76" y="85"/>
                </a:lnTo>
                <a:lnTo>
                  <a:pt x="76" y="83"/>
                </a:lnTo>
                <a:lnTo>
                  <a:pt x="76" y="82"/>
                </a:lnTo>
                <a:lnTo>
                  <a:pt x="75" y="82"/>
                </a:lnTo>
                <a:lnTo>
                  <a:pt x="74" y="82"/>
                </a:lnTo>
                <a:lnTo>
                  <a:pt x="74" y="82"/>
                </a:lnTo>
                <a:lnTo>
                  <a:pt x="72" y="82"/>
                </a:lnTo>
                <a:lnTo>
                  <a:pt x="71" y="82"/>
                </a:lnTo>
                <a:lnTo>
                  <a:pt x="71" y="82"/>
                </a:lnTo>
                <a:lnTo>
                  <a:pt x="70" y="83"/>
                </a:lnTo>
                <a:lnTo>
                  <a:pt x="68" y="83"/>
                </a:lnTo>
                <a:lnTo>
                  <a:pt x="68" y="82"/>
                </a:lnTo>
                <a:lnTo>
                  <a:pt x="68" y="82"/>
                </a:lnTo>
                <a:lnTo>
                  <a:pt x="68" y="81"/>
                </a:lnTo>
                <a:lnTo>
                  <a:pt x="67" y="80"/>
                </a:lnTo>
                <a:lnTo>
                  <a:pt x="66" y="81"/>
                </a:lnTo>
                <a:lnTo>
                  <a:pt x="66" y="80"/>
                </a:lnTo>
                <a:lnTo>
                  <a:pt x="66" y="78"/>
                </a:lnTo>
                <a:lnTo>
                  <a:pt x="66" y="78"/>
                </a:lnTo>
                <a:lnTo>
                  <a:pt x="66" y="78"/>
                </a:lnTo>
                <a:lnTo>
                  <a:pt x="65" y="78"/>
                </a:lnTo>
                <a:lnTo>
                  <a:pt x="65" y="80"/>
                </a:lnTo>
                <a:lnTo>
                  <a:pt x="65" y="81"/>
                </a:lnTo>
                <a:lnTo>
                  <a:pt x="63" y="81"/>
                </a:lnTo>
                <a:lnTo>
                  <a:pt x="63" y="81"/>
                </a:lnTo>
                <a:lnTo>
                  <a:pt x="63" y="82"/>
                </a:lnTo>
                <a:lnTo>
                  <a:pt x="63" y="82"/>
                </a:lnTo>
                <a:lnTo>
                  <a:pt x="63" y="83"/>
                </a:lnTo>
                <a:lnTo>
                  <a:pt x="63" y="85"/>
                </a:lnTo>
                <a:lnTo>
                  <a:pt x="63" y="85"/>
                </a:lnTo>
                <a:lnTo>
                  <a:pt x="65" y="86"/>
                </a:lnTo>
                <a:lnTo>
                  <a:pt x="65" y="86"/>
                </a:lnTo>
                <a:lnTo>
                  <a:pt x="65" y="86"/>
                </a:lnTo>
                <a:lnTo>
                  <a:pt x="63" y="87"/>
                </a:lnTo>
                <a:lnTo>
                  <a:pt x="63" y="87"/>
                </a:lnTo>
                <a:lnTo>
                  <a:pt x="63" y="89"/>
                </a:lnTo>
                <a:lnTo>
                  <a:pt x="62" y="90"/>
                </a:lnTo>
                <a:lnTo>
                  <a:pt x="62" y="90"/>
                </a:lnTo>
                <a:lnTo>
                  <a:pt x="62" y="91"/>
                </a:lnTo>
                <a:lnTo>
                  <a:pt x="63" y="91"/>
                </a:lnTo>
                <a:lnTo>
                  <a:pt x="63" y="92"/>
                </a:lnTo>
                <a:lnTo>
                  <a:pt x="62" y="92"/>
                </a:lnTo>
                <a:lnTo>
                  <a:pt x="62" y="94"/>
                </a:lnTo>
                <a:lnTo>
                  <a:pt x="61" y="94"/>
                </a:lnTo>
                <a:lnTo>
                  <a:pt x="61" y="94"/>
                </a:lnTo>
                <a:lnTo>
                  <a:pt x="61" y="92"/>
                </a:lnTo>
                <a:lnTo>
                  <a:pt x="61" y="92"/>
                </a:lnTo>
                <a:lnTo>
                  <a:pt x="61" y="91"/>
                </a:lnTo>
                <a:lnTo>
                  <a:pt x="60" y="91"/>
                </a:lnTo>
                <a:lnTo>
                  <a:pt x="58" y="91"/>
                </a:lnTo>
                <a:lnTo>
                  <a:pt x="57" y="91"/>
                </a:lnTo>
                <a:lnTo>
                  <a:pt x="57" y="91"/>
                </a:lnTo>
                <a:lnTo>
                  <a:pt x="56" y="91"/>
                </a:lnTo>
                <a:lnTo>
                  <a:pt x="55" y="91"/>
                </a:lnTo>
                <a:lnTo>
                  <a:pt x="55" y="90"/>
                </a:lnTo>
                <a:lnTo>
                  <a:pt x="55" y="90"/>
                </a:lnTo>
                <a:lnTo>
                  <a:pt x="55" y="89"/>
                </a:lnTo>
                <a:lnTo>
                  <a:pt x="53" y="89"/>
                </a:lnTo>
                <a:lnTo>
                  <a:pt x="52" y="90"/>
                </a:lnTo>
                <a:lnTo>
                  <a:pt x="52" y="90"/>
                </a:lnTo>
                <a:lnTo>
                  <a:pt x="52" y="91"/>
                </a:lnTo>
                <a:lnTo>
                  <a:pt x="51" y="91"/>
                </a:lnTo>
                <a:lnTo>
                  <a:pt x="50" y="92"/>
                </a:lnTo>
                <a:lnTo>
                  <a:pt x="50" y="91"/>
                </a:lnTo>
                <a:lnTo>
                  <a:pt x="50" y="91"/>
                </a:lnTo>
                <a:lnTo>
                  <a:pt x="48" y="90"/>
                </a:lnTo>
                <a:lnTo>
                  <a:pt x="47" y="90"/>
                </a:lnTo>
                <a:lnTo>
                  <a:pt x="47" y="89"/>
                </a:lnTo>
                <a:lnTo>
                  <a:pt x="47" y="90"/>
                </a:lnTo>
                <a:lnTo>
                  <a:pt x="47" y="90"/>
                </a:lnTo>
                <a:lnTo>
                  <a:pt x="46" y="90"/>
                </a:lnTo>
                <a:lnTo>
                  <a:pt x="45" y="91"/>
                </a:lnTo>
                <a:lnTo>
                  <a:pt x="45" y="92"/>
                </a:lnTo>
                <a:lnTo>
                  <a:pt x="43" y="91"/>
                </a:lnTo>
                <a:lnTo>
                  <a:pt x="43" y="92"/>
                </a:lnTo>
                <a:lnTo>
                  <a:pt x="42" y="92"/>
                </a:lnTo>
                <a:lnTo>
                  <a:pt x="42" y="92"/>
                </a:lnTo>
                <a:lnTo>
                  <a:pt x="42" y="92"/>
                </a:lnTo>
                <a:lnTo>
                  <a:pt x="42" y="94"/>
                </a:lnTo>
                <a:lnTo>
                  <a:pt x="41" y="95"/>
                </a:lnTo>
                <a:lnTo>
                  <a:pt x="39" y="95"/>
                </a:lnTo>
                <a:lnTo>
                  <a:pt x="38" y="95"/>
                </a:lnTo>
                <a:lnTo>
                  <a:pt x="38" y="95"/>
                </a:lnTo>
                <a:lnTo>
                  <a:pt x="38" y="94"/>
                </a:lnTo>
                <a:lnTo>
                  <a:pt x="37" y="92"/>
                </a:lnTo>
                <a:lnTo>
                  <a:pt x="37" y="92"/>
                </a:lnTo>
                <a:lnTo>
                  <a:pt x="36" y="91"/>
                </a:lnTo>
                <a:lnTo>
                  <a:pt x="36" y="91"/>
                </a:lnTo>
                <a:lnTo>
                  <a:pt x="36" y="90"/>
                </a:lnTo>
                <a:lnTo>
                  <a:pt x="34" y="90"/>
                </a:lnTo>
                <a:lnTo>
                  <a:pt x="34" y="89"/>
                </a:lnTo>
                <a:lnTo>
                  <a:pt x="33" y="87"/>
                </a:lnTo>
                <a:lnTo>
                  <a:pt x="33" y="87"/>
                </a:lnTo>
                <a:lnTo>
                  <a:pt x="33" y="87"/>
                </a:lnTo>
                <a:lnTo>
                  <a:pt x="32" y="87"/>
                </a:lnTo>
                <a:lnTo>
                  <a:pt x="31" y="87"/>
                </a:lnTo>
                <a:lnTo>
                  <a:pt x="31" y="87"/>
                </a:lnTo>
                <a:lnTo>
                  <a:pt x="29" y="87"/>
                </a:lnTo>
                <a:lnTo>
                  <a:pt x="28" y="87"/>
                </a:lnTo>
                <a:lnTo>
                  <a:pt x="28" y="87"/>
                </a:lnTo>
                <a:lnTo>
                  <a:pt x="27" y="87"/>
                </a:lnTo>
                <a:lnTo>
                  <a:pt x="26" y="87"/>
                </a:lnTo>
                <a:lnTo>
                  <a:pt x="26" y="86"/>
                </a:lnTo>
                <a:lnTo>
                  <a:pt x="26" y="85"/>
                </a:lnTo>
                <a:lnTo>
                  <a:pt x="26" y="85"/>
                </a:lnTo>
                <a:lnTo>
                  <a:pt x="27" y="85"/>
                </a:lnTo>
                <a:lnTo>
                  <a:pt x="26" y="83"/>
                </a:lnTo>
                <a:lnTo>
                  <a:pt x="26" y="82"/>
                </a:lnTo>
                <a:lnTo>
                  <a:pt x="26" y="82"/>
                </a:lnTo>
                <a:lnTo>
                  <a:pt x="26" y="82"/>
                </a:lnTo>
                <a:lnTo>
                  <a:pt x="26" y="81"/>
                </a:lnTo>
                <a:lnTo>
                  <a:pt x="27" y="80"/>
                </a:lnTo>
                <a:lnTo>
                  <a:pt x="27" y="78"/>
                </a:lnTo>
                <a:lnTo>
                  <a:pt x="28" y="78"/>
                </a:lnTo>
                <a:lnTo>
                  <a:pt x="28" y="77"/>
                </a:lnTo>
                <a:lnTo>
                  <a:pt x="28" y="77"/>
                </a:lnTo>
                <a:lnTo>
                  <a:pt x="29" y="76"/>
                </a:lnTo>
                <a:lnTo>
                  <a:pt x="29" y="76"/>
                </a:lnTo>
                <a:lnTo>
                  <a:pt x="29" y="75"/>
                </a:lnTo>
                <a:lnTo>
                  <a:pt x="31" y="73"/>
                </a:lnTo>
                <a:lnTo>
                  <a:pt x="29" y="73"/>
                </a:lnTo>
                <a:lnTo>
                  <a:pt x="28" y="73"/>
                </a:lnTo>
                <a:lnTo>
                  <a:pt x="28" y="72"/>
                </a:lnTo>
                <a:lnTo>
                  <a:pt x="28" y="71"/>
                </a:lnTo>
                <a:lnTo>
                  <a:pt x="28" y="71"/>
                </a:lnTo>
                <a:lnTo>
                  <a:pt x="28" y="71"/>
                </a:lnTo>
                <a:lnTo>
                  <a:pt x="28" y="71"/>
                </a:lnTo>
                <a:lnTo>
                  <a:pt x="28" y="70"/>
                </a:lnTo>
                <a:lnTo>
                  <a:pt x="28" y="68"/>
                </a:lnTo>
                <a:lnTo>
                  <a:pt x="28" y="68"/>
                </a:lnTo>
                <a:lnTo>
                  <a:pt x="29" y="68"/>
                </a:lnTo>
                <a:lnTo>
                  <a:pt x="31" y="67"/>
                </a:lnTo>
                <a:lnTo>
                  <a:pt x="31" y="66"/>
                </a:lnTo>
                <a:lnTo>
                  <a:pt x="31" y="66"/>
                </a:lnTo>
                <a:lnTo>
                  <a:pt x="29" y="66"/>
                </a:lnTo>
                <a:lnTo>
                  <a:pt x="28" y="66"/>
                </a:lnTo>
                <a:lnTo>
                  <a:pt x="28" y="66"/>
                </a:lnTo>
                <a:lnTo>
                  <a:pt x="27" y="66"/>
                </a:lnTo>
                <a:lnTo>
                  <a:pt x="27" y="66"/>
                </a:lnTo>
                <a:lnTo>
                  <a:pt x="26" y="66"/>
                </a:lnTo>
                <a:lnTo>
                  <a:pt x="26" y="66"/>
                </a:lnTo>
                <a:lnTo>
                  <a:pt x="24" y="66"/>
                </a:lnTo>
                <a:lnTo>
                  <a:pt x="23" y="66"/>
                </a:lnTo>
                <a:lnTo>
                  <a:pt x="23" y="66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3" y="62"/>
                </a:lnTo>
                <a:lnTo>
                  <a:pt x="23" y="61"/>
                </a:lnTo>
                <a:lnTo>
                  <a:pt x="23" y="60"/>
                </a:lnTo>
                <a:lnTo>
                  <a:pt x="22" y="61"/>
                </a:lnTo>
                <a:lnTo>
                  <a:pt x="21" y="61"/>
                </a:lnTo>
                <a:lnTo>
                  <a:pt x="19" y="60"/>
                </a:lnTo>
                <a:lnTo>
                  <a:pt x="19" y="60"/>
                </a:lnTo>
                <a:lnTo>
                  <a:pt x="19" y="58"/>
                </a:lnTo>
                <a:lnTo>
                  <a:pt x="18" y="58"/>
                </a:lnTo>
                <a:lnTo>
                  <a:pt x="18" y="58"/>
                </a:lnTo>
                <a:lnTo>
                  <a:pt x="17" y="57"/>
                </a:lnTo>
                <a:lnTo>
                  <a:pt x="17" y="57"/>
                </a:lnTo>
                <a:lnTo>
                  <a:pt x="17" y="56"/>
                </a:lnTo>
                <a:lnTo>
                  <a:pt x="17" y="55"/>
                </a:lnTo>
                <a:lnTo>
                  <a:pt x="17" y="55"/>
                </a:lnTo>
                <a:lnTo>
                  <a:pt x="17" y="53"/>
                </a:lnTo>
                <a:lnTo>
                  <a:pt x="18" y="52"/>
                </a:lnTo>
                <a:lnTo>
                  <a:pt x="18" y="52"/>
                </a:lnTo>
                <a:lnTo>
                  <a:pt x="17" y="51"/>
                </a:lnTo>
                <a:lnTo>
                  <a:pt x="17" y="51"/>
                </a:lnTo>
                <a:lnTo>
                  <a:pt x="17" y="49"/>
                </a:lnTo>
                <a:lnTo>
                  <a:pt x="16" y="51"/>
                </a:lnTo>
                <a:lnTo>
                  <a:pt x="14" y="49"/>
                </a:lnTo>
                <a:lnTo>
                  <a:pt x="14" y="49"/>
                </a:lnTo>
                <a:lnTo>
                  <a:pt x="14" y="48"/>
                </a:lnTo>
                <a:lnTo>
                  <a:pt x="13" y="48"/>
                </a:lnTo>
                <a:lnTo>
                  <a:pt x="13" y="48"/>
                </a:lnTo>
                <a:lnTo>
                  <a:pt x="13" y="47"/>
                </a:lnTo>
                <a:lnTo>
                  <a:pt x="13" y="47"/>
                </a:lnTo>
                <a:lnTo>
                  <a:pt x="13" y="46"/>
                </a:lnTo>
                <a:lnTo>
                  <a:pt x="14" y="44"/>
                </a:lnTo>
                <a:lnTo>
                  <a:pt x="13" y="44"/>
                </a:lnTo>
                <a:lnTo>
                  <a:pt x="12" y="46"/>
                </a:lnTo>
                <a:lnTo>
                  <a:pt x="12" y="44"/>
                </a:lnTo>
                <a:lnTo>
                  <a:pt x="12" y="44"/>
                </a:lnTo>
                <a:lnTo>
                  <a:pt x="12" y="43"/>
                </a:lnTo>
                <a:lnTo>
                  <a:pt x="11" y="43"/>
                </a:lnTo>
                <a:lnTo>
                  <a:pt x="11" y="42"/>
                </a:lnTo>
                <a:lnTo>
                  <a:pt x="11" y="43"/>
                </a:lnTo>
                <a:lnTo>
                  <a:pt x="9" y="43"/>
                </a:lnTo>
                <a:lnTo>
                  <a:pt x="9" y="43"/>
                </a:lnTo>
                <a:lnTo>
                  <a:pt x="8" y="42"/>
                </a:lnTo>
                <a:lnTo>
                  <a:pt x="8" y="41"/>
                </a:lnTo>
                <a:lnTo>
                  <a:pt x="8" y="41"/>
                </a:lnTo>
                <a:lnTo>
                  <a:pt x="7" y="39"/>
                </a:lnTo>
                <a:lnTo>
                  <a:pt x="7" y="38"/>
                </a:lnTo>
                <a:lnTo>
                  <a:pt x="7" y="38"/>
                </a:lnTo>
                <a:lnTo>
                  <a:pt x="7" y="37"/>
                </a:lnTo>
                <a:lnTo>
                  <a:pt x="7" y="36"/>
                </a:lnTo>
                <a:lnTo>
                  <a:pt x="7" y="36"/>
                </a:lnTo>
                <a:lnTo>
                  <a:pt x="7" y="34"/>
                </a:lnTo>
                <a:lnTo>
                  <a:pt x="7" y="36"/>
                </a:lnTo>
                <a:lnTo>
                  <a:pt x="7" y="36"/>
                </a:lnTo>
                <a:lnTo>
                  <a:pt x="7" y="37"/>
                </a:lnTo>
                <a:lnTo>
                  <a:pt x="5" y="37"/>
                </a:lnTo>
                <a:lnTo>
                  <a:pt x="5" y="37"/>
                </a:lnTo>
                <a:lnTo>
                  <a:pt x="4" y="36"/>
                </a:lnTo>
                <a:lnTo>
                  <a:pt x="4" y="36"/>
                </a:lnTo>
                <a:lnTo>
                  <a:pt x="5" y="34"/>
                </a:lnTo>
                <a:lnTo>
                  <a:pt x="5" y="33"/>
                </a:lnTo>
                <a:lnTo>
                  <a:pt x="5" y="33"/>
                </a:lnTo>
                <a:lnTo>
                  <a:pt x="7" y="32"/>
                </a:lnTo>
                <a:lnTo>
                  <a:pt x="7" y="32"/>
                </a:lnTo>
                <a:lnTo>
                  <a:pt x="8" y="32"/>
                </a:lnTo>
                <a:lnTo>
                  <a:pt x="9" y="32"/>
                </a:lnTo>
                <a:lnTo>
                  <a:pt x="9" y="32"/>
                </a:lnTo>
                <a:lnTo>
                  <a:pt x="11" y="32"/>
                </a:lnTo>
                <a:lnTo>
                  <a:pt x="12" y="32"/>
                </a:lnTo>
                <a:lnTo>
                  <a:pt x="12" y="32"/>
                </a:lnTo>
                <a:lnTo>
                  <a:pt x="13" y="32"/>
                </a:lnTo>
                <a:lnTo>
                  <a:pt x="13" y="31"/>
                </a:lnTo>
                <a:lnTo>
                  <a:pt x="13" y="31"/>
                </a:lnTo>
                <a:lnTo>
                  <a:pt x="12" y="29"/>
                </a:lnTo>
                <a:lnTo>
                  <a:pt x="12" y="29"/>
                </a:lnTo>
                <a:lnTo>
                  <a:pt x="12" y="29"/>
                </a:lnTo>
                <a:lnTo>
                  <a:pt x="11" y="29"/>
                </a:lnTo>
                <a:lnTo>
                  <a:pt x="9" y="29"/>
                </a:lnTo>
                <a:lnTo>
                  <a:pt x="9" y="28"/>
                </a:lnTo>
                <a:lnTo>
                  <a:pt x="9" y="28"/>
                </a:lnTo>
                <a:lnTo>
                  <a:pt x="9" y="27"/>
                </a:lnTo>
                <a:lnTo>
                  <a:pt x="9" y="27"/>
                </a:lnTo>
                <a:lnTo>
                  <a:pt x="9" y="26"/>
                </a:lnTo>
                <a:lnTo>
                  <a:pt x="9" y="26"/>
                </a:lnTo>
                <a:lnTo>
                  <a:pt x="9" y="24"/>
                </a:lnTo>
                <a:lnTo>
                  <a:pt x="8" y="24"/>
                </a:lnTo>
                <a:lnTo>
                  <a:pt x="7" y="24"/>
                </a:lnTo>
                <a:lnTo>
                  <a:pt x="7" y="24"/>
                </a:lnTo>
                <a:lnTo>
                  <a:pt x="5" y="24"/>
                </a:lnTo>
                <a:lnTo>
                  <a:pt x="4" y="24"/>
                </a:lnTo>
                <a:lnTo>
                  <a:pt x="4" y="24"/>
                </a:lnTo>
                <a:lnTo>
                  <a:pt x="3" y="24"/>
                </a:lnTo>
                <a:lnTo>
                  <a:pt x="2" y="24"/>
                </a:lnTo>
                <a:lnTo>
                  <a:pt x="2" y="24"/>
                </a:lnTo>
                <a:lnTo>
                  <a:pt x="2" y="23"/>
                </a:lnTo>
                <a:lnTo>
                  <a:pt x="0" y="23"/>
                </a:lnTo>
                <a:lnTo>
                  <a:pt x="0" y="22"/>
                </a:lnTo>
                <a:lnTo>
                  <a:pt x="0" y="22"/>
                </a:lnTo>
                <a:lnTo>
                  <a:pt x="0" y="21"/>
                </a:lnTo>
                <a:lnTo>
                  <a:pt x="0" y="19"/>
                </a:lnTo>
                <a:lnTo>
                  <a:pt x="0" y="19"/>
                </a:lnTo>
                <a:lnTo>
                  <a:pt x="0" y="19"/>
                </a:lnTo>
                <a:lnTo>
                  <a:pt x="0" y="18"/>
                </a:lnTo>
                <a:lnTo>
                  <a:pt x="0" y="17"/>
                </a:lnTo>
                <a:lnTo>
                  <a:pt x="0" y="17"/>
                </a:lnTo>
                <a:lnTo>
                  <a:pt x="2" y="17"/>
                </a:lnTo>
                <a:lnTo>
                  <a:pt x="3" y="17"/>
                </a:lnTo>
                <a:lnTo>
                  <a:pt x="4" y="17"/>
                </a:lnTo>
                <a:lnTo>
                  <a:pt x="4" y="15"/>
                </a:lnTo>
                <a:lnTo>
                  <a:pt x="4" y="14"/>
                </a:lnTo>
                <a:lnTo>
                  <a:pt x="4" y="14"/>
                </a:lnTo>
                <a:lnTo>
                  <a:pt x="4" y="14"/>
                </a:lnTo>
                <a:lnTo>
                  <a:pt x="7" y="14"/>
                </a:lnTo>
                <a:lnTo>
                  <a:pt x="7" y="14"/>
                </a:lnTo>
                <a:lnTo>
                  <a:pt x="7" y="14"/>
                </a:lnTo>
                <a:lnTo>
                  <a:pt x="8" y="14"/>
                </a:lnTo>
                <a:lnTo>
                  <a:pt x="9" y="14"/>
                </a:lnTo>
                <a:lnTo>
                  <a:pt x="9" y="14"/>
                </a:lnTo>
                <a:lnTo>
                  <a:pt x="11" y="14"/>
                </a:lnTo>
                <a:lnTo>
                  <a:pt x="11" y="15"/>
                </a:lnTo>
                <a:lnTo>
                  <a:pt x="12" y="17"/>
                </a:lnTo>
                <a:lnTo>
                  <a:pt x="12" y="17"/>
                </a:lnTo>
                <a:lnTo>
                  <a:pt x="13" y="17"/>
                </a:lnTo>
                <a:lnTo>
                  <a:pt x="14" y="17"/>
                </a:lnTo>
                <a:lnTo>
                  <a:pt x="14" y="17"/>
                </a:lnTo>
                <a:lnTo>
                  <a:pt x="16" y="17"/>
                </a:lnTo>
                <a:lnTo>
                  <a:pt x="16" y="15"/>
                </a:lnTo>
                <a:lnTo>
                  <a:pt x="16" y="14"/>
                </a:lnTo>
                <a:lnTo>
                  <a:pt x="16" y="14"/>
                </a:lnTo>
                <a:lnTo>
                  <a:pt x="17" y="14"/>
                </a:lnTo>
                <a:lnTo>
                  <a:pt x="17" y="13"/>
                </a:lnTo>
                <a:lnTo>
                  <a:pt x="17" y="12"/>
                </a:lnTo>
                <a:lnTo>
                  <a:pt x="17" y="12"/>
                </a:lnTo>
                <a:lnTo>
                  <a:pt x="17" y="12"/>
                </a:lnTo>
                <a:lnTo>
                  <a:pt x="18" y="12"/>
                </a:lnTo>
                <a:lnTo>
                  <a:pt x="19" y="12"/>
                </a:lnTo>
                <a:lnTo>
                  <a:pt x="19" y="10"/>
                </a:lnTo>
                <a:lnTo>
                  <a:pt x="19" y="10"/>
                </a:lnTo>
                <a:lnTo>
                  <a:pt x="21" y="10"/>
                </a:lnTo>
                <a:lnTo>
                  <a:pt x="22" y="10"/>
                </a:lnTo>
                <a:lnTo>
                  <a:pt x="23" y="10"/>
                </a:lnTo>
                <a:lnTo>
                  <a:pt x="23" y="10"/>
                </a:lnTo>
                <a:lnTo>
                  <a:pt x="24" y="10"/>
                </a:lnTo>
                <a:lnTo>
                  <a:pt x="26" y="10"/>
                </a:lnTo>
                <a:lnTo>
                  <a:pt x="26" y="10"/>
                </a:lnTo>
                <a:lnTo>
                  <a:pt x="26" y="12"/>
                </a:lnTo>
                <a:lnTo>
                  <a:pt x="26" y="12"/>
                </a:lnTo>
                <a:lnTo>
                  <a:pt x="26" y="13"/>
                </a:lnTo>
                <a:lnTo>
                  <a:pt x="27" y="13"/>
                </a:lnTo>
                <a:lnTo>
                  <a:pt x="28" y="13"/>
                </a:lnTo>
                <a:lnTo>
                  <a:pt x="28" y="13"/>
                </a:lnTo>
                <a:lnTo>
                  <a:pt x="28" y="12"/>
                </a:lnTo>
                <a:lnTo>
                  <a:pt x="28" y="12"/>
                </a:lnTo>
                <a:lnTo>
                  <a:pt x="28" y="10"/>
                </a:lnTo>
                <a:lnTo>
                  <a:pt x="29" y="10"/>
                </a:lnTo>
                <a:lnTo>
                  <a:pt x="31" y="10"/>
                </a:lnTo>
                <a:lnTo>
                  <a:pt x="31" y="9"/>
                </a:lnTo>
                <a:lnTo>
                  <a:pt x="31" y="9"/>
                </a:lnTo>
                <a:lnTo>
                  <a:pt x="31" y="8"/>
                </a:lnTo>
                <a:lnTo>
                  <a:pt x="31" y="8"/>
                </a:lnTo>
                <a:lnTo>
                  <a:pt x="31" y="8"/>
                </a:lnTo>
                <a:lnTo>
                  <a:pt x="32" y="7"/>
                </a:lnTo>
                <a:lnTo>
                  <a:pt x="32" y="7"/>
                </a:lnTo>
                <a:lnTo>
                  <a:pt x="32" y="5"/>
                </a:lnTo>
                <a:lnTo>
                  <a:pt x="33" y="4"/>
                </a:lnTo>
                <a:lnTo>
                  <a:pt x="33" y="4"/>
                </a:lnTo>
                <a:lnTo>
                  <a:pt x="33" y="3"/>
                </a:lnTo>
                <a:lnTo>
                  <a:pt x="33" y="3"/>
                </a:lnTo>
                <a:lnTo>
                  <a:pt x="34" y="3"/>
                </a:lnTo>
                <a:lnTo>
                  <a:pt x="36" y="3"/>
                </a:lnTo>
                <a:lnTo>
                  <a:pt x="36" y="2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2"/>
                </a:lnTo>
                <a:lnTo>
                  <a:pt x="38" y="3"/>
                </a:lnTo>
                <a:lnTo>
                  <a:pt x="39" y="4"/>
                </a:lnTo>
                <a:lnTo>
                  <a:pt x="39" y="4"/>
                </a:lnTo>
                <a:lnTo>
                  <a:pt x="39" y="5"/>
                </a:lnTo>
                <a:lnTo>
                  <a:pt x="39" y="7"/>
                </a:lnTo>
                <a:lnTo>
                  <a:pt x="39" y="7"/>
                </a:lnTo>
                <a:lnTo>
                  <a:pt x="39" y="8"/>
                </a:lnTo>
                <a:lnTo>
                  <a:pt x="39" y="9"/>
                </a:lnTo>
                <a:lnTo>
                  <a:pt x="39" y="9"/>
                </a:lnTo>
                <a:lnTo>
                  <a:pt x="41" y="10"/>
                </a:lnTo>
                <a:lnTo>
                  <a:pt x="42" y="10"/>
                </a:lnTo>
                <a:lnTo>
                  <a:pt x="42" y="10"/>
                </a:lnTo>
                <a:lnTo>
                  <a:pt x="43" y="10"/>
                </a:lnTo>
                <a:lnTo>
                  <a:pt x="45" y="10"/>
                </a:lnTo>
                <a:lnTo>
                  <a:pt x="45" y="9"/>
                </a:lnTo>
                <a:lnTo>
                  <a:pt x="45" y="9"/>
                </a:lnTo>
                <a:lnTo>
                  <a:pt x="45" y="8"/>
                </a:lnTo>
                <a:lnTo>
                  <a:pt x="45" y="7"/>
                </a:lnTo>
                <a:lnTo>
                  <a:pt x="45" y="7"/>
                </a:lnTo>
                <a:lnTo>
                  <a:pt x="45" y="5"/>
                </a:lnTo>
                <a:lnTo>
                  <a:pt x="46" y="5"/>
                </a:lnTo>
                <a:lnTo>
                  <a:pt x="46" y="4"/>
                </a:lnTo>
                <a:lnTo>
                  <a:pt x="47" y="4"/>
                </a:lnTo>
                <a:lnTo>
                  <a:pt x="47" y="3"/>
                </a:lnTo>
                <a:lnTo>
                  <a:pt x="47" y="2"/>
                </a:lnTo>
                <a:lnTo>
                  <a:pt x="48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20" name="Freeform 533" hidden="1">
            <a:extLst>
              <a:ext uri="{FF2B5EF4-FFF2-40B4-BE49-F238E27FC236}">
                <a16:creationId xmlns:a16="http://schemas.microsoft.com/office/drawing/2014/main" id="{505D6EAA-0FB9-4E4C-AA79-289D47B9372C}"/>
              </a:ext>
            </a:extLst>
          </p:cNvPr>
          <p:cNvSpPr>
            <a:spLocks/>
          </p:cNvSpPr>
          <p:nvPr/>
        </p:nvSpPr>
        <p:spPr bwMode="auto">
          <a:xfrm>
            <a:off x="15720754" y="3887281"/>
            <a:ext cx="1076974" cy="1099178"/>
          </a:xfrm>
          <a:custGeom>
            <a:avLst/>
            <a:gdLst>
              <a:gd name="T0" fmla="*/ 53 w 97"/>
              <a:gd name="T1" fmla="*/ 95 h 99"/>
              <a:gd name="T2" fmla="*/ 49 w 97"/>
              <a:gd name="T3" fmla="*/ 88 h 99"/>
              <a:gd name="T4" fmla="*/ 47 w 97"/>
              <a:gd name="T5" fmla="*/ 83 h 99"/>
              <a:gd name="T6" fmla="*/ 43 w 97"/>
              <a:gd name="T7" fmla="*/ 81 h 99"/>
              <a:gd name="T8" fmla="*/ 40 w 97"/>
              <a:gd name="T9" fmla="*/ 76 h 99"/>
              <a:gd name="T10" fmla="*/ 35 w 97"/>
              <a:gd name="T11" fmla="*/ 75 h 99"/>
              <a:gd name="T12" fmla="*/ 32 w 97"/>
              <a:gd name="T13" fmla="*/ 78 h 99"/>
              <a:gd name="T14" fmla="*/ 26 w 97"/>
              <a:gd name="T15" fmla="*/ 81 h 99"/>
              <a:gd name="T16" fmla="*/ 23 w 97"/>
              <a:gd name="T17" fmla="*/ 82 h 99"/>
              <a:gd name="T18" fmla="*/ 19 w 97"/>
              <a:gd name="T19" fmla="*/ 81 h 99"/>
              <a:gd name="T20" fmla="*/ 10 w 97"/>
              <a:gd name="T21" fmla="*/ 86 h 99"/>
              <a:gd name="T22" fmla="*/ 10 w 97"/>
              <a:gd name="T23" fmla="*/ 78 h 99"/>
              <a:gd name="T24" fmla="*/ 8 w 97"/>
              <a:gd name="T25" fmla="*/ 73 h 99"/>
              <a:gd name="T26" fmla="*/ 6 w 97"/>
              <a:gd name="T27" fmla="*/ 68 h 99"/>
              <a:gd name="T28" fmla="*/ 1 w 97"/>
              <a:gd name="T29" fmla="*/ 63 h 99"/>
              <a:gd name="T30" fmla="*/ 1 w 97"/>
              <a:gd name="T31" fmla="*/ 58 h 99"/>
              <a:gd name="T32" fmla="*/ 6 w 97"/>
              <a:gd name="T33" fmla="*/ 52 h 99"/>
              <a:gd name="T34" fmla="*/ 13 w 97"/>
              <a:gd name="T35" fmla="*/ 49 h 99"/>
              <a:gd name="T36" fmla="*/ 16 w 97"/>
              <a:gd name="T37" fmla="*/ 49 h 99"/>
              <a:gd name="T38" fmla="*/ 21 w 97"/>
              <a:gd name="T39" fmla="*/ 47 h 99"/>
              <a:gd name="T40" fmla="*/ 21 w 97"/>
              <a:gd name="T41" fmla="*/ 41 h 99"/>
              <a:gd name="T42" fmla="*/ 23 w 97"/>
              <a:gd name="T43" fmla="*/ 37 h 99"/>
              <a:gd name="T44" fmla="*/ 25 w 97"/>
              <a:gd name="T45" fmla="*/ 33 h 99"/>
              <a:gd name="T46" fmla="*/ 28 w 97"/>
              <a:gd name="T47" fmla="*/ 27 h 99"/>
              <a:gd name="T48" fmla="*/ 25 w 97"/>
              <a:gd name="T49" fmla="*/ 23 h 99"/>
              <a:gd name="T50" fmla="*/ 29 w 97"/>
              <a:gd name="T51" fmla="*/ 20 h 99"/>
              <a:gd name="T52" fmla="*/ 28 w 97"/>
              <a:gd name="T53" fmla="*/ 15 h 99"/>
              <a:gd name="T54" fmla="*/ 37 w 97"/>
              <a:gd name="T55" fmla="*/ 5 h 99"/>
              <a:gd name="T56" fmla="*/ 42 w 97"/>
              <a:gd name="T57" fmla="*/ 3 h 99"/>
              <a:gd name="T58" fmla="*/ 40 w 97"/>
              <a:gd name="T59" fmla="*/ 8 h 99"/>
              <a:gd name="T60" fmla="*/ 40 w 97"/>
              <a:gd name="T61" fmla="*/ 10 h 99"/>
              <a:gd name="T62" fmla="*/ 44 w 97"/>
              <a:gd name="T63" fmla="*/ 10 h 99"/>
              <a:gd name="T64" fmla="*/ 40 w 97"/>
              <a:gd name="T65" fmla="*/ 15 h 99"/>
              <a:gd name="T66" fmla="*/ 45 w 97"/>
              <a:gd name="T67" fmla="*/ 24 h 99"/>
              <a:gd name="T68" fmla="*/ 44 w 97"/>
              <a:gd name="T69" fmla="*/ 32 h 99"/>
              <a:gd name="T70" fmla="*/ 50 w 97"/>
              <a:gd name="T71" fmla="*/ 34 h 99"/>
              <a:gd name="T72" fmla="*/ 55 w 97"/>
              <a:gd name="T73" fmla="*/ 36 h 99"/>
              <a:gd name="T74" fmla="*/ 58 w 97"/>
              <a:gd name="T75" fmla="*/ 41 h 99"/>
              <a:gd name="T76" fmla="*/ 60 w 97"/>
              <a:gd name="T77" fmla="*/ 47 h 99"/>
              <a:gd name="T78" fmla="*/ 58 w 97"/>
              <a:gd name="T79" fmla="*/ 52 h 99"/>
              <a:gd name="T80" fmla="*/ 60 w 97"/>
              <a:gd name="T81" fmla="*/ 57 h 99"/>
              <a:gd name="T82" fmla="*/ 66 w 97"/>
              <a:gd name="T83" fmla="*/ 59 h 99"/>
              <a:gd name="T84" fmla="*/ 68 w 97"/>
              <a:gd name="T85" fmla="*/ 61 h 99"/>
              <a:gd name="T86" fmla="*/ 72 w 97"/>
              <a:gd name="T87" fmla="*/ 65 h 99"/>
              <a:gd name="T88" fmla="*/ 76 w 97"/>
              <a:gd name="T89" fmla="*/ 59 h 99"/>
              <a:gd name="T90" fmla="*/ 78 w 97"/>
              <a:gd name="T91" fmla="*/ 65 h 99"/>
              <a:gd name="T92" fmla="*/ 82 w 97"/>
              <a:gd name="T93" fmla="*/ 70 h 99"/>
              <a:gd name="T94" fmla="*/ 78 w 97"/>
              <a:gd name="T95" fmla="*/ 76 h 99"/>
              <a:gd name="T96" fmla="*/ 84 w 97"/>
              <a:gd name="T97" fmla="*/ 76 h 99"/>
              <a:gd name="T98" fmla="*/ 87 w 97"/>
              <a:gd name="T99" fmla="*/ 81 h 99"/>
              <a:gd name="T100" fmla="*/ 93 w 97"/>
              <a:gd name="T101" fmla="*/ 83 h 99"/>
              <a:gd name="T102" fmla="*/ 97 w 97"/>
              <a:gd name="T103" fmla="*/ 87 h 99"/>
              <a:gd name="T104" fmla="*/ 92 w 97"/>
              <a:gd name="T105" fmla="*/ 88 h 99"/>
              <a:gd name="T106" fmla="*/ 86 w 97"/>
              <a:gd name="T107" fmla="*/ 88 h 99"/>
              <a:gd name="T108" fmla="*/ 79 w 97"/>
              <a:gd name="T109" fmla="*/ 91 h 99"/>
              <a:gd name="T110" fmla="*/ 73 w 97"/>
              <a:gd name="T111" fmla="*/ 90 h 99"/>
              <a:gd name="T112" fmla="*/ 68 w 97"/>
              <a:gd name="T113" fmla="*/ 88 h 99"/>
              <a:gd name="T114" fmla="*/ 63 w 97"/>
              <a:gd name="T115" fmla="*/ 88 h 99"/>
              <a:gd name="T116" fmla="*/ 60 w 97"/>
              <a:gd name="T117" fmla="*/ 95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7" h="99">
                <a:moveTo>
                  <a:pt x="59" y="99"/>
                </a:moveTo>
                <a:lnTo>
                  <a:pt x="57" y="97"/>
                </a:lnTo>
                <a:lnTo>
                  <a:pt x="57" y="97"/>
                </a:lnTo>
                <a:lnTo>
                  <a:pt x="57" y="97"/>
                </a:lnTo>
                <a:lnTo>
                  <a:pt x="57" y="96"/>
                </a:lnTo>
                <a:lnTo>
                  <a:pt x="55" y="96"/>
                </a:lnTo>
                <a:lnTo>
                  <a:pt x="55" y="95"/>
                </a:lnTo>
                <a:lnTo>
                  <a:pt x="54" y="95"/>
                </a:lnTo>
                <a:lnTo>
                  <a:pt x="53" y="95"/>
                </a:lnTo>
                <a:lnTo>
                  <a:pt x="53" y="93"/>
                </a:lnTo>
                <a:lnTo>
                  <a:pt x="53" y="93"/>
                </a:lnTo>
                <a:lnTo>
                  <a:pt x="52" y="92"/>
                </a:lnTo>
                <a:lnTo>
                  <a:pt x="52" y="92"/>
                </a:lnTo>
                <a:lnTo>
                  <a:pt x="52" y="92"/>
                </a:lnTo>
                <a:lnTo>
                  <a:pt x="52" y="91"/>
                </a:lnTo>
                <a:lnTo>
                  <a:pt x="52" y="90"/>
                </a:lnTo>
                <a:lnTo>
                  <a:pt x="50" y="90"/>
                </a:lnTo>
                <a:lnTo>
                  <a:pt x="49" y="88"/>
                </a:lnTo>
                <a:lnTo>
                  <a:pt x="49" y="88"/>
                </a:lnTo>
                <a:lnTo>
                  <a:pt x="49" y="88"/>
                </a:lnTo>
                <a:lnTo>
                  <a:pt x="49" y="86"/>
                </a:lnTo>
                <a:lnTo>
                  <a:pt x="49" y="86"/>
                </a:lnTo>
                <a:lnTo>
                  <a:pt x="48" y="85"/>
                </a:lnTo>
                <a:lnTo>
                  <a:pt x="48" y="83"/>
                </a:lnTo>
                <a:lnTo>
                  <a:pt x="48" y="83"/>
                </a:lnTo>
                <a:lnTo>
                  <a:pt x="48" y="83"/>
                </a:lnTo>
                <a:lnTo>
                  <a:pt x="47" y="83"/>
                </a:lnTo>
                <a:lnTo>
                  <a:pt x="47" y="83"/>
                </a:lnTo>
                <a:lnTo>
                  <a:pt x="45" y="83"/>
                </a:lnTo>
                <a:lnTo>
                  <a:pt x="45" y="83"/>
                </a:lnTo>
                <a:lnTo>
                  <a:pt x="44" y="83"/>
                </a:lnTo>
                <a:lnTo>
                  <a:pt x="44" y="82"/>
                </a:lnTo>
                <a:lnTo>
                  <a:pt x="44" y="82"/>
                </a:lnTo>
                <a:lnTo>
                  <a:pt x="44" y="82"/>
                </a:lnTo>
                <a:lnTo>
                  <a:pt x="44" y="81"/>
                </a:lnTo>
                <a:lnTo>
                  <a:pt x="43" y="81"/>
                </a:lnTo>
                <a:lnTo>
                  <a:pt x="43" y="81"/>
                </a:lnTo>
                <a:lnTo>
                  <a:pt x="42" y="81"/>
                </a:lnTo>
                <a:lnTo>
                  <a:pt x="42" y="80"/>
                </a:lnTo>
                <a:lnTo>
                  <a:pt x="42" y="80"/>
                </a:lnTo>
                <a:lnTo>
                  <a:pt x="40" y="80"/>
                </a:lnTo>
                <a:lnTo>
                  <a:pt x="40" y="78"/>
                </a:lnTo>
                <a:lnTo>
                  <a:pt x="40" y="78"/>
                </a:lnTo>
                <a:lnTo>
                  <a:pt x="40" y="77"/>
                </a:lnTo>
                <a:lnTo>
                  <a:pt x="40" y="76"/>
                </a:lnTo>
                <a:lnTo>
                  <a:pt x="40" y="76"/>
                </a:lnTo>
                <a:lnTo>
                  <a:pt x="39" y="76"/>
                </a:lnTo>
                <a:lnTo>
                  <a:pt x="39" y="75"/>
                </a:lnTo>
                <a:lnTo>
                  <a:pt x="38" y="76"/>
                </a:lnTo>
                <a:lnTo>
                  <a:pt x="37" y="76"/>
                </a:lnTo>
                <a:lnTo>
                  <a:pt x="37" y="75"/>
                </a:lnTo>
                <a:lnTo>
                  <a:pt x="35" y="73"/>
                </a:lnTo>
                <a:lnTo>
                  <a:pt x="35" y="75"/>
                </a:lnTo>
                <a:lnTo>
                  <a:pt x="35" y="75"/>
                </a:lnTo>
                <a:lnTo>
                  <a:pt x="35" y="76"/>
                </a:lnTo>
                <a:lnTo>
                  <a:pt x="35" y="76"/>
                </a:lnTo>
                <a:lnTo>
                  <a:pt x="33" y="76"/>
                </a:lnTo>
                <a:lnTo>
                  <a:pt x="33" y="76"/>
                </a:lnTo>
                <a:lnTo>
                  <a:pt x="33" y="77"/>
                </a:lnTo>
                <a:lnTo>
                  <a:pt x="33" y="77"/>
                </a:lnTo>
                <a:lnTo>
                  <a:pt x="33" y="78"/>
                </a:lnTo>
                <a:lnTo>
                  <a:pt x="32" y="78"/>
                </a:lnTo>
                <a:lnTo>
                  <a:pt x="32" y="78"/>
                </a:lnTo>
                <a:lnTo>
                  <a:pt x="30" y="78"/>
                </a:lnTo>
                <a:lnTo>
                  <a:pt x="30" y="80"/>
                </a:lnTo>
                <a:lnTo>
                  <a:pt x="30" y="80"/>
                </a:lnTo>
                <a:lnTo>
                  <a:pt x="29" y="81"/>
                </a:lnTo>
                <a:lnTo>
                  <a:pt x="29" y="81"/>
                </a:lnTo>
                <a:lnTo>
                  <a:pt x="28" y="81"/>
                </a:lnTo>
                <a:lnTo>
                  <a:pt x="28" y="81"/>
                </a:lnTo>
                <a:lnTo>
                  <a:pt x="28" y="81"/>
                </a:lnTo>
                <a:lnTo>
                  <a:pt x="26" y="81"/>
                </a:lnTo>
                <a:lnTo>
                  <a:pt x="26" y="81"/>
                </a:lnTo>
                <a:lnTo>
                  <a:pt x="25" y="81"/>
                </a:lnTo>
                <a:lnTo>
                  <a:pt x="25" y="81"/>
                </a:lnTo>
                <a:lnTo>
                  <a:pt x="25" y="81"/>
                </a:lnTo>
                <a:lnTo>
                  <a:pt x="24" y="81"/>
                </a:lnTo>
                <a:lnTo>
                  <a:pt x="24" y="81"/>
                </a:lnTo>
                <a:lnTo>
                  <a:pt x="24" y="81"/>
                </a:lnTo>
                <a:lnTo>
                  <a:pt x="24" y="82"/>
                </a:lnTo>
                <a:lnTo>
                  <a:pt x="23" y="82"/>
                </a:lnTo>
                <a:lnTo>
                  <a:pt x="21" y="82"/>
                </a:lnTo>
                <a:lnTo>
                  <a:pt x="21" y="82"/>
                </a:lnTo>
                <a:lnTo>
                  <a:pt x="21" y="83"/>
                </a:lnTo>
                <a:lnTo>
                  <a:pt x="21" y="82"/>
                </a:lnTo>
                <a:lnTo>
                  <a:pt x="21" y="81"/>
                </a:lnTo>
                <a:lnTo>
                  <a:pt x="21" y="81"/>
                </a:lnTo>
                <a:lnTo>
                  <a:pt x="20" y="81"/>
                </a:lnTo>
                <a:lnTo>
                  <a:pt x="20" y="81"/>
                </a:lnTo>
                <a:lnTo>
                  <a:pt x="19" y="81"/>
                </a:lnTo>
                <a:lnTo>
                  <a:pt x="19" y="81"/>
                </a:lnTo>
                <a:lnTo>
                  <a:pt x="19" y="81"/>
                </a:lnTo>
                <a:lnTo>
                  <a:pt x="18" y="83"/>
                </a:lnTo>
                <a:lnTo>
                  <a:pt x="18" y="83"/>
                </a:lnTo>
                <a:lnTo>
                  <a:pt x="18" y="83"/>
                </a:lnTo>
                <a:lnTo>
                  <a:pt x="16" y="85"/>
                </a:lnTo>
                <a:lnTo>
                  <a:pt x="16" y="86"/>
                </a:lnTo>
                <a:lnTo>
                  <a:pt x="16" y="86"/>
                </a:lnTo>
                <a:lnTo>
                  <a:pt x="10" y="86"/>
                </a:lnTo>
                <a:lnTo>
                  <a:pt x="10" y="85"/>
                </a:lnTo>
                <a:lnTo>
                  <a:pt x="10" y="83"/>
                </a:lnTo>
                <a:lnTo>
                  <a:pt x="9" y="83"/>
                </a:lnTo>
                <a:lnTo>
                  <a:pt x="9" y="83"/>
                </a:lnTo>
                <a:lnTo>
                  <a:pt x="9" y="82"/>
                </a:lnTo>
                <a:lnTo>
                  <a:pt x="9" y="81"/>
                </a:lnTo>
                <a:lnTo>
                  <a:pt x="9" y="81"/>
                </a:lnTo>
                <a:lnTo>
                  <a:pt x="10" y="80"/>
                </a:lnTo>
                <a:lnTo>
                  <a:pt x="10" y="78"/>
                </a:lnTo>
                <a:lnTo>
                  <a:pt x="9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3"/>
                </a:lnTo>
                <a:lnTo>
                  <a:pt x="9" y="73"/>
                </a:lnTo>
                <a:lnTo>
                  <a:pt x="9" y="73"/>
                </a:lnTo>
                <a:lnTo>
                  <a:pt x="8" y="73"/>
                </a:lnTo>
                <a:lnTo>
                  <a:pt x="8" y="73"/>
                </a:lnTo>
                <a:lnTo>
                  <a:pt x="8" y="72"/>
                </a:lnTo>
                <a:lnTo>
                  <a:pt x="8" y="71"/>
                </a:lnTo>
                <a:lnTo>
                  <a:pt x="9" y="71"/>
                </a:lnTo>
                <a:lnTo>
                  <a:pt x="9" y="70"/>
                </a:lnTo>
                <a:lnTo>
                  <a:pt x="9" y="70"/>
                </a:lnTo>
                <a:lnTo>
                  <a:pt x="8" y="68"/>
                </a:lnTo>
                <a:lnTo>
                  <a:pt x="8" y="67"/>
                </a:lnTo>
                <a:lnTo>
                  <a:pt x="6" y="68"/>
                </a:lnTo>
                <a:lnTo>
                  <a:pt x="6" y="67"/>
                </a:lnTo>
                <a:lnTo>
                  <a:pt x="6" y="67"/>
                </a:lnTo>
                <a:lnTo>
                  <a:pt x="5" y="66"/>
                </a:lnTo>
                <a:lnTo>
                  <a:pt x="4" y="66"/>
                </a:lnTo>
                <a:lnTo>
                  <a:pt x="3" y="66"/>
                </a:lnTo>
                <a:lnTo>
                  <a:pt x="3" y="65"/>
                </a:lnTo>
                <a:lnTo>
                  <a:pt x="3" y="65"/>
                </a:lnTo>
                <a:lnTo>
                  <a:pt x="1" y="65"/>
                </a:lnTo>
                <a:lnTo>
                  <a:pt x="1" y="63"/>
                </a:lnTo>
                <a:lnTo>
                  <a:pt x="0" y="63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0" y="61"/>
                </a:lnTo>
                <a:lnTo>
                  <a:pt x="0" y="59"/>
                </a:lnTo>
                <a:lnTo>
                  <a:pt x="0" y="59"/>
                </a:lnTo>
                <a:lnTo>
                  <a:pt x="0" y="58"/>
                </a:lnTo>
                <a:lnTo>
                  <a:pt x="1" y="58"/>
                </a:lnTo>
                <a:lnTo>
                  <a:pt x="3" y="57"/>
                </a:lnTo>
                <a:lnTo>
                  <a:pt x="3" y="57"/>
                </a:lnTo>
                <a:lnTo>
                  <a:pt x="3" y="56"/>
                </a:lnTo>
                <a:lnTo>
                  <a:pt x="3" y="54"/>
                </a:lnTo>
                <a:lnTo>
                  <a:pt x="4" y="54"/>
                </a:lnTo>
                <a:lnTo>
                  <a:pt x="4" y="54"/>
                </a:lnTo>
                <a:lnTo>
                  <a:pt x="5" y="53"/>
                </a:lnTo>
                <a:lnTo>
                  <a:pt x="5" y="52"/>
                </a:lnTo>
                <a:lnTo>
                  <a:pt x="6" y="52"/>
                </a:lnTo>
                <a:lnTo>
                  <a:pt x="6" y="52"/>
                </a:lnTo>
                <a:lnTo>
                  <a:pt x="8" y="52"/>
                </a:lnTo>
                <a:lnTo>
                  <a:pt x="9" y="52"/>
                </a:lnTo>
                <a:lnTo>
                  <a:pt x="9" y="52"/>
                </a:lnTo>
                <a:lnTo>
                  <a:pt x="10" y="51"/>
                </a:lnTo>
                <a:lnTo>
                  <a:pt x="11" y="51"/>
                </a:lnTo>
                <a:lnTo>
                  <a:pt x="11" y="51"/>
                </a:lnTo>
                <a:lnTo>
                  <a:pt x="11" y="49"/>
                </a:lnTo>
                <a:lnTo>
                  <a:pt x="13" y="49"/>
                </a:lnTo>
                <a:lnTo>
                  <a:pt x="13" y="51"/>
                </a:lnTo>
                <a:lnTo>
                  <a:pt x="14" y="51"/>
                </a:lnTo>
                <a:lnTo>
                  <a:pt x="14" y="52"/>
                </a:lnTo>
                <a:lnTo>
                  <a:pt x="14" y="52"/>
                </a:lnTo>
                <a:lnTo>
                  <a:pt x="14" y="51"/>
                </a:lnTo>
                <a:lnTo>
                  <a:pt x="15" y="51"/>
                </a:lnTo>
                <a:lnTo>
                  <a:pt x="15" y="49"/>
                </a:lnTo>
                <a:lnTo>
                  <a:pt x="16" y="49"/>
                </a:lnTo>
                <a:lnTo>
                  <a:pt x="16" y="49"/>
                </a:lnTo>
                <a:lnTo>
                  <a:pt x="18" y="49"/>
                </a:lnTo>
                <a:lnTo>
                  <a:pt x="19" y="49"/>
                </a:lnTo>
                <a:lnTo>
                  <a:pt x="19" y="49"/>
                </a:lnTo>
                <a:lnTo>
                  <a:pt x="20" y="48"/>
                </a:lnTo>
                <a:lnTo>
                  <a:pt x="20" y="48"/>
                </a:lnTo>
                <a:lnTo>
                  <a:pt x="19" y="47"/>
                </a:lnTo>
                <a:lnTo>
                  <a:pt x="19" y="46"/>
                </a:lnTo>
                <a:lnTo>
                  <a:pt x="20" y="46"/>
                </a:lnTo>
                <a:lnTo>
                  <a:pt x="21" y="47"/>
                </a:lnTo>
                <a:lnTo>
                  <a:pt x="23" y="47"/>
                </a:lnTo>
                <a:lnTo>
                  <a:pt x="23" y="46"/>
                </a:lnTo>
                <a:lnTo>
                  <a:pt x="23" y="46"/>
                </a:lnTo>
                <a:lnTo>
                  <a:pt x="23" y="44"/>
                </a:lnTo>
                <a:lnTo>
                  <a:pt x="21" y="43"/>
                </a:lnTo>
                <a:lnTo>
                  <a:pt x="21" y="43"/>
                </a:lnTo>
                <a:lnTo>
                  <a:pt x="21" y="43"/>
                </a:lnTo>
                <a:lnTo>
                  <a:pt x="21" y="42"/>
                </a:lnTo>
                <a:lnTo>
                  <a:pt x="21" y="41"/>
                </a:lnTo>
                <a:lnTo>
                  <a:pt x="20" y="41"/>
                </a:lnTo>
                <a:lnTo>
                  <a:pt x="20" y="41"/>
                </a:lnTo>
                <a:lnTo>
                  <a:pt x="19" y="39"/>
                </a:lnTo>
                <a:lnTo>
                  <a:pt x="19" y="38"/>
                </a:lnTo>
                <a:lnTo>
                  <a:pt x="20" y="38"/>
                </a:lnTo>
                <a:lnTo>
                  <a:pt x="21" y="38"/>
                </a:lnTo>
                <a:lnTo>
                  <a:pt x="21" y="38"/>
                </a:lnTo>
                <a:lnTo>
                  <a:pt x="23" y="38"/>
                </a:lnTo>
                <a:lnTo>
                  <a:pt x="23" y="37"/>
                </a:lnTo>
                <a:lnTo>
                  <a:pt x="23" y="36"/>
                </a:lnTo>
                <a:lnTo>
                  <a:pt x="21" y="36"/>
                </a:lnTo>
                <a:lnTo>
                  <a:pt x="21" y="36"/>
                </a:lnTo>
                <a:lnTo>
                  <a:pt x="21" y="36"/>
                </a:lnTo>
                <a:lnTo>
                  <a:pt x="21" y="34"/>
                </a:lnTo>
                <a:lnTo>
                  <a:pt x="21" y="33"/>
                </a:lnTo>
                <a:lnTo>
                  <a:pt x="23" y="33"/>
                </a:lnTo>
                <a:lnTo>
                  <a:pt x="24" y="33"/>
                </a:lnTo>
                <a:lnTo>
                  <a:pt x="25" y="33"/>
                </a:lnTo>
                <a:lnTo>
                  <a:pt x="25" y="33"/>
                </a:lnTo>
                <a:lnTo>
                  <a:pt x="25" y="32"/>
                </a:lnTo>
                <a:lnTo>
                  <a:pt x="25" y="31"/>
                </a:lnTo>
                <a:lnTo>
                  <a:pt x="25" y="29"/>
                </a:lnTo>
                <a:lnTo>
                  <a:pt x="25" y="29"/>
                </a:lnTo>
                <a:lnTo>
                  <a:pt x="25" y="28"/>
                </a:lnTo>
                <a:lnTo>
                  <a:pt x="25" y="28"/>
                </a:lnTo>
                <a:lnTo>
                  <a:pt x="28" y="28"/>
                </a:lnTo>
                <a:lnTo>
                  <a:pt x="28" y="27"/>
                </a:lnTo>
                <a:lnTo>
                  <a:pt x="28" y="27"/>
                </a:lnTo>
                <a:lnTo>
                  <a:pt x="28" y="25"/>
                </a:lnTo>
                <a:lnTo>
                  <a:pt x="28" y="25"/>
                </a:lnTo>
                <a:lnTo>
                  <a:pt x="26" y="25"/>
                </a:lnTo>
                <a:lnTo>
                  <a:pt x="25" y="25"/>
                </a:lnTo>
                <a:lnTo>
                  <a:pt x="25" y="25"/>
                </a:lnTo>
                <a:lnTo>
                  <a:pt x="25" y="24"/>
                </a:lnTo>
                <a:lnTo>
                  <a:pt x="25" y="24"/>
                </a:lnTo>
                <a:lnTo>
                  <a:pt x="25" y="23"/>
                </a:lnTo>
                <a:lnTo>
                  <a:pt x="25" y="23"/>
                </a:lnTo>
                <a:lnTo>
                  <a:pt x="25" y="22"/>
                </a:lnTo>
                <a:lnTo>
                  <a:pt x="25" y="22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8" y="20"/>
                </a:lnTo>
                <a:lnTo>
                  <a:pt x="28" y="20"/>
                </a:lnTo>
                <a:lnTo>
                  <a:pt x="29" y="20"/>
                </a:lnTo>
                <a:lnTo>
                  <a:pt x="29" y="19"/>
                </a:lnTo>
                <a:lnTo>
                  <a:pt x="29" y="19"/>
                </a:lnTo>
                <a:lnTo>
                  <a:pt x="29" y="18"/>
                </a:lnTo>
                <a:lnTo>
                  <a:pt x="28" y="17"/>
                </a:lnTo>
                <a:lnTo>
                  <a:pt x="28" y="18"/>
                </a:lnTo>
                <a:lnTo>
                  <a:pt x="26" y="18"/>
                </a:lnTo>
                <a:lnTo>
                  <a:pt x="28" y="17"/>
                </a:lnTo>
                <a:lnTo>
                  <a:pt x="28" y="17"/>
                </a:lnTo>
                <a:lnTo>
                  <a:pt x="28" y="15"/>
                </a:lnTo>
                <a:lnTo>
                  <a:pt x="28" y="14"/>
                </a:lnTo>
                <a:lnTo>
                  <a:pt x="28" y="14"/>
                </a:lnTo>
                <a:lnTo>
                  <a:pt x="29" y="13"/>
                </a:lnTo>
                <a:lnTo>
                  <a:pt x="29" y="12"/>
                </a:lnTo>
                <a:lnTo>
                  <a:pt x="30" y="10"/>
                </a:lnTo>
                <a:lnTo>
                  <a:pt x="30" y="10"/>
                </a:lnTo>
                <a:lnTo>
                  <a:pt x="30" y="9"/>
                </a:lnTo>
                <a:lnTo>
                  <a:pt x="33" y="8"/>
                </a:lnTo>
                <a:lnTo>
                  <a:pt x="37" y="5"/>
                </a:lnTo>
                <a:lnTo>
                  <a:pt x="38" y="3"/>
                </a:lnTo>
                <a:lnTo>
                  <a:pt x="38" y="0"/>
                </a:lnTo>
                <a:lnTo>
                  <a:pt x="39" y="0"/>
                </a:lnTo>
                <a:lnTo>
                  <a:pt x="40" y="0"/>
                </a:lnTo>
                <a:lnTo>
                  <a:pt x="40" y="2"/>
                </a:lnTo>
                <a:lnTo>
                  <a:pt x="40" y="2"/>
                </a:lnTo>
                <a:lnTo>
                  <a:pt x="42" y="2"/>
                </a:lnTo>
                <a:lnTo>
                  <a:pt x="42" y="2"/>
                </a:lnTo>
                <a:lnTo>
                  <a:pt x="42" y="3"/>
                </a:lnTo>
                <a:lnTo>
                  <a:pt x="42" y="3"/>
                </a:lnTo>
                <a:lnTo>
                  <a:pt x="42" y="4"/>
                </a:lnTo>
                <a:lnTo>
                  <a:pt x="43" y="5"/>
                </a:lnTo>
                <a:lnTo>
                  <a:pt x="42" y="5"/>
                </a:lnTo>
                <a:lnTo>
                  <a:pt x="42" y="5"/>
                </a:lnTo>
                <a:lnTo>
                  <a:pt x="40" y="5"/>
                </a:lnTo>
                <a:lnTo>
                  <a:pt x="40" y="7"/>
                </a:lnTo>
                <a:lnTo>
                  <a:pt x="39" y="7"/>
                </a:lnTo>
                <a:lnTo>
                  <a:pt x="40" y="8"/>
                </a:lnTo>
                <a:lnTo>
                  <a:pt x="39" y="8"/>
                </a:lnTo>
                <a:lnTo>
                  <a:pt x="38" y="8"/>
                </a:lnTo>
                <a:lnTo>
                  <a:pt x="38" y="8"/>
                </a:lnTo>
                <a:lnTo>
                  <a:pt x="37" y="8"/>
                </a:lnTo>
                <a:lnTo>
                  <a:pt x="38" y="9"/>
                </a:lnTo>
                <a:lnTo>
                  <a:pt x="38" y="9"/>
                </a:lnTo>
                <a:lnTo>
                  <a:pt x="39" y="9"/>
                </a:lnTo>
                <a:lnTo>
                  <a:pt x="39" y="10"/>
                </a:lnTo>
                <a:lnTo>
                  <a:pt x="40" y="10"/>
                </a:lnTo>
                <a:lnTo>
                  <a:pt x="40" y="10"/>
                </a:lnTo>
                <a:lnTo>
                  <a:pt x="42" y="9"/>
                </a:lnTo>
                <a:lnTo>
                  <a:pt x="43" y="9"/>
                </a:lnTo>
                <a:lnTo>
                  <a:pt x="43" y="9"/>
                </a:lnTo>
                <a:lnTo>
                  <a:pt x="44" y="8"/>
                </a:lnTo>
                <a:lnTo>
                  <a:pt x="44" y="8"/>
                </a:lnTo>
                <a:lnTo>
                  <a:pt x="45" y="9"/>
                </a:lnTo>
                <a:lnTo>
                  <a:pt x="45" y="10"/>
                </a:lnTo>
                <a:lnTo>
                  <a:pt x="44" y="10"/>
                </a:lnTo>
                <a:lnTo>
                  <a:pt x="44" y="10"/>
                </a:lnTo>
                <a:lnTo>
                  <a:pt x="44" y="12"/>
                </a:lnTo>
                <a:lnTo>
                  <a:pt x="44" y="13"/>
                </a:lnTo>
                <a:lnTo>
                  <a:pt x="44" y="13"/>
                </a:lnTo>
                <a:lnTo>
                  <a:pt x="43" y="13"/>
                </a:lnTo>
                <a:lnTo>
                  <a:pt x="42" y="13"/>
                </a:lnTo>
                <a:lnTo>
                  <a:pt x="40" y="14"/>
                </a:lnTo>
                <a:lnTo>
                  <a:pt x="40" y="14"/>
                </a:lnTo>
                <a:lnTo>
                  <a:pt x="40" y="15"/>
                </a:lnTo>
                <a:lnTo>
                  <a:pt x="40" y="15"/>
                </a:lnTo>
                <a:lnTo>
                  <a:pt x="40" y="17"/>
                </a:lnTo>
                <a:lnTo>
                  <a:pt x="40" y="17"/>
                </a:lnTo>
                <a:lnTo>
                  <a:pt x="42" y="18"/>
                </a:lnTo>
                <a:lnTo>
                  <a:pt x="43" y="19"/>
                </a:lnTo>
                <a:lnTo>
                  <a:pt x="44" y="22"/>
                </a:lnTo>
                <a:lnTo>
                  <a:pt x="47" y="22"/>
                </a:lnTo>
                <a:lnTo>
                  <a:pt x="45" y="23"/>
                </a:lnTo>
                <a:lnTo>
                  <a:pt x="45" y="24"/>
                </a:lnTo>
                <a:lnTo>
                  <a:pt x="45" y="24"/>
                </a:lnTo>
                <a:lnTo>
                  <a:pt x="44" y="25"/>
                </a:lnTo>
                <a:lnTo>
                  <a:pt x="44" y="27"/>
                </a:lnTo>
                <a:lnTo>
                  <a:pt x="44" y="27"/>
                </a:lnTo>
                <a:lnTo>
                  <a:pt x="44" y="28"/>
                </a:lnTo>
                <a:lnTo>
                  <a:pt x="44" y="29"/>
                </a:lnTo>
                <a:lnTo>
                  <a:pt x="44" y="29"/>
                </a:lnTo>
                <a:lnTo>
                  <a:pt x="44" y="31"/>
                </a:lnTo>
                <a:lnTo>
                  <a:pt x="44" y="32"/>
                </a:lnTo>
                <a:lnTo>
                  <a:pt x="47" y="33"/>
                </a:lnTo>
                <a:lnTo>
                  <a:pt x="47" y="33"/>
                </a:lnTo>
                <a:lnTo>
                  <a:pt x="48" y="33"/>
                </a:lnTo>
                <a:lnTo>
                  <a:pt x="49" y="33"/>
                </a:lnTo>
                <a:lnTo>
                  <a:pt x="50" y="32"/>
                </a:lnTo>
                <a:lnTo>
                  <a:pt x="50" y="32"/>
                </a:lnTo>
                <a:lnTo>
                  <a:pt x="50" y="33"/>
                </a:lnTo>
                <a:lnTo>
                  <a:pt x="50" y="33"/>
                </a:lnTo>
                <a:lnTo>
                  <a:pt x="50" y="34"/>
                </a:lnTo>
                <a:lnTo>
                  <a:pt x="50" y="36"/>
                </a:lnTo>
                <a:lnTo>
                  <a:pt x="50" y="36"/>
                </a:lnTo>
                <a:lnTo>
                  <a:pt x="50" y="36"/>
                </a:lnTo>
                <a:lnTo>
                  <a:pt x="52" y="36"/>
                </a:lnTo>
                <a:lnTo>
                  <a:pt x="52" y="36"/>
                </a:lnTo>
                <a:lnTo>
                  <a:pt x="53" y="36"/>
                </a:lnTo>
                <a:lnTo>
                  <a:pt x="54" y="36"/>
                </a:lnTo>
                <a:lnTo>
                  <a:pt x="54" y="36"/>
                </a:lnTo>
                <a:lnTo>
                  <a:pt x="55" y="36"/>
                </a:lnTo>
                <a:lnTo>
                  <a:pt x="55" y="37"/>
                </a:lnTo>
                <a:lnTo>
                  <a:pt x="55" y="37"/>
                </a:lnTo>
                <a:lnTo>
                  <a:pt x="55" y="38"/>
                </a:lnTo>
                <a:lnTo>
                  <a:pt x="55" y="38"/>
                </a:lnTo>
                <a:lnTo>
                  <a:pt x="55" y="39"/>
                </a:lnTo>
                <a:lnTo>
                  <a:pt x="55" y="41"/>
                </a:lnTo>
                <a:lnTo>
                  <a:pt x="57" y="41"/>
                </a:lnTo>
                <a:lnTo>
                  <a:pt x="57" y="41"/>
                </a:lnTo>
                <a:lnTo>
                  <a:pt x="58" y="41"/>
                </a:lnTo>
                <a:lnTo>
                  <a:pt x="58" y="42"/>
                </a:lnTo>
                <a:lnTo>
                  <a:pt x="58" y="43"/>
                </a:lnTo>
                <a:lnTo>
                  <a:pt x="59" y="43"/>
                </a:lnTo>
                <a:lnTo>
                  <a:pt x="59" y="43"/>
                </a:lnTo>
                <a:lnTo>
                  <a:pt x="60" y="43"/>
                </a:lnTo>
                <a:lnTo>
                  <a:pt x="60" y="44"/>
                </a:lnTo>
                <a:lnTo>
                  <a:pt x="60" y="46"/>
                </a:lnTo>
                <a:lnTo>
                  <a:pt x="60" y="46"/>
                </a:lnTo>
                <a:lnTo>
                  <a:pt x="60" y="47"/>
                </a:lnTo>
                <a:lnTo>
                  <a:pt x="60" y="48"/>
                </a:lnTo>
                <a:lnTo>
                  <a:pt x="60" y="48"/>
                </a:lnTo>
                <a:lnTo>
                  <a:pt x="60" y="49"/>
                </a:lnTo>
                <a:lnTo>
                  <a:pt x="60" y="51"/>
                </a:lnTo>
                <a:lnTo>
                  <a:pt x="60" y="51"/>
                </a:lnTo>
                <a:lnTo>
                  <a:pt x="60" y="51"/>
                </a:lnTo>
                <a:lnTo>
                  <a:pt x="59" y="52"/>
                </a:lnTo>
                <a:lnTo>
                  <a:pt x="59" y="52"/>
                </a:lnTo>
                <a:lnTo>
                  <a:pt x="58" y="52"/>
                </a:lnTo>
                <a:lnTo>
                  <a:pt x="58" y="52"/>
                </a:lnTo>
                <a:lnTo>
                  <a:pt x="59" y="53"/>
                </a:lnTo>
                <a:lnTo>
                  <a:pt x="59" y="53"/>
                </a:lnTo>
                <a:lnTo>
                  <a:pt x="60" y="54"/>
                </a:lnTo>
                <a:lnTo>
                  <a:pt x="60" y="54"/>
                </a:lnTo>
                <a:lnTo>
                  <a:pt x="60" y="54"/>
                </a:lnTo>
                <a:lnTo>
                  <a:pt x="60" y="56"/>
                </a:lnTo>
                <a:lnTo>
                  <a:pt x="60" y="57"/>
                </a:lnTo>
                <a:lnTo>
                  <a:pt x="60" y="57"/>
                </a:lnTo>
                <a:lnTo>
                  <a:pt x="60" y="58"/>
                </a:lnTo>
                <a:lnTo>
                  <a:pt x="60" y="59"/>
                </a:lnTo>
                <a:lnTo>
                  <a:pt x="62" y="59"/>
                </a:lnTo>
                <a:lnTo>
                  <a:pt x="63" y="59"/>
                </a:lnTo>
                <a:lnTo>
                  <a:pt x="63" y="59"/>
                </a:lnTo>
                <a:lnTo>
                  <a:pt x="64" y="59"/>
                </a:lnTo>
                <a:lnTo>
                  <a:pt x="66" y="59"/>
                </a:lnTo>
                <a:lnTo>
                  <a:pt x="66" y="59"/>
                </a:lnTo>
                <a:lnTo>
                  <a:pt x="66" y="59"/>
                </a:lnTo>
                <a:lnTo>
                  <a:pt x="66" y="58"/>
                </a:lnTo>
                <a:lnTo>
                  <a:pt x="66" y="58"/>
                </a:lnTo>
                <a:lnTo>
                  <a:pt x="67" y="58"/>
                </a:lnTo>
                <a:lnTo>
                  <a:pt x="68" y="58"/>
                </a:lnTo>
                <a:lnTo>
                  <a:pt x="68" y="58"/>
                </a:lnTo>
                <a:lnTo>
                  <a:pt x="68" y="58"/>
                </a:lnTo>
                <a:lnTo>
                  <a:pt x="68" y="59"/>
                </a:lnTo>
                <a:lnTo>
                  <a:pt x="68" y="59"/>
                </a:lnTo>
                <a:lnTo>
                  <a:pt x="68" y="61"/>
                </a:lnTo>
                <a:lnTo>
                  <a:pt x="68" y="62"/>
                </a:lnTo>
                <a:lnTo>
                  <a:pt x="68" y="62"/>
                </a:lnTo>
                <a:lnTo>
                  <a:pt x="68" y="63"/>
                </a:lnTo>
                <a:lnTo>
                  <a:pt x="68" y="65"/>
                </a:lnTo>
                <a:lnTo>
                  <a:pt x="69" y="65"/>
                </a:lnTo>
                <a:lnTo>
                  <a:pt x="69" y="65"/>
                </a:lnTo>
                <a:lnTo>
                  <a:pt x="71" y="65"/>
                </a:lnTo>
                <a:lnTo>
                  <a:pt x="71" y="65"/>
                </a:lnTo>
                <a:lnTo>
                  <a:pt x="72" y="65"/>
                </a:lnTo>
                <a:lnTo>
                  <a:pt x="73" y="65"/>
                </a:lnTo>
                <a:lnTo>
                  <a:pt x="73" y="63"/>
                </a:lnTo>
                <a:lnTo>
                  <a:pt x="73" y="63"/>
                </a:lnTo>
                <a:lnTo>
                  <a:pt x="73" y="62"/>
                </a:lnTo>
                <a:lnTo>
                  <a:pt x="73" y="62"/>
                </a:lnTo>
                <a:lnTo>
                  <a:pt x="74" y="61"/>
                </a:lnTo>
                <a:lnTo>
                  <a:pt x="76" y="61"/>
                </a:lnTo>
                <a:lnTo>
                  <a:pt x="76" y="61"/>
                </a:lnTo>
                <a:lnTo>
                  <a:pt x="76" y="59"/>
                </a:lnTo>
                <a:lnTo>
                  <a:pt x="76" y="59"/>
                </a:lnTo>
                <a:lnTo>
                  <a:pt x="77" y="59"/>
                </a:lnTo>
                <a:lnTo>
                  <a:pt x="78" y="59"/>
                </a:lnTo>
                <a:lnTo>
                  <a:pt x="78" y="59"/>
                </a:lnTo>
                <a:lnTo>
                  <a:pt x="78" y="61"/>
                </a:lnTo>
                <a:lnTo>
                  <a:pt x="78" y="62"/>
                </a:lnTo>
                <a:lnTo>
                  <a:pt x="78" y="62"/>
                </a:lnTo>
                <a:lnTo>
                  <a:pt x="78" y="63"/>
                </a:lnTo>
                <a:lnTo>
                  <a:pt x="78" y="65"/>
                </a:lnTo>
                <a:lnTo>
                  <a:pt x="78" y="65"/>
                </a:lnTo>
                <a:lnTo>
                  <a:pt x="78" y="65"/>
                </a:lnTo>
                <a:lnTo>
                  <a:pt x="79" y="66"/>
                </a:lnTo>
                <a:lnTo>
                  <a:pt x="81" y="66"/>
                </a:lnTo>
                <a:lnTo>
                  <a:pt x="82" y="67"/>
                </a:lnTo>
                <a:lnTo>
                  <a:pt x="82" y="67"/>
                </a:lnTo>
                <a:lnTo>
                  <a:pt x="82" y="67"/>
                </a:lnTo>
                <a:lnTo>
                  <a:pt x="82" y="68"/>
                </a:lnTo>
                <a:lnTo>
                  <a:pt x="82" y="70"/>
                </a:lnTo>
                <a:lnTo>
                  <a:pt x="81" y="70"/>
                </a:lnTo>
                <a:lnTo>
                  <a:pt x="79" y="70"/>
                </a:lnTo>
                <a:lnTo>
                  <a:pt x="78" y="70"/>
                </a:lnTo>
                <a:lnTo>
                  <a:pt x="78" y="71"/>
                </a:lnTo>
                <a:lnTo>
                  <a:pt x="78" y="72"/>
                </a:lnTo>
                <a:lnTo>
                  <a:pt x="78" y="73"/>
                </a:lnTo>
                <a:lnTo>
                  <a:pt x="78" y="73"/>
                </a:lnTo>
                <a:lnTo>
                  <a:pt x="78" y="75"/>
                </a:lnTo>
                <a:lnTo>
                  <a:pt x="78" y="76"/>
                </a:lnTo>
                <a:lnTo>
                  <a:pt x="78" y="76"/>
                </a:lnTo>
                <a:lnTo>
                  <a:pt x="78" y="76"/>
                </a:lnTo>
                <a:lnTo>
                  <a:pt x="79" y="76"/>
                </a:lnTo>
                <a:lnTo>
                  <a:pt x="81" y="76"/>
                </a:lnTo>
                <a:lnTo>
                  <a:pt x="82" y="76"/>
                </a:lnTo>
                <a:lnTo>
                  <a:pt x="82" y="76"/>
                </a:lnTo>
                <a:lnTo>
                  <a:pt x="82" y="76"/>
                </a:lnTo>
                <a:lnTo>
                  <a:pt x="83" y="76"/>
                </a:lnTo>
                <a:lnTo>
                  <a:pt x="84" y="76"/>
                </a:lnTo>
                <a:lnTo>
                  <a:pt x="84" y="76"/>
                </a:lnTo>
                <a:lnTo>
                  <a:pt x="87" y="76"/>
                </a:lnTo>
                <a:lnTo>
                  <a:pt x="87" y="76"/>
                </a:lnTo>
                <a:lnTo>
                  <a:pt x="87" y="77"/>
                </a:lnTo>
                <a:lnTo>
                  <a:pt x="87" y="78"/>
                </a:lnTo>
                <a:lnTo>
                  <a:pt x="87" y="78"/>
                </a:lnTo>
                <a:lnTo>
                  <a:pt x="87" y="80"/>
                </a:lnTo>
                <a:lnTo>
                  <a:pt x="87" y="81"/>
                </a:lnTo>
                <a:lnTo>
                  <a:pt x="87" y="81"/>
                </a:lnTo>
                <a:lnTo>
                  <a:pt x="87" y="81"/>
                </a:lnTo>
                <a:lnTo>
                  <a:pt x="87" y="82"/>
                </a:lnTo>
                <a:lnTo>
                  <a:pt x="88" y="82"/>
                </a:lnTo>
                <a:lnTo>
                  <a:pt x="89" y="82"/>
                </a:lnTo>
                <a:lnTo>
                  <a:pt x="89" y="82"/>
                </a:lnTo>
                <a:lnTo>
                  <a:pt x="91" y="82"/>
                </a:lnTo>
                <a:lnTo>
                  <a:pt x="92" y="82"/>
                </a:lnTo>
                <a:lnTo>
                  <a:pt x="92" y="83"/>
                </a:lnTo>
                <a:lnTo>
                  <a:pt x="93" y="83"/>
                </a:lnTo>
                <a:lnTo>
                  <a:pt x="93" y="83"/>
                </a:lnTo>
                <a:lnTo>
                  <a:pt x="95" y="83"/>
                </a:lnTo>
                <a:lnTo>
                  <a:pt x="95" y="83"/>
                </a:lnTo>
                <a:lnTo>
                  <a:pt x="96" y="83"/>
                </a:lnTo>
                <a:lnTo>
                  <a:pt x="97" y="83"/>
                </a:lnTo>
                <a:lnTo>
                  <a:pt x="97" y="85"/>
                </a:lnTo>
                <a:lnTo>
                  <a:pt x="97" y="86"/>
                </a:lnTo>
                <a:lnTo>
                  <a:pt x="97" y="86"/>
                </a:lnTo>
                <a:lnTo>
                  <a:pt x="97" y="87"/>
                </a:lnTo>
                <a:lnTo>
                  <a:pt x="97" y="88"/>
                </a:lnTo>
                <a:lnTo>
                  <a:pt x="97" y="88"/>
                </a:lnTo>
                <a:lnTo>
                  <a:pt x="96" y="88"/>
                </a:lnTo>
                <a:lnTo>
                  <a:pt x="95" y="88"/>
                </a:lnTo>
                <a:lnTo>
                  <a:pt x="95" y="88"/>
                </a:lnTo>
                <a:lnTo>
                  <a:pt x="93" y="88"/>
                </a:lnTo>
                <a:lnTo>
                  <a:pt x="92" y="88"/>
                </a:lnTo>
                <a:lnTo>
                  <a:pt x="92" y="88"/>
                </a:lnTo>
                <a:lnTo>
                  <a:pt x="92" y="88"/>
                </a:lnTo>
                <a:lnTo>
                  <a:pt x="91" y="88"/>
                </a:lnTo>
                <a:lnTo>
                  <a:pt x="89" y="88"/>
                </a:lnTo>
                <a:lnTo>
                  <a:pt x="89" y="88"/>
                </a:lnTo>
                <a:lnTo>
                  <a:pt x="89" y="88"/>
                </a:lnTo>
                <a:lnTo>
                  <a:pt x="88" y="88"/>
                </a:lnTo>
                <a:lnTo>
                  <a:pt x="87" y="88"/>
                </a:lnTo>
                <a:lnTo>
                  <a:pt x="87" y="88"/>
                </a:lnTo>
                <a:lnTo>
                  <a:pt x="87" y="88"/>
                </a:lnTo>
                <a:lnTo>
                  <a:pt x="86" y="88"/>
                </a:lnTo>
                <a:lnTo>
                  <a:pt x="84" y="88"/>
                </a:lnTo>
                <a:lnTo>
                  <a:pt x="84" y="88"/>
                </a:lnTo>
                <a:lnTo>
                  <a:pt x="84" y="90"/>
                </a:lnTo>
                <a:lnTo>
                  <a:pt x="84" y="91"/>
                </a:lnTo>
                <a:lnTo>
                  <a:pt x="83" y="91"/>
                </a:lnTo>
                <a:lnTo>
                  <a:pt x="82" y="91"/>
                </a:lnTo>
                <a:lnTo>
                  <a:pt x="82" y="91"/>
                </a:lnTo>
                <a:lnTo>
                  <a:pt x="81" y="91"/>
                </a:lnTo>
                <a:lnTo>
                  <a:pt x="79" y="91"/>
                </a:lnTo>
                <a:lnTo>
                  <a:pt x="78" y="91"/>
                </a:lnTo>
                <a:lnTo>
                  <a:pt x="78" y="91"/>
                </a:lnTo>
                <a:lnTo>
                  <a:pt x="77" y="91"/>
                </a:lnTo>
                <a:lnTo>
                  <a:pt x="76" y="91"/>
                </a:lnTo>
                <a:lnTo>
                  <a:pt x="76" y="90"/>
                </a:lnTo>
                <a:lnTo>
                  <a:pt x="76" y="90"/>
                </a:lnTo>
                <a:lnTo>
                  <a:pt x="76" y="90"/>
                </a:lnTo>
                <a:lnTo>
                  <a:pt x="74" y="90"/>
                </a:lnTo>
                <a:lnTo>
                  <a:pt x="73" y="90"/>
                </a:lnTo>
                <a:lnTo>
                  <a:pt x="73" y="90"/>
                </a:lnTo>
                <a:lnTo>
                  <a:pt x="73" y="90"/>
                </a:lnTo>
                <a:lnTo>
                  <a:pt x="72" y="90"/>
                </a:lnTo>
                <a:lnTo>
                  <a:pt x="71" y="88"/>
                </a:lnTo>
                <a:lnTo>
                  <a:pt x="71" y="88"/>
                </a:lnTo>
                <a:lnTo>
                  <a:pt x="71" y="88"/>
                </a:lnTo>
                <a:lnTo>
                  <a:pt x="69" y="88"/>
                </a:lnTo>
                <a:lnTo>
                  <a:pt x="68" y="88"/>
                </a:lnTo>
                <a:lnTo>
                  <a:pt x="68" y="88"/>
                </a:lnTo>
                <a:lnTo>
                  <a:pt x="68" y="88"/>
                </a:lnTo>
                <a:lnTo>
                  <a:pt x="67" y="88"/>
                </a:lnTo>
                <a:lnTo>
                  <a:pt x="66" y="88"/>
                </a:lnTo>
                <a:lnTo>
                  <a:pt x="66" y="88"/>
                </a:lnTo>
                <a:lnTo>
                  <a:pt x="64" y="88"/>
                </a:lnTo>
                <a:lnTo>
                  <a:pt x="63" y="88"/>
                </a:lnTo>
                <a:lnTo>
                  <a:pt x="63" y="88"/>
                </a:lnTo>
                <a:lnTo>
                  <a:pt x="63" y="88"/>
                </a:lnTo>
                <a:lnTo>
                  <a:pt x="63" y="88"/>
                </a:lnTo>
                <a:lnTo>
                  <a:pt x="63" y="90"/>
                </a:lnTo>
                <a:lnTo>
                  <a:pt x="63" y="91"/>
                </a:lnTo>
                <a:lnTo>
                  <a:pt x="63" y="92"/>
                </a:lnTo>
                <a:lnTo>
                  <a:pt x="63" y="92"/>
                </a:lnTo>
                <a:lnTo>
                  <a:pt x="63" y="93"/>
                </a:lnTo>
                <a:lnTo>
                  <a:pt x="63" y="95"/>
                </a:lnTo>
                <a:lnTo>
                  <a:pt x="62" y="95"/>
                </a:lnTo>
                <a:lnTo>
                  <a:pt x="60" y="95"/>
                </a:lnTo>
                <a:lnTo>
                  <a:pt x="60" y="95"/>
                </a:lnTo>
                <a:lnTo>
                  <a:pt x="60" y="96"/>
                </a:lnTo>
                <a:lnTo>
                  <a:pt x="60" y="97"/>
                </a:lnTo>
                <a:lnTo>
                  <a:pt x="60" y="97"/>
                </a:lnTo>
                <a:lnTo>
                  <a:pt x="60" y="97"/>
                </a:lnTo>
                <a:lnTo>
                  <a:pt x="59" y="97"/>
                </a:lnTo>
                <a:lnTo>
                  <a:pt x="59" y="99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48" name="Freeform 534" hidden="1">
            <a:extLst>
              <a:ext uri="{FF2B5EF4-FFF2-40B4-BE49-F238E27FC236}">
                <a16:creationId xmlns:a16="http://schemas.microsoft.com/office/drawing/2014/main" id="{F979597D-3028-4B0C-BDC5-72028FDF0B37}"/>
              </a:ext>
            </a:extLst>
          </p:cNvPr>
          <p:cNvSpPr>
            <a:spLocks/>
          </p:cNvSpPr>
          <p:nvPr/>
        </p:nvSpPr>
        <p:spPr bwMode="auto">
          <a:xfrm>
            <a:off x="13455787" y="3865078"/>
            <a:ext cx="1254617" cy="866017"/>
          </a:xfrm>
          <a:custGeom>
            <a:avLst/>
            <a:gdLst>
              <a:gd name="T0" fmla="*/ 103 w 113"/>
              <a:gd name="T1" fmla="*/ 15 h 78"/>
              <a:gd name="T2" fmla="*/ 104 w 113"/>
              <a:gd name="T3" fmla="*/ 21 h 78"/>
              <a:gd name="T4" fmla="*/ 107 w 113"/>
              <a:gd name="T5" fmla="*/ 26 h 78"/>
              <a:gd name="T6" fmla="*/ 110 w 113"/>
              <a:gd name="T7" fmla="*/ 30 h 78"/>
              <a:gd name="T8" fmla="*/ 103 w 113"/>
              <a:gd name="T9" fmla="*/ 27 h 78"/>
              <a:gd name="T10" fmla="*/ 98 w 113"/>
              <a:gd name="T11" fmla="*/ 31 h 78"/>
              <a:gd name="T12" fmla="*/ 104 w 113"/>
              <a:gd name="T13" fmla="*/ 34 h 78"/>
              <a:gd name="T14" fmla="*/ 110 w 113"/>
              <a:gd name="T15" fmla="*/ 39 h 78"/>
              <a:gd name="T16" fmla="*/ 112 w 113"/>
              <a:gd name="T17" fmla="*/ 45 h 78"/>
              <a:gd name="T18" fmla="*/ 110 w 113"/>
              <a:gd name="T19" fmla="*/ 50 h 78"/>
              <a:gd name="T20" fmla="*/ 106 w 113"/>
              <a:gd name="T21" fmla="*/ 53 h 78"/>
              <a:gd name="T22" fmla="*/ 99 w 113"/>
              <a:gd name="T23" fmla="*/ 59 h 78"/>
              <a:gd name="T24" fmla="*/ 93 w 113"/>
              <a:gd name="T25" fmla="*/ 61 h 78"/>
              <a:gd name="T26" fmla="*/ 88 w 113"/>
              <a:gd name="T27" fmla="*/ 56 h 78"/>
              <a:gd name="T28" fmla="*/ 82 w 113"/>
              <a:gd name="T29" fmla="*/ 59 h 78"/>
              <a:gd name="T30" fmla="*/ 78 w 113"/>
              <a:gd name="T31" fmla="*/ 55 h 78"/>
              <a:gd name="T32" fmla="*/ 73 w 113"/>
              <a:gd name="T33" fmla="*/ 59 h 78"/>
              <a:gd name="T34" fmla="*/ 72 w 113"/>
              <a:gd name="T35" fmla="*/ 65 h 78"/>
              <a:gd name="T36" fmla="*/ 72 w 113"/>
              <a:gd name="T37" fmla="*/ 72 h 78"/>
              <a:gd name="T38" fmla="*/ 67 w 113"/>
              <a:gd name="T39" fmla="*/ 72 h 78"/>
              <a:gd name="T40" fmla="*/ 60 w 113"/>
              <a:gd name="T41" fmla="*/ 69 h 78"/>
              <a:gd name="T42" fmla="*/ 55 w 113"/>
              <a:gd name="T43" fmla="*/ 72 h 78"/>
              <a:gd name="T44" fmla="*/ 49 w 113"/>
              <a:gd name="T45" fmla="*/ 75 h 78"/>
              <a:gd name="T46" fmla="*/ 43 w 113"/>
              <a:gd name="T47" fmla="*/ 75 h 78"/>
              <a:gd name="T48" fmla="*/ 36 w 113"/>
              <a:gd name="T49" fmla="*/ 72 h 78"/>
              <a:gd name="T50" fmla="*/ 31 w 113"/>
              <a:gd name="T51" fmla="*/ 69 h 78"/>
              <a:gd name="T52" fmla="*/ 24 w 113"/>
              <a:gd name="T53" fmla="*/ 65 h 78"/>
              <a:gd name="T54" fmla="*/ 21 w 113"/>
              <a:gd name="T55" fmla="*/ 59 h 78"/>
              <a:gd name="T56" fmla="*/ 16 w 113"/>
              <a:gd name="T57" fmla="*/ 58 h 78"/>
              <a:gd name="T58" fmla="*/ 13 w 113"/>
              <a:gd name="T59" fmla="*/ 51 h 78"/>
              <a:gd name="T60" fmla="*/ 7 w 113"/>
              <a:gd name="T61" fmla="*/ 50 h 78"/>
              <a:gd name="T62" fmla="*/ 0 w 113"/>
              <a:gd name="T63" fmla="*/ 48 h 78"/>
              <a:gd name="T64" fmla="*/ 7 w 113"/>
              <a:gd name="T65" fmla="*/ 38 h 78"/>
              <a:gd name="T66" fmla="*/ 13 w 113"/>
              <a:gd name="T67" fmla="*/ 35 h 78"/>
              <a:gd name="T68" fmla="*/ 16 w 113"/>
              <a:gd name="T69" fmla="*/ 29 h 78"/>
              <a:gd name="T70" fmla="*/ 19 w 113"/>
              <a:gd name="T71" fmla="*/ 24 h 78"/>
              <a:gd name="T72" fmla="*/ 21 w 113"/>
              <a:gd name="T73" fmla="*/ 17 h 78"/>
              <a:gd name="T74" fmla="*/ 24 w 113"/>
              <a:gd name="T75" fmla="*/ 12 h 78"/>
              <a:gd name="T76" fmla="*/ 29 w 113"/>
              <a:gd name="T77" fmla="*/ 16 h 78"/>
              <a:gd name="T78" fmla="*/ 33 w 113"/>
              <a:gd name="T79" fmla="*/ 21 h 78"/>
              <a:gd name="T80" fmla="*/ 38 w 113"/>
              <a:gd name="T81" fmla="*/ 15 h 78"/>
              <a:gd name="T82" fmla="*/ 43 w 113"/>
              <a:gd name="T83" fmla="*/ 16 h 78"/>
              <a:gd name="T84" fmla="*/ 45 w 113"/>
              <a:gd name="T85" fmla="*/ 10 h 78"/>
              <a:gd name="T86" fmla="*/ 45 w 113"/>
              <a:gd name="T87" fmla="*/ 4 h 78"/>
              <a:gd name="T88" fmla="*/ 52 w 113"/>
              <a:gd name="T89" fmla="*/ 2 h 78"/>
              <a:gd name="T90" fmla="*/ 59 w 113"/>
              <a:gd name="T91" fmla="*/ 5 h 78"/>
              <a:gd name="T92" fmla="*/ 62 w 113"/>
              <a:gd name="T93" fmla="*/ 4 h 78"/>
              <a:gd name="T94" fmla="*/ 63 w 113"/>
              <a:gd name="T95" fmla="*/ 7 h 78"/>
              <a:gd name="T96" fmla="*/ 65 w 113"/>
              <a:gd name="T97" fmla="*/ 10 h 78"/>
              <a:gd name="T98" fmla="*/ 67 w 113"/>
              <a:gd name="T99" fmla="*/ 12 h 78"/>
              <a:gd name="T100" fmla="*/ 70 w 113"/>
              <a:gd name="T101" fmla="*/ 14 h 78"/>
              <a:gd name="T102" fmla="*/ 74 w 113"/>
              <a:gd name="T103" fmla="*/ 15 h 78"/>
              <a:gd name="T104" fmla="*/ 73 w 113"/>
              <a:gd name="T105" fmla="*/ 9 h 78"/>
              <a:gd name="T106" fmla="*/ 79 w 113"/>
              <a:gd name="T107" fmla="*/ 7 h 78"/>
              <a:gd name="T108" fmla="*/ 86 w 113"/>
              <a:gd name="T109" fmla="*/ 2 h 78"/>
              <a:gd name="T110" fmla="*/ 87 w 113"/>
              <a:gd name="T111" fmla="*/ 5 h 78"/>
              <a:gd name="T112" fmla="*/ 92 w 113"/>
              <a:gd name="T113" fmla="*/ 5 h 78"/>
              <a:gd name="T114" fmla="*/ 97 w 113"/>
              <a:gd name="T115" fmla="*/ 7 h 78"/>
              <a:gd name="T116" fmla="*/ 103 w 113"/>
              <a:gd name="T117" fmla="*/ 1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3" h="78">
                <a:moveTo>
                  <a:pt x="103" y="11"/>
                </a:moveTo>
                <a:lnTo>
                  <a:pt x="103" y="11"/>
                </a:lnTo>
                <a:lnTo>
                  <a:pt x="104" y="11"/>
                </a:lnTo>
                <a:lnTo>
                  <a:pt x="104" y="12"/>
                </a:lnTo>
                <a:lnTo>
                  <a:pt x="104" y="12"/>
                </a:lnTo>
                <a:lnTo>
                  <a:pt x="104" y="14"/>
                </a:lnTo>
                <a:lnTo>
                  <a:pt x="104" y="14"/>
                </a:lnTo>
                <a:lnTo>
                  <a:pt x="104" y="14"/>
                </a:lnTo>
                <a:lnTo>
                  <a:pt x="103" y="14"/>
                </a:lnTo>
                <a:lnTo>
                  <a:pt x="103" y="15"/>
                </a:lnTo>
                <a:lnTo>
                  <a:pt x="102" y="16"/>
                </a:lnTo>
                <a:lnTo>
                  <a:pt x="102" y="16"/>
                </a:lnTo>
                <a:lnTo>
                  <a:pt x="102" y="16"/>
                </a:lnTo>
                <a:lnTo>
                  <a:pt x="103" y="16"/>
                </a:lnTo>
                <a:lnTo>
                  <a:pt x="104" y="17"/>
                </a:lnTo>
                <a:lnTo>
                  <a:pt x="104" y="17"/>
                </a:lnTo>
                <a:lnTo>
                  <a:pt x="104" y="19"/>
                </a:lnTo>
                <a:lnTo>
                  <a:pt x="104" y="19"/>
                </a:lnTo>
                <a:lnTo>
                  <a:pt x="104" y="20"/>
                </a:lnTo>
                <a:lnTo>
                  <a:pt x="104" y="21"/>
                </a:lnTo>
                <a:lnTo>
                  <a:pt x="106" y="21"/>
                </a:lnTo>
                <a:lnTo>
                  <a:pt x="107" y="21"/>
                </a:lnTo>
                <a:lnTo>
                  <a:pt x="107" y="22"/>
                </a:lnTo>
                <a:lnTo>
                  <a:pt x="107" y="24"/>
                </a:lnTo>
                <a:lnTo>
                  <a:pt x="106" y="24"/>
                </a:lnTo>
                <a:lnTo>
                  <a:pt x="106" y="25"/>
                </a:lnTo>
                <a:lnTo>
                  <a:pt x="104" y="25"/>
                </a:lnTo>
                <a:lnTo>
                  <a:pt x="106" y="26"/>
                </a:lnTo>
                <a:lnTo>
                  <a:pt x="106" y="26"/>
                </a:lnTo>
                <a:lnTo>
                  <a:pt x="107" y="26"/>
                </a:lnTo>
                <a:lnTo>
                  <a:pt x="107" y="27"/>
                </a:lnTo>
                <a:lnTo>
                  <a:pt x="108" y="27"/>
                </a:lnTo>
                <a:lnTo>
                  <a:pt x="108" y="27"/>
                </a:lnTo>
                <a:lnTo>
                  <a:pt x="110" y="27"/>
                </a:lnTo>
                <a:lnTo>
                  <a:pt x="110" y="26"/>
                </a:lnTo>
                <a:lnTo>
                  <a:pt x="110" y="27"/>
                </a:lnTo>
                <a:lnTo>
                  <a:pt x="110" y="29"/>
                </a:lnTo>
                <a:lnTo>
                  <a:pt x="110" y="29"/>
                </a:lnTo>
                <a:lnTo>
                  <a:pt x="110" y="30"/>
                </a:lnTo>
                <a:lnTo>
                  <a:pt x="110" y="30"/>
                </a:lnTo>
                <a:lnTo>
                  <a:pt x="108" y="30"/>
                </a:lnTo>
                <a:lnTo>
                  <a:pt x="107" y="30"/>
                </a:lnTo>
                <a:lnTo>
                  <a:pt x="107" y="30"/>
                </a:lnTo>
                <a:lnTo>
                  <a:pt x="106" y="30"/>
                </a:lnTo>
                <a:lnTo>
                  <a:pt x="106" y="29"/>
                </a:lnTo>
                <a:lnTo>
                  <a:pt x="106" y="29"/>
                </a:lnTo>
                <a:lnTo>
                  <a:pt x="106" y="27"/>
                </a:lnTo>
                <a:lnTo>
                  <a:pt x="104" y="26"/>
                </a:lnTo>
                <a:lnTo>
                  <a:pt x="104" y="27"/>
                </a:lnTo>
                <a:lnTo>
                  <a:pt x="103" y="27"/>
                </a:lnTo>
                <a:lnTo>
                  <a:pt x="102" y="27"/>
                </a:lnTo>
                <a:lnTo>
                  <a:pt x="102" y="27"/>
                </a:lnTo>
                <a:lnTo>
                  <a:pt x="101" y="27"/>
                </a:lnTo>
                <a:lnTo>
                  <a:pt x="99" y="27"/>
                </a:lnTo>
                <a:lnTo>
                  <a:pt x="99" y="29"/>
                </a:lnTo>
                <a:lnTo>
                  <a:pt x="99" y="29"/>
                </a:lnTo>
                <a:lnTo>
                  <a:pt x="99" y="30"/>
                </a:lnTo>
                <a:lnTo>
                  <a:pt x="98" y="30"/>
                </a:lnTo>
                <a:lnTo>
                  <a:pt x="98" y="30"/>
                </a:lnTo>
                <a:lnTo>
                  <a:pt x="98" y="31"/>
                </a:lnTo>
                <a:lnTo>
                  <a:pt x="98" y="31"/>
                </a:lnTo>
                <a:lnTo>
                  <a:pt x="98" y="33"/>
                </a:lnTo>
                <a:lnTo>
                  <a:pt x="99" y="33"/>
                </a:lnTo>
                <a:lnTo>
                  <a:pt x="99" y="33"/>
                </a:lnTo>
                <a:lnTo>
                  <a:pt x="101" y="33"/>
                </a:lnTo>
                <a:lnTo>
                  <a:pt x="102" y="33"/>
                </a:lnTo>
                <a:lnTo>
                  <a:pt x="102" y="33"/>
                </a:lnTo>
                <a:lnTo>
                  <a:pt x="103" y="33"/>
                </a:lnTo>
                <a:lnTo>
                  <a:pt x="104" y="33"/>
                </a:lnTo>
                <a:lnTo>
                  <a:pt x="104" y="34"/>
                </a:lnTo>
                <a:lnTo>
                  <a:pt x="106" y="34"/>
                </a:lnTo>
                <a:lnTo>
                  <a:pt x="106" y="35"/>
                </a:lnTo>
                <a:lnTo>
                  <a:pt x="107" y="35"/>
                </a:lnTo>
                <a:lnTo>
                  <a:pt x="107" y="36"/>
                </a:lnTo>
                <a:lnTo>
                  <a:pt x="107" y="38"/>
                </a:lnTo>
                <a:lnTo>
                  <a:pt x="107" y="38"/>
                </a:lnTo>
                <a:lnTo>
                  <a:pt x="108" y="38"/>
                </a:lnTo>
                <a:lnTo>
                  <a:pt x="110" y="38"/>
                </a:lnTo>
                <a:lnTo>
                  <a:pt x="110" y="38"/>
                </a:lnTo>
                <a:lnTo>
                  <a:pt x="110" y="39"/>
                </a:lnTo>
                <a:lnTo>
                  <a:pt x="110" y="40"/>
                </a:lnTo>
                <a:lnTo>
                  <a:pt x="110" y="40"/>
                </a:lnTo>
                <a:lnTo>
                  <a:pt x="111" y="40"/>
                </a:lnTo>
                <a:lnTo>
                  <a:pt x="112" y="40"/>
                </a:lnTo>
                <a:lnTo>
                  <a:pt x="112" y="41"/>
                </a:lnTo>
                <a:lnTo>
                  <a:pt x="112" y="43"/>
                </a:lnTo>
                <a:lnTo>
                  <a:pt x="112" y="43"/>
                </a:lnTo>
                <a:lnTo>
                  <a:pt x="111" y="43"/>
                </a:lnTo>
                <a:lnTo>
                  <a:pt x="112" y="44"/>
                </a:lnTo>
                <a:lnTo>
                  <a:pt x="112" y="45"/>
                </a:lnTo>
                <a:lnTo>
                  <a:pt x="112" y="45"/>
                </a:lnTo>
                <a:lnTo>
                  <a:pt x="113" y="45"/>
                </a:lnTo>
                <a:lnTo>
                  <a:pt x="113" y="45"/>
                </a:lnTo>
                <a:lnTo>
                  <a:pt x="113" y="46"/>
                </a:lnTo>
                <a:lnTo>
                  <a:pt x="113" y="48"/>
                </a:lnTo>
                <a:lnTo>
                  <a:pt x="113" y="48"/>
                </a:lnTo>
                <a:lnTo>
                  <a:pt x="112" y="49"/>
                </a:lnTo>
                <a:lnTo>
                  <a:pt x="112" y="50"/>
                </a:lnTo>
                <a:lnTo>
                  <a:pt x="111" y="50"/>
                </a:lnTo>
                <a:lnTo>
                  <a:pt x="110" y="50"/>
                </a:lnTo>
                <a:lnTo>
                  <a:pt x="110" y="50"/>
                </a:lnTo>
                <a:lnTo>
                  <a:pt x="110" y="51"/>
                </a:lnTo>
                <a:lnTo>
                  <a:pt x="110" y="51"/>
                </a:lnTo>
                <a:lnTo>
                  <a:pt x="110" y="53"/>
                </a:lnTo>
                <a:lnTo>
                  <a:pt x="110" y="53"/>
                </a:lnTo>
                <a:lnTo>
                  <a:pt x="108" y="53"/>
                </a:lnTo>
                <a:lnTo>
                  <a:pt x="107" y="53"/>
                </a:lnTo>
                <a:lnTo>
                  <a:pt x="107" y="53"/>
                </a:lnTo>
                <a:lnTo>
                  <a:pt x="106" y="53"/>
                </a:lnTo>
                <a:lnTo>
                  <a:pt x="106" y="53"/>
                </a:lnTo>
                <a:lnTo>
                  <a:pt x="106" y="54"/>
                </a:lnTo>
                <a:lnTo>
                  <a:pt x="104" y="55"/>
                </a:lnTo>
                <a:lnTo>
                  <a:pt x="104" y="55"/>
                </a:lnTo>
                <a:lnTo>
                  <a:pt x="104" y="55"/>
                </a:lnTo>
                <a:lnTo>
                  <a:pt x="103" y="56"/>
                </a:lnTo>
                <a:lnTo>
                  <a:pt x="102" y="56"/>
                </a:lnTo>
                <a:lnTo>
                  <a:pt x="102" y="56"/>
                </a:lnTo>
                <a:lnTo>
                  <a:pt x="102" y="58"/>
                </a:lnTo>
                <a:lnTo>
                  <a:pt x="101" y="58"/>
                </a:lnTo>
                <a:lnTo>
                  <a:pt x="99" y="59"/>
                </a:lnTo>
                <a:lnTo>
                  <a:pt x="99" y="58"/>
                </a:lnTo>
                <a:lnTo>
                  <a:pt x="98" y="59"/>
                </a:lnTo>
                <a:lnTo>
                  <a:pt x="98" y="59"/>
                </a:lnTo>
                <a:lnTo>
                  <a:pt x="98" y="60"/>
                </a:lnTo>
                <a:lnTo>
                  <a:pt x="97" y="61"/>
                </a:lnTo>
                <a:lnTo>
                  <a:pt x="97" y="61"/>
                </a:lnTo>
                <a:lnTo>
                  <a:pt x="96" y="61"/>
                </a:lnTo>
                <a:lnTo>
                  <a:pt x="94" y="61"/>
                </a:lnTo>
                <a:lnTo>
                  <a:pt x="94" y="61"/>
                </a:lnTo>
                <a:lnTo>
                  <a:pt x="93" y="61"/>
                </a:lnTo>
                <a:lnTo>
                  <a:pt x="93" y="61"/>
                </a:lnTo>
                <a:lnTo>
                  <a:pt x="92" y="60"/>
                </a:lnTo>
                <a:lnTo>
                  <a:pt x="92" y="59"/>
                </a:lnTo>
                <a:lnTo>
                  <a:pt x="91" y="59"/>
                </a:lnTo>
                <a:lnTo>
                  <a:pt x="91" y="59"/>
                </a:lnTo>
                <a:lnTo>
                  <a:pt x="89" y="59"/>
                </a:lnTo>
                <a:lnTo>
                  <a:pt x="89" y="58"/>
                </a:lnTo>
                <a:lnTo>
                  <a:pt x="88" y="56"/>
                </a:lnTo>
                <a:lnTo>
                  <a:pt x="88" y="56"/>
                </a:lnTo>
                <a:lnTo>
                  <a:pt x="88" y="56"/>
                </a:lnTo>
                <a:lnTo>
                  <a:pt x="87" y="56"/>
                </a:lnTo>
                <a:lnTo>
                  <a:pt x="87" y="56"/>
                </a:lnTo>
                <a:lnTo>
                  <a:pt x="87" y="58"/>
                </a:lnTo>
                <a:lnTo>
                  <a:pt x="86" y="59"/>
                </a:lnTo>
                <a:lnTo>
                  <a:pt x="86" y="59"/>
                </a:lnTo>
                <a:lnTo>
                  <a:pt x="86" y="59"/>
                </a:lnTo>
                <a:lnTo>
                  <a:pt x="84" y="59"/>
                </a:lnTo>
                <a:lnTo>
                  <a:pt x="83" y="59"/>
                </a:lnTo>
                <a:lnTo>
                  <a:pt x="83" y="59"/>
                </a:lnTo>
                <a:lnTo>
                  <a:pt x="82" y="59"/>
                </a:lnTo>
                <a:lnTo>
                  <a:pt x="82" y="59"/>
                </a:lnTo>
                <a:lnTo>
                  <a:pt x="82" y="58"/>
                </a:lnTo>
                <a:lnTo>
                  <a:pt x="81" y="56"/>
                </a:lnTo>
                <a:lnTo>
                  <a:pt x="81" y="56"/>
                </a:lnTo>
                <a:lnTo>
                  <a:pt x="81" y="55"/>
                </a:lnTo>
                <a:lnTo>
                  <a:pt x="81" y="54"/>
                </a:lnTo>
                <a:lnTo>
                  <a:pt x="81" y="53"/>
                </a:lnTo>
                <a:lnTo>
                  <a:pt x="79" y="53"/>
                </a:lnTo>
                <a:lnTo>
                  <a:pt x="79" y="54"/>
                </a:lnTo>
                <a:lnTo>
                  <a:pt x="78" y="55"/>
                </a:lnTo>
                <a:lnTo>
                  <a:pt x="78" y="56"/>
                </a:lnTo>
                <a:lnTo>
                  <a:pt x="78" y="56"/>
                </a:lnTo>
                <a:lnTo>
                  <a:pt x="78" y="56"/>
                </a:lnTo>
                <a:lnTo>
                  <a:pt x="78" y="58"/>
                </a:lnTo>
                <a:lnTo>
                  <a:pt x="78" y="59"/>
                </a:lnTo>
                <a:lnTo>
                  <a:pt x="77" y="59"/>
                </a:lnTo>
                <a:lnTo>
                  <a:pt x="76" y="59"/>
                </a:lnTo>
                <a:lnTo>
                  <a:pt x="76" y="59"/>
                </a:lnTo>
                <a:lnTo>
                  <a:pt x="74" y="59"/>
                </a:lnTo>
                <a:lnTo>
                  <a:pt x="73" y="59"/>
                </a:lnTo>
                <a:lnTo>
                  <a:pt x="72" y="59"/>
                </a:lnTo>
                <a:lnTo>
                  <a:pt x="72" y="59"/>
                </a:lnTo>
                <a:lnTo>
                  <a:pt x="72" y="59"/>
                </a:lnTo>
                <a:lnTo>
                  <a:pt x="72" y="60"/>
                </a:lnTo>
                <a:lnTo>
                  <a:pt x="72" y="61"/>
                </a:lnTo>
                <a:lnTo>
                  <a:pt x="72" y="61"/>
                </a:lnTo>
                <a:lnTo>
                  <a:pt x="72" y="63"/>
                </a:lnTo>
                <a:lnTo>
                  <a:pt x="72" y="64"/>
                </a:lnTo>
                <a:lnTo>
                  <a:pt x="72" y="64"/>
                </a:lnTo>
                <a:lnTo>
                  <a:pt x="72" y="65"/>
                </a:lnTo>
                <a:lnTo>
                  <a:pt x="72" y="67"/>
                </a:lnTo>
                <a:lnTo>
                  <a:pt x="72" y="67"/>
                </a:lnTo>
                <a:lnTo>
                  <a:pt x="72" y="68"/>
                </a:lnTo>
                <a:lnTo>
                  <a:pt x="72" y="69"/>
                </a:lnTo>
                <a:lnTo>
                  <a:pt x="72" y="69"/>
                </a:lnTo>
                <a:lnTo>
                  <a:pt x="73" y="70"/>
                </a:lnTo>
                <a:lnTo>
                  <a:pt x="73" y="72"/>
                </a:lnTo>
                <a:lnTo>
                  <a:pt x="73" y="72"/>
                </a:lnTo>
                <a:lnTo>
                  <a:pt x="72" y="72"/>
                </a:lnTo>
                <a:lnTo>
                  <a:pt x="72" y="72"/>
                </a:lnTo>
                <a:lnTo>
                  <a:pt x="70" y="72"/>
                </a:lnTo>
                <a:lnTo>
                  <a:pt x="70" y="73"/>
                </a:lnTo>
                <a:lnTo>
                  <a:pt x="70" y="74"/>
                </a:lnTo>
                <a:lnTo>
                  <a:pt x="70" y="75"/>
                </a:lnTo>
                <a:lnTo>
                  <a:pt x="69" y="75"/>
                </a:lnTo>
                <a:lnTo>
                  <a:pt x="69" y="74"/>
                </a:lnTo>
                <a:lnTo>
                  <a:pt x="69" y="73"/>
                </a:lnTo>
                <a:lnTo>
                  <a:pt x="68" y="73"/>
                </a:lnTo>
                <a:lnTo>
                  <a:pt x="68" y="72"/>
                </a:lnTo>
                <a:lnTo>
                  <a:pt x="67" y="72"/>
                </a:lnTo>
                <a:lnTo>
                  <a:pt x="67" y="70"/>
                </a:lnTo>
                <a:lnTo>
                  <a:pt x="67" y="69"/>
                </a:lnTo>
                <a:lnTo>
                  <a:pt x="65" y="69"/>
                </a:lnTo>
                <a:lnTo>
                  <a:pt x="64" y="69"/>
                </a:lnTo>
                <a:lnTo>
                  <a:pt x="64" y="69"/>
                </a:lnTo>
                <a:lnTo>
                  <a:pt x="63" y="69"/>
                </a:lnTo>
                <a:lnTo>
                  <a:pt x="62" y="69"/>
                </a:lnTo>
                <a:lnTo>
                  <a:pt x="62" y="69"/>
                </a:lnTo>
                <a:lnTo>
                  <a:pt x="62" y="69"/>
                </a:lnTo>
                <a:lnTo>
                  <a:pt x="60" y="69"/>
                </a:lnTo>
                <a:lnTo>
                  <a:pt x="60" y="68"/>
                </a:lnTo>
                <a:lnTo>
                  <a:pt x="59" y="67"/>
                </a:lnTo>
                <a:lnTo>
                  <a:pt x="59" y="67"/>
                </a:lnTo>
                <a:lnTo>
                  <a:pt x="58" y="67"/>
                </a:lnTo>
                <a:lnTo>
                  <a:pt x="57" y="68"/>
                </a:lnTo>
                <a:lnTo>
                  <a:pt x="57" y="68"/>
                </a:lnTo>
                <a:lnTo>
                  <a:pt x="57" y="69"/>
                </a:lnTo>
                <a:lnTo>
                  <a:pt x="55" y="69"/>
                </a:lnTo>
                <a:lnTo>
                  <a:pt x="55" y="70"/>
                </a:lnTo>
                <a:lnTo>
                  <a:pt x="55" y="72"/>
                </a:lnTo>
                <a:lnTo>
                  <a:pt x="54" y="72"/>
                </a:lnTo>
                <a:lnTo>
                  <a:pt x="54" y="73"/>
                </a:lnTo>
                <a:lnTo>
                  <a:pt x="53" y="73"/>
                </a:lnTo>
                <a:lnTo>
                  <a:pt x="53" y="73"/>
                </a:lnTo>
                <a:lnTo>
                  <a:pt x="53" y="74"/>
                </a:lnTo>
                <a:lnTo>
                  <a:pt x="52" y="75"/>
                </a:lnTo>
                <a:lnTo>
                  <a:pt x="52" y="75"/>
                </a:lnTo>
                <a:lnTo>
                  <a:pt x="50" y="75"/>
                </a:lnTo>
                <a:lnTo>
                  <a:pt x="50" y="75"/>
                </a:lnTo>
                <a:lnTo>
                  <a:pt x="49" y="75"/>
                </a:lnTo>
                <a:lnTo>
                  <a:pt x="48" y="75"/>
                </a:lnTo>
                <a:lnTo>
                  <a:pt x="48" y="75"/>
                </a:lnTo>
                <a:lnTo>
                  <a:pt x="47" y="77"/>
                </a:lnTo>
                <a:lnTo>
                  <a:pt x="47" y="78"/>
                </a:lnTo>
                <a:lnTo>
                  <a:pt x="45" y="78"/>
                </a:lnTo>
                <a:lnTo>
                  <a:pt x="45" y="78"/>
                </a:lnTo>
                <a:lnTo>
                  <a:pt x="45" y="78"/>
                </a:lnTo>
                <a:lnTo>
                  <a:pt x="44" y="77"/>
                </a:lnTo>
                <a:lnTo>
                  <a:pt x="44" y="75"/>
                </a:lnTo>
                <a:lnTo>
                  <a:pt x="43" y="75"/>
                </a:lnTo>
                <a:lnTo>
                  <a:pt x="43" y="75"/>
                </a:lnTo>
                <a:lnTo>
                  <a:pt x="41" y="75"/>
                </a:lnTo>
                <a:lnTo>
                  <a:pt x="40" y="75"/>
                </a:lnTo>
                <a:lnTo>
                  <a:pt x="40" y="75"/>
                </a:lnTo>
                <a:lnTo>
                  <a:pt x="39" y="75"/>
                </a:lnTo>
                <a:lnTo>
                  <a:pt x="38" y="75"/>
                </a:lnTo>
                <a:lnTo>
                  <a:pt x="38" y="75"/>
                </a:lnTo>
                <a:lnTo>
                  <a:pt x="38" y="74"/>
                </a:lnTo>
                <a:lnTo>
                  <a:pt x="38" y="73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5" y="70"/>
                </a:lnTo>
                <a:lnTo>
                  <a:pt x="35" y="70"/>
                </a:lnTo>
                <a:lnTo>
                  <a:pt x="34" y="70"/>
                </a:lnTo>
                <a:lnTo>
                  <a:pt x="34" y="70"/>
                </a:lnTo>
                <a:lnTo>
                  <a:pt x="33" y="70"/>
                </a:lnTo>
                <a:lnTo>
                  <a:pt x="31" y="70"/>
                </a:lnTo>
                <a:lnTo>
                  <a:pt x="31" y="69"/>
                </a:lnTo>
                <a:lnTo>
                  <a:pt x="31" y="69"/>
                </a:lnTo>
                <a:lnTo>
                  <a:pt x="30" y="69"/>
                </a:lnTo>
                <a:lnTo>
                  <a:pt x="29" y="68"/>
                </a:lnTo>
                <a:lnTo>
                  <a:pt x="29" y="68"/>
                </a:lnTo>
                <a:lnTo>
                  <a:pt x="28" y="68"/>
                </a:lnTo>
                <a:lnTo>
                  <a:pt x="26" y="68"/>
                </a:lnTo>
                <a:lnTo>
                  <a:pt x="26" y="68"/>
                </a:lnTo>
                <a:lnTo>
                  <a:pt x="26" y="67"/>
                </a:lnTo>
                <a:lnTo>
                  <a:pt x="26" y="67"/>
                </a:lnTo>
                <a:lnTo>
                  <a:pt x="25" y="65"/>
                </a:lnTo>
                <a:lnTo>
                  <a:pt x="24" y="65"/>
                </a:lnTo>
                <a:lnTo>
                  <a:pt x="24" y="65"/>
                </a:lnTo>
                <a:lnTo>
                  <a:pt x="23" y="64"/>
                </a:lnTo>
                <a:lnTo>
                  <a:pt x="23" y="64"/>
                </a:lnTo>
                <a:lnTo>
                  <a:pt x="21" y="64"/>
                </a:lnTo>
                <a:lnTo>
                  <a:pt x="21" y="63"/>
                </a:lnTo>
                <a:lnTo>
                  <a:pt x="21" y="61"/>
                </a:lnTo>
                <a:lnTo>
                  <a:pt x="21" y="61"/>
                </a:lnTo>
                <a:lnTo>
                  <a:pt x="21" y="60"/>
                </a:lnTo>
                <a:lnTo>
                  <a:pt x="21" y="59"/>
                </a:lnTo>
                <a:lnTo>
                  <a:pt x="21" y="59"/>
                </a:lnTo>
                <a:lnTo>
                  <a:pt x="21" y="58"/>
                </a:lnTo>
                <a:lnTo>
                  <a:pt x="20" y="56"/>
                </a:lnTo>
                <a:lnTo>
                  <a:pt x="20" y="56"/>
                </a:lnTo>
                <a:lnTo>
                  <a:pt x="20" y="56"/>
                </a:lnTo>
                <a:lnTo>
                  <a:pt x="19" y="55"/>
                </a:lnTo>
                <a:lnTo>
                  <a:pt x="19" y="55"/>
                </a:lnTo>
                <a:lnTo>
                  <a:pt x="18" y="56"/>
                </a:lnTo>
                <a:lnTo>
                  <a:pt x="18" y="56"/>
                </a:lnTo>
                <a:lnTo>
                  <a:pt x="18" y="58"/>
                </a:lnTo>
                <a:lnTo>
                  <a:pt x="16" y="58"/>
                </a:lnTo>
                <a:lnTo>
                  <a:pt x="15" y="58"/>
                </a:lnTo>
                <a:lnTo>
                  <a:pt x="15" y="56"/>
                </a:lnTo>
                <a:lnTo>
                  <a:pt x="15" y="56"/>
                </a:lnTo>
                <a:lnTo>
                  <a:pt x="14" y="56"/>
                </a:lnTo>
                <a:lnTo>
                  <a:pt x="13" y="55"/>
                </a:lnTo>
                <a:lnTo>
                  <a:pt x="13" y="54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3" y="51"/>
                </a:lnTo>
                <a:lnTo>
                  <a:pt x="13" y="50"/>
                </a:lnTo>
                <a:lnTo>
                  <a:pt x="11" y="50"/>
                </a:lnTo>
                <a:lnTo>
                  <a:pt x="11" y="49"/>
                </a:lnTo>
                <a:lnTo>
                  <a:pt x="11" y="48"/>
                </a:lnTo>
                <a:lnTo>
                  <a:pt x="10" y="48"/>
                </a:lnTo>
                <a:lnTo>
                  <a:pt x="10" y="48"/>
                </a:lnTo>
                <a:lnTo>
                  <a:pt x="9" y="48"/>
                </a:lnTo>
                <a:lnTo>
                  <a:pt x="9" y="48"/>
                </a:lnTo>
                <a:lnTo>
                  <a:pt x="7" y="49"/>
                </a:lnTo>
                <a:lnTo>
                  <a:pt x="7" y="50"/>
                </a:lnTo>
                <a:lnTo>
                  <a:pt x="7" y="50"/>
                </a:lnTo>
                <a:lnTo>
                  <a:pt x="6" y="50"/>
                </a:lnTo>
                <a:lnTo>
                  <a:pt x="5" y="48"/>
                </a:lnTo>
                <a:lnTo>
                  <a:pt x="5" y="48"/>
                </a:lnTo>
                <a:lnTo>
                  <a:pt x="5" y="48"/>
                </a:lnTo>
                <a:lnTo>
                  <a:pt x="4" y="48"/>
                </a:lnTo>
                <a:lnTo>
                  <a:pt x="2" y="48"/>
                </a:lnTo>
                <a:lnTo>
                  <a:pt x="2" y="48"/>
                </a:lnTo>
                <a:lnTo>
                  <a:pt x="1" y="48"/>
                </a:lnTo>
                <a:lnTo>
                  <a:pt x="0" y="48"/>
                </a:lnTo>
                <a:lnTo>
                  <a:pt x="2" y="43"/>
                </a:lnTo>
                <a:lnTo>
                  <a:pt x="4" y="43"/>
                </a:lnTo>
                <a:lnTo>
                  <a:pt x="5" y="43"/>
                </a:lnTo>
                <a:lnTo>
                  <a:pt x="5" y="43"/>
                </a:lnTo>
                <a:lnTo>
                  <a:pt x="5" y="41"/>
                </a:lnTo>
                <a:lnTo>
                  <a:pt x="5" y="40"/>
                </a:lnTo>
                <a:lnTo>
                  <a:pt x="5" y="40"/>
                </a:lnTo>
                <a:lnTo>
                  <a:pt x="5" y="40"/>
                </a:lnTo>
                <a:lnTo>
                  <a:pt x="6" y="39"/>
                </a:lnTo>
                <a:lnTo>
                  <a:pt x="7" y="38"/>
                </a:lnTo>
                <a:lnTo>
                  <a:pt x="7" y="38"/>
                </a:lnTo>
                <a:lnTo>
                  <a:pt x="7" y="38"/>
                </a:lnTo>
                <a:lnTo>
                  <a:pt x="9" y="38"/>
                </a:lnTo>
                <a:lnTo>
                  <a:pt x="10" y="38"/>
                </a:lnTo>
                <a:lnTo>
                  <a:pt x="10" y="38"/>
                </a:lnTo>
                <a:lnTo>
                  <a:pt x="11" y="38"/>
                </a:lnTo>
                <a:lnTo>
                  <a:pt x="13" y="36"/>
                </a:lnTo>
                <a:lnTo>
                  <a:pt x="13" y="35"/>
                </a:lnTo>
                <a:lnTo>
                  <a:pt x="13" y="35"/>
                </a:lnTo>
                <a:lnTo>
                  <a:pt x="13" y="35"/>
                </a:lnTo>
                <a:lnTo>
                  <a:pt x="14" y="35"/>
                </a:lnTo>
                <a:lnTo>
                  <a:pt x="14" y="34"/>
                </a:lnTo>
                <a:lnTo>
                  <a:pt x="14" y="33"/>
                </a:lnTo>
                <a:lnTo>
                  <a:pt x="15" y="31"/>
                </a:lnTo>
                <a:lnTo>
                  <a:pt x="15" y="31"/>
                </a:lnTo>
                <a:lnTo>
                  <a:pt x="15" y="31"/>
                </a:lnTo>
                <a:lnTo>
                  <a:pt x="15" y="30"/>
                </a:lnTo>
                <a:lnTo>
                  <a:pt x="15" y="29"/>
                </a:lnTo>
                <a:lnTo>
                  <a:pt x="15" y="29"/>
                </a:lnTo>
                <a:lnTo>
                  <a:pt x="16" y="29"/>
                </a:lnTo>
                <a:lnTo>
                  <a:pt x="16" y="29"/>
                </a:lnTo>
                <a:lnTo>
                  <a:pt x="16" y="27"/>
                </a:lnTo>
                <a:lnTo>
                  <a:pt x="16" y="26"/>
                </a:lnTo>
                <a:lnTo>
                  <a:pt x="18" y="26"/>
                </a:lnTo>
                <a:lnTo>
                  <a:pt x="19" y="26"/>
                </a:lnTo>
                <a:lnTo>
                  <a:pt x="19" y="26"/>
                </a:lnTo>
                <a:lnTo>
                  <a:pt x="19" y="25"/>
                </a:lnTo>
                <a:lnTo>
                  <a:pt x="19" y="24"/>
                </a:lnTo>
                <a:lnTo>
                  <a:pt x="19" y="24"/>
                </a:lnTo>
                <a:lnTo>
                  <a:pt x="19" y="24"/>
                </a:lnTo>
                <a:lnTo>
                  <a:pt x="20" y="24"/>
                </a:lnTo>
                <a:lnTo>
                  <a:pt x="20" y="24"/>
                </a:lnTo>
                <a:lnTo>
                  <a:pt x="20" y="22"/>
                </a:lnTo>
                <a:lnTo>
                  <a:pt x="20" y="21"/>
                </a:lnTo>
                <a:lnTo>
                  <a:pt x="21" y="21"/>
                </a:lnTo>
                <a:lnTo>
                  <a:pt x="21" y="20"/>
                </a:lnTo>
                <a:lnTo>
                  <a:pt x="21" y="19"/>
                </a:lnTo>
                <a:lnTo>
                  <a:pt x="21" y="19"/>
                </a:lnTo>
                <a:lnTo>
                  <a:pt x="21" y="19"/>
                </a:lnTo>
                <a:lnTo>
                  <a:pt x="21" y="17"/>
                </a:lnTo>
                <a:lnTo>
                  <a:pt x="21" y="16"/>
                </a:lnTo>
                <a:lnTo>
                  <a:pt x="20" y="16"/>
                </a:lnTo>
                <a:lnTo>
                  <a:pt x="21" y="16"/>
                </a:lnTo>
                <a:lnTo>
                  <a:pt x="21" y="16"/>
                </a:lnTo>
                <a:lnTo>
                  <a:pt x="23" y="16"/>
                </a:lnTo>
                <a:lnTo>
                  <a:pt x="23" y="15"/>
                </a:lnTo>
                <a:lnTo>
                  <a:pt x="23" y="14"/>
                </a:lnTo>
                <a:lnTo>
                  <a:pt x="23" y="12"/>
                </a:lnTo>
                <a:lnTo>
                  <a:pt x="24" y="12"/>
                </a:lnTo>
                <a:lnTo>
                  <a:pt x="24" y="12"/>
                </a:lnTo>
                <a:lnTo>
                  <a:pt x="24" y="12"/>
                </a:lnTo>
                <a:lnTo>
                  <a:pt x="24" y="12"/>
                </a:lnTo>
                <a:lnTo>
                  <a:pt x="25" y="12"/>
                </a:lnTo>
                <a:lnTo>
                  <a:pt x="26" y="12"/>
                </a:lnTo>
                <a:lnTo>
                  <a:pt x="26" y="12"/>
                </a:lnTo>
                <a:lnTo>
                  <a:pt x="28" y="14"/>
                </a:lnTo>
                <a:lnTo>
                  <a:pt x="28" y="15"/>
                </a:lnTo>
                <a:lnTo>
                  <a:pt x="28" y="16"/>
                </a:lnTo>
                <a:lnTo>
                  <a:pt x="29" y="16"/>
                </a:lnTo>
                <a:lnTo>
                  <a:pt x="29" y="16"/>
                </a:lnTo>
                <a:lnTo>
                  <a:pt x="30" y="16"/>
                </a:lnTo>
                <a:lnTo>
                  <a:pt x="29" y="17"/>
                </a:lnTo>
                <a:lnTo>
                  <a:pt x="29" y="19"/>
                </a:lnTo>
                <a:lnTo>
                  <a:pt x="30" y="19"/>
                </a:lnTo>
                <a:lnTo>
                  <a:pt x="31" y="19"/>
                </a:lnTo>
                <a:lnTo>
                  <a:pt x="31" y="19"/>
                </a:lnTo>
                <a:lnTo>
                  <a:pt x="31" y="19"/>
                </a:lnTo>
                <a:lnTo>
                  <a:pt x="31" y="20"/>
                </a:lnTo>
                <a:lnTo>
                  <a:pt x="31" y="21"/>
                </a:lnTo>
                <a:lnTo>
                  <a:pt x="33" y="21"/>
                </a:lnTo>
                <a:lnTo>
                  <a:pt x="34" y="21"/>
                </a:lnTo>
                <a:lnTo>
                  <a:pt x="34" y="21"/>
                </a:lnTo>
                <a:lnTo>
                  <a:pt x="34" y="20"/>
                </a:lnTo>
                <a:lnTo>
                  <a:pt x="34" y="19"/>
                </a:lnTo>
                <a:lnTo>
                  <a:pt x="35" y="19"/>
                </a:lnTo>
                <a:lnTo>
                  <a:pt x="35" y="17"/>
                </a:lnTo>
                <a:lnTo>
                  <a:pt x="35" y="16"/>
                </a:lnTo>
                <a:lnTo>
                  <a:pt x="36" y="16"/>
                </a:lnTo>
                <a:lnTo>
                  <a:pt x="36" y="16"/>
                </a:lnTo>
                <a:lnTo>
                  <a:pt x="38" y="15"/>
                </a:lnTo>
                <a:lnTo>
                  <a:pt x="38" y="14"/>
                </a:lnTo>
                <a:lnTo>
                  <a:pt x="38" y="12"/>
                </a:lnTo>
                <a:lnTo>
                  <a:pt x="38" y="12"/>
                </a:lnTo>
                <a:lnTo>
                  <a:pt x="40" y="12"/>
                </a:lnTo>
                <a:lnTo>
                  <a:pt x="40" y="12"/>
                </a:lnTo>
                <a:lnTo>
                  <a:pt x="40" y="14"/>
                </a:lnTo>
                <a:lnTo>
                  <a:pt x="40" y="15"/>
                </a:lnTo>
                <a:lnTo>
                  <a:pt x="41" y="16"/>
                </a:lnTo>
                <a:lnTo>
                  <a:pt x="43" y="16"/>
                </a:lnTo>
                <a:lnTo>
                  <a:pt x="43" y="16"/>
                </a:lnTo>
                <a:lnTo>
                  <a:pt x="44" y="16"/>
                </a:lnTo>
                <a:lnTo>
                  <a:pt x="45" y="16"/>
                </a:lnTo>
                <a:lnTo>
                  <a:pt x="45" y="16"/>
                </a:lnTo>
                <a:lnTo>
                  <a:pt x="45" y="15"/>
                </a:lnTo>
                <a:lnTo>
                  <a:pt x="45" y="14"/>
                </a:lnTo>
                <a:lnTo>
                  <a:pt x="45" y="12"/>
                </a:lnTo>
                <a:lnTo>
                  <a:pt x="45" y="12"/>
                </a:lnTo>
                <a:lnTo>
                  <a:pt x="45" y="11"/>
                </a:lnTo>
                <a:lnTo>
                  <a:pt x="45" y="10"/>
                </a:lnTo>
                <a:lnTo>
                  <a:pt x="45" y="10"/>
                </a:lnTo>
                <a:lnTo>
                  <a:pt x="45" y="9"/>
                </a:lnTo>
                <a:lnTo>
                  <a:pt x="45" y="7"/>
                </a:lnTo>
                <a:lnTo>
                  <a:pt x="45" y="7"/>
                </a:lnTo>
                <a:lnTo>
                  <a:pt x="47" y="7"/>
                </a:lnTo>
                <a:lnTo>
                  <a:pt x="47" y="7"/>
                </a:lnTo>
                <a:lnTo>
                  <a:pt x="47" y="6"/>
                </a:lnTo>
                <a:lnTo>
                  <a:pt x="47" y="5"/>
                </a:lnTo>
                <a:lnTo>
                  <a:pt x="45" y="5"/>
                </a:lnTo>
                <a:lnTo>
                  <a:pt x="45" y="5"/>
                </a:lnTo>
                <a:lnTo>
                  <a:pt x="45" y="4"/>
                </a:lnTo>
                <a:lnTo>
                  <a:pt x="45" y="2"/>
                </a:lnTo>
                <a:lnTo>
                  <a:pt x="45" y="2"/>
                </a:lnTo>
                <a:lnTo>
                  <a:pt x="45" y="2"/>
                </a:lnTo>
                <a:lnTo>
                  <a:pt x="47" y="2"/>
                </a:lnTo>
                <a:lnTo>
                  <a:pt x="48" y="2"/>
                </a:lnTo>
                <a:lnTo>
                  <a:pt x="48" y="2"/>
                </a:lnTo>
                <a:lnTo>
                  <a:pt x="49" y="2"/>
                </a:lnTo>
                <a:lnTo>
                  <a:pt x="50" y="2"/>
                </a:lnTo>
                <a:lnTo>
                  <a:pt x="50" y="2"/>
                </a:lnTo>
                <a:lnTo>
                  <a:pt x="52" y="2"/>
                </a:lnTo>
                <a:lnTo>
                  <a:pt x="52" y="4"/>
                </a:lnTo>
                <a:lnTo>
                  <a:pt x="53" y="5"/>
                </a:lnTo>
                <a:lnTo>
                  <a:pt x="53" y="5"/>
                </a:lnTo>
                <a:lnTo>
                  <a:pt x="53" y="5"/>
                </a:lnTo>
                <a:lnTo>
                  <a:pt x="54" y="5"/>
                </a:lnTo>
                <a:lnTo>
                  <a:pt x="55" y="5"/>
                </a:lnTo>
                <a:lnTo>
                  <a:pt x="57" y="5"/>
                </a:lnTo>
                <a:lnTo>
                  <a:pt x="57" y="5"/>
                </a:lnTo>
                <a:lnTo>
                  <a:pt x="58" y="5"/>
                </a:lnTo>
                <a:lnTo>
                  <a:pt x="59" y="5"/>
                </a:lnTo>
                <a:lnTo>
                  <a:pt x="59" y="5"/>
                </a:lnTo>
                <a:lnTo>
                  <a:pt x="59" y="4"/>
                </a:lnTo>
                <a:lnTo>
                  <a:pt x="59" y="4"/>
                </a:lnTo>
                <a:lnTo>
                  <a:pt x="60" y="5"/>
                </a:lnTo>
                <a:lnTo>
                  <a:pt x="60" y="5"/>
                </a:lnTo>
                <a:lnTo>
                  <a:pt x="60" y="5"/>
                </a:lnTo>
                <a:lnTo>
                  <a:pt x="60" y="5"/>
                </a:lnTo>
                <a:lnTo>
                  <a:pt x="62" y="4"/>
                </a:lnTo>
                <a:lnTo>
                  <a:pt x="62" y="4"/>
                </a:lnTo>
                <a:lnTo>
                  <a:pt x="62" y="4"/>
                </a:lnTo>
                <a:lnTo>
                  <a:pt x="62" y="4"/>
                </a:lnTo>
                <a:lnTo>
                  <a:pt x="62" y="5"/>
                </a:lnTo>
                <a:lnTo>
                  <a:pt x="62" y="5"/>
                </a:lnTo>
                <a:lnTo>
                  <a:pt x="62" y="5"/>
                </a:lnTo>
                <a:lnTo>
                  <a:pt x="62" y="6"/>
                </a:lnTo>
                <a:lnTo>
                  <a:pt x="62" y="6"/>
                </a:lnTo>
                <a:lnTo>
                  <a:pt x="62" y="7"/>
                </a:lnTo>
                <a:lnTo>
                  <a:pt x="62" y="7"/>
                </a:lnTo>
                <a:lnTo>
                  <a:pt x="62" y="7"/>
                </a:lnTo>
                <a:lnTo>
                  <a:pt x="63" y="7"/>
                </a:lnTo>
                <a:lnTo>
                  <a:pt x="63" y="7"/>
                </a:lnTo>
                <a:lnTo>
                  <a:pt x="64" y="7"/>
                </a:lnTo>
                <a:lnTo>
                  <a:pt x="64" y="7"/>
                </a:lnTo>
                <a:lnTo>
                  <a:pt x="64" y="7"/>
                </a:lnTo>
                <a:lnTo>
                  <a:pt x="64" y="7"/>
                </a:lnTo>
                <a:lnTo>
                  <a:pt x="64" y="9"/>
                </a:lnTo>
                <a:lnTo>
                  <a:pt x="64" y="10"/>
                </a:lnTo>
                <a:lnTo>
                  <a:pt x="64" y="10"/>
                </a:lnTo>
                <a:lnTo>
                  <a:pt x="65" y="10"/>
                </a:lnTo>
                <a:lnTo>
                  <a:pt x="65" y="10"/>
                </a:lnTo>
                <a:lnTo>
                  <a:pt x="65" y="10"/>
                </a:lnTo>
                <a:lnTo>
                  <a:pt x="64" y="11"/>
                </a:lnTo>
                <a:lnTo>
                  <a:pt x="64" y="11"/>
                </a:lnTo>
                <a:lnTo>
                  <a:pt x="65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8" y="12"/>
                </a:lnTo>
                <a:lnTo>
                  <a:pt x="68" y="12"/>
                </a:lnTo>
                <a:lnTo>
                  <a:pt x="68" y="12"/>
                </a:lnTo>
                <a:lnTo>
                  <a:pt x="69" y="12"/>
                </a:lnTo>
                <a:lnTo>
                  <a:pt x="69" y="12"/>
                </a:lnTo>
                <a:lnTo>
                  <a:pt x="69" y="12"/>
                </a:lnTo>
                <a:lnTo>
                  <a:pt x="69" y="12"/>
                </a:lnTo>
                <a:lnTo>
                  <a:pt x="69" y="12"/>
                </a:lnTo>
                <a:lnTo>
                  <a:pt x="69" y="14"/>
                </a:lnTo>
                <a:lnTo>
                  <a:pt x="70" y="14"/>
                </a:lnTo>
                <a:lnTo>
                  <a:pt x="72" y="14"/>
                </a:lnTo>
                <a:lnTo>
                  <a:pt x="72" y="14"/>
                </a:lnTo>
                <a:lnTo>
                  <a:pt x="72" y="14"/>
                </a:lnTo>
                <a:lnTo>
                  <a:pt x="72" y="15"/>
                </a:lnTo>
                <a:lnTo>
                  <a:pt x="70" y="15"/>
                </a:lnTo>
                <a:lnTo>
                  <a:pt x="72" y="16"/>
                </a:lnTo>
                <a:lnTo>
                  <a:pt x="72" y="16"/>
                </a:lnTo>
                <a:lnTo>
                  <a:pt x="73" y="16"/>
                </a:lnTo>
                <a:lnTo>
                  <a:pt x="74" y="15"/>
                </a:lnTo>
                <a:lnTo>
                  <a:pt x="74" y="15"/>
                </a:lnTo>
                <a:lnTo>
                  <a:pt x="74" y="14"/>
                </a:lnTo>
                <a:lnTo>
                  <a:pt x="74" y="12"/>
                </a:lnTo>
                <a:lnTo>
                  <a:pt x="74" y="12"/>
                </a:lnTo>
                <a:lnTo>
                  <a:pt x="76" y="12"/>
                </a:lnTo>
                <a:lnTo>
                  <a:pt x="76" y="11"/>
                </a:lnTo>
                <a:lnTo>
                  <a:pt x="76" y="11"/>
                </a:lnTo>
                <a:lnTo>
                  <a:pt x="73" y="10"/>
                </a:lnTo>
                <a:lnTo>
                  <a:pt x="73" y="10"/>
                </a:lnTo>
                <a:lnTo>
                  <a:pt x="72" y="10"/>
                </a:lnTo>
                <a:lnTo>
                  <a:pt x="73" y="9"/>
                </a:lnTo>
                <a:lnTo>
                  <a:pt x="74" y="7"/>
                </a:lnTo>
                <a:lnTo>
                  <a:pt x="74" y="7"/>
                </a:lnTo>
                <a:lnTo>
                  <a:pt x="76" y="10"/>
                </a:lnTo>
                <a:lnTo>
                  <a:pt x="76" y="10"/>
                </a:lnTo>
                <a:lnTo>
                  <a:pt x="76" y="10"/>
                </a:lnTo>
                <a:lnTo>
                  <a:pt x="77" y="9"/>
                </a:lnTo>
                <a:lnTo>
                  <a:pt x="77" y="9"/>
                </a:lnTo>
                <a:lnTo>
                  <a:pt x="78" y="9"/>
                </a:lnTo>
                <a:lnTo>
                  <a:pt x="78" y="9"/>
                </a:lnTo>
                <a:lnTo>
                  <a:pt x="79" y="7"/>
                </a:lnTo>
                <a:lnTo>
                  <a:pt x="81" y="6"/>
                </a:lnTo>
                <a:lnTo>
                  <a:pt x="83" y="4"/>
                </a:lnTo>
                <a:lnTo>
                  <a:pt x="83" y="2"/>
                </a:lnTo>
                <a:lnTo>
                  <a:pt x="83" y="2"/>
                </a:lnTo>
                <a:lnTo>
                  <a:pt x="83" y="1"/>
                </a:lnTo>
                <a:lnTo>
                  <a:pt x="83" y="1"/>
                </a:lnTo>
                <a:lnTo>
                  <a:pt x="83" y="0"/>
                </a:lnTo>
                <a:lnTo>
                  <a:pt x="83" y="0"/>
                </a:lnTo>
                <a:lnTo>
                  <a:pt x="84" y="1"/>
                </a:lnTo>
                <a:lnTo>
                  <a:pt x="86" y="2"/>
                </a:lnTo>
                <a:lnTo>
                  <a:pt x="86" y="2"/>
                </a:lnTo>
                <a:lnTo>
                  <a:pt x="86" y="2"/>
                </a:lnTo>
                <a:lnTo>
                  <a:pt x="87" y="2"/>
                </a:lnTo>
                <a:lnTo>
                  <a:pt x="86" y="4"/>
                </a:lnTo>
                <a:lnTo>
                  <a:pt x="86" y="5"/>
                </a:lnTo>
                <a:lnTo>
                  <a:pt x="86" y="5"/>
                </a:lnTo>
                <a:lnTo>
                  <a:pt x="86" y="5"/>
                </a:lnTo>
                <a:lnTo>
                  <a:pt x="86" y="5"/>
                </a:lnTo>
                <a:lnTo>
                  <a:pt x="87" y="5"/>
                </a:lnTo>
                <a:lnTo>
                  <a:pt x="87" y="5"/>
                </a:lnTo>
                <a:lnTo>
                  <a:pt x="88" y="5"/>
                </a:lnTo>
                <a:lnTo>
                  <a:pt x="88" y="5"/>
                </a:lnTo>
                <a:lnTo>
                  <a:pt x="88" y="5"/>
                </a:lnTo>
                <a:lnTo>
                  <a:pt x="88" y="6"/>
                </a:lnTo>
                <a:lnTo>
                  <a:pt x="88" y="6"/>
                </a:lnTo>
                <a:lnTo>
                  <a:pt x="89" y="6"/>
                </a:lnTo>
                <a:lnTo>
                  <a:pt x="89" y="6"/>
                </a:lnTo>
                <a:lnTo>
                  <a:pt x="91" y="5"/>
                </a:lnTo>
                <a:lnTo>
                  <a:pt x="91" y="5"/>
                </a:lnTo>
                <a:lnTo>
                  <a:pt x="92" y="5"/>
                </a:lnTo>
                <a:lnTo>
                  <a:pt x="92" y="5"/>
                </a:lnTo>
                <a:lnTo>
                  <a:pt x="92" y="6"/>
                </a:lnTo>
                <a:lnTo>
                  <a:pt x="92" y="7"/>
                </a:lnTo>
                <a:lnTo>
                  <a:pt x="93" y="7"/>
                </a:lnTo>
                <a:lnTo>
                  <a:pt x="94" y="7"/>
                </a:lnTo>
                <a:lnTo>
                  <a:pt x="94" y="6"/>
                </a:lnTo>
                <a:lnTo>
                  <a:pt x="94" y="7"/>
                </a:lnTo>
                <a:lnTo>
                  <a:pt x="96" y="7"/>
                </a:lnTo>
                <a:lnTo>
                  <a:pt x="96" y="7"/>
                </a:lnTo>
                <a:lnTo>
                  <a:pt x="97" y="7"/>
                </a:lnTo>
                <a:lnTo>
                  <a:pt x="97" y="7"/>
                </a:lnTo>
                <a:lnTo>
                  <a:pt x="97" y="7"/>
                </a:lnTo>
                <a:lnTo>
                  <a:pt x="97" y="9"/>
                </a:lnTo>
                <a:lnTo>
                  <a:pt x="97" y="10"/>
                </a:lnTo>
                <a:lnTo>
                  <a:pt x="97" y="10"/>
                </a:lnTo>
                <a:lnTo>
                  <a:pt x="98" y="10"/>
                </a:lnTo>
                <a:lnTo>
                  <a:pt x="99" y="10"/>
                </a:lnTo>
                <a:lnTo>
                  <a:pt x="99" y="10"/>
                </a:lnTo>
                <a:lnTo>
                  <a:pt x="99" y="11"/>
                </a:lnTo>
                <a:lnTo>
                  <a:pt x="103" y="11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49" name="Freeform 535" hidden="1">
            <a:extLst>
              <a:ext uri="{FF2B5EF4-FFF2-40B4-BE49-F238E27FC236}">
                <a16:creationId xmlns:a16="http://schemas.microsoft.com/office/drawing/2014/main" id="{14DAE482-E7D8-478D-AFD7-4FDE0613153A}"/>
              </a:ext>
            </a:extLst>
          </p:cNvPr>
          <p:cNvSpPr>
            <a:spLocks/>
          </p:cNvSpPr>
          <p:nvPr/>
        </p:nvSpPr>
        <p:spPr bwMode="auto">
          <a:xfrm>
            <a:off x="15343260" y="3787359"/>
            <a:ext cx="799400" cy="743890"/>
          </a:xfrm>
          <a:custGeom>
            <a:avLst/>
            <a:gdLst>
              <a:gd name="T0" fmla="*/ 64 w 72"/>
              <a:gd name="T1" fmla="*/ 19 h 67"/>
              <a:gd name="T2" fmla="*/ 62 w 72"/>
              <a:gd name="T3" fmla="*/ 24 h 67"/>
              <a:gd name="T4" fmla="*/ 63 w 72"/>
              <a:gd name="T5" fmla="*/ 27 h 67"/>
              <a:gd name="T6" fmla="*/ 60 w 72"/>
              <a:gd name="T7" fmla="*/ 29 h 67"/>
              <a:gd name="T8" fmla="*/ 59 w 72"/>
              <a:gd name="T9" fmla="*/ 32 h 67"/>
              <a:gd name="T10" fmla="*/ 62 w 72"/>
              <a:gd name="T11" fmla="*/ 34 h 67"/>
              <a:gd name="T12" fmla="*/ 59 w 72"/>
              <a:gd name="T13" fmla="*/ 37 h 67"/>
              <a:gd name="T14" fmla="*/ 59 w 72"/>
              <a:gd name="T15" fmla="*/ 42 h 67"/>
              <a:gd name="T16" fmla="*/ 55 w 72"/>
              <a:gd name="T17" fmla="*/ 45 h 67"/>
              <a:gd name="T18" fmla="*/ 55 w 72"/>
              <a:gd name="T19" fmla="*/ 47 h 67"/>
              <a:gd name="T20" fmla="*/ 55 w 72"/>
              <a:gd name="T21" fmla="*/ 50 h 67"/>
              <a:gd name="T22" fmla="*/ 57 w 72"/>
              <a:gd name="T23" fmla="*/ 55 h 67"/>
              <a:gd name="T24" fmla="*/ 53 w 72"/>
              <a:gd name="T25" fmla="*/ 56 h 67"/>
              <a:gd name="T26" fmla="*/ 50 w 72"/>
              <a:gd name="T27" fmla="*/ 58 h 67"/>
              <a:gd name="T28" fmla="*/ 48 w 72"/>
              <a:gd name="T29" fmla="*/ 61 h 67"/>
              <a:gd name="T30" fmla="*/ 45 w 72"/>
              <a:gd name="T31" fmla="*/ 60 h 67"/>
              <a:gd name="T32" fmla="*/ 40 w 72"/>
              <a:gd name="T33" fmla="*/ 61 h 67"/>
              <a:gd name="T34" fmla="*/ 37 w 72"/>
              <a:gd name="T35" fmla="*/ 65 h 67"/>
              <a:gd name="T36" fmla="*/ 33 w 72"/>
              <a:gd name="T37" fmla="*/ 67 h 67"/>
              <a:gd name="T38" fmla="*/ 29 w 72"/>
              <a:gd name="T39" fmla="*/ 65 h 67"/>
              <a:gd name="T40" fmla="*/ 26 w 72"/>
              <a:gd name="T41" fmla="*/ 62 h 67"/>
              <a:gd name="T42" fmla="*/ 21 w 72"/>
              <a:gd name="T43" fmla="*/ 60 h 67"/>
              <a:gd name="T44" fmla="*/ 18 w 72"/>
              <a:gd name="T45" fmla="*/ 60 h 67"/>
              <a:gd name="T46" fmla="*/ 13 w 72"/>
              <a:gd name="T47" fmla="*/ 60 h 67"/>
              <a:gd name="T48" fmla="*/ 9 w 72"/>
              <a:gd name="T49" fmla="*/ 57 h 67"/>
              <a:gd name="T50" fmla="*/ 5 w 72"/>
              <a:gd name="T51" fmla="*/ 57 h 67"/>
              <a:gd name="T52" fmla="*/ 3 w 72"/>
              <a:gd name="T53" fmla="*/ 52 h 67"/>
              <a:gd name="T54" fmla="*/ 3 w 72"/>
              <a:gd name="T55" fmla="*/ 50 h 67"/>
              <a:gd name="T56" fmla="*/ 1 w 72"/>
              <a:gd name="T57" fmla="*/ 46 h 67"/>
              <a:gd name="T58" fmla="*/ 1 w 72"/>
              <a:gd name="T59" fmla="*/ 42 h 67"/>
              <a:gd name="T60" fmla="*/ 0 w 72"/>
              <a:gd name="T61" fmla="*/ 38 h 67"/>
              <a:gd name="T62" fmla="*/ 3 w 72"/>
              <a:gd name="T63" fmla="*/ 37 h 67"/>
              <a:gd name="T64" fmla="*/ 5 w 72"/>
              <a:gd name="T65" fmla="*/ 34 h 67"/>
              <a:gd name="T66" fmla="*/ 5 w 72"/>
              <a:gd name="T67" fmla="*/ 31 h 67"/>
              <a:gd name="T68" fmla="*/ 5 w 72"/>
              <a:gd name="T69" fmla="*/ 28 h 67"/>
              <a:gd name="T70" fmla="*/ 9 w 72"/>
              <a:gd name="T71" fmla="*/ 26 h 67"/>
              <a:gd name="T72" fmla="*/ 11 w 72"/>
              <a:gd name="T73" fmla="*/ 22 h 67"/>
              <a:gd name="T74" fmla="*/ 14 w 72"/>
              <a:gd name="T75" fmla="*/ 19 h 67"/>
              <a:gd name="T76" fmla="*/ 15 w 72"/>
              <a:gd name="T77" fmla="*/ 16 h 67"/>
              <a:gd name="T78" fmla="*/ 20 w 72"/>
              <a:gd name="T79" fmla="*/ 17 h 67"/>
              <a:gd name="T80" fmla="*/ 24 w 72"/>
              <a:gd name="T81" fmla="*/ 14 h 67"/>
              <a:gd name="T82" fmla="*/ 26 w 72"/>
              <a:gd name="T83" fmla="*/ 11 h 67"/>
              <a:gd name="T84" fmla="*/ 26 w 72"/>
              <a:gd name="T85" fmla="*/ 7 h 67"/>
              <a:gd name="T86" fmla="*/ 26 w 72"/>
              <a:gd name="T87" fmla="*/ 2 h 67"/>
              <a:gd name="T88" fmla="*/ 29 w 72"/>
              <a:gd name="T89" fmla="*/ 0 h 67"/>
              <a:gd name="T90" fmla="*/ 34 w 72"/>
              <a:gd name="T91" fmla="*/ 0 h 67"/>
              <a:gd name="T92" fmla="*/ 39 w 72"/>
              <a:gd name="T93" fmla="*/ 0 h 67"/>
              <a:gd name="T94" fmla="*/ 44 w 72"/>
              <a:gd name="T95" fmla="*/ 0 h 67"/>
              <a:gd name="T96" fmla="*/ 49 w 72"/>
              <a:gd name="T97" fmla="*/ 0 h 67"/>
              <a:gd name="T98" fmla="*/ 53 w 72"/>
              <a:gd name="T99" fmla="*/ 2 h 67"/>
              <a:gd name="T100" fmla="*/ 58 w 72"/>
              <a:gd name="T101" fmla="*/ 4 h 67"/>
              <a:gd name="T102" fmla="*/ 63 w 72"/>
              <a:gd name="T103" fmla="*/ 7 h 67"/>
              <a:gd name="T104" fmla="*/ 68 w 72"/>
              <a:gd name="T105" fmla="*/ 7 h 67"/>
              <a:gd name="T106" fmla="*/ 72 w 72"/>
              <a:gd name="T107" fmla="*/ 9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2" h="67">
                <a:moveTo>
                  <a:pt x="72" y="9"/>
                </a:moveTo>
                <a:lnTo>
                  <a:pt x="72" y="12"/>
                </a:lnTo>
                <a:lnTo>
                  <a:pt x="71" y="14"/>
                </a:lnTo>
                <a:lnTo>
                  <a:pt x="67" y="17"/>
                </a:lnTo>
                <a:lnTo>
                  <a:pt x="64" y="18"/>
                </a:lnTo>
                <a:lnTo>
                  <a:pt x="64" y="19"/>
                </a:lnTo>
                <a:lnTo>
                  <a:pt x="64" y="19"/>
                </a:lnTo>
                <a:lnTo>
                  <a:pt x="63" y="21"/>
                </a:lnTo>
                <a:lnTo>
                  <a:pt x="63" y="22"/>
                </a:lnTo>
                <a:lnTo>
                  <a:pt x="62" y="23"/>
                </a:lnTo>
                <a:lnTo>
                  <a:pt x="62" y="23"/>
                </a:lnTo>
                <a:lnTo>
                  <a:pt x="62" y="24"/>
                </a:lnTo>
                <a:lnTo>
                  <a:pt x="62" y="26"/>
                </a:lnTo>
                <a:lnTo>
                  <a:pt x="62" y="26"/>
                </a:lnTo>
                <a:lnTo>
                  <a:pt x="60" y="27"/>
                </a:lnTo>
                <a:lnTo>
                  <a:pt x="62" y="27"/>
                </a:lnTo>
                <a:lnTo>
                  <a:pt x="62" y="26"/>
                </a:lnTo>
                <a:lnTo>
                  <a:pt x="63" y="27"/>
                </a:lnTo>
                <a:lnTo>
                  <a:pt x="63" y="28"/>
                </a:lnTo>
                <a:lnTo>
                  <a:pt x="63" y="28"/>
                </a:lnTo>
                <a:lnTo>
                  <a:pt x="63" y="29"/>
                </a:lnTo>
                <a:lnTo>
                  <a:pt x="62" y="29"/>
                </a:lnTo>
                <a:lnTo>
                  <a:pt x="62" y="29"/>
                </a:lnTo>
                <a:lnTo>
                  <a:pt x="60" y="29"/>
                </a:lnTo>
                <a:lnTo>
                  <a:pt x="59" y="29"/>
                </a:lnTo>
                <a:lnTo>
                  <a:pt x="59" y="29"/>
                </a:lnTo>
                <a:lnTo>
                  <a:pt x="59" y="31"/>
                </a:lnTo>
                <a:lnTo>
                  <a:pt x="59" y="31"/>
                </a:lnTo>
                <a:lnTo>
                  <a:pt x="59" y="32"/>
                </a:lnTo>
                <a:lnTo>
                  <a:pt x="59" y="32"/>
                </a:lnTo>
                <a:lnTo>
                  <a:pt x="59" y="33"/>
                </a:lnTo>
                <a:lnTo>
                  <a:pt x="59" y="33"/>
                </a:lnTo>
                <a:lnTo>
                  <a:pt x="59" y="34"/>
                </a:lnTo>
                <a:lnTo>
                  <a:pt x="59" y="34"/>
                </a:lnTo>
                <a:lnTo>
                  <a:pt x="60" y="34"/>
                </a:lnTo>
                <a:lnTo>
                  <a:pt x="62" y="34"/>
                </a:lnTo>
                <a:lnTo>
                  <a:pt x="62" y="34"/>
                </a:lnTo>
                <a:lnTo>
                  <a:pt x="62" y="36"/>
                </a:lnTo>
                <a:lnTo>
                  <a:pt x="62" y="36"/>
                </a:lnTo>
                <a:lnTo>
                  <a:pt x="62" y="37"/>
                </a:lnTo>
                <a:lnTo>
                  <a:pt x="59" y="37"/>
                </a:lnTo>
                <a:lnTo>
                  <a:pt x="59" y="37"/>
                </a:lnTo>
                <a:lnTo>
                  <a:pt x="59" y="38"/>
                </a:lnTo>
                <a:lnTo>
                  <a:pt x="59" y="38"/>
                </a:lnTo>
                <a:lnTo>
                  <a:pt x="59" y="40"/>
                </a:lnTo>
                <a:lnTo>
                  <a:pt x="59" y="41"/>
                </a:lnTo>
                <a:lnTo>
                  <a:pt x="59" y="42"/>
                </a:lnTo>
                <a:lnTo>
                  <a:pt x="59" y="42"/>
                </a:lnTo>
                <a:lnTo>
                  <a:pt x="58" y="42"/>
                </a:lnTo>
                <a:lnTo>
                  <a:pt x="57" y="42"/>
                </a:lnTo>
                <a:lnTo>
                  <a:pt x="55" y="42"/>
                </a:lnTo>
                <a:lnTo>
                  <a:pt x="55" y="43"/>
                </a:lnTo>
                <a:lnTo>
                  <a:pt x="55" y="45"/>
                </a:lnTo>
                <a:lnTo>
                  <a:pt x="55" y="45"/>
                </a:lnTo>
                <a:lnTo>
                  <a:pt x="55" y="45"/>
                </a:lnTo>
                <a:lnTo>
                  <a:pt x="57" y="45"/>
                </a:lnTo>
                <a:lnTo>
                  <a:pt x="57" y="46"/>
                </a:lnTo>
                <a:lnTo>
                  <a:pt x="57" y="47"/>
                </a:lnTo>
                <a:lnTo>
                  <a:pt x="55" y="47"/>
                </a:lnTo>
                <a:lnTo>
                  <a:pt x="55" y="47"/>
                </a:lnTo>
                <a:lnTo>
                  <a:pt x="54" y="47"/>
                </a:lnTo>
                <a:lnTo>
                  <a:pt x="53" y="47"/>
                </a:lnTo>
                <a:lnTo>
                  <a:pt x="53" y="48"/>
                </a:lnTo>
                <a:lnTo>
                  <a:pt x="54" y="50"/>
                </a:lnTo>
                <a:lnTo>
                  <a:pt x="54" y="50"/>
                </a:lnTo>
                <a:lnTo>
                  <a:pt x="55" y="50"/>
                </a:lnTo>
                <a:lnTo>
                  <a:pt x="55" y="51"/>
                </a:lnTo>
                <a:lnTo>
                  <a:pt x="55" y="52"/>
                </a:lnTo>
                <a:lnTo>
                  <a:pt x="55" y="52"/>
                </a:lnTo>
                <a:lnTo>
                  <a:pt x="55" y="52"/>
                </a:lnTo>
                <a:lnTo>
                  <a:pt x="57" y="53"/>
                </a:lnTo>
                <a:lnTo>
                  <a:pt x="57" y="55"/>
                </a:lnTo>
                <a:lnTo>
                  <a:pt x="57" y="55"/>
                </a:lnTo>
                <a:lnTo>
                  <a:pt x="57" y="56"/>
                </a:lnTo>
                <a:lnTo>
                  <a:pt x="55" y="56"/>
                </a:lnTo>
                <a:lnTo>
                  <a:pt x="54" y="55"/>
                </a:lnTo>
                <a:lnTo>
                  <a:pt x="53" y="55"/>
                </a:lnTo>
                <a:lnTo>
                  <a:pt x="53" y="56"/>
                </a:lnTo>
                <a:lnTo>
                  <a:pt x="54" y="57"/>
                </a:lnTo>
                <a:lnTo>
                  <a:pt x="54" y="57"/>
                </a:lnTo>
                <a:lnTo>
                  <a:pt x="53" y="58"/>
                </a:lnTo>
                <a:lnTo>
                  <a:pt x="53" y="58"/>
                </a:lnTo>
                <a:lnTo>
                  <a:pt x="52" y="58"/>
                </a:lnTo>
                <a:lnTo>
                  <a:pt x="50" y="58"/>
                </a:lnTo>
                <a:lnTo>
                  <a:pt x="50" y="58"/>
                </a:lnTo>
                <a:lnTo>
                  <a:pt x="49" y="58"/>
                </a:lnTo>
                <a:lnTo>
                  <a:pt x="49" y="60"/>
                </a:lnTo>
                <a:lnTo>
                  <a:pt x="48" y="60"/>
                </a:lnTo>
                <a:lnTo>
                  <a:pt x="48" y="61"/>
                </a:lnTo>
                <a:lnTo>
                  <a:pt x="48" y="61"/>
                </a:lnTo>
                <a:lnTo>
                  <a:pt x="48" y="60"/>
                </a:lnTo>
                <a:lnTo>
                  <a:pt x="47" y="60"/>
                </a:lnTo>
                <a:lnTo>
                  <a:pt x="47" y="58"/>
                </a:lnTo>
                <a:lnTo>
                  <a:pt x="45" y="58"/>
                </a:lnTo>
                <a:lnTo>
                  <a:pt x="45" y="60"/>
                </a:lnTo>
                <a:lnTo>
                  <a:pt x="45" y="60"/>
                </a:lnTo>
                <a:lnTo>
                  <a:pt x="44" y="60"/>
                </a:lnTo>
                <a:lnTo>
                  <a:pt x="43" y="61"/>
                </a:lnTo>
                <a:lnTo>
                  <a:pt x="43" y="61"/>
                </a:lnTo>
                <a:lnTo>
                  <a:pt x="42" y="61"/>
                </a:lnTo>
                <a:lnTo>
                  <a:pt x="40" y="61"/>
                </a:lnTo>
                <a:lnTo>
                  <a:pt x="40" y="61"/>
                </a:lnTo>
                <a:lnTo>
                  <a:pt x="39" y="61"/>
                </a:lnTo>
                <a:lnTo>
                  <a:pt x="39" y="62"/>
                </a:lnTo>
                <a:lnTo>
                  <a:pt x="38" y="63"/>
                </a:lnTo>
                <a:lnTo>
                  <a:pt x="38" y="63"/>
                </a:lnTo>
                <a:lnTo>
                  <a:pt x="37" y="63"/>
                </a:lnTo>
                <a:lnTo>
                  <a:pt x="37" y="65"/>
                </a:lnTo>
                <a:lnTo>
                  <a:pt x="37" y="66"/>
                </a:lnTo>
                <a:lnTo>
                  <a:pt x="37" y="66"/>
                </a:lnTo>
                <a:lnTo>
                  <a:pt x="35" y="67"/>
                </a:lnTo>
                <a:lnTo>
                  <a:pt x="34" y="67"/>
                </a:lnTo>
                <a:lnTo>
                  <a:pt x="34" y="67"/>
                </a:lnTo>
                <a:lnTo>
                  <a:pt x="33" y="67"/>
                </a:lnTo>
                <a:lnTo>
                  <a:pt x="31" y="67"/>
                </a:lnTo>
                <a:lnTo>
                  <a:pt x="31" y="67"/>
                </a:lnTo>
                <a:lnTo>
                  <a:pt x="31" y="67"/>
                </a:lnTo>
                <a:lnTo>
                  <a:pt x="30" y="66"/>
                </a:lnTo>
                <a:lnTo>
                  <a:pt x="30" y="66"/>
                </a:lnTo>
                <a:lnTo>
                  <a:pt x="29" y="65"/>
                </a:lnTo>
                <a:lnTo>
                  <a:pt x="29" y="65"/>
                </a:lnTo>
                <a:lnTo>
                  <a:pt x="28" y="65"/>
                </a:lnTo>
                <a:lnTo>
                  <a:pt x="28" y="63"/>
                </a:lnTo>
                <a:lnTo>
                  <a:pt x="26" y="63"/>
                </a:lnTo>
                <a:lnTo>
                  <a:pt x="26" y="62"/>
                </a:lnTo>
                <a:lnTo>
                  <a:pt x="26" y="62"/>
                </a:lnTo>
                <a:lnTo>
                  <a:pt x="25" y="62"/>
                </a:lnTo>
                <a:lnTo>
                  <a:pt x="24" y="62"/>
                </a:lnTo>
                <a:lnTo>
                  <a:pt x="24" y="62"/>
                </a:lnTo>
                <a:lnTo>
                  <a:pt x="23" y="62"/>
                </a:lnTo>
                <a:lnTo>
                  <a:pt x="23" y="61"/>
                </a:lnTo>
                <a:lnTo>
                  <a:pt x="21" y="60"/>
                </a:lnTo>
                <a:lnTo>
                  <a:pt x="21" y="60"/>
                </a:lnTo>
                <a:lnTo>
                  <a:pt x="21" y="60"/>
                </a:lnTo>
                <a:lnTo>
                  <a:pt x="20" y="60"/>
                </a:lnTo>
                <a:lnTo>
                  <a:pt x="19" y="60"/>
                </a:lnTo>
                <a:lnTo>
                  <a:pt x="18" y="60"/>
                </a:lnTo>
                <a:lnTo>
                  <a:pt x="18" y="60"/>
                </a:lnTo>
                <a:lnTo>
                  <a:pt x="16" y="60"/>
                </a:lnTo>
                <a:lnTo>
                  <a:pt x="15" y="60"/>
                </a:lnTo>
                <a:lnTo>
                  <a:pt x="15" y="60"/>
                </a:lnTo>
                <a:lnTo>
                  <a:pt x="14" y="60"/>
                </a:lnTo>
                <a:lnTo>
                  <a:pt x="13" y="60"/>
                </a:lnTo>
                <a:lnTo>
                  <a:pt x="13" y="60"/>
                </a:lnTo>
                <a:lnTo>
                  <a:pt x="11" y="60"/>
                </a:lnTo>
                <a:lnTo>
                  <a:pt x="10" y="60"/>
                </a:lnTo>
                <a:lnTo>
                  <a:pt x="10" y="60"/>
                </a:lnTo>
                <a:lnTo>
                  <a:pt x="10" y="58"/>
                </a:lnTo>
                <a:lnTo>
                  <a:pt x="10" y="57"/>
                </a:lnTo>
                <a:lnTo>
                  <a:pt x="9" y="57"/>
                </a:lnTo>
                <a:lnTo>
                  <a:pt x="8" y="57"/>
                </a:lnTo>
                <a:lnTo>
                  <a:pt x="8" y="57"/>
                </a:lnTo>
                <a:lnTo>
                  <a:pt x="6" y="57"/>
                </a:lnTo>
                <a:lnTo>
                  <a:pt x="5" y="57"/>
                </a:lnTo>
                <a:lnTo>
                  <a:pt x="5" y="57"/>
                </a:lnTo>
                <a:lnTo>
                  <a:pt x="5" y="57"/>
                </a:lnTo>
                <a:lnTo>
                  <a:pt x="4" y="57"/>
                </a:lnTo>
                <a:lnTo>
                  <a:pt x="4" y="55"/>
                </a:lnTo>
                <a:lnTo>
                  <a:pt x="4" y="55"/>
                </a:lnTo>
                <a:lnTo>
                  <a:pt x="3" y="55"/>
                </a:lnTo>
                <a:lnTo>
                  <a:pt x="3" y="53"/>
                </a:lnTo>
                <a:lnTo>
                  <a:pt x="3" y="52"/>
                </a:lnTo>
                <a:lnTo>
                  <a:pt x="3" y="52"/>
                </a:lnTo>
                <a:lnTo>
                  <a:pt x="3" y="52"/>
                </a:lnTo>
                <a:lnTo>
                  <a:pt x="3" y="51"/>
                </a:lnTo>
                <a:lnTo>
                  <a:pt x="3" y="51"/>
                </a:lnTo>
                <a:lnTo>
                  <a:pt x="3" y="50"/>
                </a:lnTo>
                <a:lnTo>
                  <a:pt x="3" y="50"/>
                </a:lnTo>
                <a:lnTo>
                  <a:pt x="3" y="48"/>
                </a:lnTo>
                <a:lnTo>
                  <a:pt x="3" y="48"/>
                </a:lnTo>
                <a:lnTo>
                  <a:pt x="1" y="48"/>
                </a:lnTo>
                <a:lnTo>
                  <a:pt x="1" y="47"/>
                </a:lnTo>
                <a:lnTo>
                  <a:pt x="1" y="47"/>
                </a:lnTo>
                <a:lnTo>
                  <a:pt x="1" y="46"/>
                </a:lnTo>
                <a:lnTo>
                  <a:pt x="1" y="45"/>
                </a:lnTo>
                <a:lnTo>
                  <a:pt x="1" y="45"/>
                </a:lnTo>
                <a:lnTo>
                  <a:pt x="1" y="43"/>
                </a:lnTo>
                <a:lnTo>
                  <a:pt x="0" y="43"/>
                </a:lnTo>
                <a:lnTo>
                  <a:pt x="0" y="42"/>
                </a:lnTo>
                <a:lnTo>
                  <a:pt x="1" y="42"/>
                </a:lnTo>
                <a:lnTo>
                  <a:pt x="1" y="41"/>
                </a:lnTo>
                <a:lnTo>
                  <a:pt x="0" y="41"/>
                </a:lnTo>
                <a:lnTo>
                  <a:pt x="0" y="40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6"/>
                </a:lnTo>
                <a:lnTo>
                  <a:pt x="1" y="36"/>
                </a:lnTo>
                <a:lnTo>
                  <a:pt x="1" y="36"/>
                </a:lnTo>
                <a:lnTo>
                  <a:pt x="3" y="36"/>
                </a:lnTo>
                <a:lnTo>
                  <a:pt x="3" y="37"/>
                </a:lnTo>
                <a:lnTo>
                  <a:pt x="3" y="38"/>
                </a:lnTo>
                <a:lnTo>
                  <a:pt x="4" y="38"/>
                </a:lnTo>
                <a:lnTo>
                  <a:pt x="4" y="37"/>
                </a:lnTo>
                <a:lnTo>
                  <a:pt x="5" y="36"/>
                </a:lnTo>
                <a:lnTo>
                  <a:pt x="5" y="36"/>
                </a:lnTo>
                <a:lnTo>
                  <a:pt x="5" y="34"/>
                </a:lnTo>
                <a:lnTo>
                  <a:pt x="5" y="33"/>
                </a:lnTo>
                <a:lnTo>
                  <a:pt x="4" y="33"/>
                </a:lnTo>
                <a:lnTo>
                  <a:pt x="4" y="33"/>
                </a:lnTo>
                <a:lnTo>
                  <a:pt x="5" y="33"/>
                </a:lnTo>
                <a:lnTo>
                  <a:pt x="5" y="32"/>
                </a:lnTo>
                <a:lnTo>
                  <a:pt x="5" y="31"/>
                </a:lnTo>
                <a:lnTo>
                  <a:pt x="4" y="31"/>
                </a:lnTo>
                <a:lnTo>
                  <a:pt x="4" y="29"/>
                </a:lnTo>
                <a:lnTo>
                  <a:pt x="4" y="28"/>
                </a:lnTo>
                <a:lnTo>
                  <a:pt x="4" y="28"/>
                </a:lnTo>
                <a:lnTo>
                  <a:pt x="5" y="28"/>
                </a:lnTo>
                <a:lnTo>
                  <a:pt x="5" y="28"/>
                </a:lnTo>
                <a:lnTo>
                  <a:pt x="6" y="28"/>
                </a:lnTo>
                <a:lnTo>
                  <a:pt x="8" y="28"/>
                </a:lnTo>
                <a:lnTo>
                  <a:pt x="8" y="28"/>
                </a:lnTo>
                <a:lnTo>
                  <a:pt x="9" y="28"/>
                </a:lnTo>
                <a:lnTo>
                  <a:pt x="9" y="27"/>
                </a:lnTo>
                <a:lnTo>
                  <a:pt x="9" y="26"/>
                </a:lnTo>
                <a:lnTo>
                  <a:pt x="9" y="26"/>
                </a:lnTo>
                <a:lnTo>
                  <a:pt x="10" y="24"/>
                </a:lnTo>
                <a:lnTo>
                  <a:pt x="10" y="24"/>
                </a:lnTo>
                <a:lnTo>
                  <a:pt x="10" y="23"/>
                </a:lnTo>
                <a:lnTo>
                  <a:pt x="11" y="23"/>
                </a:lnTo>
                <a:lnTo>
                  <a:pt x="11" y="22"/>
                </a:lnTo>
                <a:lnTo>
                  <a:pt x="11" y="21"/>
                </a:lnTo>
                <a:lnTo>
                  <a:pt x="11" y="19"/>
                </a:lnTo>
                <a:lnTo>
                  <a:pt x="11" y="19"/>
                </a:lnTo>
                <a:lnTo>
                  <a:pt x="13" y="19"/>
                </a:lnTo>
                <a:lnTo>
                  <a:pt x="13" y="19"/>
                </a:lnTo>
                <a:lnTo>
                  <a:pt x="14" y="19"/>
                </a:lnTo>
                <a:lnTo>
                  <a:pt x="14" y="18"/>
                </a:lnTo>
                <a:lnTo>
                  <a:pt x="15" y="17"/>
                </a:lnTo>
                <a:lnTo>
                  <a:pt x="15" y="17"/>
                </a:lnTo>
                <a:lnTo>
                  <a:pt x="15" y="17"/>
                </a:lnTo>
                <a:lnTo>
                  <a:pt x="15" y="16"/>
                </a:lnTo>
                <a:lnTo>
                  <a:pt x="15" y="16"/>
                </a:lnTo>
                <a:lnTo>
                  <a:pt x="16" y="17"/>
                </a:lnTo>
                <a:lnTo>
                  <a:pt x="18" y="17"/>
                </a:lnTo>
                <a:lnTo>
                  <a:pt x="18" y="17"/>
                </a:lnTo>
                <a:lnTo>
                  <a:pt x="18" y="17"/>
                </a:lnTo>
                <a:lnTo>
                  <a:pt x="19" y="17"/>
                </a:lnTo>
                <a:lnTo>
                  <a:pt x="20" y="17"/>
                </a:lnTo>
                <a:lnTo>
                  <a:pt x="21" y="17"/>
                </a:lnTo>
                <a:lnTo>
                  <a:pt x="23" y="17"/>
                </a:lnTo>
                <a:lnTo>
                  <a:pt x="23" y="17"/>
                </a:lnTo>
                <a:lnTo>
                  <a:pt x="24" y="16"/>
                </a:lnTo>
                <a:lnTo>
                  <a:pt x="24" y="14"/>
                </a:lnTo>
                <a:lnTo>
                  <a:pt x="24" y="14"/>
                </a:lnTo>
                <a:lnTo>
                  <a:pt x="24" y="14"/>
                </a:lnTo>
                <a:lnTo>
                  <a:pt x="25" y="14"/>
                </a:lnTo>
                <a:lnTo>
                  <a:pt x="26" y="13"/>
                </a:lnTo>
                <a:lnTo>
                  <a:pt x="26" y="12"/>
                </a:lnTo>
                <a:lnTo>
                  <a:pt x="26" y="12"/>
                </a:lnTo>
                <a:lnTo>
                  <a:pt x="26" y="11"/>
                </a:lnTo>
                <a:lnTo>
                  <a:pt x="26" y="9"/>
                </a:lnTo>
                <a:lnTo>
                  <a:pt x="26" y="9"/>
                </a:lnTo>
                <a:lnTo>
                  <a:pt x="26" y="9"/>
                </a:lnTo>
                <a:lnTo>
                  <a:pt x="28" y="9"/>
                </a:lnTo>
                <a:lnTo>
                  <a:pt x="28" y="7"/>
                </a:lnTo>
                <a:lnTo>
                  <a:pt x="26" y="7"/>
                </a:lnTo>
                <a:lnTo>
                  <a:pt x="26" y="7"/>
                </a:lnTo>
                <a:lnTo>
                  <a:pt x="28" y="6"/>
                </a:lnTo>
                <a:lnTo>
                  <a:pt x="28" y="4"/>
                </a:lnTo>
                <a:lnTo>
                  <a:pt x="28" y="4"/>
                </a:lnTo>
                <a:lnTo>
                  <a:pt x="28" y="3"/>
                </a:lnTo>
                <a:lnTo>
                  <a:pt x="26" y="2"/>
                </a:lnTo>
                <a:lnTo>
                  <a:pt x="26" y="0"/>
                </a:lnTo>
                <a:lnTo>
                  <a:pt x="26" y="0"/>
                </a:lnTo>
                <a:lnTo>
                  <a:pt x="26" y="0"/>
                </a:lnTo>
                <a:lnTo>
                  <a:pt x="26" y="0"/>
                </a:lnTo>
                <a:lnTo>
                  <a:pt x="28" y="0"/>
                </a:lnTo>
                <a:lnTo>
                  <a:pt x="29" y="0"/>
                </a:lnTo>
                <a:lnTo>
                  <a:pt x="29" y="0"/>
                </a:lnTo>
                <a:lnTo>
                  <a:pt x="30" y="0"/>
                </a:lnTo>
                <a:lnTo>
                  <a:pt x="31" y="0"/>
                </a:lnTo>
                <a:lnTo>
                  <a:pt x="31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7" y="0"/>
                </a:lnTo>
                <a:lnTo>
                  <a:pt x="37" y="0"/>
                </a:lnTo>
                <a:lnTo>
                  <a:pt x="38" y="0"/>
                </a:lnTo>
                <a:lnTo>
                  <a:pt x="39" y="0"/>
                </a:lnTo>
                <a:lnTo>
                  <a:pt x="40" y="0"/>
                </a:lnTo>
                <a:lnTo>
                  <a:pt x="40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5" y="0"/>
                </a:lnTo>
                <a:lnTo>
                  <a:pt x="45" y="0"/>
                </a:lnTo>
                <a:lnTo>
                  <a:pt x="47" y="0"/>
                </a:lnTo>
                <a:lnTo>
                  <a:pt x="48" y="0"/>
                </a:lnTo>
                <a:lnTo>
                  <a:pt x="48" y="0"/>
                </a:lnTo>
                <a:lnTo>
                  <a:pt x="49" y="0"/>
                </a:lnTo>
                <a:lnTo>
                  <a:pt x="50" y="0"/>
                </a:lnTo>
                <a:lnTo>
                  <a:pt x="50" y="0"/>
                </a:lnTo>
                <a:lnTo>
                  <a:pt x="52" y="0"/>
                </a:lnTo>
                <a:lnTo>
                  <a:pt x="53" y="0"/>
                </a:lnTo>
                <a:lnTo>
                  <a:pt x="53" y="0"/>
                </a:lnTo>
                <a:lnTo>
                  <a:pt x="53" y="2"/>
                </a:lnTo>
                <a:lnTo>
                  <a:pt x="54" y="2"/>
                </a:lnTo>
                <a:lnTo>
                  <a:pt x="55" y="3"/>
                </a:lnTo>
                <a:lnTo>
                  <a:pt x="55" y="3"/>
                </a:lnTo>
                <a:lnTo>
                  <a:pt x="57" y="4"/>
                </a:lnTo>
                <a:lnTo>
                  <a:pt x="58" y="4"/>
                </a:lnTo>
                <a:lnTo>
                  <a:pt x="58" y="4"/>
                </a:lnTo>
                <a:lnTo>
                  <a:pt x="59" y="4"/>
                </a:lnTo>
                <a:lnTo>
                  <a:pt x="59" y="4"/>
                </a:lnTo>
                <a:lnTo>
                  <a:pt x="60" y="6"/>
                </a:lnTo>
                <a:lnTo>
                  <a:pt x="62" y="6"/>
                </a:lnTo>
                <a:lnTo>
                  <a:pt x="62" y="6"/>
                </a:lnTo>
                <a:lnTo>
                  <a:pt x="63" y="7"/>
                </a:lnTo>
                <a:lnTo>
                  <a:pt x="64" y="7"/>
                </a:lnTo>
                <a:lnTo>
                  <a:pt x="64" y="7"/>
                </a:lnTo>
                <a:lnTo>
                  <a:pt x="66" y="7"/>
                </a:lnTo>
                <a:lnTo>
                  <a:pt x="67" y="7"/>
                </a:lnTo>
                <a:lnTo>
                  <a:pt x="67" y="7"/>
                </a:lnTo>
                <a:lnTo>
                  <a:pt x="68" y="7"/>
                </a:lnTo>
                <a:lnTo>
                  <a:pt x="69" y="7"/>
                </a:lnTo>
                <a:lnTo>
                  <a:pt x="69" y="8"/>
                </a:lnTo>
                <a:lnTo>
                  <a:pt x="69" y="8"/>
                </a:lnTo>
                <a:lnTo>
                  <a:pt x="71" y="9"/>
                </a:lnTo>
                <a:lnTo>
                  <a:pt x="72" y="9"/>
                </a:lnTo>
                <a:lnTo>
                  <a:pt x="72" y="9"/>
                </a:lnTo>
                <a:lnTo>
                  <a:pt x="72" y="9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52" name="Freeform 536" hidden="1">
            <a:extLst>
              <a:ext uri="{FF2B5EF4-FFF2-40B4-BE49-F238E27FC236}">
                <a16:creationId xmlns:a16="http://schemas.microsoft.com/office/drawing/2014/main" id="{EEBD784A-CA81-4A0B-B0DD-EAF5117DCA44}"/>
              </a:ext>
            </a:extLst>
          </p:cNvPr>
          <p:cNvSpPr>
            <a:spLocks/>
          </p:cNvSpPr>
          <p:nvPr/>
        </p:nvSpPr>
        <p:spPr bwMode="auto">
          <a:xfrm>
            <a:off x="14543860" y="3765154"/>
            <a:ext cx="965945" cy="777194"/>
          </a:xfrm>
          <a:custGeom>
            <a:avLst/>
            <a:gdLst>
              <a:gd name="T0" fmla="*/ 85 w 87"/>
              <a:gd name="T1" fmla="*/ 21 h 70"/>
              <a:gd name="T2" fmla="*/ 82 w 87"/>
              <a:gd name="T3" fmla="*/ 25 h 70"/>
              <a:gd name="T4" fmla="*/ 80 w 87"/>
              <a:gd name="T5" fmla="*/ 30 h 70"/>
              <a:gd name="T6" fmla="*/ 76 w 87"/>
              <a:gd name="T7" fmla="*/ 31 h 70"/>
              <a:gd name="T8" fmla="*/ 77 w 87"/>
              <a:gd name="T9" fmla="*/ 35 h 70"/>
              <a:gd name="T10" fmla="*/ 75 w 87"/>
              <a:gd name="T11" fmla="*/ 39 h 70"/>
              <a:gd name="T12" fmla="*/ 72 w 87"/>
              <a:gd name="T13" fmla="*/ 40 h 70"/>
              <a:gd name="T14" fmla="*/ 72 w 87"/>
              <a:gd name="T15" fmla="*/ 45 h 70"/>
              <a:gd name="T16" fmla="*/ 73 w 87"/>
              <a:gd name="T17" fmla="*/ 50 h 70"/>
              <a:gd name="T18" fmla="*/ 75 w 87"/>
              <a:gd name="T19" fmla="*/ 54 h 70"/>
              <a:gd name="T20" fmla="*/ 72 w 87"/>
              <a:gd name="T21" fmla="*/ 57 h 70"/>
              <a:gd name="T22" fmla="*/ 66 w 87"/>
              <a:gd name="T23" fmla="*/ 57 h 70"/>
              <a:gd name="T24" fmla="*/ 66 w 87"/>
              <a:gd name="T25" fmla="*/ 54 h 70"/>
              <a:gd name="T26" fmla="*/ 63 w 87"/>
              <a:gd name="T27" fmla="*/ 52 h 70"/>
              <a:gd name="T28" fmla="*/ 61 w 87"/>
              <a:gd name="T29" fmla="*/ 54 h 70"/>
              <a:gd name="T30" fmla="*/ 59 w 87"/>
              <a:gd name="T31" fmla="*/ 57 h 70"/>
              <a:gd name="T32" fmla="*/ 56 w 87"/>
              <a:gd name="T33" fmla="*/ 60 h 70"/>
              <a:gd name="T34" fmla="*/ 51 w 87"/>
              <a:gd name="T35" fmla="*/ 64 h 70"/>
              <a:gd name="T36" fmla="*/ 49 w 87"/>
              <a:gd name="T37" fmla="*/ 69 h 70"/>
              <a:gd name="T38" fmla="*/ 44 w 87"/>
              <a:gd name="T39" fmla="*/ 70 h 70"/>
              <a:gd name="T40" fmla="*/ 42 w 87"/>
              <a:gd name="T41" fmla="*/ 65 h 70"/>
              <a:gd name="T42" fmla="*/ 42 w 87"/>
              <a:gd name="T43" fmla="*/ 62 h 70"/>
              <a:gd name="T44" fmla="*/ 38 w 87"/>
              <a:gd name="T45" fmla="*/ 58 h 70"/>
              <a:gd name="T46" fmla="*/ 35 w 87"/>
              <a:gd name="T47" fmla="*/ 63 h 70"/>
              <a:gd name="T48" fmla="*/ 32 w 87"/>
              <a:gd name="T49" fmla="*/ 67 h 70"/>
              <a:gd name="T50" fmla="*/ 30 w 87"/>
              <a:gd name="T51" fmla="*/ 62 h 70"/>
              <a:gd name="T52" fmla="*/ 24 w 87"/>
              <a:gd name="T53" fmla="*/ 62 h 70"/>
              <a:gd name="T54" fmla="*/ 22 w 87"/>
              <a:gd name="T55" fmla="*/ 59 h 70"/>
              <a:gd name="T56" fmla="*/ 15 w 87"/>
              <a:gd name="T57" fmla="*/ 58 h 70"/>
              <a:gd name="T58" fmla="*/ 14 w 87"/>
              <a:gd name="T59" fmla="*/ 54 h 70"/>
              <a:gd name="T60" fmla="*/ 13 w 87"/>
              <a:gd name="T61" fmla="*/ 49 h 70"/>
              <a:gd name="T62" fmla="*/ 9 w 87"/>
              <a:gd name="T63" fmla="*/ 47 h 70"/>
              <a:gd name="T64" fmla="*/ 6 w 87"/>
              <a:gd name="T65" fmla="*/ 42 h 70"/>
              <a:gd name="T66" fmla="*/ 0 w 87"/>
              <a:gd name="T67" fmla="*/ 42 h 70"/>
              <a:gd name="T68" fmla="*/ 1 w 87"/>
              <a:gd name="T69" fmla="*/ 38 h 70"/>
              <a:gd name="T70" fmla="*/ 6 w 87"/>
              <a:gd name="T71" fmla="*/ 35 h 70"/>
              <a:gd name="T72" fmla="*/ 10 w 87"/>
              <a:gd name="T73" fmla="*/ 39 h 70"/>
              <a:gd name="T74" fmla="*/ 12 w 87"/>
              <a:gd name="T75" fmla="*/ 36 h 70"/>
              <a:gd name="T76" fmla="*/ 6 w 87"/>
              <a:gd name="T77" fmla="*/ 34 h 70"/>
              <a:gd name="T78" fmla="*/ 6 w 87"/>
              <a:gd name="T79" fmla="*/ 30 h 70"/>
              <a:gd name="T80" fmla="*/ 4 w 87"/>
              <a:gd name="T81" fmla="*/ 25 h 70"/>
              <a:gd name="T82" fmla="*/ 6 w 87"/>
              <a:gd name="T83" fmla="*/ 23 h 70"/>
              <a:gd name="T84" fmla="*/ 5 w 87"/>
              <a:gd name="T85" fmla="*/ 19 h 70"/>
              <a:gd name="T86" fmla="*/ 9 w 87"/>
              <a:gd name="T87" fmla="*/ 16 h 70"/>
              <a:gd name="T88" fmla="*/ 12 w 87"/>
              <a:gd name="T89" fmla="*/ 11 h 70"/>
              <a:gd name="T90" fmla="*/ 15 w 87"/>
              <a:gd name="T91" fmla="*/ 13 h 70"/>
              <a:gd name="T92" fmla="*/ 20 w 87"/>
              <a:gd name="T93" fmla="*/ 13 h 70"/>
              <a:gd name="T94" fmla="*/ 27 w 87"/>
              <a:gd name="T95" fmla="*/ 13 h 70"/>
              <a:gd name="T96" fmla="*/ 33 w 87"/>
              <a:gd name="T97" fmla="*/ 13 h 70"/>
              <a:gd name="T98" fmla="*/ 29 w 87"/>
              <a:gd name="T99" fmla="*/ 9 h 70"/>
              <a:gd name="T100" fmla="*/ 29 w 87"/>
              <a:gd name="T101" fmla="*/ 2 h 70"/>
              <a:gd name="T102" fmla="*/ 32 w 87"/>
              <a:gd name="T103" fmla="*/ 1 h 70"/>
              <a:gd name="T104" fmla="*/ 38 w 87"/>
              <a:gd name="T105" fmla="*/ 1 h 70"/>
              <a:gd name="T106" fmla="*/ 44 w 87"/>
              <a:gd name="T107" fmla="*/ 1 h 70"/>
              <a:gd name="T108" fmla="*/ 49 w 87"/>
              <a:gd name="T109" fmla="*/ 1 h 70"/>
              <a:gd name="T110" fmla="*/ 53 w 87"/>
              <a:gd name="T111" fmla="*/ 4 h 70"/>
              <a:gd name="T112" fmla="*/ 58 w 87"/>
              <a:gd name="T113" fmla="*/ 5 h 70"/>
              <a:gd name="T114" fmla="*/ 63 w 87"/>
              <a:gd name="T115" fmla="*/ 6 h 70"/>
              <a:gd name="T116" fmla="*/ 69 w 87"/>
              <a:gd name="T117" fmla="*/ 6 h 70"/>
              <a:gd name="T118" fmla="*/ 76 w 87"/>
              <a:gd name="T119" fmla="*/ 6 h 70"/>
              <a:gd name="T120" fmla="*/ 81 w 87"/>
              <a:gd name="T121" fmla="*/ 6 h 70"/>
              <a:gd name="T122" fmla="*/ 85 w 87"/>
              <a:gd name="T123" fmla="*/ 11 h 70"/>
              <a:gd name="T124" fmla="*/ 87 w 87"/>
              <a:gd name="T125" fmla="*/ 16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7" h="70">
                <a:moveTo>
                  <a:pt x="87" y="18"/>
                </a:moveTo>
                <a:lnTo>
                  <a:pt x="87" y="19"/>
                </a:lnTo>
                <a:lnTo>
                  <a:pt x="87" y="19"/>
                </a:lnTo>
                <a:lnTo>
                  <a:pt x="87" y="19"/>
                </a:lnTo>
                <a:lnTo>
                  <a:pt x="86" y="20"/>
                </a:lnTo>
                <a:lnTo>
                  <a:pt x="86" y="21"/>
                </a:lnTo>
                <a:lnTo>
                  <a:pt x="85" y="21"/>
                </a:lnTo>
                <a:lnTo>
                  <a:pt x="85" y="21"/>
                </a:lnTo>
                <a:lnTo>
                  <a:pt x="83" y="21"/>
                </a:lnTo>
                <a:lnTo>
                  <a:pt x="83" y="21"/>
                </a:lnTo>
                <a:lnTo>
                  <a:pt x="83" y="23"/>
                </a:lnTo>
                <a:lnTo>
                  <a:pt x="83" y="24"/>
                </a:lnTo>
                <a:lnTo>
                  <a:pt x="83" y="25"/>
                </a:lnTo>
                <a:lnTo>
                  <a:pt x="82" y="25"/>
                </a:lnTo>
                <a:lnTo>
                  <a:pt x="82" y="26"/>
                </a:lnTo>
                <a:lnTo>
                  <a:pt x="82" y="26"/>
                </a:lnTo>
                <a:lnTo>
                  <a:pt x="81" y="28"/>
                </a:lnTo>
                <a:lnTo>
                  <a:pt x="81" y="28"/>
                </a:lnTo>
                <a:lnTo>
                  <a:pt x="81" y="29"/>
                </a:lnTo>
                <a:lnTo>
                  <a:pt x="81" y="30"/>
                </a:lnTo>
                <a:lnTo>
                  <a:pt x="80" y="30"/>
                </a:lnTo>
                <a:lnTo>
                  <a:pt x="80" y="30"/>
                </a:lnTo>
                <a:lnTo>
                  <a:pt x="78" y="30"/>
                </a:lnTo>
                <a:lnTo>
                  <a:pt x="77" y="30"/>
                </a:lnTo>
                <a:lnTo>
                  <a:pt x="77" y="30"/>
                </a:lnTo>
                <a:lnTo>
                  <a:pt x="76" y="30"/>
                </a:lnTo>
                <a:lnTo>
                  <a:pt x="76" y="30"/>
                </a:lnTo>
                <a:lnTo>
                  <a:pt x="76" y="31"/>
                </a:lnTo>
                <a:lnTo>
                  <a:pt x="76" y="33"/>
                </a:lnTo>
                <a:lnTo>
                  <a:pt x="77" y="33"/>
                </a:lnTo>
                <a:lnTo>
                  <a:pt x="77" y="34"/>
                </a:lnTo>
                <a:lnTo>
                  <a:pt x="77" y="35"/>
                </a:lnTo>
                <a:lnTo>
                  <a:pt x="76" y="35"/>
                </a:lnTo>
                <a:lnTo>
                  <a:pt x="76" y="35"/>
                </a:lnTo>
                <a:lnTo>
                  <a:pt x="77" y="35"/>
                </a:lnTo>
                <a:lnTo>
                  <a:pt x="77" y="36"/>
                </a:lnTo>
                <a:lnTo>
                  <a:pt x="77" y="38"/>
                </a:lnTo>
                <a:lnTo>
                  <a:pt x="77" y="38"/>
                </a:lnTo>
                <a:lnTo>
                  <a:pt x="76" y="39"/>
                </a:lnTo>
                <a:lnTo>
                  <a:pt x="76" y="40"/>
                </a:lnTo>
                <a:lnTo>
                  <a:pt x="75" y="40"/>
                </a:lnTo>
                <a:lnTo>
                  <a:pt x="75" y="39"/>
                </a:lnTo>
                <a:lnTo>
                  <a:pt x="75" y="38"/>
                </a:lnTo>
                <a:lnTo>
                  <a:pt x="73" y="38"/>
                </a:lnTo>
                <a:lnTo>
                  <a:pt x="73" y="38"/>
                </a:lnTo>
                <a:lnTo>
                  <a:pt x="72" y="38"/>
                </a:lnTo>
                <a:lnTo>
                  <a:pt x="72" y="39"/>
                </a:lnTo>
                <a:lnTo>
                  <a:pt x="72" y="40"/>
                </a:lnTo>
                <a:lnTo>
                  <a:pt x="72" y="40"/>
                </a:lnTo>
                <a:lnTo>
                  <a:pt x="72" y="40"/>
                </a:lnTo>
                <a:lnTo>
                  <a:pt x="72" y="42"/>
                </a:lnTo>
                <a:lnTo>
                  <a:pt x="72" y="43"/>
                </a:lnTo>
                <a:lnTo>
                  <a:pt x="73" y="43"/>
                </a:lnTo>
                <a:lnTo>
                  <a:pt x="73" y="44"/>
                </a:lnTo>
                <a:lnTo>
                  <a:pt x="72" y="44"/>
                </a:lnTo>
                <a:lnTo>
                  <a:pt x="72" y="45"/>
                </a:lnTo>
                <a:lnTo>
                  <a:pt x="73" y="45"/>
                </a:lnTo>
                <a:lnTo>
                  <a:pt x="73" y="47"/>
                </a:lnTo>
                <a:lnTo>
                  <a:pt x="73" y="47"/>
                </a:lnTo>
                <a:lnTo>
                  <a:pt x="73" y="48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5" y="50"/>
                </a:lnTo>
                <a:lnTo>
                  <a:pt x="75" y="50"/>
                </a:lnTo>
                <a:lnTo>
                  <a:pt x="75" y="52"/>
                </a:lnTo>
                <a:lnTo>
                  <a:pt x="75" y="52"/>
                </a:lnTo>
                <a:lnTo>
                  <a:pt x="75" y="53"/>
                </a:lnTo>
                <a:lnTo>
                  <a:pt x="75" y="53"/>
                </a:lnTo>
                <a:lnTo>
                  <a:pt x="75" y="54"/>
                </a:lnTo>
                <a:lnTo>
                  <a:pt x="75" y="54"/>
                </a:lnTo>
                <a:lnTo>
                  <a:pt x="75" y="54"/>
                </a:lnTo>
                <a:lnTo>
                  <a:pt x="75" y="54"/>
                </a:lnTo>
                <a:lnTo>
                  <a:pt x="73" y="55"/>
                </a:lnTo>
                <a:lnTo>
                  <a:pt x="73" y="57"/>
                </a:lnTo>
                <a:lnTo>
                  <a:pt x="72" y="57"/>
                </a:lnTo>
                <a:lnTo>
                  <a:pt x="72" y="57"/>
                </a:lnTo>
                <a:lnTo>
                  <a:pt x="72" y="57"/>
                </a:lnTo>
                <a:lnTo>
                  <a:pt x="71" y="57"/>
                </a:lnTo>
                <a:lnTo>
                  <a:pt x="69" y="57"/>
                </a:lnTo>
                <a:lnTo>
                  <a:pt x="68" y="57"/>
                </a:lnTo>
                <a:lnTo>
                  <a:pt x="68" y="57"/>
                </a:lnTo>
                <a:lnTo>
                  <a:pt x="67" y="57"/>
                </a:lnTo>
                <a:lnTo>
                  <a:pt x="66" y="57"/>
                </a:lnTo>
                <a:lnTo>
                  <a:pt x="66" y="57"/>
                </a:lnTo>
                <a:lnTo>
                  <a:pt x="64" y="57"/>
                </a:lnTo>
                <a:lnTo>
                  <a:pt x="64" y="57"/>
                </a:lnTo>
                <a:lnTo>
                  <a:pt x="64" y="55"/>
                </a:lnTo>
                <a:lnTo>
                  <a:pt x="66" y="54"/>
                </a:lnTo>
                <a:lnTo>
                  <a:pt x="66" y="54"/>
                </a:lnTo>
                <a:lnTo>
                  <a:pt x="66" y="54"/>
                </a:lnTo>
                <a:lnTo>
                  <a:pt x="66" y="53"/>
                </a:lnTo>
                <a:lnTo>
                  <a:pt x="64" y="52"/>
                </a:lnTo>
                <a:lnTo>
                  <a:pt x="64" y="52"/>
                </a:lnTo>
                <a:lnTo>
                  <a:pt x="64" y="50"/>
                </a:lnTo>
                <a:lnTo>
                  <a:pt x="64" y="49"/>
                </a:lnTo>
                <a:lnTo>
                  <a:pt x="64" y="50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2" y="53"/>
                </a:lnTo>
                <a:lnTo>
                  <a:pt x="62" y="54"/>
                </a:lnTo>
                <a:lnTo>
                  <a:pt x="63" y="54"/>
                </a:lnTo>
                <a:lnTo>
                  <a:pt x="62" y="54"/>
                </a:lnTo>
                <a:lnTo>
                  <a:pt x="61" y="54"/>
                </a:lnTo>
                <a:lnTo>
                  <a:pt x="61" y="54"/>
                </a:lnTo>
                <a:lnTo>
                  <a:pt x="59" y="54"/>
                </a:lnTo>
                <a:lnTo>
                  <a:pt x="58" y="54"/>
                </a:lnTo>
                <a:lnTo>
                  <a:pt x="58" y="55"/>
                </a:lnTo>
                <a:lnTo>
                  <a:pt x="58" y="57"/>
                </a:lnTo>
                <a:lnTo>
                  <a:pt x="59" y="57"/>
                </a:lnTo>
                <a:lnTo>
                  <a:pt x="59" y="57"/>
                </a:lnTo>
                <a:lnTo>
                  <a:pt x="59" y="58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7" y="59"/>
                </a:lnTo>
                <a:lnTo>
                  <a:pt x="56" y="59"/>
                </a:lnTo>
                <a:lnTo>
                  <a:pt x="56" y="60"/>
                </a:lnTo>
                <a:lnTo>
                  <a:pt x="56" y="62"/>
                </a:lnTo>
                <a:lnTo>
                  <a:pt x="54" y="62"/>
                </a:lnTo>
                <a:lnTo>
                  <a:pt x="53" y="62"/>
                </a:lnTo>
                <a:lnTo>
                  <a:pt x="53" y="63"/>
                </a:lnTo>
                <a:lnTo>
                  <a:pt x="52" y="63"/>
                </a:lnTo>
                <a:lnTo>
                  <a:pt x="52" y="63"/>
                </a:lnTo>
                <a:lnTo>
                  <a:pt x="51" y="64"/>
                </a:lnTo>
                <a:lnTo>
                  <a:pt x="51" y="65"/>
                </a:lnTo>
                <a:lnTo>
                  <a:pt x="51" y="65"/>
                </a:lnTo>
                <a:lnTo>
                  <a:pt x="49" y="67"/>
                </a:lnTo>
                <a:lnTo>
                  <a:pt x="49" y="68"/>
                </a:lnTo>
                <a:lnTo>
                  <a:pt x="49" y="68"/>
                </a:lnTo>
                <a:lnTo>
                  <a:pt x="49" y="68"/>
                </a:lnTo>
                <a:lnTo>
                  <a:pt x="49" y="69"/>
                </a:lnTo>
                <a:lnTo>
                  <a:pt x="48" y="70"/>
                </a:lnTo>
                <a:lnTo>
                  <a:pt x="48" y="70"/>
                </a:lnTo>
                <a:lnTo>
                  <a:pt x="48" y="70"/>
                </a:lnTo>
                <a:lnTo>
                  <a:pt x="47" y="70"/>
                </a:lnTo>
                <a:lnTo>
                  <a:pt x="47" y="70"/>
                </a:lnTo>
                <a:lnTo>
                  <a:pt x="44" y="70"/>
                </a:lnTo>
                <a:lnTo>
                  <a:pt x="44" y="70"/>
                </a:lnTo>
                <a:lnTo>
                  <a:pt x="44" y="70"/>
                </a:lnTo>
                <a:lnTo>
                  <a:pt x="44" y="70"/>
                </a:lnTo>
                <a:lnTo>
                  <a:pt x="43" y="69"/>
                </a:lnTo>
                <a:lnTo>
                  <a:pt x="43" y="68"/>
                </a:lnTo>
                <a:lnTo>
                  <a:pt x="43" y="68"/>
                </a:lnTo>
                <a:lnTo>
                  <a:pt x="42" y="67"/>
                </a:lnTo>
                <a:lnTo>
                  <a:pt x="42" y="65"/>
                </a:lnTo>
                <a:lnTo>
                  <a:pt x="42" y="65"/>
                </a:lnTo>
                <a:lnTo>
                  <a:pt x="41" y="65"/>
                </a:lnTo>
                <a:lnTo>
                  <a:pt x="41" y="64"/>
                </a:lnTo>
                <a:lnTo>
                  <a:pt x="41" y="63"/>
                </a:lnTo>
                <a:lnTo>
                  <a:pt x="42" y="63"/>
                </a:lnTo>
                <a:lnTo>
                  <a:pt x="42" y="62"/>
                </a:lnTo>
                <a:lnTo>
                  <a:pt x="42" y="62"/>
                </a:lnTo>
                <a:lnTo>
                  <a:pt x="42" y="60"/>
                </a:lnTo>
                <a:lnTo>
                  <a:pt x="41" y="59"/>
                </a:lnTo>
                <a:lnTo>
                  <a:pt x="41" y="59"/>
                </a:lnTo>
                <a:lnTo>
                  <a:pt x="41" y="58"/>
                </a:lnTo>
                <a:lnTo>
                  <a:pt x="39" y="58"/>
                </a:lnTo>
                <a:lnTo>
                  <a:pt x="39" y="58"/>
                </a:lnTo>
                <a:lnTo>
                  <a:pt x="38" y="58"/>
                </a:lnTo>
                <a:lnTo>
                  <a:pt x="37" y="59"/>
                </a:lnTo>
                <a:lnTo>
                  <a:pt x="37" y="59"/>
                </a:lnTo>
                <a:lnTo>
                  <a:pt x="37" y="60"/>
                </a:lnTo>
                <a:lnTo>
                  <a:pt x="37" y="60"/>
                </a:lnTo>
                <a:lnTo>
                  <a:pt x="35" y="62"/>
                </a:lnTo>
                <a:lnTo>
                  <a:pt x="35" y="62"/>
                </a:lnTo>
                <a:lnTo>
                  <a:pt x="35" y="63"/>
                </a:lnTo>
                <a:lnTo>
                  <a:pt x="35" y="63"/>
                </a:lnTo>
                <a:lnTo>
                  <a:pt x="34" y="64"/>
                </a:lnTo>
                <a:lnTo>
                  <a:pt x="34" y="65"/>
                </a:lnTo>
                <a:lnTo>
                  <a:pt x="34" y="65"/>
                </a:lnTo>
                <a:lnTo>
                  <a:pt x="34" y="67"/>
                </a:lnTo>
                <a:lnTo>
                  <a:pt x="33" y="65"/>
                </a:lnTo>
                <a:lnTo>
                  <a:pt x="32" y="67"/>
                </a:lnTo>
                <a:lnTo>
                  <a:pt x="32" y="65"/>
                </a:lnTo>
                <a:lnTo>
                  <a:pt x="30" y="65"/>
                </a:lnTo>
                <a:lnTo>
                  <a:pt x="30" y="64"/>
                </a:lnTo>
                <a:lnTo>
                  <a:pt x="30" y="64"/>
                </a:lnTo>
                <a:lnTo>
                  <a:pt x="30" y="63"/>
                </a:lnTo>
                <a:lnTo>
                  <a:pt x="30" y="62"/>
                </a:lnTo>
                <a:lnTo>
                  <a:pt x="30" y="62"/>
                </a:lnTo>
                <a:lnTo>
                  <a:pt x="29" y="60"/>
                </a:lnTo>
                <a:lnTo>
                  <a:pt x="28" y="60"/>
                </a:lnTo>
                <a:lnTo>
                  <a:pt x="28" y="60"/>
                </a:lnTo>
                <a:lnTo>
                  <a:pt x="27" y="62"/>
                </a:lnTo>
                <a:lnTo>
                  <a:pt x="25" y="62"/>
                </a:lnTo>
                <a:lnTo>
                  <a:pt x="25" y="62"/>
                </a:lnTo>
                <a:lnTo>
                  <a:pt x="24" y="62"/>
                </a:lnTo>
                <a:lnTo>
                  <a:pt x="23" y="62"/>
                </a:lnTo>
                <a:lnTo>
                  <a:pt x="23" y="60"/>
                </a:lnTo>
                <a:lnTo>
                  <a:pt x="23" y="59"/>
                </a:lnTo>
                <a:lnTo>
                  <a:pt x="23" y="59"/>
                </a:lnTo>
                <a:lnTo>
                  <a:pt x="23" y="59"/>
                </a:lnTo>
                <a:lnTo>
                  <a:pt x="22" y="59"/>
                </a:lnTo>
                <a:lnTo>
                  <a:pt x="22" y="59"/>
                </a:lnTo>
                <a:lnTo>
                  <a:pt x="20" y="59"/>
                </a:lnTo>
                <a:lnTo>
                  <a:pt x="20" y="59"/>
                </a:lnTo>
                <a:lnTo>
                  <a:pt x="19" y="59"/>
                </a:lnTo>
                <a:lnTo>
                  <a:pt x="18" y="59"/>
                </a:lnTo>
                <a:lnTo>
                  <a:pt x="18" y="59"/>
                </a:lnTo>
                <a:lnTo>
                  <a:pt x="17" y="59"/>
                </a:lnTo>
                <a:lnTo>
                  <a:pt x="15" y="58"/>
                </a:lnTo>
                <a:lnTo>
                  <a:pt x="15" y="57"/>
                </a:lnTo>
                <a:lnTo>
                  <a:pt x="15" y="57"/>
                </a:lnTo>
                <a:lnTo>
                  <a:pt x="15" y="55"/>
                </a:lnTo>
                <a:lnTo>
                  <a:pt x="15" y="54"/>
                </a:lnTo>
                <a:lnTo>
                  <a:pt x="15" y="54"/>
                </a:lnTo>
                <a:lnTo>
                  <a:pt x="14" y="54"/>
                </a:lnTo>
                <a:lnTo>
                  <a:pt x="14" y="54"/>
                </a:lnTo>
                <a:lnTo>
                  <a:pt x="14" y="53"/>
                </a:lnTo>
                <a:lnTo>
                  <a:pt x="13" y="52"/>
                </a:lnTo>
                <a:lnTo>
                  <a:pt x="14" y="52"/>
                </a:lnTo>
                <a:lnTo>
                  <a:pt x="14" y="52"/>
                </a:lnTo>
                <a:lnTo>
                  <a:pt x="14" y="50"/>
                </a:lnTo>
                <a:lnTo>
                  <a:pt x="14" y="49"/>
                </a:lnTo>
                <a:lnTo>
                  <a:pt x="13" y="49"/>
                </a:lnTo>
                <a:lnTo>
                  <a:pt x="12" y="49"/>
                </a:lnTo>
                <a:lnTo>
                  <a:pt x="12" y="49"/>
                </a:lnTo>
                <a:lnTo>
                  <a:pt x="12" y="48"/>
                </a:lnTo>
                <a:lnTo>
                  <a:pt x="12" y="47"/>
                </a:lnTo>
                <a:lnTo>
                  <a:pt x="12" y="47"/>
                </a:lnTo>
                <a:lnTo>
                  <a:pt x="10" y="47"/>
                </a:lnTo>
                <a:lnTo>
                  <a:pt x="9" y="47"/>
                </a:lnTo>
                <a:lnTo>
                  <a:pt x="9" y="47"/>
                </a:lnTo>
                <a:lnTo>
                  <a:pt x="9" y="45"/>
                </a:lnTo>
                <a:lnTo>
                  <a:pt x="9" y="44"/>
                </a:lnTo>
                <a:lnTo>
                  <a:pt x="8" y="44"/>
                </a:lnTo>
                <a:lnTo>
                  <a:pt x="8" y="43"/>
                </a:lnTo>
                <a:lnTo>
                  <a:pt x="6" y="43"/>
                </a:lnTo>
                <a:lnTo>
                  <a:pt x="6" y="42"/>
                </a:lnTo>
                <a:lnTo>
                  <a:pt x="5" y="42"/>
                </a:lnTo>
                <a:lnTo>
                  <a:pt x="4" y="42"/>
                </a:lnTo>
                <a:lnTo>
                  <a:pt x="4" y="42"/>
                </a:lnTo>
                <a:lnTo>
                  <a:pt x="3" y="42"/>
                </a:lnTo>
                <a:lnTo>
                  <a:pt x="1" y="42"/>
                </a:lnTo>
                <a:lnTo>
                  <a:pt x="1" y="42"/>
                </a:lnTo>
                <a:lnTo>
                  <a:pt x="0" y="42"/>
                </a:lnTo>
                <a:lnTo>
                  <a:pt x="0" y="40"/>
                </a:lnTo>
                <a:lnTo>
                  <a:pt x="0" y="40"/>
                </a:lnTo>
                <a:lnTo>
                  <a:pt x="0" y="39"/>
                </a:lnTo>
                <a:lnTo>
                  <a:pt x="0" y="39"/>
                </a:lnTo>
                <a:lnTo>
                  <a:pt x="1" y="39"/>
                </a:lnTo>
                <a:lnTo>
                  <a:pt x="1" y="38"/>
                </a:lnTo>
                <a:lnTo>
                  <a:pt x="1" y="38"/>
                </a:lnTo>
                <a:lnTo>
                  <a:pt x="1" y="36"/>
                </a:lnTo>
                <a:lnTo>
                  <a:pt x="3" y="36"/>
                </a:lnTo>
                <a:lnTo>
                  <a:pt x="4" y="36"/>
                </a:lnTo>
                <a:lnTo>
                  <a:pt x="4" y="36"/>
                </a:lnTo>
                <a:lnTo>
                  <a:pt x="5" y="36"/>
                </a:lnTo>
                <a:lnTo>
                  <a:pt x="6" y="36"/>
                </a:lnTo>
                <a:lnTo>
                  <a:pt x="6" y="35"/>
                </a:lnTo>
                <a:lnTo>
                  <a:pt x="8" y="36"/>
                </a:lnTo>
                <a:lnTo>
                  <a:pt x="8" y="38"/>
                </a:lnTo>
                <a:lnTo>
                  <a:pt x="8" y="38"/>
                </a:lnTo>
                <a:lnTo>
                  <a:pt x="8" y="39"/>
                </a:lnTo>
                <a:lnTo>
                  <a:pt x="9" y="39"/>
                </a:lnTo>
                <a:lnTo>
                  <a:pt x="9" y="39"/>
                </a:lnTo>
                <a:lnTo>
                  <a:pt x="10" y="39"/>
                </a:lnTo>
                <a:lnTo>
                  <a:pt x="12" y="39"/>
                </a:lnTo>
                <a:lnTo>
                  <a:pt x="12" y="39"/>
                </a:lnTo>
                <a:lnTo>
                  <a:pt x="12" y="38"/>
                </a:lnTo>
                <a:lnTo>
                  <a:pt x="12" y="38"/>
                </a:lnTo>
                <a:lnTo>
                  <a:pt x="12" y="36"/>
                </a:lnTo>
                <a:lnTo>
                  <a:pt x="12" y="35"/>
                </a:lnTo>
                <a:lnTo>
                  <a:pt x="12" y="36"/>
                </a:lnTo>
                <a:lnTo>
                  <a:pt x="10" y="36"/>
                </a:lnTo>
                <a:lnTo>
                  <a:pt x="10" y="36"/>
                </a:lnTo>
                <a:lnTo>
                  <a:pt x="9" y="36"/>
                </a:lnTo>
                <a:lnTo>
                  <a:pt x="9" y="35"/>
                </a:lnTo>
                <a:lnTo>
                  <a:pt x="8" y="35"/>
                </a:lnTo>
                <a:lnTo>
                  <a:pt x="8" y="35"/>
                </a:lnTo>
                <a:lnTo>
                  <a:pt x="6" y="34"/>
                </a:lnTo>
                <a:lnTo>
                  <a:pt x="8" y="34"/>
                </a:lnTo>
                <a:lnTo>
                  <a:pt x="8" y="33"/>
                </a:lnTo>
                <a:lnTo>
                  <a:pt x="9" y="33"/>
                </a:lnTo>
                <a:lnTo>
                  <a:pt x="9" y="31"/>
                </a:lnTo>
                <a:lnTo>
                  <a:pt x="9" y="30"/>
                </a:lnTo>
                <a:lnTo>
                  <a:pt x="8" y="30"/>
                </a:lnTo>
                <a:lnTo>
                  <a:pt x="6" y="30"/>
                </a:lnTo>
                <a:lnTo>
                  <a:pt x="6" y="29"/>
                </a:lnTo>
                <a:lnTo>
                  <a:pt x="6" y="28"/>
                </a:lnTo>
                <a:lnTo>
                  <a:pt x="6" y="28"/>
                </a:lnTo>
                <a:lnTo>
                  <a:pt x="6" y="26"/>
                </a:lnTo>
                <a:lnTo>
                  <a:pt x="6" y="26"/>
                </a:lnTo>
                <a:lnTo>
                  <a:pt x="5" y="25"/>
                </a:lnTo>
                <a:lnTo>
                  <a:pt x="4" y="25"/>
                </a:lnTo>
                <a:lnTo>
                  <a:pt x="4" y="25"/>
                </a:lnTo>
                <a:lnTo>
                  <a:pt x="4" y="25"/>
                </a:lnTo>
                <a:lnTo>
                  <a:pt x="5" y="24"/>
                </a:lnTo>
                <a:lnTo>
                  <a:pt x="5" y="23"/>
                </a:lnTo>
                <a:lnTo>
                  <a:pt x="6" y="23"/>
                </a:lnTo>
                <a:lnTo>
                  <a:pt x="6" y="23"/>
                </a:lnTo>
                <a:lnTo>
                  <a:pt x="6" y="23"/>
                </a:lnTo>
                <a:lnTo>
                  <a:pt x="6" y="21"/>
                </a:lnTo>
                <a:lnTo>
                  <a:pt x="6" y="21"/>
                </a:lnTo>
                <a:lnTo>
                  <a:pt x="6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6" y="19"/>
                </a:lnTo>
                <a:lnTo>
                  <a:pt x="6" y="18"/>
                </a:lnTo>
                <a:lnTo>
                  <a:pt x="6" y="18"/>
                </a:lnTo>
                <a:lnTo>
                  <a:pt x="9" y="18"/>
                </a:lnTo>
                <a:lnTo>
                  <a:pt x="9" y="18"/>
                </a:lnTo>
                <a:lnTo>
                  <a:pt x="9" y="16"/>
                </a:lnTo>
                <a:lnTo>
                  <a:pt x="9" y="16"/>
                </a:lnTo>
                <a:lnTo>
                  <a:pt x="10" y="15"/>
                </a:lnTo>
                <a:lnTo>
                  <a:pt x="12" y="15"/>
                </a:lnTo>
                <a:lnTo>
                  <a:pt x="12" y="14"/>
                </a:lnTo>
                <a:lnTo>
                  <a:pt x="12" y="14"/>
                </a:lnTo>
                <a:lnTo>
                  <a:pt x="12" y="13"/>
                </a:lnTo>
                <a:lnTo>
                  <a:pt x="12" y="13"/>
                </a:lnTo>
                <a:lnTo>
                  <a:pt x="12" y="11"/>
                </a:lnTo>
                <a:lnTo>
                  <a:pt x="12" y="11"/>
                </a:lnTo>
                <a:lnTo>
                  <a:pt x="13" y="10"/>
                </a:lnTo>
                <a:lnTo>
                  <a:pt x="13" y="10"/>
                </a:lnTo>
                <a:lnTo>
                  <a:pt x="14" y="11"/>
                </a:lnTo>
                <a:lnTo>
                  <a:pt x="14" y="11"/>
                </a:lnTo>
                <a:lnTo>
                  <a:pt x="15" y="11"/>
                </a:lnTo>
                <a:lnTo>
                  <a:pt x="15" y="13"/>
                </a:lnTo>
                <a:lnTo>
                  <a:pt x="17" y="13"/>
                </a:lnTo>
                <a:lnTo>
                  <a:pt x="18" y="13"/>
                </a:lnTo>
                <a:lnTo>
                  <a:pt x="18" y="13"/>
                </a:lnTo>
                <a:lnTo>
                  <a:pt x="19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2" y="13"/>
                </a:lnTo>
                <a:lnTo>
                  <a:pt x="23" y="13"/>
                </a:lnTo>
                <a:lnTo>
                  <a:pt x="23" y="13"/>
                </a:lnTo>
                <a:lnTo>
                  <a:pt x="24" y="13"/>
                </a:lnTo>
                <a:lnTo>
                  <a:pt x="25" y="13"/>
                </a:lnTo>
                <a:lnTo>
                  <a:pt x="25" y="13"/>
                </a:lnTo>
                <a:lnTo>
                  <a:pt x="27" y="13"/>
                </a:lnTo>
                <a:lnTo>
                  <a:pt x="28" y="13"/>
                </a:lnTo>
                <a:lnTo>
                  <a:pt x="28" y="13"/>
                </a:lnTo>
                <a:lnTo>
                  <a:pt x="29" y="13"/>
                </a:lnTo>
                <a:lnTo>
                  <a:pt x="30" y="13"/>
                </a:lnTo>
                <a:lnTo>
                  <a:pt x="30" y="11"/>
                </a:lnTo>
                <a:lnTo>
                  <a:pt x="32" y="11"/>
                </a:lnTo>
                <a:lnTo>
                  <a:pt x="33" y="13"/>
                </a:lnTo>
                <a:lnTo>
                  <a:pt x="33" y="11"/>
                </a:lnTo>
                <a:lnTo>
                  <a:pt x="33" y="11"/>
                </a:lnTo>
                <a:lnTo>
                  <a:pt x="32" y="10"/>
                </a:lnTo>
                <a:lnTo>
                  <a:pt x="32" y="9"/>
                </a:lnTo>
                <a:lnTo>
                  <a:pt x="30" y="10"/>
                </a:lnTo>
                <a:lnTo>
                  <a:pt x="30" y="9"/>
                </a:lnTo>
                <a:lnTo>
                  <a:pt x="29" y="9"/>
                </a:lnTo>
                <a:lnTo>
                  <a:pt x="29" y="8"/>
                </a:lnTo>
                <a:lnTo>
                  <a:pt x="29" y="6"/>
                </a:lnTo>
                <a:lnTo>
                  <a:pt x="28" y="6"/>
                </a:lnTo>
                <a:lnTo>
                  <a:pt x="29" y="5"/>
                </a:lnTo>
                <a:lnTo>
                  <a:pt x="29" y="4"/>
                </a:lnTo>
                <a:lnTo>
                  <a:pt x="29" y="4"/>
                </a:lnTo>
                <a:lnTo>
                  <a:pt x="29" y="2"/>
                </a:lnTo>
                <a:lnTo>
                  <a:pt x="30" y="2"/>
                </a:lnTo>
                <a:lnTo>
                  <a:pt x="30" y="1"/>
                </a:lnTo>
                <a:lnTo>
                  <a:pt x="30" y="0"/>
                </a:lnTo>
                <a:lnTo>
                  <a:pt x="30" y="0"/>
                </a:lnTo>
                <a:lnTo>
                  <a:pt x="30" y="0"/>
                </a:lnTo>
                <a:lnTo>
                  <a:pt x="32" y="0"/>
                </a:lnTo>
                <a:lnTo>
                  <a:pt x="32" y="1"/>
                </a:lnTo>
                <a:lnTo>
                  <a:pt x="33" y="2"/>
                </a:lnTo>
                <a:lnTo>
                  <a:pt x="34" y="1"/>
                </a:lnTo>
                <a:lnTo>
                  <a:pt x="34" y="1"/>
                </a:lnTo>
                <a:lnTo>
                  <a:pt x="35" y="1"/>
                </a:lnTo>
                <a:lnTo>
                  <a:pt x="37" y="1"/>
                </a:lnTo>
                <a:lnTo>
                  <a:pt x="37" y="1"/>
                </a:lnTo>
                <a:lnTo>
                  <a:pt x="38" y="1"/>
                </a:lnTo>
                <a:lnTo>
                  <a:pt x="39" y="1"/>
                </a:lnTo>
                <a:lnTo>
                  <a:pt x="39" y="1"/>
                </a:lnTo>
                <a:lnTo>
                  <a:pt x="41" y="1"/>
                </a:lnTo>
                <a:lnTo>
                  <a:pt x="42" y="1"/>
                </a:lnTo>
                <a:lnTo>
                  <a:pt x="42" y="1"/>
                </a:lnTo>
                <a:lnTo>
                  <a:pt x="43" y="1"/>
                </a:lnTo>
                <a:lnTo>
                  <a:pt x="44" y="1"/>
                </a:lnTo>
                <a:lnTo>
                  <a:pt x="44" y="1"/>
                </a:lnTo>
                <a:lnTo>
                  <a:pt x="46" y="1"/>
                </a:lnTo>
                <a:lnTo>
                  <a:pt x="47" y="1"/>
                </a:lnTo>
                <a:lnTo>
                  <a:pt x="47" y="1"/>
                </a:lnTo>
                <a:lnTo>
                  <a:pt x="48" y="1"/>
                </a:lnTo>
                <a:lnTo>
                  <a:pt x="49" y="1"/>
                </a:lnTo>
                <a:lnTo>
                  <a:pt x="49" y="1"/>
                </a:lnTo>
                <a:lnTo>
                  <a:pt x="51" y="1"/>
                </a:lnTo>
                <a:lnTo>
                  <a:pt x="52" y="1"/>
                </a:lnTo>
                <a:lnTo>
                  <a:pt x="52" y="1"/>
                </a:lnTo>
                <a:lnTo>
                  <a:pt x="53" y="2"/>
                </a:lnTo>
                <a:lnTo>
                  <a:pt x="53" y="2"/>
                </a:lnTo>
                <a:lnTo>
                  <a:pt x="53" y="4"/>
                </a:lnTo>
                <a:lnTo>
                  <a:pt x="53" y="4"/>
                </a:lnTo>
                <a:lnTo>
                  <a:pt x="53" y="4"/>
                </a:lnTo>
                <a:lnTo>
                  <a:pt x="54" y="4"/>
                </a:lnTo>
                <a:lnTo>
                  <a:pt x="56" y="4"/>
                </a:lnTo>
                <a:lnTo>
                  <a:pt x="56" y="4"/>
                </a:lnTo>
                <a:lnTo>
                  <a:pt x="57" y="4"/>
                </a:lnTo>
                <a:lnTo>
                  <a:pt x="58" y="5"/>
                </a:lnTo>
                <a:lnTo>
                  <a:pt x="58" y="5"/>
                </a:lnTo>
                <a:lnTo>
                  <a:pt x="58" y="6"/>
                </a:lnTo>
                <a:lnTo>
                  <a:pt x="59" y="6"/>
                </a:lnTo>
                <a:lnTo>
                  <a:pt x="61" y="6"/>
                </a:lnTo>
                <a:lnTo>
                  <a:pt x="61" y="6"/>
                </a:lnTo>
                <a:lnTo>
                  <a:pt x="62" y="6"/>
                </a:lnTo>
                <a:lnTo>
                  <a:pt x="63" y="6"/>
                </a:lnTo>
                <a:lnTo>
                  <a:pt x="63" y="6"/>
                </a:lnTo>
                <a:lnTo>
                  <a:pt x="64" y="6"/>
                </a:lnTo>
                <a:lnTo>
                  <a:pt x="66" y="6"/>
                </a:lnTo>
                <a:lnTo>
                  <a:pt x="66" y="6"/>
                </a:lnTo>
                <a:lnTo>
                  <a:pt x="67" y="6"/>
                </a:lnTo>
                <a:lnTo>
                  <a:pt x="68" y="6"/>
                </a:lnTo>
                <a:lnTo>
                  <a:pt x="68" y="6"/>
                </a:lnTo>
                <a:lnTo>
                  <a:pt x="69" y="6"/>
                </a:lnTo>
                <a:lnTo>
                  <a:pt x="71" y="6"/>
                </a:lnTo>
                <a:lnTo>
                  <a:pt x="72" y="6"/>
                </a:lnTo>
                <a:lnTo>
                  <a:pt x="72" y="6"/>
                </a:lnTo>
                <a:lnTo>
                  <a:pt x="73" y="6"/>
                </a:lnTo>
                <a:lnTo>
                  <a:pt x="75" y="6"/>
                </a:lnTo>
                <a:lnTo>
                  <a:pt x="75" y="6"/>
                </a:lnTo>
                <a:lnTo>
                  <a:pt x="76" y="6"/>
                </a:lnTo>
                <a:lnTo>
                  <a:pt x="77" y="6"/>
                </a:lnTo>
                <a:lnTo>
                  <a:pt x="77" y="6"/>
                </a:lnTo>
                <a:lnTo>
                  <a:pt x="78" y="6"/>
                </a:lnTo>
                <a:lnTo>
                  <a:pt x="80" y="6"/>
                </a:lnTo>
                <a:lnTo>
                  <a:pt x="80" y="6"/>
                </a:lnTo>
                <a:lnTo>
                  <a:pt x="80" y="6"/>
                </a:lnTo>
                <a:lnTo>
                  <a:pt x="81" y="6"/>
                </a:lnTo>
                <a:lnTo>
                  <a:pt x="81" y="8"/>
                </a:lnTo>
                <a:lnTo>
                  <a:pt x="81" y="9"/>
                </a:lnTo>
                <a:lnTo>
                  <a:pt x="82" y="9"/>
                </a:lnTo>
                <a:lnTo>
                  <a:pt x="82" y="9"/>
                </a:lnTo>
                <a:lnTo>
                  <a:pt x="83" y="9"/>
                </a:lnTo>
                <a:lnTo>
                  <a:pt x="83" y="10"/>
                </a:lnTo>
                <a:lnTo>
                  <a:pt x="85" y="11"/>
                </a:lnTo>
                <a:lnTo>
                  <a:pt x="85" y="11"/>
                </a:lnTo>
                <a:lnTo>
                  <a:pt x="85" y="11"/>
                </a:lnTo>
                <a:lnTo>
                  <a:pt x="86" y="13"/>
                </a:lnTo>
                <a:lnTo>
                  <a:pt x="86" y="14"/>
                </a:lnTo>
                <a:lnTo>
                  <a:pt x="87" y="14"/>
                </a:lnTo>
                <a:lnTo>
                  <a:pt x="87" y="15"/>
                </a:lnTo>
                <a:lnTo>
                  <a:pt x="87" y="16"/>
                </a:lnTo>
                <a:lnTo>
                  <a:pt x="87" y="16"/>
                </a:lnTo>
                <a:lnTo>
                  <a:pt x="87" y="18"/>
                </a:lnTo>
                <a:lnTo>
                  <a:pt x="87" y="18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53" name="Freeform 537" hidden="1">
            <a:extLst>
              <a:ext uri="{FF2B5EF4-FFF2-40B4-BE49-F238E27FC236}">
                <a16:creationId xmlns:a16="http://schemas.microsoft.com/office/drawing/2014/main" id="{3D0D11BF-FBD6-4930-BF39-294C18C28FF4}"/>
              </a:ext>
            </a:extLst>
          </p:cNvPr>
          <p:cNvSpPr>
            <a:spLocks/>
          </p:cNvSpPr>
          <p:nvPr/>
        </p:nvSpPr>
        <p:spPr bwMode="auto">
          <a:xfrm>
            <a:off x="14055337" y="3354347"/>
            <a:ext cx="854917" cy="688373"/>
          </a:xfrm>
          <a:custGeom>
            <a:avLst/>
            <a:gdLst>
              <a:gd name="T0" fmla="*/ 22 w 77"/>
              <a:gd name="T1" fmla="*/ 2 h 62"/>
              <a:gd name="T2" fmla="*/ 27 w 77"/>
              <a:gd name="T3" fmla="*/ 5 h 62"/>
              <a:gd name="T4" fmla="*/ 29 w 77"/>
              <a:gd name="T5" fmla="*/ 8 h 62"/>
              <a:gd name="T6" fmla="*/ 34 w 77"/>
              <a:gd name="T7" fmla="*/ 11 h 62"/>
              <a:gd name="T8" fmla="*/ 37 w 77"/>
              <a:gd name="T9" fmla="*/ 13 h 62"/>
              <a:gd name="T10" fmla="*/ 42 w 77"/>
              <a:gd name="T11" fmla="*/ 16 h 62"/>
              <a:gd name="T12" fmla="*/ 45 w 77"/>
              <a:gd name="T13" fmla="*/ 18 h 62"/>
              <a:gd name="T14" fmla="*/ 49 w 77"/>
              <a:gd name="T15" fmla="*/ 18 h 62"/>
              <a:gd name="T16" fmla="*/ 54 w 77"/>
              <a:gd name="T17" fmla="*/ 18 h 62"/>
              <a:gd name="T18" fmla="*/ 59 w 77"/>
              <a:gd name="T19" fmla="*/ 16 h 62"/>
              <a:gd name="T20" fmla="*/ 64 w 77"/>
              <a:gd name="T21" fmla="*/ 16 h 62"/>
              <a:gd name="T22" fmla="*/ 67 w 77"/>
              <a:gd name="T23" fmla="*/ 13 h 62"/>
              <a:gd name="T24" fmla="*/ 72 w 77"/>
              <a:gd name="T25" fmla="*/ 14 h 62"/>
              <a:gd name="T26" fmla="*/ 72 w 77"/>
              <a:gd name="T27" fmla="*/ 19 h 62"/>
              <a:gd name="T28" fmla="*/ 73 w 77"/>
              <a:gd name="T29" fmla="*/ 24 h 62"/>
              <a:gd name="T30" fmla="*/ 74 w 77"/>
              <a:gd name="T31" fmla="*/ 27 h 62"/>
              <a:gd name="T32" fmla="*/ 74 w 77"/>
              <a:gd name="T33" fmla="*/ 32 h 62"/>
              <a:gd name="T34" fmla="*/ 74 w 77"/>
              <a:gd name="T35" fmla="*/ 37 h 62"/>
              <a:gd name="T36" fmla="*/ 73 w 77"/>
              <a:gd name="T37" fmla="*/ 41 h 62"/>
              <a:gd name="T38" fmla="*/ 74 w 77"/>
              <a:gd name="T39" fmla="*/ 46 h 62"/>
              <a:gd name="T40" fmla="*/ 77 w 77"/>
              <a:gd name="T41" fmla="*/ 50 h 62"/>
              <a:gd name="T42" fmla="*/ 72 w 77"/>
              <a:gd name="T43" fmla="*/ 50 h 62"/>
              <a:gd name="T44" fmla="*/ 67 w 77"/>
              <a:gd name="T45" fmla="*/ 50 h 62"/>
              <a:gd name="T46" fmla="*/ 62 w 77"/>
              <a:gd name="T47" fmla="*/ 50 h 62"/>
              <a:gd name="T48" fmla="*/ 58 w 77"/>
              <a:gd name="T49" fmla="*/ 48 h 62"/>
              <a:gd name="T50" fmla="*/ 56 w 77"/>
              <a:gd name="T51" fmla="*/ 50 h 62"/>
              <a:gd name="T52" fmla="*/ 53 w 77"/>
              <a:gd name="T53" fmla="*/ 53 h 62"/>
              <a:gd name="T54" fmla="*/ 49 w 77"/>
              <a:gd name="T55" fmla="*/ 56 h 62"/>
              <a:gd name="T56" fmla="*/ 44 w 77"/>
              <a:gd name="T57" fmla="*/ 56 h 62"/>
              <a:gd name="T58" fmla="*/ 43 w 77"/>
              <a:gd name="T59" fmla="*/ 53 h 62"/>
              <a:gd name="T60" fmla="*/ 39 w 77"/>
              <a:gd name="T61" fmla="*/ 53 h 62"/>
              <a:gd name="T62" fmla="*/ 37 w 77"/>
              <a:gd name="T63" fmla="*/ 51 h 62"/>
              <a:gd name="T64" fmla="*/ 34 w 77"/>
              <a:gd name="T65" fmla="*/ 51 h 62"/>
              <a:gd name="T66" fmla="*/ 32 w 77"/>
              <a:gd name="T67" fmla="*/ 51 h 62"/>
              <a:gd name="T68" fmla="*/ 32 w 77"/>
              <a:gd name="T69" fmla="*/ 48 h 62"/>
              <a:gd name="T70" fmla="*/ 29 w 77"/>
              <a:gd name="T71" fmla="*/ 48 h 62"/>
              <a:gd name="T72" fmla="*/ 24 w 77"/>
              <a:gd name="T73" fmla="*/ 55 h 62"/>
              <a:gd name="T74" fmla="*/ 20 w 77"/>
              <a:gd name="T75" fmla="*/ 53 h 62"/>
              <a:gd name="T76" fmla="*/ 22 w 77"/>
              <a:gd name="T77" fmla="*/ 57 h 62"/>
              <a:gd name="T78" fmla="*/ 20 w 77"/>
              <a:gd name="T79" fmla="*/ 61 h 62"/>
              <a:gd name="T80" fmla="*/ 18 w 77"/>
              <a:gd name="T81" fmla="*/ 61 h 62"/>
              <a:gd name="T82" fmla="*/ 15 w 77"/>
              <a:gd name="T83" fmla="*/ 58 h 62"/>
              <a:gd name="T84" fmla="*/ 14 w 77"/>
              <a:gd name="T85" fmla="*/ 58 h 62"/>
              <a:gd name="T86" fmla="*/ 13 w 77"/>
              <a:gd name="T87" fmla="*/ 58 h 62"/>
              <a:gd name="T88" fmla="*/ 11 w 77"/>
              <a:gd name="T89" fmla="*/ 56 h 62"/>
              <a:gd name="T90" fmla="*/ 10 w 77"/>
              <a:gd name="T91" fmla="*/ 53 h 62"/>
              <a:gd name="T92" fmla="*/ 8 w 77"/>
              <a:gd name="T93" fmla="*/ 53 h 62"/>
              <a:gd name="T94" fmla="*/ 8 w 77"/>
              <a:gd name="T95" fmla="*/ 51 h 62"/>
              <a:gd name="T96" fmla="*/ 6 w 77"/>
              <a:gd name="T97" fmla="*/ 51 h 62"/>
              <a:gd name="T98" fmla="*/ 5 w 77"/>
              <a:gd name="T99" fmla="*/ 50 h 62"/>
              <a:gd name="T100" fmla="*/ 4 w 77"/>
              <a:gd name="T101" fmla="*/ 46 h 62"/>
              <a:gd name="T102" fmla="*/ 4 w 77"/>
              <a:gd name="T103" fmla="*/ 39 h 62"/>
              <a:gd name="T104" fmla="*/ 4 w 77"/>
              <a:gd name="T105" fmla="*/ 34 h 62"/>
              <a:gd name="T106" fmla="*/ 1 w 77"/>
              <a:gd name="T107" fmla="*/ 33 h 62"/>
              <a:gd name="T108" fmla="*/ 0 w 77"/>
              <a:gd name="T109" fmla="*/ 29 h 62"/>
              <a:gd name="T110" fmla="*/ 3 w 77"/>
              <a:gd name="T111" fmla="*/ 27 h 62"/>
              <a:gd name="T112" fmla="*/ 6 w 77"/>
              <a:gd name="T113" fmla="*/ 24 h 62"/>
              <a:gd name="T114" fmla="*/ 8 w 77"/>
              <a:gd name="T115" fmla="*/ 19 h 62"/>
              <a:gd name="T116" fmla="*/ 10 w 77"/>
              <a:gd name="T117" fmla="*/ 16 h 62"/>
              <a:gd name="T118" fmla="*/ 11 w 77"/>
              <a:gd name="T119" fmla="*/ 13 h 62"/>
              <a:gd name="T120" fmla="*/ 13 w 77"/>
              <a:gd name="T121" fmla="*/ 8 h 62"/>
              <a:gd name="T122" fmla="*/ 15 w 77"/>
              <a:gd name="T123" fmla="*/ 5 h 62"/>
              <a:gd name="T124" fmla="*/ 18 w 77"/>
              <a:gd name="T125" fmla="*/ 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7" h="62">
                <a:moveTo>
                  <a:pt x="19" y="0"/>
                </a:moveTo>
                <a:lnTo>
                  <a:pt x="20" y="0"/>
                </a:lnTo>
                <a:lnTo>
                  <a:pt x="20" y="2"/>
                </a:lnTo>
                <a:lnTo>
                  <a:pt x="22" y="2"/>
                </a:lnTo>
                <a:lnTo>
                  <a:pt x="22" y="2"/>
                </a:lnTo>
                <a:lnTo>
                  <a:pt x="22" y="2"/>
                </a:lnTo>
                <a:lnTo>
                  <a:pt x="23" y="3"/>
                </a:lnTo>
                <a:lnTo>
                  <a:pt x="24" y="4"/>
                </a:lnTo>
                <a:lnTo>
                  <a:pt x="24" y="5"/>
                </a:lnTo>
                <a:lnTo>
                  <a:pt x="24" y="5"/>
                </a:lnTo>
                <a:lnTo>
                  <a:pt x="25" y="5"/>
                </a:lnTo>
                <a:lnTo>
                  <a:pt x="27" y="5"/>
                </a:lnTo>
                <a:lnTo>
                  <a:pt x="27" y="5"/>
                </a:lnTo>
                <a:lnTo>
                  <a:pt x="28" y="5"/>
                </a:lnTo>
                <a:lnTo>
                  <a:pt x="28" y="5"/>
                </a:lnTo>
                <a:lnTo>
                  <a:pt x="29" y="7"/>
                </a:lnTo>
                <a:lnTo>
                  <a:pt x="29" y="8"/>
                </a:lnTo>
                <a:lnTo>
                  <a:pt x="29" y="8"/>
                </a:lnTo>
                <a:lnTo>
                  <a:pt x="30" y="8"/>
                </a:lnTo>
                <a:lnTo>
                  <a:pt x="32" y="8"/>
                </a:lnTo>
                <a:lnTo>
                  <a:pt x="32" y="8"/>
                </a:lnTo>
                <a:lnTo>
                  <a:pt x="33" y="8"/>
                </a:lnTo>
                <a:lnTo>
                  <a:pt x="34" y="9"/>
                </a:lnTo>
                <a:lnTo>
                  <a:pt x="34" y="11"/>
                </a:lnTo>
                <a:lnTo>
                  <a:pt x="34" y="11"/>
                </a:lnTo>
                <a:lnTo>
                  <a:pt x="35" y="11"/>
                </a:lnTo>
                <a:lnTo>
                  <a:pt x="35" y="12"/>
                </a:lnTo>
                <a:lnTo>
                  <a:pt x="37" y="12"/>
                </a:lnTo>
                <a:lnTo>
                  <a:pt x="37" y="13"/>
                </a:lnTo>
                <a:lnTo>
                  <a:pt x="37" y="13"/>
                </a:lnTo>
                <a:lnTo>
                  <a:pt x="38" y="14"/>
                </a:lnTo>
                <a:lnTo>
                  <a:pt x="38" y="16"/>
                </a:lnTo>
                <a:lnTo>
                  <a:pt x="39" y="16"/>
                </a:lnTo>
                <a:lnTo>
                  <a:pt x="40" y="16"/>
                </a:lnTo>
                <a:lnTo>
                  <a:pt x="40" y="16"/>
                </a:lnTo>
                <a:lnTo>
                  <a:pt x="42" y="16"/>
                </a:lnTo>
                <a:lnTo>
                  <a:pt x="42" y="16"/>
                </a:lnTo>
                <a:lnTo>
                  <a:pt x="43" y="17"/>
                </a:lnTo>
                <a:lnTo>
                  <a:pt x="43" y="17"/>
                </a:lnTo>
                <a:lnTo>
                  <a:pt x="44" y="18"/>
                </a:lnTo>
                <a:lnTo>
                  <a:pt x="45" y="18"/>
                </a:lnTo>
                <a:lnTo>
                  <a:pt x="45" y="18"/>
                </a:lnTo>
                <a:lnTo>
                  <a:pt x="45" y="18"/>
                </a:lnTo>
                <a:lnTo>
                  <a:pt x="47" y="18"/>
                </a:lnTo>
                <a:lnTo>
                  <a:pt x="48" y="18"/>
                </a:lnTo>
                <a:lnTo>
                  <a:pt x="48" y="18"/>
                </a:lnTo>
                <a:lnTo>
                  <a:pt x="48" y="18"/>
                </a:lnTo>
                <a:lnTo>
                  <a:pt x="49" y="18"/>
                </a:lnTo>
                <a:lnTo>
                  <a:pt x="50" y="18"/>
                </a:lnTo>
                <a:lnTo>
                  <a:pt x="50" y="18"/>
                </a:lnTo>
                <a:lnTo>
                  <a:pt x="52" y="18"/>
                </a:lnTo>
                <a:lnTo>
                  <a:pt x="53" y="18"/>
                </a:lnTo>
                <a:lnTo>
                  <a:pt x="53" y="18"/>
                </a:lnTo>
                <a:lnTo>
                  <a:pt x="54" y="18"/>
                </a:lnTo>
                <a:lnTo>
                  <a:pt x="56" y="18"/>
                </a:lnTo>
                <a:lnTo>
                  <a:pt x="56" y="17"/>
                </a:lnTo>
                <a:lnTo>
                  <a:pt x="56" y="16"/>
                </a:lnTo>
                <a:lnTo>
                  <a:pt x="57" y="16"/>
                </a:lnTo>
                <a:lnTo>
                  <a:pt x="58" y="16"/>
                </a:lnTo>
                <a:lnTo>
                  <a:pt x="59" y="16"/>
                </a:lnTo>
                <a:lnTo>
                  <a:pt x="59" y="16"/>
                </a:lnTo>
                <a:lnTo>
                  <a:pt x="61" y="16"/>
                </a:lnTo>
                <a:lnTo>
                  <a:pt x="62" y="16"/>
                </a:lnTo>
                <a:lnTo>
                  <a:pt x="62" y="16"/>
                </a:lnTo>
                <a:lnTo>
                  <a:pt x="63" y="16"/>
                </a:lnTo>
                <a:lnTo>
                  <a:pt x="64" y="16"/>
                </a:lnTo>
                <a:lnTo>
                  <a:pt x="64" y="16"/>
                </a:lnTo>
                <a:lnTo>
                  <a:pt x="64" y="14"/>
                </a:lnTo>
                <a:lnTo>
                  <a:pt x="66" y="13"/>
                </a:lnTo>
                <a:lnTo>
                  <a:pt x="66" y="13"/>
                </a:lnTo>
                <a:lnTo>
                  <a:pt x="67" y="13"/>
                </a:lnTo>
                <a:lnTo>
                  <a:pt x="67" y="13"/>
                </a:lnTo>
                <a:lnTo>
                  <a:pt x="68" y="13"/>
                </a:lnTo>
                <a:lnTo>
                  <a:pt x="69" y="13"/>
                </a:lnTo>
                <a:lnTo>
                  <a:pt x="69" y="13"/>
                </a:lnTo>
                <a:lnTo>
                  <a:pt x="71" y="13"/>
                </a:lnTo>
                <a:lnTo>
                  <a:pt x="71" y="13"/>
                </a:lnTo>
                <a:lnTo>
                  <a:pt x="72" y="14"/>
                </a:lnTo>
                <a:lnTo>
                  <a:pt x="72" y="16"/>
                </a:lnTo>
                <a:lnTo>
                  <a:pt x="72" y="16"/>
                </a:lnTo>
                <a:lnTo>
                  <a:pt x="72" y="17"/>
                </a:lnTo>
                <a:lnTo>
                  <a:pt x="72" y="18"/>
                </a:lnTo>
                <a:lnTo>
                  <a:pt x="72" y="18"/>
                </a:lnTo>
                <a:lnTo>
                  <a:pt x="72" y="19"/>
                </a:lnTo>
                <a:lnTo>
                  <a:pt x="72" y="21"/>
                </a:lnTo>
                <a:lnTo>
                  <a:pt x="73" y="21"/>
                </a:lnTo>
                <a:lnTo>
                  <a:pt x="73" y="21"/>
                </a:lnTo>
                <a:lnTo>
                  <a:pt x="73" y="22"/>
                </a:lnTo>
                <a:lnTo>
                  <a:pt x="73" y="23"/>
                </a:lnTo>
                <a:lnTo>
                  <a:pt x="73" y="24"/>
                </a:lnTo>
                <a:lnTo>
                  <a:pt x="73" y="24"/>
                </a:lnTo>
                <a:lnTo>
                  <a:pt x="73" y="26"/>
                </a:lnTo>
                <a:lnTo>
                  <a:pt x="74" y="26"/>
                </a:lnTo>
                <a:lnTo>
                  <a:pt x="74" y="26"/>
                </a:lnTo>
                <a:lnTo>
                  <a:pt x="74" y="27"/>
                </a:lnTo>
                <a:lnTo>
                  <a:pt x="74" y="27"/>
                </a:lnTo>
                <a:lnTo>
                  <a:pt x="74" y="28"/>
                </a:lnTo>
                <a:lnTo>
                  <a:pt x="74" y="29"/>
                </a:lnTo>
                <a:lnTo>
                  <a:pt x="74" y="29"/>
                </a:lnTo>
                <a:lnTo>
                  <a:pt x="74" y="31"/>
                </a:lnTo>
                <a:lnTo>
                  <a:pt x="74" y="32"/>
                </a:lnTo>
                <a:lnTo>
                  <a:pt x="74" y="32"/>
                </a:lnTo>
                <a:lnTo>
                  <a:pt x="74" y="33"/>
                </a:lnTo>
                <a:lnTo>
                  <a:pt x="74" y="34"/>
                </a:lnTo>
                <a:lnTo>
                  <a:pt x="74" y="34"/>
                </a:lnTo>
                <a:lnTo>
                  <a:pt x="74" y="36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8"/>
                </a:lnTo>
                <a:lnTo>
                  <a:pt x="74" y="39"/>
                </a:lnTo>
                <a:lnTo>
                  <a:pt x="73" y="39"/>
                </a:lnTo>
                <a:lnTo>
                  <a:pt x="73" y="41"/>
                </a:lnTo>
                <a:lnTo>
                  <a:pt x="73" y="41"/>
                </a:lnTo>
                <a:lnTo>
                  <a:pt x="73" y="42"/>
                </a:lnTo>
                <a:lnTo>
                  <a:pt x="72" y="43"/>
                </a:lnTo>
                <a:lnTo>
                  <a:pt x="73" y="43"/>
                </a:lnTo>
                <a:lnTo>
                  <a:pt x="73" y="45"/>
                </a:lnTo>
                <a:lnTo>
                  <a:pt x="73" y="46"/>
                </a:lnTo>
                <a:lnTo>
                  <a:pt x="74" y="46"/>
                </a:lnTo>
                <a:lnTo>
                  <a:pt x="74" y="47"/>
                </a:lnTo>
                <a:lnTo>
                  <a:pt x="76" y="46"/>
                </a:lnTo>
                <a:lnTo>
                  <a:pt x="76" y="47"/>
                </a:lnTo>
                <a:lnTo>
                  <a:pt x="77" y="48"/>
                </a:lnTo>
                <a:lnTo>
                  <a:pt x="77" y="48"/>
                </a:lnTo>
                <a:lnTo>
                  <a:pt x="77" y="50"/>
                </a:lnTo>
                <a:lnTo>
                  <a:pt x="76" y="48"/>
                </a:lnTo>
                <a:lnTo>
                  <a:pt x="74" y="48"/>
                </a:lnTo>
                <a:lnTo>
                  <a:pt x="74" y="50"/>
                </a:lnTo>
                <a:lnTo>
                  <a:pt x="73" y="50"/>
                </a:lnTo>
                <a:lnTo>
                  <a:pt x="72" y="50"/>
                </a:lnTo>
                <a:lnTo>
                  <a:pt x="72" y="50"/>
                </a:lnTo>
                <a:lnTo>
                  <a:pt x="71" y="50"/>
                </a:lnTo>
                <a:lnTo>
                  <a:pt x="69" y="50"/>
                </a:lnTo>
                <a:lnTo>
                  <a:pt x="69" y="50"/>
                </a:lnTo>
                <a:lnTo>
                  <a:pt x="68" y="50"/>
                </a:lnTo>
                <a:lnTo>
                  <a:pt x="67" y="50"/>
                </a:lnTo>
                <a:lnTo>
                  <a:pt x="67" y="50"/>
                </a:lnTo>
                <a:lnTo>
                  <a:pt x="66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3" y="50"/>
                </a:lnTo>
                <a:lnTo>
                  <a:pt x="62" y="50"/>
                </a:lnTo>
                <a:lnTo>
                  <a:pt x="62" y="50"/>
                </a:lnTo>
                <a:lnTo>
                  <a:pt x="61" y="50"/>
                </a:lnTo>
                <a:lnTo>
                  <a:pt x="59" y="50"/>
                </a:lnTo>
                <a:lnTo>
                  <a:pt x="59" y="48"/>
                </a:lnTo>
                <a:lnTo>
                  <a:pt x="58" y="48"/>
                </a:lnTo>
                <a:lnTo>
                  <a:pt x="58" y="48"/>
                </a:lnTo>
                <a:lnTo>
                  <a:pt x="57" y="47"/>
                </a:lnTo>
                <a:lnTo>
                  <a:pt x="57" y="47"/>
                </a:lnTo>
                <a:lnTo>
                  <a:pt x="56" y="48"/>
                </a:lnTo>
                <a:lnTo>
                  <a:pt x="56" y="48"/>
                </a:lnTo>
                <a:lnTo>
                  <a:pt x="56" y="50"/>
                </a:lnTo>
                <a:lnTo>
                  <a:pt x="56" y="50"/>
                </a:lnTo>
                <a:lnTo>
                  <a:pt x="56" y="51"/>
                </a:lnTo>
                <a:lnTo>
                  <a:pt x="56" y="51"/>
                </a:lnTo>
                <a:lnTo>
                  <a:pt x="56" y="52"/>
                </a:lnTo>
                <a:lnTo>
                  <a:pt x="54" y="52"/>
                </a:lnTo>
                <a:lnTo>
                  <a:pt x="53" y="53"/>
                </a:lnTo>
                <a:lnTo>
                  <a:pt x="53" y="53"/>
                </a:lnTo>
                <a:lnTo>
                  <a:pt x="53" y="55"/>
                </a:lnTo>
                <a:lnTo>
                  <a:pt x="53" y="55"/>
                </a:lnTo>
                <a:lnTo>
                  <a:pt x="50" y="55"/>
                </a:lnTo>
                <a:lnTo>
                  <a:pt x="50" y="55"/>
                </a:lnTo>
                <a:lnTo>
                  <a:pt x="50" y="56"/>
                </a:lnTo>
                <a:lnTo>
                  <a:pt x="49" y="56"/>
                </a:lnTo>
                <a:lnTo>
                  <a:pt x="49" y="57"/>
                </a:lnTo>
                <a:lnTo>
                  <a:pt x="49" y="57"/>
                </a:lnTo>
                <a:lnTo>
                  <a:pt x="45" y="57"/>
                </a:lnTo>
                <a:lnTo>
                  <a:pt x="45" y="56"/>
                </a:lnTo>
                <a:lnTo>
                  <a:pt x="45" y="56"/>
                </a:lnTo>
                <a:lnTo>
                  <a:pt x="44" y="56"/>
                </a:lnTo>
                <a:lnTo>
                  <a:pt x="43" y="56"/>
                </a:lnTo>
                <a:lnTo>
                  <a:pt x="43" y="56"/>
                </a:lnTo>
                <a:lnTo>
                  <a:pt x="43" y="55"/>
                </a:lnTo>
                <a:lnTo>
                  <a:pt x="43" y="53"/>
                </a:lnTo>
                <a:lnTo>
                  <a:pt x="43" y="53"/>
                </a:lnTo>
                <a:lnTo>
                  <a:pt x="43" y="53"/>
                </a:lnTo>
                <a:lnTo>
                  <a:pt x="42" y="53"/>
                </a:lnTo>
                <a:lnTo>
                  <a:pt x="42" y="53"/>
                </a:lnTo>
                <a:lnTo>
                  <a:pt x="40" y="53"/>
                </a:lnTo>
                <a:lnTo>
                  <a:pt x="40" y="52"/>
                </a:lnTo>
                <a:lnTo>
                  <a:pt x="40" y="53"/>
                </a:lnTo>
                <a:lnTo>
                  <a:pt x="39" y="53"/>
                </a:lnTo>
                <a:lnTo>
                  <a:pt x="38" y="53"/>
                </a:lnTo>
                <a:lnTo>
                  <a:pt x="38" y="52"/>
                </a:lnTo>
                <a:lnTo>
                  <a:pt x="38" y="51"/>
                </a:lnTo>
                <a:lnTo>
                  <a:pt x="38" y="51"/>
                </a:lnTo>
                <a:lnTo>
                  <a:pt x="37" y="51"/>
                </a:lnTo>
                <a:lnTo>
                  <a:pt x="37" y="51"/>
                </a:lnTo>
                <a:lnTo>
                  <a:pt x="35" y="52"/>
                </a:lnTo>
                <a:lnTo>
                  <a:pt x="35" y="52"/>
                </a:lnTo>
                <a:lnTo>
                  <a:pt x="34" y="52"/>
                </a:lnTo>
                <a:lnTo>
                  <a:pt x="34" y="52"/>
                </a:lnTo>
                <a:lnTo>
                  <a:pt x="34" y="51"/>
                </a:lnTo>
                <a:lnTo>
                  <a:pt x="34" y="51"/>
                </a:lnTo>
                <a:lnTo>
                  <a:pt x="34" y="51"/>
                </a:lnTo>
                <a:lnTo>
                  <a:pt x="33" y="51"/>
                </a:lnTo>
                <a:lnTo>
                  <a:pt x="33" y="51"/>
                </a:lnTo>
                <a:lnTo>
                  <a:pt x="32" y="51"/>
                </a:lnTo>
                <a:lnTo>
                  <a:pt x="32" y="51"/>
                </a:lnTo>
                <a:lnTo>
                  <a:pt x="32" y="51"/>
                </a:lnTo>
                <a:lnTo>
                  <a:pt x="32" y="51"/>
                </a:lnTo>
                <a:lnTo>
                  <a:pt x="32" y="50"/>
                </a:lnTo>
                <a:lnTo>
                  <a:pt x="33" y="48"/>
                </a:lnTo>
                <a:lnTo>
                  <a:pt x="32" y="48"/>
                </a:lnTo>
                <a:lnTo>
                  <a:pt x="32" y="48"/>
                </a:lnTo>
                <a:lnTo>
                  <a:pt x="32" y="48"/>
                </a:lnTo>
                <a:lnTo>
                  <a:pt x="30" y="47"/>
                </a:lnTo>
                <a:lnTo>
                  <a:pt x="29" y="46"/>
                </a:lnTo>
                <a:lnTo>
                  <a:pt x="29" y="46"/>
                </a:lnTo>
                <a:lnTo>
                  <a:pt x="29" y="47"/>
                </a:lnTo>
                <a:lnTo>
                  <a:pt x="29" y="47"/>
                </a:lnTo>
                <a:lnTo>
                  <a:pt x="29" y="48"/>
                </a:lnTo>
                <a:lnTo>
                  <a:pt x="29" y="48"/>
                </a:lnTo>
                <a:lnTo>
                  <a:pt x="29" y="50"/>
                </a:lnTo>
                <a:lnTo>
                  <a:pt x="27" y="52"/>
                </a:lnTo>
                <a:lnTo>
                  <a:pt x="25" y="53"/>
                </a:lnTo>
                <a:lnTo>
                  <a:pt x="24" y="55"/>
                </a:lnTo>
                <a:lnTo>
                  <a:pt x="24" y="55"/>
                </a:lnTo>
                <a:lnTo>
                  <a:pt x="23" y="55"/>
                </a:lnTo>
                <a:lnTo>
                  <a:pt x="23" y="55"/>
                </a:lnTo>
                <a:lnTo>
                  <a:pt x="22" y="56"/>
                </a:lnTo>
                <a:lnTo>
                  <a:pt x="22" y="56"/>
                </a:lnTo>
                <a:lnTo>
                  <a:pt x="22" y="56"/>
                </a:lnTo>
                <a:lnTo>
                  <a:pt x="20" y="53"/>
                </a:lnTo>
                <a:lnTo>
                  <a:pt x="20" y="53"/>
                </a:lnTo>
                <a:lnTo>
                  <a:pt x="19" y="55"/>
                </a:lnTo>
                <a:lnTo>
                  <a:pt x="18" y="56"/>
                </a:lnTo>
                <a:lnTo>
                  <a:pt x="19" y="56"/>
                </a:lnTo>
                <a:lnTo>
                  <a:pt x="19" y="56"/>
                </a:lnTo>
                <a:lnTo>
                  <a:pt x="22" y="57"/>
                </a:lnTo>
                <a:lnTo>
                  <a:pt x="22" y="57"/>
                </a:lnTo>
                <a:lnTo>
                  <a:pt x="22" y="58"/>
                </a:lnTo>
                <a:lnTo>
                  <a:pt x="20" y="58"/>
                </a:lnTo>
                <a:lnTo>
                  <a:pt x="20" y="58"/>
                </a:lnTo>
                <a:lnTo>
                  <a:pt x="20" y="60"/>
                </a:lnTo>
                <a:lnTo>
                  <a:pt x="20" y="61"/>
                </a:lnTo>
                <a:lnTo>
                  <a:pt x="20" y="61"/>
                </a:lnTo>
                <a:lnTo>
                  <a:pt x="19" y="62"/>
                </a:lnTo>
                <a:lnTo>
                  <a:pt x="18" y="62"/>
                </a:lnTo>
                <a:lnTo>
                  <a:pt x="18" y="62"/>
                </a:lnTo>
                <a:lnTo>
                  <a:pt x="16" y="61"/>
                </a:lnTo>
                <a:lnTo>
                  <a:pt x="18" y="61"/>
                </a:lnTo>
                <a:lnTo>
                  <a:pt x="18" y="60"/>
                </a:lnTo>
                <a:lnTo>
                  <a:pt x="18" y="60"/>
                </a:lnTo>
                <a:lnTo>
                  <a:pt x="18" y="60"/>
                </a:lnTo>
                <a:lnTo>
                  <a:pt x="16" y="60"/>
                </a:lnTo>
                <a:lnTo>
                  <a:pt x="15" y="60"/>
                </a:lnTo>
                <a:lnTo>
                  <a:pt x="15" y="58"/>
                </a:lnTo>
                <a:lnTo>
                  <a:pt x="15" y="58"/>
                </a:lnTo>
                <a:lnTo>
                  <a:pt x="15" y="58"/>
                </a:lnTo>
                <a:lnTo>
                  <a:pt x="15" y="58"/>
                </a:lnTo>
                <a:lnTo>
                  <a:pt x="15" y="58"/>
                </a:lnTo>
                <a:lnTo>
                  <a:pt x="14" y="58"/>
                </a:lnTo>
                <a:lnTo>
                  <a:pt x="14" y="58"/>
                </a:lnTo>
                <a:lnTo>
                  <a:pt x="14" y="58"/>
                </a:lnTo>
                <a:lnTo>
                  <a:pt x="13" y="58"/>
                </a:lnTo>
                <a:lnTo>
                  <a:pt x="13" y="58"/>
                </a:lnTo>
                <a:lnTo>
                  <a:pt x="13" y="58"/>
                </a:lnTo>
                <a:lnTo>
                  <a:pt x="13" y="58"/>
                </a:lnTo>
                <a:lnTo>
                  <a:pt x="13" y="58"/>
                </a:lnTo>
                <a:lnTo>
                  <a:pt x="13" y="58"/>
                </a:lnTo>
                <a:lnTo>
                  <a:pt x="11" y="58"/>
                </a:lnTo>
                <a:lnTo>
                  <a:pt x="10" y="57"/>
                </a:lnTo>
                <a:lnTo>
                  <a:pt x="10" y="57"/>
                </a:lnTo>
                <a:lnTo>
                  <a:pt x="11" y="56"/>
                </a:lnTo>
                <a:lnTo>
                  <a:pt x="11" y="56"/>
                </a:lnTo>
                <a:lnTo>
                  <a:pt x="11" y="56"/>
                </a:lnTo>
                <a:lnTo>
                  <a:pt x="10" y="56"/>
                </a:lnTo>
                <a:lnTo>
                  <a:pt x="10" y="56"/>
                </a:lnTo>
                <a:lnTo>
                  <a:pt x="10" y="55"/>
                </a:lnTo>
                <a:lnTo>
                  <a:pt x="10" y="53"/>
                </a:lnTo>
                <a:lnTo>
                  <a:pt x="10" y="53"/>
                </a:lnTo>
                <a:lnTo>
                  <a:pt x="10" y="53"/>
                </a:lnTo>
                <a:lnTo>
                  <a:pt x="10" y="53"/>
                </a:lnTo>
                <a:lnTo>
                  <a:pt x="9" y="53"/>
                </a:lnTo>
                <a:lnTo>
                  <a:pt x="9" y="53"/>
                </a:lnTo>
                <a:lnTo>
                  <a:pt x="8" y="53"/>
                </a:lnTo>
                <a:lnTo>
                  <a:pt x="8" y="53"/>
                </a:lnTo>
                <a:lnTo>
                  <a:pt x="8" y="53"/>
                </a:lnTo>
                <a:lnTo>
                  <a:pt x="8" y="52"/>
                </a:lnTo>
                <a:lnTo>
                  <a:pt x="8" y="52"/>
                </a:lnTo>
                <a:lnTo>
                  <a:pt x="8" y="51"/>
                </a:lnTo>
                <a:lnTo>
                  <a:pt x="8" y="51"/>
                </a:lnTo>
                <a:lnTo>
                  <a:pt x="8" y="51"/>
                </a:lnTo>
                <a:lnTo>
                  <a:pt x="8" y="50"/>
                </a:lnTo>
                <a:lnTo>
                  <a:pt x="8" y="50"/>
                </a:lnTo>
                <a:lnTo>
                  <a:pt x="8" y="50"/>
                </a:lnTo>
                <a:lnTo>
                  <a:pt x="8" y="50"/>
                </a:lnTo>
                <a:lnTo>
                  <a:pt x="6" y="51"/>
                </a:lnTo>
                <a:lnTo>
                  <a:pt x="6" y="51"/>
                </a:lnTo>
                <a:lnTo>
                  <a:pt x="6" y="51"/>
                </a:lnTo>
                <a:lnTo>
                  <a:pt x="6" y="51"/>
                </a:lnTo>
                <a:lnTo>
                  <a:pt x="5" y="50"/>
                </a:lnTo>
                <a:lnTo>
                  <a:pt x="5" y="50"/>
                </a:lnTo>
                <a:lnTo>
                  <a:pt x="5" y="51"/>
                </a:lnTo>
                <a:lnTo>
                  <a:pt x="5" y="50"/>
                </a:lnTo>
                <a:lnTo>
                  <a:pt x="5" y="48"/>
                </a:lnTo>
                <a:lnTo>
                  <a:pt x="5" y="48"/>
                </a:lnTo>
                <a:lnTo>
                  <a:pt x="5" y="47"/>
                </a:lnTo>
                <a:lnTo>
                  <a:pt x="5" y="46"/>
                </a:lnTo>
                <a:lnTo>
                  <a:pt x="5" y="46"/>
                </a:lnTo>
                <a:lnTo>
                  <a:pt x="4" y="46"/>
                </a:lnTo>
                <a:lnTo>
                  <a:pt x="4" y="45"/>
                </a:lnTo>
                <a:lnTo>
                  <a:pt x="4" y="43"/>
                </a:lnTo>
                <a:lnTo>
                  <a:pt x="4" y="43"/>
                </a:lnTo>
                <a:lnTo>
                  <a:pt x="4" y="42"/>
                </a:lnTo>
                <a:lnTo>
                  <a:pt x="4" y="41"/>
                </a:lnTo>
                <a:lnTo>
                  <a:pt x="4" y="39"/>
                </a:lnTo>
                <a:lnTo>
                  <a:pt x="4" y="39"/>
                </a:lnTo>
                <a:lnTo>
                  <a:pt x="4" y="38"/>
                </a:lnTo>
                <a:lnTo>
                  <a:pt x="4" y="37"/>
                </a:lnTo>
                <a:lnTo>
                  <a:pt x="4" y="37"/>
                </a:lnTo>
                <a:lnTo>
                  <a:pt x="4" y="36"/>
                </a:lnTo>
                <a:lnTo>
                  <a:pt x="4" y="34"/>
                </a:lnTo>
                <a:lnTo>
                  <a:pt x="3" y="34"/>
                </a:lnTo>
                <a:lnTo>
                  <a:pt x="3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3"/>
                </a:lnTo>
                <a:lnTo>
                  <a:pt x="1" y="32"/>
                </a:lnTo>
                <a:lnTo>
                  <a:pt x="0" y="32"/>
                </a:lnTo>
                <a:lnTo>
                  <a:pt x="0" y="31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1" y="28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4" y="26"/>
                </a:lnTo>
                <a:lnTo>
                  <a:pt x="4" y="24"/>
                </a:lnTo>
                <a:lnTo>
                  <a:pt x="5" y="24"/>
                </a:lnTo>
                <a:lnTo>
                  <a:pt x="5" y="24"/>
                </a:lnTo>
                <a:lnTo>
                  <a:pt x="6" y="24"/>
                </a:lnTo>
                <a:lnTo>
                  <a:pt x="6" y="24"/>
                </a:lnTo>
                <a:lnTo>
                  <a:pt x="6" y="23"/>
                </a:lnTo>
                <a:lnTo>
                  <a:pt x="6" y="22"/>
                </a:lnTo>
                <a:lnTo>
                  <a:pt x="8" y="21"/>
                </a:lnTo>
                <a:lnTo>
                  <a:pt x="8" y="21"/>
                </a:lnTo>
                <a:lnTo>
                  <a:pt x="8" y="19"/>
                </a:lnTo>
                <a:lnTo>
                  <a:pt x="8" y="18"/>
                </a:lnTo>
                <a:lnTo>
                  <a:pt x="9" y="19"/>
                </a:lnTo>
                <a:lnTo>
                  <a:pt x="9" y="18"/>
                </a:lnTo>
                <a:lnTo>
                  <a:pt x="10" y="18"/>
                </a:lnTo>
                <a:lnTo>
                  <a:pt x="10" y="17"/>
                </a:lnTo>
                <a:lnTo>
                  <a:pt x="10" y="16"/>
                </a:lnTo>
                <a:lnTo>
                  <a:pt x="11" y="16"/>
                </a:lnTo>
                <a:lnTo>
                  <a:pt x="11" y="16"/>
                </a:lnTo>
                <a:lnTo>
                  <a:pt x="11" y="16"/>
                </a:lnTo>
                <a:lnTo>
                  <a:pt x="11" y="14"/>
                </a:lnTo>
                <a:lnTo>
                  <a:pt x="11" y="13"/>
                </a:lnTo>
                <a:lnTo>
                  <a:pt x="11" y="13"/>
                </a:lnTo>
                <a:lnTo>
                  <a:pt x="11" y="12"/>
                </a:lnTo>
                <a:lnTo>
                  <a:pt x="11" y="11"/>
                </a:lnTo>
                <a:lnTo>
                  <a:pt x="13" y="11"/>
                </a:lnTo>
                <a:lnTo>
                  <a:pt x="13" y="9"/>
                </a:lnTo>
                <a:lnTo>
                  <a:pt x="13" y="8"/>
                </a:lnTo>
                <a:lnTo>
                  <a:pt x="13" y="8"/>
                </a:lnTo>
                <a:lnTo>
                  <a:pt x="13" y="8"/>
                </a:lnTo>
                <a:lnTo>
                  <a:pt x="14" y="7"/>
                </a:lnTo>
                <a:lnTo>
                  <a:pt x="14" y="5"/>
                </a:lnTo>
                <a:lnTo>
                  <a:pt x="14" y="5"/>
                </a:lnTo>
                <a:lnTo>
                  <a:pt x="15" y="5"/>
                </a:lnTo>
                <a:lnTo>
                  <a:pt x="15" y="5"/>
                </a:lnTo>
                <a:lnTo>
                  <a:pt x="15" y="4"/>
                </a:lnTo>
                <a:lnTo>
                  <a:pt x="16" y="3"/>
                </a:lnTo>
                <a:lnTo>
                  <a:pt x="16" y="3"/>
                </a:lnTo>
                <a:lnTo>
                  <a:pt x="18" y="3"/>
                </a:lnTo>
                <a:lnTo>
                  <a:pt x="18" y="3"/>
                </a:lnTo>
                <a:lnTo>
                  <a:pt x="18" y="2"/>
                </a:lnTo>
                <a:lnTo>
                  <a:pt x="18" y="0"/>
                </a:lnTo>
                <a:lnTo>
                  <a:pt x="19" y="0"/>
                </a:lnTo>
                <a:lnTo>
                  <a:pt x="19" y="0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54" name="Freeform 538" hidden="1">
            <a:extLst>
              <a:ext uri="{FF2B5EF4-FFF2-40B4-BE49-F238E27FC236}">
                <a16:creationId xmlns:a16="http://schemas.microsoft.com/office/drawing/2014/main" id="{CF012F9D-68B6-4809-B5D5-13286F776A50}"/>
              </a:ext>
            </a:extLst>
          </p:cNvPr>
          <p:cNvSpPr>
            <a:spLocks/>
          </p:cNvSpPr>
          <p:nvPr/>
        </p:nvSpPr>
        <p:spPr bwMode="auto">
          <a:xfrm>
            <a:off x="11458336" y="3287731"/>
            <a:ext cx="1265717" cy="1032562"/>
          </a:xfrm>
          <a:custGeom>
            <a:avLst/>
            <a:gdLst>
              <a:gd name="T0" fmla="*/ 106 w 114"/>
              <a:gd name="T1" fmla="*/ 34 h 93"/>
              <a:gd name="T2" fmla="*/ 106 w 114"/>
              <a:gd name="T3" fmla="*/ 40 h 93"/>
              <a:gd name="T4" fmla="*/ 106 w 114"/>
              <a:gd name="T5" fmla="*/ 49 h 93"/>
              <a:gd name="T6" fmla="*/ 109 w 114"/>
              <a:gd name="T7" fmla="*/ 54 h 93"/>
              <a:gd name="T8" fmla="*/ 112 w 114"/>
              <a:gd name="T9" fmla="*/ 58 h 93"/>
              <a:gd name="T10" fmla="*/ 114 w 114"/>
              <a:gd name="T11" fmla="*/ 66 h 93"/>
              <a:gd name="T12" fmla="*/ 109 w 114"/>
              <a:gd name="T13" fmla="*/ 69 h 93"/>
              <a:gd name="T14" fmla="*/ 106 w 114"/>
              <a:gd name="T15" fmla="*/ 74 h 93"/>
              <a:gd name="T16" fmla="*/ 103 w 114"/>
              <a:gd name="T17" fmla="*/ 68 h 93"/>
              <a:gd name="T18" fmla="*/ 100 w 114"/>
              <a:gd name="T19" fmla="*/ 64 h 93"/>
              <a:gd name="T20" fmla="*/ 96 w 114"/>
              <a:gd name="T21" fmla="*/ 71 h 93"/>
              <a:gd name="T22" fmla="*/ 92 w 114"/>
              <a:gd name="T23" fmla="*/ 74 h 93"/>
              <a:gd name="T24" fmla="*/ 90 w 114"/>
              <a:gd name="T25" fmla="*/ 74 h 93"/>
              <a:gd name="T26" fmla="*/ 83 w 114"/>
              <a:gd name="T27" fmla="*/ 76 h 93"/>
              <a:gd name="T28" fmla="*/ 80 w 114"/>
              <a:gd name="T29" fmla="*/ 79 h 93"/>
              <a:gd name="T30" fmla="*/ 73 w 114"/>
              <a:gd name="T31" fmla="*/ 78 h 93"/>
              <a:gd name="T32" fmla="*/ 68 w 114"/>
              <a:gd name="T33" fmla="*/ 79 h 93"/>
              <a:gd name="T34" fmla="*/ 64 w 114"/>
              <a:gd name="T35" fmla="*/ 83 h 93"/>
              <a:gd name="T36" fmla="*/ 61 w 114"/>
              <a:gd name="T37" fmla="*/ 90 h 93"/>
              <a:gd name="T38" fmla="*/ 56 w 114"/>
              <a:gd name="T39" fmla="*/ 93 h 93"/>
              <a:gd name="T40" fmla="*/ 54 w 114"/>
              <a:gd name="T41" fmla="*/ 87 h 93"/>
              <a:gd name="T42" fmla="*/ 52 w 114"/>
              <a:gd name="T43" fmla="*/ 82 h 93"/>
              <a:gd name="T44" fmla="*/ 46 w 114"/>
              <a:gd name="T45" fmla="*/ 81 h 93"/>
              <a:gd name="T46" fmla="*/ 38 w 114"/>
              <a:gd name="T47" fmla="*/ 79 h 93"/>
              <a:gd name="T48" fmla="*/ 35 w 114"/>
              <a:gd name="T49" fmla="*/ 76 h 93"/>
              <a:gd name="T50" fmla="*/ 29 w 114"/>
              <a:gd name="T51" fmla="*/ 73 h 93"/>
              <a:gd name="T52" fmla="*/ 24 w 114"/>
              <a:gd name="T53" fmla="*/ 76 h 93"/>
              <a:gd name="T54" fmla="*/ 22 w 114"/>
              <a:gd name="T55" fmla="*/ 71 h 93"/>
              <a:gd name="T56" fmla="*/ 18 w 114"/>
              <a:gd name="T57" fmla="*/ 64 h 93"/>
              <a:gd name="T58" fmla="*/ 14 w 114"/>
              <a:gd name="T59" fmla="*/ 59 h 93"/>
              <a:gd name="T60" fmla="*/ 10 w 114"/>
              <a:gd name="T61" fmla="*/ 54 h 93"/>
              <a:gd name="T62" fmla="*/ 5 w 114"/>
              <a:gd name="T63" fmla="*/ 49 h 93"/>
              <a:gd name="T64" fmla="*/ 3 w 114"/>
              <a:gd name="T65" fmla="*/ 44 h 93"/>
              <a:gd name="T66" fmla="*/ 1 w 114"/>
              <a:gd name="T67" fmla="*/ 37 h 93"/>
              <a:gd name="T68" fmla="*/ 0 w 114"/>
              <a:gd name="T69" fmla="*/ 30 h 93"/>
              <a:gd name="T70" fmla="*/ 3 w 114"/>
              <a:gd name="T71" fmla="*/ 24 h 93"/>
              <a:gd name="T72" fmla="*/ 10 w 114"/>
              <a:gd name="T73" fmla="*/ 20 h 93"/>
              <a:gd name="T74" fmla="*/ 17 w 114"/>
              <a:gd name="T75" fmla="*/ 18 h 93"/>
              <a:gd name="T76" fmla="*/ 22 w 114"/>
              <a:gd name="T77" fmla="*/ 15 h 93"/>
              <a:gd name="T78" fmla="*/ 25 w 114"/>
              <a:gd name="T79" fmla="*/ 14 h 93"/>
              <a:gd name="T80" fmla="*/ 29 w 114"/>
              <a:gd name="T81" fmla="*/ 19 h 93"/>
              <a:gd name="T82" fmla="*/ 33 w 114"/>
              <a:gd name="T83" fmla="*/ 14 h 93"/>
              <a:gd name="T84" fmla="*/ 35 w 114"/>
              <a:gd name="T85" fmla="*/ 9 h 93"/>
              <a:gd name="T86" fmla="*/ 40 w 114"/>
              <a:gd name="T87" fmla="*/ 11 h 93"/>
              <a:gd name="T88" fmla="*/ 49 w 114"/>
              <a:gd name="T89" fmla="*/ 11 h 93"/>
              <a:gd name="T90" fmla="*/ 54 w 114"/>
              <a:gd name="T91" fmla="*/ 14 h 93"/>
              <a:gd name="T92" fmla="*/ 58 w 114"/>
              <a:gd name="T93" fmla="*/ 10 h 93"/>
              <a:gd name="T94" fmla="*/ 64 w 114"/>
              <a:gd name="T95" fmla="*/ 9 h 93"/>
              <a:gd name="T96" fmla="*/ 68 w 114"/>
              <a:gd name="T97" fmla="*/ 3 h 93"/>
              <a:gd name="T98" fmla="*/ 71 w 114"/>
              <a:gd name="T99" fmla="*/ 3 h 93"/>
              <a:gd name="T100" fmla="*/ 72 w 114"/>
              <a:gd name="T101" fmla="*/ 8 h 93"/>
              <a:gd name="T102" fmla="*/ 77 w 114"/>
              <a:gd name="T103" fmla="*/ 11 h 93"/>
              <a:gd name="T104" fmla="*/ 82 w 114"/>
              <a:gd name="T105" fmla="*/ 14 h 93"/>
              <a:gd name="T106" fmla="*/ 87 w 114"/>
              <a:gd name="T107" fmla="*/ 14 h 93"/>
              <a:gd name="T108" fmla="*/ 92 w 114"/>
              <a:gd name="T109" fmla="*/ 17 h 93"/>
              <a:gd name="T110" fmla="*/ 97 w 114"/>
              <a:gd name="T111" fmla="*/ 19 h 93"/>
              <a:gd name="T112" fmla="*/ 93 w 114"/>
              <a:gd name="T113" fmla="*/ 22 h 93"/>
              <a:gd name="T114" fmla="*/ 100 w 114"/>
              <a:gd name="T115" fmla="*/ 22 h 93"/>
              <a:gd name="T116" fmla="*/ 102 w 114"/>
              <a:gd name="T117" fmla="*/ 29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4" h="93">
                <a:moveTo>
                  <a:pt x="102" y="29"/>
                </a:moveTo>
                <a:lnTo>
                  <a:pt x="102" y="29"/>
                </a:lnTo>
                <a:lnTo>
                  <a:pt x="103" y="30"/>
                </a:lnTo>
                <a:lnTo>
                  <a:pt x="103" y="30"/>
                </a:lnTo>
                <a:lnTo>
                  <a:pt x="105" y="32"/>
                </a:lnTo>
                <a:lnTo>
                  <a:pt x="105" y="32"/>
                </a:lnTo>
                <a:lnTo>
                  <a:pt x="106" y="33"/>
                </a:lnTo>
                <a:lnTo>
                  <a:pt x="106" y="33"/>
                </a:lnTo>
                <a:lnTo>
                  <a:pt x="106" y="34"/>
                </a:lnTo>
                <a:lnTo>
                  <a:pt x="106" y="35"/>
                </a:lnTo>
                <a:lnTo>
                  <a:pt x="106" y="35"/>
                </a:lnTo>
                <a:lnTo>
                  <a:pt x="106" y="37"/>
                </a:lnTo>
                <a:lnTo>
                  <a:pt x="106" y="38"/>
                </a:lnTo>
                <a:lnTo>
                  <a:pt x="106" y="38"/>
                </a:lnTo>
                <a:lnTo>
                  <a:pt x="106" y="39"/>
                </a:lnTo>
                <a:lnTo>
                  <a:pt x="106" y="40"/>
                </a:lnTo>
                <a:lnTo>
                  <a:pt x="106" y="40"/>
                </a:lnTo>
                <a:lnTo>
                  <a:pt x="106" y="40"/>
                </a:lnTo>
                <a:lnTo>
                  <a:pt x="106" y="42"/>
                </a:lnTo>
                <a:lnTo>
                  <a:pt x="106" y="43"/>
                </a:lnTo>
                <a:lnTo>
                  <a:pt x="106" y="43"/>
                </a:lnTo>
                <a:lnTo>
                  <a:pt x="106" y="44"/>
                </a:lnTo>
                <a:lnTo>
                  <a:pt x="106" y="45"/>
                </a:lnTo>
                <a:lnTo>
                  <a:pt x="106" y="45"/>
                </a:lnTo>
                <a:lnTo>
                  <a:pt x="106" y="47"/>
                </a:lnTo>
                <a:lnTo>
                  <a:pt x="106" y="48"/>
                </a:lnTo>
                <a:lnTo>
                  <a:pt x="106" y="49"/>
                </a:lnTo>
                <a:lnTo>
                  <a:pt x="106" y="49"/>
                </a:lnTo>
                <a:lnTo>
                  <a:pt x="106" y="51"/>
                </a:lnTo>
                <a:lnTo>
                  <a:pt x="107" y="52"/>
                </a:lnTo>
                <a:lnTo>
                  <a:pt x="107" y="52"/>
                </a:lnTo>
                <a:lnTo>
                  <a:pt x="107" y="53"/>
                </a:lnTo>
                <a:lnTo>
                  <a:pt x="107" y="53"/>
                </a:lnTo>
                <a:lnTo>
                  <a:pt x="107" y="53"/>
                </a:lnTo>
                <a:lnTo>
                  <a:pt x="107" y="54"/>
                </a:lnTo>
                <a:lnTo>
                  <a:pt x="109" y="54"/>
                </a:lnTo>
                <a:lnTo>
                  <a:pt x="109" y="56"/>
                </a:lnTo>
                <a:lnTo>
                  <a:pt x="109" y="56"/>
                </a:lnTo>
                <a:lnTo>
                  <a:pt x="110" y="56"/>
                </a:lnTo>
                <a:lnTo>
                  <a:pt x="111" y="56"/>
                </a:lnTo>
                <a:lnTo>
                  <a:pt x="111" y="56"/>
                </a:lnTo>
                <a:lnTo>
                  <a:pt x="112" y="56"/>
                </a:lnTo>
                <a:lnTo>
                  <a:pt x="112" y="57"/>
                </a:lnTo>
                <a:lnTo>
                  <a:pt x="112" y="57"/>
                </a:lnTo>
                <a:lnTo>
                  <a:pt x="112" y="58"/>
                </a:lnTo>
                <a:lnTo>
                  <a:pt x="112" y="59"/>
                </a:lnTo>
                <a:lnTo>
                  <a:pt x="112" y="59"/>
                </a:lnTo>
                <a:lnTo>
                  <a:pt x="112" y="61"/>
                </a:lnTo>
                <a:lnTo>
                  <a:pt x="112" y="62"/>
                </a:lnTo>
                <a:lnTo>
                  <a:pt x="114" y="62"/>
                </a:lnTo>
                <a:lnTo>
                  <a:pt x="114" y="63"/>
                </a:lnTo>
                <a:lnTo>
                  <a:pt x="114" y="64"/>
                </a:lnTo>
                <a:lnTo>
                  <a:pt x="114" y="64"/>
                </a:lnTo>
                <a:lnTo>
                  <a:pt x="114" y="66"/>
                </a:lnTo>
                <a:lnTo>
                  <a:pt x="114" y="66"/>
                </a:lnTo>
                <a:lnTo>
                  <a:pt x="114" y="66"/>
                </a:lnTo>
                <a:lnTo>
                  <a:pt x="112" y="66"/>
                </a:lnTo>
                <a:lnTo>
                  <a:pt x="111" y="66"/>
                </a:lnTo>
                <a:lnTo>
                  <a:pt x="111" y="67"/>
                </a:lnTo>
                <a:lnTo>
                  <a:pt x="111" y="68"/>
                </a:lnTo>
                <a:lnTo>
                  <a:pt x="110" y="68"/>
                </a:lnTo>
                <a:lnTo>
                  <a:pt x="110" y="69"/>
                </a:lnTo>
                <a:lnTo>
                  <a:pt x="109" y="69"/>
                </a:lnTo>
                <a:lnTo>
                  <a:pt x="109" y="71"/>
                </a:lnTo>
                <a:lnTo>
                  <a:pt x="109" y="71"/>
                </a:lnTo>
                <a:lnTo>
                  <a:pt x="109" y="72"/>
                </a:lnTo>
                <a:lnTo>
                  <a:pt x="109" y="73"/>
                </a:lnTo>
                <a:lnTo>
                  <a:pt x="109" y="73"/>
                </a:lnTo>
                <a:lnTo>
                  <a:pt x="109" y="74"/>
                </a:lnTo>
                <a:lnTo>
                  <a:pt x="107" y="74"/>
                </a:lnTo>
                <a:lnTo>
                  <a:pt x="106" y="74"/>
                </a:lnTo>
                <a:lnTo>
                  <a:pt x="106" y="74"/>
                </a:lnTo>
                <a:lnTo>
                  <a:pt x="105" y="74"/>
                </a:lnTo>
                <a:lnTo>
                  <a:pt x="103" y="73"/>
                </a:lnTo>
                <a:lnTo>
                  <a:pt x="103" y="73"/>
                </a:lnTo>
                <a:lnTo>
                  <a:pt x="103" y="72"/>
                </a:lnTo>
                <a:lnTo>
                  <a:pt x="103" y="71"/>
                </a:lnTo>
                <a:lnTo>
                  <a:pt x="103" y="71"/>
                </a:lnTo>
                <a:lnTo>
                  <a:pt x="103" y="69"/>
                </a:lnTo>
                <a:lnTo>
                  <a:pt x="103" y="68"/>
                </a:lnTo>
                <a:lnTo>
                  <a:pt x="103" y="68"/>
                </a:lnTo>
                <a:lnTo>
                  <a:pt x="102" y="67"/>
                </a:lnTo>
                <a:lnTo>
                  <a:pt x="102" y="66"/>
                </a:lnTo>
                <a:lnTo>
                  <a:pt x="102" y="64"/>
                </a:lnTo>
                <a:lnTo>
                  <a:pt x="102" y="64"/>
                </a:lnTo>
                <a:lnTo>
                  <a:pt x="102" y="64"/>
                </a:lnTo>
                <a:lnTo>
                  <a:pt x="102" y="64"/>
                </a:lnTo>
                <a:lnTo>
                  <a:pt x="101" y="64"/>
                </a:lnTo>
                <a:lnTo>
                  <a:pt x="100" y="64"/>
                </a:lnTo>
                <a:lnTo>
                  <a:pt x="100" y="64"/>
                </a:lnTo>
                <a:lnTo>
                  <a:pt x="100" y="66"/>
                </a:lnTo>
                <a:lnTo>
                  <a:pt x="100" y="67"/>
                </a:lnTo>
                <a:lnTo>
                  <a:pt x="98" y="67"/>
                </a:lnTo>
                <a:lnTo>
                  <a:pt x="97" y="67"/>
                </a:lnTo>
                <a:lnTo>
                  <a:pt x="97" y="67"/>
                </a:lnTo>
                <a:lnTo>
                  <a:pt x="97" y="68"/>
                </a:lnTo>
                <a:lnTo>
                  <a:pt x="97" y="68"/>
                </a:lnTo>
                <a:lnTo>
                  <a:pt x="96" y="69"/>
                </a:lnTo>
                <a:lnTo>
                  <a:pt x="96" y="71"/>
                </a:lnTo>
                <a:lnTo>
                  <a:pt x="96" y="71"/>
                </a:lnTo>
                <a:lnTo>
                  <a:pt x="95" y="72"/>
                </a:lnTo>
                <a:lnTo>
                  <a:pt x="95" y="72"/>
                </a:lnTo>
                <a:lnTo>
                  <a:pt x="95" y="72"/>
                </a:lnTo>
                <a:lnTo>
                  <a:pt x="95" y="73"/>
                </a:lnTo>
                <a:lnTo>
                  <a:pt x="95" y="73"/>
                </a:lnTo>
                <a:lnTo>
                  <a:pt x="95" y="74"/>
                </a:lnTo>
                <a:lnTo>
                  <a:pt x="93" y="74"/>
                </a:lnTo>
                <a:lnTo>
                  <a:pt x="92" y="74"/>
                </a:lnTo>
                <a:lnTo>
                  <a:pt x="92" y="76"/>
                </a:lnTo>
                <a:lnTo>
                  <a:pt x="92" y="76"/>
                </a:lnTo>
                <a:lnTo>
                  <a:pt x="92" y="77"/>
                </a:lnTo>
                <a:lnTo>
                  <a:pt x="92" y="77"/>
                </a:lnTo>
                <a:lnTo>
                  <a:pt x="91" y="77"/>
                </a:lnTo>
                <a:lnTo>
                  <a:pt x="90" y="77"/>
                </a:lnTo>
                <a:lnTo>
                  <a:pt x="90" y="76"/>
                </a:lnTo>
                <a:lnTo>
                  <a:pt x="90" y="76"/>
                </a:lnTo>
                <a:lnTo>
                  <a:pt x="90" y="74"/>
                </a:lnTo>
                <a:lnTo>
                  <a:pt x="90" y="74"/>
                </a:lnTo>
                <a:lnTo>
                  <a:pt x="88" y="74"/>
                </a:lnTo>
                <a:lnTo>
                  <a:pt x="87" y="74"/>
                </a:lnTo>
                <a:lnTo>
                  <a:pt x="87" y="74"/>
                </a:lnTo>
                <a:lnTo>
                  <a:pt x="86" y="74"/>
                </a:lnTo>
                <a:lnTo>
                  <a:pt x="85" y="74"/>
                </a:lnTo>
                <a:lnTo>
                  <a:pt x="83" y="74"/>
                </a:lnTo>
                <a:lnTo>
                  <a:pt x="83" y="74"/>
                </a:lnTo>
                <a:lnTo>
                  <a:pt x="83" y="76"/>
                </a:lnTo>
                <a:lnTo>
                  <a:pt x="82" y="76"/>
                </a:lnTo>
                <a:lnTo>
                  <a:pt x="81" y="76"/>
                </a:lnTo>
                <a:lnTo>
                  <a:pt x="81" y="76"/>
                </a:lnTo>
                <a:lnTo>
                  <a:pt x="81" y="76"/>
                </a:lnTo>
                <a:lnTo>
                  <a:pt x="81" y="77"/>
                </a:lnTo>
                <a:lnTo>
                  <a:pt x="81" y="78"/>
                </a:lnTo>
                <a:lnTo>
                  <a:pt x="80" y="78"/>
                </a:lnTo>
                <a:lnTo>
                  <a:pt x="80" y="78"/>
                </a:lnTo>
                <a:lnTo>
                  <a:pt x="80" y="79"/>
                </a:lnTo>
                <a:lnTo>
                  <a:pt x="80" y="81"/>
                </a:lnTo>
                <a:lnTo>
                  <a:pt x="78" y="81"/>
                </a:lnTo>
                <a:lnTo>
                  <a:pt x="78" y="81"/>
                </a:lnTo>
                <a:lnTo>
                  <a:pt x="77" y="81"/>
                </a:lnTo>
                <a:lnTo>
                  <a:pt x="76" y="81"/>
                </a:lnTo>
                <a:lnTo>
                  <a:pt x="76" y="81"/>
                </a:lnTo>
                <a:lnTo>
                  <a:pt x="75" y="79"/>
                </a:lnTo>
                <a:lnTo>
                  <a:pt x="75" y="78"/>
                </a:lnTo>
                <a:lnTo>
                  <a:pt x="73" y="78"/>
                </a:lnTo>
                <a:lnTo>
                  <a:pt x="73" y="78"/>
                </a:lnTo>
                <a:lnTo>
                  <a:pt x="72" y="78"/>
                </a:lnTo>
                <a:lnTo>
                  <a:pt x="71" y="78"/>
                </a:lnTo>
                <a:lnTo>
                  <a:pt x="71" y="78"/>
                </a:lnTo>
                <a:lnTo>
                  <a:pt x="71" y="78"/>
                </a:lnTo>
                <a:lnTo>
                  <a:pt x="68" y="78"/>
                </a:lnTo>
                <a:lnTo>
                  <a:pt x="68" y="78"/>
                </a:lnTo>
                <a:lnTo>
                  <a:pt x="68" y="78"/>
                </a:lnTo>
                <a:lnTo>
                  <a:pt x="68" y="79"/>
                </a:lnTo>
                <a:lnTo>
                  <a:pt x="68" y="81"/>
                </a:lnTo>
                <a:lnTo>
                  <a:pt x="67" y="81"/>
                </a:lnTo>
                <a:lnTo>
                  <a:pt x="66" y="81"/>
                </a:lnTo>
                <a:lnTo>
                  <a:pt x="64" y="81"/>
                </a:lnTo>
                <a:lnTo>
                  <a:pt x="64" y="81"/>
                </a:lnTo>
                <a:lnTo>
                  <a:pt x="64" y="82"/>
                </a:lnTo>
                <a:lnTo>
                  <a:pt x="64" y="83"/>
                </a:lnTo>
                <a:lnTo>
                  <a:pt x="64" y="83"/>
                </a:lnTo>
                <a:lnTo>
                  <a:pt x="64" y="83"/>
                </a:lnTo>
                <a:lnTo>
                  <a:pt x="64" y="85"/>
                </a:lnTo>
                <a:lnTo>
                  <a:pt x="64" y="86"/>
                </a:lnTo>
                <a:lnTo>
                  <a:pt x="63" y="87"/>
                </a:lnTo>
                <a:lnTo>
                  <a:pt x="63" y="87"/>
                </a:lnTo>
                <a:lnTo>
                  <a:pt x="63" y="88"/>
                </a:lnTo>
                <a:lnTo>
                  <a:pt x="62" y="90"/>
                </a:lnTo>
                <a:lnTo>
                  <a:pt x="62" y="88"/>
                </a:lnTo>
                <a:lnTo>
                  <a:pt x="61" y="88"/>
                </a:lnTo>
                <a:lnTo>
                  <a:pt x="61" y="90"/>
                </a:lnTo>
                <a:lnTo>
                  <a:pt x="59" y="90"/>
                </a:lnTo>
                <a:lnTo>
                  <a:pt x="59" y="91"/>
                </a:lnTo>
                <a:lnTo>
                  <a:pt x="59" y="92"/>
                </a:lnTo>
                <a:lnTo>
                  <a:pt x="59" y="92"/>
                </a:lnTo>
                <a:lnTo>
                  <a:pt x="58" y="92"/>
                </a:lnTo>
                <a:lnTo>
                  <a:pt x="57" y="92"/>
                </a:lnTo>
                <a:lnTo>
                  <a:pt x="57" y="92"/>
                </a:lnTo>
                <a:lnTo>
                  <a:pt x="57" y="92"/>
                </a:lnTo>
                <a:lnTo>
                  <a:pt x="56" y="93"/>
                </a:lnTo>
                <a:lnTo>
                  <a:pt x="56" y="92"/>
                </a:lnTo>
                <a:lnTo>
                  <a:pt x="54" y="92"/>
                </a:lnTo>
                <a:lnTo>
                  <a:pt x="54" y="91"/>
                </a:lnTo>
                <a:lnTo>
                  <a:pt x="54" y="91"/>
                </a:lnTo>
                <a:lnTo>
                  <a:pt x="54" y="90"/>
                </a:lnTo>
                <a:lnTo>
                  <a:pt x="56" y="90"/>
                </a:lnTo>
                <a:lnTo>
                  <a:pt x="56" y="88"/>
                </a:lnTo>
                <a:lnTo>
                  <a:pt x="56" y="87"/>
                </a:lnTo>
                <a:lnTo>
                  <a:pt x="54" y="87"/>
                </a:lnTo>
                <a:lnTo>
                  <a:pt x="54" y="87"/>
                </a:lnTo>
                <a:lnTo>
                  <a:pt x="54" y="86"/>
                </a:lnTo>
                <a:lnTo>
                  <a:pt x="54" y="86"/>
                </a:lnTo>
                <a:lnTo>
                  <a:pt x="53" y="85"/>
                </a:lnTo>
                <a:lnTo>
                  <a:pt x="53" y="85"/>
                </a:lnTo>
                <a:lnTo>
                  <a:pt x="53" y="83"/>
                </a:lnTo>
                <a:lnTo>
                  <a:pt x="53" y="83"/>
                </a:lnTo>
                <a:lnTo>
                  <a:pt x="53" y="82"/>
                </a:lnTo>
                <a:lnTo>
                  <a:pt x="52" y="82"/>
                </a:lnTo>
                <a:lnTo>
                  <a:pt x="51" y="83"/>
                </a:lnTo>
                <a:lnTo>
                  <a:pt x="49" y="83"/>
                </a:lnTo>
                <a:lnTo>
                  <a:pt x="49" y="82"/>
                </a:lnTo>
                <a:lnTo>
                  <a:pt x="49" y="81"/>
                </a:lnTo>
                <a:lnTo>
                  <a:pt x="49" y="81"/>
                </a:lnTo>
                <a:lnTo>
                  <a:pt x="49" y="79"/>
                </a:lnTo>
                <a:lnTo>
                  <a:pt x="48" y="81"/>
                </a:lnTo>
                <a:lnTo>
                  <a:pt x="47" y="81"/>
                </a:lnTo>
                <a:lnTo>
                  <a:pt x="46" y="81"/>
                </a:lnTo>
                <a:lnTo>
                  <a:pt x="46" y="81"/>
                </a:lnTo>
                <a:lnTo>
                  <a:pt x="44" y="81"/>
                </a:lnTo>
                <a:lnTo>
                  <a:pt x="43" y="81"/>
                </a:lnTo>
                <a:lnTo>
                  <a:pt x="43" y="81"/>
                </a:lnTo>
                <a:lnTo>
                  <a:pt x="42" y="81"/>
                </a:lnTo>
                <a:lnTo>
                  <a:pt x="40" y="81"/>
                </a:lnTo>
                <a:lnTo>
                  <a:pt x="40" y="81"/>
                </a:lnTo>
                <a:lnTo>
                  <a:pt x="39" y="81"/>
                </a:lnTo>
                <a:lnTo>
                  <a:pt x="38" y="79"/>
                </a:lnTo>
                <a:lnTo>
                  <a:pt x="38" y="79"/>
                </a:lnTo>
                <a:lnTo>
                  <a:pt x="38" y="78"/>
                </a:lnTo>
                <a:lnTo>
                  <a:pt x="38" y="78"/>
                </a:lnTo>
                <a:lnTo>
                  <a:pt x="37" y="78"/>
                </a:lnTo>
                <a:lnTo>
                  <a:pt x="37" y="77"/>
                </a:lnTo>
                <a:lnTo>
                  <a:pt x="37" y="76"/>
                </a:lnTo>
                <a:lnTo>
                  <a:pt x="37" y="76"/>
                </a:lnTo>
                <a:lnTo>
                  <a:pt x="35" y="76"/>
                </a:lnTo>
                <a:lnTo>
                  <a:pt x="35" y="76"/>
                </a:lnTo>
                <a:lnTo>
                  <a:pt x="34" y="76"/>
                </a:lnTo>
                <a:lnTo>
                  <a:pt x="33" y="76"/>
                </a:lnTo>
                <a:lnTo>
                  <a:pt x="33" y="76"/>
                </a:lnTo>
                <a:lnTo>
                  <a:pt x="32" y="76"/>
                </a:lnTo>
                <a:lnTo>
                  <a:pt x="30" y="76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29" y="73"/>
                </a:lnTo>
                <a:lnTo>
                  <a:pt x="28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4"/>
                </a:lnTo>
                <a:lnTo>
                  <a:pt x="25" y="76"/>
                </a:lnTo>
                <a:lnTo>
                  <a:pt x="25" y="76"/>
                </a:lnTo>
                <a:lnTo>
                  <a:pt x="24" y="76"/>
                </a:lnTo>
                <a:lnTo>
                  <a:pt x="24" y="76"/>
                </a:lnTo>
                <a:lnTo>
                  <a:pt x="23" y="76"/>
                </a:lnTo>
                <a:lnTo>
                  <a:pt x="22" y="76"/>
                </a:lnTo>
                <a:lnTo>
                  <a:pt x="22" y="76"/>
                </a:lnTo>
                <a:lnTo>
                  <a:pt x="22" y="74"/>
                </a:lnTo>
                <a:lnTo>
                  <a:pt x="22" y="73"/>
                </a:lnTo>
                <a:lnTo>
                  <a:pt x="22" y="73"/>
                </a:lnTo>
                <a:lnTo>
                  <a:pt x="22" y="72"/>
                </a:lnTo>
                <a:lnTo>
                  <a:pt x="22" y="71"/>
                </a:lnTo>
                <a:lnTo>
                  <a:pt x="22" y="71"/>
                </a:lnTo>
                <a:lnTo>
                  <a:pt x="20" y="71"/>
                </a:lnTo>
                <a:lnTo>
                  <a:pt x="20" y="69"/>
                </a:lnTo>
                <a:lnTo>
                  <a:pt x="20" y="68"/>
                </a:lnTo>
                <a:lnTo>
                  <a:pt x="20" y="68"/>
                </a:lnTo>
                <a:lnTo>
                  <a:pt x="19" y="68"/>
                </a:lnTo>
                <a:lnTo>
                  <a:pt x="19" y="67"/>
                </a:lnTo>
                <a:lnTo>
                  <a:pt x="19" y="66"/>
                </a:lnTo>
                <a:lnTo>
                  <a:pt x="19" y="64"/>
                </a:lnTo>
                <a:lnTo>
                  <a:pt x="18" y="64"/>
                </a:lnTo>
                <a:lnTo>
                  <a:pt x="17" y="64"/>
                </a:lnTo>
                <a:lnTo>
                  <a:pt x="17" y="64"/>
                </a:lnTo>
                <a:lnTo>
                  <a:pt x="17" y="63"/>
                </a:lnTo>
                <a:lnTo>
                  <a:pt x="17" y="62"/>
                </a:lnTo>
                <a:lnTo>
                  <a:pt x="17" y="62"/>
                </a:lnTo>
                <a:lnTo>
                  <a:pt x="17" y="61"/>
                </a:lnTo>
                <a:lnTo>
                  <a:pt x="17" y="59"/>
                </a:lnTo>
                <a:lnTo>
                  <a:pt x="15" y="59"/>
                </a:lnTo>
                <a:lnTo>
                  <a:pt x="14" y="59"/>
                </a:lnTo>
                <a:lnTo>
                  <a:pt x="14" y="59"/>
                </a:lnTo>
                <a:lnTo>
                  <a:pt x="14" y="59"/>
                </a:lnTo>
                <a:lnTo>
                  <a:pt x="13" y="58"/>
                </a:lnTo>
                <a:lnTo>
                  <a:pt x="13" y="57"/>
                </a:lnTo>
                <a:lnTo>
                  <a:pt x="12" y="57"/>
                </a:lnTo>
                <a:lnTo>
                  <a:pt x="12" y="57"/>
                </a:lnTo>
                <a:lnTo>
                  <a:pt x="12" y="56"/>
                </a:lnTo>
                <a:lnTo>
                  <a:pt x="12" y="54"/>
                </a:lnTo>
                <a:lnTo>
                  <a:pt x="10" y="54"/>
                </a:lnTo>
                <a:lnTo>
                  <a:pt x="10" y="54"/>
                </a:lnTo>
                <a:lnTo>
                  <a:pt x="10" y="53"/>
                </a:lnTo>
                <a:lnTo>
                  <a:pt x="9" y="52"/>
                </a:lnTo>
                <a:lnTo>
                  <a:pt x="8" y="52"/>
                </a:lnTo>
                <a:lnTo>
                  <a:pt x="8" y="52"/>
                </a:lnTo>
                <a:lnTo>
                  <a:pt x="6" y="52"/>
                </a:lnTo>
                <a:lnTo>
                  <a:pt x="6" y="52"/>
                </a:lnTo>
                <a:lnTo>
                  <a:pt x="5" y="51"/>
                </a:lnTo>
                <a:lnTo>
                  <a:pt x="5" y="49"/>
                </a:lnTo>
                <a:lnTo>
                  <a:pt x="5" y="49"/>
                </a:lnTo>
                <a:lnTo>
                  <a:pt x="5" y="49"/>
                </a:lnTo>
                <a:lnTo>
                  <a:pt x="4" y="48"/>
                </a:lnTo>
                <a:lnTo>
                  <a:pt x="4" y="47"/>
                </a:lnTo>
                <a:lnTo>
                  <a:pt x="4" y="47"/>
                </a:lnTo>
                <a:lnTo>
                  <a:pt x="3" y="45"/>
                </a:lnTo>
                <a:lnTo>
                  <a:pt x="3" y="45"/>
                </a:lnTo>
                <a:lnTo>
                  <a:pt x="3" y="45"/>
                </a:lnTo>
                <a:lnTo>
                  <a:pt x="3" y="44"/>
                </a:lnTo>
                <a:lnTo>
                  <a:pt x="3" y="43"/>
                </a:lnTo>
                <a:lnTo>
                  <a:pt x="1" y="43"/>
                </a:lnTo>
                <a:lnTo>
                  <a:pt x="1" y="42"/>
                </a:lnTo>
                <a:lnTo>
                  <a:pt x="1" y="40"/>
                </a:lnTo>
                <a:lnTo>
                  <a:pt x="1" y="40"/>
                </a:lnTo>
                <a:lnTo>
                  <a:pt x="1" y="39"/>
                </a:lnTo>
                <a:lnTo>
                  <a:pt x="1" y="38"/>
                </a:lnTo>
                <a:lnTo>
                  <a:pt x="1" y="38"/>
                </a:lnTo>
                <a:lnTo>
                  <a:pt x="1" y="37"/>
                </a:lnTo>
                <a:lnTo>
                  <a:pt x="1" y="35"/>
                </a:lnTo>
                <a:lnTo>
                  <a:pt x="1" y="35"/>
                </a:lnTo>
                <a:lnTo>
                  <a:pt x="0" y="35"/>
                </a:lnTo>
                <a:lnTo>
                  <a:pt x="0" y="34"/>
                </a:lnTo>
                <a:lnTo>
                  <a:pt x="0" y="33"/>
                </a:lnTo>
                <a:lnTo>
                  <a:pt x="0" y="33"/>
                </a:lnTo>
                <a:lnTo>
                  <a:pt x="0" y="32"/>
                </a:lnTo>
                <a:lnTo>
                  <a:pt x="0" y="30"/>
                </a:lnTo>
                <a:lnTo>
                  <a:pt x="0" y="30"/>
                </a:lnTo>
                <a:lnTo>
                  <a:pt x="0" y="29"/>
                </a:lnTo>
                <a:lnTo>
                  <a:pt x="0" y="28"/>
                </a:lnTo>
                <a:lnTo>
                  <a:pt x="0" y="27"/>
                </a:lnTo>
                <a:lnTo>
                  <a:pt x="0" y="27"/>
                </a:lnTo>
                <a:lnTo>
                  <a:pt x="0" y="25"/>
                </a:lnTo>
                <a:lnTo>
                  <a:pt x="1" y="25"/>
                </a:lnTo>
                <a:lnTo>
                  <a:pt x="3" y="24"/>
                </a:lnTo>
                <a:lnTo>
                  <a:pt x="3" y="24"/>
                </a:lnTo>
                <a:lnTo>
                  <a:pt x="3" y="24"/>
                </a:lnTo>
                <a:lnTo>
                  <a:pt x="4" y="24"/>
                </a:lnTo>
                <a:lnTo>
                  <a:pt x="5" y="23"/>
                </a:lnTo>
                <a:lnTo>
                  <a:pt x="5" y="23"/>
                </a:lnTo>
                <a:lnTo>
                  <a:pt x="6" y="22"/>
                </a:lnTo>
                <a:lnTo>
                  <a:pt x="8" y="22"/>
                </a:lnTo>
                <a:lnTo>
                  <a:pt x="8" y="22"/>
                </a:lnTo>
                <a:lnTo>
                  <a:pt x="8" y="22"/>
                </a:lnTo>
                <a:lnTo>
                  <a:pt x="9" y="22"/>
                </a:lnTo>
                <a:lnTo>
                  <a:pt x="10" y="20"/>
                </a:lnTo>
                <a:lnTo>
                  <a:pt x="12" y="20"/>
                </a:lnTo>
                <a:lnTo>
                  <a:pt x="12" y="20"/>
                </a:lnTo>
                <a:lnTo>
                  <a:pt x="13" y="20"/>
                </a:lnTo>
                <a:lnTo>
                  <a:pt x="14" y="19"/>
                </a:lnTo>
                <a:lnTo>
                  <a:pt x="14" y="19"/>
                </a:lnTo>
                <a:lnTo>
                  <a:pt x="14" y="18"/>
                </a:lnTo>
                <a:lnTo>
                  <a:pt x="14" y="18"/>
                </a:lnTo>
                <a:lnTo>
                  <a:pt x="15" y="18"/>
                </a:lnTo>
                <a:lnTo>
                  <a:pt x="17" y="18"/>
                </a:lnTo>
                <a:lnTo>
                  <a:pt x="17" y="18"/>
                </a:lnTo>
                <a:lnTo>
                  <a:pt x="17" y="17"/>
                </a:lnTo>
                <a:lnTo>
                  <a:pt x="18" y="17"/>
                </a:lnTo>
                <a:lnTo>
                  <a:pt x="18" y="15"/>
                </a:lnTo>
                <a:lnTo>
                  <a:pt x="18" y="15"/>
                </a:lnTo>
                <a:lnTo>
                  <a:pt x="19" y="15"/>
                </a:lnTo>
                <a:lnTo>
                  <a:pt x="19" y="15"/>
                </a:lnTo>
                <a:lnTo>
                  <a:pt x="20" y="15"/>
                </a:lnTo>
                <a:lnTo>
                  <a:pt x="22" y="15"/>
                </a:lnTo>
                <a:lnTo>
                  <a:pt x="22" y="14"/>
                </a:lnTo>
                <a:lnTo>
                  <a:pt x="23" y="14"/>
                </a:lnTo>
                <a:lnTo>
                  <a:pt x="23" y="13"/>
                </a:lnTo>
                <a:lnTo>
                  <a:pt x="23" y="13"/>
                </a:lnTo>
                <a:lnTo>
                  <a:pt x="24" y="11"/>
                </a:lnTo>
                <a:lnTo>
                  <a:pt x="24" y="11"/>
                </a:lnTo>
                <a:lnTo>
                  <a:pt x="24" y="13"/>
                </a:lnTo>
                <a:lnTo>
                  <a:pt x="25" y="14"/>
                </a:lnTo>
                <a:lnTo>
                  <a:pt x="25" y="14"/>
                </a:lnTo>
                <a:lnTo>
                  <a:pt x="25" y="15"/>
                </a:lnTo>
                <a:lnTo>
                  <a:pt x="27" y="17"/>
                </a:lnTo>
                <a:lnTo>
                  <a:pt x="27" y="17"/>
                </a:lnTo>
                <a:lnTo>
                  <a:pt x="27" y="17"/>
                </a:lnTo>
                <a:lnTo>
                  <a:pt x="27" y="18"/>
                </a:lnTo>
                <a:lnTo>
                  <a:pt x="28" y="18"/>
                </a:lnTo>
                <a:lnTo>
                  <a:pt x="28" y="19"/>
                </a:lnTo>
                <a:lnTo>
                  <a:pt x="29" y="19"/>
                </a:lnTo>
                <a:lnTo>
                  <a:pt x="29" y="19"/>
                </a:lnTo>
                <a:lnTo>
                  <a:pt x="30" y="20"/>
                </a:lnTo>
                <a:lnTo>
                  <a:pt x="30" y="20"/>
                </a:lnTo>
                <a:lnTo>
                  <a:pt x="32" y="19"/>
                </a:lnTo>
                <a:lnTo>
                  <a:pt x="32" y="19"/>
                </a:lnTo>
                <a:lnTo>
                  <a:pt x="32" y="18"/>
                </a:lnTo>
                <a:lnTo>
                  <a:pt x="32" y="17"/>
                </a:lnTo>
                <a:lnTo>
                  <a:pt x="33" y="17"/>
                </a:lnTo>
                <a:lnTo>
                  <a:pt x="33" y="15"/>
                </a:lnTo>
                <a:lnTo>
                  <a:pt x="33" y="14"/>
                </a:lnTo>
                <a:lnTo>
                  <a:pt x="33" y="14"/>
                </a:lnTo>
                <a:lnTo>
                  <a:pt x="33" y="14"/>
                </a:lnTo>
                <a:lnTo>
                  <a:pt x="33" y="13"/>
                </a:lnTo>
                <a:lnTo>
                  <a:pt x="33" y="11"/>
                </a:lnTo>
                <a:lnTo>
                  <a:pt x="33" y="11"/>
                </a:lnTo>
                <a:lnTo>
                  <a:pt x="34" y="11"/>
                </a:lnTo>
                <a:lnTo>
                  <a:pt x="34" y="10"/>
                </a:lnTo>
                <a:lnTo>
                  <a:pt x="35" y="9"/>
                </a:lnTo>
                <a:lnTo>
                  <a:pt x="35" y="9"/>
                </a:lnTo>
                <a:lnTo>
                  <a:pt x="35" y="9"/>
                </a:lnTo>
                <a:lnTo>
                  <a:pt x="37" y="9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9" y="10"/>
                </a:lnTo>
                <a:lnTo>
                  <a:pt x="40" y="11"/>
                </a:lnTo>
                <a:lnTo>
                  <a:pt x="40" y="11"/>
                </a:lnTo>
                <a:lnTo>
                  <a:pt x="40" y="11"/>
                </a:lnTo>
                <a:lnTo>
                  <a:pt x="42" y="11"/>
                </a:lnTo>
                <a:lnTo>
                  <a:pt x="43" y="11"/>
                </a:lnTo>
                <a:lnTo>
                  <a:pt x="43" y="11"/>
                </a:lnTo>
                <a:lnTo>
                  <a:pt x="44" y="11"/>
                </a:lnTo>
                <a:lnTo>
                  <a:pt x="46" y="11"/>
                </a:lnTo>
                <a:lnTo>
                  <a:pt x="46" y="11"/>
                </a:lnTo>
                <a:lnTo>
                  <a:pt x="47" y="11"/>
                </a:lnTo>
                <a:lnTo>
                  <a:pt x="48" y="11"/>
                </a:lnTo>
                <a:lnTo>
                  <a:pt x="49" y="11"/>
                </a:lnTo>
                <a:lnTo>
                  <a:pt x="49" y="11"/>
                </a:lnTo>
                <a:lnTo>
                  <a:pt x="51" y="11"/>
                </a:lnTo>
                <a:lnTo>
                  <a:pt x="52" y="11"/>
                </a:lnTo>
                <a:lnTo>
                  <a:pt x="52" y="13"/>
                </a:lnTo>
                <a:lnTo>
                  <a:pt x="52" y="14"/>
                </a:lnTo>
                <a:lnTo>
                  <a:pt x="52" y="14"/>
                </a:lnTo>
                <a:lnTo>
                  <a:pt x="53" y="14"/>
                </a:lnTo>
                <a:lnTo>
                  <a:pt x="54" y="14"/>
                </a:lnTo>
                <a:lnTo>
                  <a:pt x="54" y="14"/>
                </a:lnTo>
                <a:lnTo>
                  <a:pt x="56" y="14"/>
                </a:lnTo>
                <a:lnTo>
                  <a:pt x="56" y="14"/>
                </a:lnTo>
                <a:lnTo>
                  <a:pt x="56" y="13"/>
                </a:lnTo>
                <a:lnTo>
                  <a:pt x="56" y="11"/>
                </a:lnTo>
                <a:lnTo>
                  <a:pt x="57" y="11"/>
                </a:lnTo>
                <a:lnTo>
                  <a:pt x="57" y="11"/>
                </a:lnTo>
                <a:lnTo>
                  <a:pt x="58" y="11"/>
                </a:lnTo>
                <a:lnTo>
                  <a:pt x="58" y="11"/>
                </a:lnTo>
                <a:lnTo>
                  <a:pt x="58" y="10"/>
                </a:lnTo>
                <a:lnTo>
                  <a:pt x="59" y="9"/>
                </a:lnTo>
                <a:lnTo>
                  <a:pt x="59" y="9"/>
                </a:lnTo>
                <a:lnTo>
                  <a:pt x="59" y="9"/>
                </a:lnTo>
                <a:lnTo>
                  <a:pt x="61" y="9"/>
                </a:lnTo>
                <a:lnTo>
                  <a:pt x="61" y="9"/>
                </a:lnTo>
                <a:lnTo>
                  <a:pt x="62" y="9"/>
                </a:lnTo>
                <a:lnTo>
                  <a:pt x="62" y="9"/>
                </a:lnTo>
                <a:lnTo>
                  <a:pt x="63" y="9"/>
                </a:lnTo>
                <a:lnTo>
                  <a:pt x="64" y="9"/>
                </a:lnTo>
                <a:lnTo>
                  <a:pt x="64" y="8"/>
                </a:lnTo>
                <a:lnTo>
                  <a:pt x="64" y="8"/>
                </a:lnTo>
                <a:lnTo>
                  <a:pt x="64" y="6"/>
                </a:lnTo>
                <a:lnTo>
                  <a:pt x="66" y="6"/>
                </a:lnTo>
                <a:lnTo>
                  <a:pt x="66" y="5"/>
                </a:lnTo>
                <a:lnTo>
                  <a:pt x="66" y="5"/>
                </a:lnTo>
                <a:lnTo>
                  <a:pt x="67" y="4"/>
                </a:lnTo>
                <a:lnTo>
                  <a:pt x="67" y="3"/>
                </a:lnTo>
                <a:lnTo>
                  <a:pt x="68" y="3"/>
                </a:lnTo>
                <a:lnTo>
                  <a:pt x="68" y="4"/>
                </a:lnTo>
                <a:lnTo>
                  <a:pt x="69" y="3"/>
                </a:lnTo>
                <a:lnTo>
                  <a:pt x="69" y="3"/>
                </a:lnTo>
                <a:lnTo>
                  <a:pt x="69" y="1"/>
                </a:lnTo>
                <a:lnTo>
                  <a:pt x="71" y="0"/>
                </a:lnTo>
                <a:lnTo>
                  <a:pt x="71" y="0"/>
                </a:lnTo>
                <a:lnTo>
                  <a:pt x="71" y="1"/>
                </a:lnTo>
                <a:lnTo>
                  <a:pt x="71" y="3"/>
                </a:lnTo>
                <a:lnTo>
                  <a:pt x="71" y="3"/>
                </a:lnTo>
                <a:lnTo>
                  <a:pt x="72" y="4"/>
                </a:lnTo>
                <a:lnTo>
                  <a:pt x="73" y="3"/>
                </a:lnTo>
                <a:lnTo>
                  <a:pt x="73" y="4"/>
                </a:lnTo>
                <a:lnTo>
                  <a:pt x="73" y="5"/>
                </a:lnTo>
                <a:lnTo>
                  <a:pt x="73" y="5"/>
                </a:lnTo>
                <a:lnTo>
                  <a:pt x="72" y="6"/>
                </a:lnTo>
                <a:lnTo>
                  <a:pt x="72" y="6"/>
                </a:lnTo>
                <a:lnTo>
                  <a:pt x="72" y="8"/>
                </a:lnTo>
                <a:lnTo>
                  <a:pt x="72" y="8"/>
                </a:lnTo>
                <a:lnTo>
                  <a:pt x="72" y="8"/>
                </a:lnTo>
                <a:lnTo>
                  <a:pt x="73" y="9"/>
                </a:lnTo>
                <a:lnTo>
                  <a:pt x="73" y="10"/>
                </a:lnTo>
                <a:lnTo>
                  <a:pt x="73" y="11"/>
                </a:lnTo>
                <a:lnTo>
                  <a:pt x="73" y="11"/>
                </a:lnTo>
                <a:lnTo>
                  <a:pt x="75" y="11"/>
                </a:lnTo>
                <a:lnTo>
                  <a:pt x="76" y="11"/>
                </a:lnTo>
                <a:lnTo>
                  <a:pt x="76" y="11"/>
                </a:lnTo>
                <a:lnTo>
                  <a:pt x="77" y="11"/>
                </a:lnTo>
                <a:lnTo>
                  <a:pt x="78" y="11"/>
                </a:lnTo>
                <a:lnTo>
                  <a:pt x="78" y="11"/>
                </a:lnTo>
                <a:lnTo>
                  <a:pt x="80" y="11"/>
                </a:lnTo>
                <a:lnTo>
                  <a:pt x="81" y="11"/>
                </a:lnTo>
                <a:lnTo>
                  <a:pt x="81" y="11"/>
                </a:lnTo>
                <a:lnTo>
                  <a:pt x="82" y="11"/>
                </a:lnTo>
                <a:lnTo>
                  <a:pt x="82" y="13"/>
                </a:lnTo>
                <a:lnTo>
                  <a:pt x="82" y="14"/>
                </a:lnTo>
                <a:lnTo>
                  <a:pt x="82" y="14"/>
                </a:lnTo>
                <a:lnTo>
                  <a:pt x="83" y="14"/>
                </a:lnTo>
                <a:lnTo>
                  <a:pt x="83" y="14"/>
                </a:lnTo>
                <a:lnTo>
                  <a:pt x="85" y="14"/>
                </a:lnTo>
                <a:lnTo>
                  <a:pt x="86" y="13"/>
                </a:lnTo>
                <a:lnTo>
                  <a:pt x="86" y="11"/>
                </a:lnTo>
                <a:lnTo>
                  <a:pt x="87" y="11"/>
                </a:lnTo>
                <a:lnTo>
                  <a:pt x="87" y="11"/>
                </a:lnTo>
                <a:lnTo>
                  <a:pt x="87" y="11"/>
                </a:lnTo>
                <a:lnTo>
                  <a:pt x="87" y="14"/>
                </a:lnTo>
                <a:lnTo>
                  <a:pt x="87" y="14"/>
                </a:lnTo>
                <a:lnTo>
                  <a:pt x="88" y="14"/>
                </a:lnTo>
                <a:lnTo>
                  <a:pt x="88" y="15"/>
                </a:lnTo>
                <a:lnTo>
                  <a:pt x="88" y="17"/>
                </a:lnTo>
                <a:lnTo>
                  <a:pt x="88" y="17"/>
                </a:lnTo>
                <a:lnTo>
                  <a:pt x="90" y="17"/>
                </a:lnTo>
                <a:lnTo>
                  <a:pt x="90" y="17"/>
                </a:lnTo>
                <a:lnTo>
                  <a:pt x="91" y="17"/>
                </a:lnTo>
                <a:lnTo>
                  <a:pt x="92" y="17"/>
                </a:lnTo>
                <a:lnTo>
                  <a:pt x="92" y="17"/>
                </a:lnTo>
                <a:lnTo>
                  <a:pt x="93" y="17"/>
                </a:lnTo>
                <a:lnTo>
                  <a:pt x="95" y="17"/>
                </a:lnTo>
                <a:lnTo>
                  <a:pt x="95" y="17"/>
                </a:lnTo>
                <a:lnTo>
                  <a:pt x="96" y="17"/>
                </a:lnTo>
                <a:lnTo>
                  <a:pt x="97" y="17"/>
                </a:lnTo>
                <a:lnTo>
                  <a:pt x="97" y="17"/>
                </a:lnTo>
                <a:lnTo>
                  <a:pt x="97" y="18"/>
                </a:lnTo>
                <a:lnTo>
                  <a:pt x="97" y="19"/>
                </a:lnTo>
                <a:lnTo>
                  <a:pt x="96" y="19"/>
                </a:lnTo>
                <a:lnTo>
                  <a:pt x="95" y="19"/>
                </a:lnTo>
                <a:lnTo>
                  <a:pt x="95" y="19"/>
                </a:lnTo>
                <a:lnTo>
                  <a:pt x="93" y="19"/>
                </a:lnTo>
                <a:lnTo>
                  <a:pt x="93" y="19"/>
                </a:lnTo>
                <a:lnTo>
                  <a:pt x="93" y="20"/>
                </a:lnTo>
                <a:lnTo>
                  <a:pt x="93" y="22"/>
                </a:lnTo>
                <a:lnTo>
                  <a:pt x="92" y="22"/>
                </a:lnTo>
                <a:lnTo>
                  <a:pt x="93" y="22"/>
                </a:lnTo>
                <a:lnTo>
                  <a:pt x="95" y="22"/>
                </a:lnTo>
                <a:lnTo>
                  <a:pt x="95" y="22"/>
                </a:lnTo>
                <a:lnTo>
                  <a:pt x="96" y="22"/>
                </a:lnTo>
                <a:lnTo>
                  <a:pt x="97" y="22"/>
                </a:lnTo>
                <a:lnTo>
                  <a:pt x="97" y="22"/>
                </a:lnTo>
                <a:lnTo>
                  <a:pt x="97" y="22"/>
                </a:lnTo>
                <a:lnTo>
                  <a:pt x="98" y="22"/>
                </a:lnTo>
                <a:lnTo>
                  <a:pt x="100" y="22"/>
                </a:lnTo>
                <a:lnTo>
                  <a:pt x="100" y="22"/>
                </a:lnTo>
                <a:lnTo>
                  <a:pt x="100" y="23"/>
                </a:lnTo>
                <a:lnTo>
                  <a:pt x="100" y="24"/>
                </a:lnTo>
                <a:lnTo>
                  <a:pt x="100" y="24"/>
                </a:lnTo>
                <a:lnTo>
                  <a:pt x="100" y="25"/>
                </a:lnTo>
                <a:lnTo>
                  <a:pt x="100" y="27"/>
                </a:lnTo>
                <a:lnTo>
                  <a:pt x="100" y="27"/>
                </a:lnTo>
                <a:lnTo>
                  <a:pt x="100" y="28"/>
                </a:lnTo>
                <a:lnTo>
                  <a:pt x="101" y="29"/>
                </a:lnTo>
                <a:lnTo>
                  <a:pt x="102" y="29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56" name="Freeform 539" hidden="1">
            <a:extLst>
              <a:ext uri="{FF2B5EF4-FFF2-40B4-BE49-F238E27FC236}">
                <a16:creationId xmlns:a16="http://schemas.microsoft.com/office/drawing/2014/main" id="{FDE972A6-6596-4019-8C5A-080D228199E5}"/>
              </a:ext>
            </a:extLst>
          </p:cNvPr>
          <p:cNvSpPr>
            <a:spLocks/>
          </p:cNvSpPr>
          <p:nvPr/>
        </p:nvSpPr>
        <p:spPr bwMode="auto">
          <a:xfrm>
            <a:off x="13389169" y="3243322"/>
            <a:ext cx="877123" cy="854917"/>
          </a:xfrm>
          <a:custGeom>
            <a:avLst/>
            <a:gdLst>
              <a:gd name="T0" fmla="*/ 75 w 79"/>
              <a:gd name="T1" fmla="*/ 14 h 77"/>
              <a:gd name="T2" fmla="*/ 73 w 79"/>
              <a:gd name="T3" fmla="*/ 19 h 77"/>
              <a:gd name="T4" fmla="*/ 71 w 79"/>
              <a:gd name="T5" fmla="*/ 26 h 77"/>
              <a:gd name="T6" fmla="*/ 68 w 79"/>
              <a:gd name="T7" fmla="*/ 31 h 77"/>
              <a:gd name="T8" fmla="*/ 63 w 79"/>
              <a:gd name="T9" fmla="*/ 37 h 77"/>
              <a:gd name="T10" fmla="*/ 60 w 79"/>
              <a:gd name="T11" fmla="*/ 39 h 77"/>
              <a:gd name="T12" fmla="*/ 63 w 79"/>
              <a:gd name="T13" fmla="*/ 44 h 77"/>
              <a:gd name="T14" fmla="*/ 64 w 79"/>
              <a:gd name="T15" fmla="*/ 52 h 77"/>
              <a:gd name="T16" fmla="*/ 65 w 79"/>
              <a:gd name="T17" fmla="*/ 58 h 77"/>
              <a:gd name="T18" fmla="*/ 59 w 79"/>
              <a:gd name="T19" fmla="*/ 61 h 77"/>
              <a:gd name="T20" fmla="*/ 54 w 79"/>
              <a:gd name="T21" fmla="*/ 58 h 77"/>
              <a:gd name="T22" fmla="*/ 53 w 79"/>
              <a:gd name="T23" fmla="*/ 62 h 77"/>
              <a:gd name="T24" fmla="*/ 51 w 79"/>
              <a:gd name="T25" fmla="*/ 68 h 77"/>
              <a:gd name="T26" fmla="*/ 47 w 79"/>
              <a:gd name="T27" fmla="*/ 72 h 77"/>
              <a:gd name="T28" fmla="*/ 42 w 79"/>
              <a:gd name="T29" fmla="*/ 72 h 77"/>
              <a:gd name="T30" fmla="*/ 39 w 79"/>
              <a:gd name="T31" fmla="*/ 77 h 77"/>
              <a:gd name="T32" fmla="*/ 36 w 79"/>
              <a:gd name="T33" fmla="*/ 72 h 77"/>
              <a:gd name="T34" fmla="*/ 30 w 79"/>
              <a:gd name="T35" fmla="*/ 68 h 77"/>
              <a:gd name="T36" fmla="*/ 27 w 79"/>
              <a:gd name="T37" fmla="*/ 72 h 77"/>
              <a:gd name="T38" fmla="*/ 25 w 79"/>
              <a:gd name="T39" fmla="*/ 70 h 77"/>
              <a:gd name="T40" fmla="*/ 25 w 79"/>
              <a:gd name="T41" fmla="*/ 66 h 77"/>
              <a:gd name="T42" fmla="*/ 30 w 79"/>
              <a:gd name="T43" fmla="*/ 65 h 77"/>
              <a:gd name="T44" fmla="*/ 30 w 79"/>
              <a:gd name="T45" fmla="*/ 63 h 77"/>
              <a:gd name="T46" fmla="*/ 25 w 79"/>
              <a:gd name="T47" fmla="*/ 62 h 77"/>
              <a:gd name="T48" fmla="*/ 26 w 79"/>
              <a:gd name="T49" fmla="*/ 55 h 77"/>
              <a:gd name="T50" fmla="*/ 24 w 79"/>
              <a:gd name="T51" fmla="*/ 48 h 77"/>
              <a:gd name="T52" fmla="*/ 21 w 79"/>
              <a:gd name="T53" fmla="*/ 47 h 77"/>
              <a:gd name="T54" fmla="*/ 19 w 79"/>
              <a:gd name="T55" fmla="*/ 44 h 77"/>
              <a:gd name="T56" fmla="*/ 13 w 79"/>
              <a:gd name="T57" fmla="*/ 43 h 77"/>
              <a:gd name="T58" fmla="*/ 13 w 79"/>
              <a:gd name="T59" fmla="*/ 39 h 77"/>
              <a:gd name="T60" fmla="*/ 11 w 79"/>
              <a:gd name="T61" fmla="*/ 37 h 77"/>
              <a:gd name="T62" fmla="*/ 8 w 79"/>
              <a:gd name="T63" fmla="*/ 34 h 77"/>
              <a:gd name="T64" fmla="*/ 6 w 79"/>
              <a:gd name="T65" fmla="*/ 31 h 77"/>
              <a:gd name="T66" fmla="*/ 1 w 79"/>
              <a:gd name="T67" fmla="*/ 31 h 77"/>
              <a:gd name="T68" fmla="*/ 1 w 79"/>
              <a:gd name="T69" fmla="*/ 28 h 77"/>
              <a:gd name="T70" fmla="*/ 2 w 79"/>
              <a:gd name="T71" fmla="*/ 26 h 77"/>
              <a:gd name="T72" fmla="*/ 5 w 79"/>
              <a:gd name="T73" fmla="*/ 26 h 77"/>
              <a:gd name="T74" fmla="*/ 5 w 79"/>
              <a:gd name="T75" fmla="*/ 24 h 77"/>
              <a:gd name="T76" fmla="*/ 11 w 79"/>
              <a:gd name="T77" fmla="*/ 24 h 77"/>
              <a:gd name="T78" fmla="*/ 10 w 79"/>
              <a:gd name="T79" fmla="*/ 27 h 77"/>
              <a:gd name="T80" fmla="*/ 12 w 79"/>
              <a:gd name="T81" fmla="*/ 31 h 77"/>
              <a:gd name="T82" fmla="*/ 19 w 79"/>
              <a:gd name="T83" fmla="*/ 27 h 77"/>
              <a:gd name="T84" fmla="*/ 21 w 79"/>
              <a:gd name="T85" fmla="*/ 28 h 77"/>
              <a:gd name="T86" fmla="*/ 27 w 79"/>
              <a:gd name="T87" fmla="*/ 26 h 77"/>
              <a:gd name="T88" fmla="*/ 30 w 79"/>
              <a:gd name="T89" fmla="*/ 26 h 77"/>
              <a:gd name="T90" fmla="*/ 32 w 79"/>
              <a:gd name="T91" fmla="*/ 27 h 77"/>
              <a:gd name="T92" fmla="*/ 34 w 79"/>
              <a:gd name="T93" fmla="*/ 24 h 77"/>
              <a:gd name="T94" fmla="*/ 35 w 79"/>
              <a:gd name="T95" fmla="*/ 17 h 77"/>
              <a:gd name="T96" fmla="*/ 36 w 79"/>
              <a:gd name="T97" fmla="*/ 8 h 77"/>
              <a:gd name="T98" fmla="*/ 35 w 79"/>
              <a:gd name="T99" fmla="*/ 2 h 77"/>
              <a:gd name="T100" fmla="*/ 40 w 79"/>
              <a:gd name="T101" fmla="*/ 7 h 77"/>
              <a:gd name="T102" fmla="*/ 47 w 79"/>
              <a:gd name="T103" fmla="*/ 8 h 77"/>
              <a:gd name="T104" fmla="*/ 51 w 79"/>
              <a:gd name="T105" fmla="*/ 4 h 77"/>
              <a:gd name="T106" fmla="*/ 56 w 79"/>
              <a:gd name="T107" fmla="*/ 0 h 77"/>
              <a:gd name="T108" fmla="*/ 64 w 79"/>
              <a:gd name="T109" fmla="*/ 2 h 77"/>
              <a:gd name="T110" fmla="*/ 69 w 79"/>
              <a:gd name="T111" fmla="*/ 5 h 77"/>
              <a:gd name="T112" fmla="*/ 75 w 79"/>
              <a:gd name="T113" fmla="*/ 8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9" h="77">
                <a:moveTo>
                  <a:pt x="79" y="10"/>
                </a:moveTo>
                <a:lnTo>
                  <a:pt x="79" y="10"/>
                </a:lnTo>
                <a:lnTo>
                  <a:pt x="78" y="10"/>
                </a:lnTo>
                <a:lnTo>
                  <a:pt x="78" y="12"/>
                </a:lnTo>
                <a:lnTo>
                  <a:pt x="78" y="13"/>
                </a:lnTo>
                <a:lnTo>
                  <a:pt x="78" y="13"/>
                </a:lnTo>
                <a:lnTo>
                  <a:pt x="76" y="13"/>
                </a:lnTo>
                <a:lnTo>
                  <a:pt x="76" y="13"/>
                </a:lnTo>
                <a:lnTo>
                  <a:pt x="75" y="14"/>
                </a:lnTo>
                <a:lnTo>
                  <a:pt x="75" y="15"/>
                </a:lnTo>
                <a:lnTo>
                  <a:pt x="75" y="15"/>
                </a:lnTo>
                <a:lnTo>
                  <a:pt x="74" y="15"/>
                </a:lnTo>
                <a:lnTo>
                  <a:pt x="74" y="15"/>
                </a:lnTo>
                <a:lnTo>
                  <a:pt x="74" y="17"/>
                </a:lnTo>
                <a:lnTo>
                  <a:pt x="73" y="18"/>
                </a:lnTo>
                <a:lnTo>
                  <a:pt x="73" y="18"/>
                </a:lnTo>
                <a:lnTo>
                  <a:pt x="73" y="18"/>
                </a:lnTo>
                <a:lnTo>
                  <a:pt x="73" y="19"/>
                </a:lnTo>
                <a:lnTo>
                  <a:pt x="73" y="21"/>
                </a:lnTo>
                <a:lnTo>
                  <a:pt x="71" y="21"/>
                </a:lnTo>
                <a:lnTo>
                  <a:pt x="71" y="22"/>
                </a:lnTo>
                <a:lnTo>
                  <a:pt x="71" y="23"/>
                </a:lnTo>
                <a:lnTo>
                  <a:pt x="71" y="23"/>
                </a:lnTo>
                <a:lnTo>
                  <a:pt x="71" y="24"/>
                </a:lnTo>
                <a:lnTo>
                  <a:pt x="71" y="26"/>
                </a:lnTo>
                <a:lnTo>
                  <a:pt x="71" y="26"/>
                </a:lnTo>
                <a:lnTo>
                  <a:pt x="71" y="26"/>
                </a:lnTo>
                <a:lnTo>
                  <a:pt x="70" y="26"/>
                </a:lnTo>
                <a:lnTo>
                  <a:pt x="70" y="27"/>
                </a:lnTo>
                <a:lnTo>
                  <a:pt x="70" y="28"/>
                </a:lnTo>
                <a:lnTo>
                  <a:pt x="69" y="28"/>
                </a:lnTo>
                <a:lnTo>
                  <a:pt x="69" y="29"/>
                </a:lnTo>
                <a:lnTo>
                  <a:pt x="68" y="28"/>
                </a:lnTo>
                <a:lnTo>
                  <a:pt x="68" y="29"/>
                </a:lnTo>
                <a:lnTo>
                  <a:pt x="68" y="31"/>
                </a:lnTo>
                <a:lnTo>
                  <a:pt x="68" y="31"/>
                </a:lnTo>
                <a:lnTo>
                  <a:pt x="66" y="32"/>
                </a:lnTo>
                <a:lnTo>
                  <a:pt x="66" y="33"/>
                </a:lnTo>
                <a:lnTo>
                  <a:pt x="66" y="34"/>
                </a:lnTo>
                <a:lnTo>
                  <a:pt x="66" y="34"/>
                </a:lnTo>
                <a:lnTo>
                  <a:pt x="65" y="34"/>
                </a:lnTo>
                <a:lnTo>
                  <a:pt x="65" y="34"/>
                </a:lnTo>
                <a:lnTo>
                  <a:pt x="64" y="34"/>
                </a:lnTo>
                <a:lnTo>
                  <a:pt x="64" y="36"/>
                </a:lnTo>
                <a:lnTo>
                  <a:pt x="63" y="37"/>
                </a:lnTo>
                <a:lnTo>
                  <a:pt x="63" y="37"/>
                </a:lnTo>
                <a:lnTo>
                  <a:pt x="63" y="37"/>
                </a:lnTo>
                <a:lnTo>
                  <a:pt x="61" y="37"/>
                </a:lnTo>
                <a:lnTo>
                  <a:pt x="61" y="37"/>
                </a:lnTo>
                <a:lnTo>
                  <a:pt x="61" y="37"/>
                </a:lnTo>
                <a:lnTo>
                  <a:pt x="61" y="38"/>
                </a:lnTo>
                <a:lnTo>
                  <a:pt x="60" y="39"/>
                </a:lnTo>
                <a:lnTo>
                  <a:pt x="60" y="39"/>
                </a:lnTo>
                <a:lnTo>
                  <a:pt x="60" y="39"/>
                </a:lnTo>
                <a:lnTo>
                  <a:pt x="60" y="41"/>
                </a:lnTo>
                <a:lnTo>
                  <a:pt x="60" y="42"/>
                </a:lnTo>
                <a:lnTo>
                  <a:pt x="61" y="42"/>
                </a:lnTo>
                <a:lnTo>
                  <a:pt x="61" y="43"/>
                </a:lnTo>
                <a:lnTo>
                  <a:pt x="61" y="44"/>
                </a:lnTo>
                <a:lnTo>
                  <a:pt x="61" y="44"/>
                </a:lnTo>
                <a:lnTo>
                  <a:pt x="61" y="44"/>
                </a:lnTo>
                <a:lnTo>
                  <a:pt x="63" y="44"/>
                </a:lnTo>
                <a:lnTo>
                  <a:pt x="63" y="44"/>
                </a:lnTo>
                <a:lnTo>
                  <a:pt x="64" y="44"/>
                </a:lnTo>
                <a:lnTo>
                  <a:pt x="64" y="46"/>
                </a:lnTo>
                <a:lnTo>
                  <a:pt x="64" y="47"/>
                </a:lnTo>
                <a:lnTo>
                  <a:pt x="64" y="47"/>
                </a:lnTo>
                <a:lnTo>
                  <a:pt x="64" y="48"/>
                </a:lnTo>
                <a:lnTo>
                  <a:pt x="64" y="49"/>
                </a:lnTo>
                <a:lnTo>
                  <a:pt x="64" y="49"/>
                </a:lnTo>
                <a:lnTo>
                  <a:pt x="64" y="51"/>
                </a:lnTo>
                <a:lnTo>
                  <a:pt x="64" y="52"/>
                </a:lnTo>
                <a:lnTo>
                  <a:pt x="64" y="53"/>
                </a:lnTo>
                <a:lnTo>
                  <a:pt x="64" y="53"/>
                </a:lnTo>
                <a:lnTo>
                  <a:pt x="64" y="55"/>
                </a:lnTo>
                <a:lnTo>
                  <a:pt x="64" y="56"/>
                </a:lnTo>
                <a:lnTo>
                  <a:pt x="65" y="56"/>
                </a:lnTo>
                <a:lnTo>
                  <a:pt x="65" y="56"/>
                </a:lnTo>
                <a:lnTo>
                  <a:pt x="65" y="57"/>
                </a:lnTo>
                <a:lnTo>
                  <a:pt x="65" y="58"/>
                </a:lnTo>
                <a:lnTo>
                  <a:pt x="65" y="58"/>
                </a:lnTo>
                <a:lnTo>
                  <a:pt x="65" y="60"/>
                </a:lnTo>
                <a:lnTo>
                  <a:pt x="65" y="61"/>
                </a:lnTo>
                <a:lnTo>
                  <a:pt x="65" y="61"/>
                </a:lnTo>
                <a:lnTo>
                  <a:pt x="64" y="61"/>
                </a:lnTo>
                <a:lnTo>
                  <a:pt x="63" y="61"/>
                </a:lnTo>
                <a:lnTo>
                  <a:pt x="63" y="61"/>
                </a:lnTo>
                <a:lnTo>
                  <a:pt x="61" y="61"/>
                </a:lnTo>
                <a:lnTo>
                  <a:pt x="60" y="61"/>
                </a:lnTo>
                <a:lnTo>
                  <a:pt x="59" y="61"/>
                </a:lnTo>
                <a:lnTo>
                  <a:pt x="59" y="61"/>
                </a:lnTo>
                <a:lnTo>
                  <a:pt x="59" y="61"/>
                </a:lnTo>
                <a:lnTo>
                  <a:pt x="58" y="60"/>
                </a:lnTo>
                <a:lnTo>
                  <a:pt x="58" y="58"/>
                </a:lnTo>
                <a:lnTo>
                  <a:pt x="56" y="58"/>
                </a:lnTo>
                <a:lnTo>
                  <a:pt x="56" y="58"/>
                </a:lnTo>
                <a:lnTo>
                  <a:pt x="55" y="58"/>
                </a:lnTo>
                <a:lnTo>
                  <a:pt x="54" y="58"/>
                </a:lnTo>
                <a:lnTo>
                  <a:pt x="54" y="58"/>
                </a:lnTo>
                <a:lnTo>
                  <a:pt x="53" y="58"/>
                </a:lnTo>
                <a:lnTo>
                  <a:pt x="51" y="58"/>
                </a:lnTo>
                <a:lnTo>
                  <a:pt x="51" y="58"/>
                </a:lnTo>
                <a:lnTo>
                  <a:pt x="51" y="58"/>
                </a:lnTo>
                <a:lnTo>
                  <a:pt x="51" y="60"/>
                </a:lnTo>
                <a:lnTo>
                  <a:pt x="51" y="61"/>
                </a:lnTo>
                <a:lnTo>
                  <a:pt x="51" y="61"/>
                </a:lnTo>
                <a:lnTo>
                  <a:pt x="53" y="61"/>
                </a:lnTo>
                <a:lnTo>
                  <a:pt x="53" y="62"/>
                </a:lnTo>
                <a:lnTo>
                  <a:pt x="53" y="63"/>
                </a:lnTo>
                <a:lnTo>
                  <a:pt x="53" y="63"/>
                </a:lnTo>
                <a:lnTo>
                  <a:pt x="51" y="63"/>
                </a:lnTo>
                <a:lnTo>
                  <a:pt x="51" y="63"/>
                </a:lnTo>
                <a:lnTo>
                  <a:pt x="51" y="65"/>
                </a:lnTo>
                <a:lnTo>
                  <a:pt x="51" y="66"/>
                </a:lnTo>
                <a:lnTo>
                  <a:pt x="51" y="66"/>
                </a:lnTo>
                <a:lnTo>
                  <a:pt x="51" y="67"/>
                </a:lnTo>
                <a:lnTo>
                  <a:pt x="51" y="68"/>
                </a:lnTo>
                <a:lnTo>
                  <a:pt x="51" y="68"/>
                </a:lnTo>
                <a:lnTo>
                  <a:pt x="51" y="70"/>
                </a:lnTo>
                <a:lnTo>
                  <a:pt x="51" y="71"/>
                </a:lnTo>
                <a:lnTo>
                  <a:pt x="51" y="72"/>
                </a:lnTo>
                <a:lnTo>
                  <a:pt x="51" y="72"/>
                </a:lnTo>
                <a:lnTo>
                  <a:pt x="50" y="72"/>
                </a:lnTo>
                <a:lnTo>
                  <a:pt x="49" y="72"/>
                </a:lnTo>
                <a:lnTo>
                  <a:pt x="49" y="72"/>
                </a:lnTo>
                <a:lnTo>
                  <a:pt x="47" y="72"/>
                </a:lnTo>
                <a:lnTo>
                  <a:pt x="46" y="71"/>
                </a:lnTo>
                <a:lnTo>
                  <a:pt x="46" y="70"/>
                </a:lnTo>
                <a:lnTo>
                  <a:pt x="46" y="68"/>
                </a:lnTo>
                <a:lnTo>
                  <a:pt x="46" y="68"/>
                </a:lnTo>
                <a:lnTo>
                  <a:pt x="44" y="68"/>
                </a:lnTo>
                <a:lnTo>
                  <a:pt x="44" y="68"/>
                </a:lnTo>
                <a:lnTo>
                  <a:pt x="44" y="70"/>
                </a:lnTo>
                <a:lnTo>
                  <a:pt x="44" y="71"/>
                </a:lnTo>
                <a:lnTo>
                  <a:pt x="42" y="72"/>
                </a:lnTo>
                <a:lnTo>
                  <a:pt x="42" y="72"/>
                </a:lnTo>
                <a:lnTo>
                  <a:pt x="41" y="72"/>
                </a:lnTo>
                <a:lnTo>
                  <a:pt x="41" y="73"/>
                </a:lnTo>
                <a:lnTo>
                  <a:pt x="41" y="75"/>
                </a:lnTo>
                <a:lnTo>
                  <a:pt x="40" y="75"/>
                </a:lnTo>
                <a:lnTo>
                  <a:pt x="40" y="76"/>
                </a:lnTo>
                <a:lnTo>
                  <a:pt x="40" y="77"/>
                </a:lnTo>
                <a:lnTo>
                  <a:pt x="40" y="77"/>
                </a:lnTo>
                <a:lnTo>
                  <a:pt x="39" y="77"/>
                </a:lnTo>
                <a:lnTo>
                  <a:pt x="37" y="77"/>
                </a:lnTo>
                <a:lnTo>
                  <a:pt x="37" y="76"/>
                </a:lnTo>
                <a:lnTo>
                  <a:pt x="37" y="75"/>
                </a:lnTo>
                <a:lnTo>
                  <a:pt x="37" y="75"/>
                </a:lnTo>
                <a:lnTo>
                  <a:pt x="37" y="75"/>
                </a:lnTo>
                <a:lnTo>
                  <a:pt x="36" y="75"/>
                </a:lnTo>
                <a:lnTo>
                  <a:pt x="35" y="75"/>
                </a:lnTo>
                <a:lnTo>
                  <a:pt x="35" y="73"/>
                </a:lnTo>
                <a:lnTo>
                  <a:pt x="36" y="72"/>
                </a:lnTo>
                <a:lnTo>
                  <a:pt x="35" y="72"/>
                </a:lnTo>
                <a:lnTo>
                  <a:pt x="35" y="72"/>
                </a:lnTo>
                <a:lnTo>
                  <a:pt x="34" y="72"/>
                </a:lnTo>
                <a:lnTo>
                  <a:pt x="34" y="71"/>
                </a:lnTo>
                <a:lnTo>
                  <a:pt x="34" y="70"/>
                </a:lnTo>
                <a:lnTo>
                  <a:pt x="32" y="68"/>
                </a:lnTo>
                <a:lnTo>
                  <a:pt x="32" y="68"/>
                </a:lnTo>
                <a:lnTo>
                  <a:pt x="31" y="68"/>
                </a:lnTo>
                <a:lnTo>
                  <a:pt x="30" y="68"/>
                </a:lnTo>
                <a:lnTo>
                  <a:pt x="30" y="68"/>
                </a:lnTo>
                <a:lnTo>
                  <a:pt x="30" y="68"/>
                </a:lnTo>
                <a:lnTo>
                  <a:pt x="30" y="68"/>
                </a:lnTo>
                <a:lnTo>
                  <a:pt x="29" y="68"/>
                </a:lnTo>
                <a:lnTo>
                  <a:pt x="29" y="70"/>
                </a:lnTo>
                <a:lnTo>
                  <a:pt x="29" y="71"/>
                </a:lnTo>
                <a:lnTo>
                  <a:pt x="29" y="72"/>
                </a:lnTo>
                <a:lnTo>
                  <a:pt x="27" y="72"/>
                </a:lnTo>
                <a:lnTo>
                  <a:pt x="27" y="72"/>
                </a:lnTo>
                <a:lnTo>
                  <a:pt x="26" y="72"/>
                </a:lnTo>
                <a:lnTo>
                  <a:pt x="24" y="72"/>
                </a:lnTo>
                <a:lnTo>
                  <a:pt x="24" y="72"/>
                </a:lnTo>
                <a:lnTo>
                  <a:pt x="24" y="71"/>
                </a:lnTo>
                <a:lnTo>
                  <a:pt x="24" y="70"/>
                </a:lnTo>
                <a:lnTo>
                  <a:pt x="24" y="70"/>
                </a:lnTo>
                <a:lnTo>
                  <a:pt x="25" y="70"/>
                </a:lnTo>
                <a:lnTo>
                  <a:pt x="25" y="68"/>
                </a:lnTo>
                <a:lnTo>
                  <a:pt x="25" y="70"/>
                </a:lnTo>
                <a:lnTo>
                  <a:pt x="27" y="70"/>
                </a:lnTo>
                <a:lnTo>
                  <a:pt x="27" y="68"/>
                </a:lnTo>
                <a:lnTo>
                  <a:pt x="27" y="68"/>
                </a:lnTo>
                <a:lnTo>
                  <a:pt x="27" y="68"/>
                </a:lnTo>
                <a:lnTo>
                  <a:pt x="27" y="68"/>
                </a:lnTo>
                <a:lnTo>
                  <a:pt x="27" y="68"/>
                </a:lnTo>
                <a:lnTo>
                  <a:pt x="27" y="68"/>
                </a:lnTo>
                <a:lnTo>
                  <a:pt x="25" y="67"/>
                </a:lnTo>
                <a:lnTo>
                  <a:pt x="25" y="66"/>
                </a:lnTo>
                <a:lnTo>
                  <a:pt x="25" y="66"/>
                </a:lnTo>
                <a:lnTo>
                  <a:pt x="25" y="66"/>
                </a:lnTo>
                <a:lnTo>
                  <a:pt x="25" y="66"/>
                </a:lnTo>
                <a:lnTo>
                  <a:pt x="26" y="66"/>
                </a:lnTo>
                <a:lnTo>
                  <a:pt x="27" y="65"/>
                </a:lnTo>
                <a:lnTo>
                  <a:pt x="27" y="65"/>
                </a:lnTo>
                <a:lnTo>
                  <a:pt x="29" y="65"/>
                </a:lnTo>
                <a:lnTo>
                  <a:pt x="29" y="65"/>
                </a:lnTo>
                <a:lnTo>
                  <a:pt x="30" y="65"/>
                </a:lnTo>
                <a:lnTo>
                  <a:pt x="30" y="65"/>
                </a:lnTo>
                <a:lnTo>
                  <a:pt x="31" y="65"/>
                </a:lnTo>
                <a:lnTo>
                  <a:pt x="32" y="66"/>
                </a:lnTo>
                <a:lnTo>
                  <a:pt x="32" y="65"/>
                </a:lnTo>
                <a:lnTo>
                  <a:pt x="32" y="65"/>
                </a:lnTo>
                <a:lnTo>
                  <a:pt x="32" y="63"/>
                </a:lnTo>
                <a:lnTo>
                  <a:pt x="32" y="63"/>
                </a:lnTo>
                <a:lnTo>
                  <a:pt x="30" y="63"/>
                </a:lnTo>
                <a:lnTo>
                  <a:pt x="30" y="63"/>
                </a:lnTo>
                <a:lnTo>
                  <a:pt x="29" y="62"/>
                </a:lnTo>
                <a:lnTo>
                  <a:pt x="27" y="62"/>
                </a:lnTo>
                <a:lnTo>
                  <a:pt x="27" y="61"/>
                </a:lnTo>
                <a:lnTo>
                  <a:pt x="27" y="61"/>
                </a:lnTo>
                <a:lnTo>
                  <a:pt x="27" y="61"/>
                </a:lnTo>
                <a:lnTo>
                  <a:pt x="26" y="62"/>
                </a:lnTo>
                <a:lnTo>
                  <a:pt x="26" y="62"/>
                </a:lnTo>
                <a:lnTo>
                  <a:pt x="25" y="62"/>
                </a:lnTo>
                <a:lnTo>
                  <a:pt x="25" y="62"/>
                </a:lnTo>
                <a:lnTo>
                  <a:pt x="25" y="61"/>
                </a:lnTo>
                <a:lnTo>
                  <a:pt x="25" y="61"/>
                </a:lnTo>
                <a:lnTo>
                  <a:pt x="25" y="60"/>
                </a:lnTo>
                <a:lnTo>
                  <a:pt x="25" y="60"/>
                </a:lnTo>
                <a:lnTo>
                  <a:pt x="25" y="58"/>
                </a:lnTo>
                <a:lnTo>
                  <a:pt x="25" y="57"/>
                </a:lnTo>
                <a:lnTo>
                  <a:pt x="25" y="57"/>
                </a:lnTo>
                <a:lnTo>
                  <a:pt x="25" y="56"/>
                </a:lnTo>
                <a:lnTo>
                  <a:pt x="26" y="55"/>
                </a:lnTo>
                <a:lnTo>
                  <a:pt x="26" y="53"/>
                </a:lnTo>
                <a:lnTo>
                  <a:pt x="25" y="53"/>
                </a:lnTo>
                <a:lnTo>
                  <a:pt x="25" y="52"/>
                </a:lnTo>
                <a:lnTo>
                  <a:pt x="25" y="51"/>
                </a:lnTo>
                <a:lnTo>
                  <a:pt x="25" y="51"/>
                </a:lnTo>
                <a:lnTo>
                  <a:pt x="25" y="49"/>
                </a:lnTo>
                <a:lnTo>
                  <a:pt x="25" y="49"/>
                </a:lnTo>
                <a:lnTo>
                  <a:pt x="25" y="49"/>
                </a:lnTo>
                <a:lnTo>
                  <a:pt x="24" y="48"/>
                </a:lnTo>
                <a:lnTo>
                  <a:pt x="24" y="48"/>
                </a:lnTo>
                <a:lnTo>
                  <a:pt x="22" y="48"/>
                </a:lnTo>
                <a:lnTo>
                  <a:pt x="22" y="48"/>
                </a:lnTo>
                <a:lnTo>
                  <a:pt x="22" y="49"/>
                </a:lnTo>
                <a:lnTo>
                  <a:pt x="21" y="49"/>
                </a:lnTo>
                <a:lnTo>
                  <a:pt x="21" y="49"/>
                </a:lnTo>
                <a:lnTo>
                  <a:pt x="21" y="48"/>
                </a:lnTo>
                <a:lnTo>
                  <a:pt x="21" y="47"/>
                </a:lnTo>
                <a:lnTo>
                  <a:pt x="21" y="47"/>
                </a:lnTo>
                <a:lnTo>
                  <a:pt x="20" y="47"/>
                </a:lnTo>
                <a:lnTo>
                  <a:pt x="19" y="47"/>
                </a:lnTo>
                <a:lnTo>
                  <a:pt x="20" y="46"/>
                </a:lnTo>
                <a:lnTo>
                  <a:pt x="20" y="46"/>
                </a:lnTo>
                <a:lnTo>
                  <a:pt x="20" y="44"/>
                </a:lnTo>
                <a:lnTo>
                  <a:pt x="20" y="44"/>
                </a:lnTo>
                <a:lnTo>
                  <a:pt x="19" y="44"/>
                </a:lnTo>
                <a:lnTo>
                  <a:pt x="19" y="44"/>
                </a:lnTo>
                <a:lnTo>
                  <a:pt x="19" y="44"/>
                </a:lnTo>
                <a:lnTo>
                  <a:pt x="19" y="44"/>
                </a:lnTo>
                <a:lnTo>
                  <a:pt x="17" y="44"/>
                </a:lnTo>
                <a:lnTo>
                  <a:pt x="16" y="43"/>
                </a:lnTo>
                <a:lnTo>
                  <a:pt x="16" y="43"/>
                </a:lnTo>
                <a:lnTo>
                  <a:pt x="16" y="43"/>
                </a:lnTo>
                <a:lnTo>
                  <a:pt x="16" y="43"/>
                </a:lnTo>
                <a:lnTo>
                  <a:pt x="16" y="42"/>
                </a:lnTo>
                <a:lnTo>
                  <a:pt x="15" y="42"/>
                </a:lnTo>
                <a:lnTo>
                  <a:pt x="13" y="43"/>
                </a:lnTo>
                <a:lnTo>
                  <a:pt x="13" y="42"/>
                </a:lnTo>
                <a:lnTo>
                  <a:pt x="13" y="42"/>
                </a:lnTo>
                <a:lnTo>
                  <a:pt x="13" y="42"/>
                </a:lnTo>
                <a:lnTo>
                  <a:pt x="13" y="42"/>
                </a:lnTo>
                <a:lnTo>
                  <a:pt x="13" y="42"/>
                </a:lnTo>
                <a:lnTo>
                  <a:pt x="13" y="42"/>
                </a:lnTo>
                <a:lnTo>
                  <a:pt x="13" y="41"/>
                </a:lnTo>
                <a:lnTo>
                  <a:pt x="13" y="41"/>
                </a:lnTo>
                <a:lnTo>
                  <a:pt x="13" y="39"/>
                </a:lnTo>
                <a:lnTo>
                  <a:pt x="12" y="39"/>
                </a:lnTo>
                <a:lnTo>
                  <a:pt x="11" y="41"/>
                </a:lnTo>
                <a:lnTo>
                  <a:pt x="11" y="39"/>
                </a:lnTo>
                <a:lnTo>
                  <a:pt x="11" y="38"/>
                </a:lnTo>
                <a:lnTo>
                  <a:pt x="11" y="37"/>
                </a:lnTo>
                <a:lnTo>
                  <a:pt x="11" y="37"/>
                </a:lnTo>
                <a:lnTo>
                  <a:pt x="11" y="37"/>
                </a:lnTo>
                <a:lnTo>
                  <a:pt x="11" y="37"/>
                </a:lnTo>
                <a:lnTo>
                  <a:pt x="11" y="37"/>
                </a:lnTo>
                <a:lnTo>
                  <a:pt x="11" y="36"/>
                </a:lnTo>
                <a:lnTo>
                  <a:pt x="11" y="34"/>
                </a:lnTo>
                <a:lnTo>
                  <a:pt x="11" y="34"/>
                </a:lnTo>
                <a:lnTo>
                  <a:pt x="11" y="34"/>
                </a:lnTo>
                <a:lnTo>
                  <a:pt x="11" y="34"/>
                </a:lnTo>
                <a:lnTo>
                  <a:pt x="10" y="34"/>
                </a:lnTo>
                <a:lnTo>
                  <a:pt x="10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7" y="34"/>
                </a:lnTo>
                <a:lnTo>
                  <a:pt x="8" y="33"/>
                </a:lnTo>
                <a:lnTo>
                  <a:pt x="7" y="33"/>
                </a:lnTo>
                <a:lnTo>
                  <a:pt x="6" y="32"/>
                </a:lnTo>
                <a:lnTo>
                  <a:pt x="6" y="32"/>
                </a:lnTo>
                <a:lnTo>
                  <a:pt x="6" y="31"/>
                </a:lnTo>
                <a:lnTo>
                  <a:pt x="6" y="31"/>
                </a:lnTo>
                <a:lnTo>
                  <a:pt x="6" y="31"/>
                </a:lnTo>
                <a:lnTo>
                  <a:pt x="5" y="31"/>
                </a:lnTo>
                <a:lnTo>
                  <a:pt x="5" y="31"/>
                </a:lnTo>
                <a:lnTo>
                  <a:pt x="3" y="32"/>
                </a:lnTo>
                <a:lnTo>
                  <a:pt x="3" y="31"/>
                </a:lnTo>
                <a:lnTo>
                  <a:pt x="2" y="31"/>
                </a:lnTo>
                <a:lnTo>
                  <a:pt x="2" y="31"/>
                </a:lnTo>
                <a:lnTo>
                  <a:pt x="2" y="31"/>
                </a:lnTo>
                <a:lnTo>
                  <a:pt x="2" y="31"/>
                </a:lnTo>
                <a:lnTo>
                  <a:pt x="1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29"/>
                </a:lnTo>
                <a:lnTo>
                  <a:pt x="0" y="28"/>
                </a:lnTo>
                <a:lnTo>
                  <a:pt x="0" y="28"/>
                </a:lnTo>
                <a:lnTo>
                  <a:pt x="0" y="28"/>
                </a:lnTo>
                <a:lnTo>
                  <a:pt x="1" y="28"/>
                </a:lnTo>
                <a:lnTo>
                  <a:pt x="1" y="28"/>
                </a:lnTo>
                <a:lnTo>
                  <a:pt x="1" y="27"/>
                </a:lnTo>
                <a:lnTo>
                  <a:pt x="1" y="27"/>
                </a:lnTo>
                <a:lnTo>
                  <a:pt x="2" y="27"/>
                </a:lnTo>
                <a:lnTo>
                  <a:pt x="2" y="27"/>
                </a:lnTo>
                <a:lnTo>
                  <a:pt x="2" y="26"/>
                </a:lnTo>
                <a:lnTo>
                  <a:pt x="2" y="26"/>
                </a:lnTo>
                <a:lnTo>
                  <a:pt x="2" y="26"/>
                </a:lnTo>
                <a:lnTo>
                  <a:pt x="2" y="26"/>
                </a:lnTo>
                <a:lnTo>
                  <a:pt x="2" y="26"/>
                </a:lnTo>
                <a:lnTo>
                  <a:pt x="2" y="24"/>
                </a:lnTo>
                <a:lnTo>
                  <a:pt x="3" y="24"/>
                </a:lnTo>
                <a:lnTo>
                  <a:pt x="3" y="26"/>
                </a:lnTo>
                <a:lnTo>
                  <a:pt x="2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5" y="26"/>
                </a:lnTo>
                <a:lnTo>
                  <a:pt x="5" y="26"/>
                </a:lnTo>
                <a:lnTo>
                  <a:pt x="5" y="26"/>
                </a:lnTo>
                <a:lnTo>
                  <a:pt x="5" y="26"/>
                </a:lnTo>
                <a:lnTo>
                  <a:pt x="5" y="26"/>
                </a:lnTo>
                <a:lnTo>
                  <a:pt x="5" y="26"/>
                </a:lnTo>
                <a:lnTo>
                  <a:pt x="5" y="24"/>
                </a:lnTo>
                <a:lnTo>
                  <a:pt x="3" y="24"/>
                </a:lnTo>
                <a:lnTo>
                  <a:pt x="5" y="24"/>
                </a:lnTo>
                <a:lnTo>
                  <a:pt x="5" y="24"/>
                </a:lnTo>
                <a:lnTo>
                  <a:pt x="6" y="26"/>
                </a:lnTo>
                <a:lnTo>
                  <a:pt x="6" y="26"/>
                </a:lnTo>
                <a:lnTo>
                  <a:pt x="6" y="24"/>
                </a:lnTo>
                <a:lnTo>
                  <a:pt x="7" y="23"/>
                </a:lnTo>
                <a:lnTo>
                  <a:pt x="8" y="23"/>
                </a:lnTo>
                <a:lnTo>
                  <a:pt x="8" y="24"/>
                </a:lnTo>
                <a:lnTo>
                  <a:pt x="8" y="24"/>
                </a:lnTo>
                <a:lnTo>
                  <a:pt x="10" y="24"/>
                </a:lnTo>
                <a:lnTo>
                  <a:pt x="11" y="24"/>
                </a:lnTo>
                <a:lnTo>
                  <a:pt x="11" y="24"/>
                </a:lnTo>
                <a:lnTo>
                  <a:pt x="10" y="26"/>
                </a:lnTo>
                <a:lnTo>
                  <a:pt x="11" y="26"/>
                </a:lnTo>
                <a:lnTo>
                  <a:pt x="11" y="26"/>
                </a:lnTo>
                <a:lnTo>
                  <a:pt x="11" y="26"/>
                </a:lnTo>
                <a:lnTo>
                  <a:pt x="11" y="27"/>
                </a:lnTo>
                <a:lnTo>
                  <a:pt x="11" y="27"/>
                </a:lnTo>
                <a:lnTo>
                  <a:pt x="10" y="27"/>
                </a:lnTo>
                <a:lnTo>
                  <a:pt x="10" y="27"/>
                </a:lnTo>
                <a:lnTo>
                  <a:pt x="8" y="28"/>
                </a:lnTo>
                <a:lnTo>
                  <a:pt x="8" y="28"/>
                </a:lnTo>
                <a:lnTo>
                  <a:pt x="8" y="28"/>
                </a:lnTo>
                <a:lnTo>
                  <a:pt x="10" y="28"/>
                </a:lnTo>
                <a:lnTo>
                  <a:pt x="11" y="28"/>
                </a:lnTo>
                <a:lnTo>
                  <a:pt x="11" y="31"/>
                </a:lnTo>
                <a:lnTo>
                  <a:pt x="11" y="31"/>
                </a:lnTo>
                <a:lnTo>
                  <a:pt x="11" y="31"/>
                </a:lnTo>
                <a:lnTo>
                  <a:pt x="12" y="31"/>
                </a:lnTo>
                <a:lnTo>
                  <a:pt x="13" y="31"/>
                </a:lnTo>
                <a:lnTo>
                  <a:pt x="13" y="28"/>
                </a:lnTo>
                <a:lnTo>
                  <a:pt x="15" y="28"/>
                </a:lnTo>
                <a:lnTo>
                  <a:pt x="16" y="28"/>
                </a:lnTo>
                <a:lnTo>
                  <a:pt x="16" y="28"/>
                </a:lnTo>
                <a:lnTo>
                  <a:pt x="16" y="27"/>
                </a:lnTo>
                <a:lnTo>
                  <a:pt x="16" y="26"/>
                </a:lnTo>
                <a:lnTo>
                  <a:pt x="16" y="26"/>
                </a:lnTo>
                <a:lnTo>
                  <a:pt x="19" y="27"/>
                </a:lnTo>
                <a:lnTo>
                  <a:pt x="19" y="27"/>
                </a:lnTo>
                <a:lnTo>
                  <a:pt x="19" y="28"/>
                </a:lnTo>
                <a:lnTo>
                  <a:pt x="19" y="28"/>
                </a:lnTo>
                <a:lnTo>
                  <a:pt x="19" y="28"/>
                </a:lnTo>
                <a:lnTo>
                  <a:pt x="19" y="29"/>
                </a:lnTo>
                <a:lnTo>
                  <a:pt x="20" y="29"/>
                </a:lnTo>
                <a:lnTo>
                  <a:pt x="20" y="28"/>
                </a:lnTo>
                <a:lnTo>
                  <a:pt x="21" y="28"/>
                </a:lnTo>
                <a:lnTo>
                  <a:pt x="21" y="28"/>
                </a:lnTo>
                <a:lnTo>
                  <a:pt x="21" y="28"/>
                </a:lnTo>
                <a:lnTo>
                  <a:pt x="21" y="28"/>
                </a:lnTo>
                <a:lnTo>
                  <a:pt x="22" y="28"/>
                </a:lnTo>
                <a:lnTo>
                  <a:pt x="22" y="28"/>
                </a:lnTo>
                <a:lnTo>
                  <a:pt x="25" y="26"/>
                </a:lnTo>
                <a:lnTo>
                  <a:pt x="25" y="26"/>
                </a:lnTo>
                <a:lnTo>
                  <a:pt x="25" y="26"/>
                </a:lnTo>
                <a:lnTo>
                  <a:pt x="26" y="26"/>
                </a:lnTo>
                <a:lnTo>
                  <a:pt x="27" y="26"/>
                </a:lnTo>
                <a:lnTo>
                  <a:pt x="27" y="26"/>
                </a:lnTo>
                <a:lnTo>
                  <a:pt x="27" y="26"/>
                </a:lnTo>
                <a:lnTo>
                  <a:pt x="27" y="27"/>
                </a:lnTo>
                <a:lnTo>
                  <a:pt x="27" y="27"/>
                </a:lnTo>
                <a:lnTo>
                  <a:pt x="27" y="28"/>
                </a:lnTo>
                <a:lnTo>
                  <a:pt x="29" y="28"/>
                </a:lnTo>
                <a:lnTo>
                  <a:pt x="29" y="27"/>
                </a:lnTo>
                <a:lnTo>
                  <a:pt x="30" y="28"/>
                </a:lnTo>
                <a:lnTo>
                  <a:pt x="30" y="26"/>
                </a:lnTo>
                <a:lnTo>
                  <a:pt x="30" y="26"/>
                </a:lnTo>
                <a:lnTo>
                  <a:pt x="30" y="26"/>
                </a:lnTo>
                <a:lnTo>
                  <a:pt x="31" y="27"/>
                </a:lnTo>
                <a:lnTo>
                  <a:pt x="32" y="27"/>
                </a:lnTo>
                <a:lnTo>
                  <a:pt x="31" y="28"/>
                </a:lnTo>
                <a:lnTo>
                  <a:pt x="32" y="28"/>
                </a:lnTo>
                <a:lnTo>
                  <a:pt x="32" y="28"/>
                </a:lnTo>
                <a:lnTo>
                  <a:pt x="32" y="27"/>
                </a:lnTo>
                <a:lnTo>
                  <a:pt x="32" y="27"/>
                </a:lnTo>
                <a:lnTo>
                  <a:pt x="32" y="26"/>
                </a:lnTo>
                <a:lnTo>
                  <a:pt x="34" y="27"/>
                </a:lnTo>
                <a:lnTo>
                  <a:pt x="34" y="27"/>
                </a:lnTo>
                <a:lnTo>
                  <a:pt x="35" y="27"/>
                </a:lnTo>
                <a:lnTo>
                  <a:pt x="35" y="26"/>
                </a:lnTo>
                <a:lnTo>
                  <a:pt x="34" y="26"/>
                </a:lnTo>
                <a:lnTo>
                  <a:pt x="34" y="26"/>
                </a:lnTo>
                <a:lnTo>
                  <a:pt x="34" y="26"/>
                </a:lnTo>
                <a:lnTo>
                  <a:pt x="34" y="24"/>
                </a:lnTo>
                <a:lnTo>
                  <a:pt x="34" y="23"/>
                </a:lnTo>
                <a:lnTo>
                  <a:pt x="34" y="23"/>
                </a:lnTo>
                <a:lnTo>
                  <a:pt x="34" y="23"/>
                </a:lnTo>
                <a:lnTo>
                  <a:pt x="34" y="23"/>
                </a:lnTo>
                <a:lnTo>
                  <a:pt x="35" y="21"/>
                </a:lnTo>
                <a:lnTo>
                  <a:pt x="35" y="21"/>
                </a:lnTo>
                <a:lnTo>
                  <a:pt x="35" y="21"/>
                </a:lnTo>
                <a:lnTo>
                  <a:pt x="35" y="18"/>
                </a:lnTo>
                <a:lnTo>
                  <a:pt x="35" y="17"/>
                </a:lnTo>
                <a:lnTo>
                  <a:pt x="35" y="15"/>
                </a:lnTo>
                <a:lnTo>
                  <a:pt x="35" y="13"/>
                </a:lnTo>
                <a:lnTo>
                  <a:pt x="35" y="12"/>
                </a:lnTo>
                <a:lnTo>
                  <a:pt x="35" y="12"/>
                </a:lnTo>
                <a:lnTo>
                  <a:pt x="37" y="12"/>
                </a:lnTo>
                <a:lnTo>
                  <a:pt x="37" y="12"/>
                </a:lnTo>
                <a:lnTo>
                  <a:pt x="37" y="10"/>
                </a:lnTo>
                <a:lnTo>
                  <a:pt x="37" y="8"/>
                </a:lnTo>
                <a:lnTo>
                  <a:pt x="36" y="8"/>
                </a:lnTo>
                <a:lnTo>
                  <a:pt x="35" y="7"/>
                </a:lnTo>
                <a:lnTo>
                  <a:pt x="35" y="7"/>
                </a:lnTo>
                <a:lnTo>
                  <a:pt x="34" y="5"/>
                </a:lnTo>
                <a:lnTo>
                  <a:pt x="34" y="5"/>
                </a:lnTo>
                <a:lnTo>
                  <a:pt x="34" y="4"/>
                </a:lnTo>
                <a:lnTo>
                  <a:pt x="35" y="4"/>
                </a:lnTo>
                <a:lnTo>
                  <a:pt x="35" y="3"/>
                </a:lnTo>
                <a:lnTo>
                  <a:pt x="35" y="2"/>
                </a:lnTo>
                <a:lnTo>
                  <a:pt x="35" y="2"/>
                </a:lnTo>
                <a:lnTo>
                  <a:pt x="36" y="3"/>
                </a:lnTo>
                <a:lnTo>
                  <a:pt x="36" y="4"/>
                </a:lnTo>
                <a:lnTo>
                  <a:pt x="37" y="4"/>
                </a:lnTo>
                <a:lnTo>
                  <a:pt x="37" y="3"/>
                </a:lnTo>
                <a:lnTo>
                  <a:pt x="39" y="4"/>
                </a:lnTo>
                <a:lnTo>
                  <a:pt x="40" y="4"/>
                </a:lnTo>
                <a:lnTo>
                  <a:pt x="40" y="4"/>
                </a:lnTo>
                <a:lnTo>
                  <a:pt x="40" y="5"/>
                </a:lnTo>
                <a:lnTo>
                  <a:pt x="40" y="7"/>
                </a:lnTo>
                <a:lnTo>
                  <a:pt x="41" y="7"/>
                </a:lnTo>
                <a:lnTo>
                  <a:pt x="42" y="7"/>
                </a:lnTo>
                <a:lnTo>
                  <a:pt x="42" y="8"/>
                </a:lnTo>
                <a:lnTo>
                  <a:pt x="44" y="9"/>
                </a:lnTo>
                <a:lnTo>
                  <a:pt x="44" y="9"/>
                </a:lnTo>
                <a:lnTo>
                  <a:pt x="45" y="9"/>
                </a:lnTo>
                <a:lnTo>
                  <a:pt x="46" y="9"/>
                </a:lnTo>
                <a:lnTo>
                  <a:pt x="46" y="9"/>
                </a:lnTo>
                <a:lnTo>
                  <a:pt x="47" y="8"/>
                </a:lnTo>
                <a:lnTo>
                  <a:pt x="49" y="8"/>
                </a:lnTo>
                <a:lnTo>
                  <a:pt x="49" y="8"/>
                </a:lnTo>
                <a:lnTo>
                  <a:pt x="50" y="8"/>
                </a:lnTo>
                <a:lnTo>
                  <a:pt x="51" y="9"/>
                </a:lnTo>
                <a:lnTo>
                  <a:pt x="51" y="8"/>
                </a:lnTo>
                <a:lnTo>
                  <a:pt x="51" y="7"/>
                </a:lnTo>
                <a:lnTo>
                  <a:pt x="51" y="7"/>
                </a:lnTo>
                <a:lnTo>
                  <a:pt x="51" y="5"/>
                </a:lnTo>
                <a:lnTo>
                  <a:pt x="51" y="4"/>
                </a:lnTo>
                <a:lnTo>
                  <a:pt x="53" y="4"/>
                </a:lnTo>
                <a:lnTo>
                  <a:pt x="53" y="3"/>
                </a:lnTo>
                <a:lnTo>
                  <a:pt x="54" y="2"/>
                </a:lnTo>
                <a:lnTo>
                  <a:pt x="54" y="2"/>
                </a:lnTo>
                <a:lnTo>
                  <a:pt x="54" y="2"/>
                </a:lnTo>
                <a:lnTo>
                  <a:pt x="54" y="0"/>
                </a:lnTo>
                <a:lnTo>
                  <a:pt x="55" y="0"/>
                </a:lnTo>
                <a:lnTo>
                  <a:pt x="56" y="0"/>
                </a:lnTo>
                <a:lnTo>
                  <a:pt x="56" y="0"/>
                </a:lnTo>
                <a:lnTo>
                  <a:pt x="58" y="0"/>
                </a:lnTo>
                <a:lnTo>
                  <a:pt x="59" y="0"/>
                </a:lnTo>
                <a:lnTo>
                  <a:pt x="59" y="0"/>
                </a:lnTo>
                <a:lnTo>
                  <a:pt x="60" y="0"/>
                </a:lnTo>
                <a:lnTo>
                  <a:pt x="61" y="0"/>
                </a:lnTo>
                <a:lnTo>
                  <a:pt x="63" y="0"/>
                </a:lnTo>
                <a:lnTo>
                  <a:pt x="63" y="0"/>
                </a:lnTo>
                <a:lnTo>
                  <a:pt x="64" y="0"/>
                </a:lnTo>
                <a:lnTo>
                  <a:pt x="64" y="2"/>
                </a:lnTo>
                <a:lnTo>
                  <a:pt x="65" y="2"/>
                </a:lnTo>
                <a:lnTo>
                  <a:pt x="65" y="3"/>
                </a:lnTo>
                <a:lnTo>
                  <a:pt x="65" y="3"/>
                </a:lnTo>
                <a:lnTo>
                  <a:pt x="66" y="3"/>
                </a:lnTo>
                <a:lnTo>
                  <a:pt x="66" y="4"/>
                </a:lnTo>
                <a:lnTo>
                  <a:pt x="68" y="4"/>
                </a:lnTo>
                <a:lnTo>
                  <a:pt x="68" y="5"/>
                </a:lnTo>
                <a:lnTo>
                  <a:pt x="68" y="5"/>
                </a:lnTo>
                <a:lnTo>
                  <a:pt x="69" y="5"/>
                </a:lnTo>
                <a:lnTo>
                  <a:pt x="70" y="5"/>
                </a:lnTo>
                <a:lnTo>
                  <a:pt x="70" y="7"/>
                </a:lnTo>
                <a:lnTo>
                  <a:pt x="70" y="7"/>
                </a:lnTo>
                <a:lnTo>
                  <a:pt x="71" y="8"/>
                </a:lnTo>
                <a:lnTo>
                  <a:pt x="71" y="8"/>
                </a:lnTo>
                <a:lnTo>
                  <a:pt x="73" y="8"/>
                </a:lnTo>
                <a:lnTo>
                  <a:pt x="73" y="8"/>
                </a:lnTo>
                <a:lnTo>
                  <a:pt x="74" y="8"/>
                </a:lnTo>
                <a:lnTo>
                  <a:pt x="75" y="8"/>
                </a:lnTo>
                <a:lnTo>
                  <a:pt x="75" y="8"/>
                </a:lnTo>
                <a:lnTo>
                  <a:pt x="76" y="8"/>
                </a:lnTo>
                <a:lnTo>
                  <a:pt x="78" y="8"/>
                </a:lnTo>
                <a:lnTo>
                  <a:pt x="78" y="8"/>
                </a:lnTo>
                <a:lnTo>
                  <a:pt x="79" y="9"/>
                </a:lnTo>
                <a:lnTo>
                  <a:pt x="79" y="9"/>
                </a:lnTo>
                <a:lnTo>
                  <a:pt x="79" y="10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5558" name="Freeform 540" hidden="1">
            <a:extLst>
              <a:ext uri="{FF2B5EF4-FFF2-40B4-BE49-F238E27FC236}">
                <a16:creationId xmlns:a16="http://schemas.microsoft.com/office/drawing/2014/main" id="{0D5D1183-5550-4D5E-9EF7-C632D65B908F}"/>
              </a:ext>
            </a:extLst>
          </p:cNvPr>
          <p:cNvSpPr>
            <a:spLocks/>
          </p:cNvSpPr>
          <p:nvPr/>
        </p:nvSpPr>
        <p:spPr bwMode="auto">
          <a:xfrm>
            <a:off x="12911748" y="2654880"/>
            <a:ext cx="888222" cy="1743140"/>
          </a:xfrm>
          <a:custGeom>
            <a:avLst/>
            <a:gdLst>
              <a:gd name="T0" fmla="*/ 80 w 80"/>
              <a:gd name="T1" fmla="*/ 63 h 157"/>
              <a:gd name="T2" fmla="*/ 77 w 80"/>
              <a:gd name="T3" fmla="*/ 76 h 157"/>
              <a:gd name="T4" fmla="*/ 75 w 80"/>
              <a:gd name="T5" fmla="*/ 79 h 157"/>
              <a:gd name="T6" fmla="*/ 72 w 80"/>
              <a:gd name="T7" fmla="*/ 80 h 157"/>
              <a:gd name="T8" fmla="*/ 65 w 80"/>
              <a:gd name="T9" fmla="*/ 81 h 157"/>
              <a:gd name="T10" fmla="*/ 62 w 80"/>
              <a:gd name="T11" fmla="*/ 80 h 157"/>
              <a:gd name="T12" fmla="*/ 54 w 80"/>
              <a:gd name="T13" fmla="*/ 84 h 157"/>
              <a:gd name="T14" fmla="*/ 54 w 80"/>
              <a:gd name="T15" fmla="*/ 79 h 157"/>
              <a:gd name="T16" fmla="*/ 49 w 80"/>
              <a:gd name="T17" fmla="*/ 79 h 157"/>
              <a:gd name="T18" fmla="*/ 46 w 80"/>
              <a:gd name="T19" fmla="*/ 79 h 157"/>
              <a:gd name="T20" fmla="*/ 45 w 80"/>
              <a:gd name="T21" fmla="*/ 80 h 157"/>
              <a:gd name="T22" fmla="*/ 43 w 80"/>
              <a:gd name="T23" fmla="*/ 84 h 157"/>
              <a:gd name="T24" fmla="*/ 49 w 80"/>
              <a:gd name="T25" fmla="*/ 84 h 157"/>
              <a:gd name="T26" fmla="*/ 54 w 80"/>
              <a:gd name="T27" fmla="*/ 87 h 157"/>
              <a:gd name="T28" fmla="*/ 55 w 80"/>
              <a:gd name="T29" fmla="*/ 92 h 157"/>
              <a:gd name="T30" fmla="*/ 59 w 80"/>
              <a:gd name="T31" fmla="*/ 95 h 157"/>
              <a:gd name="T32" fmla="*/ 63 w 80"/>
              <a:gd name="T33" fmla="*/ 99 h 157"/>
              <a:gd name="T34" fmla="*/ 67 w 80"/>
              <a:gd name="T35" fmla="*/ 101 h 157"/>
              <a:gd name="T36" fmla="*/ 68 w 80"/>
              <a:gd name="T37" fmla="*/ 110 h 157"/>
              <a:gd name="T38" fmla="*/ 70 w 80"/>
              <a:gd name="T39" fmla="*/ 114 h 157"/>
              <a:gd name="T40" fmla="*/ 73 w 80"/>
              <a:gd name="T41" fmla="*/ 118 h 157"/>
              <a:gd name="T42" fmla="*/ 70 w 80"/>
              <a:gd name="T43" fmla="*/ 121 h 157"/>
              <a:gd name="T44" fmla="*/ 67 w 80"/>
              <a:gd name="T45" fmla="*/ 124 h 157"/>
              <a:gd name="T46" fmla="*/ 69 w 80"/>
              <a:gd name="T47" fmla="*/ 131 h 157"/>
              <a:gd name="T48" fmla="*/ 65 w 80"/>
              <a:gd name="T49" fmla="*/ 138 h 157"/>
              <a:gd name="T50" fmla="*/ 62 w 80"/>
              <a:gd name="T51" fmla="*/ 144 h 157"/>
              <a:gd name="T52" fmla="*/ 54 w 80"/>
              <a:gd name="T53" fmla="*/ 149 h 157"/>
              <a:gd name="T54" fmla="*/ 46 w 80"/>
              <a:gd name="T55" fmla="*/ 154 h 157"/>
              <a:gd name="T56" fmla="*/ 41 w 80"/>
              <a:gd name="T57" fmla="*/ 147 h 157"/>
              <a:gd name="T58" fmla="*/ 40 w 80"/>
              <a:gd name="T59" fmla="*/ 138 h 157"/>
              <a:gd name="T60" fmla="*/ 40 w 80"/>
              <a:gd name="T61" fmla="*/ 128 h 157"/>
              <a:gd name="T62" fmla="*/ 36 w 80"/>
              <a:gd name="T63" fmla="*/ 118 h 157"/>
              <a:gd name="T64" fmla="*/ 33 w 80"/>
              <a:gd name="T65" fmla="*/ 111 h 157"/>
              <a:gd name="T66" fmla="*/ 30 w 80"/>
              <a:gd name="T67" fmla="*/ 102 h 157"/>
              <a:gd name="T68" fmla="*/ 30 w 80"/>
              <a:gd name="T69" fmla="*/ 94 h 157"/>
              <a:gd name="T70" fmla="*/ 26 w 80"/>
              <a:gd name="T71" fmla="*/ 86 h 157"/>
              <a:gd name="T72" fmla="*/ 26 w 80"/>
              <a:gd name="T73" fmla="*/ 77 h 157"/>
              <a:gd name="T74" fmla="*/ 26 w 80"/>
              <a:gd name="T75" fmla="*/ 68 h 157"/>
              <a:gd name="T76" fmla="*/ 26 w 80"/>
              <a:gd name="T77" fmla="*/ 58 h 157"/>
              <a:gd name="T78" fmla="*/ 22 w 80"/>
              <a:gd name="T79" fmla="*/ 52 h 157"/>
              <a:gd name="T80" fmla="*/ 16 w 80"/>
              <a:gd name="T81" fmla="*/ 46 h 157"/>
              <a:gd name="T82" fmla="*/ 16 w 80"/>
              <a:gd name="T83" fmla="*/ 36 h 157"/>
              <a:gd name="T84" fmla="*/ 11 w 80"/>
              <a:gd name="T85" fmla="*/ 29 h 157"/>
              <a:gd name="T86" fmla="*/ 11 w 80"/>
              <a:gd name="T87" fmla="*/ 21 h 157"/>
              <a:gd name="T88" fmla="*/ 4 w 80"/>
              <a:gd name="T89" fmla="*/ 17 h 157"/>
              <a:gd name="T90" fmla="*/ 2 w 80"/>
              <a:gd name="T91" fmla="*/ 9 h 157"/>
              <a:gd name="T92" fmla="*/ 0 w 80"/>
              <a:gd name="T93" fmla="*/ 0 h 157"/>
              <a:gd name="T94" fmla="*/ 9 w 80"/>
              <a:gd name="T95" fmla="*/ 3 h 157"/>
              <a:gd name="T96" fmla="*/ 19 w 80"/>
              <a:gd name="T97" fmla="*/ 5 h 157"/>
              <a:gd name="T98" fmla="*/ 21 w 80"/>
              <a:gd name="T99" fmla="*/ 14 h 157"/>
              <a:gd name="T100" fmla="*/ 29 w 80"/>
              <a:gd name="T101" fmla="*/ 21 h 157"/>
              <a:gd name="T102" fmla="*/ 30 w 80"/>
              <a:gd name="T103" fmla="*/ 28 h 157"/>
              <a:gd name="T104" fmla="*/ 35 w 80"/>
              <a:gd name="T105" fmla="*/ 28 h 157"/>
              <a:gd name="T106" fmla="*/ 41 w 80"/>
              <a:gd name="T107" fmla="*/ 27 h 157"/>
              <a:gd name="T108" fmla="*/ 48 w 80"/>
              <a:gd name="T109" fmla="*/ 36 h 157"/>
              <a:gd name="T110" fmla="*/ 54 w 80"/>
              <a:gd name="T111" fmla="*/ 41 h 157"/>
              <a:gd name="T112" fmla="*/ 62 w 80"/>
              <a:gd name="T113" fmla="*/ 46 h 157"/>
              <a:gd name="T114" fmla="*/ 70 w 80"/>
              <a:gd name="T115" fmla="*/ 50 h 157"/>
              <a:gd name="T116" fmla="*/ 78 w 80"/>
              <a:gd name="T117" fmla="*/ 55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" h="157">
                <a:moveTo>
                  <a:pt x="78" y="55"/>
                </a:moveTo>
                <a:lnTo>
                  <a:pt x="78" y="55"/>
                </a:lnTo>
                <a:lnTo>
                  <a:pt x="78" y="56"/>
                </a:lnTo>
                <a:lnTo>
                  <a:pt x="78" y="57"/>
                </a:lnTo>
                <a:lnTo>
                  <a:pt x="77" y="57"/>
                </a:lnTo>
                <a:lnTo>
                  <a:pt x="77" y="58"/>
                </a:lnTo>
                <a:lnTo>
                  <a:pt x="77" y="58"/>
                </a:lnTo>
                <a:lnTo>
                  <a:pt x="78" y="60"/>
                </a:lnTo>
                <a:lnTo>
                  <a:pt x="78" y="60"/>
                </a:lnTo>
                <a:lnTo>
                  <a:pt x="79" y="61"/>
                </a:lnTo>
                <a:lnTo>
                  <a:pt x="80" y="61"/>
                </a:lnTo>
                <a:lnTo>
                  <a:pt x="80" y="63"/>
                </a:lnTo>
                <a:lnTo>
                  <a:pt x="80" y="65"/>
                </a:lnTo>
                <a:lnTo>
                  <a:pt x="80" y="65"/>
                </a:lnTo>
                <a:lnTo>
                  <a:pt x="78" y="65"/>
                </a:lnTo>
                <a:lnTo>
                  <a:pt x="78" y="65"/>
                </a:lnTo>
                <a:lnTo>
                  <a:pt x="78" y="66"/>
                </a:lnTo>
                <a:lnTo>
                  <a:pt x="78" y="68"/>
                </a:lnTo>
                <a:lnTo>
                  <a:pt x="78" y="70"/>
                </a:lnTo>
                <a:lnTo>
                  <a:pt x="78" y="71"/>
                </a:lnTo>
                <a:lnTo>
                  <a:pt x="78" y="74"/>
                </a:lnTo>
                <a:lnTo>
                  <a:pt x="78" y="74"/>
                </a:lnTo>
                <a:lnTo>
                  <a:pt x="78" y="74"/>
                </a:lnTo>
                <a:lnTo>
                  <a:pt x="77" y="76"/>
                </a:lnTo>
                <a:lnTo>
                  <a:pt x="77" y="76"/>
                </a:lnTo>
                <a:lnTo>
                  <a:pt x="77" y="76"/>
                </a:lnTo>
                <a:lnTo>
                  <a:pt x="77" y="76"/>
                </a:lnTo>
                <a:lnTo>
                  <a:pt x="77" y="77"/>
                </a:lnTo>
                <a:lnTo>
                  <a:pt x="77" y="79"/>
                </a:lnTo>
                <a:lnTo>
                  <a:pt x="77" y="79"/>
                </a:lnTo>
                <a:lnTo>
                  <a:pt x="77" y="79"/>
                </a:lnTo>
                <a:lnTo>
                  <a:pt x="78" y="79"/>
                </a:lnTo>
                <a:lnTo>
                  <a:pt x="78" y="80"/>
                </a:lnTo>
                <a:lnTo>
                  <a:pt x="77" y="80"/>
                </a:lnTo>
                <a:lnTo>
                  <a:pt x="77" y="80"/>
                </a:lnTo>
                <a:lnTo>
                  <a:pt x="75" y="79"/>
                </a:lnTo>
                <a:lnTo>
                  <a:pt x="75" y="80"/>
                </a:lnTo>
                <a:lnTo>
                  <a:pt x="75" y="80"/>
                </a:lnTo>
                <a:lnTo>
                  <a:pt x="75" y="81"/>
                </a:lnTo>
                <a:lnTo>
                  <a:pt x="75" y="81"/>
                </a:lnTo>
                <a:lnTo>
                  <a:pt x="74" y="81"/>
                </a:lnTo>
                <a:lnTo>
                  <a:pt x="75" y="80"/>
                </a:lnTo>
                <a:lnTo>
                  <a:pt x="74" y="80"/>
                </a:lnTo>
                <a:lnTo>
                  <a:pt x="73" y="79"/>
                </a:lnTo>
                <a:lnTo>
                  <a:pt x="73" y="79"/>
                </a:lnTo>
                <a:lnTo>
                  <a:pt x="73" y="79"/>
                </a:lnTo>
                <a:lnTo>
                  <a:pt x="73" y="81"/>
                </a:lnTo>
                <a:lnTo>
                  <a:pt x="72" y="80"/>
                </a:lnTo>
                <a:lnTo>
                  <a:pt x="72" y="81"/>
                </a:lnTo>
                <a:lnTo>
                  <a:pt x="70" y="81"/>
                </a:lnTo>
                <a:lnTo>
                  <a:pt x="70" y="80"/>
                </a:lnTo>
                <a:lnTo>
                  <a:pt x="70" y="80"/>
                </a:lnTo>
                <a:lnTo>
                  <a:pt x="70" y="79"/>
                </a:lnTo>
                <a:lnTo>
                  <a:pt x="70" y="79"/>
                </a:lnTo>
                <a:lnTo>
                  <a:pt x="70" y="79"/>
                </a:lnTo>
                <a:lnTo>
                  <a:pt x="69" y="79"/>
                </a:lnTo>
                <a:lnTo>
                  <a:pt x="68" y="79"/>
                </a:lnTo>
                <a:lnTo>
                  <a:pt x="68" y="79"/>
                </a:lnTo>
                <a:lnTo>
                  <a:pt x="68" y="79"/>
                </a:lnTo>
                <a:lnTo>
                  <a:pt x="65" y="81"/>
                </a:lnTo>
                <a:lnTo>
                  <a:pt x="65" y="81"/>
                </a:lnTo>
                <a:lnTo>
                  <a:pt x="64" y="81"/>
                </a:lnTo>
                <a:lnTo>
                  <a:pt x="64" y="81"/>
                </a:lnTo>
                <a:lnTo>
                  <a:pt x="64" y="81"/>
                </a:lnTo>
                <a:lnTo>
                  <a:pt x="64" y="81"/>
                </a:lnTo>
                <a:lnTo>
                  <a:pt x="63" y="81"/>
                </a:lnTo>
                <a:lnTo>
                  <a:pt x="63" y="82"/>
                </a:lnTo>
                <a:lnTo>
                  <a:pt x="62" y="82"/>
                </a:lnTo>
                <a:lnTo>
                  <a:pt x="62" y="81"/>
                </a:lnTo>
                <a:lnTo>
                  <a:pt x="62" y="81"/>
                </a:lnTo>
                <a:lnTo>
                  <a:pt x="62" y="81"/>
                </a:lnTo>
                <a:lnTo>
                  <a:pt x="62" y="80"/>
                </a:lnTo>
                <a:lnTo>
                  <a:pt x="62" y="80"/>
                </a:lnTo>
                <a:lnTo>
                  <a:pt x="59" y="79"/>
                </a:lnTo>
                <a:lnTo>
                  <a:pt x="59" y="79"/>
                </a:lnTo>
                <a:lnTo>
                  <a:pt x="59" y="80"/>
                </a:lnTo>
                <a:lnTo>
                  <a:pt x="59" y="81"/>
                </a:lnTo>
                <a:lnTo>
                  <a:pt x="59" y="81"/>
                </a:lnTo>
                <a:lnTo>
                  <a:pt x="58" y="81"/>
                </a:lnTo>
                <a:lnTo>
                  <a:pt x="56" y="81"/>
                </a:lnTo>
                <a:lnTo>
                  <a:pt x="56" y="84"/>
                </a:lnTo>
                <a:lnTo>
                  <a:pt x="55" y="84"/>
                </a:lnTo>
                <a:lnTo>
                  <a:pt x="54" y="84"/>
                </a:lnTo>
                <a:lnTo>
                  <a:pt x="54" y="84"/>
                </a:lnTo>
                <a:lnTo>
                  <a:pt x="54" y="84"/>
                </a:lnTo>
                <a:lnTo>
                  <a:pt x="54" y="81"/>
                </a:lnTo>
                <a:lnTo>
                  <a:pt x="53" y="81"/>
                </a:lnTo>
                <a:lnTo>
                  <a:pt x="51" y="81"/>
                </a:lnTo>
                <a:lnTo>
                  <a:pt x="51" y="81"/>
                </a:lnTo>
                <a:lnTo>
                  <a:pt x="51" y="81"/>
                </a:lnTo>
                <a:lnTo>
                  <a:pt x="53" y="80"/>
                </a:lnTo>
                <a:lnTo>
                  <a:pt x="53" y="80"/>
                </a:lnTo>
                <a:lnTo>
                  <a:pt x="54" y="80"/>
                </a:lnTo>
                <a:lnTo>
                  <a:pt x="54" y="80"/>
                </a:lnTo>
                <a:lnTo>
                  <a:pt x="54" y="79"/>
                </a:lnTo>
                <a:lnTo>
                  <a:pt x="54" y="79"/>
                </a:lnTo>
                <a:lnTo>
                  <a:pt x="54" y="79"/>
                </a:lnTo>
                <a:lnTo>
                  <a:pt x="53" y="79"/>
                </a:lnTo>
                <a:lnTo>
                  <a:pt x="54" y="77"/>
                </a:lnTo>
                <a:lnTo>
                  <a:pt x="54" y="77"/>
                </a:lnTo>
                <a:lnTo>
                  <a:pt x="53" y="77"/>
                </a:lnTo>
                <a:lnTo>
                  <a:pt x="51" y="77"/>
                </a:lnTo>
                <a:lnTo>
                  <a:pt x="51" y="77"/>
                </a:lnTo>
                <a:lnTo>
                  <a:pt x="51" y="76"/>
                </a:lnTo>
                <a:lnTo>
                  <a:pt x="50" y="76"/>
                </a:lnTo>
                <a:lnTo>
                  <a:pt x="49" y="77"/>
                </a:lnTo>
                <a:lnTo>
                  <a:pt x="49" y="79"/>
                </a:lnTo>
                <a:lnTo>
                  <a:pt x="49" y="79"/>
                </a:lnTo>
                <a:lnTo>
                  <a:pt x="48" y="77"/>
                </a:lnTo>
                <a:lnTo>
                  <a:pt x="48" y="77"/>
                </a:lnTo>
                <a:lnTo>
                  <a:pt x="46" y="77"/>
                </a:lnTo>
                <a:lnTo>
                  <a:pt x="48" y="77"/>
                </a:lnTo>
                <a:lnTo>
                  <a:pt x="48" y="79"/>
                </a:lnTo>
                <a:lnTo>
                  <a:pt x="48" y="79"/>
                </a:lnTo>
                <a:lnTo>
                  <a:pt x="48" y="79"/>
                </a:lnTo>
                <a:lnTo>
                  <a:pt x="48" y="79"/>
                </a:lnTo>
                <a:lnTo>
                  <a:pt x="48" y="79"/>
                </a:lnTo>
                <a:lnTo>
                  <a:pt x="48" y="79"/>
                </a:lnTo>
                <a:lnTo>
                  <a:pt x="46" y="79"/>
                </a:lnTo>
                <a:lnTo>
                  <a:pt x="46" y="79"/>
                </a:lnTo>
                <a:lnTo>
                  <a:pt x="46" y="79"/>
                </a:lnTo>
                <a:lnTo>
                  <a:pt x="45" y="79"/>
                </a:lnTo>
                <a:lnTo>
                  <a:pt x="46" y="79"/>
                </a:lnTo>
                <a:lnTo>
                  <a:pt x="46" y="77"/>
                </a:lnTo>
                <a:lnTo>
                  <a:pt x="45" y="77"/>
                </a:lnTo>
                <a:lnTo>
                  <a:pt x="45" y="79"/>
                </a:lnTo>
                <a:lnTo>
                  <a:pt x="45" y="79"/>
                </a:lnTo>
                <a:lnTo>
                  <a:pt x="45" y="79"/>
                </a:lnTo>
                <a:lnTo>
                  <a:pt x="45" y="79"/>
                </a:lnTo>
                <a:lnTo>
                  <a:pt x="45" y="79"/>
                </a:lnTo>
                <a:lnTo>
                  <a:pt x="45" y="80"/>
                </a:lnTo>
                <a:lnTo>
                  <a:pt x="45" y="80"/>
                </a:lnTo>
                <a:lnTo>
                  <a:pt x="44" y="80"/>
                </a:lnTo>
                <a:lnTo>
                  <a:pt x="44" y="80"/>
                </a:lnTo>
                <a:lnTo>
                  <a:pt x="44" y="81"/>
                </a:lnTo>
                <a:lnTo>
                  <a:pt x="44" y="81"/>
                </a:lnTo>
                <a:lnTo>
                  <a:pt x="43" y="81"/>
                </a:lnTo>
                <a:lnTo>
                  <a:pt x="43" y="81"/>
                </a:lnTo>
                <a:lnTo>
                  <a:pt x="43" y="81"/>
                </a:lnTo>
                <a:lnTo>
                  <a:pt x="43" y="82"/>
                </a:lnTo>
                <a:lnTo>
                  <a:pt x="43" y="84"/>
                </a:lnTo>
                <a:lnTo>
                  <a:pt x="43" y="84"/>
                </a:lnTo>
                <a:lnTo>
                  <a:pt x="43" y="84"/>
                </a:lnTo>
                <a:lnTo>
                  <a:pt x="43" y="84"/>
                </a:lnTo>
                <a:lnTo>
                  <a:pt x="44" y="84"/>
                </a:lnTo>
                <a:lnTo>
                  <a:pt x="45" y="84"/>
                </a:lnTo>
                <a:lnTo>
                  <a:pt x="45" y="84"/>
                </a:lnTo>
                <a:lnTo>
                  <a:pt x="45" y="84"/>
                </a:lnTo>
                <a:lnTo>
                  <a:pt x="45" y="84"/>
                </a:lnTo>
                <a:lnTo>
                  <a:pt x="46" y="84"/>
                </a:lnTo>
                <a:lnTo>
                  <a:pt x="46" y="85"/>
                </a:lnTo>
                <a:lnTo>
                  <a:pt x="48" y="84"/>
                </a:lnTo>
                <a:lnTo>
                  <a:pt x="48" y="84"/>
                </a:lnTo>
                <a:lnTo>
                  <a:pt x="49" y="84"/>
                </a:lnTo>
                <a:lnTo>
                  <a:pt x="49" y="84"/>
                </a:lnTo>
                <a:lnTo>
                  <a:pt x="49" y="84"/>
                </a:lnTo>
                <a:lnTo>
                  <a:pt x="49" y="85"/>
                </a:lnTo>
                <a:lnTo>
                  <a:pt x="49" y="85"/>
                </a:lnTo>
                <a:lnTo>
                  <a:pt x="50" y="86"/>
                </a:lnTo>
                <a:lnTo>
                  <a:pt x="51" y="86"/>
                </a:lnTo>
                <a:lnTo>
                  <a:pt x="50" y="87"/>
                </a:lnTo>
                <a:lnTo>
                  <a:pt x="51" y="87"/>
                </a:lnTo>
                <a:lnTo>
                  <a:pt x="51" y="87"/>
                </a:lnTo>
                <a:lnTo>
                  <a:pt x="51" y="87"/>
                </a:lnTo>
                <a:lnTo>
                  <a:pt x="53" y="87"/>
                </a:lnTo>
                <a:lnTo>
                  <a:pt x="53" y="87"/>
                </a:lnTo>
                <a:lnTo>
                  <a:pt x="54" y="87"/>
                </a:lnTo>
                <a:lnTo>
                  <a:pt x="54" y="87"/>
                </a:lnTo>
                <a:lnTo>
                  <a:pt x="54" y="87"/>
                </a:lnTo>
                <a:lnTo>
                  <a:pt x="54" y="87"/>
                </a:lnTo>
                <a:lnTo>
                  <a:pt x="54" y="89"/>
                </a:lnTo>
                <a:lnTo>
                  <a:pt x="54" y="90"/>
                </a:lnTo>
                <a:lnTo>
                  <a:pt x="54" y="90"/>
                </a:lnTo>
                <a:lnTo>
                  <a:pt x="54" y="90"/>
                </a:lnTo>
                <a:lnTo>
                  <a:pt x="54" y="90"/>
                </a:lnTo>
                <a:lnTo>
                  <a:pt x="54" y="90"/>
                </a:lnTo>
                <a:lnTo>
                  <a:pt x="54" y="91"/>
                </a:lnTo>
                <a:lnTo>
                  <a:pt x="54" y="92"/>
                </a:lnTo>
                <a:lnTo>
                  <a:pt x="54" y="94"/>
                </a:lnTo>
                <a:lnTo>
                  <a:pt x="55" y="92"/>
                </a:lnTo>
                <a:lnTo>
                  <a:pt x="56" y="92"/>
                </a:lnTo>
                <a:lnTo>
                  <a:pt x="56" y="94"/>
                </a:lnTo>
                <a:lnTo>
                  <a:pt x="56" y="94"/>
                </a:lnTo>
                <a:lnTo>
                  <a:pt x="56" y="95"/>
                </a:lnTo>
                <a:lnTo>
                  <a:pt x="56" y="95"/>
                </a:lnTo>
                <a:lnTo>
                  <a:pt x="56" y="95"/>
                </a:lnTo>
                <a:lnTo>
                  <a:pt x="56" y="95"/>
                </a:lnTo>
                <a:lnTo>
                  <a:pt x="56" y="95"/>
                </a:lnTo>
                <a:lnTo>
                  <a:pt x="56" y="95"/>
                </a:lnTo>
                <a:lnTo>
                  <a:pt x="56" y="96"/>
                </a:lnTo>
                <a:lnTo>
                  <a:pt x="58" y="95"/>
                </a:lnTo>
                <a:lnTo>
                  <a:pt x="59" y="95"/>
                </a:lnTo>
                <a:lnTo>
                  <a:pt x="59" y="96"/>
                </a:lnTo>
                <a:lnTo>
                  <a:pt x="59" y="96"/>
                </a:lnTo>
                <a:lnTo>
                  <a:pt x="59" y="96"/>
                </a:lnTo>
                <a:lnTo>
                  <a:pt x="59" y="96"/>
                </a:lnTo>
                <a:lnTo>
                  <a:pt x="60" y="97"/>
                </a:lnTo>
                <a:lnTo>
                  <a:pt x="62" y="97"/>
                </a:lnTo>
                <a:lnTo>
                  <a:pt x="62" y="97"/>
                </a:lnTo>
                <a:lnTo>
                  <a:pt x="62" y="97"/>
                </a:lnTo>
                <a:lnTo>
                  <a:pt x="62" y="97"/>
                </a:lnTo>
                <a:lnTo>
                  <a:pt x="63" y="97"/>
                </a:lnTo>
                <a:lnTo>
                  <a:pt x="63" y="97"/>
                </a:lnTo>
                <a:lnTo>
                  <a:pt x="63" y="99"/>
                </a:lnTo>
                <a:lnTo>
                  <a:pt x="63" y="99"/>
                </a:lnTo>
                <a:lnTo>
                  <a:pt x="62" y="100"/>
                </a:lnTo>
                <a:lnTo>
                  <a:pt x="63" y="100"/>
                </a:lnTo>
                <a:lnTo>
                  <a:pt x="64" y="100"/>
                </a:lnTo>
                <a:lnTo>
                  <a:pt x="64" y="100"/>
                </a:lnTo>
                <a:lnTo>
                  <a:pt x="64" y="101"/>
                </a:lnTo>
                <a:lnTo>
                  <a:pt x="64" y="102"/>
                </a:lnTo>
                <a:lnTo>
                  <a:pt x="64" y="102"/>
                </a:lnTo>
                <a:lnTo>
                  <a:pt x="65" y="102"/>
                </a:lnTo>
                <a:lnTo>
                  <a:pt x="65" y="101"/>
                </a:lnTo>
                <a:lnTo>
                  <a:pt x="65" y="101"/>
                </a:lnTo>
                <a:lnTo>
                  <a:pt x="67" y="101"/>
                </a:lnTo>
                <a:lnTo>
                  <a:pt x="67" y="101"/>
                </a:lnTo>
                <a:lnTo>
                  <a:pt x="68" y="102"/>
                </a:lnTo>
                <a:lnTo>
                  <a:pt x="68" y="102"/>
                </a:lnTo>
                <a:lnTo>
                  <a:pt x="68" y="102"/>
                </a:lnTo>
                <a:lnTo>
                  <a:pt x="68" y="104"/>
                </a:lnTo>
                <a:lnTo>
                  <a:pt x="68" y="104"/>
                </a:lnTo>
                <a:lnTo>
                  <a:pt x="68" y="105"/>
                </a:lnTo>
                <a:lnTo>
                  <a:pt x="68" y="106"/>
                </a:lnTo>
                <a:lnTo>
                  <a:pt x="69" y="106"/>
                </a:lnTo>
                <a:lnTo>
                  <a:pt x="69" y="108"/>
                </a:lnTo>
                <a:lnTo>
                  <a:pt x="68" y="109"/>
                </a:lnTo>
                <a:lnTo>
                  <a:pt x="68" y="110"/>
                </a:lnTo>
                <a:lnTo>
                  <a:pt x="68" y="110"/>
                </a:lnTo>
                <a:lnTo>
                  <a:pt x="68" y="111"/>
                </a:lnTo>
                <a:lnTo>
                  <a:pt x="68" y="113"/>
                </a:lnTo>
                <a:lnTo>
                  <a:pt x="68" y="113"/>
                </a:lnTo>
                <a:lnTo>
                  <a:pt x="68" y="114"/>
                </a:lnTo>
                <a:lnTo>
                  <a:pt x="68" y="114"/>
                </a:lnTo>
                <a:lnTo>
                  <a:pt x="68" y="115"/>
                </a:lnTo>
                <a:lnTo>
                  <a:pt x="68" y="115"/>
                </a:lnTo>
                <a:lnTo>
                  <a:pt x="69" y="115"/>
                </a:lnTo>
                <a:lnTo>
                  <a:pt x="69" y="115"/>
                </a:lnTo>
                <a:lnTo>
                  <a:pt x="70" y="114"/>
                </a:lnTo>
                <a:lnTo>
                  <a:pt x="70" y="114"/>
                </a:lnTo>
                <a:lnTo>
                  <a:pt x="70" y="114"/>
                </a:lnTo>
                <a:lnTo>
                  <a:pt x="70" y="115"/>
                </a:lnTo>
                <a:lnTo>
                  <a:pt x="72" y="115"/>
                </a:lnTo>
                <a:lnTo>
                  <a:pt x="73" y="116"/>
                </a:lnTo>
                <a:lnTo>
                  <a:pt x="73" y="116"/>
                </a:lnTo>
                <a:lnTo>
                  <a:pt x="75" y="116"/>
                </a:lnTo>
                <a:lnTo>
                  <a:pt x="75" y="116"/>
                </a:lnTo>
                <a:lnTo>
                  <a:pt x="75" y="118"/>
                </a:lnTo>
                <a:lnTo>
                  <a:pt x="75" y="118"/>
                </a:lnTo>
                <a:lnTo>
                  <a:pt x="75" y="119"/>
                </a:lnTo>
                <a:lnTo>
                  <a:pt x="74" y="118"/>
                </a:lnTo>
                <a:lnTo>
                  <a:pt x="73" y="118"/>
                </a:lnTo>
                <a:lnTo>
                  <a:pt x="73" y="118"/>
                </a:lnTo>
                <a:lnTo>
                  <a:pt x="72" y="118"/>
                </a:lnTo>
                <a:lnTo>
                  <a:pt x="72" y="118"/>
                </a:lnTo>
                <a:lnTo>
                  <a:pt x="70" y="118"/>
                </a:lnTo>
                <a:lnTo>
                  <a:pt x="70" y="118"/>
                </a:lnTo>
                <a:lnTo>
                  <a:pt x="69" y="119"/>
                </a:lnTo>
                <a:lnTo>
                  <a:pt x="68" y="119"/>
                </a:lnTo>
                <a:lnTo>
                  <a:pt x="68" y="119"/>
                </a:lnTo>
                <a:lnTo>
                  <a:pt x="68" y="119"/>
                </a:lnTo>
                <a:lnTo>
                  <a:pt x="68" y="119"/>
                </a:lnTo>
                <a:lnTo>
                  <a:pt x="68" y="120"/>
                </a:lnTo>
                <a:lnTo>
                  <a:pt x="70" y="121"/>
                </a:lnTo>
                <a:lnTo>
                  <a:pt x="70" y="121"/>
                </a:lnTo>
                <a:lnTo>
                  <a:pt x="70" y="121"/>
                </a:lnTo>
                <a:lnTo>
                  <a:pt x="70" y="121"/>
                </a:lnTo>
                <a:lnTo>
                  <a:pt x="70" y="121"/>
                </a:lnTo>
                <a:lnTo>
                  <a:pt x="70" y="121"/>
                </a:lnTo>
                <a:lnTo>
                  <a:pt x="70" y="123"/>
                </a:lnTo>
                <a:lnTo>
                  <a:pt x="68" y="123"/>
                </a:lnTo>
                <a:lnTo>
                  <a:pt x="68" y="121"/>
                </a:lnTo>
                <a:lnTo>
                  <a:pt x="68" y="123"/>
                </a:lnTo>
                <a:lnTo>
                  <a:pt x="67" y="123"/>
                </a:lnTo>
                <a:lnTo>
                  <a:pt x="67" y="123"/>
                </a:lnTo>
                <a:lnTo>
                  <a:pt x="67" y="124"/>
                </a:lnTo>
                <a:lnTo>
                  <a:pt x="67" y="125"/>
                </a:lnTo>
                <a:lnTo>
                  <a:pt x="67" y="125"/>
                </a:lnTo>
                <a:lnTo>
                  <a:pt x="69" y="125"/>
                </a:lnTo>
                <a:lnTo>
                  <a:pt x="70" y="125"/>
                </a:lnTo>
                <a:lnTo>
                  <a:pt x="70" y="126"/>
                </a:lnTo>
                <a:lnTo>
                  <a:pt x="70" y="128"/>
                </a:lnTo>
                <a:lnTo>
                  <a:pt x="70" y="128"/>
                </a:lnTo>
                <a:lnTo>
                  <a:pt x="70" y="128"/>
                </a:lnTo>
                <a:lnTo>
                  <a:pt x="70" y="129"/>
                </a:lnTo>
                <a:lnTo>
                  <a:pt x="70" y="130"/>
                </a:lnTo>
                <a:lnTo>
                  <a:pt x="69" y="130"/>
                </a:lnTo>
                <a:lnTo>
                  <a:pt x="69" y="131"/>
                </a:lnTo>
                <a:lnTo>
                  <a:pt x="69" y="133"/>
                </a:lnTo>
                <a:lnTo>
                  <a:pt x="69" y="133"/>
                </a:lnTo>
                <a:lnTo>
                  <a:pt x="68" y="133"/>
                </a:lnTo>
                <a:lnTo>
                  <a:pt x="68" y="133"/>
                </a:lnTo>
                <a:lnTo>
                  <a:pt x="68" y="133"/>
                </a:lnTo>
                <a:lnTo>
                  <a:pt x="68" y="134"/>
                </a:lnTo>
                <a:lnTo>
                  <a:pt x="68" y="135"/>
                </a:lnTo>
                <a:lnTo>
                  <a:pt x="68" y="135"/>
                </a:lnTo>
                <a:lnTo>
                  <a:pt x="67" y="135"/>
                </a:lnTo>
                <a:lnTo>
                  <a:pt x="65" y="135"/>
                </a:lnTo>
                <a:lnTo>
                  <a:pt x="65" y="136"/>
                </a:lnTo>
                <a:lnTo>
                  <a:pt x="65" y="138"/>
                </a:lnTo>
                <a:lnTo>
                  <a:pt x="65" y="138"/>
                </a:lnTo>
                <a:lnTo>
                  <a:pt x="64" y="138"/>
                </a:lnTo>
                <a:lnTo>
                  <a:pt x="64" y="138"/>
                </a:lnTo>
                <a:lnTo>
                  <a:pt x="64" y="139"/>
                </a:lnTo>
                <a:lnTo>
                  <a:pt x="64" y="140"/>
                </a:lnTo>
                <a:lnTo>
                  <a:pt x="64" y="140"/>
                </a:lnTo>
                <a:lnTo>
                  <a:pt x="64" y="140"/>
                </a:lnTo>
                <a:lnTo>
                  <a:pt x="63" y="142"/>
                </a:lnTo>
                <a:lnTo>
                  <a:pt x="63" y="143"/>
                </a:lnTo>
                <a:lnTo>
                  <a:pt x="63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5"/>
                </a:lnTo>
                <a:lnTo>
                  <a:pt x="60" y="147"/>
                </a:lnTo>
                <a:lnTo>
                  <a:pt x="59" y="147"/>
                </a:lnTo>
                <a:lnTo>
                  <a:pt x="59" y="147"/>
                </a:lnTo>
                <a:lnTo>
                  <a:pt x="58" y="147"/>
                </a:lnTo>
                <a:lnTo>
                  <a:pt x="56" y="147"/>
                </a:lnTo>
                <a:lnTo>
                  <a:pt x="56" y="147"/>
                </a:lnTo>
                <a:lnTo>
                  <a:pt x="56" y="147"/>
                </a:lnTo>
                <a:lnTo>
                  <a:pt x="55" y="148"/>
                </a:lnTo>
                <a:lnTo>
                  <a:pt x="54" y="149"/>
                </a:lnTo>
                <a:lnTo>
                  <a:pt x="54" y="149"/>
                </a:lnTo>
                <a:lnTo>
                  <a:pt x="54" y="149"/>
                </a:lnTo>
                <a:lnTo>
                  <a:pt x="54" y="150"/>
                </a:lnTo>
                <a:lnTo>
                  <a:pt x="54" y="152"/>
                </a:lnTo>
                <a:lnTo>
                  <a:pt x="54" y="152"/>
                </a:lnTo>
                <a:lnTo>
                  <a:pt x="53" y="152"/>
                </a:lnTo>
                <a:lnTo>
                  <a:pt x="51" y="152"/>
                </a:lnTo>
                <a:lnTo>
                  <a:pt x="49" y="157"/>
                </a:lnTo>
                <a:lnTo>
                  <a:pt x="49" y="157"/>
                </a:lnTo>
                <a:lnTo>
                  <a:pt x="49" y="155"/>
                </a:lnTo>
                <a:lnTo>
                  <a:pt x="48" y="155"/>
                </a:lnTo>
                <a:lnTo>
                  <a:pt x="48" y="154"/>
                </a:lnTo>
                <a:lnTo>
                  <a:pt x="46" y="154"/>
                </a:lnTo>
                <a:lnTo>
                  <a:pt x="45" y="154"/>
                </a:lnTo>
                <a:lnTo>
                  <a:pt x="45" y="154"/>
                </a:lnTo>
                <a:lnTo>
                  <a:pt x="44" y="154"/>
                </a:lnTo>
                <a:lnTo>
                  <a:pt x="44" y="153"/>
                </a:lnTo>
                <a:lnTo>
                  <a:pt x="44" y="152"/>
                </a:lnTo>
                <a:lnTo>
                  <a:pt x="43" y="152"/>
                </a:lnTo>
                <a:lnTo>
                  <a:pt x="43" y="150"/>
                </a:lnTo>
                <a:lnTo>
                  <a:pt x="43" y="149"/>
                </a:lnTo>
                <a:lnTo>
                  <a:pt x="43" y="149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0" y="147"/>
                </a:lnTo>
                <a:lnTo>
                  <a:pt x="40" y="147"/>
                </a:lnTo>
                <a:lnTo>
                  <a:pt x="40" y="145"/>
                </a:lnTo>
                <a:lnTo>
                  <a:pt x="40" y="144"/>
                </a:lnTo>
                <a:lnTo>
                  <a:pt x="39" y="144"/>
                </a:lnTo>
                <a:lnTo>
                  <a:pt x="39" y="143"/>
                </a:lnTo>
                <a:lnTo>
                  <a:pt x="39" y="142"/>
                </a:lnTo>
                <a:lnTo>
                  <a:pt x="39" y="140"/>
                </a:lnTo>
                <a:lnTo>
                  <a:pt x="40" y="140"/>
                </a:lnTo>
                <a:lnTo>
                  <a:pt x="40" y="139"/>
                </a:lnTo>
                <a:lnTo>
                  <a:pt x="40" y="138"/>
                </a:lnTo>
                <a:lnTo>
                  <a:pt x="40" y="138"/>
                </a:lnTo>
                <a:lnTo>
                  <a:pt x="40" y="136"/>
                </a:lnTo>
                <a:lnTo>
                  <a:pt x="40" y="135"/>
                </a:lnTo>
                <a:lnTo>
                  <a:pt x="40" y="135"/>
                </a:lnTo>
                <a:lnTo>
                  <a:pt x="40" y="134"/>
                </a:lnTo>
                <a:lnTo>
                  <a:pt x="40" y="133"/>
                </a:lnTo>
                <a:lnTo>
                  <a:pt x="40" y="133"/>
                </a:lnTo>
                <a:lnTo>
                  <a:pt x="39" y="131"/>
                </a:lnTo>
                <a:lnTo>
                  <a:pt x="39" y="130"/>
                </a:lnTo>
                <a:lnTo>
                  <a:pt x="39" y="130"/>
                </a:lnTo>
                <a:lnTo>
                  <a:pt x="40" y="129"/>
                </a:lnTo>
                <a:lnTo>
                  <a:pt x="40" y="128"/>
                </a:lnTo>
                <a:lnTo>
                  <a:pt x="40" y="128"/>
                </a:lnTo>
                <a:lnTo>
                  <a:pt x="39" y="128"/>
                </a:lnTo>
                <a:lnTo>
                  <a:pt x="39" y="125"/>
                </a:lnTo>
                <a:lnTo>
                  <a:pt x="39" y="125"/>
                </a:lnTo>
                <a:lnTo>
                  <a:pt x="39" y="125"/>
                </a:lnTo>
                <a:lnTo>
                  <a:pt x="38" y="124"/>
                </a:lnTo>
                <a:lnTo>
                  <a:pt x="38" y="123"/>
                </a:lnTo>
                <a:lnTo>
                  <a:pt x="38" y="121"/>
                </a:lnTo>
                <a:lnTo>
                  <a:pt x="38" y="121"/>
                </a:lnTo>
                <a:lnTo>
                  <a:pt x="38" y="120"/>
                </a:lnTo>
                <a:lnTo>
                  <a:pt x="38" y="119"/>
                </a:lnTo>
                <a:lnTo>
                  <a:pt x="36" y="119"/>
                </a:lnTo>
                <a:lnTo>
                  <a:pt x="36" y="118"/>
                </a:lnTo>
                <a:lnTo>
                  <a:pt x="36" y="116"/>
                </a:lnTo>
                <a:lnTo>
                  <a:pt x="36" y="116"/>
                </a:lnTo>
                <a:lnTo>
                  <a:pt x="36" y="115"/>
                </a:lnTo>
                <a:lnTo>
                  <a:pt x="36" y="114"/>
                </a:lnTo>
                <a:lnTo>
                  <a:pt x="36" y="114"/>
                </a:lnTo>
                <a:lnTo>
                  <a:pt x="36" y="113"/>
                </a:lnTo>
                <a:lnTo>
                  <a:pt x="35" y="113"/>
                </a:lnTo>
                <a:lnTo>
                  <a:pt x="35" y="113"/>
                </a:lnTo>
                <a:lnTo>
                  <a:pt x="34" y="113"/>
                </a:lnTo>
                <a:lnTo>
                  <a:pt x="33" y="113"/>
                </a:lnTo>
                <a:lnTo>
                  <a:pt x="33" y="113"/>
                </a:lnTo>
                <a:lnTo>
                  <a:pt x="33" y="111"/>
                </a:lnTo>
                <a:lnTo>
                  <a:pt x="31" y="111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1" y="109"/>
                </a:lnTo>
                <a:lnTo>
                  <a:pt x="31" y="109"/>
                </a:lnTo>
                <a:lnTo>
                  <a:pt x="30" y="108"/>
                </a:lnTo>
                <a:lnTo>
                  <a:pt x="30" y="106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2"/>
                </a:lnTo>
                <a:lnTo>
                  <a:pt x="30" y="102"/>
                </a:lnTo>
                <a:lnTo>
                  <a:pt x="30" y="101"/>
                </a:lnTo>
                <a:lnTo>
                  <a:pt x="30" y="100"/>
                </a:lnTo>
                <a:lnTo>
                  <a:pt x="30" y="100"/>
                </a:lnTo>
                <a:lnTo>
                  <a:pt x="30" y="99"/>
                </a:lnTo>
                <a:lnTo>
                  <a:pt x="30" y="97"/>
                </a:lnTo>
                <a:lnTo>
                  <a:pt x="30" y="97"/>
                </a:lnTo>
                <a:lnTo>
                  <a:pt x="30" y="97"/>
                </a:lnTo>
                <a:lnTo>
                  <a:pt x="30" y="96"/>
                </a:lnTo>
                <a:lnTo>
                  <a:pt x="30" y="95"/>
                </a:lnTo>
                <a:lnTo>
                  <a:pt x="30" y="95"/>
                </a:lnTo>
                <a:lnTo>
                  <a:pt x="30" y="94"/>
                </a:lnTo>
                <a:lnTo>
                  <a:pt x="30" y="92"/>
                </a:lnTo>
                <a:lnTo>
                  <a:pt x="30" y="92"/>
                </a:lnTo>
                <a:lnTo>
                  <a:pt x="30" y="91"/>
                </a:lnTo>
                <a:lnTo>
                  <a:pt x="30" y="90"/>
                </a:lnTo>
                <a:lnTo>
                  <a:pt x="30" y="90"/>
                </a:lnTo>
                <a:lnTo>
                  <a:pt x="29" y="89"/>
                </a:lnTo>
                <a:lnTo>
                  <a:pt x="29" y="89"/>
                </a:lnTo>
                <a:lnTo>
                  <a:pt x="27" y="87"/>
                </a:lnTo>
                <a:lnTo>
                  <a:pt x="27" y="87"/>
                </a:lnTo>
                <a:lnTo>
                  <a:pt x="26" y="86"/>
                </a:lnTo>
                <a:lnTo>
                  <a:pt x="26" y="86"/>
                </a:lnTo>
                <a:lnTo>
                  <a:pt x="26" y="86"/>
                </a:lnTo>
                <a:lnTo>
                  <a:pt x="26" y="85"/>
                </a:lnTo>
                <a:lnTo>
                  <a:pt x="26" y="84"/>
                </a:lnTo>
                <a:lnTo>
                  <a:pt x="26" y="84"/>
                </a:lnTo>
                <a:lnTo>
                  <a:pt x="26" y="82"/>
                </a:lnTo>
                <a:lnTo>
                  <a:pt x="27" y="81"/>
                </a:lnTo>
                <a:lnTo>
                  <a:pt x="27" y="81"/>
                </a:lnTo>
                <a:lnTo>
                  <a:pt x="27" y="81"/>
                </a:lnTo>
                <a:lnTo>
                  <a:pt x="27" y="80"/>
                </a:lnTo>
                <a:lnTo>
                  <a:pt x="26" y="79"/>
                </a:lnTo>
                <a:lnTo>
                  <a:pt x="26" y="79"/>
                </a:lnTo>
                <a:lnTo>
                  <a:pt x="26" y="79"/>
                </a:lnTo>
                <a:lnTo>
                  <a:pt x="26" y="77"/>
                </a:lnTo>
                <a:lnTo>
                  <a:pt x="26" y="76"/>
                </a:lnTo>
                <a:lnTo>
                  <a:pt x="25" y="76"/>
                </a:lnTo>
                <a:lnTo>
                  <a:pt x="25" y="76"/>
                </a:lnTo>
                <a:lnTo>
                  <a:pt x="25" y="75"/>
                </a:lnTo>
                <a:lnTo>
                  <a:pt x="25" y="74"/>
                </a:lnTo>
                <a:lnTo>
                  <a:pt x="26" y="74"/>
                </a:lnTo>
                <a:lnTo>
                  <a:pt x="26" y="72"/>
                </a:lnTo>
                <a:lnTo>
                  <a:pt x="26" y="71"/>
                </a:lnTo>
                <a:lnTo>
                  <a:pt x="26" y="71"/>
                </a:lnTo>
                <a:lnTo>
                  <a:pt x="26" y="70"/>
                </a:lnTo>
                <a:lnTo>
                  <a:pt x="26" y="68"/>
                </a:lnTo>
                <a:lnTo>
                  <a:pt x="26" y="68"/>
                </a:lnTo>
                <a:lnTo>
                  <a:pt x="26" y="67"/>
                </a:lnTo>
                <a:lnTo>
                  <a:pt x="26" y="66"/>
                </a:lnTo>
                <a:lnTo>
                  <a:pt x="26" y="66"/>
                </a:lnTo>
                <a:lnTo>
                  <a:pt x="27" y="65"/>
                </a:lnTo>
                <a:lnTo>
                  <a:pt x="26" y="65"/>
                </a:lnTo>
                <a:lnTo>
                  <a:pt x="26" y="63"/>
                </a:lnTo>
                <a:lnTo>
                  <a:pt x="26" y="62"/>
                </a:lnTo>
                <a:lnTo>
                  <a:pt x="26" y="62"/>
                </a:lnTo>
                <a:lnTo>
                  <a:pt x="26" y="61"/>
                </a:lnTo>
                <a:lnTo>
                  <a:pt x="26" y="60"/>
                </a:lnTo>
                <a:lnTo>
                  <a:pt x="26" y="60"/>
                </a:lnTo>
                <a:lnTo>
                  <a:pt x="26" y="58"/>
                </a:lnTo>
                <a:lnTo>
                  <a:pt x="26" y="57"/>
                </a:lnTo>
                <a:lnTo>
                  <a:pt x="27" y="57"/>
                </a:lnTo>
                <a:lnTo>
                  <a:pt x="27" y="57"/>
                </a:lnTo>
                <a:lnTo>
                  <a:pt x="27" y="57"/>
                </a:lnTo>
                <a:lnTo>
                  <a:pt x="27" y="56"/>
                </a:lnTo>
                <a:lnTo>
                  <a:pt x="26" y="55"/>
                </a:lnTo>
                <a:lnTo>
                  <a:pt x="26" y="55"/>
                </a:lnTo>
                <a:lnTo>
                  <a:pt x="26" y="53"/>
                </a:lnTo>
                <a:lnTo>
                  <a:pt x="25" y="53"/>
                </a:lnTo>
                <a:lnTo>
                  <a:pt x="24" y="52"/>
                </a:lnTo>
                <a:lnTo>
                  <a:pt x="24" y="52"/>
                </a:lnTo>
                <a:lnTo>
                  <a:pt x="22" y="52"/>
                </a:lnTo>
                <a:lnTo>
                  <a:pt x="21" y="52"/>
                </a:lnTo>
                <a:lnTo>
                  <a:pt x="21" y="52"/>
                </a:lnTo>
                <a:lnTo>
                  <a:pt x="20" y="52"/>
                </a:lnTo>
                <a:lnTo>
                  <a:pt x="20" y="52"/>
                </a:lnTo>
                <a:lnTo>
                  <a:pt x="19" y="51"/>
                </a:lnTo>
                <a:lnTo>
                  <a:pt x="19" y="51"/>
                </a:lnTo>
                <a:lnTo>
                  <a:pt x="19" y="50"/>
                </a:lnTo>
                <a:lnTo>
                  <a:pt x="17" y="50"/>
                </a:lnTo>
                <a:lnTo>
                  <a:pt x="16" y="48"/>
                </a:lnTo>
                <a:lnTo>
                  <a:pt x="16" y="47"/>
                </a:lnTo>
                <a:lnTo>
                  <a:pt x="16" y="46"/>
                </a:lnTo>
                <a:lnTo>
                  <a:pt x="16" y="46"/>
                </a:lnTo>
                <a:lnTo>
                  <a:pt x="16" y="46"/>
                </a:lnTo>
                <a:lnTo>
                  <a:pt x="16" y="45"/>
                </a:lnTo>
                <a:lnTo>
                  <a:pt x="16" y="43"/>
                </a:lnTo>
                <a:lnTo>
                  <a:pt x="16" y="43"/>
                </a:lnTo>
                <a:lnTo>
                  <a:pt x="16" y="42"/>
                </a:lnTo>
                <a:lnTo>
                  <a:pt x="16" y="41"/>
                </a:lnTo>
                <a:lnTo>
                  <a:pt x="15" y="41"/>
                </a:lnTo>
                <a:lnTo>
                  <a:pt x="16" y="40"/>
                </a:lnTo>
                <a:lnTo>
                  <a:pt x="16" y="38"/>
                </a:lnTo>
                <a:lnTo>
                  <a:pt x="16" y="38"/>
                </a:lnTo>
                <a:lnTo>
                  <a:pt x="16" y="37"/>
                </a:lnTo>
                <a:lnTo>
                  <a:pt x="16" y="36"/>
                </a:lnTo>
                <a:lnTo>
                  <a:pt x="16" y="36"/>
                </a:lnTo>
                <a:lnTo>
                  <a:pt x="16" y="34"/>
                </a:lnTo>
                <a:lnTo>
                  <a:pt x="16" y="33"/>
                </a:lnTo>
                <a:lnTo>
                  <a:pt x="16" y="33"/>
                </a:lnTo>
                <a:lnTo>
                  <a:pt x="16" y="32"/>
                </a:lnTo>
                <a:lnTo>
                  <a:pt x="16" y="32"/>
                </a:lnTo>
                <a:lnTo>
                  <a:pt x="15" y="31"/>
                </a:lnTo>
                <a:lnTo>
                  <a:pt x="14" y="31"/>
                </a:lnTo>
                <a:lnTo>
                  <a:pt x="14" y="31"/>
                </a:lnTo>
                <a:lnTo>
                  <a:pt x="12" y="31"/>
                </a:lnTo>
                <a:lnTo>
                  <a:pt x="12" y="31"/>
                </a:lnTo>
                <a:lnTo>
                  <a:pt x="11" y="29"/>
                </a:lnTo>
                <a:lnTo>
                  <a:pt x="11" y="29"/>
                </a:lnTo>
                <a:lnTo>
                  <a:pt x="11" y="28"/>
                </a:lnTo>
                <a:lnTo>
                  <a:pt x="11" y="27"/>
                </a:lnTo>
                <a:lnTo>
                  <a:pt x="10" y="27"/>
                </a:lnTo>
                <a:lnTo>
                  <a:pt x="10" y="26"/>
                </a:lnTo>
                <a:lnTo>
                  <a:pt x="10" y="24"/>
                </a:lnTo>
                <a:lnTo>
                  <a:pt x="10" y="24"/>
                </a:lnTo>
                <a:lnTo>
                  <a:pt x="11" y="23"/>
                </a:lnTo>
                <a:lnTo>
                  <a:pt x="11" y="23"/>
                </a:lnTo>
                <a:lnTo>
                  <a:pt x="11" y="22"/>
                </a:lnTo>
                <a:lnTo>
                  <a:pt x="11" y="21"/>
                </a:lnTo>
                <a:lnTo>
                  <a:pt x="11" y="21"/>
                </a:lnTo>
                <a:lnTo>
                  <a:pt x="10" y="21"/>
                </a:lnTo>
                <a:lnTo>
                  <a:pt x="9" y="21"/>
                </a:lnTo>
                <a:lnTo>
                  <a:pt x="7" y="21"/>
                </a:lnTo>
                <a:lnTo>
                  <a:pt x="7" y="21"/>
                </a:lnTo>
                <a:lnTo>
                  <a:pt x="6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4" y="19"/>
                </a:lnTo>
                <a:lnTo>
                  <a:pt x="4" y="19"/>
                </a:lnTo>
                <a:lnTo>
                  <a:pt x="4" y="18"/>
                </a:lnTo>
                <a:lnTo>
                  <a:pt x="4" y="17"/>
                </a:lnTo>
                <a:lnTo>
                  <a:pt x="4" y="17"/>
                </a:lnTo>
                <a:lnTo>
                  <a:pt x="4" y="16"/>
                </a:lnTo>
                <a:lnTo>
                  <a:pt x="2" y="16"/>
                </a:lnTo>
                <a:lnTo>
                  <a:pt x="2" y="16"/>
                </a:lnTo>
                <a:lnTo>
                  <a:pt x="2" y="14"/>
                </a:lnTo>
                <a:lnTo>
                  <a:pt x="1" y="14"/>
                </a:lnTo>
                <a:lnTo>
                  <a:pt x="1" y="14"/>
                </a:lnTo>
                <a:lnTo>
                  <a:pt x="1" y="13"/>
                </a:lnTo>
                <a:lnTo>
                  <a:pt x="1" y="12"/>
                </a:lnTo>
                <a:lnTo>
                  <a:pt x="2" y="12"/>
                </a:lnTo>
                <a:lnTo>
                  <a:pt x="2" y="11"/>
                </a:lnTo>
                <a:lnTo>
                  <a:pt x="2" y="9"/>
                </a:lnTo>
                <a:lnTo>
                  <a:pt x="2" y="8"/>
                </a:lnTo>
                <a:lnTo>
                  <a:pt x="2" y="8"/>
                </a:lnTo>
                <a:lnTo>
                  <a:pt x="2" y="8"/>
                </a:lnTo>
                <a:lnTo>
                  <a:pt x="2" y="7"/>
                </a:lnTo>
                <a:lnTo>
                  <a:pt x="2" y="5"/>
                </a:lnTo>
                <a:lnTo>
                  <a:pt x="2" y="5"/>
                </a:lnTo>
                <a:lnTo>
                  <a:pt x="2" y="4"/>
                </a:lnTo>
                <a:lnTo>
                  <a:pt x="2" y="3"/>
                </a:lnTo>
                <a:lnTo>
                  <a:pt x="1" y="3"/>
                </a:lnTo>
                <a:lnTo>
                  <a:pt x="0" y="3"/>
                </a:lnTo>
                <a:lnTo>
                  <a:pt x="0" y="2"/>
                </a:lnTo>
                <a:lnTo>
                  <a:pt x="0" y="0"/>
                </a:lnTo>
                <a:lnTo>
                  <a:pt x="0" y="0"/>
                </a:lnTo>
                <a:lnTo>
                  <a:pt x="1" y="0"/>
                </a:lnTo>
                <a:lnTo>
                  <a:pt x="2" y="0"/>
                </a:lnTo>
                <a:lnTo>
                  <a:pt x="2" y="0"/>
                </a:lnTo>
                <a:lnTo>
                  <a:pt x="4" y="0"/>
                </a:lnTo>
                <a:lnTo>
                  <a:pt x="5" y="2"/>
                </a:lnTo>
                <a:lnTo>
                  <a:pt x="5" y="2"/>
                </a:lnTo>
                <a:lnTo>
                  <a:pt x="5" y="3"/>
                </a:lnTo>
                <a:lnTo>
                  <a:pt x="6" y="3"/>
                </a:lnTo>
                <a:lnTo>
                  <a:pt x="7" y="3"/>
                </a:lnTo>
                <a:lnTo>
                  <a:pt x="7" y="3"/>
                </a:lnTo>
                <a:lnTo>
                  <a:pt x="9" y="3"/>
                </a:lnTo>
                <a:lnTo>
                  <a:pt x="10" y="2"/>
                </a:lnTo>
                <a:lnTo>
                  <a:pt x="11" y="3"/>
                </a:lnTo>
                <a:lnTo>
                  <a:pt x="11" y="3"/>
                </a:lnTo>
                <a:lnTo>
                  <a:pt x="12" y="3"/>
                </a:lnTo>
                <a:lnTo>
                  <a:pt x="12" y="4"/>
                </a:lnTo>
                <a:lnTo>
                  <a:pt x="14" y="4"/>
                </a:lnTo>
                <a:lnTo>
                  <a:pt x="14" y="5"/>
                </a:lnTo>
                <a:lnTo>
                  <a:pt x="15" y="5"/>
                </a:lnTo>
                <a:lnTo>
                  <a:pt x="16" y="5"/>
                </a:lnTo>
                <a:lnTo>
                  <a:pt x="16" y="5"/>
                </a:lnTo>
                <a:lnTo>
                  <a:pt x="17" y="4"/>
                </a:lnTo>
                <a:lnTo>
                  <a:pt x="19" y="5"/>
                </a:lnTo>
                <a:lnTo>
                  <a:pt x="19" y="5"/>
                </a:lnTo>
                <a:lnTo>
                  <a:pt x="19" y="5"/>
                </a:lnTo>
                <a:lnTo>
                  <a:pt x="20" y="7"/>
                </a:lnTo>
                <a:lnTo>
                  <a:pt x="20" y="8"/>
                </a:lnTo>
                <a:lnTo>
                  <a:pt x="21" y="8"/>
                </a:lnTo>
                <a:lnTo>
                  <a:pt x="21" y="8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3"/>
                </a:lnTo>
                <a:lnTo>
                  <a:pt x="21" y="14"/>
                </a:lnTo>
                <a:lnTo>
                  <a:pt x="21" y="14"/>
                </a:lnTo>
                <a:lnTo>
                  <a:pt x="21" y="16"/>
                </a:lnTo>
                <a:lnTo>
                  <a:pt x="22" y="16"/>
                </a:lnTo>
                <a:lnTo>
                  <a:pt x="24" y="17"/>
                </a:lnTo>
                <a:lnTo>
                  <a:pt x="24" y="17"/>
                </a:lnTo>
                <a:lnTo>
                  <a:pt x="24" y="17"/>
                </a:lnTo>
                <a:lnTo>
                  <a:pt x="25" y="18"/>
                </a:lnTo>
                <a:lnTo>
                  <a:pt x="26" y="19"/>
                </a:lnTo>
                <a:lnTo>
                  <a:pt x="26" y="19"/>
                </a:lnTo>
                <a:lnTo>
                  <a:pt x="26" y="19"/>
                </a:lnTo>
                <a:lnTo>
                  <a:pt x="27" y="21"/>
                </a:lnTo>
                <a:lnTo>
                  <a:pt x="29" y="21"/>
                </a:lnTo>
                <a:lnTo>
                  <a:pt x="29" y="22"/>
                </a:lnTo>
                <a:lnTo>
                  <a:pt x="30" y="22"/>
                </a:lnTo>
                <a:lnTo>
                  <a:pt x="30" y="23"/>
                </a:lnTo>
                <a:lnTo>
                  <a:pt x="30" y="24"/>
                </a:lnTo>
                <a:lnTo>
                  <a:pt x="30" y="24"/>
                </a:lnTo>
                <a:lnTo>
                  <a:pt x="30" y="26"/>
                </a:lnTo>
                <a:lnTo>
                  <a:pt x="30" y="26"/>
                </a:lnTo>
                <a:lnTo>
                  <a:pt x="30" y="26"/>
                </a:lnTo>
                <a:lnTo>
                  <a:pt x="30" y="27"/>
                </a:lnTo>
                <a:lnTo>
                  <a:pt x="30" y="27"/>
                </a:lnTo>
                <a:lnTo>
                  <a:pt x="30" y="28"/>
                </a:lnTo>
                <a:lnTo>
                  <a:pt x="30" y="28"/>
                </a:lnTo>
                <a:lnTo>
                  <a:pt x="30" y="29"/>
                </a:lnTo>
                <a:lnTo>
                  <a:pt x="30" y="29"/>
                </a:lnTo>
                <a:lnTo>
                  <a:pt x="30" y="31"/>
                </a:lnTo>
                <a:lnTo>
                  <a:pt x="30" y="31"/>
                </a:lnTo>
                <a:lnTo>
                  <a:pt x="31" y="31"/>
                </a:lnTo>
                <a:lnTo>
                  <a:pt x="33" y="31"/>
                </a:lnTo>
                <a:lnTo>
                  <a:pt x="33" y="31"/>
                </a:lnTo>
                <a:lnTo>
                  <a:pt x="34" y="31"/>
                </a:lnTo>
                <a:lnTo>
                  <a:pt x="35" y="31"/>
                </a:lnTo>
                <a:lnTo>
                  <a:pt x="35" y="29"/>
                </a:lnTo>
                <a:lnTo>
                  <a:pt x="35" y="28"/>
                </a:lnTo>
                <a:lnTo>
                  <a:pt x="35" y="28"/>
                </a:lnTo>
                <a:lnTo>
                  <a:pt x="35" y="27"/>
                </a:lnTo>
                <a:lnTo>
                  <a:pt x="35" y="27"/>
                </a:lnTo>
                <a:lnTo>
                  <a:pt x="35" y="26"/>
                </a:lnTo>
                <a:lnTo>
                  <a:pt x="35" y="26"/>
                </a:lnTo>
                <a:lnTo>
                  <a:pt x="36" y="26"/>
                </a:lnTo>
                <a:lnTo>
                  <a:pt x="38" y="26"/>
                </a:lnTo>
                <a:lnTo>
                  <a:pt x="38" y="26"/>
                </a:lnTo>
                <a:lnTo>
                  <a:pt x="39" y="26"/>
                </a:lnTo>
                <a:lnTo>
                  <a:pt x="40" y="26"/>
                </a:lnTo>
                <a:lnTo>
                  <a:pt x="40" y="27"/>
                </a:lnTo>
                <a:lnTo>
                  <a:pt x="40" y="27"/>
                </a:lnTo>
                <a:lnTo>
                  <a:pt x="41" y="27"/>
                </a:lnTo>
                <a:lnTo>
                  <a:pt x="41" y="28"/>
                </a:lnTo>
                <a:lnTo>
                  <a:pt x="43" y="29"/>
                </a:lnTo>
                <a:lnTo>
                  <a:pt x="43" y="29"/>
                </a:lnTo>
                <a:lnTo>
                  <a:pt x="44" y="31"/>
                </a:lnTo>
                <a:lnTo>
                  <a:pt x="44" y="31"/>
                </a:lnTo>
                <a:lnTo>
                  <a:pt x="45" y="31"/>
                </a:lnTo>
                <a:lnTo>
                  <a:pt x="45" y="32"/>
                </a:lnTo>
                <a:lnTo>
                  <a:pt x="45" y="33"/>
                </a:lnTo>
                <a:lnTo>
                  <a:pt x="45" y="33"/>
                </a:lnTo>
                <a:lnTo>
                  <a:pt x="46" y="34"/>
                </a:lnTo>
                <a:lnTo>
                  <a:pt x="46" y="34"/>
                </a:lnTo>
                <a:lnTo>
                  <a:pt x="48" y="36"/>
                </a:lnTo>
                <a:lnTo>
                  <a:pt x="48" y="36"/>
                </a:lnTo>
                <a:lnTo>
                  <a:pt x="48" y="37"/>
                </a:lnTo>
                <a:lnTo>
                  <a:pt x="48" y="38"/>
                </a:lnTo>
                <a:lnTo>
                  <a:pt x="49" y="38"/>
                </a:lnTo>
                <a:lnTo>
                  <a:pt x="49" y="38"/>
                </a:lnTo>
                <a:lnTo>
                  <a:pt x="50" y="38"/>
                </a:lnTo>
                <a:lnTo>
                  <a:pt x="51" y="38"/>
                </a:lnTo>
                <a:lnTo>
                  <a:pt x="51" y="38"/>
                </a:lnTo>
                <a:lnTo>
                  <a:pt x="53" y="38"/>
                </a:lnTo>
                <a:lnTo>
                  <a:pt x="53" y="40"/>
                </a:lnTo>
                <a:lnTo>
                  <a:pt x="54" y="41"/>
                </a:lnTo>
                <a:lnTo>
                  <a:pt x="54" y="41"/>
                </a:lnTo>
                <a:lnTo>
                  <a:pt x="55" y="41"/>
                </a:lnTo>
                <a:lnTo>
                  <a:pt x="55" y="42"/>
                </a:lnTo>
                <a:lnTo>
                  <a:pt x="56" y="42"/>
                </a:lnTo>
                <a:lnTo>
                  <a:pt x="56" y="43"/>
                </a:lnTo>
                <a:lnTo>
                  <a:pt x="58" y="43"/>
                </a:lnTo>
                <a:lnTo>
                  <a:pt x="59" y="43"/>
                </a:lnTo>
                <a:lnTo>
                  <a:pt x="59" y="43"/>
                </a:lnTo>
                <a:lnTo>
                  <a:pt x="59" y="45"/>
                </a:lnTo>
                <a:lnTo>
                  <a:pt x="59" y="46"/>
                </a:lnTo>
                <a:lnTo>
                  <a:pt x="60" y="46"/>
                </a:lnTo>
                <a:lnTo>
                  <a:pt x="62" y="46"/>
                </a:lnTo>
                <a:lnTo>
                  <a:pt x="62" y="46"/>
                </a:lnTo>
                <a:lnTo>
                  <a:pt x="63" y="46"/>
                </a:lnTo>
                <a:lnTo>
                  <a:pt x="64" y="46"/>
                </a:lnTo>
                <a:lnTo>
                  <a:pt x="64" y="46"/>
                </a:lnTo>
                <a:lnTo>
                  <a:pt x="65" y="46"/>
                </a:lnTo>
                <a:lnTo>
                  <a:pt x="67" y="46"/>
                </a:lnTo>
                <a:lnTo>
                  <a:pt x="68" y="46"/>
                </a:lnTo>
                <a:lnTo>
                  <a:pt x="68" y="46"/>
                </a:lnTo>
                <a:lnTo>
                  <a:pt x="68" y="47"/>
                </a:lnTo>
                <a:lnTo>
                  <a:pt x="68" y="48"/>
                </a:lnTo>
                <a:lnTo>
                  <a:pt x="69" y="50"/>
                </a:lnTo>
                <a:lnTo>
                  <a:pt x="70" y="50"/>
                </a:lnTo>
                <a:lnTo>
                  <a:pt x="70" y="50"/>
                </a:lnTo>
                <a:lnTo>
                  <a:pt x="72" y="50"/>
                </a:lnTo>
                <a:lnTo>
                  <a:pt x="73" y="50"/>
                </a:lnTo>
                <a:lnTo>
                  <a:pt x="73" y="50"/>
                </a:lnTo>
                <a:lnTo>
                  <a:pt x="73" y="51"/>
                </a:lnTo>
                <a:lnTo>
                  <a:pt x="74" y="51"/>
                </a:lnTo>
                <a:lnTo>
                  <a:pt x="75" y="52"/>
                </a:lnTo>
                <a:lnTo>
                  <a:pt x="75" y="52"/>
                </a:lnTo>
                <a:lnTo>
                  <a:pt x="75" y="52"/>
                </a:lnTo>
                <a:lnTo>
                  <a:pt x="77" y="53"/>
                </a:lnTo>
                <a:lnTo>
                  <a:pt x="78" y="53"/>
                </a:lnTo>
                <a:lnTo>
                  <a:pt x="78" y="55"/>
                </a:lnTo>
                <a:lnTo>
                  <a:pt x="78" y="55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68" name="Freeform 558" hidden="1">
            <a:extLst>
              <a:ext uri="{FF2B5EF4-FFF2-40B4-BE49-F238E27FC236}">
                <a16:creationId xmlns:a16="http://schemas.microsoft.com/office/drawing/2014/main" id="{A07DB3B2-7703-4B2D-8ADF-095479963491}"/>
              </a:ext>
            </a:extLst>
          </p:cNvPr>
          <p:cNvSpPr>
            <a:spLocks/>
          </p:cNvSpPr>
          <p:nvPr/>
        </p:nvSpPr>
        <p:spPr bwMode="auto">
          <a:xfrm>
            <a:off x="7916557" y="45720"/>
            <a:ext cx="888222" cy="1065866"/>
          </a:xfrm>
          <a:custGeom>
            <a:avLst/>
            <a:gdLst>
              <a:gd name="T0" fmla="*/ 66 w 80"/>
              <a:gd name="T1" fmla="*/ 87 h 96"/>
              <a:gd name="T2" fmla="*/ 63 w 80"/>
              <a:gd name="T3" fmla="*/ 92 h 96"/>
              <a:gd name="T4" fmla="*/ 58 w 80"/>
              <a:gd name="T5" fmla="*/ 91 h 96"/>
              <a:gd name="T6" fmla="*/ 55 w 80"/>
              <a:gd name="T7" fmla="*/ 92 h 96"/>
              <a:gd name="T8" fmla="*/ 52 w 80"/>
              <a:gd name="T9" fmla="*/ 96 h 96"/>
              <a:gd name="T10" fmla="*/ 50 w 80"/>
              <a:gd name="T11" fmla="*/ 91 h 96"/>
              <a:gd name="T12" fmla="*/ 45 w 80"/>
              <a:gd name="T13" fmla="*/ 87 h 96"/>
              <a:gd name="T14" fmla="*/ 39 w 80"/>
              <a:gd name="T15" fmla="*/ 89 h 96"/>
              <a:gd name="T16" fmla="*/ 36 w 80"/>
              <a:gd name="T17" fmla="*/ 87 h 96"/>
              <a:gd name="T18" fmla="*/ 33 w 80"/>
              <a:gd name="T19" fmla="*/ 84 h 96"/>
              <a:gd name="T20" fmla="*/ 29 w 80"/>
              <a:gd name="T21" fmla="*/ 87 h 96"/>
              <a:gd name="T22" fmla="*/ 26 w 80"/>
              <a:gd name="T23" fmla="*/ 88 h 96"/>
              <a:gd name="T24" fmla="*/ 21 w 80"/>
              <a:gd name="T25" fmla="*/ 87 h 96"/>
              <a:gd name="T26" fmla="*/ 17 w 80"/>
              <a:gd name="T27" fmla="*/ 84 h 96"/>
              <a:gd name="T28" fmla="*/ 12 w 80"/>
              <a:gd name="T29" fmla="*/ 82 h 96"/>
              <a:gd name="T30" fmla="*/ 9 w 80"/>
              <a:gd name="T31" fmla="*/ 81 h 96"/>
              <a:gd name="T32" fmla="*/ 3 w 80"/>
              <a:gd name="T33" fmla="*/ 82 h 96"/>
              <a:gd name="T34" fmla="*/ 3 w 80"/>
              <a:gd name="T35" fmla="*/ 79 h 96"/>
              <a:gd name="T36" fmla="*/ 2 w 80"/>
              <a:gd name="T37" fmla="*/ 75 h 96"/>
              <a:gd name="T38" fmla="*/ 4 w 80"/>
              <a:gd name="T39" fmla="*/ 70 h 96"/>
              <a:gd name="T40" fmla="*/ 7 w 80"/>
              <a:gd name="T41" fmla="*/ 65 h 96"/>
              <a:gd name="T42" fmla="*/ 7 w 80"/>
              <a:gd name="T43" fmla="*/ 60 h 96"/>
              <a:gd name="T44" fmla="*/ 9 w 80"/>
              <a:gd name="T45" fmla="*/ 57 h 96"/>
              <a:gd name="T46" fmla="*/ 9 w 80"/>
              <a:gd name="T47" fmla="*/ 50 h 96"/>
              <a:gd name="T48" fmla="*/ 12 w 80"/>
              <a:gd name="T49" fmla="*/ 52 h 96"/>
              <a:gd name="T50" fmla="*/ 16 w 80"/>
              <a:gd name="T51" fmla="*/ 47 h 96"/>
              <a:gd name="T52" fmla="*/ 17 w 80"/>
              <a:gd name="T53" fmla="*/ 41 h 96"/>
              <a:gd name="T54" fmla="*/ 19 w 80"/>
              <a:gd name="T55" fmla="*/ 40 h 96"/>
              <a:gd name="T56" fmla="*/ 23 w 80"/>
              <a:gd name="T57" fmla="*/ 38 h 96"/>
              <a:gd name="T58" fmla="*/ 28 w 80"/>
              <a:gd name="T59" fmla="*/ 34 h 96"/>
              <a:gd name="T60" fmla="*/ 32 w 80"/>
              <a:gd name="T61" fmla="*/ 33 h 96"/>
              <a:gd name="T62" fmla="*/ 32 w 80"/>
              <a:gd name="T63" fmla="*/ 28 h 96"/>
              <a:gd name="T64" fmla="*/ 34 w 80"/>
              <a:gd name="T65" fmla="*/ 25 h 96"/>
              <a:gd name="T66" fmla="*/ 38 w 80"/>
              <a:gd name="T67" fmla="*/ 23 h 96"/>
              <a:gd name="T68" fmla="*/ 42 w 80"/>
              <a:gd name="T69" fmla="*/ 19 h 96"/>
              <a:gd name="T70" fmla="*/ 45 w 80"/>
              <a:gd name="T71" fmla="*/ 14 h 96"/>
              <a:gd name="T72" fmla="*/ 48 w 80"/>
              <a:gd name="T73" fmla="*/ 10 h 96"/>
              <a:gd name="T74" fmla="*/ 50 w 80"/>
              <a:gd name="T75" fmla="*/ 6 h 96"/>
              <a:gd name="T76" fmla="*/ 50 w 80"/>
              <a:gd name="T77" fmla="*/ 2 h 96"/>
              <a:gd name="T78" fmla="*/ 52 w 80"/>
              <a:gd name="T79" fmla="*/ 0 h 96"/>
              <a:gd name="T80" fmla="*/ 57 w 80"/>
              <a:gd name="T81" fmla="*/ 1 h 96"/>
              <a:gd name="T82" fmla="*/ 60 w 80"/>
              <a:gd name="T83" fmla="*/ 6 h 96"/>
              <a:gd name="T84" fmla="*/ 65 w 80"/>
              <a:gd name="T85" fmla="*/ 10 h 96"/>
              <a:gd name="T86" fmla="*/ 70 w 80"/>
              <a:gd name="T87" fmla="*/ 11 h 96"/>
              <a:gd name="T88" fmla="*/ 74 w 80"/>
              <a:gd name="T89" fmla="*/ 15 h 96"/>
              <a:gd name="T90" fmla="*/ 79 w 80"/>
              <a:gd name="T91" fmla="*/ 16 h 96"/>
              <a:gd name="T92" fmla="*/ 79 w 80"/>
              <a:gd name="T93" fmla="*/ 23 h 96"/>
              <a:gd name="T94" fmla="*/ 76 w 80"/>
              <a:gd name="T95" fmla="*/ 28 h 96"/>
              <a:gd name="T96" fmla="*/ 74 w 80"/>
              <a:gd name="T97" fmla="*/ 33 h 96"/>
              <a:gd name="T98" fmla="*/ 71 w 80"/>
              <a:gd name="T99" fmla="*/ 38 h 96"/>
              <a:gd name="T100" fmla="*/ 68 w 80"/>
              <a:gd name="T101" fmla="*/ 44 h 96"/>
              <a:gd name="T102" fmla="*/ 65 w 80"/>
              <a:gd name="T103" fmla="*/ 48 h 96"/>
              <a:gd name="T104" fmla="*/ 63 w 80"/>
              <a:gd name="T105" fmla="*/ 53 h 96"/>
              <a:gd name="T106" fmla="*/ 63 w 80"/>
              <a:gd name="T107" fmla="*/ 58 h 96"/>
              <a:gd name="T108" fmla="*/ 61 w 80"/>
              <a:gd name="T109" fmla="*/ 63 h 96"/>
              <a:gd name="T110" fmla="*/ 63 w 80"/>
              <a:gd name="T111" fmla="*/ 69 h 96"/>
              <a:gd name="T112" fmla="*/ 65 w 80"/>
              <a:gd name="T113" fmla="*/ 74 h 96"/>
              <a:gd name="T114" fmla="*/ 67 w 80"/>
              <a:gd name="T115" fmla="*/ 79 h 96"/>
              <a:gd name="T116" fmla="*/ 70 w 80"/>
              <a:gd name="T117" fmla="*/ 8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" h="96">
                <a:moveTo>
                  <a:pt x="70" y="86"/>
                </a:moveTo>
                <a:lnTo>
                  <a:pt x="70" y="87"/>
                </a:lnTo>
                <a:lnTo>
                  <a:pt x="70" y="87"/>
                </a:lnTo>
                <a:lnTo>
                  <a:pt x="68" y="87"/>
                </a:lnTo>
                <a:lnTo>
                  <a:pt x="68" y="87"/>
                </a:lnTo>
                <a:lnTo>
                  <a:pt x="67" y="87"/>
                </a:lnTo>
                <a:lnTo>
                  <a:pt x="66" y="87"/>
                </a:lnTo>
                <a:lnTo>
                  <a:pt x="66" y="87"/>
                </a:lnTo>
                <a:lnTo>
                  <a:pt x="65" y="88"/>
                </a:lnTo>
                <a:lnTo>
                  <a:pt x="65" y="89"/>
                </a:lnTo>
                <a:lnTo>
                  <a:pt x="65" y="89"/>
                </a:lnTo>
                <a:lnTo>
                  <a:pt x="63" y="91"/>
                </a:lnTo>
                <a:lnTo>
                  <a:pt x="63" y="91"/>
                </a:lnTo>
                <a:lnTo>
                  <a:pt x="63" y="92"/>
                </a:lnTo>
                <a:lnTo>
                  <a:pt x="62" y="92"/>
                </a:lnTo>
                <a:lnTo>
                  <a:pt x="62" y="93"/>
                </a:lnTo>
                <a:lnTo>
                  <a:pt x="61" y="93"/>
                </a:lnTo>
                <a:lnTo>
                  <a:pt x="60" y="93"/>
                </a:lnTo>
                <a:lnTo>
                  <a:pt x="60" y="92"/>
                </a:lnTo>
                <a:lnTo>
                  <a:pt x="58" y="92"/>
                </a:lnTo>
                <a:lnTo>
                  <a:pt x="58" y="91"/>
                </a:lnTo>
                <a:lnTo>
                  <a:pt x="57" y="91"/>
                </a:lnTo>
                <a:lnTo>
                  <a:pt x="57" y="89"/>
                </a:lnTo>
                <a:lnTo>
                  <a:pt x="57" y="91"/>
                </a:lnTo>
                <a:lnTo>
                  <a:pt x="56" y="91"/>
                </a:lnTo>
                <a:lnTo>
                  <a:pt x="56" y="92"/>
                </a:lnTo>
                <a:lnTo>
                  <a:pt x="56" y="92"/>
                </a:lnTo>
                <a:lnTo>
                  <a:pt x="55" y="92"/>
                </a:lnTo>
                <a:lnTo>
                  <a:pt x="55" y="93"/>
                </a:lnTo>
                <a:lnTo>
                  <a:pt x="55" y="94"/>
                </a:lnTo>
                <a:lnTo>
                  <a:pt x="55" y="96"/>
                </a:lnTo>
                <a:lnTo>
                  <a:pt x="55" y="96"/>
                </a:lnTo>
                <a:lnTo>
                  <a:pt x="53" y="96"/>
                </a:lnTo>
                <a:lnTo>
                  <a:pt x="52" y="96"/>
                </a:lnTo>
                <a:lnTo>
                  <a:pt x="52" y="96"/>
                </a:lnTo>
                <a:lnTo>
                  <a:pt x="52" y="94"/>
                </a:lnTo>
                <a:lnTo>
                  <a:pt x="52" y="93"/>
                </a:lnTo>
                <a:lnTo>
                  <a:pt x="51" y="93"/>
                </a:lnTo>
                <a:lnTo>
                  <a:pt x="51" y="92"/>
                </a:lnTo>
                <a:lnTo>
                  <a:pt x="50" y="92"/>
                </a:lnTo>
                <a:lnTo>
                  <a:pt x="50" y="91"/>
                </a:lnTo>
                <a:lnTo>
                  <a:pt x="50" y="91"/>
                </a:lnTo>
                <a:lnTo>
                  <a:pt x="48" y="89"/>
                </a:lnTo>
                <a:lnTo>
                  <a:pt x="47" y="91"/>
                </a:lnTo>
                <a:lnTo>
                  <a:pt x="47" y="89"/>
                </a:lnTo>
                <a:lnTo>
                  <a:pt x="47" y="89"/>
                </a:lnTo>
                <a:lnTo>
                  <a:pt x="46" y="88"/>
                </a:lnTo>
                <a:lnTo>
                  <a:pt x="46" y="88"/>
                </a:lnTo>
                <a:lnTo>
                  <a:pt x="45" y="87"/>
                </a:lnTo>
                <a:lnTo>
                  <a:pt x="45" y="87"/>
                </a:lnTo>
                <a:lnTo>
                  <a:pt x="43" y="87"/>
                </a:lnTo>
                <a:lnTo>
                  <a:pt x="42" y="87"/>
                </a:lnTo>
                <a:lnTo>
                  <a:pt x="41" y="87"/>
                </a:lnTo>
                <a:lnTo>
                  <a:pt x="41" y="88"/>
                </a:lnTo>
                <a:lnTo>
                  <a:pt x="41" y="89"/>
                </a:lnTo>
                <a:lnTo>
                  <a:pt x="39" y="89"/>
                </a:lnTo>
                <a:lnTo>
                  <a:pt x="39" y="89"/>
                </a:lnTo>
                <a:lnTo>
                  <a:pt x="38" y="91"/>
                </a:lnTo>
                <a:lnTo>
                  <a:pt x="38" y="89"/>
                </a:lnTo>
                <a:lnTo>
                  <a:pt x="37" y="89"/>
                </a:lnTo>
                <a:lnTo>
                  <a:pt x="37" y="89"/>
                </a:lnTo>
                <a:lnTo>
                  <a:pt x="36" y="88"/>
                </a:lnTo>
                <a:lnTo>
                  <a:pt x="36" y="87"/>
                </a:lnTo>
                <a:lnTo>
                  <a:pt x="36" y="87"/>
                </a:lnTo>
                <a:lnTo>
                  <a:pt x="36" y="86"/>
                </a:lnTo>
                <a:lnTo>
                  <a:pt x="36" y="86"/>
                </a:lnTo>
                <a:lnTo>
                  <a:pt x="36" y="84"/>
                </a:lnTo>
                <a:lnTo>
                  <a:pt x="34" y="84"/>
                </a:lnTo>
                <a:lnTo>
                  <a:pt x="33" y="84"/>
                </a:lnTo>
                <a:lnTo>
                  <a:pt x="33" y="84"/>
                </a:lnTo>
                <a:lnTo>
                  <a:pt x="32" y="84"/>
                </a:lnTo>
                <a:lnTo>
                  <a:pt x="31" y="86"/>
                </a:lnTo>
                <a:lnTo>
                  <a:pt x="31" y="87"/>
                </a:lnTo>
                <a:lnTo>
                  <a:pt x="31" y="87"/>
                </a:lnTo>
                <a:lnTo>
                  <a:pt x="31" y="88"/>
                </a:lnTo>
                <a:lnTo>
                  <a:pt x="29" y="87"/>
                </a:lnTo>
                <a:lnTo>
                  <a:pt x="29" y="87"/>
                </a:lnTo>
                <a:lnTo>
                  <a:pt x="28" y="86"/>
                </a:lnTo>
                <a:lnTo>
                  <a:pt x="28" y="84"/>
                </a:lnTo>
                <a:lnTo>
                  <a:pt x="28" y="86"/>
                </a:lnTo>
                <a:lnTo>
                  <a:pt x="28" y="87"/>
                </a:lnTo>
                <a:lnTo>
                  <a:pt x="28" y="87"/>
                </a:lnTo>
                <a:lnTo>
                  <a:pt x="27" y="87"/>
                </a:lnTo>
                <a:lnTo>
                  <a:pt x="26" y="88"/>
                </a:lnTo>
                <a:lnTo>
                  <a:pt x="26" y="87"/>
                </a:lnTo>
                <a:lnTo>
                  <a:pt x="24" y="87"/>
                </a:lnTo>
                <a:lnTo>
                  <a:pt x="23" y="87"/>
                </a:lnTo>
                <a:lnTo>
                  <a:pt x="22" y="87"/>
                </a:lnTo>
                <a:lnTo>
                  <a:pt x="22" y="87"/>
                </a:lnTo>
                <a:lnTo>
                  <a:pt x="21" y="87"/>
                </a:lnTo>
                <a:lnTo>
                  <a:pt x="21" y="87"/>
                </a:lnTo>
                <a:lnTo>
                  <a:pt x="19" y="87"/>
                </a:lnTo>
                <a:lnTo>
                  <a:pt x="19" y="88"/>
                </a:lnTo>
                <a:lnTo>
                  <a:pt x="19" y="87"/>
                </a:lnTo>
                <a:lnTo>
                  <a:pt x="18" y="87"/>
                </a:lnTo>
                <a:lnTo>
                  <a:pt x="18" y="86"/>
                </a:lnTo>
                <a:lnTo>
                  <a:pt x="18" y="84"/>
                </a:lnTo>
                <a:lnTo>
                  <a:pt x="17" y="84"/>
                </a:lnTo>
                <a:lnTo>
                  <a:pt x="17" y="84"/>
                </a:lnTo>
                <a:lnTo>
                  <a:pt x="16" y="84"/>
                </a:lnTo>
                <a:lnTo>
                  <a:pt x="16" y="83"/>
                </a:lnTo>
                <a:lnTo>
                  <a:pt x="14" y="82"/>
                </a:lnTo>
                <a:lnTo>
                  <a:pt x="14" y="82"/>
                </a:lnTo>
                <a:lnTo>
                  <a:pt x="13" y="82"/>
                </a:lnTo>
                <a:lnTo>
                  <a:pt x="12" y="82"/>
                </a:lnTo>
                <a:lnTo>
                  <a:pt x="12" y="82"/>
                </a:lnTo>
                <a:lnTo>
                  <a:pt x="12" y="82"/>
                </a:lnTo>
                <a:lnTo>
                  <a:pt x="11" y="81"/>
                </a:lnTo>
                <a:lnTo>
                  <a:pt x="11" y="79"/>
                </a:lnTo>
                <a:lnTo>
                  <a:pt x="9" y="79"/>
                </a:lnTo>
                <a:lnTo>
                  <a:pt x="9" y="79"/>
                </a:lnTo>
                <a:lnTo>
                  <a:pt x="9" y="81"/>
                </a:lnTo>
                <a:lnTo>
                  <a:pt x="8" y="82"/>
                </a:lnTo>
                <a:lnTo>
                  <a:pt x="8" y="82"/>
                </a:lnTo>
                <a:lnTo>
                  <a:pt x="7" y="82"/>
                </a:lnTo>
                <a:lnTo>
                  <a:pt x="7" y="82"/>
                </a:lnTo>
                <a:lnTo>
                  <a:pt x="5" y="82"/>
                </a:lnTo>
                <a:lnTo>
                  <a:pt x="4" y="82"/>
                </a:lnTo>
                <a:lnTo>
                  <a:pt x="3" y="82"/>
                </a:lnTo>
                <a:lnTo>
                  <a:pt x="3" y="82"/>
                </a:lnTo>
                <a:lnTo>
                  <a:pt x="0" y="83"/>
                </a:lnTo>
                <a:lnTo>
                  <a:pt x="0" y="82"/>
                </a:lnTo>
                <a:lnTo>
                  <a:pt x="0" y="82"/>
                </a:lnTo>
                <a:lnTo>
                  <a:pt x="2" y="82"/>
                </a:lnTo>
                <a:lnTo>
                  <a:pt x="3" y="81"/>
                </a:lnTo>
                <a:lnTo>
                  <a:pt x="3" y="79"/>
                </a:lnTo>
                <a:lnTo>
                  <a:pt x="3" y="79"/>
                </a:lnTo>
                <a:lnTo>
                  <a:pt x="2" y="78"/>
                </a:lnTo>
                <a:lnTo>
                  <a:pt x="2" y="77"/>
                </a:lnTo>
                <a:lnTo>
                  <a:pt x="3" y="77"/>
                </a:lnTo>
                <a:lnTo>
                  <a:pt x="3" y="77"/>
                </a:lnTo>
                <a:lnTo>
                  <a:pt x="2" y="77"/>
                </a:lnTo>
                <a:lnTo>
                  <a:pt x="2" y="75"/>
                </a:lnTo>
                <a:lnTo>
                  <a:pt x="2" y="74"/>
                </a:lnTo>
                <a:lnTo>
                  <a:pt x="2" y="73"/>
                </a:lnTo>
                <a:lnTo>
                  <a:pt x="3" y="73"/>
                </a:lnTo>
                <a:lnTo>
                  <a:pt x="3" y="73"/>
                </a:lnTo>
                <a:lnTo>
                  <a:pt x="4" y="72"/>
                </a:lnTo>
                <a:lnTo>
                  <a:pt x="4" y="72"/>
                </a:lnTo>
                <a:lnTo>
                  <a:pt x="4" y="70"/>
                </a:lnTo>
                <a:lnTo>
                  <a:pt x="4" y="70"/>
                </a:lnTo>
                <a:lnTo>
                  <a:pt x="4" y="69"/>
                </a:lnTo>
                <a:lnTo>
                  <a:pt x="5" y="68"/>
                </a:lnTo>
                <a:lnTo>
                  <a:pt x="5" y="68"/>
                </a:lnTo>
                <a:lnTo>
                  <a:pt x="7" y="67"/>
                </a:lnTo>
                <a:lnTo>
                  <a:pt x="7" y="65"/>
                </a:lnTo>
                <a:lnTo>
                  <a:pt x="7" y="65"/>
                </a:lnTo>
                <a:lnTo>
                  <a:pt x="5" y="64"/>
                </a:lnTo>
                <a:lnTo>
                  <a:pt x="7" y="63"/>
                </a:lnTo>
                <a:lnTo>
                  <a:pt x="7" y="63"/>
                </a:lnTo>
                <a:lnTo>
                  <a:pt x="7" y="62"/>
                </a:lnTo>
                <a:lnTo>
                  <a:pt x="7" y="62"/>
                </a:lnTo>
                <a:lnTo>
                  <a:pt x="7" y="60"/>
                </a:lnTo>
                <a:lnTo>
                  <a:pt x="7" y="60"/>
                </a:lnTo>
                <a:lnTo>
                  <a:pt x="8" y="59"/>
                </a:lnTo>
                <a:lnTo>
                  <a:pt x="7" y="58"/>
                </a:lnTo>
                <a:lnTo>
                  <a:pt x="7" y="58"/>
                </a:lnTo>
                <a:lnTo>
                  <a:pt x="7" y="57"/>
                </a:lnTo>
                <a:lnTo>
                  <a:pt x="7" y="55"/>
                </a:lnTo>
                <a:lnTo>
                  <a:pt x="8" y="55"/>
                </a:lnTo>
                <a:lnTo>
                  <a:pt x="9" y="57"/>
                </a:lnTo>
                <a:lnTo>
                  <a:pt x="9" y="55"/>
                </a:lnTo>
                <a:lnTo>
                  <a:pt x="9" y="54"/>
                </a:lnTo>
                <a:lnTo>
                  <a:pt x="9" y="54"/>
                </a:lnTo>
                <a:lnTo>
                  <a:pt x="9" y="53"/>
                </a:lnTo>
                <a:lnTo>
                  <a:pt x="9" y="52"/>
                </a:lnTo>
                <a:lnTo>
                  <a:pt x="9" y="52"/>
                </a:lnTo>
                <a:lnTo>
                  <a:pt x="9" y="50"/>
                </a:lnTo>
                <a:lnTo>
                  <a:pt x="9" y="50"/>
                </a:lnTo>
                <a:lnTo>
                  <a:pt x="9" y="52"/>
                </a:lnTo>
                <a:lnTo>
                  <a:pt x="11" y="53"/>
                </a:lnTo>
                <a:lnTo>
                  <a:pt x="12" y="53"/>
                </a:lnTo>
                <a:lnTo>
                  <a:pt x="12" y="53"/>
                </a:lnTo>
                <a:lnTo>
                  <a:pt x="12" y="52"/>
                </a:lnTo>
                <a:lnTo>
                  <a:pt x="12" y="52"/>
                </a:lnTo>
                <a:lnTo>
                  <a:pt x="13" y="50"/>
                </a:lnTo>
                <a:lnTo>
                  <a:pt x="13" y="49"/>
                </a:lnTo>
                <a:lnTo>
                  <a:pt x="14" y="49"/>
                </a:lnTo>
                <a:lnTo>
                  <a:pt x="14" y="49"/>
                </a:lnTo>
                <a:lnTo>
                  <a:pt x="14" y="48"/>
                </a:lnTo>
                <a:lnTo>
                  <a:pt x="16" y="47"/>
                </a:lnTo>
                <a:lnTo>
                  <a:pt x="16" y="47"/>
                </a:lnTo>
                <a:lnTo>
                  <a:pt x="16" y="47"/>
                </a:lnTo>
                <a:lnTo>
                  <a:pt x="16" y="45"/>
                </a:lnTo>
                <a:lnTo>
                  <a:pt x="17" y="44"/>
                </a:lnTo>
                <a:lnTo>
                  <a:pt x="17" y="44"/>
                </a:lnTo>
                <a:lnTo>
                  <a:pt x="17" y="43"/>
                </a:lnTo>
                <a:lnTo>
                  <a:pt x="17" y="43"/>
                </a:lnTo>
                <a:lnTo>
                  <a:pt x="17" y="41"/>
                </a:lnTo>
                <a:lnTo>
                  <a:pt x="16" y="41"/>
                </a:lnTo>
                <a:lnTo>
                  <a:pt x="16" y="40"/>
                </a:lnTo>
                <a:lnTo>
                  <a:pt x="17" y="40"/>
                </a:lnTo>
                <a:lnTo>
                  <a:pt x="17" y="40"/>
                </a:lnTo>
                <a:lnTo>
                  <a:pt x="18" y="40"/>
                </a:lnTo>
                <a:lnTo>
                  <a:pt x="19" y="40"/>
                </a:lnTo>
                <a:lnTo>
                  <a:pt x="19" y="40"/>
                </a:lnTo>
                <a:lnTo>
                  <a:pt x="19" y="40"/>
                </a:lnTo>
                <a:lnTo>
                  <a:pt x="21" y="40"/>
                </a:lnTo>
                <a:lnTo>
                  <a:pt x="22" y="40"/>
                </a:lnTo>
                <a:lnTo>
                  <a:pt x="22" y="39"/>
                </a:lnTo>
                <a:lnTo>
                  <a:pt x="22" y="39"/>
                </a:lnTo>
                <a:lnTo>
                  <a:pt x="23" y="38"/>
                </a:lnTo>
                <a:lnTo>
                  <a:pt x="23" y="38"/>
                </a:lnTo>
                <a:lnTo>
                  <a:pt x="24" y="38"/>
                </a:lnTo>
                <a:lnTo>
                  <a:pt x="26" y="38"/>
                </a:lnTo>
                <a:lnTo>
                  <a:pt x="26" y="38"/>
                </a:lnTo>
                <a:lnTo>
                  <a:pt x="27" y="36"/>
                </a:lnTo>
                <a:lnTo>
                  <a:pt x="27" y="35"/>
                </a:lnTo>
                <a:lnTo>
                  <a:pt x="28" y="35"/>
                </a:lnTo>
                <a:lnTo>
                  <a:pt x="28" y="34"/>
                </a:lnTo>
                <a:lnTo>
                  <a:pt x="28" y="35"/>
                </a:lnTo>
                <a:lnTo>
                  <a:pt x="29" y="35"/>
                </a:lnTo>
                <a:lnTo>
                  <a:pt x="31" y="35"/>
                </a:lnTo>
                <a:lnTo>
                  <a:pt x="31" y="34"/>
                </a:lnTo>
                <a:lnTo>
                  <a:pt x="32" y="34"/>
                </a:lnTo>
                <a:lnTo>
                  <a:pt x="32" y="33"/>
                </a:lnTo>
                <a:lnTo>
                  <a:pt x="32" y="33"/>
                </a:lnTo>
                <a:lnTo>
                  <a:pt x="32" y="31"/>
                </a:lnTo>
                <a:lnTo>
                  <a:pt x="32" y="33"/>
                </a:lnTo>
                <a:lnTo>
                  <a:pt x="33" y="31"/>
                </a:lnTo>
                <a:lnTo>
                  <a:pt x="33" y="30"/>
                </a:lnTo>
                <a:lnTo>
                  <a:pt x="32" y="30"/>
                </a:lnTo>
                <a:lnTo>
                  <a:pt x="32" y="29"/>
                </a:lnTo>
                <a:lnTo>
                  <a:pt x="32" y="28"/>
                </a:lnTo>
                <a:lnTo>
                  <a:pt x="31" y="28"/>
                </a:lnTo>
                <a:lnTo>
                  <a:pt x="31" y="26"/>
                </a:lnTo>
                <a:lnTo>
                  <a:pt x="32" y="26"/>
                </a:lnTo>
                <a:lnTo>
                  <a:pt x="33" y="26"/>
                </a:lnTo>
                <a:lnTo>
                  <a:pt x="33" y="26"/>
                </a:lnTo>
                <a:lnTo>
                  <a:pt x="34" y="26"/>
                </a:lnTo>
                <a:lnTo>
                  <a:pt x="34" y="25"/>
                </a:lnTo>
                <a:lnTo>
                  <a:pt x="36" y="25"/>
                </a:lnTo>
                <a:lnTo>
                  <a:pt x="36" y="24"/>
                </a:lnTo>
                <a:lnTo>
                  <a:pt x="36" y="24"/>
                </a:lnTo>
                <a:lnTo>
                  <a:pt x="37" y="24"/>
                </a:lnTo>
                <a:lnTo>
                  <a:pt x="38" y="24"/>
                </a:lnTo>
                <a:lnTo>
                  <a:pt x="38" y="24"/>
                </a:lnTo>
                <a:lnTo>
                  <a:pt x="38" y="23"/>
                </a:lnTo>
                <a:lnTo>
                  <a:pt x="39" y="23"/>
                </a:lnTo>
                <a:lnTo>
                  <a:pt x="39" y="21"/>
                </a:lnTo>
                <a:lnTo>
                  <a:pt x="41" y="21"/>
                </a:lnTo>
                <a:lnTo>
                  <a:pt x="41" y="21"/>
                </a:lnTo>
                <a:lnTo>
                  <a:pt x="41" y="20"/>
                </a:lnTo>
                <a:lnTo>
                  <a:pt x="41" y="20"/>
                </a:lnTo>
                <a:lnTo>
                  <a:pt x="42" y="19"/>
                </a:lnTo>
                <a:lnTo>
                  <a:pt x="42" y="18"/>
                </a:lnTo>
                <a:lnTo>
                  <a:pt x="42" y="16"/>
                </a:lnTo>
                <a:lnTo>
                  <a:pt x="42" y="16"/>
                </a:lnTo>
                <a:lnTo>
                  <a:pt x="43" y="16"/>
                </a:lnTo>
                <a:lnTo>
                  <a:pt x="45" y="15"/>
                </a:lnTo>
                <a:lnTo>
                  <a:pt x="45" y="14"/>
                </a:lnTo>
                <a:lnTo>
                  <a:pt x="45" y="14"/>
                </a:lnTo>
                <a:lnTo>
                  <a:pt x="45" y="13"/>
                </a:lnTo>
                <a:lnTo>
                  <a:pt x="46" y="14"/>
                </a:lnTo>
                <a:lnTo>
                  <a:pt x="47" y="14"/>
                </a:lnTo>
                <a:lnTo>
                  <a:pt x="47" y="13"/>
                </a:lnTo>
                <a:lnTo>
                  <a:pt x="47" y="11"/>
                </a:lnTo>
                <a:lnTo>
                  <a:pt x="47" y="11"/>
                </a:lnTo>
                <a:lnTo>
                  <a:pt x="48" y="10"/>
                </a:lnTo>
                <a:lnTo>
                  <a:pt x="48" y="10"/>
                </a:lnTo>
                <a:lnTo>
                  <a:pt x="48" y="9"/>
                </a:lnTo>
                <a:lnTo>
                  <a:pt x="48" y="9"/>
                </a:lnTo>
                <a:lnTo>
                  <a:pt x="50" y="7"/>
                </a:lnTo>
                <a:lnTo>
                  <a:pt x="50" y="7"/>
                </a:lnTo>
                <a:lnTo>
                  <a:pt x="50" y="6"/>
                </a:lnTo>
                <a:lnTo>
                  <a:pt x="50" y="6"/>
                </a:lnTo>
                <a:lnTo>
                  <a:pt x="50" y="5"/>
                </a:lnTo>
                <a:lnTo>
                  <a:pt x="50" y="4"/>
                </a:lnTo>
                <a:lnTo>
                  <a:pt x="51" y="4"/>
                </a:lnTo>
                <a:lnTo>
                  <a:pt x="51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1"/>
                </a:lnTo>
                <a:lnTo>
                  <a:pt x="50" y="0"/>
                </a:lnTo>
                <a:lnTo>
                  <a:pt x="48" y="0"/>
                </a:lnTo>
                <a:lnTo>
                  <a:pt x="50" y="0"/>
                </a:lnTo>
                <a:lnTo>
                  <a:pt x="50" y="0"/>
                </a:lnTo>
                <a:lnTo>
                  <a:pt x="51" y="0"/>
                </a:lnTo>
                <a:lnTo>
                  <a:pt x="52" y="0"/>
                </a:lnTo>
                <a:lnTo>
                  <a:pt x="52" y="0"/>
                </a:lnTo>
                <a:lnTo>
                  <a:pt x="53" y="0"/>
                </a:lnTo>
                <a:lnTo>
                  <a:pt x="55" y="0"/>
                </a:lnTo>
                <a:lnTo>
                  <a:pt x="55" y="0"/>
                </a:lnTo>
                <a:lnTo>
                  <a:pt x="56" y="0"/>
                </a:lnTo>
                <a:lnTo>
                  <a:pt x="57" y="0"/>
                </a:lnTo>
                <a:lnTo>
                  <a:pt x="57" y="1"/>
                </a:lnTo>
                <a:lnTo>
                  <a:pt x="57" y="1"/>
                </a:lnTo>
                <a:lnTo>
                  <a:pt x="57" y="2"/>
                </a:lnTo>
                <a:lnTo>
                  <a:pt x="57" y="4"/>
                </a:lnTo>
                <a:lnTo>
                  <a:pt x="58" y="4"/>
                </a:lnTo>
                <a:lnTo>
                  <a:pt x="58" y="5"/>
                </a:lnTo>
                <a:lnTo>
                  <a:pt x="60" y="5"/>
                </a:lnTo>
                <a:lnTo>
                  <a:pt x="60" y="6"/>
                </a:lnTo>
                <a:lnTo>
                  <a:pt x="60" y="6"/>
                </a:lnTo>
                <a:lnTo>
                  <a:pt x="61" y="6"/>
                </a:lnTo>
                <a:lnTo>
                  <a:pt x="62" y="7"/>
                </a:lnTo>
                <a:lnTo>
                  <a:pt x="62" y="9"/>
                </a:lnTo>
                <a:lnTo>
                  <a:pt x="63" y="9"/>
                </a:lnTo>
                <a:lnTo>
                  <a:pt x="63" y="9"/>
                </a:lnTo>
                <a:lnTo>
                  <a:pt x="65" y="10"/>
                </a:lnTo>
                <a:lnTo>
                  <a:pt x="65" y="10"/>
                </a:lnTo>
                <a:lnTo>
                  <a:pt x="66" y="10"/>
                </a:lnTo>
                <a:lnTo>
                  <a:pt x="66" y="10"/>
                </a:lnTo>
                <a:lnTo>
                  <a:pt x="67" y="10"/>
                </a:lnTo>
                <a:lnTo>
                  <a:pt x="68" y="10"/>
                </a:lnTo>
                <a:lnTo>
                  <a:pt x="68" y="10"/>
                </a:lnTo>
                <a:lnTo>
                  <a:pt x="70" y="11"/>
                </a:lnTo>
                <a:lnTo>
                  <a:pt x="71" y="11"/>
                </a:lnTo>
                <a:lnTo>
                  <a:pt x="71" y="11"/>
                </a:lnTo>
                <a:lnTo>
                  <a:pt x="71" y="13"/>
                </a:lnTo>
                <a:lnTo>
                  <a:pt x="71" y="14"/>
                </a:lnTo>
                <a:lnTo>
                  <a:pt x="72" y="14"/>
                </a:lnTo>
                <a:lnTo>
                  <a:pt x="74" y="15"/>
                </a:lnTo>
                <a:lnTo>
                  <a:pt x="74" y="15"/>
                </a:lnTo>
                <a:lnTo>
                  <a:pt x="74" y="16"/>
                </a:lnTo>
                <a:lnTo>
                  <a:pt x="75" y="16"/>
                </a:lnTo>
                <a:lnTo>
                  <a:pt x="76" y="16"/>
                </a:lnTo>
                <a:lnTo>
                  <a:pt x="76" y="15"/>
                </a:lnTo>
                <a:lnTo>
                  <a:pt x="77" y="16"/>
                </a:lnTo>
                <a:lnTo>
                  <a:pt x="79" y="16"/>
                </a:lnTo>
                <a:lnTo>
                  <a:pt x="79" y="16"/>
                </a:lnTo>
                <a:lnTo>
                  <a:pt x="79" y="18"/>
                </a:lnTo>
                <a:lnTo>
                  <a:pt x="80" y="18"/>
                </a:lnTo>
                <a:lnTo>
                  <a:pt x="80" y="20"/>
                </a:lnTo>
                <a:lnTo>
                  <a:pt x="80" y="20"/>
                </a:lnTo>
                <a:lnTo>
                  <a:pt x="80" y="21"/>
                </a:lnTo>
                <a:lnTo>
                  <a:pt x="79" y="23"/>
                </a:lnTo>
                <a:lnTo>
                  <a:pt x="79" y="23"/>
                </a:lnTo>
                <a:lnTo>
                  <a:pt x="79" y="24"/>
                </a:lnTo>
                <a:lnTo>
                  <a:pt x="79" y="25"/>
                </a:lnTo>
                <a:lnTo>
                  <a:pt x="77" y="25"/>
                </a:lnTo>
                <a:lnTo>
                  <a:pt x="77" y="25"/>
                </a:lnTo>
                <a:lnTo>
                  <a:pt x="76" y="26"/>
                </a:lnTo>
                <a:lnTo>
                  <a:pt x="76" y="28"/>
                </a:lnTo>
                <a:lnTo>
                  <a:pt x="76" y="28"/>
                </a:lnTo>
                <a:lnTo>
                  <a:pt x="76" y="28"/>
                </a:lnTo>
                <a:lnTo>
                  <a:pt x="75" y="29"/>
                </a:lnTo>
                <a:lnTo>
                  <a:pt x="75" y="30"/>
                </a:lnTo>
                <a:lnTo>
                  <a:pt x="74" y="30"/>
                </a:lnTo>
                <a:lnTo>
                  <a:pt x="74" y="31"/>
                </a:lnTo>
                <a:lnTo>
                  <a:pt x="74" y="33"/>
                </a:lnTo>
                <a:lnTo>
                  <a:pt x="74" y="33"/>
                </a:lnTo>
                <a:lnTo>
                  <a:pt x="74" y="34"/>
                </a:lnTo>
                <a:lnTo>
                  <a:pt x="72" y="34"/>
                </a:lnTo>
                <a:lnTo>
                  <a:pt x="72" y="35"/>
                </a:lnTo>
                <a:lnTo>
                  <a:pt x="71" y="35"/>
                </a:lnTo>
                <a:lnTo>
                  <a:pt x="71" y="36"/>
                </a:lnTo>
                <a:lnTo>
                  <a:pt x="71" y="38"/>
                </a:lnTo>
                <a:lnTo>
                  <a:pt x="71" y="38"/>
                </a:lnTo>
                <a:lnTo>
                  <a:pt x="70" y="39"/>
                </a:lnTo>
                <a:lnTo>
                  <a:pt x="70" y="39"/>
                </a:lnTo>
                <a:lnTo>
                  <a:pt x="68" y="40"/>
                </a:lnTo>
                <a:lnTo>
                  <a:pt x="68" y="41"/>
                </a:lnTo>
                <a:lnTo>
                  <a:pt x="68" y="41"/>
                </a:lnTo>
                <a:lnTo>
                  <a:pt x="68" y="43"/>
                </a:lnTo>
                <a:lnTo>
                  <a:pt x="68" y="44"/>
                </a:lnTo>
                <a:lnTo>
                  <a:pt x="67" y="44"/>
                </a:lnTo>
                <a:lnTo>
                  <a:pt x="67" y="44"/>
                </a:lnTo>
                <a:lnTo>
                  <a:pt x="66" y="45"/>
                </a:lnTo>
                <a:lnTo>
                  <a:pt x="66" y="47"/>
                </a:lnTo>
                <a:lnTo>
                  <a:pt x="66" y="47"/>
                </a:lnTo>
                <a:lnTo>
                  <a:pt x="65" y="47"/>
                </a:lnTo>
                <a:lnTo>
                  <a:pt x="65" y="48"/>
                </a:lnTo>
                <a:lnTo>
                  <a:pt x="63" y="48"/>
                </a:lnTo>
                <a:lnTo>
                  <a:pt x="63" y="49"/>
                </a:lnTo>
                <a:lnTo>
                  <a:pt x="63" y="49"/>
                </a:lnTo>
                <a:lnTo>
                  <a:pt x="63" y="50"/>
                </a:lnTo>
                <a:lnTo>
                  <a:pt x="63" y="52"/>
                </a:lnTo>
                <a:lnTo>
                  <a:pt x="63" y="52"/>
                </a:lnTo>
                <a:lnTo>
                  <a:pt x="63" y="53"/>
                </a:lnTo>
                <a:lnTo>
                  <a:pt x="63" y="53"/>
                </a:lnTo>
                <a:lnTo>
                  <a:pt x="63" y="54"/>
                </a:lnTo>
                <a:lnTo>
                  <a:pt x="63" y="54"/>
                </a:lnTo>
                <a:lnTo>
                  <a:pt x="63" y="55"/>
                </a:lnTo>
                <a:lnTo>
                  <a:pt x="63" y="57"/>
                </a:lnTo>
                <a:lnTo>
                  <a:pt x="63" y="58"/>
                </a:lnTo>
                <a:lnTo>
                  <a:pt x="63" y="58"/>
                </a:lnTo>
                <a:lnTo>
                  <a:pt x="62" y="59"/>
                </a:lnTo>
                <a:lnTo>
                  <a:pt x="61" y="60"/>
                </a:lnTo>
                <a:lnTo>
                  <a:pt x="61" y="60"/>
                </a:lnTo>
                <a:lnTo>
                  <a:pt x="60" y="60"/>
                </a:lnTo>
                <a:lnTo>
                  <a:pt x="60" y="62"/>
                </a:lnTo>
                <a:lnTo>
                  <a:pt x="61" y="63"/>
                </a:lnTo>
                <a:lnTo>
                  <a:pt x="61" y="63"/>
                </a:lnTo>
                <a:lnTo>
                  <a:pt x="61" y="64"/>
                </a:lnTo>
                <a:lnTo>
                  <a:pt x="61" y="65"/>
                </a:lnTo>
                <a:lnTo>
                  <a:pt x="62" y="65"/>
                </a:lnTo>
                <a:lnTo>
                  <a:pt x="62" y="67"/>
                </a:lnTo>
                <a:lnTo>
                  <a:pt x="62" y="68"/>
                </a:lnTo>
                <a:lnTo>
                  <a:pt x="63" y="68"/>
                </a:lnTo>
                <a:lnTo>
                  <a:pt x="63" y="69"/>
                </a:lnTo>
                <a:lnTo>
                  <a:pt x="63" y="70"/>
                </a:lnTo>
                <a:lnTo>
                  <a:pt x="63" y="70"/>
                </a:lnTo>
                <a:lnTo>
                  <a:pt x="63" y="72"/>
                </a:lnTo>
                <a:lnTo>
                  <a:pt x="63" y="72"/>
                </a:lnTo>
                <a:lnTo>
                  <a:pt x="65" y="73"/>
                </a:lnTo>
                <a:lnTo>
                  <a:pt x="65" y="73"/>
                </a:lnTo>
                <a:lnTo>
                  <a:pt x="65" y="74"/>
                </a:lnTo>
                <a:lnTo>
                  <a:pt x="65" y="75"/>
                </a:lnTo>
                <a:lnTo>
                  <a:pt x="66" y="77"/>
                </a:lnTo>
                <a:lnTo>
                  <a:pt x="66" y="77"/>
                </a:lnTo>
                <a:lnTo>
                  <a:pt x="66" y="78"/>
                </a:lnTo>
                <a:lnTo>
                  <a:pt x="66" y="79"/>
                </a:lnTo>
                <a:lnTo>
                  <a:pt x="66" y="79"/>
                </a:lnTo>
                <a:lnTo>
                  <a:pt x="67" y="79"/>
                </a:lnTo>
                <a:lnTo>
                  <a:pt x="68" y="81"/>
                </a:lnTo>
                <a:lnTo>
                  <a:pt x="68" y="82"/>
                </a:lnTo>
                <a:lnTo>
                  <a:pt x="68" y="82"/>
                </a:lnTo>
                <a:lnTo>
                  <a:pt x="68" y="83"/>
                </a:lnTo>
                <a:lnTo>
                  <a:pt x="68" y="84"/>
                </a:lnTo>
                <a:lnTo>
                  <a:pt x="70" y="84"/>
                </a:lnTo>
                <a:lnTo>
                  <a:pt x="70" y="86"/>
                </a:lnTo>
                <a:lnTo>
                  <a:pt x="70" y="86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70" name="Freeform 560" hidden="1">
            <a:extLst>
              <a:ext uri="{FF2B5EF4-FFF2-40B4-BE49-F238E27FC236}">
                <a16:creationId xmlns:a16="http://schemas.microsoft.com/office/drawing/2014/main" id="{379EBBAC-6757-4834-B571-A0936771970C}"/>
              </a:ext>
            </a:extLst>
          </p:cNvPr>
          <p:cNvSpPr>
            <a:spLocks/>
          </p:cNvSpPr>
          <p:nvPr/>
        </p:nvSpPr>
        <p:spPr bwMode="auto">
          <a:xfrm>
            <a:off x="11191869" y="4398008"/>
            <a:ext cx="1110278" cy="1154688"/>
          </a:xfrm>
          <a:custGeom>
            <a:avLst/>
            <a:gdLst>
              <a:gd name="T0" fmla="*/ 54 w 100"/>
              <a:gd name="T1" fmla="*/ 8 h 104"/>
              <a:gd name="T2" fmla="*/ 49 w 100"/>
              <a:gd name="T3" fmla="*/ 11 h 104"/>
              <a:gd name="T4" fmla="*/ 54 w 100"/>
              <a:gd name="T5" fmla="*/ 11 h 104"/>
              <a:gd name="T6" fmla="*/ 56 w 100"/>
              <a:gd name="T7" fmla="*/ 16 h 104"/>
              <a:gd name="T8" fmla="*/ 62 w 100"/>
              <a:gd name="T9" fmla="*/ 19 h 104"/>
              <a:gd name="T10" fmla="*/ 64 w 100"/>
              <a:gd name="T11" fmla="*/ 19 h 104"/>
              <a:gd name="T12" fmla="*/ 67 w 100"/>
              <a:gd name="T13" fmla="*/ 26 h 104"/>
              <a:gd name="T14" fmla="*/ 70 w 100"/>
              <a:gd name="T15" fmla="*/ 31 h 104"/>
              <a:gd name="T16" fmla="*/ 67 w 100"/>
              <a:gd name="T17" fmla="*/ 34 h 104"/>
              <a:gd name="T18" fmla="*/ 67 w 100"/>
              <a:gd name="T19" fmla="*/ 39 h 104"/>
              <a:gd name="T20" fmla="*/ 67 w 100"/>
              <a:gd name="T21" fmla="*/ 44 h 104"/>
              <a:gd name="T22" fmla="*/ 72 w 100"/>
              <a:gd name="T23" fmla="*/ 44 h 104"/>
              <a:gd name="T24" fmla="*/ 78 w 100"/>
              <a:gd name="T25" fmla="*/ 44 h 104"/>
              <a:gd name="T26" fmla="*/ 83 w 100"/>
              <a:gd name="T27" fmla="*/ 46 h 104"/>
              <a:gd name="T28" fmla="*/ 86 w 100"/>
              <a:gd name="T29" fmla="*/ 50 h 104"/>
              <a:gd name="T30" fmla="*/ 91 w 100"/>
              <a:gd name="T31" fmla="*/ 54 h 104"/>
              <a:gd name="T32" fmla="*/ 95 w 100"/>
              <a:gd name="T33" fmla="*/ 59 h 104"/>
              <a:gd name="T34" fmla="*/ 97 w 100"/>
              <a:gd name="T35" fmla="*/ 61 h 104"/>
              <a:gd name="T36" fmla="*/ 95 w 100"/>
              <a:gd name="T37" fmla="*/ 66 h 104"/>
              <a:gd name="T38" fmla="*/ 97 w 100"/>
              <a:gd name="T39" fmla="*/ 70 h 104"/>
              <a:gd name="T40" fmla="*/ 100 w 100"/>
              <a:gd name="T41" fmla="*/ 78 h 104"/>
              <a:gd name="T42" fmla="*/ 96 w 100"/>
              <a:gd name="T43" fmla="*/ 80 h 104"/>
              <a:gd name="T44" fmla="*/ 92 w 100"/>
              <a:gd name="T45" fmla="*/ 83 h 104"/>
              <a:gd name="T46" fmla="*/ 88 w 100"/>
              <a:gd name="T47" fmla="*/ 78 h 104"/>
              <a:gd name="T48" fmla="*/ 83 w 100"/>
              <a:gd name="T49" fmla="*/ 78 h 104"/>
              <a:gd name="T50" fmla="*/ 80 w 100"/>
              <a:gd name="T51" fmla="*/ 78 h 104"/>
              <a:gd name="T52" fmla="*/ 82 w 100"/>
              <a:gd name="T53" fmla="*/ 83 h 104"/>
              <a:gd name="T54" fmla="*/ 83 w 100"/>
              <a:gd name="T55" fmla="*/ 88 h 104"/>
              <a:gd name="T56" fmla="*/ 78 w 100"/>
              <a:gd name="T57" fmla="*/ 92 h 104"/>
              <a:gd name="T58" fmla="*/ 72 w 100"/>
              <a:gd name="T59" fmla="*/ 94 h 104"/>
              <a:gd name="T60" fmla="*/ 68 w 100"/>
              <a:gd name="T61" fmla="*/ 99 h 104"/>
              <a:gd name="T62" fmla="*/ 64 w 100"/>
              <a:gd name="T63" fmla="*/ 103 h 104"/>
              <a:gd name="T64" fmla="*/ 57 w 100"/>
              <a:gd name="T65" fmla="*/ 102 h 104"/>
              <a:gd name="T66" fmla="*/ 56 w 100"/>
              <a:gd name="T67" fmla="*/ 94 h 104"/>
              <a:gd name="T68" fmla="*/ 51 w 100"/>
              <a:gd name="T69" fmla="*/ 90 h 104"/>
              <a:gd name="T70" fmla="*/ 51 w 100"/>
              <a:gd name="T71" fmla="*/ 83 h 104"/>
              <a:gd name="T72" fmla="*/ 46 w 100"/>
              <a:gd name="T73" fmla="*/ 75 h 104"/>
              <a:gd name="T74" fmla="*/ 41 w 100"/>
              <a:gd name="T75" fmla="*/ 71 h 104"/>
              <a:gd name="T76" fmla="*/ 36 w 100"/>
              <a:gd name="T77" fmla="*/ 68 h 104"/>
              <a:gd name="T78" fmla="*/ 30 w 100"/>
              <a:gd name="T79" fmla="*/ 64 h 104"/>
              <a:gd name="T80" fmla="*/ 24 w 100"/>
              <a:gd name="T81" fmla="*/ 59 h 104"/>
              <a:gd name="T82" fmla="*/ 24 w 100"/>
              <a:gd name="T83" fmla="*/ 51 h 104"/>
              <a:gd name="T84" fmla="*/ 22 w 100"/>
              <a:gd name="T85" fmla="*/ 46 h 104"/>
              <a:gd name="T86" fmla="*/ 17 w 100"/>
              <a:gd name="T87" fmla="*/ 42 h 104"/>
              <a:gd name="T88" fmla="*/ 10 w 100"/>
              <a:gd name="T89" fmla="*/ 40 h 104"/>
              <a:gd name="T90" fmla="*/ 8 w 100"/>
              <a:gd name="T91" fmla="*/ 35 h 104"/>
              <a:gd name="T92" fmla="*/ 7 w 100"/>
              <a:gd name="T93" fmla="*/ 27 h 104"/>
              <a:gd name="T94" fmla="*/ 5 w 100"/>
              <a:gd name="T95" fmla="*/ 20 h 104"/>
              <a:gd name="T96" fmla="*/ 3 w 100"/>
              <a:gd name="T97" fmla="*/ 13 h 104"/>
              <a:gd name="T98" fmla="*/ 3 w 100"/>
              <a:gd name="T99" fmla="*/ 11 h 104"/>
              <a:gd name="T100" fmla="*/ 7 w 100"/>
              <a:gd name="T101" fmla="*/ 6 h 104"/>
              <a:gd name="T102" fmla="*/ 13 w 100"/>
              <a:gd name="T103" fmla="*/ 7 h 104"/>
              <a:gd name="T104" fmla="*/ 18 w 100"/>
              <a:gd name="T105" fmla="*/ 8 h 104"/>
              <a:gd name="T106" fmla="*/ 22 w 100"/>
              <a:gd name="T107" fmla="*/ 3 h 104"/>
              <a:gd name="T108" fmla="*/ 25 w 100"/>
              <a:gd name="T109" fmla="*/ 2 h 104"/>
              <a:gd name="T110" fmla="*/ 28 w 100"/>
              <a:gd name="T111" fmla="*/ 7 h 104"/>
              <a:gd name="T112" fmla="*/ 30 w 100"/>
              <a:gd name="T113" fmla="*/ 13 h 104"/>
              <a:gd name="T114" fmla="*/ 36 w 100"/>
              <a:gd name="T115" fmla="*/ 16 h 104"/>
              <a:gd name="T116" fmla="*/ 38 w 100"/>
              <a:gd name="T117" fmla="*/ 15 h 104"/>
              <a:gd name="T118" fmla="*/ 41 w 100"/>
              <a:gd name="T119" fmla="*/ 10 h 104"/>
              <a:gd name="T120" fmla="*/ 43 w 100"/>
              <a:gd name="T121" fmla="*/ 7 h 104"/>
              <a:gd name="T122" fmla="*/ 48 w 100"/>
              <a:gd name="T123" fmla="*/ 2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0" h="104">
                <a:moveTo>
                  <a:pt x="51" y="5"/>
                </a:moveTo>
                <a:lnTo>
                  <a:pt x="51" y="5"/>
                </a:lnTo>
                <a:lnTo>
                  <a:pt x="51" y="5"/>
                </a:lnTo>
                <a:lnTo>
                  <a:pt x="52" y="5"/>
                </a:lnTo>
                <a:lnTo>
                  <a:pt x="53" y="5"/>
                </a:lnTo>
                <a:lnTo>
                  <a:pt x="54" y="5"/>
                </a:lnTo>
                <a:lnTo>
                  <a:pt x="54" y="6"/>
                </a:lnTo>
                <a:lnTo>
                  <a:pt x="54" y="7"/>
                </a:lnTo>
                <a:lnTo>
                  <a:pt x="54" y="8"/>
                </a:lnTo>
                <a:lnTo>
                  <a:pt x="54" y="8"/>
                </a:lnTo>
                <a:lnTo>
                  <a:pt x="53" y="8"/>
                </a:lnTo>
                <a:lnTo>
                  <a:pt x="52" y="8"/>
                </a:lnTo>
                <a:lnTo>
                  <a:pt x="51" y="8"/>
                </a:lnTo>
                <a:lnTo>
                  <a:pt x="51" y="8"/>
                </a:lnTo>
                <a:lnTo>
                  <a:pt x="51" y="10"/>
                </a:lnTo>
                <a:lnTo>
                  <a:pt x="51" y="11"/>
                </a:lnTo>
                <a:lnTo>
                  <a:pt x="51" y="11"/>
                </a:lnTo>
                <a:lnTo>
                  <a:pt x="49" y="11"/>
                </a:lnTo>
                <a:lnTo>
                  <a:pt x="49" y="12"/>
                </a:lnTo>
                <a:lnTo>
                  <a:pt x="49" y="13"/>
                </a:lnTo>
                <a:lnTo>
                  <a:pt x="51" y="13"/>
                </a:lnTo>
                <a:lnTo>
                  <a:pt x="51" y="13"/>
                </a:lnTo>
                <a:lnTo>
                  <a:pt x="52" y="13"/>
                </a:lnTo>
                <a:lnTo>
                  <a:pt x="53" y="13"/>
                </a:lnTo>
                <a:lnTo>
                  <a:pt x="54" y="13"/>
                </a:lnTo>
                <a:lnTo>
                  <a:pt x="54" y="12"/>
                </a:lnTo>
                <a:lnTo>
                  <a:pt x="54" y="11"/>
                </a:lnTo>
                <a:lnTo>
                  <a:pt x="54" y="11"/>
                </a:lnTo>
                <a:lnTo>
                  <a:pt x="56" y="11"/>
                </a:lnTo>
                <a:lnTo>
                  <a:pt x="56" y="11"/>
                </a:lnTo>
                <a:lnTo>
                  <a:pt x="56" y="12"/>
                </a:lnTo>
                <a:lnTo>
                  <a:pt x="56" y="13"/>
                </a:lnTo>
                <a:lnTo>
                  <a:pt x="56" y="13"/>
                </a:lnTo>
                <a:lnTo>
                  <a:pt x="56" y="15"/>
                </a:lnTo>
                <a:lnTo>
                  <a:pt x="54" y="16"/>
                </a:lnTo>
                <a:lnTo>
                  <a:pt x="56" y="16"/>
                </a:lnTo>
                <a:lnTo>
                  <a:pt x="57" y="16"/>
                </a:lnTo>
                <a:lnTo>
                  <a:pt x="57" y="16"/>
                </a:lnTo>
                <a:lnTo>
                  <a:pt x="57" y="17"/>
                </a:lnTo>
                <a:lnTo>
                  <a:pt x="57" y="19"/>
                </a:lnTo>
                <a:lnTo>
                  <a:pt x="58" y="19"/>
                </a:lnTo>
                <a:lnTo>
                  <a:pt x="59" y="19"/>
                </a:lnTo>
                <a:lnTo>
                  <a:pt x="59" y="19"/>
                </a:lnTo>
                <a:lnTo>
                  <a:pt x="61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3" y="19"/>
                </a:lnTo>
                <a:lnTo>
                  <a:pt x="63" y="19"/>
                </a:lnTo>
                <a:lnTo>
                  <a:pt x="63" y="19"/>
                </a:lnTo>
                <a:lnTo>
                  <a:pt x="64" y="19"/>
                </a:lnTo>
                <a:lnTo>
                  <a:pt x="64" y="19"/>
                </a:lnTo>
                <a:lnTo>
                  <a:pt x="64" y="19"/>
                </a:lnTo>
                <a:lnTo>
                  <a:pt x="64" y="20"/>
                </a:lnTo>
                <a:lnTo>
                  <a:pt x="66" y="21"/>
                </a:lnTo>
                <a:lnTo>
                  <a:pt x="64" y="21"/>
                </a:lnTo>
                <a:lnTo>
                  <a:pt x="64" y="21"/>
                </a:lnTo>
                <a:lnTo>
                  <a:pt x="64" y="22"/>
                </a:lnTo>
                <a:lnTo>
                  <a:pt x="66" y="24"/>
                </a:lnTo>
                <a:lnTo>
                  <a:pt x="66" y="24"/>
                </a:lnTo>
                <a:lnTo>
                  <a:pt x="66" y="25"/>
                </a:lnTo>
                <a:lnTo>
                  <a:pt x="67" y="26"/>
                </a:lnTo>
                <a:lnTo>
                  <a:pt x="67" y="26"/>
                </a:lnTo>
                <a:lnTo>
                  <a:pt x="67" y="27"/>
                </a:lnTo>
                <a:lnTo>
                  <a:pt x="68" y="27"/>
                </a:lnTo>
                <a:lnTo>
                  <a:pt x="68" y="27"/>
                </a:lnTo>
                <a:lnTo>
                  <a:pt x="70" y="29"/>
                </a:lnTo>
                <a:lnTo>
                  <a:pt x="70" y="30"/>
                </a:lnTo>
                <a:lnTo>
                  <a:pt x="68" y="30"/>
                </a:lnTo>
                <a:lnTo>
                  <a:pt x="70" y="31"/>
                </a:lnTo>
                <a:lnTo>
                  <a:pt x="70" y="31"/>
                </a:lnTo>
                <a:lnTo>
                  <a:pt x="71" y="31"/>
                </a:lnTo>
                <a:lnTo>
                  <a:pt x="72" y="31"/>
                </a:lnTo>
                <a:lnTo>
                  <a:pt x="71" y="32"/>
                </a:lnTo>
                <a:lnTo>
                  <a:pt x="71" y="32"/>
                </a:lnTo>
                <a:lnTo>
                  <a:pt x="71" y="34"/>
                </a:lnTo>
                <a:lnTo>
                  <a:pt x="70" y="32"/>
                </a:lnTo>
                <a:lnTo>
                  <a:pt x="70" y="32"/>
                </a:lnTo>
                <a:lnTo>
                  <a:pt x="68" y="34"/>
                </a:lnTo>
                <a:lnTo>
                  <a:pt x="67" y="34"/>
                </a:lnTo>
                <a:lnTo>
                  <a:pt x="67" y="34"/>
                </a:lnTo>
                <a:lnTo>
                  <a:pt x="66" y="34"/>
                </a:lnTo>
                <a:lnTo>
                  <a:pt x="66" y="35"/>
                </a:lnTo>
                <a:lnTo>
                  <a:pt x="66" y="35"/>
                </a:lnTo>
                <a:lnTo>
                  <a:pt x="66" y="36"/>
                </a:lnTo>
                <a:lnTo>
                  <a:pt x="67" y="36"/>
                </a:lnTo>
                <a:lnTo>
                  <a:pt x="67" y="37"/>
                </a:lnTo>
                <a:lnTo>
                  <a:pt x="67" y="37"/>
                </a:lnTo>
                <a:lnTo>
                  <a:pt x="67" y="39"/>
                </a:lnTo>
                <a:lnTo>
                  <a:pt x="66" y="40"/>
                </a:lnTo>
                <a:lnTo>
                  <a:pt x="66" y="40"/>
                </a:lnTo>
                <a:lnTo>
                  <a:pt x="66" y="41"/>
                </a:lnTo>
                <a:lnTo>
                  <a:pt x="66" y="41"/>
                </a:lnTo>
                <a:lnTo>
                  <a:pt x="67" y="41"/>
                </a:lnTo>
                <a:lnTo>
                  <a:pt x="67" y="42"/>
                </a:lnTo>
                <a:lnTo>
                  <a:pt x="67" y="42"/>
                </a:lnTo>
                <a:lnTo>
                  <a:pt x="67" y="44"/>
                </a:lnTo>
                <a:lnTo>
                  <a:pt x="67" y="44"/>
                </a:lnTo>
                <a:lnTo>
                  <a:pt x="68" y="44"/>
                </a:lnTo>
                <a:lnTo>
                  <a:pt x="70" y="44"/>
                </a:lnTo>
                <a:lnTo>
                  <a:pt x="70" y="44"/>
                </a:lnTo>
                <a:lnTo>
                  <a:pt x="71" y="42"/>
                </a:lnTo>
                <a:lnTo>
                  <a:pt x="71" y="42"/>
                </a:lnTo>
                <a:lnTo>
                  <a:pt x="72" y="41"/>
                </a:lnTo>
                <a:lnTo>
                  <a:pt x="72" y="41"/>
                </a:lnTo>
                <a:lnTo>
                  <a:pt x="72" y="42"/>
                </a:lnTo>
                <a:lnTo>
                  <a:pt x="72" y="44"/>
                </a:lnTo>
                <a:lnTo>
                  <a:pt x="73" y="44"/>
                </a:lnTo>
                <a:lnTo>
                  <a:pt x="73" y="44"/>
                </a:lnTo>
                <a:lnTo>
                  <a:pt x="75" y="44"/>
                </a:lnTo>
                <a:lnTo>
                  <a:pt x="75" y="44"/>
                </a:lnTo>
                <a:lnTo>
                  <a:pt x="76" y="44"/>
                </a:lnTo>
                <a:lnTo>
                  <a:pt x="76" y="44"/>
                </a:lnTo>
                <a:lnTo>
                  <a:pt x="77" y="44"/>
                </a:lnTo>
                <a:lnTo>
                  <a:pt x="78" y="44"/>
                </a:lnTo>
                <a:lnTo>
                  <a:pt x="78" y="44"/>
                </a:lnTo>
                <a:lnTo>
                  <a:pt x="80" y="44"/>
                </a:lnTo>
                <a:lnTo>
                  <a:pt x="81" y="44"/>
                </a:lnTo>
                <a:lnTo>
                  <a:pt x="81" y="44"/>
                </a:lnTo>
                <a:lnTo>
                  <a:pt x="82" y="44"/>
                </a:lnTo>
                <a:lnTo>
                  <a:pt x="83" y="44"/>
                </a:lnTo>
                <a:lnTo>
                  <a:pt x="83" y="44"/>
                </a:lnTo>
                <a:lnTo>
                  <a:pt x="83" y="45"/>
                </a:lnTo>
                <a:lnTo>
                  <a:pt x="83" y="46"/>
                </a:lnTo>
                <a:lnTo>
                  <a:pt x="83" y="46"/>
                </a:lnTo>
                <a:lnTo>
                  <a:pt x="83" y="46"/>
                </a:lnTo>
                <a:lnTo>
                  <a:pt x="83" y="46"/>
                </a:lnTo>
                <a:lnTo>
                  <a:pt x="83" y="47"/>
                </a:lnTo>
                <a:lnTo>
                  <a:pt x="83" y="49"/>
                </a:lnTo>
                <a:lnTo>
                  <a:pt x="83" y="49"/>
                </a:lnTo>
                <a:lnTo>
                  <a:pt x="83" y="49"/>
                </a:lnTo>
                <a:lnTo>
                  <a:pt x="85" y="49"/>
                </a:lnTo>
                <a:lnTo>
                  <a:pt x="86" y="49"/>
                </a:lnTo>
                <a:lnTo>
                  <a:pt x="86" y="50"/>
                </a:lnTo>
                <a:lnTo>
                  <a:pt x="86" y="51"/>
                </a:lnTo>
                <a:lnTo>
                  <a:pt x="86" y="51"/>
                </a:lnTo>
                <a:lnTo>
                  <a:pt x="87" y="51"/>
                </a:lnTo>
                <a:lnTo>
                  <a:pt x="88" y="51"/>
                </a:lnTo>
                <a:lnTo>
                  <a:pt x="88" y="51"/>
                </a:lnTo>
                <a:lnTo>
                  <a:pt x="88" y="53"/>
                </a:lnTo>
                <a:lnTo>
                  <a:pt x="88" y="54"/>
                </a:lnTo>
                <a:lnTo>
                  <a:pt x="90" y="54"/>
                </a:lnTo>
                <a:lnTo>
                  <a:pt x="91" y="54"/>
                </a:lnTo>
                <a:lnTo>
                  <a:pt x="92" y="54"/>
                </a:lnTo>
                <a:lnTo>
                  <a:pt x="92" y="54"/>
                </a:lnTo>
                <a:lnTo>
                  <a:pt x="92" y="55"/>
                </a:lnTo>
                <a:lnTo>
                  <a:pt x="92" y="56"/>
                </a:lnTo>
                <a:lnTo>
                  <a:pt x="93" y="56"/>
                </a:lnTo>
                <a:lnTo>
                  <a:pt x="93" y="58"/>
                </a:lnTo>
                <a:lnTo>
                  <a:pt x="95" y="58"/>
                </a:lnTo>
                <a:lnTo>
                  <a:pt x="95" y="59"/>
                </a:lnTo>
                <a:lnTo>
                  <a:pt x="95" y="59"/>
                </a:lnTo>
                <a:lnTo>
                  <a:pt x="96" y="59"/>
                </a:lnTo>
                <a:lnTo>
                  <a:pt x="97" y="59"/>
                </a:lnTo>
                <a:lnTo>
                  <a:pt x="97" y="59"/>
                </a:lnTo>
                <a:lnTo>
                  <a:pt x="99" y="59"/>
                </a:lnTo>
                <a:lnTo>
                  <a:pt x="99" y="60"/>
                </a:lnTo>
                <a:lnTo>
                  <a:pt x="99" y="61"/>
                </a:lnTo>
                <a:lnTo>
                  <a:pt x="99" y="61"/>
                </a:lnTo>
                <a:lnTo>
                  <a:pt x="97" y="61"/>
                </a:lnTo>
                <a:lnTo>
                  <a:pt x="97" y="61"/>
                </a:lnTo>
                <a:lnTo>
                  <a:pt x="96" y="61"/>
                </a:lnTo>
                <a:lnTo>
                  <a:pt x="97" y="63"/>
                </a:lnTo>
                <a:lnTo>
                  <a:pt x="97" y="64"/>
                </a:lnTo>
                <a:lnTo>
                  <a:pt x="97" y="65"/>
                </a:lnTo>
                <a:lnTo>
                  <a:pt x="97" y="65"/>
                </a:lnTo>
                <a:lnTo>
                  <a:pt x="96" y="65"/>
                </a:lnTo>
                <a:lnTo>
                  <a:pt x="95" y="65"/>
                </a:lnTo>
                <a:lnTo>
                  <a:pt x="95" y="65"/>
                </a:lnTo>
                <a:lnTo>
                  <a:pt x="95" y="66"/>
                </a:lnTo>
                <a:lnTo>
                  <a:pt x="95" y="68"/>
                </a:lnTo>
                <a:lnTo>
                  <a:pt x="95" y="68"/>
                </a:lnTo>
                <a:lnTo>
                  <a:pt x="96" y="68"/>
                </a:lnTo>
                <a:lnTo>
                  <a:pt x="97" y="68"/>
                </a:lnTo>
                <a:lnTo>
                  <a:pt x="97" y="69"/>
                </a:lnTo>
                <a:lnTo>
                  <a:pt x="97" y="70"/>
                </a:lnTo>
                <a:lnTo>
                  <a:pt x="97" y="70"/>
                </a:lnTo>
                <a:lnTo>
                  <a:pt x="97" y="70"/>
                </a:lnTo>
                <a:lnTo>
                  <a:pt x="97" y="70"/>
                </a:lnTo>
                <a:lnTo>
                  <a:pt x="99" y="71"/>
                </a:lnTo>
                <a:lnTo>
                  <a:pt x="99" y="73"/>
                </a:lnTo>
                <a:lnTo>
                  <a:pt x="99" y="73"/>
                </a:lnTo>
                <a:lnTo>
                  <a:pt x="99" y="73"/>
                </a:lnTo>
                <a:lnTo>
                  <a:pt x="100" y="74"/>
                </a:lnTo>
                <a:lnTo>
                  <a:pt x="100" y="75"/>
                </a:lnTo>
                <a:lnTo>
                  <a:pt x="100" y="75"/>
                </a:lnTo>
                <a:lnTo>
                  <a:pt x="100" y="76"/>
                </a:lnTo>
                <a:lnTo>
                  <a:pt x="100" y="78"/>
                </a:lnTo>
                <a:lnTo>
                  <a:pt x="100" y="78"/>
                </a:lnTo>
                <a:lnTo>
                  <a:pt x="100" y="78"/>
                </a:lnTo>
                <a:lnTo>
                  <a:pt x="99" y="78"/>
                </a:lnTo>
                <a:lnTo>
                  <a:pt x="99" y="79"/>
                </a:lnTo>
                <a:lnTo>
                  <a:pt x="99" y="80"/>
                </a:lnTo>
                <a:lnTo>
                  <a:pt x="97" y="80"/>
                </a:lnTo>
                <a:lnTo>
                  <a:pt x="97" y="80"/>
                </a:lnTo>
                <a:lnTo>
                  <a:pt x="96" y="80"/>
                </a:lnTo>
                <a:lnTo>
                  <a:pt x="96" y="80"/>
                </a:lnTo>
                <a:lnTo>
                  <a:pt x="97" y="82"/>
                </a:lnTo>
                <a:lnTo>
                  <a:pt x="97" y="83"/>
                </a:lnTo>
                <a:lnTo>
                  <a:pt x="97" y="83"/>
                </a:lnTo>
                <a:lnTo>
                  <a:pt x="95" y="83"/>
                </a:lnTo>
                <a:lnTo>
                  <a:pt x="95" y="83"/>
                </a:lnTo>
                <a:lnTo>
                  <a:pt x="95" y="83"/>
                </a:lnTo>
                <a:lnTo>
                  <a:pt x="93" y="83"/>
                </a:lnTo>
                <a:lnTo>
                  <a:pt x="92" y="83"/>
                </a:lnTo>
                <a:lnTo>
                  <a:pt x="92" y="83"/>
                </a:lnTo>
                <a:lnTo>
                  <a:pt x="91" y="82"/>
                </a:lnTo>
                <a:lnTo>
                  <a:pt x="92" y="80"/>
                </a:lnTo>
                <a:lnTo>
                  <a:pt x="91" y="80"/>
                </a:lnTo>
                <a:lnTo>
                  <a:pt x="91" y="79"/>
                </a:lnTo>
                <a:lnTo>
                  <a:pt x="91" y="78"/>
                </a:lnTo>
                <a:lnTo>
                  <a:pt x="91" y="78"/>
                </a:lnTo>
                <a:lnTo>
                  <a:pt x="90" y="78"/>
                </a:lnTo>
                <a:lnTo>
                  <a:pt x="88" y="78"/>
                </a:lnTo>
                <a:lnTo>
                  <a:pt x="88" y="78"/>
                </a:lnTo>
                <a:lnTo>
                  <a:pt x="87" y="78"/>
                </a:lnTo>
                <a:lnTo>
                  <a:pt x="87" y="78"/>
                </a:lnTo>
                <a:lnTo>
                  <a:pt x="86" y="80"/>
                </a:lnTo>
                <a:lnTo>
                  <a:pt x="86" y="80"/>
                </a:lnTo>
                <a:lnTo>
                  <a:pt x="86" y="80"/>
                </a:lnTo>
                <a:lnTo>
                  <a:pt x="86" y="79"/>
                </a:lnTo>
                <a:lnTo>
                  <a:pt x="86" y="78"/>
                </a:lnTo>
                <a:lnTo>
                  <a:pt x="85" y="78"/>
                </a:lnTo>
                <a:lnTo>
                  <a:pt x="83" y="78"/>
                </a:lnTo>
                <a:lnTo>
                  <a:pt x="83" y="78"/>
                </a:lnTo>
                <a:lnTo>
                  <a:pt x="83" y="78"/>
                </a:lnTo>
                <a:lnTo>
                  <a:pt x="82" y="76"/>
                </a:lnTo>
                <a:lnTo>
                  <a:pt x="82" y="75"/>
                </a:lnTo>
                <a:lnTo>
                  <a:pt x="81" y="75"/>
                </a:lnTo>
                <a:lnTo>
                  <a:pt x="81" y="75"/>
                </a:lnTo>
                <a:lnTo>
                  <a:pt x="81" y="75"/>
                </a:lnTo>
                <a:lnTo>
                  <a:pt x="80" y="76"/>
                </a:lnTo>
                <a:lnTo>
                  <a:pt x="80" y="78"/>
                </a:lnTo>
                <a:lnTo>
                  <a:pt x="80" y="78"/>
                </a:lnTo>
                <a:lnTo>
                  <a:pt x="80" y="78"/>
                </a:lnTo>
                <a:lnTo>
                  <a:pt x="80" y="79"/>
                </a:lnTo>
                <a:lnTo>
                  <a:pt x="81" y="80"/>
                </a:lnTo>
                <a:lnTo>
                  <a:pt x="81" y="80"/>
                </a:lnTo>
                <a:lnTo>
                  <a:pt x="81" y="80"/>
                </a:lnTo>
                <a:lnTo>
                  <a:pt x="82" y="80"/>
                </a:lnTo>
                <a:lnTo>
                  <a:pt x="82" y="82"/>
                </a:lnTo>
                <a:lnTo>
                  <a:pt x="82" y="83"/>
                </a:lnTo>
                <a:lnTo>
                  <a:pt x="83" y="84"/>
                </a:lnTo>
                <a:lnTo>
                  <a:pt x="83" y="84"/>
                </a:lnTo>
                <a:lnTo>
                  <a:pt x="85" y="83"/>
                </a:lnTo>
                <a:lnTo>
                  <a:pt x="85" y="84"/>
                </a:lnTo>
                <a:lnTo>
                  <a:pt x="85" y="84"/>
                </a:lnTo>
                <a:lnTo>
                  <a:pt x="85" y="85"/>
                </a:lnTo>
                <a:lnTo>
                  <a:pt x="83" y="87"/>
                </a:lnTo>
                <a:lnTo>
                  <a:pt x="83" y="87"/>
                </a:lnTo>
                <a:lnTo>
                  <a:pt x="83" y="88"/>
                </a:lnTo>
                <a:lnTo>
                  <a:pt x="83" y="89"/>
                </a:lnTo>
                <a:lnTo>
                  <a:pt x="82" y="89"/>
                </a:lnTo>
                <a:lnTo>
                  <a:pt x="82" y="89"/>
                </a:lnTo>
                <a:lnTo>
                  <a:pt x="81" y="89"/>
                </a:lnTo>
                <a:lnTo>
                  <a:pt x="81" y="90"/>
                </a:lnTo>
                <a:lnTo>
                  <a:pt x="81" y="92"/>
                </a:lnTo>
                <a:lnTo>
                  <a:pt x="80" y="92"/>
                </a:lnTo>
                <a:lnTo>
                  <a:pt x="80" y="92"/>
                </a:lnTo>
                <a:lnTo>
                  <a:pt x="78" y="92"/>
                </a:lnTo>
                <a:lnTo>
                  <a:pt x="78" y="93"/>
                </a:lnTo>
                <a:lnTo>
                  <a:pt x="78" y="94"/>
                </a:lnTo>
                <a:lnTo>
                  <a:pt x="77" y="94"/>
                </a:lnTo>
                <a:lnTo>
                  <a:pt x="76" y="94"/>
                </a:lnTo>
                <a:lnTo>
                  <a:pt x="76" y="94"/>
                </a:lnTo>
                <a:lnTo>
                  <a:pt x="75" y="94"/>
                </a:lnTo>
                <a:lnTo>
                  <a:pt x="73" y="94"/>
                </a:lnTo>
                <a:lnTo>
                  <a:pt x="73" y="94"/>
                </a:lnTo>
                <a:lnTo>
                  <a:pt x="72" y="94"/>
                </a:lnTo>
                <a:lnTo>
                  <a:pt x="72" y="94"/>
                </a:lnTo>
                <a:lnTo>
                  <a:pt x="72" y="97"/>
                </a:lnTo>
                <a:lnTo>
                  <a:pt x="72" y="97"/>
                </a:lnTo>
                <a:lnTo>
                  <a:pt x="72" y="97"/>
                </a:lnTo>
                <a:lnTo>
                  <a:pt x="71" y="97"/>
                </a:lnTo>
                <a:lnTo>
                  <a:pt x="71" y="98"/>
                </a:lnTo>
                <a:lnTo>
                  <a:pt x="70" y="99"/>
                </a:lnTo>
                <a:lnTo>
                  <a:pt x="70" y="99"/>
                </a:lnTo>
                <a:lnTo>
                  <a:pt x="68" y="99"/>
                </a:lnTo>
                <a:lnTo>
                  <a:pt x="68" y="99"/>
                </a:lnTo>
                <a:lnTo>
                  <a:pt x="67" y="100"/>
                </a:lnTo>
                <a:lnTo>
                  <a:pt x="67" y="102"/>
                </a:lnTo>
                <a:lnTo>
                  <a:pt x="67" y="102"/>
                </a:lnTo>
                <a:lnTo>
                  <a:pt x="67" y="103"/>
                </a:lnTo>
                <a:lnTo>
                  <a:pt x="66" y="103"/>
                </a:lnTo>
                <a:lnTo>
                  <a:pt x="66" y="104"/>
                </a:lnTo>
                <a:lnTo>
                  <a:pt x="66" y="104"/>
                </a:lnTo>
                <a:lnTo>
                  <a:pt x="64" y="103"/>
                </a:lnTo>
                <a:lnTo>
                  <a:pt x="64" y="103"/>
                </a:lnTo>
                <a:lnTo>
                  <a:pt x="63" y="103"/>
                </a:lnTo>
                <a:lnTo>
                  <a:pt x="62" y="103"/>
                </a:lnTo>
                <a:lnTo>
                  <a:pt x="62" y="102"/>
                </a:lnTo>
                <a:lnTo>
                  <a:pt x="61" y="102"/>
                </a:lnTo>
                <a:lnTo>
                  <a:pt x="59" y="103"/>
                </a:lnTo>
                <a:lnTo>
                  <a:pt x="59" y="103"/>
                </a:lnTo>
                <a:lnTo>
                  <a:pt x="58" y="103"/>
                </a:lnTo>
                <a:lnTo>
                  <a:pt x="57" y="102"/>
                </a:lnTo>
                <a:lnTo>
                  <a:pt x="57" y="100"/>
                </a:lnTo>
                <a:lnTo>
                  <a:pt x="57" y="99"/>
                </a:lnTo>
                <a:lnTo>
                  <a:pt x="57" y="99"/>
                </a:lnTo>
                <a:lnTo>
                  <a:pt x="57" y="98"/>
                </a:lnTo>
                <a:lnTo>
                  <a:pt x="57" y="97"/>
                </a:lnTo>
                <a:lnTo>
                  <a:pt x="57" y="97"/>
                </a:lnTo>
                <a:lnTo>
                  <a:pt x="57" y="95"/>
                </a:lnTo>
                <a:lnTo>
                  <a:pt x="57" y="94"/>
                </a:lnTo>
                <a:lnTo>
                  <a:pt x="56" y="94"/>
                </a:lnTo>
                <a:lnTo>
                  <a:pt x="54" y="94"/>
                </a:lnTo>
                <a:lnTo>
                  <a:pt x="54" y="94"/>
                </a:lnTo>
                <a:lnTo>
                  <a:pt x="54" y="94"/>
                </a:lnTo>
                <a:lnTo>
                  <a:pt x="53" y="94"/>
                </a:lnTo>
                <a:lnTo>
                  <a:pt x="53" y="93"/>
                </a:lnTo>
                <a:lnTo>
                  <a:pt x="52" y="92"/>
                </a:lnTo>
                <a:lnTo>
                  <a:pt x="51" y="92"/>
                </a:lnTo>
                <a:lnTo>
                  <a:pt x="51" y="92"/>
                </a:lnTo>
                <a:lnTo>
                  <a:pt x="51" y="90"/>
                </a:lnTo>
                <a:lnTo>
                  <a:pt x="51" y="89"/>
                </a:lnTo>
                <a:lnTo>
                  <a:pt x="51" y="89"/>
                </a:lnTo>
                <a:lnTo>
                  <a:pt x="51" y="88"/>
                </a:lnTo>
                <a:lnTo>
                  <a:pt x="51" y="87"/>
                </a:lnTo>
                <a:lnTo>
                  <a:pt x="51" y="87"/>
                </a:lnTo>
                <a:lnTo>
                  <a:pt x="51" y="85"/>
                </a:lnTo>
                <a:lnTo>
                  <a:pt x="51" y="84"/>
                </a:lnTo>
                <a:lnTo>
                  <a:pt x="51" y="84"/>
                </a:lnTo>
                <a:lnTo>
                  <a:pt x="51" y="83"/>
                </a:lnTo>
                <a:lnTo>
                  <a:pt x="49" y="82"/>
                </a:lnTo>
                <a:lnTo>
                  <a:pt x="49" y="80"/>
                </a:lnTo>
                <a:lnTo>
                  <a:pt x="48" y="80"/>
                </a:lnTo>
                <a:lnTo>
                  <a:pt x="48" y="79"/>
                </a:lnTo>
                <a:lnTo>
                  <a:pt x="48" y="78"/>
                </a:lnTo>
                <a:lnTo>
                  <a:pt x="48" y="78"/>
                </a:lnTo>
                <a:lnTo>
                  <a:pt x="47" y="78"/>
                </a:lnTo>
                <a:lnTo>
                  <a:pt x="47" y="76"/>
                </a:lnTo>
                <a:lnTo>
                  <a:pt x="46" y="75"/>
                </a:lnTo>
                <a:lnTo>
                  <a:pt x="46" y="75"/>
                </a:lnTo>
                <a:lnTo>
                  <a:pt x="44" y="76"/>
                </a:lnTo>
                <a:lnTo>
                  <a:pt x="43" y="75"/>
                </a:lnTo>
                <a:lnTo>
                  <a:pt x="43" y="75"/>
                </a:lnTo>
                <a:lnTo>
                  <a:pt x="43" y="74"/>
                </a:lnTo>
                <a:lnTo>
                  <a:pt x="43" y="73"/>
                </a:lnTo>
                <a:lnTo>
                  <a:pt x="42" y="73"/>
                </a:lnTo>
                <a:lnTo>
                  <a:pt x="42" y="73"/>
                </a:lnTo>
                <a:lnTo>
                  <a:pt x="41" y="71"/>
                </a:lnTo>
                <a:lnTo>
                  <a:pt x="41" y="71"/>
                </a:lnTo>
                <a:lnTo>
                  <a:pt x="39" y="70"/>
                </a:lnTo>
                <a:lnTo>
                  <a:pt x="38" y="71"/>
                </a:lnTo>
                <a:lnTo>
                  <a:pt x="38" y="70"/>
                </a:lnTo>
                <a:lnTo>
                  <a:pt x="38" y="70"/>
                </a:lnTo>
                <a:lnTo>
                  <a:pt x="37" y="70"/>
                </a:lnTo>
                <a:lnTo>
                  <a:pt x="36" y="69"/>
                </a:lnTo>
                <a:lnTo>
                  <a:pt x="36" y="68"/>
                </a:lnTo>
                <a:lnTo>
                  <a:pt x="36" y="68"/>
                </a:lnTo>
                <a:lnTo>
                  <a:pt x="36" y="66"/>
                </a:lnTo>
                <a:lnTo>
                  <a:pt x="36" y="66"/>
                </a:lnTo>
                <a:lnTo>
                  <a:pt x="34" y="66"/>
                </a:lnTo>
                <a:lnTo>
                  <a:pt x="33" y="66"/>
                </a:lnTo>
                <a:lnTo>
                  <a:pt x="32" y="65"/>
                </a:lnTo>
                <a:lnTo>
                  <a:pt x="32" y="65"/>
                </a:lnTo>
                <a:lnTo>
                  <a:pt x="32" y="64"/>
                </a:lnTo>
                <a:lnTo>
                  <a:pt x="32" y="64"/>
                </a:lnTo>
                <a:lnTo>
                  <a:pt x="30" y="64"/>
                </a:lnTo>
                <a:lnTo>
                  <a:pt x="29" y="64"/>
                </a:lnTo>
                <a:lnTo>
                  <a:pt x="29" y="63"/>
                </a:lnTo>
                <a:lnTo>
                  <a:pt x="28" y="61"/>
                </a:lnTo>
                <a:lnTo>
                  <a:pt x="28" y="61"/>
                </a:lnTo>
                <a:lnTo>
                  <a:pt x="27" y="60"/>
                </a:lnTo>
                <a:lnTo>
                  <a:pt x="27" y="60"/>
                </a:lnTo>
                <a:lnTo>
                  <a:pt x="27" y="59"/>
                </a:lnTo>
                <a:lnTo>
                  <a:pt x="25" y="59"/>
                </a:lnTo>
                <a:lnTo>
                  <a:pt x="24" y="59"/>
                </a:lnTo>
                <a:lnTo>
                  <a:pt x="24" y="58"/>
                </a:lnTo>
                <a:lnTo>
                  <a:pt x="24" y="56"/>
                </a:lnTo>
                <a:lnTo>
                  <a:pt x="24" y="56"/>
                </a:lnTo>
                <a:lnTo>
                  <a:pt x="24" y="55"/>
                </a:lnTo>
                <a:lnTo>
                  <a:pt x="24" y="54"/>
                </a:lnTo>
                <a:lnTo>
                  <a:pt x="24" y="54"/>
                </a:lnTo>
                <a:lnTo>
                  <a:pt x="24" y="53"/>
                </a:lnTo>
                <a:lnTo>
                  <a:pt x="24" y="51"/>
                </a:lnTo>
                <a:lnTo>
                  <a:pt x="24" y="51"/>
                </a:lnTo>
                <a:lnTo>
                  <a:pt x="24" y="50"/>
                </a:lnTo>
                <a:lnTo>
                  <a:pt x="24" y="49"/>
                </a:lnTo>
                <a:lnTo>
                  <a:pt x="24" y="49"/>
                </a:lnTo>
                <a:lnTo>
                  <a:pt x="24" y="49"/>
                </a:lnTo>
                <a:lnTo>
                  <a:pt x="24" y="47"/>
                </a:lnTo>
                <a:lnTo>
                  <a:pt x="24" y="47"/>
                </a:lnTo>
                <a:lnTo>
                  <a:pt x="23" y="47"/>
                </a:lnTo>
                <a:lnTo>
                  <a:pt x="23" y="46"/>
                </a:lnTo>
                <a:lnTo>
                  <a:pt x="22" y="46"/>
                </a:lnTo>
                <a:lnTo>
                  <a:pt x="22" y="45"/>
                </a:lnTo>
                <a:lnTo>
                  <a:pt x="22" y="44"/>
                </a:lnTo>
                <a:lnTo>
                  <a:pt x="22" y="42"/>
                </a:lnTo>
                <a:lnTo>
                  <a:pt x="22" y="42"/>
                </a:lnTo>
                <a:lnTo>
                  <a:pt x="20" y="42"/>
                </a:lnTo>
                <a:lnTo>
                  <a:pt x="19" y="42"/>
                </a:lnTo>
                <a:lnTo>
                  <a:pt x="19" y="42"/>
                </a:lnTo>
                <a:lnTo>
                  <a:pt x="18" y="42"/>
                </a:lnTo>
                <a:lnTo>
                  <a:pt x="17" y="42"/>
                </a:lnTo>
                <a:lnTo>
                  <a:pt x="17" y="41"/>
                </a:lnTo>
                <a:lnTo>
                  <a:pt x="17" y="41"/>
                </a:lnTo>
                <a:lnTo>
                  <a:pt x="15" y="40"/>
                </a:lnTo>
                <a:lnTo>
                  <a:pt x="15" y="40"/>
                </a:lnTo>
                <a:lnTo>
                  <a:pt x="14" y="40"/>
                </a:lnTo>
                <a:lnTo>
                  <a:pt x="13" y="40"/>
                </a:lnTo>
                <a:lnTo>
                  <a:pt x="13" y="40"/>
                </a:lnTo>
                <a:lnTo>
                  <a:pt x="12" y="40"/>
                </a:lnTo>
                <a:lnTo>
                  <a:pt x="10" y="40"/>
                </a:lnTo>
                <a:lnTo>
                  <a:pt x="10" y="40"/>
                </a:lnTo>
                <a:lnTo>
                  <a:pt x="10" y="39"/>
                </a:lnTo>
                <a:lnTo>
                  <a:pt x="10" y="37"/>
                </a:lnTo>
                <a:lnTo>
                  <a:pt x="10" y="37"/>
                </a:lnTo>
                <a:lnTo>
                  <a:pt x="9" y="36"/>
                </a:lnTo>
                <a:lnTo>
                  <a:pt x="9" y="35"/>
                </a:lnTo>
                <a:lnTo>
                  <a:pt x="9" y="35"/>
                </a:lnTo>
                <a:lnTo>
                  <a:pt x="8" y="35"/>
                </a:lnTo>
                <a:lnTo>
                  <a:pt x="8" y="35"/>
                </a:lnTo>
                <a:lnTo>
                  <a:pt x="8" y="34"/>
                </a:lnTo>
                <a:lnTo>
                  <a:pt x="8" y="32"/>
                </a:lnTo>
                <a:lnTo>
                  <a:pt x="8" y="32"/>
                </a:lnTo>
                <a:lnTo>
                  <a:pt x="8" y="31"/>
                </a:lnTo>
                <a:lnTo>
                  <a:pt x="8" y="30"/>
                </a:lnTo>
                <a:lnTo>
                  <a:pt x="8" y="30"/>
                </a:lnTo>
                <a:lnTo>
                  <a:pt x="8" y="29"/>
                </a:lnTo>
                <a:lnTo>
                  <a:pt x="7" y="27"/>
                </a:lnTo>
                <a:lnTo>
                  <a:pt x="7" y="27"/>
                </a:lnTo>
                <a:lnTo>
                  <a:pt x="7" y="26"/>
                </a:lnTo>
                <a:lnTo>
                  <a:pt x="7" y="25"/>
                </a:lnTo>
                <a:lnTo>
                  <a:pt x="5" y="24"/>
                </a:lnTo>
                <a:lnTo>
                  <a:pt x="5" y="24"/>
                </a:lnTo>
                <a:lnTo>
                  <a:pt x="5" y="22"/>
                </a:lnTo>
                <a:lnTo>
                  <a:pt x="5" y="22"/>
                </a:lnTo>
                <a:lnTo>
                  <a:pt x="5" y="21"/>
                </a:lnTo>
                <a:lnTo>
                  <a:pt x="5" y="21"/>
                </a:lnTo>
                <a:lnTo>
                  <a:pt x="5" y="20"/>
                </a:lnTo>
                <a:lnTo>
                  <a:pt x="5" y="19"/>
                </a:lnTo>
                <a:lnTo>
                  <a:pt x="5" y="19"/>
                </a:lnTo>
                <a:lnTo>
                  <a:pt x="5" y="17"/>
                </a:lnTo>
                <a:lnTo>
                  <a:pt x="5" y="16"/>
                </a:lnTo>
                <a:lnTo>
                  <a:pt x="5" y="16"/>
                </a:lnTo>
                <a:lnTo>
                  <a:pt x="4" y="16"/>
                </a:lnTo>
                <a:lnTo>
                  <a:pt x="3" y="15"/>
                </a:lnTo>
                <a:lnTo>
                  <a:pt x="3" y="13"/>
                </a:lnTo>
                <a:lnTo>
                  <a:pt x="3" y="13"/>
                </a:lnTo>
                <a:lnTo>
                  <a:pt x="2" y="13"/>
                </a:lnTo>
                <a:lnTo>
                  <a:pt x="0" y="13"/>
                </a:lnTo>
                <a:lnTo>
                  <a:pt x="0" y="13"/>
                </a:lnTo>
                <a:lnTo>
                  <a:pt x="0" y="12"/>
                </a:lnTo>
                <a:lnTo>
                  <a:pt x="0" y="11"/>
                </a:lnTo>
                <a:lnTo>
                  <a:pt x="0" y="11"/>
                </a:lnTo>
                <a:lnTo>
                  <a:pt x="2" y="11"/>
                </a:lnTo>
                <a:lnTo>
                  <a:pt x="2" y="11"/>
                </a:lnTo>
                <a:lnTo>
                  <a:pt x="3" y="11"/>
                </a:lnTo>
                <a:lnTo>
                  <a:pt x="3" y="10"/>
                </a:lnTo>
                <a:lnTo>
                  <a:pt x="3" y="8"/>
                </a:lnTo>
                <a:lnTo>
                  <a:pt x="4" y="8"/>
                </a:lnTo>
                <a:lnTo>
                  <a:pt x="5" y="8"/>
                </a:lnTo>
                <a:lnTo>
                  <a:pt x="5" y="8"/>
                </a:lnTo>
                <a:lnTo>
                  <a:pt x="5" y="8"/>
                </a:lnTo>
                <a:lnTo>
                  <a:pt x="5" y="7"/>
                </a:lnTo>
                <a:lnTo>
                  <a:pt x="5" y="6"/>
                </a:lnTo>
                <a:lnTo>
                  <a:pt x="7" y="6"/>
                </a:lnTo>
                <a:lnTo>
                  <a:pt x="8" y="6"/>
                </a:lnTo>
                <a:lnTo>
                  <a:pt x="8" y="6"/>
                </a:lnTo>
                <a:lnTo>
                  <a:pt x="9" y="6"/>
                </a:lnTo>
                <a:lnTo>
                  <a:pt x="10" y="6"/>
                </a:lnTo>
                <a:lnTo>
                  <a:pt x="10" y="6"/>
                </a:lnTo>
                <a:lnTo>
                  <a:pt x="12" y="6"/>
                </a:lnTo>
                <a:lnTo>
                  <a:pt x="13" y="6"/>
                </a:lnTo>
                <a:lnTo>
                  <a:pt x="13" y="6"/>
                </a:lnTo>
                <a:lnTo>
                  <a:pt x="13" y="7"/>
                </a:lnTo>
                <a:lnTo>
                  <a:pt x="13" y="8"/>
                </a:lnTo>
                <a:lnTo>
                  <a:pt x="12" y="8"/>
                </a:lnTo>
                <a:lnTo>
                  <a:pt x="13" y="8"/>
                </a:lnTo>
                <a:lnTo>
                  <a:pt x="13" y="8"/>
                </a:lnTo>
                <a:lnTo>
                  <a:pt x="14" y="8"/>
                </a:lnTo>
                <a:lnTo>
                  <a:pt x="15" y="8"/>
                </a:lnTo>
                <a:lnTo>
                  <a:pt x="17" y="8"/>
                </a:lnTo>
                <a:lnTo>
                  <a:pt x="17" y="8"/>
                </a:lnTo>
                <a:lnTo>
                  <a:pt x="18" y="8"/>
                </a:lnTo>
                <a:lnTo>
                  <a:pt x="18" y="7"/>
                </a:lnTo>
                <a:lnTo>
                  <a:pt x="18" y="6"/>
                </a:lnTo>
                <a:lnTo>
                  <a:pt x="19" y="5"/>
                </a:lnTo>
                <a:lnTo>
                  <a:pt x="19" y="5"/>
                </a:lnTo>
                <a:lnTo>
                  <a:pt x="19" y="3"/>
                </a:lnTo>
                <a:lnTo>
                  <a:pt x="19" y="3"/>
                </a:lnTo>
                <a:lnTo>
                  <a:pt x="19" y="3"/>
                </a:lnTo>
                <a:lnTo>
                  <a:pt x="20" y="3"/>
                </a:lnTo>
                <a:lnTo>
                  <a:pt x="22" y="3"/>
                </a:lnTo>
                <a:lnTo>
                  <a:pt x="22" y="2"/>
                </a:lnTo>
                <a:lnTo>
                  <a:pt x="22" y="2"/>
                </a:lnTo>
                <a:lnTo>
                  <a:pt x="23" y="1"/>
                </a:lnTo>
                <a:lnTo>
                  <a:pt x="23" y="0"/>
                </a:lnTo>
                <a:lnTo>
                  <a:pt x="24" y="0"/>
                </a:lnTo>
                <a:lnTo>
                  <a:pt x="24" y="0"/>
                </a:lnTo>
                <a:lnTo>
                  <a:pt x="25" y="0"/>
                </a:lnTo>
                <a:lnTo>
                  <a:pt x="27" y="1"/>
                </a:lnTo>
                <a:lnTo>
                  <a:pt x="25" y="2"/>
                </a:lnTo>
                <a:lnTo>
                  <a:pt x="25" y="2"/>
                </a:lnTo>
                <a:lnTo>
                  <a:pt x="25" y="3"/>
                </a:lnTo>
                <a:lnTo>
                  <a:pt x="25" y="5"/>
                </a:lnTo>
                <a:lnTo>
                  <a:pt x="24" y="5"/>
                </a:lnTo>
                <a:lnTo>
                  <a:pt x="25" y="5"/>
                </a:lnTo>
                <a:lnTo>
                  <a:pt x="27" y="6"/>
                </a:lnTo>
                <a:lnTo>
                  <a:pt x="27" y="5"/>
                </a:lnTo>
                <a:lnTo>
                  <a:pt x="27" y="6"/>
                </a:lnTo>
                <a:lnTo>
                  <a:pt x="28" y="7"/>
                </a:lnTo>
                <a:lnTo>
                  <a:pt x="28" y="8"/>
                </a:lnTo>
                <a:lnTo>
                  <a:pt x="29" y="8"/>
                </a:lnTo>
                <a:lnTo>
                  <a:pt x="29" y="8"/>
                </a:lnTo>
                <a:lnTo>
                  <a:pt x="29" y="8"/>
                </a:lnTo>
                <a:lnTo>
                  <a:pt x="29" y="10"/>
                </a:lnTo>
                <a:lnTo>
                  <a:pt x="29" y="11"/>
                </a:lnTo>
                <a:lnTo>
                  <a:pt x="29" y="11"/>
                </a:lnTo>
                <a:lnTo>
                  <a:pt x="30" y="12"/>
                </a:lnTo>
                <a:lnTo>
                  <a:pt x="30" y="13"/>
                </a:lnTo>
                <a:lnTo>
                  <a:pt x="32" y="13"/>
                </a:lnTo>
                <a:lnTo>
                  <a:pt x="32" y="13"/>
                </a:lnTo>
                <a:lnTo>
                  <a:pt x="33" y="13"/>
                </a:lnTo>
                <a:lnTo>
                  <a:pt x="34" y="13"/>
                </a:lnTo>
                <a:lnTo>
                  <a:pt x="36" y="13"/>
                </a:lnTo>
                <a:lnTo>
                  <a:pt x="36" y="13"/>
                </a:lnTo>
                <a:lnTo>
                  <a:pt x="36" y="15"/>
                </a:lnTo>
                <a:lnTo>
                  <a:pt x="36" y="16"/>
                </a:lnTo>
                <a:lnTo>
                  <a:pt x="36" y="16"/>
                </a:lnTo>
                <a:lnTo>
                  <a:pt x="36" y="17"/>
                </a:lnTo>
                <a:lnTo>
                  <a:pt x="36" y="19"/>
                </a:lnTo>
                <a:lnTo>
                  <a:pt x="36" y="19"/>
                </a:lnTo>
                <a:lnTo>
                  <a:pt x="37" y="19"/>
                </a:lnTo>
                <a:lnTo>
                  <a:pt x="38" y="19"/>
                </a:lnTo>
                <a:lnTo>
                  <a:pt x="38" y="17"/>
                </a:lnTo>
                <a:lnTo>
                  <a:pt x="38" y="16"/>
                </a:lnTo>
                <a:lnTo>
                  <a:pt x="38" y="16"/>
                </a:lnTo>
                <a:lnTo>
                  <a:pt x="38" y="15"/>
                </a:lnTo>
                <a:lnTo>
                  <a:pt x="38" y="13"/>
                </a:lnTo>
                <a:lnTo>
                  <a:pt x="38" y="13"/>
                </a:lnTo>
                <a:lnTo>
                  <a:pt x="38" y="12"/>
                </a:lnTo>
                <a:lnTo>
                  <a:pt x="39" y="12"/>
                </a:lnTo>
                <a:lnTo>
                  <a:pt x="39" y="11"/>
                </a:lnTo>
                <a:lnTo>
                  <a:pt x="41" y="11"/>
                </a:lnTo>
                <a:lnTo>
                  <a:pt x="41" y="11"/>
                </a:lnTo>
                <a:lnTo>
                  <a:pt x="41" y="10"/>
                </a:lnTo>
                <a:lnTo>
                  <a:pt x="41" y="10"/>
                </a:lnTo>
                <a:lnTo>
                  <a:pt x="41" y="10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2" y="8"/>
                </a:lnTo>
                <a:lnTo>
                  <a:pt x="43" y="8"/>
                </a:lnTo>
                <a:lnTo>
                  <a:pt x="43" y="8"/>
                </a:lnTo>
                <a:lnTo>
                  <a:pt x="43" y="7"/>
                </a:lnTo>
                <a:lnTo>
                  <a:pt x="44" y="6"/>
                </a:lnTo>
                <a:lnTo>
                  <a:pt x="46" y="5"/>
                </a:lnTo>
                <a:lnTo>
                  <a:pt x="46" y="5"/>
                </a:lnTo>
                <a:lnTo>
                  <a:pt x="47" y="5"/>
                </a:lnTo>
                <a:lnTo>
                  <a:pt x="47" y="5"/>
                </a:lnTo>
                <a:lnTo>
                  <a:pt x="48" y="5"/>
                </a:lnTo>
                <a:lnTo>
                  <a:pt x="48" y="3"/>
                </a:lnTo>
                <a:lnTo>
                  <a:pt x="48" y="2"/>
                </a:lnTo>
                <a:lnTo>
                  <a:pt x="48" y="2"/>
                </a:lnTo>
                <a:lnTo>
                  <a:pt x="49" y="2"/>
                </a:lnTo>
                <a:lnTo>
                  <a:pt x="51" y="2"/>
                </a:lnTo>
                <a:lnTo>
                  <a:pt x="51" y="3"/>
                </a:lnTo>
                <a:lnTo>
                  <a:pt x="51" y="5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71" name="Freeform 561" hidden="1">
            <a:extLst>
              <a:ext uri="{FF2B5EF4-FFF2-40B4-BE49-F238E27FC236}">
                <a16:creationId xmlns:a16="http://schemas.microsoft.com/office/drawing/2014/main" id="{B9564630-4133-4CAB-9A45-C03444BE6576}"/>
              </a:ext>
            </a:extLst>
          </p:cNvPr>
          <p:cNvSpPr>
            <a:spLocks/>
          </p:cNvSpPr>
          <p:nvPr/>
        </p:nvSpPr>
        <p:spPr bwMode="auto">
          <a:xfrm>
            <a:off x="10370267" y="4142651"/>
            <a:ext cx="766096" cy="588450"/>
          </a:xfrm>
          <a:custGeom>
            <a:avLst/>
            <a:gdLst>
              <a:gd name="T0" fmla="*/ 39 w 69"/>
              <a:gd name="T1" fmla="*/ 1 h 53"/>
              <a:gd name="T2" fmla="*/ 44 w 69"/>
              <a:gd name="T3" fmla="*/ 1 h 53"/>
              <a:gd name="T4" fmla="*/ 47 w 69"/>
              <a:gd name="T5" fmla="*/ 4 h 53"/>
              <a:gd name="T6" fmla="*/ 48 w 69"/>
              <a:gd name="T7" fmla="*/ 6 h 53"/>
              <a:gd name="T8" fmla="*/ 53 w 69"/>
              <a:gd name="T9" fmla="*/ 6 h 53"/>
              <a:gd name="T10" fmla="*/ 55 w 69"/>
              <a:gd name="T11" fmla="*/ 10 h 53"/>
              <a:gd name="T12" fmla="*/ 58 w 69"/>
              <a:gd name="T13" fmla="*/ 13 h 53"/>
              <a:gd name="T14" fmla="*/ 59 w 69"/>
              <a:gd name="T15" fmla="*/ 15 h 53"/>
              <a:gd name="T16" fmla="*/ 62 w 69"/>
              <a:gd name="T17" fmla="*/ 18 h 53"/>
              <a:gd name="T18" fmla="*/ 63 w 69"/>
              <a:gd name="T19" fmla="*/ 20 h 53"/>
              <a:gd name="T20" fmla="*/ 65 w 69"/>
              <a:gd name="T21" fmla="*/ 23 h 53"/>
              <a:gd name="T22" fmla="*/ 65 w 69"/>
              <a:gd name="T23" fmla="*/ 28 h 53"/>
              <a:gd name="T24" fmla="*/ 67 w 69"/>
              <a:gd name="T25" fmla="*/ 31 h 53"/>
              <a:gd name="T26" fmla="*/ 65 w 69"/>
              <a:gd name="T27" fmla="*/ 35 h 53"/>
              <a:gd name="T28" fmla="*/ 63 w 69"/>
              <a:gd name="T29" fmla="*/ 33 h 53"/>
              <a:gd name="T30" fmla="*/ 63 w 69"/>
              <a:gd name="T31" fmla="*/ 35 h 53"/>
              <a:gd name="T32" fmla="*/ 63 w 69"/>
              <a:gd name="T33" fmla="*/ 39 h 53"/>
              <a:gd name="T34" fmla="*/ 63 w 69"/>
              <a:gd name="T35" fmla="*/ 43 h 53"/>
              <a:gd name="T36" fmla="*/ 60 w 69"/>
              <a:gd name="T37" fmla="*/ 45 h 53"/>
              <a:gd name="T38" fmla="*/ 58 w 69"/>
              <a:gd name="T39" fmla="*/ 43 h 53"/>
              <a:gd name="T40" fmla="*/ 55 w 69"/>
              <a:gd name="T41" fmla="*/ 44 h 53"/>
              <a:gd name="T42" fmla="*/ 57 w 69"/>
              <a:gd name="T43" fmla="*/ 48 h 53"/>
              <a:gd name="T44" fmla="*/ 54 w 69"/>
              <a:gd name="T45" fmla="*/ 45 h 53"/>
              <a:gd name="T46" fmla="*/ 53 w 69"/>
              <a:gd name="T47" fmla="*/ 48 h 53"/>
              <a:gd name="T48" fmla="*/ 53 w 69"/>
              <a:gd name="T49" fmla="*/ 50 h 53"/>
              <a:gd name="T50" fmla="*/ 50 w 69"/>
              <a:gd name="T51" fmla="*/ 53 h 53"/>
              <a:gd name="T52" fmla="*/ 48 w 69"/>
              <a:gd name="T53" fmla="*/ 50 h 53"/>
              <a:gd name="T54" fmla="*/ 44 w 69"/>
              <a:gd name="T55" fmla="*/ 52 h 53"/>
              <a:gd name="T56" fmla="*/ 41 w 69"/>
              <a:gd name="T57" fmla="*/ 48 h 53"/>
              <a:gd name="T58" fmla="*/ 39 w 69"/>
              <a:gd name="T59" fmla="*/ 49 h 53"/>
              <a:gd name="T60" fmla="*/ 38 w 69"/>
              <a:gd name="T61" fmla="*/ 44 h 53"/>
              <a:gd name="T62" fmla="*/ 34 w 69"/>
              <a:gd name="T63" fmla="*/ 42 h 53"/>
              <a:gd name="T64" fmla="*/ 34 w 69"/>
              <a:gd name="T65" fmla="*/ 39 h 53"/>
              <a:gd name="T66" fmla="*/ 30 w 69"/>
              <a:gd name="T67" fmla="*/ 39 h 53"/>
              <a:gd name="T68" fmla="*/ 26 w 69"/>
              <a:gd name="T69" fmla="*/ 39 h 53"/>
              <a:gd name="T70" fmla="*/ 24 w 69"/>
              <a:gd name="T71" fmla="*/ 42 h 53"/>
              <a:gd name="T72" fmla="*/ 20 w 69"/>
              <a:gd name="T73" fmla="*/ 42 h 53"/>
              <a:gd name="T74" fmla="*/ 18 w 69"/>
              <a:gd name="T75" fmla="*/ 39 h 53"/>
              <a:gd name="T76" fmla="*/ 14 w 69"/>
              <a:gd name="T77" fmla="*/ 36 h 53"/>
              <a:gd name="T78" fmla="*/ 13 w 69"/>
              <a:gd name="T79" fmla="*/ 34 h 53"/>
              <a:gd name="T80" fmla="*/ 9 w 69"/>
              <a:gd name="T81" fmla="*/ 34 h 53"/>
              <a:gd name="T82" fmla="*/ 4 w 69"/>
              <a:gd name="T83" fmla="*/ 34 h 53"/>
              <a:gd name="T84" fmla="*/ 1 w 69"/>
              <a:gd name="T85" fmla="*/ 34 h 53"/>
              <a:gd name="T86" fmla="*/ 0 w 69"/>
              <a:gd name="T87" fmla="*/ 31 h 53"/>
              <a:gd name="T88" fmla="*/ 4 w 69"/>
              <a:gd name="T89" fmla="*/ 24 h 53"/>
              <a:gd name="T90" fmla="*/ 6 w 69"/>
              <a:gd name="T91" fmla="*/ 20 h 53"/>
              <a:gd name="T92" fmla="*/ 6 w 69"/>
              <a:gd name="T93" fmla="*/ 18 h 53"/>
              <a:gd name="T94" fmla="*/ 5 w 69"/>
              <a:gd name="T95" fmla="*/ 15 h 53"/>
              <a:gd name="T96" fmla="*/ 4 w 69"/>
              <a:gd name="T97" fmla="*/ 15 h 53"/>
              <a:gd name="T98" fmla="*/ 5 w 69"/>
              <a:gd name="T99" fmla="*/ 11 h 53"/>
              <a:gd name="T100" fmla="*/ 5 w 69"/>
              <a:gd name="T101" fmla="*/ 8 h 53"/>
              <a:gd name="T102" fmla="*/ 6 w 69"/>
              <a:gd name="T103" fmla="*/ 4 h 53"/>
              <a:gd name="T104" fmla="*/ 7 w 69"/>
              <a:gd name="T105" fmla="*/ 1 h 53"/>
              <a:gd name="T106" fmla="*/ 9 w 69"/>
              <a:gd name="T107" fmla="*/ 0 h 53"/>
              <a:gd name="T108" fmla="*/ 11 w 69"/>
              <a:gd name="T109" fmla="*/ 1 h 53"/>
              <a:gd name="T110" fmla="*/ 18 w 69"/>
              <a:gd name="T111" fmla="*/ 1 h 53"/>
              <a:gd name="T112" fmla="*/ 20 w 69"/>
              <a:gd name="T113" fmla="*/ 2 h 53"/>
              <a:gd name="T114" fmla="*/ 21 w 69"/>
              <a:gd name="T115" fmla="*/ 6 h 53"/>
              <a:gd name="T116" fmla="*/ 24 w 69"/>
              <a:gd name="T117" fmla="*/ 6 h 53"/>
              <a:gd name="T118" fmla="*/ 28 w 69"/>
              <a:gd name="T119" fmla="*/ 6 h 53"/>
              <a:gd name="T120" fmla="*/ 31 w 69"/>
              <a:gd name="T121" fmla="*/ 5 h 53"/>
              <a:gd name="T122" fmla="*/ 34 w 69"/>
              <a:gd name="T123" fmla="*/ 6 h 53"/>
              <a:gd name="T124" fmla="*/ 36 w 69"/>
              <a:gd name="T125" fmla="*/ 4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9" h="53">
                <a:moveTo>
                  <a:pt x="38" y="0"/>
                </a:moveTo>
                <a:lnTo>
                  <a:pt x="38" y="1"/>
                </a:lnTo>
                <a:lnTo>
                  <a:pt x="38" y="1"/>
                </a:lnTo>
                <a:lnTo>
                  <a:pt x="39" y="1"/>
                </a:lnTo>
                <a:lnTo>
                  <a:pt x="39" y="1"/>
                </a:lnTo>
                <a:lnTo>
                  <a:pt x="40" y="1"/>
                </a:lnTo>
                <a:lnTo>
                  <a:pt x="41" y="1"/>
                </a:lnTo>
                <a:lnTo>
                  <a:pt x="41" y="1"/>
                </a:lnTo>
                <a:lnTo>
                  <a:pt x="43" y="1"/>
                </a:lnTo>
                <a:lnTo>
                  <a:pt x="44" y="1"/>
                </a:lnTo>
                <a:lnTo>
                  <a:pt x="44" y="1"/>
                </a:lnTo>
                <a:lnTo>
                  <a:pt x="44" y="2"/>
                </a:lnTo>
                <a:lnTo>
                  <a:pt x="44" y="4"/>
                </a:lnTo>
                <a:lnTo>
                  <a:pt x="45" y="4"/>
                </a:lnTo>
                <a:lnTo>
                  <a:pt x="47" y="4"/>
                </a:lnTo>
                <a:lnTo>
                  <a:pt x="47" y="5"/>
                </a:lnTo>
                <a:lnTo>
                  <a:pt x="47" y="6"/>
                </a:lnTo>
                <a:lnTo>
                  <a:pt x="47" y="6"/>
                </a:lnTo>
                <a:lnTo>
                  <a:pt x="47" y="6"/>
                </a:lnTo>
                <a:lnTo>
                  <a:pt x="48" y="6"/>
                </a:lnTo>
                <a:lnTo>
                  <a:pt x="49" y="6"/>
                </a:lnTo>
                <a:lnTo>
                  <a:pt x="49" y="6"/>
                </a:lnTo>
                <a:lnTo>
                  <a:pt x="50" y="6"/>
                </a:lnTo>
                <a:lnTo>
                  <a:pt x="52" y="6"/>
                </a:lnTo>
                <a:lnTo>
                  <a:pt x="53" y="6"/>
                </a:lnTo>
                <a:lnTo>
                  <a:pt x="53" y="6"/>
                </a:lnTo>
                <a:lnTo>
                  <a:pt x="54" y="6"/>
                </a:lnTo>
                <a:lnTo>
                  <a:pt x="55" y="8"/>
                </a:lnTo>
                <a:lnTo>
                  <a:pt x="55" y="9"/>
                </a:lnTo>
                <a:lnTo>
                  <a:pt x="55" y="10"/>
                </a:lnTo>
                <a:lnTo>
                  <a:pt x="55" y="10"/>
                </a:lnTo>
                <a:lnTo>
                  <a:pt x="57" y="10"/>
                </a:lnTo>
                <a:lnTo>
                  <a:pt x="58" y="10"/>
                </a:lnTo>
                <a:lnTo>
                  <a:pt x="58" y="11"/>
                </a:lnTo>
                <a:lnTo>
                  <a:pt x="58" y="13"/>
                </a:lnTo>
                <a:lnTo>
                  <a:pt x="58" y="13"/>
                </a:lnTo>
                <a:lnTo>
                  <a:pt x="58" y="13"/>
                </a:lnTo>
                <a:lnTo>
                  <a:pt x="58" y="14"/>
                </a:lnTo>
                <a:lnTo>
                  <a:pt x="59" y="15"/>
                </a:lnTo>
                <a:lnTo>
                  <a:pt x="59" y="15"/>
                </a:lnTo>
                <a:lnTo>
                  <a:pt x="59" y="16"/>
                </a:lnTo>
                <a:lnTo>
                  <a:pt x="59" y="18"/>
                </a:lnTo>
                <a:lnTo>
                  <a:pt x="60" y="18"/>
                </a:lnTo>
                <a:lnTo>
                  <a:pt x="60" y="18"/>
                </a:lnTo>
                <a:lnTo>
                  <a:pt x="62" y="18"/>
                </a:lnTo>
                <a:lnTo>
                  <a:pt x="63" y="18"/>
                </a:lnTo>
                <a:lnTo>
                  <a:pt x="63" y="18"/>
                </a:lnTo>
                <a:lnTo>
                  <a:pt x="63" y="18"/>
                </a:lnTo>
                <a:lnTo>
                  <a:pt x="63" y="19"/>
                </a:lnTo>
                <a:lnTo>
                  <a:pt x="63" y="20"/>
                </a:lnTo>
                <a:lnTo>
                  <a:pt x="64" y="20"/>
                </a:lnTo>
                <a:lnTo>
                  <a:pt x="64" y="20"/>
                </a:lnTo>
                <a:lnTo>
                  <a:pt x="64" y="21"/>
                </a:lnTo>
                <a:lnTo>
                  <a:pt x="64" y="23"/>
                </a:lnTo>
                <a:lnTo>
                  <a:pt x="65" y="23"/>
                </a:lnTo>
                <a:lnTo>
                  <a:pt x="65" y="24"/>
                </a:lnTo>
                <a:lnTo>
                  <a:pt x="65" y="25"/>
                </a:lnTo>
                <a:lnTo>
                  <a:pt x="65" y="25"/>
                </a:lnTo>
                <a:lnTo>
                  <a:pt x="65" y="26"/>
                </a:lnTo>
                <a:lnTo>
                  <a:pt x="65" y="28"/>
                </a:lnTo>
                <a:lnTo>
                  <a:pt x="65" y="28"/>
                </a:lnTo>
                <a:lnTo>
                  <a:pt x="69" y="31"/>
                </a:lnTo>
                <a:lnTo>
                  <a:pt x="68" y="31"/>
                </a:lnTo>
                <a:lnTo>
                  <a:pt x="68" y="31"/>
                </a:lnTo>
                <a:lnTo>
                  <a:pt x="67" y="31"/>
                </a:lnTo>
                <a:lnTo>
                  <a:pt x="67" y="33"/>
                </a:lnTo>
                <a:lnTo>
                  <a:pt x="67" y="34"/>
                </a:lnTo>
                <a:lnTo>
                  <a:pt x="67" y="34"/>
                </a:lnTo>
                <a:lnTo>
                  <a:pt x="65" y="35"/>
                </a:lnTo>
                <a:lnTo>
                  <a:pt x="65" y="35"/>
                </a:lnTo>
                <a:lnTo>
                  <a:pt x="65" y="34"/>
                </a:lnTo>
                <a:lnTo>
                  <a:pt x="64" y="34"/>
                </a:lnTo>
                <a:lnTo>
                  <a:pt x="64" y="33"/>
                </a:lnTo>
                <a:lnTo>
                  <a:pt x="64" y="33"/>
                </a:lnTo>
                <a:lnTo>
                  <a:pt x="63" y="33"/>
                </a:lnTo>
                <a:lnTo>
                  <a:pt x="63" y="33"/>
                </a:lnTo>
                <a:lnTo>
                  <a:pt x="62" y="33"/>
                </a:lnTo>
                <a:lnTo>
                  <a:pt x="62" y="34"/>
                </a:lnTo>
                <a:lnTo>
                  <a:pt x="63" y="34"/>
                </a:lnTo>
                <a:lnTo>
                  <a:pt x="63" y="35"/>
                </a:lnTo>
                <a:lnTo>
                  <a:pt x="63" y="36"/>
                </a:lnTo>
                <a:lnTo>
                  <a:pt x="63" y="36"/>
                </a:lnTo>
                <a:lnTo>
                  <a:pt x="63" y="38"/>
                </a:lnTo>
                <a:lnTo>
                  <a:pt x="63" y="39"/>
                </a:lnTo>
                <a:lnTo>
                  <a:pt x="63" y="39"/>
                </a:lnTo>
                <a:lnTo>
                  <a:pt x="63" y="40"/>
                </a:lnTo>
                <a:lnTo>
                  <a:pt x="63" y="40"/>
                </a:lnTo>
                <a:lnTo>
                  <a:pt x="63" y="42"/>
                </a:lnTo>
                <a:lnTo>
                  <a:pt x="63" y="42"/>
                </a:lnTo>
                <a:lnTo>
                  <a:pt x="63" y="43"/>
                </a:lnTo>
                <a:lnTo>
                  <a:pt x="63" y="43"/>
                </a:lnTo>
                <a:lnTo>
                  <a:pt x="63" y="43"/>
                </a:lnTo>
                <a:lnTo>
                  <a:pt x="62" y="44"/>
                </a:lnTo>
                <a:lnTo>
                  <a:pt x="62" y="45"/>
                </a:lnTo>
                <a:lnTo>
                  <a:pt x="60" y="45"/>
                </a:lnTo>
                <a:lnTo>
                  <a:pt x="60" y="44"/>
                </a:lnTo>
                <a:lnTo>
                  <a:pt x="60" y="44"/>
                </a:lnTo>
                <a:lnTo>
                  <a:pt x="60" y="43"/>
                </a:lnTo>
                <a:lnTo>
                  <a:pt x="59" y="43"/>
                </a:lnTo>
                <a:lnTo>
                  <a:pt x="58" y="43"/>
                </a:lnTo>
                <a:lnTo>
                  <a:pt x="58" y="43"/>
                </a:lnTo>
                <a:lnTo>
                  <a:pt x="57" y="43"/>
                </a:lnTo>
                <a:lnTo>
                  <a:pt x="55" y="43"/>
                </a:lnTo>
                <a:lnTo>
                  <a:pt x="55" y="44"/>
                </a:lnTo>
                <a:lnTo>
                  <a:pt x="55" y="44"/>
                </a:lnTo>
                <a:lnTo>
                  <a:pt x="55" y="45"/>
                </a:lnTo>
                <a:lnTo>
                  <a:pt x="55" y="47"/>
                </a:lnTo>
                <a:lnTo>
                  <a:pt x="55" y="47"/>
                </a:lnTo>
                <a:lnTo>
                  <a:pt x="57" y="48"/>
                </a:lnTo>
                <a:lnTo>
                  <a:pt x="57" y="48"/>
                </a:lnTo>
                <a:lnTo>
                  <a:pt x="55" y="48"/>
                </a:lnTo>
                <a:lnTo>
                  <a:pt x="55" y="48"/>
                </a:lnTo>
                <a:lnTo>
                  <a:pt x="55" y="47"/>
                </a:lnTo>
                <a:lnTo>
                  <a:pt x="54" y="47"/>
                </a:lnTo>
                <a:lnTo>
                  <a:pt x="54" y="45"/>
                </a:lnTo>
                <a:lnTo>
                  <a:pt x="53" y="45"/>
                </a:lnTo>
                <a:lnTo>
                  <a:pt x="53" y="45"/>
                </a:lnTo>
                <a:lnTo>
                  <a:pt x="53" y="47"/>
                </a:lnTo>
                <a:lnTo>
                  <a:pt x="53" y="47"/>
                </a:lnTo>
                <a:lnTo>
                  <a:pt x="53" y="48"/>
                </a:lnTo>
                <a:lnTo>
                  <a:pt x="53" y="48"/>
                </a:lnTo>
                <a:lnTo>
                  <a:pt x="54" y="49"/>
                </a:lnTo>
                <a:lnTo>
                  <a:pt x="54" y="50"/>
                </a:lnTo>
                <a:lnTo>
                  <a:pt x="54" y="50"/>
                </a:lnTo>
                <a:lnTo>
                  <a:pt x="53" y="50"/>
                </a:lnTo>
                <a:lnTo>
                  <a:pt x="53" y="50"/>
                </a:lnTo>
                <a:lnTo>
                  <a:pt x="52" y="52"/>
                </a:lnTo>
                <a:lnTo>
                  <a:pt x="52" y="53"/>
                </a:lnTo>
                <a:lnTo>
                  <a:pt x="50" y="53"/>
                </a:lnTo>
                <a:lnTo>
                  <a:pt x="50" y="53"/>
                </a:lnTo>
                <a:lnTo>
                  <a:pt x="50" y="53"/>
                </a:lnTo>
                <a:lnTo>
                  <a:pt x="49" y="52"/>
                </a:lnTo>
                <a:lnTo>
                  <a:pt x="49" y="50"/>
                </a:lnTo>
                <a:lnTo>
                  <a:pt x="49" y="50"/>
                </a:lnTo>
                <a:lnTo>
                  <a:pt x="48" y="50"/>
                </a:lnTo>
                <a:lnTo>
                  <a:pt x="47" y="50"/>
                </a:lnTo>
                <a:lnTo>
                  <a:pt x="47" y="50"/>
                </a:lnTo>
                <a:lnTo>
                  <a:pt x="45" y="50"/>
                </a:lnTo>
                <a:lnTo>
                  <a:pt x="44" y="50"/>
                </a:lnTo>
                <a:lnTo>
                  <a:pt x="44" y="52"/>
                </a:lnTo>
                <a:lnTo>
                  <a:pt x="43" y="50"/>
                </a:lnTo>
                <a:lnTo>
                  <a:pt x="44" y="50"/>
                </a:lnTo>
                <a:lnTo>
                  <a:pt x="44" y="49"/>
                </a:lnTo>
                <a:lnTo>
                  <a:pt x="44" y="48"/>
                </a:lnTo>
                <a:lnTo>
                  <a:pt x="41" y="48"/>
                </a:lnTo>
                <a:lnTo>
                  <a:pt x="41" y="49"/>
                </a:lnTo>
                <a:lnTo>
                  <a:pt x="40" y="49"/>
                </a:lnTo>
                <a:lnTo>
                  <a:pt x="39" y="49"/>
                </a:lnTo>
                <a:lnTo>
                  <a:pt x="39" y="49"/>
                </a:lnTo>
                <a:lnTo>
                  <a:pt x="39" y="49"/>
                </a:lnTo>
                <a:lnTo>
                  <a:pt x="38" y="48"/>
                </a:lnTo>
                <a:lnTo>
                  <a:pt x="38" y="47"/>
                </a:lnTo>
                <a:lnTo>
                  <a:pt x="38" y="47"/>
                </a:lnTo>
                <a:lnTo>
                  <a:pt x="38" y="45"/>
                </a:lnTo>
                <a:lnTo>
                  <a:pt x="38" y="44"/>
                </a:lnTo>
                <a:lnTo>
                  <a:pt x="36" y="44"/>
                </a:lnTo>
                <a:lnTo>
                  <a:pt x="36" y="43"/>
                </a:lnTo>
                <a:lnTo>
                  <a:pt x="36" y="44"/>
                </a:lnTo>
                <a:lnTo>
                  <a:pt x="35" y="43"/>
                </a:lnTo>
                <a:lnTo>
                  <a:pt x="34" y="42"/>
                </a:lnTo>
                <a:lnTo>
                  <a:pt x="34" y="42"/>
                </a:lnTo>
                <a:lnTo>
                  <a:pt x="34" y="42"/>
                </a:lnTo>
                <a:lnTo>
                  <a:pt x="33" y="42"/>
                </a:lnTo>
                <a:lnTo>
                  <a:pt x="34" y="40"/>
                </a:lnTo>
                <a:lnTo>
                  <a:pt x="34" y="39"/>
                </a:lnTo>
                <a:lnTo>
                  <a:pt x="34" y="39"/>
                </a:lnTo>
                <a:lnTo>
                  <a:pt x="33" y="38"/>
                </a:lnTo>
                <a:lnTo>
                  <a:pt x="31" y="39"/>
                </a:lnTo>
                <a:lnTo>
                  <a:pt x="30" y="39"/>
                </a:lnTo>
                <a:lnTo>
                  <a:pt x="30" y="39"/>
                </a:lnTo>
                <a:lnTo>
                  <a:pt x="29" y="39"/>
                </a:lnTo>
                <a:lnTo>
                  <a:pt x="28" y="39"/>
                </a:lnTo>
                <a:lnTo>
                  <a:pt x="28" y="39"/>
                </a:lnTo>
                <a:lnTo>
                  <a:pt x="26" y="39"/>
                </a:lnTo>
                <a:lnTo>
                  <a:pt x="26" y="39"/>
                </a:lnTo>
                <a:lnTo>
                  <a:pt x="25" y="39"/>
                </a:lnTo>
                <a:lnTo>
                  <a:pt x="25" y="40"/>
                </a:lnTo>
                <a:lnTo>
                  <a:pt x="25" y="42"/>
                </a:lnTo>
                <a:lnTo>
                  <a:pt x="25" y="42"/>
                </a:lnTo>
                <a:lnTo>
                  <a:pt x="24" y="42"/>
                </a:lnTo>
                <a:lnTo>
                  <a:pt x="24" y="42"/>
                </a:lnTo>
                <a:lnTo>
                  <a:pt x="23" y="42"/>
                </a:lnTo>
                <a:lnTo>
                  <a:pt x="23" y="42"/>
                </a:lnTo>
                <a:lnTo>
                  <a:pt x="21" y="42"/>
                </a:lnTo>
                <a:lnTo>
                  <a:pt x="20" y="42"/>
                </a:lnTo>
                <a:lnTo>
                  <a:pt x="20" y="42"/>
                </a:lnTo>
                <a:lnTo>
                  <a:pt x="19" y="40"/>
                </a:lnTo>
                <a:lnTo>
                  <a:pt x="19" y="40"/>
                </a:lnTo>
                <a:lnTo>
                  <a:pt x="18" y="39"/>
                </a:lnTo>
                <a:lnTo>
                  <a:pt x="18" y="39"/>
                </a:lnTo>
                <a:lnTo>
                  <a:pt x="16" y="39"/>
                </a:lnTo>
                <a:lnTo>
                  <a:pt x="15" y="39"/>
                </a:lnTo>
                <a:lnTo>
                  <a:pt x="15" y="38"/>
                </a:lnTo>
                <a:lnTo>
                  <a:pt x="15" y="38"/>
                </a:lnTo>
                <a:lnTo>
                  <a:pt x="14" y="36"/>
                </a:lnTo>
                <a:lnTo>
                  <a:pt x="14" y="36"/>
                </a:lnTo>
                <a:lnTo>
                  <a:pt x="14" y="35"/>
                </a:lnTo>
                <a:lnTo>
                  <a:pt x="14" y="34"/>
                </a:lnTo>
                <a:lnTo>
                  <a:pt x="13" y="34"/>
                </a:lnTo>
                <a:lnTo>
                  <a:pt x="13" y="34"/>
                </a:lnTo>
                <a:lnTo>
                  <a:pt x="11" y="34"/>
                </a:lnTo>
                <a:lnTo>
                  <a:pt x="10" y="34"/>
                </a:lnTo>
                <a:lnTo>
                  <a:pt x="10" y="34"/>
                </a:lnTo>
                <a:lnTo>
                  <a:pt x="9" y="34"/>
                </a:lnTo>
                <a:lnTo>
                  <a:pt x="9" y="34"/>
                </a:lnTo>
                <a:lnTo>
                  <a:pt x="7" y="34"/>
                </a:lnTo>
                <a:lnTo>
                  <a:pt x="6" y="34"/>
                </a:lnTo>
                <a:lnTo>
                  <a:pt x="6" y="34"/>
                </a:lnTo>
                <a:lnTo>
                  <a:pt x="5" y="34"/>
                </a:lnTo>
                <a:lnTo>
                  <a:pt x="4" y="34"/>
                </a:lnTo>
                <a:lnTo>
                  <a:pt x="4" y="34"/>
                </a:lnTo>
                <a:lnTo>
                  <a:pt x="2" y="34"/>
                </a:lnTo>
                <a:lnTo>
                  <a:pt x="2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0" y="34"/>
                </a:lnTo>
                <a:lnTo>
                  <a:pt x="0" y="34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4" y="25"/>
                </a:lnTo>
                <a:lnTo>
                  <a:pt x="4" y="25"/>
                </a:lnTo>
                <a:lnTo>
                  <a:pt x="4" y="24"/>
                </a:lnTo>
                <a:lnTo>
                  <a:pt x="4" y="24"/>
                </a:lnTo>
                <a:lnTo>
                  <a:pt x="5" y="23"/>
                </a:lnTo>
                <a:lnTo>
                  <a:pt x="5" y="23"/>
                </a:lnTo>
                <a:lnTo>
                  <a:pt x="5" y="21"/>
                </a:lnTo>
                <a:lnTo>
                  <a:pt x="5" y="20"/>
                </a:lnTo>
                <a:lnTo>
                  <a:pt x="6" y="20"/>
                </a:lnTo>
                <a:lnTo>
                  <a:pt x="6" y="20"/>
                </a:lnTo>
                <a:lnTo>
                  <a:pt x="7" y="20"/>
                </a:lnTo>
                <a:lnTo>
                  <a:pt x="7" y="19"/>
                </a:lnTo>
                <a:lnTo>
                  <a:pt x="7" y="18"/>
                </a:lnTo>
                <a:lnTo>
                  <a:pt x="6" y="18"/>
                </a:lnTo>
                <a:lnTo>
                  <a:pt x="6" y="18"/>
                </a:lnTo>
                <a:lnTo>
                  <a:pt x="6" y="16"/>
                </a:lnTo>
                <a:lnTo>
                  <a:pt x="6" y="15"/>
                </a:lnTo>
                <a:lnTo>
                  <a:pt x="6" y="15"/>
                </a:lnTo>
                <a:lnTo>
                  <a:pt x="5" y="15"/>
                </a:lnTo>
                <a:lnTo>
                  <a:pt x="5" y="15"/>
                </a:lnTo>
                <a:lnTo>
                  <a:pt x="5" y="15"/>
                </a:lnTo>
                <a:lnTo>
                  <a:pt x="4" y="15"/>
                </a:lnTo>
                <a:lnTo>
                  <a:pt x="4" y="15"/>
                </a:lnTo>
                <a:lnTo>
                  <a:pt x="4" y="15"/>
                </a:lnTo>
                <a:lnTo>
                  <a:pt x="4" y="14"/>
                </a:lnTo>
                <a:lnTo>
                  <a:pt x="4" y="13"/>
                </a:lnTo>
                <a:lnTo>
                  <a:pt x="5" y="13"/>
                </a:lnTo>
                <a:lnTo>
                  <a:pt x="5" y="13"/>
                </a:lnTo>
                <a:lnTo>
                  <a:pt x="5" y="11"/>
                </a:lnTo>
                <a:lnTo>
                  <a:pt x="5" y="10"/>
                </a:lnTo>
                <a:lnTo>
                  <a:pt x="5" y="10"/>
                </a:lnTo>
                <a:lnTo>
                  <a:pt x="5" y="9"/>
                </a:lnTo>
                <a:lnTo>
                  <a:pt x="5" y="8"/>
                </a:lnTo>
                <a:lnTo>
                  <a:pt x="5" y="8"/>
                </a:lnTo>
                <a:lnTo>
                  <a:pt x="5" y="6"/>
                </a:lnTo>
                <a:lnTo>
                  <a:pt x="5" y="6"/>
                </a:lnTo>
                <a:lnTo>
                  <a:pt x="5" y="5"/>
                </a:lnTo>
                <a:lnTo>
                  <a:pt x="6" y="4"/>
                </a:lnTo>
                <a:lnTo>
                  <a:pt x="6" y="4"/>
                </a:lnTo>
                <a:lnTo>
                  <a:pt x="6" y="2"/>
                </a:lnTo>
                <a:lnTo>
                  <a:pt x="6" y="2"/>
                </a:lnTo>
                <a:lnTo>
                  <a:pt x="6" y="2"/>
                </a:lnTo>
                <a:lnTo>
                  <a:pt x="7" y="1"/>
                </a:lnTo>
                <a:lnTo>
                  <a:pt x="7" y="1"/>
                </a:lnTo>
                <a:lnTo>
                  <a:pt x="7" y="1"/>
                </a:lnTo>
                <a:lnTo>
                  <a:pt x="7" y="1"/>
                </a:lnTo>
                <a:lnTo>
                  <a:pt x="7" y="0"/>
                </a:lnTo>
                <a:lnTo>
                  <a:pt x="7" y="0"/>
                </a:lnTo>
                <a:lnTo>
                  <a:pt x="9" y="0"/>
                </a:lnTo>
                <a:lnTo>
                  <a:pt x="9" y="0"/>
                </a:lnTo>
                <a:lnTo>
                  <a:pt x="10" y="1"/>
                </a:lnTo>
                <a:lnTo>
                  <a:pt x="10" y="1"/>
                </a:lnTo>
                <a:lnTo>
                  <a:pt x="11" y="1"/>
                </a:lnTo>
                <a:lnTo>
                  <a:pt x="11" y="1"/>
                </a:lnTo>
                <a:lnTo>
                  <a:pt x="14" y="1"/>
                </a:lnTo>
                <a:lnTo>
                  <a:pt x="15" y="1"/>
                </a:lnTo>
                <a:lnTo>
                  <a:pt x="15" y="1"/>
                </a:lnTo>
                <a:lnTo>
                  <a:pt x="16" y="1"/>
                </a:lnTo>
                <a:lnTo>
                  <a:pt x="18" y="1"/>
                </a:lnTo>
                <a:lnTo>
                  <a:pt x="18" y="1"/>
                </a:lnTo>
                <a:lnTo>
                  <a:pt x="18" y="1"/>
                </a:lnTo>
                <a:lnTo>
                  <a:pt x="19" y="1"/>
                </a:lnTo>
                <a:lnTo>
                  <a:pt x="20" y="1"/>
                </a:lnTo>
                <a:lnTo>
                  <a:pt x="20" y="2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1" y="5"/>
                </a:lnTo>
                <a:lnTo>
                  <a:pt x="21" y="6"/>
                </a:lnTo>
                <a:lnTo>
                  <a:pt x="23" y="6"/>
                </a:lnTo>
                <a:lnTo>
                  <a:pt x="23" y="8"/>
                </a:lnTo>
                <a:lnTo>
                  <a:pt x="24" y="8"/>
                </a:lnTo>
                <a:lnTo>
                  <a:pt x="24" y="8"/>
                </a:lnTo>
                <a:lnTo>
                  <a:pt x="24" y="6"/>
                </a:lnTo>
                <a:lnTo>
                  <a:pt x="25" y="6"/>
                </a:lnTo>
                <a:lnTo>
                  <a:pt x="25" y="6"/>
                </a:lnTo>
                <a:lnTo>
                  <a:pt x="25" y="6"/>
                </a:lnTo>
                <a:lnTo>
                  <a:pt x="28" y="6"/>
                </a:lnTo>
                <a:lnTo>
                  <a:pt x="28" y="6"/>
                </a:lnTo>
                <a:lnTo>
                  <a:pt x="28" y="4"/>
                </a:lnTo>
                <a:lnTo>
                  <a:pt x="29" y="4"/>
                </a:lnTo>
                <a:lnTo>
                  <a:pt x="30" y="4"/>
                </a:lnTo>
                <a:lnTo>
                  <a:pt x="30" y="4"/>
                </a:lnTo>
                <a:lnTo>
                  <a:pt x="31" y="5"/>
                </a:lnTo>
                <a:lnTo>
                  <a:pt x="31" y="6"/>
                </a:lnTo>
                <a:lnTo>
                  <a:pt x="33" y="6"/>
                </a:lnTo>
                <a:lnTo>
                  <a:pt x="33" y="6"/>
                </a:lnTo>
                <a:lnTo>
                  <a:pt x="34" y="6"/>
                </a:lnTo>
                <a:lnTo>
                  <a:pt x="34" y="6"/>
                </a:lnTo>
                <a:lnTo>
                  <a:pt x="35" y="6"/>
                </a:lnTo>
                <a:lnTo>
                  <a:pt x="35" y="6"/>
                </a:lnTo>
                <a:lnTo>
                  <a:pt x="36" y="4"/>
                </a:lnTo>
                <a:lnTo>
                  <a:pt x="36" y="4"/>
                </a:lnTo>
                <a:lnTo>
                  <a:pt x="36" y="4"/>
                </a:lnTo>
                <a:lnTo>
                  <a:pt x="36" y="2"/>
                </a:lnTo>
                <a:lnTo>
                  <a:pt x="36" y="1"/>
                </a:lnTo>
                <a:lnTo>
                  <a:pt x="38" y="0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75" name="Freeform 565" hidden="1">
            <a:extLst>
              <a:ext uri="{FF2B5EF4-FFF2-40B4-BE49-F238E27FC236}">
                <a16:creationId xmlns:a16="http://schemas.microsoft.com/office/drawing/2014/main" id="{968837AE-3012-462C-8C39-14A382E29F8C}"/>
              </a:ext>
            </a:extLst>
          </p:cNvPr>
          <p:cNvSpPr>
            <a:spLocks/>
          </p:cNvSpPr>
          <p:nvPr/>
        </p:nvSpPr>
        <p:spPr bwMode="auto">
          <a:xfrm>
            <a:off x="10103796" y="3531992"/>
            <a:ext cx="710578" cy="699478"/>
          </a:xfrm>
          <a:custGeom>
            <a:avLst/>
            <a:gdLst>
              <a:gd name="T0" fmla="*/ 11 w 64"/>
              <a:gd name="T1" fmla="*/ 2 h 63"/>
              <a:gd name="T2" fmla="*/ 15 w 64"/>
              <a:gd name="T3" fmla="*/ 5 h 63"/>
              <a:gd name="T4" fmla="*/ 20 w 64"/>
              <a:gd name="T5" fmla="*/ 3 h 63"/>
              <a:gd name="T6" fmla="*/ 21 w 64"/>
              <a:gd name="T7" fmla="*/ 5 h 63"/>
              <a:gd name="T8" fmla="*/ 24 w 64"/>
              <a:gd name="T9" fmla="*/ 8 h 63"/>
              <a:gd name="T10" fmla="*/ 25 w 64"/>
              <a:gd name="T11" fmla="*/ 8 h 63"/>
              <a:gd name="T12" fmla="*/ 29 w 64"/>
              <a:gd name="T13" fmla="*/ 10 h 63"/>
              <a:gd name="T14" fmla="*/ 34 w 64"/>
              <a:gd name="T15" fmla="*/ 11 h 63"/>
              <a:gd name="T16" fmla="*/ 38 w 64"/>
              <a:gd name="T17" fmla="*/ 11 h 63"/>
              <a:gd name="T18" fmla="*/ 39 w 64"/>
              <a:gd name="T19" fmla="*/ 16 h 63"/>
              <a:gd name="T20" fmla="*/ 42 w 64"/>
              <a:gd name="T21" fmla="*/ 13 h 63"/>
              <a:gd name="T22" fmla="*/ 44 w 64"/>
              <a:gd name="T23" fmla="*/ 13 h 63"/>
              <a:gd name="T24" fmla="*/ 47 w 64"/>
              <a:gd name="T25" fmla="*/ 15 h 63"/>
              <a:gd name="T26" fmla="*/ 50 w 64"/>
              <a:gd name="T27" fmla="*/ 13 h 63"/>
              <a:gd name="T28" fmla="*/ 52 w 64"/>
              <a:gd name="T29" fmla="*/ 11 h 63"/>
              <a:gd name="T30" fmla="*/ 52 w 64"/>
              <a:gd name="T31" fmla="*/ 7 h 63"/>
              <a:gd name="T32" fmla="*/ 54 w 64"/>
              <a:gd name="T33" fmla="*/ 7 h 63"/>
              <a:gd name="T34" fmla="*/ 55 w 64"/>
              <a:gd name="T35" fmla="*/ 6 h 63"/>
              <a:gd name="T36" fmla="*/ 54 w 64"/>
              <a:gd name="T37" fmla="*/ 10 h 63"/>
              <a:gd name="T38" fmla="*/ 55 w 64"/>
              <a:gd name="T39" fmla="*/ 15 h 63"/>
              <a:gd name="T40" fmla="*/ 54 w 64"/>
              <a:gd name="T41" fmla="*/ 17 h 63"/>
              <a:gd name="T42" fmla="*/ 58 w 64"/>
              <a:gd name="T43" fmla="*/ 20 h 63"/>
              <a:gd name="T44" fmla="*/ 57 w 64"/>
              <a:gd name="T45" fmla="*/ 23 h 63"/>
              <a:gd name="T46" fmla="*/ 60 w 64"/>
              <a:gd name="T47" fmla="*/ 26 h 63"/>
              <a:gd name="T48" fmla="*/ 62 w 64"/>
              <a:gd name="T49" fmla="*/ 29 h 63"/>
              <a:gd name="T50" fmla="*/ 64 w 64"/>
              <a:gd name="T51" fmla="*/ 30 h 63"/>
              <a:gd name="T52" fmla="*/ 63 w 64"/>
              <a:gd name="T53" fmla="*/ 34 h 63"/>
              <a:gd name="T54" fmla="*/ 60 w 64"/>
              <a:gd name="T55" fmla="*/ 37 h 63"/>
              <a:gd name="T56" fmla="*/ 60 w 64"/>
              <a:gd name="T57" fmla="*/ 41 h 63"/>
              <a:gd name="T58" fmla="*/ 63 w 64"/>
              <a:gd name="T59" fmla="*/ 46 h 63"/>
              <a:gd name="T60" fmla="*/ 63 w 64"/>
              <a:gd name="T61" fmla="*/ 51 h 63"/>
              <a:gd name="T62" fmla="*/ 60 w 64"/>
              <a:gd name="T63" fmla="*/ 54 h 63"/>
              <a:gd name="T64" fmla="*/ 60 w 64"/>
              <a:gd name="T65" fmla="*/ 59 h 63"/>
              <a:gd name="T66" fmla="*/ 58 w 64"/>
              <a:gd name="T67" fmla="*/ 61 h 63"/>
              <a:gd name="T68" fmla="*/ 54 w 64"/>
              <a:gd name="T69" fmla="*/ 59 h 63"/>
              <a:gd name="T70" fmla="*/ 49 w 64"/>
              <a:gd name="T71" fmla="*/ 61 h 63"/>
              <a:gd name="T72" fmla="*/ 47 w 64"/>
              <a:gd name="T73" fmla="*/ 61 h 63"/>
              <a:gd name="T74" fmla="*/ 44 w 64"/>
              <a:gd name="T75" fmla="*/ 57 h 63"/>
              <a:gd name="T76" fmla="*/ 40 w 64"/>
              <a:gd name="T77" fmla="*/ 56 h 63"/>
              <a:gd name="T78" fmla="*/ 34 w 64"/>
              <a:gd name="T79" fmla="*/ 56 h 63"/>
              <a:gd name="T80" fmla="*/ 31 w 64"/>
              <a:gd name="T81" fmla="*/ 56 h 63"/>
              <a:gd name="T82" fmla="*/ 30 w 64"/>
              <a:gd name="T83" fmla="*/ 57 h 63"/>
              <a:gd name="T84" fmla="*/ 28 w 64"/>
              <a:gd name="T85" fmla="*/ 59 h 63"/>
              <a:gd name="T86" fmla="*/ 24 w 64"/>
              <a:gd name="T87" fmla="*/ 57 h 63"/>
              <a:gd name="T88" fmla="*/ 21 w 64"/>
              <a:gd name="T89" fmla="*/ 55 h 63"/>
              <a:gd name="T90" fmla="*/ 23 w 64"/>
              <a:gd name="T91" fmla="*/ 50 h 63"/>
              <a:gd name="T92" fmla="*/ 18 w 64"/>
              <a:gd name="T93" fmla="*/ 49 h 63"/>
              <a:gd name="T94" fmla="*/ 15 w 64"/>
              <a:gd name="T95" fmla="*/ 46 h 63"/>
              <a:gd name="T96" fmla="*/ 14 w 64"/>
              <a:gd name="T97" fmla="*/ 42 h 63"/>
              <a:gd name="T98" fmla="*/ 16 w 64"/>
              <a:gd name="T99" fmla="*/ 41 h 63"/>
              <a:gd name="T100" fmla="*/ 14 w 64"/>
              <a:gd name="T101" fmla="*/ 37 h 63"/>
              <a:gd name="T102" fmla="*/ 11 w 64"/>
              <a:gd name="T103" fmla="*/ 35 h 63"/>
              <a:gd name="T104" fmla="*/ 14 w 64"/>
              <a:gd name="T105" fmla="*/ 34 h 63"/>
              <a:gd name="T106" fmla="*/ 14 w 64"/>
              <a:gd name="T107" fmla="*/ 29 h 63"/>
              <a:gd name="T108" fmla="*/ 15 w 64"/>
              <a:gd name="T109" fmla="*/ 23 h 63"/>
              <a:gd name="T110" fmla="*/ 11 w 64"/>
              <a:gd name="T111" fmla="*/ 21 h 63"/>
              <a:gd name="T112" fmla="*/ 10 w 64"/>
              <a:gd name="T113" fmla="*/ 17 h 63"/>
              <a:gd name="T114" fmla="*/ 8 w 64"/>
              <a:gd name="T115" fmla="*/ 15 h 63"/>
              <a:gd name="T116" fmla="*/ 5 w 64"/>
              <a:gd name="T117" fmla="*/ 11 h 63"/>
              <a:gd name="T118" fmla="*/ 1 w 64"/>
              <a:gd name="T119" fmla="*/ 10 h 63"/>
              <a:gd name="T120" fmla="*/ 0 w 64"/>
              <a:gd name="T121" fmla="*/ 5 h 63"/>
              <a:gd name="T122" fmla="*/ 2 w 64"/>
              <a:gd name="T123" fmla="*/ 2 h 63"/>
              <a:gd name="T124" fmla="*/ 6 w 64"/>
              <a:gd name="T12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" h="63">
                <a:moveTo>
                  <a:pt x="10" y="0"/>
                </a:moveTo>
                <a:lnTo>
                  <a:pt x="10" y="0"/>
                </a:lnTo>
                <a:lnTo>
                  <a:pt x="10" y="1"/>
                </a:lnTo>
                <a:lnTo>
                  <a:pt x="11" y="2"/>
                </a:lnTo>
                <a:lnTo>
                  <a:pt x="11" y="2"/>
                </a:lnTo>
                <a:lnTo>
                  <a:pt x="11" y="2"/>
                </a:lnTo>
                <a:lnTo>
                  <a:pt x="13" y="2"/>
                </a:lnTo>
                <a:lnTo>
                  <a:pt x="14" y="2"/>
                </a:lnTo>
                <a:lnTo>
                  <a:pt x="14" y="2"/>
                </a:lnTo>
                <a:lnTo>
                  <a:pt x="15" y="2"/>
                </a:lnTo>
                <a:lnTo>
                  <a:pt x="15" y="3"/>
                </a:lnTo>
                <a:lnTo>
                  <a:pt x="15" y="5"/>
                </a:lnTo>
                <a:lnTo>
                  <a:pt x="16" y="5"/>
                </a:lnTo>
                <a:lnTo>
                  <a:pt x="16" y="5"/>
                </a:lnTo>
                <a:lnTo>
                  <a:pt x="18" y="5"/>
                </a:lnTo>
                <a:lnTo>
                  <a:pt x="19" y="5"/>
                </a:lnTo>
                <a:lnTo>
                  <a:pt x="20" y="5"/>
                </a:lnTo>
                <a:lnTo>
                  <a:pt x="20" y="3"/>
                </a:lnTo>
                <a:lnTo>
                  <a:pt x="20" y="2"/>
                </a:lnTo>
                <a:lnTo>
                  <a:pt x="20" y="2"/>
                </a:lnTo>
                <a:lnTo>
                  <a:pt x="20" y="2"/>
                </a:lnTo>
                <a:lnTo>
                  <a:pt x="20" y="5"/>
                </a:lnTo>
                <a:lnTo>
                  <a:pt x="20" y="5"/>
                </a:lnTo>
                <a:lnTo>
                  <a:pt x="21" y="5"/>
                </a:lnTo>
                <a:lnTo>
                  <a:pt x="23" y="5"/>
                </a:lnTo>
                <a:lnTo>
                  <a:pt x="23" y="6"/>
                </a:lnTo>
                <a:lnTo>
                  <a:pt x="23" y="7"/>
                </a:lnTo>
                <a:lnTo>
                  <a:pt x="23" y="8"/>
                </a:lnTo>
                <a:lnTo>
                  <a:pt x="24" y="8"/>
                </a:lnTo>
                <a:lnTo>
                  <a:pt x="24" y="8"/>
                </a:lnTo>
                <a:lnTo>
                  <a:pt x="24" y="8"/>
                </a:lnTo>
                <a:lnTo>
                  <a:pt x="24" y="10"/>
                </a:lnTo>
                <a:lnTo>
                  <a:pt x="25" y="10"/>
                </a:lnTo>
                <a:lnTo>
                  <a:pt x="25" y="10"/>
                </a:lnTo>
                <a:lnTo>
                  <a:pt x="25" y="8"/>
                </a:lnTo>
                <a:lnTo>
                  <a:pt x="25" y="8"/>
                </a:lnTo>
                <a:lnTo>
                  <a:pt x="26" y="8"/>
                </a:lnTo>
                <a:lnTo>
                  <a:pt x="28" y="7"/>
                </a:lnTo>
                <a:lnTo>
                  <a:pt x="28" y="8"/>
                </a:lnTo>
                <a:lnTo>
                  <a:pt x="28" y="8"/>
                </a:lnTo>
                <a:lnTo>
                  <a:pt x="28" y="10"/>
                </a:lnTo>
                <a:lnTo>
                  <a:pt x="29" y="10"/>
                </a:lnTo>
                <a:lnTo>
                  <a:pt x="30" y="11"/>
                </a:lnTo>
                <a:lnTo>
                  <a:pt x="30" y="11"/>
                </a:lnTo>
                <a:lnTo>
                  <a:pt x="31" y="11"/>
                </a:lnTo>
                <a:lnTo>
                  <a:pt x="33" y="11"/>
                </a:lnTo>
                <a:lnTo>
                  <a:pt x="33" y="11"/>
                </a:lnTo>
                <a:lnTo>
                  <a:pt x="34" y="11"/>
                </a:lnTo>
                <a:lnTo>
                  <a:pt x="35" y="11"/>
                </a:lnTo>
                <a:lnTo>
                  <a:pt x="35" y="11"/>
                </a:lnTo>
                <a:lnTo>
                  <a:pt x="37" y="10"/>
                </a:lnTo>
                <a:lnTo>
                  <a:pt x="38" y="10"/>
                </a:lnTo>
                <a:lnTo>
                  <a:pt x="38" y="11"/>
                </a:lnTo>
                <a:lnTo>
                  <a:pt x="38" y="11"/>
                </a:lnTo>
                <a:lnTo>
                  <a:pt x="38" y="12"/>
                </a:lnTo>
                <a:lnTo>
                  <a:pt x="38" y="13"/>
                </a:lnTo>
                <a:lnTo>
                  <a:pt x="38" y="13"/>
                </a:lnTo>
                <a:lnTo>
                  <a:pt x="39" y="13"/>
                </a:lnTo>
                <a:lnTo>
                  <a:pt x="39" y="15"/>
                </a:lnTo>
                <a:lnTo>
                  <a:pt x="39" y="16"/>
                </a:lnTo>
                <a:lnTo>
                  <a:pt x="39" y="15"/>
                </a:lnTo>
                <a:lnTo>
                  <a:pt x="40" y="13"/>
                </a:lnTo>
                <a:lnTo>
                  <a:pt x="40" y="13"/>
                </a:lnTo>
                <a:lnTo>
                  <a:pt x="42" y="13"/>
                </a:lnTo>
                <a:lnTo>
                  <a:pt x="42" y="13"/>
                </a:lnTo>
                <a:lnTo>
                  <a:pt x="42" y="13"/>
                </a:lnTo>
                <a:lnTo>
                  <a:pt x="42" y="15"/>
                </a:lnTo>
                <a:lnTo>
                  <a:pt x="43" y="16"/>
                </a:lnTo>
                <a:lnTo>
                  <a:pt x="43" y="15"/>
                </a:lnTo>
                <a:lnTo>
                  <a:pt x="44" y="13"/>
                </a:lnTo>
                <a:lnTo>
                  <a:pt x="44" y="13"/>
                </a:lnTo>
                <a:lnTo>
                  <a:pt x="44" y="13"/>
                </a:lnTo>
                <a:lnTo>
                  <a:pt x="44" y="13"/>
                </a:lnTo>
                <a:lnTo>
                  <a:pt x="44" y="15"/>
                </a:lnTo>
                <a:lnTo>
                  <a:pt x="44" y="16"/>
                </a:lnTo>
                <a:lnTo>
                  <a:pt x="45" y="15"/>
                </a:lnTo>
                <a:lnTo>
                  <a:pt x="47" y="15"/>
                </a:lnTo>
                <a:lnTo>
                  <a:pt x="47" y="15"/>
                </a:lnTo>
                <a:lnTo>
                  <a:pt x="48" y="15"/>
                </a:lnTo>
                <a:lnTo>
                  <a:pt x="49" y="15"/>
                </a:lnTo>
                <a:lnTo>
                  <a:pt x="49" y="15"/>
                </a:lnTo>
                <a:lnTo>
                  <a:pt x="50" y="16"/>
                </a:lnTo>
                <a:lnTo>
                  <a:pt x="52" y="15"/>
                </a:lnTo>
                <a:lnTo>
                  <a:pt x="50" y="13"/>
                </a:lnTo>
                <a:lnTo>
                  <a:pt x="50" y="13"/>
                </a:lnTo>
                <a:lnTo>
                  <a:pt x="49" y="12"/>
                </a:lnTo>
                <a:lnTo>
                  <a:pt x="50" y="12"/>
                </a:lnTo>
                <a:lnTo>
                  <a:pt x="52" y="12"/>
                </a:lnTo>
                <a:lnTo>
                  <a:pt x="52" y="12"/>
                </a:lnTo>
                <a:lnTo>
                  <a:pt x="52" y="11"/>
                </a:lnTo>
                <a:lnTo>
                  <a:pt x="53" y="11"/>
                </a:lnTo>
                <a:lnTo>
                  <a:pt x="53" y="10"/>
                </a:lnTo>
                <a:lnTo>
                  <a:pt x="53" y="8"/>
                </a:lnTo>
                <a:lnTo>
                  <a:pt x="53" y="8"/>
                </a:lnTo>
                <a:lnTo>
                  <a:pt x="52" y="7"/>
                </a:lnTo>
                <a:lnTo>
                  <a:pt x="52" y="7"/>
                </a:lnTo>
                <a:lnTo>
                  <a:pt x="53" y="6"/>
                </a:lnTo>
                <a:lnTo>
                  <a:pt x="53" y="5"/>
                </a:lnTo>
                <a:lnTo>
                  <a:pt x="53" y="5"/>
                </a:lnTo>
                <a:lnTo>
                  <a:pt x="54" y="5"/>
                </a:lnTo>
                <a:lnTo>
                  <a:pt x="54" y="6"/>
                </a:lnTo>
                <a:lnTo>
                  <a:pt x="54" y="7"/>
                </a:lnTo>
                <a:lnTo>
                  <a:pt x="54" y="7"/>
                </a:lnTo>
                <a:lnTo>
                  <a:pt x="54" y="6"/>
                </a:lnTo>
                <a:lnTo>
                  <a:pt x="54" y="5"/>
                </a:lnTo>
                <a:lnTo>
                  <a:pt x="55" y="5"/>
                </a:lnTo>
                <a:lnTo>
                  <a:pt x="55" y="5"/>
                </a:lnTo>
                <a:lnTo>
                  <a:pt x="55" y="6"/>
                </a:lnTo>
                <a:lnTo>
                  <a:pt x="55" y="7"/>
                </a:lnTo>
                <a:lnTo>
                  <a:pt x="57" y="7"/>
                </a:lnTo>
                <a:lnTo>
                  <a:pt x="55" y="8"/>
                </a:lnTo>
                <a:lnTo>
                  <a:pt x="55" y="8"/>
                </a:lnTo>
                <a:lnTo>
                  <a:pt x="55" y="10"/>
                </a:lnTo>
                <a:lnTo>
                  <a:pt x="54" y="10"/>
                </a:lnTo>
                <a:lnTo>
                  <a:pt x="55" y="11"/>
                </a:lnTo>
                <a:lnTo>
                  <a:pt x="55" y="11"/>
                </a:lnTo>
                <a:lnTo>
                  <a:pt x="55" y="12"/>
                </a:lnTo>
                <a:lnTo>
                  <a:pt x="55" y="13"/>
                </a:lnTo>
                <a:lnTo>
                  <a:pt x="55" y="13"/>
                </a:lnTo>
                <a:lnTo>
                  <a:pt x="55" y="15"/>
                </a:lnTo>
                <a:lnTo>
                  <a:pt x="55" y="15"/>
                </a:lnTo>
                <a:lnTo>
                  <a:pt x="54" y="15"/>
                </a:lnTo>
                <a:lnTo>
                  <a:pt x="54" y="16"/>
                </a:lnTo>
                <a:lnTo>
                  <a:pt x="54" y="16"/>
                </a:lnTo>
                <a:lnTo>
                  <a:pt x="54" y="17"/>
                </a:lnTo>
                <a:lnTo>
                  <a:pt x="54" y="17"/>
                </a:lnTo>
                <a:lnTo>
                  <a:pt x="55" y="17"/>
                </a:lnTo>
                <a:lnTo>
                  <a:pt x="57" y="17"/>
                </a:lnTo>
                <a:lnTo>
                  <a:pt x="58" y="17"/>
                </a:lnTo>
                <a:lnTo>
                  <a:pt x="58" y="18"/>
                </a:lnTo>
                <a:lnTo>
                  <a:pt x="58" y="18"/>
                </a:lnTo>
                <a:lnTo>
                  <a:pt x="58" y="20"/>
                </a:lnTo>
                <a:lnTo>
                  <a:pt x="58" y="21"/>
                </a:lnTo>
                <a:lnTo>
                  <a:pt x="57" y="21"/>
                </a:lnTo>
                <a:lnTo>
                  <a:pt x="57" y="21"/>
                </a:lnTo>
                <a:lnTo>
                  <a:pt x="57" y="22"/>
                </a:lnTo>
                <a:lnTo>
                  <a:pt x="57" y="23"/>
                </a:lnTo>
                <a:lnTo>
                  <a:pt x="57" y="23"/>
                </a:lnTo>
                <a:lnTo>
                  <a:pt x="57" y="25"/>
                </a:lnTo>
                <a:lnTo>
                  <a:pt x="57" y="25"/>
                </a:lnTo>
                <a:lnTo>
                  <a:pt x="58" y="26"/>
                </a:lnTo>
                <a:lnTo>
                  <a:pt x="58" y="26"/>
                </a:lnTo>
                <a:lnTo>
                  <a:pt x="59" y="26"/>
                </a:lnTo>
                <a:lnTo>
                  <a:pt x="60" y="26"/>
                </a:lnTo>
                <a:lnTo>
                  <a:pt x="60" y="27"/>
                </a:lnTo>
                <a:lnTo>
                  <a:pt x="60" y="27"/>
                </a:lnTo>
                <a:lnTo>
                  <a:pt x="60" y="29"/>
                </a:lnTo>
                <a:lnTo>
                  <a:pt x="60" y="29"/>
                </a:lnTo>
                <a:lnTo>
                  <a:pt x="62" y="29"/>
                </a:lnTo>
                <a:lnTo>
                  <a:pt x="62" y="29"/>
                </a:lnTo>
                <a:lnTo>
                  <a:pt x="63" y="29"/>
                </a:lnTo>
                <a:lnTo>
                  <a:pt x="63" y="29"/>
                </a:lnTo>
                <a:lnTo>
                  <a:pt x="63" y="29"/>
                </a:lnTo>
                <a:lnTo>
                  <a:pt x="64" y="29"/>
                </a:lnTo>
                <a:lnTo>
                  <a:pt x="64" y="30"/>
                </a:lnTo>
                <a:lnTo>
                  <a:pt x="64" y="30"/>
                </a:lnTo>
                <a:lnTo>
                  <a:pt x="64" y="31"/>
                </a:lnTo>
                <a:lnTo>
                  <a:pt x="64" y="31"/>
                </a:lnTo>
                <a:lnTo>
                  <a:pt x="64" y="32"/>
                </a:lnTo>
                <a:lnTo>
                  <a:pt x="64" y="32"/>
                </a:lnTo>
                <a:lnTo>
                  <a:pt x="63" y="34"/>
                </a:lnTo>
                <a:lnTo>
                  <a:pt x="63" y="34"/>
                </a:lnTo>
                <a:lnTo>
                  <a:pt x="63" y="35"/>
                </a:lnTo>
                <a:lnTo>
                  <a:pt x="63" y="35"/>
                </a:lnTo>
                <a:lnTo>
                  <a:pt x="62" y="36"/>
                </a:lnTo>
                <a:lnTo>
                  <a:pt x="60" y="36"/>
                </a:lnTo>
                <a:lnTo>
                  <a:pt x="60" y="37"/>
                </a:lnTo>
                <a:lnTo>
                  <a:pt x="60" y="37"/>
                </a:lnTo>
                <a:lnTo>
                  <a:pt x="60" y="39"/>
                </a:lnTo>
                <a:lnTo>
                  <a:pt x="60" y="40"/>
                </a:lnTo>
                <a:lnTo>
                  <a:pt x="60" y="40"/>
                </a:lnTo>
                <a:lnTo>
                  <a:pt x="60" y="40"/>
                </a:lnTo>
                <a:lnTo>
                  <a:pt x="60" y="41"/>
                </a:lnTo>
                <a:lnTo>
                  <a:pt x="60" y="41"/>
                </a:lnTo>
                <a:lnTo>
                  <a:pt x="60" y="42"/>
                </a:lnTo>
                <a:lnTo>
                  <a:pt x="60" y="42"/>
                </a:lnTo>
                <a:lnTo>
                  <a:pt x="62" y="44"/>
                </a:lnTo>
                <a:lnTo>
                  <a:pt x="63" y="44"/>
                </a:lnTo>
                <a:lnTo>
                  <a:pt x="63" y="45"/>
                </a:lnTo>
                <a:lnTo>
                  <a:pt x="63" y="46"/>
                </a:lnTo>
                <a:lnTo>
                  <a:pt x="63" y="46"/>
                </a:lnTo>
                <a:lnTo>
                  <a:pt x="63" y="47"/>
                </a:lnTo>
                <a:lnTo>
                  <a:pt x="63" y="49"/>
                </a:lnTo>
                <a:lnTo>
                  <a:pt x="63" y="49"/>
                </a:lnTo>
                <a:lnTo>
                  <a:pt x="63" y="50"/>
                </a:lnTo>
                <a:lnTo>
                  <a:pt x="63" y="51"/>
                </a:lnTo>
                <a:lnTo>
                  <a:pt x="63" y="51"/>
                </a:lnTo>
                <a:lnTo>
                  <a:pt x="62" y="51"/>
                </a:lnTo>
                <a:lnTo>
                  <a:pt x="62" y="51"/>
                </a:lnTo>
                <a:lnTo>
                  <a:pt x="60" y="52"/>
                </a:lnTo>
                <a:lnTo>
                  <a:pt x="60" y="54"/>
                </a:lnTo>
                <a:lnTo>
                  <a:pt x="60" y="54"/>
                </a:lnTo>
                <a:lnTo>
                  <a:pt x="60" y="54"/>
                </a:lnTo>
                <a:lnTo>
                  <a:pt x="62" y="54"/>
                </a:lnTo>
                <a:lnTo>
                  <a:pt x="62" y="55"/>
                </a:lnTo>
                <a:lnTo>
                  <a:pt x="60" y="56"/>
                </a:lnTo>
                <a:lnTo>
                  <a:pt x="60" y="57"/>
                </a:lnTo>
                <a:lnTo>
                  <a:pt x="60" y="59"/>
                </a:lnTo>
                <a:lnTo>
                  <a:pt x="60" y="59"/>
                </a:lnTo>
                <a:lnTo>
                  <a:pt x="60" y="59"/>
                </a:lnTo>
                <a:lnTo>
                  <a:pt x="59" y="61"/>
                </a:lnTo>
                <a:lnTo>
                  <a:pt x="59" y="61"/>
                </a:lnTo>
                <a:lnTo>
                  <a:pt x="58" y="61"/>
                </a:lnTo>
                <a:lnTo>
                  <a:pt x="58" y="61"/>
                </a:lnTo>
                <a:lnTo>
                  <a:pt x="57" y="61"/>
                </a:lnTo>
                <a:lnTo>
                  <a:pt x="57" y="61"/>
                </a:lnTo>
                <a:lnTo>
                  <a:pt x="55" y="61"/>
                </a:lnTo>
                <a:lnTo>
                  <a:pt x="55" y="60"/>
                </a:lnTo>
                <a:lnTo>
                  <a:pt x="54" y="59"/>
                </a:lnTo>
                <a:lnTo>
                  <a:pt x="54" y="59"/>
                </a:lnTo>
                <a:lnTo>
                  <a:pt x="53" y="59"/>
                </a:lnTo>
                <a:lnTo>
                  <a:pt x="52" y="59"/>
                </a:lnTo>
                <a:lnTo>
                  <a:pt x="52" y="61"/>
                </a:lnTo>
                <a:lnTo>
                  <a:pt x="52" y="61"/>
                </a:lnTo>
                <a:lnTo>
                  <a:pt x="49" y="61"/>
                </a:lnTo>
                <a:lnTo>
                  <a:pt x="49" y="61"/>
                </a:lnTo>
                <a:lnTo>
                  <a:pt x="49" y="61"/>
                </a:lnTo>
                <a:lnTo>
                  <a:pt x="48" y="61"/>
                </a:lnTo>
                <a:lnTo>
                  <a:pt x="48" y="63"/>
                </a:lnTo>
                <a:lnTo>
                  <a:pt x="48" y="63"/>
                </a:lnTo>
                <a:lnTo>
                  <a:pt x="47" y="63"/>
                </a:lnTo>
                <a:lnTo>
                  <a:pt x="47" y="61"/>
                </a:lnTo>
                <a:lnTo>
                  <a:pt x="45" y="61"/>
                </a:lnTo>
                <a:lnTo>
                  <a:pt x="45" y="60"/>
                </a:lnTo>
                <a:lnTo>
                  <a:pt x="44" y="59"/>
                </a:lnTo>
                <a:lnTo>
                  <a:pt x="44" y="59"/>
                </a:lnTo>
                <a:lnTo>
                  <a:pt x="44" y="59"/>
                </a:lnTo>
                <a:lnTo>
                  <a:pt x="44" y="57"/>
                </a:lnTo>
                <a:lnTo>
                  <a:pt x="44" y="56"/>
                </a:lnTo>
                <a:lnTo>
                  <a:pt x="43" y="56"/>
                </a:lnTo>
                <a:lnTo>
                  <a:pt x="42" y="56"/>
                </a:lnTo>
                <a:lnTo>
                  <a:pt x="42" y="56"/>
                </a:lnTo>
                <a:lnTo>
                  <a:pt x="42" y="56"/>
                </a:lnTo>
                <a:lnTo>
                  <a:pt x="40" y="56"/>
                </a:lnTo>
                <a:lnTo>
                  <a:pt x="39" y="56"/>
                </a:lnTo>
                <a:lnTo>
                  <a:pt x="39" y="56"/>
                </a:lnTo>
                <a:lnTo>
                  <a:pt x="38" y="56"/>
                </a:lnTo>
                <a:lnTo>
                  <a:pt x="35" y="56"/>
                </a:lnTo>
                <a:lnTo>
                  <a:pt x="35" y="56"/>
                </a:lnTo>
                <a:lnTo>
                  <a:pt x="34" y="56"/>
                </a:lnTo>
                <a:lnTo>
                  <a:pt x="34" y="56"/>
                </a:lnTo>
                <a:lnTo>
                  <a:pt x="33" y="55"/>
                </a:lnTo>
                <a:lnTo>
                  <a:pt x="33" y="55"/>
                </a:lnTo>
                <a:lnTo>
                  <a:pt x="31" y="55"/>
                </a:lnTo>
                <a:lnTo>
                  <a:pt x="31" y="55"/>
                </a:lnTo>
                <a:lnTo>
                  <a:pt x="31" y="56"/>
                </a:lnTo>
                <a:lnTo>
                  <a:pt x="31" y="56"/>
                </a:lnTo>
                <a:lnTo>
                  <a:pt x="31" y="56"/>
                </a:lnTo>
                <a:lnTo>
                  <a:pt x="31" y="56"/>
                </a:lnTo>
                <a:lnTo>
                  <a:pt x="30" y="57"/>
                </a:lnTo>
                <a:lnTo>
                  <a:pt x="30" y="57"/>
                </a:lnTo>
                <a:lnTo>
                  <a:pt x="30" y="57"/>
                </a:lnTo>
                <a:lnTo>
                  <a:pt x="30" y="59"/>
                </a:lnTo>
                <a:lnTo>
                  <a:pt x="30" y="59"/>
                </a:lnTo>
                <a:lnTo>
                  <a:pt x="29" y="60"/>
                </a:lnTo>
                <a:lnTo>
                  <a:pt x="29" y="60"/>
                </a:lnTo>
                <a:lnTo>
                  <a:pt x="28" y="60"/>
                </a:lnTo>
                <a:lnTo>
                  <a:pt x="28" y="59"/>
                </a:lnTo>
                <a:lnTo>
                  <a:pt x="28" y="59"/>
                </a:lnTo>
                <a:lnTo>
                  <a:pt x="28" y="57"/>
                </a:lnTo>
                <a:lnTo>
                  <a:pt x="26" y="57"/>
                </a:lnTo>
                <a:lnTo>
                  <a:pt x="25" y="57"/>
                </a:lnTo>
                <a:lnTo>
                  <a:pt x="25" y="57"/>
                </a:lnTo>
                <a:lnTo>
                  <a:pt x="24" y="57"/>
                </a:lnTo>
                <a:lnTo>
                  <a:pt x="23" y="56"/>
                </a:lnTo>
                <a:lnTo>
                  <a:pt x="23" y="56"/>
                </a:lnTo>
                <a:lnTo>
                  <a:pt x="23" y="55"/>
                </a:lnTo>
                <a:lnTo>
                  <a:pt x="23" y="54"/>
                </a:lnTo>
                <a:lnTo>
                  <a:pt x="23" y="55"/>
                </a:lnTo>
                <a:lnTo>
                  <a:pt x="21" y="55"/>
                </a:lnTo>
                <a:lnTo>
                  <a:pt x="21" y="54"/>
                </a:lnTo>
                <a:lnTo>
                  <a:pt x="21" y="54"/>
                </a:lnTo>
                <a:lnTo>
                  <a:pt x="21" y="52"/>
                </a:lnTo>
                <a:lnTo>
                  <a:pt x="23" y="52"/>
                </a:lnTo>
                <a:lnTo>
                  <a:pt x="23" y="51"/>
                </a:lnTo>
                <a:lnTo>
                  <a:pt x="23" y="50"/>
                </a:lnTo>
                <a:lnTo>
                  <a:pt x="23" y="50"/>
                </a:lnTo>
                <a:lnTo>
                  <a:pt x="21" y="49"/>
                </a:lnTo>
                <a:lnTo>
                  <a:pt x="20" y="50"/>
                </a:lnTo>
                <a:lnTo>
                  <a:pt x="20" y="50"/>
                </a:lnTo>
                <a:lnTo>
                  <a:pt x="19" y="50"/>
                </a:lnTo>
                <a:lnTo>
                  <a:pt x="18" y="49"/>
                </a:lnTo>
                <a:lnTo>
                  <a:pt x="18" y="49"/>
                </a:lnTo>
                <a:lnTo>
                  <a:pt x="18" y="47"/>
                </a:lnTo>
                <a:lnTo>
                  <a:pt x="16" y="47"/>
                </a:lnTo>
                <a:lnTo>
                  <a:pt x="16" y="47"/>
                </a:lnTo>
                <a:lnTo>
                  <a:pt x="15" y="46"/>
                </a:lnTo>
                <a:lnTo>
                  <a:pt x="15" y="46"/>
                </a:lnTo>
                <a:lnTo>
                  <a:pt x="15" y="45"/>
                </a:lnTo>
                <a:lnTo>
                  <a:pt x="15" y="44"/>
                </a:lnTo>
                <a:lnTo>
                  <a:pt x="14" y="45"/>
                </a:lnTo>
                <a:lnTo>
                  <a:pt x="14" y="44"/>
                </a:lnTo>
                <a:lnTo>
                  <a:pt x="14" y="44"/>
                </a:lnTo>
                <a:lnTo>
                  <a:pt x="14" y="42"/>
                </a:lnTo>
                <a:lnTo>
                  <a:pt x="14" y="42"/>
                </a:lnTo>
                <a:lnTo>
                  <a:pt x="14" y="41"/>
                </a:lnTo>
                <a:lnTo>
                  <a:pt x="14" y="41"/>
                </a:lnTo>
                <a:lnTo>
                  <a:pt x="15" y="41"/>
                </a:lnTo>
                <a:lnTo>
                  <a:pt x="16" y="41"/>
                </a:lnTo>
                <a:lnTo>
                  <a:pt x="16" y="41"/>
                </a:lnTo>
                <a:lnTo>
                  <a:pt x="16" y="40"/>
                </a:lnTo>
                <a:lnTo>
                  <a:pt x="15" y="40"/>
                </a:lnTo>
                <a:lnTo>
                  <a:pt x="15" y="39"/>
                </a:lnTo>
                <a:lnTo>
                  <a:pt x="14" y="39"/>
                </a:lnTo>
                <a:lnTo>
                  <a:pt x="14" y="39"/>
                </a:lnTo>
                <a:lnTo>
                  <a:pt x="14" y="37"/>
                </a:lnTo>
                <a:lnTo>
                  <a:pt x="14" y="37"/>
                </a:lnTo>
                <a:lnTo>
                  <a:pt x="14" y="36"/>
                </a:lnTo>
                <a:lnTo>
                  <a:pt x="13" y="36"/>
                </a:lnTo>
                <a:lnTo>
                  <a:pt x="11" y="36"/>
                </a:lnTo>
                <a:lnTo>
                  <a:pt x="11" y="36"/>
                </a:lnTo>
                <a:lnTo>
                  <a:pt x="11" y="35"/>
                </a:lnTo>
                <a:lnTo>
                  <a:pt x="11" y="35"/>
                </a:lnTo>
                <a:lnTo>
                  <a:pt x="11" y="34"/>
                </a:lnTo>
                <a:lnTo>
                  <a:pt x="13" y="34"/>
                </a:lnTo>
                <a:lnTo>
                  <a:pt x="14" y="34"/>
                </a:lnTo>
                <a:lnTo>
                  <a:pt x="14" y="34"/>
                </a:lnTo>
                <a:lnTo>
                  <a:pt x="14" y="34"/>
                </a:lnTo>
                <a:lnTo>
                  <a:pt x="14" y="32"/>
                </a:lnTo>
                <a:lnTo>
                  <a:pt x="14" y="31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4" y="29"/>
                </a:lnTo>
                <a:lnTo>
                  <a:pt x="14" y="27"/>
                </a:lnTo>
                <a:lnTo>
                  <a:pt x="14" y="27"/>
                </a:lnTo>
                <a:lnTo>
                  <a:pt x="14" y="26"/>
                </a:lnTo>
                <a:lnTo>
                  <a:pt x="15" y="26"/>
                </a:lnTo>
                <a:lnTo>
                  <a:pt x="15" y="26"/>
                </a:lnTo>
                <a:lnTo>
                  <a:pt x="15" y="23"/>
                </a:lnTo>
                <a:lnTo>
                  <a:pt x="14" y="23"/>
                </a:lnTo>
                <a:lnTo>
                  <a:pt x="14" y="23"/>
                </a:lnTo>
                <a:lnTo>
                  <a:pt x="14" y="23"/>
                </a:lnTo>
                <a:lnTo>
                  <a:pt x="13" y="23"/>
                </a:lnTo>
                <a:lnTo>
                  <a:pt x="11" y="22"/>
                </a:lnTo>
                <a:lnTo>
                  <a:pt x="11" y="21"/>
                </a:lnTo>
                <a:lnTo>
                  <a:pt x="11" y="21"/>
                </a:lnTo>
                <a:lnTo>
                  <a:pt x="11" y="21"/>
                </a:lnTo>
                <a:lnTo>
                  <a:pt x="10" y="20"/>
                </a:lnTo>
                <a:lnTo>
                  <a:pt x="10" y="18"/>
                </a:lnTo>
                <a:lnTo>
                  <a:pt x="10" y="18"/>
                </a:lnTo>
                <a:lnTo>
                  <a:pt x="10" y="17"/>
                </a:lnTo>
                <a:lnTo>
                  <a:pt x="10" y="16"/>
                </a:lnTo>
                <a:lnTo>
                  <a:pt x="9" y="16"/>
                </a:lnTo>
                <a:lnTo>
                  <a:pt x="9" y="16"/>
                </a:lnTo>
                <a:lnTo>
                  <a:pt x="8" y="16"/>
                </a:lnTo>
                <a:lnTo>
                  <a:pt x="8" y="15"/>
                </a:lnTo>
                <a:lnTo>
                  <a:pt x="8" y="15"/>
                </a:lnTo>
                <a:lnTo>
                  <a:pt x="8" y="13"/>
                </a:lnTo>
                <a:lnTo>
                  <a:pt x="8" y="13"/>
                </a:lnTo>
                <a:lnTo>
                  <a:pt x="6" y="13"/>
                </a:lnTo>
                <a:lnTo>
                  <a:pt x="6" y="13"/>
                </a:lnTo>
                <a:lnTo>
                  <a:pt x="5" y="12"/>
                </a:lnTo>
                <a:lnTo>
                  <a:pt x="5" y="11"/>
                </a:lnTo>
                <a:lnTo>
                  <a:pt x="5" y="11"/>
                </a:lnTo>
                <a:lnTo>
                  <a:pt x="4" y="11"/>
                </a:lnTo>
                <a:lnTo>
                  <a:pt x="4" y="11"/>
                </a:lnTo>
                <a:lnTo>
                  <a:pt x="2" y="11"/>
                </a:lnTo>
                <a:lnTo>
                  <a:pt x="1" y="11"/>
                </a:lnTo>
                <a:lnTo>
                  <a:pt x="1" y="10"/>
                </a:lnTo>
                <a:lnTo>
                  <a:pt x="1" y="8"/>
                </a:lnTo>
                <a:lnTo>
                  <a:pt x="1" y="8"/>
                </a:lnTo>
                <a:lnTo>
                  <a:pt x="1" y="7"/>
                </a:lnTo>
                <a:lnTo>
                  <a:pt x="1" y="6"/>
                </a:lnTo>
                <a:lnTo>
                  <a:pt x="1" y="5"/>
                </a:lnTo>
                <a:lnTo>
                  <a:pt x="0" y="5"/>
                </a:lnTo>
                <a:lnTo>
                  <a:pt x="1" y="5"/>
                </a:lnTo>
                <a:lnTo>
                  <a:pt x="1" y="3"/>
                </a:lnTo>
                <a:lnTo>
                  <a:pt x="1" y="2"/>
                </a:lnTo>
                <a:lnTo>
                  <a:pt x="1" y="2"/>
                </a:lnTo>
                <a:lnTo>
                  <a:pt x="1" y="2"/>
                </a:lnTo>
                <a:lnTo>
                  <a:pt x="2" y="2"/>
                </a:lnTo>
                <a:lnTo>
                  <a:pt x="4" y="2"/>
                </a:lnTo>
                <a:lnTo>
                  <a:pt x="4" y="2"/>
                </a:lnTo>
                <a:lnTo>
                  <a:pt x="5" y="2"/>
                </a:lnTo>
                <a:lnTo>
                  <a:pt x="6" y="2"/>
                </a:lnTo>
                <a:lnTo>
                  <a:pt x="6" y="1"/>
                </a:lnTo>
                <a:lnTo>
                  <a:pt x="6" y="0"/>
                </a:lnTo>
                <a:lnTo>
                  <a:pt x="6" y="0"/>
                </a:lnTo>
                <a:lnTo>
                  <a:pt x="8" y="0"/>
                </a:lnTo>
                <a:lnTo>
                  <a:pt x="9" y="0"/>
                </a:lnTo>
                <a:lnTo>
                  <a:pt x="9" y="0"/>
                </a:lnTo>
                <a:lnTo>
                  <a:pt x="10" y="0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76" name="Freeform 566" hidden="1">
            <a:extLst>
              <a:ext uri="{FF2B5EF4-FFF2-40B4-BE49-F238E27FC236}">
                <a16:creationId xmlns:a16="http://schemas.microsoft.com/office/drawing/2014/main" id="{1793391E-6AB2-47F8-B4E2-D11080A2853B}"/>
              </a:ext>
            </a:extLst>
          </p:cNvPr>
          <p:cNvSpPr>
            <a:spLocks/>
          </p:cNvSpPr>
          <p:nvPr/>
        </p:nvSpPr>
        <p:spPr bwMode="auto">
          <a:xfrm>
            <a:off x="10758867" y="3454276"/>
            <a:ext cx="1321235" cy="1154688"/>
          </a:xfrm>
          <a:custGeom>
            <a:avLst/>
            <a:gdLst>
              <a:gd name="T0" fmla="*/ 63 w 119"/>
              <a:gd name="T1" fmla="*/ 18 h 104"/>
              <a:gd name="T2" fmla="*/ 64 w 119"/>
              <a:gd name="T3" fmla="*/ 25 h 104"/>
              <a:gd name="T4" fmla="*/ 67 w 119"/>
              <a:gd name="T5" fmla="*/ 33 h 104"/>
              <a:gd name="T6" fmla="*/ 73 w 119"/>
              <a:gd name="T7" fmla="*/ 38 h 104"/>
              <a:gd name="T8" fmla="*/ 77 w 119"/>
              <a:gd name="T9" fmla="*/ 44 h 104"/>
              <a:gd name="T10" fmla="*/ 81 w 119"/>
              <a:gd name="T11" fmla="*/ 49 h 104"/>
              <a:gd name="T12" fmla="*/ 85 w 119"/>
              <a:gd name="T13" fmla="*/ 56 h 104"/>
              <a:gd name="T14" fmla="*/ 88 w 119"/>
              <a:gd name="T15" fmla="*/ 61 h 104"/>
              <a:gd name="T16" fmla="*/ 93 w 119"/>
              <a:gd name="T17" fmla="*/ 59 h 104"/>
              <a:gd name="T18" fmla="*/ 100 w 119"/>
              <a:gd name="T19" fmla="*/ 62 h 104"/>
              <a:gd name="T20" fmla="*/ 106 w 119"/>
              <a:gd name="T21" fmla="*/ 66 h 104"/>
              <a:gd name="T22" fmla="*/ 112 w 119"/>
              <a:gd name="T23" fmla="*/ 67 h 104"/>
              <a:gd name="T24" fmla="*/ 117 w 119"/>
              <a:gd name="T25" fmla="*/ 71 h 104"/>
              <a:gd name="T26" fmla="*/ 119 w 119"/>
              <a:gd name="T27" fmla="*/ 77 h 104"/>
              <a:gd name="T28" fmla="*/ 114 w 119"/>
              <a:gd name="T29" fmla="*/ 78 h 104"/>
              <a:gd name="T30" fmla="*/ 109 w 119"/>
              <a:gd name="T31" fmla="*/ 80 h 104"/>
              <a:gd name="T32" fmla="*/ 103 w 119"/>
              <a:gd name="T33" fmla="*/ 85 h 104"/>
              <a:gd name="T34" fmla="*/ 98 w 119"/>
              <a:gd name="T35" fmla="*/ 80 h 104"/>
              <a:gd name="T36" fmla="*/ 95 w 119"/>
              <a:gd name="T37" fmla="*/ 85 h 104"/>
              <a:gd name="T38" fmla="*/ 90 w 119"/>
              <a:gd name="T39" fmla="*/ 88 h 104"/>
              <a:gd name="T40" fmla="*/ 86 w 119"/>
              <a:gd name="T41" fmla="*/ 90 h 104"/>
              <a:gd name="T42" fmla="*/ 80 w 119"/>
              <a:gd name="T43" fmla="*/ 93 h 104"/>
              <a:gd name="T44" fmla="*/ 77 w 119"/>
              <a:gd name="T45" fmla="*/ 98 h 104"/>
              <a:gd name="T46" fmla="*/ 75 w 119"/>
              <a:gd name="T47" fmla="*/ 102 h 104"/>
              <a:gd name="T48" fmla="*/ 69 w 119"/>
              <a:gd name="T49" fmla="*/ 98 h 104"/>
              <a:gd name="T50" fmla="*/ 66 w 119"/>
              <a:gd name="T51" fmla="*/ 91 h 104"/>
              <a:gd name="T52" fmla="*/ 64 w 119"/>
              <a:gd name="T53" fmla="*/ 85 h 104"/>
              <a:gd name="T54" fmla="*/ 58 w 119"/>
              <a:gd name="T55" fmla="*/ 88 h 104"/>
              <a:gd name="T56" fmla="*/ 53 w 119"/>
              <a:gd name="T57" fmla="*/ 93 h 104"/>
              <a:gd name="T58" fmla="*/ 49 w 119"/>
              <a:gd name="T59" fmla="*/ 91 h 104"/>
              <a:gd name="T60" fmla="*/ 43 w 119"/>
              <a:gd name="T61" fmla="*/ 93 h 104"/>
              <a:gd name="T62" fmla="*/ 37 w 119"/>
              <a:gd name="T63" fmla="*/ 96 h 104"/>
              <a:gd name="T64" fmla="*/ 30 w 119"/>
              <a:gd name="T65" fmla="*/ 87 h 104"/>
              <a:gd name="T66" fmla="*/ 28 w 119"/>
              <a:gd name="T67" fmla="*/ 80 h 104"/>
              <a:gd name="T68" fmla="*/ 23 w 119"/>
              <a:gd name="T69" fmla="*/ 76 h 104"/>
              <a:gd name="T70" fmla="*/ 20 w 119"/>
              <a:gd name="T71" fmla="*/ 70 h 104"/>
              <a:gd name="T72" fmla="*/ 12 w 119"/>
              <a:gd name="T73" fmla="*/ 68 h 104"/>
              <a:gd name="T74" fmla="*/ 6 w 119"/>
              <a:gd name="T75" fmla="*/ 63 h 104"/>
              <a:gd name="T76" fmla="*/ 1 w 119"/>
              <a:gd name="T77" fmla="*/ 61 h 104"/>
              <a:gd name="T78" fmla="*/ 4 w 119"/>
              <a:gd name="T79" fmla="*/ 54 h 104"/>
              <a:gd name="T80" fmla="*/ 1 w 119"/>
              <a:gd name="T81" fmla="*/ 47 h 104"/>
              <a:gd name="T82" fmla="*/ 4 w 119"/>
              <a:gd name="T83" fmla="*/ 41 h 104"/>
              <a:gd name="T84" fmla="*/ 4 w 119"/>
              <a:gd name="T85" fmla="*/ 36 h 104"/>
              <a:gd name="T86" fmla="*/ 4 w 119"/>
              <a:gd name="T87" fmla="*/ 27 h 104"/>
              <a:gd name="T88" fmla="*/ 3 w 119"/>
              <a:gd name="T89" fmla="*/ 20 h 104"/>
              <a:gd name="T90" fmla="*/ 1 w 119"/>
              <a:gd name="T91" fmla="*/ 14 h 104"/>
              <a:gd name="T92" fmla="*/ 6 w 119"/>
              <a:gd name="T93" fmla="*/ 9 h 104"/>
              <a:gd name="T94" fmla="*/ 10 w 119"/>
              <a:gd name="T95" fmla="*/ 9 h 104"/>
              <a:gd name="T96" fmla="*/ 15 w 119"/>
              <a:gd name="T97" fmla="*/ 17 h 104"/>
              <a:gd name="T98" fmla="*/ 20 w 119"/>
              <a:gd name="T99" fmla="*/ 12 h 104"/>
              <a:gd name="T100" fmla="*/ 25 w 119"/>
              <a:gd name="T101" fmla="*/ 9 h 104"/>
              <a:gd name="T102" fmla="*/ 30 w 119"/>
              <a:gd name="T103" fmla="*/ 7 h 104"/>
              <a:gd name="T104" fmla="*/ 39 w 119"/>
              <a:gd name="T105" fmla="*/ 5 h 104"/>
              <a:gd name="T106" fmla="*/ 44 w 119"/>
              <a:gd name="T107" fmla="*/ 0 h 104"/>
              <a:gd name="T108" fmla="*/ 49 w 119"/>
              <a:gd name="T109" fmla="*/ 0 h 104"/>
              <a:gd name="T110" fmla="*/ 53 w 119"/>
              <a:gd name="T111" fmla="*/ 0 h 104"/>
              <a:gd name="T112" fmla="*/ 59 w 119"/>
              <a:gd name="T113" fmla="*/ 3 h 104"/>
              <a:gd name="T114" fmla="*/ 62 w 119"/>
              <a:gd name="T115" fmla="*/ 9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9" h="104">
                <a:moveTo>
                  <a:pt x="63" y="10"/>
                </a:moveTo>
                <a:lnTo>
                  <a:pt x="63" y="12"/>
                </a:lnTo>
                <a:lnTo>
                  <a:pt x="63" y="12"/>
                </a:lnTo>
                <a:lnTo>
                  <a:pt x="63" y="13"/>
                </a:lnTo>
                <a:lnTo>
                  <a:pt x="63" y="14"/>
                </a:lnTo>
                <a:lnTo>
                  <a:pt x="63" y="15"/>
                </a:lnTo>
                <a:lnTo>
                  <a:pt x="63" y="15"/>
                </a:lnTo>
                <a:lnTo>
                  <a:pt x="63" y="17"/>
                </a:lnTo>
                <a:lnTo>
                  <a:pt x="63" y="18"/>
                </a:lnTo>
                <a:lnTo>
                  <a:pt x="63" y="18"/>
                </a:lnTo>
                <a:lnTo>
                  <a:pt x="63" y="19"/>
                </a:lnTo>
                <a:lnTo>
                  <a:pt x="63" y="20"/>
                </a:lnTo>
                <a:lnTo>
                  <a:pt x="64" y="20"/>
                </a:lnTo>
                <a:lnTo>
                  <a:pt x="64" y="20"/>
                </a:lnTo>
                <a:lnTo>
                  <a:pt x="64" y="22"/>
                </a:lnTo>
                <a:lnTo>
                  <a:pt x="64" y="23"/>
                </a:lnTo>
                <a:lnTo>
                  <a:pt x="64" y="23"/>
                </a:lnTo>
                <a:lnTo>
                  <a:pt x="64" y="24"/>
                </a:lnTo>
                <a:lnTo>
                  <a:pt x="64" y="25"/>
                </a:lnTo>
                <a:lnTo>
                  <a:pt x="64" y="25"/>
                </a:lnTo>
                <a:lnTo>
                  <a:pt x="64" y="27"/>
                </a:lnTo>
                <a:lnTo>
                  <a:pt x="64" y="28"/>
                </a:lnTo>
                <a:lnTo>
                  <a:pt x="66" y="28"/>
                </a:lnTo>
                <a:lnTo>
                  <a:pt x="66" y="29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7" y="32"/>
                </a:lnTo>
                <a:lnTo>
                  <a:pt x="67" y="32"/>
                </a:lnTo>
                <a:lnTo>
                  <a:pt x="67" y="33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6"/>
                </a:lnTo>
                <a:lnTo>
                  <a:pt x="69" y="37"/>
                </a:lnTo>
                <a:lnTo>
                  <a:pt x="69" y="37"/>
                </a:lnTo>
                <a:lnTo>
                  <a:pt x="71" y="37"/>
                </a:lnTo>
                <a:lnTo>
                  <a:pt x="71" y="37"/>
                </a:lnTo>
                <a:lnTo>
                  <a:pt x="72" y="37"/>
                </a:lnTo>
                <a:lnTo>
                  <a:pt x="73" y="38"/>
                </a:lnTo>
                <a:lnTo>
                  <a:pt x="73" y="39"/>
                </a:lnTo>
                <a:lnTo>
                  <a:pt x="73" y="39"/>
                </a:lnTo>
                <a:lnTo>
                  <a:pt x="75" y="39"/>
                </a:lnTo>
                <a:lnTo>
                  <a:pt x="75" y="41"/>
                </a:lnTo>
                <a:lnTo>
                  <a:pt x="75" y="42"/>
                </a:lnTo>
                <a:lnTo>
                  <a:pt x="75" y="42"/>
                </a:lnTo>
                <a:lnTo>
                  <a:pt x="76" y="42"/>
                </a:lnTo>
                <a:lnTo>
                  <a:pt x="76" y="43"/>
                </a:lnTo>
                <a:lnTo>
                  <a:pt x="77" y="44"/>
                </a:lnTo>
                <a:lnTo>
                  <a:pt x="77" y="44"/>
                </a:lnTo>
                <a:lnTo>
                  <a:pt x="77" y="44"/>
                </a:lnTo>
                <a:lnTo>
                  <a:pt x="78" y="44"/>
                </a:lnTo>
                <a:lnTo>
                  <a:pt x="80" y="44"/>
                </a:lnTo>
                <a:lnTo>
                  <a:pt x="80" y="46"/>
                </a:lnTo>
                <a:lnTo>
                  <a:pt x="80" y="47"/>
                </a:lnTo>
                <a:lnTo>
                  <a:pt x="80" y="47"/>
                </a:lnTo>
                <a:lnTo>
                  <a:pt x="80" y="48"/>
                </a:lnTo>
                <a:lnTo>
                  <a:pt x="80" y="49"/>
                </a:lnTo>
                <a:lnTo>
                  <a:pt x="80" y="49"/>
                </a:lnTo>
                <a:lnTo>
                  <a:pt x="81" y="49"/>
                </a:lnTo>
                <a:lnTo>
                  <a:pt x="82" y="49"/>
                </a:lnTo>
                <a:lnTo>
                  <a:pt x="82" y="51"/>
                </a:lnTo>
                <a:lnTo>
                  <a:pt x="82" y="52"/>
                </a:lnTo>
                <a:lnTo>
                  <a:pt x="82" y="53"/>
                </a:lnTo>
                <a:lnTo>
                  <a:pt x="83" y="53"/>
                </a:lnTo>
                <a:lnTo>
                  <a:pt x="83" y="53"/>
                </a:lnTo>
                <a:lnTo>
                  <a:pt x="83" y="54"/>
                </a:lnTo>
                <a:lnTo>
                  <a:pt x="83" y="56"/>
                </a:lnTo>
                <a:lnTo>
                  <a:pt x="85" y="56"/>
                </a:lnTo>
                <a:lnTo>
                  <a:pt x="85" y="56"/>
                </a:lnTo>
                <a:lnTo>
                  <a:pt x="85" y="57"/>
                </a:lnTo>
                <a:lnTo>
                  <a:pt x="85" y="58"/>
                </a:lnTo>
                <a:lnTo>
                  <a:pt x="85" y="58"/>
                </a:lnTo>
                <a:lnTo>
                  <a:pt x="85" y="59"/>
                </a:lnTo>
                <a:lnTo>
                  <a:pt x="85" y="61"/>
                </a:lnTo>
                <a:lnTo>
                  <a:pt x="85" y="61"/>
                </a:lnTo>
                <a:lnTo>
                  <a:pt x="86" y="61"/>
                </a:lnTo>
                <a:lnTo>
                  <a:pt x="87" y="61"/>
                </a:lnTo>
                <a:lnTo>
                  <a:pt x="87" y="61"/>
                </a:lnTo>
                <a:lnTo>
                  <a:pt x="88" y="61"/>
                </a:lnTo>
                <a:lnTo>
                  <a:pt x="88" y="61"/>
                </a:lnTo>
                <a:lnTo>
                  <a:pt x="90" y="59"/>
                </a:lnTo>
                <a:lnTo>
                  <a:pt x="90" y="58"/>
                </a:lnTo>
                <a:lnTo>
                  <a:pt x="90" y="58"/>
                </a:lnTo>
                <a:lnTo>
                  <a:pt x="90" y="58"/>
                </a:lnTo>
                <a:lnTo>
                  <a:pt x="91" y="58"/>
                </a:lnTo>
                <a:lnTo>
                  <a:pt x="92" y="58"/>
                </a:lnTo>
                <a:lnTo>
                  <a:pt x="93" y="58"/>
                </a:lnTo>
                <a:lnTo>
                  <a:pt x="93" y="58"/>
                </a:lnTo>
                <a:lnTo>
                  <a:pt x="93" y="59"/>
                </a:lnTo>
                <a:lnTo>
                  <a:pt x="93" y="61"/>
                </a:lnTo>
                <a:lnTo>
                  <a:pt x="95" y="61"/>
                </a:lnTo>
                <a:lnTo>
                  <a:pt x="96" y="61"/>
                </a:lnTo>
                <a:lnTo>
                  <a:pt x="96" y="61"/>
                </a:lnTo>
                <a:lnTo>
                  <a:pt x="97" y="61"/>
                </a:lnTo>
                <a:lnTo>
                  <a:pt x="98" y="61"/>
                </a:lnTo>
                <a:lnTo>
                  <a:pt x="98" y="61"/>
                </a:lnTo>
                <a:lnTo>
                  <a:pt x="100" y="61"/>
                </a:lnTo>
                <a:lnTo>
                  <a:pt x="100" y="61"/>
                </a:lnTo>
                <a:lnTo>
                  <a:pt x="100" y="62"/>
                </a:lnTo>
                <a:lnTo>
                  <a:pt x="100" y="63"/>
                </a:lnTo>
                <a:lnTo>
                  <a:pt x="101" y="63"/>
                </a:lnTo>
                <a:lnTo>
                  <a:pt x="101" y="63"/>
                </a:lnTo>
                <a:lnTo>
                  <a:pt x="101" y="64"/>
                </a:lnTo>
                <a:lnTo>
                  <a:pt x="101" y="64"/>
                </a:lnTo>
                <a:lnTo>
                  <a:pt x="102" y="66"/>
                </a:lnTo>
                <a:lnTo>
                  <a:pt x="103" y="66"/>
                </a:lnTo>
                <a:lnTo>
                  <a:pt x="103" y="66"/>
                </a:lnTo>
                <a:lnTo>
                  <a:pt x="105" y="66"/>
                </a:lnTo>
                <a:lnTo>
                  <a:pt x="106" y="66"/>
                </a:lnTo>
                <a:lnTo>
                  <a:pt x="106" y="66"/>
                </a:lnTo>
                <a:lnTo>
                  <a:pt x="107" y="66"/>
                </a:lnTo>
                <a:lnTo>
                  <a:pt x="109" y="66"/>
                </a:lnTo>
                <a:lnTo>
                  <a:pt x="109" y="66"/>
                </a:lnTo>
                <a:lnTo>
                  <a:pt x="110" y="66"/>
                </a:lnTo>
                <a:lnTo>
                  <a:pt x="111" y="66"/>
                </a:lnTo>
                <a:lnTo>
                  <a:pt x="112" y="64"/>
                </a:lnTo>
                <a:lnTo>
                  <a:pt x="112" y="66"/>
                </a:lnTo>
                <a:lnTo>
                  <a:pt x="112" y="66"/>
                </a:lnTo>
                <a:lnTo>
                  <a:pt x="112" y="67"/>
                </a:lnTo>
                <a:lnTo>
                  <a:pt x="112" y="68"/>
                </a:lnTo>
                <a:lnTo>
                  <a:pt x="114" y="68"/>
                </a:lnTo>
                <a:lnTo>
                  <a:pt x="115" y="67"/>
                </a:lnTo>
                <a:lnTo>
                  <a:pt x="116" y="67"/>
                </a:lnTo>
                <a:lnTo>
                  <a:pt x="116" y="68"/>
                </a:lnTo>
                <a:lnTo>
                  <a:pt x="116" y="68"/>
                </a:lnTo>
                <a:lnTo>
                  <a:pt x="116" y="70"/>
                </a:lnTo>
                <a:lnTo>
                  <a:pt x="116" y="70"/>
                </a:lnTo>
                <a:lnTo>
                  <a:pt x="117" y="71"/>
                </a:lnTo>
                <a:lnTo>
                  <a:pt x="117" y="71"/>
                </a:lnTo>
                <a:lnTo>
                  <a:pt x="117" y="72"/>
                </a:lnTo>
                <a:lnTo>
                  <a:pt x="117" y="72"/>
                </a:lnTo>
                <a:lnTo>
                  <a:pt x="119" y="72"/>
                </a:lnTo>
                <a:lnTo>
                  <a:pt x="119" y="73"/>
                </a:lnTo>
                <a:lnTo>
                  <a:pt x="119" y="75"/>
                </a:lnTo>
                <a:lnTo>
                  <a:pt x="117" y="75"/>
                </a:lnTo>
                <a:lnTo>
                  <a:pt x="117" y="76"/>
                </a:lnTo>
                <a:lnTo>
                  <a:pt x="117" y="76"/>
                </a:lnTo>
                <a:lnTo>
                  <a:pt x="117" y="77"/>
                </a:lnTo>
                <a:lnTo>
                  <a:pt x="119" y="77"/>
                </a:lnTo>
                <a:lnTo>
                  <a:pt x="119" y="78"/>
                </a:lnTo>
                <a:lnTo>
                  <a:pt x="119" y="78"/>
                </a:lnTo>
                <a:lnTo>
                  <a:pt x="119" y="80"/>
                </a:lnTo>
                <a:lnTo>
                  <a:pt x="117" y="80"/>
                </a:lnTo>
                <a:lnTo>
                  <a:pt x="117" y="80"/>
                </a:lnTo>
                <a:lnTo>
                  <a:pt x="116" y="80"/>
                </a:lnTo>
                <a:lnTo>
                  <a:pt x="115" y="80"/>
                </a:lnTo>
                <a:lnTo>
                  <a:pt x="115" y="80"/>
                </a:lnTo>
                <a:lnTo>
                  <a:pt x="114" y="80"/>
                </a:lnTo>
                <a:lnTo>
                  <a:pt x="114" y="78"/>
                </a:lnTo>
                <a:lnTo>
                  <a:pt x="114" y="77"/>
                </a:lnTo>
                <a:lnTo>
                  <a:pt x="112" y="77"/>
                </a:lnTo>
                <a:lnTo>
                  <a:pt x="112" y="77"/>
                </a:lnTo>
                <a:lnTo>
                  <a:pt x="111" y="77"/>
                </a:lnTo>
                <a:lnTo>
                  <a:pt x="111" y="77"/>
                </a:lnTo>
                <a:lnTo>
                  <a:pt x="111" y="78"/>
                </a:lnTo>
                <a:lnTo>
                  <a:pt x="111" y="80"/>
                </a:lnTo>
                <a:lnTo>
                  <a:pt x="110" y="80"/>
                </a:lnTo>
                <a:lnTo>
                  <a:pt x="109" y="80"/>
                </a:lnTo>
                <a:lnTo>
                  <a:pt x="109" y="80"/>
                </a:lnTo>
                <a:lnTo>
                  <a:pt x="107" y="80"/>
                </a:lnTo>
                <a:lnTo>
                  <a:pt x="106" y="80"/>
                </a:lnTo>
                <a:lnTo>
                  <a:pt x="106" y="80"/>
                </a:lnTo>
                <a:lnTo>
                  <a:pt x="106" y="81"/>
                </a:lnTo>
                <a:lnTo>
                  <a:pt x="106" y="82"/>
                </a:lnTo>
                <a:lnTo>
                  <a:pt x="105" y="82"/>
                </a:lnTo>
                <a:lnTo>
                  <a:pt x="105" y="83"/>
                </a:lnTo>
                <a:lnTo>
                  <a:pt x="105" y="85"/>
                </a:lnTo>
                <a:lnTo>
                  <a:pt x="105" y="85"/>
                </a:lnTo>
                <a:lnTo>
                  <a:pt x="103" y="85"/>
                </a:lnTo>
                <a:lnTo>
                  <a:pt x="103" y="83"/>
                </a:lnTo>
                <a:lnTo>
                  <a:pt x="103" y="82"/>
                </a:lnTo>
                <a:lnTo>
                  <a:pt x="103" y="82"/>
                </a:lnTo>
                <a:lnTo>
                  <a:pt x="102" y="82"/>
                </a:lnTo>
                <a:lnTo>
                  <a:pt x="101" y="82"/>
                </a:lnTo>
                <a:lnTo>
                  <a:pt x="101" y="82"/>
                </a:lnTo>
                <a:lnTo>
                  <a:pt x="100" y="82"/>
                </a:lnTo>
                <a:lnTo>
                  <a:pt x="100" y="81"/>
                </a:lnTo>
                <a:lnTo>
                  <a:pt x="98" y="80"/>
                </a:lnTo>
                <a:lnTo>
                  <a:pt x="98" y="80"/>
                </a:lnTo>
                <a:lnTo>
                  <a:pt x="98" y="80"/>
                </a:lnTo>
                <a:lnTo>
                  <a:pt x="98" y="81"/>
                </a:lnTo>
                <a:lnTo>
                  <a:pt x="98" y="82"/>
                </a:lnTo>
                <a:lnTo>
                  <a:pt x="98" y="82"/>
                </a:lnTo>
                <a:lnTo>
                  <a:pt x="97" y="82"/>
                </a:lnTo>
                <a:lnTo>
                  <a:pt x="96" y="82"/>
                </a:lnTo>
                <a:lnTo>
                  <a:pt x="96" y="83"/>
                </a:lnTo>
                <a:lnTo>
                  <a:pt x="96" y="85"/>
                </a:lnTo>
                <a:lnTo>
                  <a:pt x="96" y="85"/>
                </a:lnTo>
                <a:lnTo>
                  <a:pt x="95" y="85"/>
                </a:lnTo>
                <a:lnTo>
                  <a:pt x="93" y="85"/>
                </a:lnTo>
                <a:lnTo>
                  <a:pt x="93" y="85"/>
                </a:lnTo>
                <a:lnTo>
                  <a:pt x="92" y="85"/>
                </a:lnTo>
                <a:lnTo>
                  <a:pt x="91" y="85"/>
                </a:lnTo>
                <a:lnTo>
                  <a:pt x="91" y="85"/>
                </a:lnTo>
                <a:lnTo>
                  <a:pt x="91" y="86"/>
                </a:lnTo>
                <a:lnTo>
                  <a:pt x="92" y="87"/>
                </a:lnTo>
                <a:lnTo>
                  <a:pt x="91" y="87"/>
                </a:lnTo>
                <a:lnTo>
                  <a:pt x="90" y="87"/>
                </a:lnTo>
                <a:lnTo>
                  <a:pt x="90" y="88"/>
                </a:lnTo>
                <a:lnTo>
                  <a:pt x="90" y="90"/>
                </a:lnTo>
                <a:lnTo>
                  <a:pt x="90" y="88"/>
                </a:lnTo>
                <a:lnTo>
                  <a:pt x="90" y="87"/>
                </a:lnTo>
                <a:lnTo>
                  <a:pt x="88" y="87"/>
                </a:lnTo>
                <a:lnTo>
                  <a:pt x="87" y="87"/>
                </a:lnTo>
                <a:lnTo>
                  <a:pt x="87" y="87"/>
                </a:lnTo>
                <a:lnTo>
                  <a:pt x="87" y="88"/>
                </a:lnTo>
                <a:lnTo>
                  <a:pt x="87" y="90"/>
                </a:lnTo>
                <a:lnTo>
                  <a:pt x="86" y="90"/>
                </a:lnTo>
                <a:lnTo>
                  <a:pt x="86" y="90"/>
                </a:lnTo>
                <a:lnTo>
                  <a:pt x="85" y="90"/>
                </a:lnTo>
                <a:lnTo>
                  <a:pt x="85" y="90"/>
                </a:lnTo>
                <a:lnTo>
                  <a:pt x="83" y="91"/>
                </a:lnTo>
                <a:lnTo>
                  <a:pt x="82" y="92"/>
                </a:lnTo>
                <a:lnTo>
                  <a:pt x="82" y="93"/>
                </a:lnTo>
                <a:lnTo>
                  <a:pt x="82" y="93"/>
                </a:lnTo>
                <a:lnTo>
                  <a:pt x="81" y="93"/>
                </a:lnTo>
                <a:lnTo>
                  <a:pt x="80" y="93"/>
                </a:lnTo>
                <a:lnTo>
                  <a:pt x="80" y="93"/>
                </a:lnTo>
                <a:lnTo>
                  <a:pt x="80" y="93"/>
                </a:lnTo>
                <a:lnTo>
                  <a:pt x="80" y="93"/>
                </a:lnTo>
                <a:lnTo>
                  <a:pt x="80" y="95"/>
                </a:lnTo>
                <a:lnTo>
                  <a:pt x="80" y="95"/>
                </a:lnTo>
                <a:lnTo>
                  <a:pt x="80" y="95"/>
                </a:lnTo>
                <a:lnTo>
                  <a:pt x="80" y="96"/>
                </a:lnTo>
                <a:lnTo>
                  <a:pt x="80" y="96"/>
                </a:lnTo>
                <a:lnTo>
                  <a:pt x="78" y="96"/>
                </a:lnTo>
                <a:lnTo>
                  <a:pt x="78" y="97"/>
                </a:lnTo>
                <a:lnTo>
                  <a:pt x="77" y="97"/>
                </a:lnTo>
                <a:lnTo>
                  <a:pt x="77" y="98"/>
                </a:lnTo>
                <a:lnTo>
                  <a:pt x="77" y="98"/>
                </a:lnTo>
                <a:lnTo>
                  <a:pt x="77" y="100"/>
                </a:lnTo>
                <a:lnTo>
                  <a:pt x="77" y="101"/>
                </a:lnTo>
                <a:lnTo>
                  <a:pt x="77" y="101"/>
                </a:lnTo>
                <a:lnTo>
                  <a:pt x="77" y="102"/>
                </a:lnTo>
                <a:lnTo>
                  <a:pt x="77" y="104"/>
                </a:lnTo>
                <a:lnTo>
                  <a:pt x="76" y="104"/>
                </a:lnTo>
                <a:lnTo>
                  <a:pt x="75" y="104"/>
                </a:lnTo>
                <a:lnTo>
                  <a:pt x="75" y="104"/>
                </a:lnTo>
                <a:lnTo>
                  <a:pt x="75" y="102"/>
                </a:lnTo>
                <a:lnTo>
                  <a:pt x="75" y="101"/>
                </a:lnTo>
                <a:lnTo>
                  <a:pt x="75" y="101"/>
                </a:lnTo>
                <a:lnTo>
                  <a:pt x="75" y="100"/>
                </a:lnTo>
                <a:lnTo>
                  <a:pt x="75" y="98"/>
                </a:lnTo>
                <a:lnTo>
                  <a:pt x="75" y="98"/>
                </a:lnTo>
                <a:lnTo>
                  <a:pt x="73" y="98"/>
                </a:lnTo>
                <a:lnTo>
                  <a:pt x="72" y="98"/>
                </a:lnTo>
                <a:lnTo>
                  <a:pt x="71" y="98"/>
                </a:lnTo>
                <a:lnTo>
                  <a:pt x="71" y="98"/>
                </a:lnTo>
                <a:lnTo>
                  <a:pt x="69" y="98"/>
                </a:lnTo>
                <a:lnTo>
                  <a:pt x="69" y="97"/>
                </a:lnTo>
                <a:lnTo>
                  <a:pt x="68" y="96"/>
                </a:lnTo>
                <a:lnTo>
                  <a:pt x="68" y="96"/>
                </a:lnTo>
                <a:lnTo>
                  <a:pt x="68" y="95"/>
                </a:lnTo>
                <a:lnTo>
                  <a:pt x="68" y="93"/>
                </a:lnTo>
                <a:lnTo>
                  <a:pt x="68" y="93"/>
                </a:lnTo>
                <a:lnTo>
                  <a:pt x="68" y="93"/>
                </a:lnTo>
                <a:lnTo>
                  <a:pt x="67" y="93"/>
                </a:lnTo>
                <a:lnTo>
                  <a:pt x="67" y="92"/>
                </a:lnTo>
                <a:lnTo>
                  <a:pt x="66" y="91"/>
                </a:lnTo>
                <a:lnTo>
                  <a:pt x="66" y="90"/>
                </a:lnTo>
                <a:lnTo>
                  <a:pt x="66" y="91"/>
                </a:lnTo>
                <a:lnTo>
                  <a:pt x="64" y="90"/>
                </a:lnTo>
                <a:lnTo>
                  <a:pt x="63" y="90"/>
                </a:lnTo>
                <a:lnTo>
                  <a:pt x="64" y="90"/>
                </a:lnTo>
                <a:lnTo>
                  <a:pt x="64" y="88"/>
                </a:lnTo>
                <a:lnTo>
                  <a:pt x="64" y="87"/>
                </a:lnTo>
                <a:lnTo>
                  <a:pt x="64" y="87"/>
                </a:lnTo>
                <a:lnTo>
                  <a:pt x="66" y="86"/>
                </a:lnTo>
                <a:lnTo>
                  <a:pt x="64" y="85"/>
                </a:lnTo>
                <a:lnTo>
                  <a:pt x="63" y="85"/>
                </a:lnTo>
                <a:lnTo>
                  <a:pt x="63" y="85"/>
                </a:lnTo>
                <a:lnTo>
                  <a:pt x="62" y="85"/>
                </a:lnTo>
                <a:lnTo>
                  <a:pt x="62" y="86"/>
                </a:lnTo>
                <a:lnTo>
                  <a:pt x="61" y="87"/>
                </a:lnTo>
                <a:lnTo>
                  <a:pt x="61" y="87"/>
                </a:lnTo>
                <a:lnTo>
                  <a:pt x="61" y="88"/>
                </a:lnTo>
                <a:lnTo>
                  <a:pt x="59" y="88"/>
                </a:lnTo>
                <a:lnTo>
                  <a:pt x="58" y="88"/>
                </a:lnTo>
                <a:lnTo>
                  <a:pt x="58" y="88"/>
                </a:lnTo>
                <a:lnTo>
                  <a:pt x="58" y="88"/>
                </a:lnTo>
                <a:lnTo>
                  <a:pt x="58" y="90"/>
                </a:lnTo>
                <a:lnTo>
                  <a:pt x="58" y="90"/>
                </a:lnTo>
                <a:lnTo>
                  <a:pt x="57" y="91"/>
                </a:lnTo>
                <a:lnTo>
                  <a:pt x="57" y="92"/>
                </a:lnTo>
                <a:lnTo>
                  <a:pt x="57" y="93"/>
                </a:lnTo>
                <a:lnTo>
                  <a:pt x="56" y="93"/>
                </a:lnTo>
                <a:lnTo>
                  <a:pt x="56" y="93"/>
                </a:lnTo>
                <a:lnTo>
                  <a:pt x="54" y="93"/>
                </a:lnTo>
                <a:lnTo>
                  <a:pt x="53" y="93"/>
                </a:lnTo>
                <a:lnTo>
                  <a:pt x="52" y="93"/>
                </a:lnTo>
                <a:lnTo>
                  <a:pt x="52" y="93"/>
                </a:lnTo>
                <a:lnTo>
                  <a:pt x="51" y="93"/>
                </a:lnTo>
                <a:lnTo>
                  <a:pt x="52" y="93"/>
                </a:lnTo>
                <a:lnTo>
                  <a:pt x="52" y="92"/>
                </a:lnTo>
                <a:lnTo>
                  <a:pt x="52" y="91"/>
                </a:lnTo>
                <a:lnTo>
                  <a:pt x="52" y="91"/>
                </a:lnTo>
                <a:lnTo>
                  <a:pt x="51" y="91"/>
                </a:lnTo>
                <a:lnTo>
                  <a:pt x="49" y="91"/>
                </a:lnTo>
                <a:lnTo>
                  <a:pt x="49" y="91"/>
                </a:lnTo>
                <a:lnTo>
                  <a:pt x="48" y="91"/>
                </a:lnTo>
                <a:lnTo>
                  <a:pt x="47" y="91"/>
                </a:lnTo>
                <a:lnTo>
                  <a:pt x="47" y="91"/>
                </a:lnTo>
                <a:lnTo>
                  <a:pt x="46" y="91"/>
                </a:lnTo>
                <a:lnTo>
                  <a:pt x="44" y="91"/>
                </a:lnTo>
                <a:lnTo>
                  <a:pt x="44" y="92"/>
                </a:lnTo>
                <a:lnTo>
                  <a:pt x="44" y="93"/>
                </a:lnTo>
                <a:lnTo>
                  <a:pt x="44" y="93"/>
                </a:lnTo>
                <a:lnTo>
                  <a:pt x="44" y="93"/>
                </a:lnTo>
                <a:lnTo>
                  <a:pt x="43" y="93"/>
                </a:lnTo>
                <a:lnTo>
                  <a:pt x="42" y="93"/>
                </a:lnTo>
                <a:lnTo>
                  <a:pt x="42" y="95"/>
                </a:lnTo>
                <a:lnTo>
                  <a:pt x="42" y="96"/>
                </a:lnTo>
                <a:lnTo>
                  <a:pt x="41" y="96"/>
                </a:lnTo>
                <a:lnTo>
                  <a:pt x="41" y="96"/>
                </a:lnTo>
                <a:lnTo>
                  <a:pt x="39" y="96"/>
                </a:lnTo>
                <a:lnTo>
                  <a:pt x="39" y="96"/>
                </a:lnTo>
                <a:lnTo>
                  <a:pt x="39" y="96"/>
                </a:lnTo>
                <a:lnTo>
                  <a:pt x="38" y="96"/>
                </a:lnTo>
                <a:lnTo>
                  <a:pt x="37" y="96"/>
                </a:lnTo>
                <a:lnTo>
                  <a:pt x="37" y="96"/>
                </a:lnTo>
                <a:lnTo>
                  <a:pt x="37" y="96"/>
                </a:lnTo>
                <a:lnTo>
                  <a:pt x="37" y="95"/>
                </a:lnTo>
                <a:lnTo>
                  <a:pt x="35" y="93"/>
                </a:lnTo>
                <a:lnTo>
                  <a:pt x="34" y="93"/>
                </a:lnTo>
                <a:lnTo>
                  <a:pt x="34" y="93"/>
                </a:lnTo>
                <a:lnTo>
                  <a:pt x="30" y="90"/>
                </a:lnTo>
                <a:lnTo>
                  <a:pt x="30" y="90"/>
                </a:lnTo>
                <a:lnTo>
                  <a:pt x="30" y="88"/>
                </a:lnTo>
                <a:lnTo>
                  <a:pt x="30" y="87"/>
                </a:lnTo>
                <a:lnTo>
                  <a:pt x="30" y="87"/>
                </a:lnTo>
                <a:lnTo>
                  <a:pt x="30" y="86"/>
                </a:lnTo>
                <a:lnTo>
                  <a:pt x="30" y="85"/>
                </a:lnTo>
                <a:lnTo>
                  <a:pt x="29" y="85"/>
                </a:lnTo>
                <a:lnTo>
                  <a:pt x="29" y="83"/>
                </a:lnTo>
                <a:lnTo>
                  <a:pt x="29" y="82"/>
                </a:lnTo>
                <a:lnTo>
                  <a:pt x="29" y="82"/>
                </a:lnTo>
                <a:lnTo>
                  <a:pt x="28" y="82"/>
                </a:lnTo>
                <a:lnTo>
                  <a:pt x="28" y="81"/>
                </a:lnTo>
                <a:lnTo>
                  <a:pt x="28" y="80"/>
                </a:lnTo>
                <a:lnTo>
                  <a:pt x="28" y="80"/>
                </a:lnTo>
                <a:lnTo>
                  <a:pt x="28" y="80"/>
                </a:lnTo>
                <a:lnTo>
                  <a:pt x="27" y="80"/>
                </a:lnTo>
                <a:lnTo>
                  <a:pt x="25" y="80"/>
                </a:lnTo>
                <a:lnTo>
                  <a:pt x="25" y="80"/>
                </a:lnTo>
                <a:lnTo>
                  <a:pt x="24" y="80"/>
                </a:lnTo>
                <a:lnTo>
                  <a:pt x="24" y="78"/>
                </a:lnTo>
                <a:lnTo>
                  <a:pt x="24" y="77"/>
                </a:lnTo>
                <a:lnTo>
                  <a:pt x="24" y="77"/>
                </a:lnTo>
                <a:lnTo>
                  <a:pt x="23" y="76"/>
                </a:lnTo>
                <a:lnTo>
                  <a:pt x="23" y="75"/>
                </a:lnTo>
                <a:lnTo>
                  <a:pt x="23" y="75"/>
                </a:lnTo>
                <a:lnTo>
                  <a:pt x="23" y="75"/>
                </a:lnTo>
                <a:lnTo>
                  <a:pt x="23" y="73"/>
                </a:lnTo>
                <a:lnTo>
                  <a:pt x="23" y="72"/>
                </a:lnTo>
                <a:lnTo>
                  <a:pt x="22" y="72"/>
                </a:lnTo>
                <a:lnTo>
                  <a:pt x="20" y="72"/>
                </a:lnTo>
                <a:lnTo>
                  <a:pt x="20" y="72"/>
                </a:lnTo>
                <a:lnTo>
                  <a:pt x="20" y="71"/>
                </a:lnTo>
                <a:lnTo>
                  <a:pt x="20" y="70"/>
                </a:lnTo>
                <a:lnTo>
                  <a:pt x="19" y="68"/>
                </a:lnTo>
                <a:lnTo>
                  <a:pt x="18" y="68"/>
                </a:lnTo>
                <a:lnTo>
                  <a:pt x="18" y="68"/>
                </a:lnTo>
                <a:lnTo>
                  <a:pt x="17" y="68"/>
                </a:lnTo>
                <a:lnTo>
                  <a:pt x="15" y="68"/>
                </a:lnTo>
                <a:lnTo>
                  <a:pt x="14" y="68"/>
                </a:lnTo>
                <a:lnTo>
                  <a:pt x="14" y="68"/>
                </a:lnTo>
                <a:lnTo>
                  <a:pt x="13" y="68"/>
                </a:lnTo>
                <a:lnTo>
                  <a:pt x="12" y="68"/>
                </a:lnTo>
                <a:lnTo>
                  <a:pt x="12" y="68"/>
                </a:lnTo>
                <a:lnTo>
                  <a:pt x="12" y="68"/>
                </a:lnTo>
                <a:lnTo>
                  <a:pt x="12" y="67"/>
                </a:lnTo>
                <a:lnTo>
                  <a:pt x="12" y="66"/>
                </a:lnTo>
                <a:lnTo>
                  <a:pt x="10" y="66"/>
                </a:lnTo>
                <a:lnTo>
                  <a:pt x="9" y="66"/>
                </a:lnTo>
                <a:lnTo>
                  <a:pt x="9" y="64"/>
                </a:lnTo>
                <a:lnTo>
                  <a:pt x="9" y="63"/>
                </a:lnTo>
                <a:lnTo>
                  <a:pt x="9" y="63"/>
                </a:lnTo>
                <a:lnTo>
                  <a:pt x="8" y="63"/>
                </a:lnTo>
                <a:lnTo>
                  <a:pt x="6" y="63"/>
                </a:lnTo>
                <a:lnTo>
                  <a:pt x="6" y="63"/>
                </a:lnTo>
                <a:lnTo>
                  <a:pt x="5" y="63"/>
                </a:lnTo>
                <a:lnTo>
                  <a:pt x="4" y="63"/>
                </a:lnTo>
                <a:lnTo>
                  <a:pt x="4" y="63"/>
                </a:lnTo>
                <a:lnTo>
                  <a:pt x="3" y="63"/>
                </a:lnTo>
                <a:lnTo>
                  <a:pt x="3" y="63"/>
                </a:lnTo>
                <a:lnTo>
                  <a:pt x="3" y="62"/>
                </a:lnTo>
                <a:lnTo>
                  <a:pt x="3" y="61"/>
                </a:lnTo>
                <a:lnTo>
                  <a:pt x="1" y="61"/>
                </a:lnTo>
                <a:lnTo>
                  <a:pt x="1" y="61"/>
                </a:lnTo>
                <a:lnTo>
                  <a:pt x="1" y="61"/>
                </a:lnTo>
                <a:lnTo>
                  <a:pt x="1" y="59"/>
                </a:lnTo>
                <a:lnTo>
                  <a:pt x="3" y="58"/>
                </a:lnTo>
                <a:lnTo>
                  <a:pt x="3" y="58"/>
                </a:lnTo>
                <a:lnTo>
                  <a:pt x="4" y="58"/>
                </a:lnTo>
                <a:lnTo>
                  <a:pt x="4" y="58"/>
                </a:lnTo>
                <a:lnTo>
                  <a:pt x="4" y="57"/>
                </a:lnTo>
                <a:lnTo>
                  <a:pt x="4" y="56"/>
                </a:lnTo>
                <a:lnTo>
                  <a:pt x="4" y="56"/>
                </a:lnTo>
                <a:lnTo>
                  <a:pt x="4" y="54"/>
                </a:lnTo>
                <a:lnTo>
                  <a:pt x="4" y="53"/>
                </a:lnTo>
                <a:lnTo>
                  <a:pt x="4" y="53"/>
                </a:lnTo>
                <a:lnTo>
                  <a:pt x="4" y="52"/>
                </a:lnTo>
                <a:lnTo>
                  <a:pt x="4" y="51"/>
                </a:lnTo>
                <a:lnTo>
                  <a:pt x="3" y="51"/>
                </a:lnTo>
                <a:lnTo>
                  <a:pt x="1" y="49"/>
                </a:lnTo>
                <a:lnTo>
                  <a:pt x="1" y="49"/>
                </a:lnTo>
                <a:lnTo>
                  <a:pt x="1" y="48"/>
                </a:lnTo>
                <a:lnTo>
                  <a:pt x="1" y="48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6"/>
                </a:lnTo>
                <a:lnTo>
                  <a:pt x="1" y="44"/>
                </a:lnTo>
                <a:lnTo>
                  <a:pt x="1" y="44"/>
                </a:lnTo>
                <a:lnTo>
                  <a:pt x="1" y="43"/>
                </a:lnTo>
                <a:lnTo>
                  <a:pt x="3" y="43"/>
                </a:lnTo>
                <a:lnTo>
                  <a:pt x="4" y="42"/>
                </a:lnTo>
                <a:lnTo>
                  <a:pt x="4" y="42"/>
                </a:lnTo>
                <a:lnTo>
                  <a:pt x="4" y="41"/>
                </a:lnTo>
                <a:lnTo>
                  <a:pt x="4" y="41"/>
                </a:lnTo>
                <a:lnTo>
                  <a:pt x="5" y="39"/>
                </a:lnTo>
                <a:lnTo>
                  <a:pt x="5" y="39"/>
                </a:lnTo>
                <a:lnTo>
                  <a:pt x="5" y="38"/>
                </a:lnTo>
                <a:lnTo>
                  <a:pt x="5" y="38"/>
                </a:lnTo>
                <a:lnTo>
                  <a:pt x="5" y="37"/>
                </a:lnTo>
                <a:lnTo>
                  <a:pt x="5" y="37"/>
                </a:lnTo>
                <a:lnTo>
                  <a:pt x="5" y="36"/>
                </a:lnTo>
                <a:lnTo>
                  <a:pt x="4" y="36"/>
                </a:lnTo>
                <a:lnTo>
                  <a:pt x="4" y="36"/>
                </a:lnTo>
                <a:lnTo>
                  <a:pt x="4" y="34"/>
                </a:lnTo>
                <a:lnTo>
                  <a:pt x="4" y="34"/>
                </a:lnTo>
                <a:lnTo>
                  <a:pt x="4" y="33"/>
                </a:lnTo>
                <a:lnTo>
                  <a:pt x="4" y="32"/>
                </a:lnTo>
                <a:lnTo>
                  <a:pt x="4" y="30"/>
                </a:lnTo>
                <a:lnTo>
                  <a:pt x="4" y="30"/>
                </a:lnTo>
                <a:lnTo>
                  <a:pt x="4" y="29"/>
                </a:lnTo>
                <a:lnTo>
                  <a:pt x="4" y="28"/>
                </a:lnTo>
                <a:lnTo>
                  <a:pt x="4" y="28"/>
                </a:lnTo>
                <a:lnTo>
                  <a:pt x="4" y="27"/>
                </a:lnTo>
                <a:lnTo>
                  <a:pt x="4" y="27"/>
                </a:lnTo>
                <a:lnTo>
                  <a:pt x="3" y="27"/>
                </a:lnTo>
                <a:lnTo>
                  <a:pt x="4" y="25"/>
                </a:lnTo>
                <a:lnTo>
                  <a:pt x="4" y="25"/>
                </a:lnTo>
                <a:lnTo>
                  <a:pt x="4" y="24"/>
                </a:lnTo>
                <a:lnTo>
                  <a:pt x="4" y="23"/>
                </a:lnTo>
                <a:lnTo>
                  <a:pt x="4" y="23"/>
                </a:lnTo>
                <a:lnTo>
                  <a:pt x="4" y="22"/>
                </a:lnTo>
                <a:lnTo>
                  <a:pt x="3" y="20"/>
                </a:lnTo>
                <a:lnTo>
                  <a:pt x="3" y="20"/>
                </a:lnTo>
                <a:lnTo>
                  <a:pt x="3" y="19"/>
                </a:lnTo>
                <a:lnTo>
                  <a:pt x="1" y="19"/>
                </a:lnTo>
                <a:lnTo>
                  <a:pt x="1" y="18"/>
                </a:lnTo>
                <a:lnTo>
                  <a:pt x="1" y="18"/>
                </a:lnTo>
                <a:lnTo>
                  <a:pt x="0" y="18"/>
                </a:lnTo>
                <a:lnTo>
                  <a:pt x="0" y="17"/>
                </a:lnTo>
                <a:lnTo>
                  <a:pt x="0" y="15"/>
                </a:lnTo>
                <a:lnTo>
                  <a:pt x="0" y="15"/>
                </a:lnTo>
                <a:lnTo>
                  <a:pt x="0" y="14"/>
                </a:lnTo>
                <a:lnTo>
                  <a:pt x="1" y="14"/>
                </a:lnTo>
                <a:lnTo>
                  <a:pt x="1" y="14"/>
                </a:lnTo>
                <a:lnTo>
                  <a:pt x="1" y="13"/>
                </a:lnTo>
                <a:lnTo>
                  <a:pt x="3" y="12"/>
                </a:lnTo>
                <a:lnTo>
                  <a:pt x="3" y="12"/>
                </a:lnTo>
                <a:lnTo>
                  <a:pt x="4" y="12"/>
                </a:lnTo>
                <a:lnTo>
                  <a:pt x="4" y="12"/>
                </a:lnTo>
                <a:lnTo>
                  <a:pt x="5" y="10"/>
                </a:lnTo>
                <a:lnTo>
                  <a:pt x="4" y="9"/>
                </a:lnTo>
                <a:lnTo>
                  <a:pt x="5" y="9"/>
                </a:lnTo>
                <a:lnTo>
                  <a:pt x="6" y="9"/>
                </a:lnTo>
                <a:lnTo>
                  <a:pt x="6" y="8"/>
                </a:lnTo>
                <a:lnTo>
                  <a:pt x="6" y="7"/>
                </a:lnTo>
                <a:lnTo>
                  <a:pt x="6" y="7"/>
                </a:lnTo>
                <a:lnTo>
                  <a:pt x="6" y="7"/>
                </a:lnTo>
                <a:lnTo>
                  <a:pt x="8" y="7"/>
                </a:lnTo>
                <a:lnTo>
                  <a:pt x="8" y="8"/>
                </a:lnTo>
                <a:lnTo>
                  <a:pt x="9" y="9"/>
                </a:lnTo>
                <a:lnTo>
                  <a:pt x="9" y="9"/>
                </a:lnTo>
                <a:lnTo>
                  <a:pt x="9" y="9"/>
                </a:lnTo>
                <a:lnTo>
                  <a:pt x="10" y="9"/>
                </a:lnTo>
                <a:lnTo>
                  <a:pt x="10" y="10"/>
                </a:lnTo>
                <a:lnTo>
                  <a:pt x="12" y="12"/>
                </a:lnTo>
                <a:lnTo>
                  <a:pt x="12" y="12"/>
                </a:lnTo>
                <a:lnTo>
                  <a:pt x="12" y="13"/>
                </a:lnTo>
                <a:lnTo>
                  <a:pt x="12" y="14"/>
                </a:lnTo>
                <a:lnTo>
                  <a:pt x="13" y="14"/>
                </a:lnTo>
                <a:lnTo>
                  <a:pt x="14" y="14"/>
                </a:lnTo>
                <a:lnTo>
                  <a:pt x="14" y="15"/>
                </a:lnTo>
                <a:lnTo>
                  <a:pt x="14" y="15"/>
                </a:lnTo>
                <a:lnTo>
                  <a:pt x="15" y="17"/>
                </a:lnTo>
                <a:lnTo>
                  <a:pt x="15" y="17"/>
                </a:lnTo>
                <a:lnTo>
                  <a:pt x="17" y="17"/>
                </a:lnTo>
                <a:lnTo>
                  <a:pt x="17" y="15"/>
                </a:lnTo>
                <a:lnTo>
                  <a:pt x="18" y="15"/>
                </a:lnTo>
                <a:lnTo>
                  <a:pt x="18" y="14"/>
                </a:lnTo>
                <a:lnTo>
                  <a:pt x="18" y="14"/>
                </a:lnTo>
                <a:lnTo>
                  <a:pt x="19" y="14"/>
                </a:lnTo>
                <a:lnTo>
                  <a:pt x="20" y="14"/>
                </a:lnTo>
                <a:lnTo>
                  <a:pt x="20" y="13"/>
                </a:lnTo>
                <a:lnTo>
                  <a:pt x="20" y="12"/>
                </a:lnTo>
                <a:lnTo>
                  <a:pt x="20" y="12"/>
                </a:lnTo>
                <a:lnTo>
                  <a:pt x="20" y="10"/>
                </a:lnTo>
                <a:lnTo>
                  <a:pt x="20" y="9"/>
                </a:lnTo>
                <a:lnTo>
                  <a:pt x="20" y="9"/>
                </a:lnTo>
                <a:lnTo>
                  <a:pt x="20" y="9"/>
                </a:lnTo>
                <a:lnTo>
                  <a:pt x="22" y="9"/>
                </a:lnTo>
                <a:lnTo>
                  <a:pt x="23" y="9"/>
                </a:lnTo>
                <a:lnTo>
                  <a:pt x="23" y="9"/>
                </a:lnTo>
                <a:lnTo>
                  <a:pt x="24" y="9"/>
                </a:lnTo>
                <a:lnTo>
                  <a:pt x="25" y="9"/>
                </a:lnTo>
                <a:lnTo>
                  <a:pt x="25" y="9"/>
                </a:lnTo>
                <a:lnTo>
                  <a:pt x="27" y="9"/>
                </a:lnTo>
                <a:lnTo>
                  <a:pt x="28" y="9"/>
                </a:lnTo>
                <a:lnTo>
                  <a:pt x="28" y="8"/>
                </a:lnTo>
                <a:lnTo>
                  <a:pt x="28" y="7"/>
                </a:lnTo>
                <a:lnTo>
                  <a:pt x="28" y="7"/>
                </a:lnTo>
                <a:lnTo>
                  <a:pt x="28" y="5"/>
                </a:lnTo>
                <a:lnTo>
                  <a:pt x="29" y="7"/>
                </a:lnTo>
                <a:lnTo>
                  <a:pt x="30" y="7"/>
                </a:lnTo>
                <a:lnTo>
                  <a:pt x="30" y="7"/>
                </a:lnTo>
                <a:lnTo>
                  <a:pt x="32" y="7"/>
                </a:lnTo>
                <a:lnTo>
                  <a:pt x="33" y="5"/>
                </a:lnTo>
                <a:lnTo>
                  <a:pt x="33" y="5"/>
                </a:lnTo>
                <a:lnTo>
                  <a:pt x="34" y="5"/>
                </a:lnTo>
                <a:lnTo>
                  <a:pt x="35" y="5"/>
                </a:lnTo>
                <a:lnTo>
                  <a:pt x="37" y="5"/>
                </a:lnTo>
                <a:lnTo>
                  <a:pt x="37" y="5"/>
                </a:lnTo>
                <a:lnTo>
                  <a:pt x="38" y="7"/>
                </a:lnTo>
                <a:lnTo>
                  <a:pt x="39" y="7"/>
                </a:lnTo>
                <a:lnTo>
                  <a:pt x="39" y="5"/>
                </a:lnTo>
                <a:lnTo>
                  <a:pt x="39" y="4"/>
                </a:lnTo>
                <a:lnTo>
                  <a:pt x="41" y="4"/>
                </a:lnTo>
                <a:lnTo>
                  <a:pt x="41" y="3"/>
                </a:lnTo>
                <a:lnTo>
                  <a:pt x="42" y="3"/>
                </a:lnTo>
                <a:lnTo>
                  <a:pt x="42" y="2"/>
                </a:lnTo>
                <a:lnTo>
                  <a:pt x="42" y="2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4" y="0"/>
                </a:lnTo>
                <a:lnTo>
                  <a:pt x="44" y="0"/>
                </a:lnTo>
                <a:lnTo>
                  <a:pt x="46" y="2"/>
                </a:lnTo>
                <a:lnTo>
                  <a:pt x="46" y="2"/>
                </a:lnTo>
                <a:lnTo>
                  <a:pt x="46" y="3"/>
                </a:lnTo>
                <a:lnTo>
                  <a:pt x="47" y="3"/>
                </a:lnTo>
                <a:lnTo>
                  <a:pt x="47" y="3"/>
                </a:lnTo>
                <a:lnTo>
                  <a:pt x="48" y="3"/>
                </a:lnTo>
                <a:lnTo>
                  <a:pt x="48" y="2"/>
                </a:lnTo>
                <a:lnTo>
                  <a:pt x="48" y="2"/>
                </a:lnTo>
                <a:lnTo>
                  <a:pt x="49" y="0"/>
                </a:lnTo>
                <a:lnTo>
                  <a:pt x="49" y="0"/>
                </a:lnTo>
                <a:lnTo>
                  <a:pt x="49" y="2"/>
                </a:lnTo>
                <a:lnTo>
                  <a:pt x="49" y="2"/>
                </a:lnTo>
                <a:lnTo>
                  <a:pt x="49" y="3"/>
                </a:lnTo>
                <a:lnTo>
                  <a:pt x="51" y="3"/>
                </a:lnTo>
                <a:lnTo>
                  <a:pt x="52" y="3"/>
                </a:lnTo>
                <a:lnTo>
                  <a:pt x="52" y="2"/>
                </a:lnTo>
                <a:lnTo>
                  <a:pt x="52" y="2"/>
                </a:lnTo>
                <a:lnTo>
                  <a:pt x="52" y="0"/>
                </a:lnTo>
                <a:lnTo>
                  <a:pt x="53" y="0"/>
                </a:lnTo>
                <a:lnTo>
                  <a:pt x="54" y="0"/>
                </a:lnTo>
                <a:lnTo>
                  <a:pt x="54" y="2"/>
                </a:lnTo>
                <a:lnTo>
                  <a:pt x="54" y="2"/>
                </a:lnTo>
                <a:lnTo>
                  <a:pt x="54" y="3"/>
                </a:lnTo>
                <a:lnTo>
                  <a:pt x="56" y="3"/>
                </a:lnTo>
                <a:lnTo>
                  <a:pt x="56" y="3"/>
                </a:lnTo>
                <a:lnTo>
                  <a:pt x="57" y="3"/>
                </a:lnTo>
                <a:lnTo>
                  <a:pt x="58" y="3"/>
                </a:lnTo>
                <a:lnTo>
                  <a:pt x="58" y="3"/>
                </a:lnTo>
                <a:lnTo>
                  <a:pt x="59" y="3"/>
                </a:lnTo>
                <a:lnTo>
                  <a:pt x="61" y="3"/>
                </a:lnTo>
                <a:lnTo>
                  <a:pt x="61" y="4"/>
                </a:lnTo>
                <a:lnTo>
                  <a:pt x="61" y="4"/>
                </a:lnTo>
                <a:lnTo>
                  <a:pt x="61" y="5"/>
                </a:lnTo>
                <a:lnTo>
                  <a:pt x="61" y="5"/>
                </a:lnTo>
                <a:lnTo>
                  <a:pt x="62" y="5"/>
                </a:lnTo>
                <a:lnTo>
                  <a:pt x="62" y="7"/>
                </a:lnTo>
                <a:lnTo>
                  <a:pt x="62" y="7"/>
                </a:lnTo>
                <a:lnTo>
                  <a:pt x="62" y="8"/>
                </a:lnTo>
                <a:lnTo>
                  <a:pt x="62" y="9"/>
                </a:lnTo>
                <a:lnTo>
                  <a:pt x="62" y="9"/>
                </a:lnTo>
                <a:lnTo>
                  <a:pt x="62" y="10"/>
                </a:lnTo>
                <a:lnTo>
                  <a:pt x="63" y="10"/>
                </a:lnTo>
                <a:lnTo>
                  <a:pt x="63" y="10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83" name="Freeform 573" hidden="1">
            <a:extLst>
              <a:ext uri="{FF2B5EF4-FFF2-40B4-BE49-F238E27FC236}">
                <a16:creationId xmlns:a16="http://schemas.microsoft.com/office/drawing/2014/main" id="{413AAF6B-DD71-4D12-9026-99BBCEA1A9F0}"/>
              </a:ext>
            </a:extLst>
          </p:cNvPr>
          <p:cNvSpPr>
            <a:spLocks/>
          </p:cNvSpPr>
          <p:nvPr/>
        </p:nvSpPr>
        <p:spPr bwMode="auto">
          <a:xfrm>
            <a:off x="11269594" y="5830274"/>
            <a:ext cx="1043660" cy="1176894"/>
          </a:xfrm>
          <a:custGeom>
            <a:avLst/>
            <a:gdLst>
              <a:gd name="T0" fmla="*/ 92 w 94"/>
              <a:gd name="T1" fmla="*/ 46 h 106"/>
              <a:gd name="T2" fmla="*/ 86 w 94"/>
              <a:gd name="T3" fmla="*/ 49 h 106"/>
              <a:gd name="T4" fmla="*/ 83 w 94"/>
              <a:gd name="T5" fmla="*/ 52 h 106"/>
              <a:gd name="T6" fmla="*/ 78 w 94"/>
              <a:gd name="T7" fmla="*/ 56 h 106"/>
              <a:gd name="T8" fmla="*/ 71 w 94"/>
              <a:gd name="T9" fmla="*/ 62 h 106"/>
              <a:gd name="T10" fmla="*/ 68 w 94"/>
              <a:gd name="T11" fmla="*/ 65 h 106"/>
              <a:gd name="T12" fmla="*/ 68 w 94"/>
              <a:gd name="T13" fmla="*/ 68 h 106"/>
              <a:gd name="T14" fmla="*/ 69 w 94"/>
              <a:gd name="T15" fmla="*/ 72 h 106"/>
              <a:gd name="T16" fmla="*/ 66 w 94"/>
              <a:gd name="T17" fmla="*/ 76 h 106"/>
              <a:gd name="T18" fmla="*/ 68 w 94"/>
              <a:gd name="T19" fmla="*/ 78 h 106"/>
              <a:gd name="T20" fmla="*/ 60 w 94"/>
              <a:gd name="T21" fmla="*/ 81 h 106"/>
              <a:gd name="T22" fmla="*/ 60 w 94"/>
              <a:gd name="T23" fmla="*/ 90 h 106"/>
              <a:gd name="T24" fmla="*/ 66 w 94"/>
              <a:gd name="T25" fmla="*/ 95 h 106"/>
              <a:gd name="T26" fmla="*/ 64 w 94"/>
              <a:gd name="T27" fmla="*/ 95 h 106"/>
              <a:gd name="T28" fmla="*/ 59 w 94"/>
              <a:gd name="T29" fmla="*/ 96 h 106"/>
              <a:gd name="T30" fmla="*/ 51 w 94"/>
              <a:gd name="T31" fmla="*/ 92 h 106"/>
              <a:gd name="T32" fmla="*/ 50 w 94"/>
              <a:gd name="T33" fmla="*/ 86 h 106"/>
              <a:gd name="T34" fmla="*/ 49 w 94"/>
              <a:gd name="T35" fmla="*/ 94 h 106"/>
              <a:gd name="T36" fmla="*/ 47 w 94"/>
              <a:gd name="T37" fmla="*/ 94 h 106"/>
              <a:gd name="T38" fmla="*/ 41 w 94"/>
              <a:gd name="T39" fmla="*/ 94 h 106"/>
              <a:gd name="T40" fmla="*/ 40 w 94"/>
              <a:gd name="T41" fmla="*/ 94 h 106"/>
              <a:gd name="T42" fmla="*/ 44 w 94"/>
              <a:gd name="T43" fmla="*/ 102 h 106"/>
              <a:gd name="T44" fmla="*/ 37 w 94"/>
              <a:gd name="T45" fmla="*/ 106 h 106"/>
              <a:gd name="T46" fmla="*/ 35 w 94"/>
              <a:gd name="T47" fmla="*/ 100 h 106"/>
              <a:gd name="T48" fmla="*/ 34 w 94"/>
              <a:gd name="T49" fmla="*/ 96 h 106"/>
              <a:gd name="T50" fmla="*/ 31 w 94"/>
              <a:gd name="T51" fmla="*/ 96 h 106"/>
              <a:gd name="T52" fmla="*/ 27 w 94"/>
              <a:gd name="T53" fmla="*/ 101 h 106"/>
              <a:gd name="T54" fmla="*/ 23 w 94"/>
              <a:gd name="T55" fmla="*/ 102 h 106"/>
              <a:gd name="T56" fmla="*/ 20 w 94"/>
              <a:gd name="T57" fmla="*/ 102 h 106"/>
              <a:gd name="T58" fmla="*/ 20 w 94"/>
              <a:gd name="T59" fmla="*/ 96 h 106"/>
              <a:gd name="T60" fmla="*/ 25 w 94"/>
              <a:gd name="T61" fmla="*/ 94 h 106"/>
              <a:gd name="T62" fmla="*/ 27 w 94"/>
              <a:gd name="T63" fmla="*/ 86 h 106"/>
              <a:gd name="T64" fmla="*/ 31 w 94"/>
              <a:gd name="T65" fmla="*/ 81 h 106"/>
              <a:gd name="T66" fmla="*/ 25 w 94"/>
              <a:gd name="T67" fmla="*/ 75 h 106"/>
              <a:gd name="T68" fmla="*/ 21 w 94"/>
              <a:gd name="T69" fmla="*/ 68 h 106"/>
              <a:gd name="T70" fmla="*/ 20 w 94"/>
              <a:gd name="T71" fmla="*/ 60 h 106"/>
              <a:gd name="T72" fmla="*/ 13 w 94"/>
              <a:gd name="T73" fmla="*/ 57 h 106"/>
              <a:gd name="T74" fmla="*/ 6 w 94"/>
              <a:gd name="T75" fmla="*/ 62 h 106"/>
              <a:gd name="T76" fmla="*/ 0 w 94"/>
              <a:gd name="T77" fmla="*/ 63 h 106"/>
              <a:gd name="T78" fmla="*/ 1 w 94"/>
              <a:gd name="T79" fmla="*/ 57 h 106"/>
              <a:gd name="T80" fmla="*/ 3 w 94"/>
              <a:gd name="T81" fmla="*/ 55 h 106"/>
              <a:gd name="T82" fmla="*/ 8 w 94"/>
              <a:gd name="T83" fmla="*/ 49 h 106"/>
              <a:gd name="T84" fmla="*/ 10 w 94"/>
              <a:gd name="T85" fmla="*/ 43 h 106"/>
              <a:gd name="T86" fmla="*/ 15 w 94"/>
              <a:gd name="T87" fmla="*/ 37 h 106"/>
              <a:gd name="T88" fmla="*/ 17 w 94"/>
              <a:gd name="T89" fmla="*/ 33 h 106"/>
              <a:gd name="T90" fmla="*/ 18 w 94"/>
              <a:gd name="T91" fmla="*/ 26 h 106"/>
              <a:gd name="T92" fmla="*/ 20 w 94"/>
              <a:gd name="T93" fmla="*/ 18 h 106"/>
              <a:gd name="T94" fmla="*/ 12 w 94"/>
              <a:gd name="T95" fmla="*/ 14 h 106"/>
              <a:gd name="T96" fmla="*/ 20 w 94"/>
              <a:gd name="T97" fmla="*/ 10 h 106"/>
              <a:gd name="T98" fmla="*/ 22 w 94"/>
              <a:gd name="T99" fmla="*/ 3 h 106"/>
              <a:gd name="T100" fmla="*/ 30 w 94"/>
              <a:gd name="T101" fmla="*/ 3 h 106"/>
              <a:gd name="T102" fmla="*/ 39 w 94"/>
              <a:gd name="T103" fmla="*/ 5 h 106"/>
              <a:gd name="T104" fmla="*/ 44 w 94"/>
              <a:gd name="T105" fmla="*/ 9 h 106"/>
              <a:gd name="T106" fmla="*/ 36 w 94"/>
              <a:gd name="T107" fmla="*/ 12 h 106"/>
              <a:gd name="T108" fmla="*/ 45 w 94"/>
              <a:gd name="T109" fmla="*/ 14 h 106"/>
              <a:gd name="T110" fmla="*/ 47 w 94"/>
              <a:gd name="T111" fmla="*/ 22 h 106"/>
              <a:gd name="T112" fmla="*/ 56 w 94"/>
              <a:gd name="T113" fmla="*/ 24 h 106"/>
              <a:gd name="T114" fmla="*/ 66 w 94"/>
              <a:gd name="T115" fmla="*/ 24 h 106"/>
              <a:gd name="T116" fmla="*/ 74 w 94"/>
              <a:gd name="T117" fmla="*/ 22 h 106"/>
              <a:gd name="T118" fmla="*/ 83 w 94"/>
              <a:gd name="T119" fmla="*/ 24 h 106"/>
              <a:gd name="T120" fmla="*/ 85 w 94"/>
              <a:gd name="T121" fmla="*/ 33 h 106"/>
              <a:gd name="T122" fmla="*/ 94 w 94"/>
              <a:gd name="T123" fmla="*/ 3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4" h="106">
                <a:moveTo>
                  <a:pt x="92" y="41"/>
                </a:moveTo>
                <a:lnTo>
                  <a:pt x="92" y="42"/>
                </a:lnTo>
                <a:lnTo>
                  <a:pt x="93" y="42"/>
                </a:lnTo>
                <a:lnTo>
                  <a:pt x="93" y="43"/>
                </a:lnTo>
                <a:lnTo>
                  <a:pt x="93" y="43"/>
                </a:lnTo>
                <a:lnTo>
                  <a:pt x="93" y="43"/>
                </a:lnTo>
                <a:lnTo>
                  <a:pt x="93" y="44"/>
                </a:lnTo>
                <a:lnTo>
                  <a:pt x="93" y="44"/>
                </a:lnTo>
                <a:lnTo>
                  <a:pt x="93" y="44"/>
                </a:lnTo>
                <a:lnTo>
                  <a:pt x="92" y="44"/>
                </a:lnTo>
                <a:lnTo>
                  <a:pt x="92" y="46"/>
                </a:lnTo>
                <a:lnTo>
                  <a:pt x="92" y="46"/>
                </a:lnTo>
                <a:lnTo>
                  <a:pt x="90" y="46"/>
                </a:lnTo>
                <a:lnTo>
                  <a:pt x="90" y="47"/>
                </a:lnTo>
                <a:lnTo>
                  <a:pt x="90" y="47"/>
                </a:lnTo>
                <a:lnTo>
                  <a:pt x="90" y="47"/>
                </a:lnTo>
                <a:lnTo>
                  <a:pt x="89" y="47"/>
                </a:lnTo>
                <a:lnTo>
                  <a:pt x="89" y="47"/>
                </a:lnTo>
                <a:lnTo>
                  <a:pt x="89" y="48"/>
                </a:lnTo>
                <a:lnTo>
                  <a:pt x="89" y="49"/>
                </a:lnTo>
                <a:lnTo>
                  <a:pt x="88" y="49"/>
                </a:lnTo>
                <a:lnTo>
                  <a:pt x="88" y="49"/>
                </a:lnTo>
                <a:lnTo>
                  <a:pt x="88" y="49"/>
                </a:lnTo>
                <a:lnTo>
                  <a:pt x="86" y="49"/>
                </a:lnTo>
                <a:lnTo>
                  <a:pt x="86" y="49"/>
                </a:lnTo>
                <a:lnTo>
                  <a:pt x="86" y="48"/>
                </a:lnTo>
                <a:lnTo>
                  <a:pt x="85" y="48"/>
                </a:lnTo>
                <a:lnTo>
                  <a:pt x="85" y="48"/>
                </a:lnTo>
                <a:lnTo>
                  <a:pt x="85" y="48"/>
                </a:lnTo>
                <a:lnTo>
                  <a:pt x="84" y="49"/>
                </a:lnTo>
                <a:lnTo>
                  <a:pt x="84" y="49"/>
                </a:lnTo>
                <a:lnTo>
                  <a:pt x="84" y="49"/>
                </a:lnTo>
                <a:lnTo>
                  <a:pt x="84" y="51"/>
                </a:lnTo>
                <a:lnTo>
                  <a:pt x="84" y="51"/>
                </a:lnTo>
                <a:lnTo>
                  <a:pt x="83" y="52"/>
                </a:lnTo>
                <a:lnTo>
                  <a:pt x="83" y="52"/>
                </a:lnTo>
                <a:lnTo>
                  <a:pt x="81" y="52"/>
                </a:lnTo>
                <a:lnTo>
                  <a:pt x="81" y="52"/>
                </a:lnTo>
                <a:lnTo>
                  <a:pt x="80" y="52"/>
                </a:lnTo>
                <a:lnTo>
                  <a:pt x="80" y="52"/>
                </a:lnTo>
                <a:lnTo>
                  <a:pt x="81" y="52"/>
                </a:lnTo>
                <a:lnTo>
                  <a:pt x="81" y="52"/>
                </a:lnTo>
                <a:lnTo>
                  <a:pt x="80" y="53"/>
                </a:lnTo>
                <a:lnTo>
                  <a:pt x="79" y="55"/>
                </a:lnTo>
                <a:lnTo>
                  <a:pt x="79" y="55"/>
                </a:lnTo>
                <a:lnTo>
                  <a:pt x="79" y="56"/>
                </a:lnTo>
                <a:lnTo>
                  <a:pt x="79" y="56"/>
                </a:lnTo>
                <a:lnTo>
                  <a:pt x="78" y="56"/>
                </a:lnTo>
                <a:lnTo>
                  <a:pt x="78" y="57"/>
                </a:lnTo>
                <a:lnTo>
                  <a:pt x="76" y="58"/>
                </a:lnTo>
                <a:lnTo>
                  <a:pt x="76" y="60"/>
                </a:lnTo>
                <a:lnTo>
                  <a:pt x="76" y="60"/>
                </a:lnTo>
                <a:lnTo>
                  <a:pt x="75" y="60"/>
                </a:lnTo>
                <a:lnTo>
                  <a:pt x="75" y="60"/>
                </a:lnTo>
                <a:lnTo>
                  <a:pt x="75" y="60"/>
                </a:lnTo>
                <a:lnTo>
                  <a:pt x="74" y="61"/>
                </a:lnTo>
                <a:lnTo>
                  <a:pt x="74" y="61"/>
                </a:lnTo>
                <a:lnTo>
                  <a:pt x="74" y="62"/>
                </a:lnTo>
                <a:lnTo>
                  <a:pt x="73" y="62"/>
                </a:lnTo>
                <a:lnTo>
                  <a:pt x="71" y="62"/>
                </a:lnTo>
                <a:lnTo>
                  <a:pt x="71" y="62"/>
                </a:lnTo>
                <a:lnTo>
                  <a:pt x="71" y="62"/>
                </a:lnTo>
                <a:lnTo>
                  <a:pt x="71" y="62"/>
                </a:lnTo>
                <a:lnTo>
                  <a:pt x="71" y="62"/>
                </a:lnTo>
                <a:lnTo>
                  <a:pt x="70" y="63"/>
                </a:lnTo>
                <a:lnTo>
                  <a:pt x="70" y="63"/>
                </a:lnTo>
                <a:lnTo>
                  <a:pt x="70" y="62"/>
                </a:lnTo>
                <a:lnTo>
                  <a:pt x="69" y="62"/>
                </a:lnTo>
                <a:lnTo>
                  <a:pt x="69" y="63"/>
                </a:lnTo>
                <a:lnTo>
                  <a:pt x="69" y="63"/>
                </a:lnTo>
                <a:lnTo>
                  <a:pt x="69" y="65"/>
                </a:lnTo>
                <a:lnTo>
                  <a:pt x="68" y="65"/>
                </a:lnTo>
                <a:lnTo>
                  <a:pt x="66" y="65"/>
                </a:lnTo>
                <a:lnTo>
                  <a:pt x="66" y="65"/>
                </a:lnTo>
                <a:lnTo>
                  <a:pt x="66" y="65"/>
                </a:lnTo>
                <a:lnTo>
                  <a:pt x="66" y="65"/>
                </a:lnTo>
                <a:lnTo>
                  <a:pt x="66" y="65"/>
                </a:lnTo>
                <a:lnTo>
                  <a:pt x="66" y="65"/>
                </a:lnTo>
                <a:lnTo>
                  <a:pt x="66" y="65"/>
                </a:lnTo>
                <a:lnTo>
                  <a:pt x="66" y="66"/>
                </a:lnTo>
                <a:lnTo>
                  <a:pt x="66" y="67"/>
                </a:lnTo>
                <a:lnTo>
                  <a:pt x="66" y="67"/>
                </a:lnTo>
                <a:lnTo>
                  <a:pt x="66" y="68"/>
                </a:lnTo>
                <a:lnTo>
                  <a:pt x="68" y="68"/>
                </a:lnTo>
                <a:lnTo>
                  <a:pt x="68" y="68"/>
                </a:lnTo>
                <a:lnTo>
                  <a:pt x="69" y="70"/>
                </a:lnTo>
                <a:lnTo>
                  <a:pt x="69" y="71"/>
                </a:lnTo>
                <a:lnTo>
                  <a:pt x="70" y="71"/>
                </a:lnTo>
                <a:lnTo>
                  <a:pt x="71" y="72"/>
                </a:lnTo>
                <a:lnTo>
                  <a:pt x="71" y="72"/>
                </a:lnTo>
                <a:lnTo>
                  <a:pt x="71" y="73"/>
                </a:lnTo>
                <a:lnTo>
                  <a:pt x="70" y="73"/>
                </a:lnTo>
                <a:lnTo>
                  <a:pt x="70" y="73"/>
                </a:lnTo>
                <a:lnTo>
                  <a:pt x="69" y="73"/>
                </a:lnTo>
                <a:lnTo>
                  <a:pt x="69" y="72"/>
                </a:lnTo>
                <a:lnTo>
                  <a:pt x="69" y="72"/>
                </a:lnTo>
                <a:lnTo>
                  <a:pt x="68" y="72"/>
                </a:lnTo>
                <a:lnTo>
                  <a:pt x="66" y="73"/>
                </a:lnTo>
                <a:lnTo>
                  <a:pt x="66" y="73"/>
                </a:lnTo>
                <a:lnTo>
                  <a:pt x="65" y="73"/>
                </a:lnTo>
                <a:lnTo>
                  <a:pt x="65" y="73"/>
                </a:lnTo>
                <a:lnTo>
                  <a:pt x="64" y="73"/>
                </a:lnTo>
                <a:lnTo>
                  <a:pt x="64" y="75"/>
                </a:lnTo>
                <a:lnTo>
                  <a:pt x="65" y="75"/>
                </a:lnTo>
                <a:lnTo>
                  <a:pt x="64" y="76"/>
                </a:lnTo>
                <a:lnTo>
                  <a:pt x="65" y="76"/>
                </a:lnTo>
                <a:lnTo>
                  <a:pt x="65" y="76"/>
                </a:lnTo>
                <a:lnTo>
                  <a:pt x="66" y="76"/>
                </a:lnTo>
                <a:lnTo>
                  <a:pt x="66" y="76"/>
                </a:lnTo>
                <a:lnTo>
                  <a:pt x="66" y="76"/>
                </a:lnTo>
                <a:lnTo>
                  <a:pt x="66" y="76"/>
                </a:lnTo>
                <a:lnTo>
                  <a:pt x="68" y="76"/>
                </a:lnTo>
                <a:lnTo>
                  <a:pt x="69" y="76"/>
                </a:lnTo>
                <a:lnTo>
                  <a:pt x="69" y="76"/>
                </a:lnTo>
                <a:lnTo>
                  <a:pt x="69" y="76"/>
                </a:lnTo>
                <a:lnTo>
                  <a:pt x="69" y="77"/>
                </a:lnTo>
                <a:lnTo>
                  <a:pt x="69" y="77"/>
                </a:lnTo>
                <a:lnTo>
                  <a:pt x="69" y="77"/>
                </a:lnTo>
                <a:lnTo>
                  <a:pt x="68" y="78"/>
                </a:lnTo>
                <a:lnTo>
                  <a:pt x="68" y="78"/>
                </a:lnTo>
                <a:lnTo>
                  <a:pt x="66" y="78"/>
                </a:lnTo>
                <a:lnTo>
                  <a:pt x="66" y="78"/>
                </a:lnTo>
                <a:lnTo>
                  <a:pt x="66" y="80"/>
                </a:lnTo>
                <a:lnTo>
                  <a:pt x="65" y="81"/>
                </a:lnTo>
                <a:lnTo>
                  <a:pt x="64" y="81"/>
                </a:lnTo>
                <a:lnTo>
                  <a:pt x="63" y="81"/>
                </a:lnTo>
                <a:lnTo>
                  <a:pt x="63" y="80"/>
                </a:lnTo>
                <a:lnTo>
                  <a:pt x="63" y="80"/>
                </a:lnTo>
                <a:lnTo>
                  <a:pt x="61" y="80"/>
                </a:lnTo>
                <a:lnTo>
                  <a:pt x="60" y="81"/>
                </a:lnTo>
                <a:lnTo>
                  <a:pt x="60" y="81"/>
                </a:lnTo>
                <a:lnTo>
                  <a:pt x="60" y="81"/>
                </a:lnTo>
                <a:lnTo>
                  <a:pt x="61" y="83"/>
                </a:lnTo>
                <a:lnTo>
                  <a:pt x="60" y="83"/>
                </a:lnTo>
                <a:lnTo>
                  <a:pt x="59" y="83"/>
                </a:lnTo>
                <a:lnTo>
                  <a:pt x="59" y="83"/>
                </a:lnTo>
                <a:lnTo>
                  <a:pt x="59" y="85"/>
                </a:lnTo>
                <a:lnTo>
                  <a:pt x="59" y="85"/>
                </a:lnTo>
                <a:lnTo>
                  <a:pt x="57" y="86"/>
                </a:lnTo>
                <a:lnTo>
                  <a:pt x="57" y="87"/>
                </a:lnTo>
                <a:lnTo>
                  <a:pt x="59" y="87"/>
                </a:lnTo>
                <a:lnTo>
                  <a:pt x="59" y="87"/>
                </a:lnTo>
                <a:lnTo>
                  <a:pt x="60" y="90"/>
                </a:lnTo>
                <a:lnTo>
                  <a:pt x="60" y="90"/>
                </a:lnTo>
                <a:lnTo>
                  <a:pt x="60" y="90"/>
                </a:lnTo>
                <a:lnTo>
                  <a:pt x="61" y="90"/>
                </a:lnTo>
                <a:lnTo>
                  <a:pt x="63" y="90"/>
                </a:lnTo>
                <a:lnTo>
                  <a:pt x="63" y="91"/>
                </a:lnTo>
                <a:lnTo>
                  <a:pt x="63" y="92"/>
                </a:lnTo>
                <a:lnTo>
                  <a:pt x="63" y="92"/>
                </a:lnTo>
                <a:lnTo>
                  <a:pt x="63" y="92"/>
                </a:lnTo>
                <a:lnTo>
                  <a:pt x="64" y="92"/>
                </a:lnTo>
                <a:lnTo>
                  <a:pt x="65" y="94"/>
                </a:lnTo>
                <a:lnTo>
                  <a:pt x="65" y="95"/>
                </a:lnTo>
                <a:lnTo>
                  <a:pt x="66" y="95"/>
                </a:lnTo>
                <a:lnTo>
                  <a:pt x="66" y="95"/>
                </a:lnTo>
                <a:lnTo>
                  <a:pt x="66" y="95"/>
                </a:lnTo>
                <a:lnTo>
                  <a:pt x="68" y="95"/>
                </a:lnTo>
                <a:lnTo>
                  <a:pt x="69" y="96"/>
                </a:lnTo>
                <a:lnTo>
                  <a:pt x="69" y="97"/>
                </a:lnTo>
                <a:lnTo>
                  <a:pt x="69" y="97"/>
                </a:lnTo>
                <a:lnTo>
                  <a:pt x="68" y="97"/>
                </a:lnTo>
                <a:lnTo>
                  <a:pt x="66" y="97"/>
                </a:lnTo>
                <a:lnTo>
                  <a:pt x="65" y="97"/>
                </a:lnTo>
                <a:lnTo>
                  <a:pt x="65" y="97"/>
                </a:lnTo>
                <a:lnTo>
                  <a:pt x="64" y="97"/>
                </a:lnTo>
                <a:lnTo>
                  <a:pt x="64" y="96"/>
                </a:lnTo>
                <a:lnTo>
                  <a:pt x="64" y="95"/>
                </a:lnTo>
                <a:lnTo>
                  <a:pt x="63" y="95"/>
                </a:lnTo>
                <a:lnTo>
                  <a:pt x="63" y="95"/>
                </a:lnTo>
                <a:lnTo>
                  <a:pt x="61" y="96"/>
                </a:lnTo>
                <a:lnTo>
                  <a:pt x="61" y="96"/>
                </a:lnTo>
                <a:lnTo>
                  <a:pt x="61" y="97"/>
                </a:lnTo>
                <a:lnTo>
                  <a:pt x="60" y="97"/>
                </a:lnTo>
                <a:lnTo>
                  <a:pt x="60" y="97"/>
                </a:lnTo>
                <a:lnTo>
                  <a:pt x="60" y="97"/>
                </a:lnTo>
                <a:lnTo>
                  <a:pt x="59" y="97"/>
                </a:lnTo>
                <a:lnTo>
                  <a:pt x="57" y="97"/>
                </a:lnTo>
                <a:lnTo>
                  <a:pt x="57" y="97"/>
                </a:lnTo>
                <a:lnTo>
                  <a:pt x="59" y="96"/>
                </a:lnTo>
                <a:lnTo>
                  <a:pt x="59" y="95"/>
                </a:lnTo>
                <a:lnTo>
                  <a:pt x="57" y="95"/>
                </a:lnTo>
                <a:lnTo>
                  <a:pt x="57" y="95"/>
                </a:lnTo>
                <a:lnTo>
                  <a:pt x="56" y="95"/>
                </a:lnTo>
                <a:lnTo>
                  <a:pt x="56" y="95"/>
                </a:lnTo>
                <a:lnTo>
                  <a:pt x="55" y="94"/>
                </a:lnTo>
                <a:lnTo>
                  <a:pt x="55" y="92"/>
                </a:lnTo>
                <a:lnTo>
                  <a:pt x="55" y="92"/>
                </a:lnTo>
                <a:lnTo>
                  <a:pt x="54" y="92"/>
                </a:lnTo>
                <a:lnTo>
                  <a:pt x="52" y="92"/>
                </a:lnTo>
                <a:lnTo>
                  <a:pt x="52" y="94"/>
                </a:lnTo>
                <a:lnTo>
                  <a:pt x="51" y="92"/>
                </a:lnTo>
                <a:lnTo>
                  <a:pt x="51" y="92"/>
                </a:lnTo>
                <a:lnTo>
                  <a:pt x="51" y="91"/>
                </a:lnTo>
                <a:lnTo>
                  <a:pt x="51" y="90"/>
                </a:lnTo>
                <a:lnTo>
                  <a:pt x="52" y="90"/>
                </a:lnTo>
                <a:lnTo>
                  <a:pt x="52" y="90"/>
                </a:lnTo>
                <a:lnTo>
                  <a:pt x="52" y="90"/>
                </a:lnTo>
                <a:lnTo>
                  <a:pt x="52" y="89"/>
                </a:lnTo>
                <a:lnTo>
                  <a:pt x="52" y="87"/>
                </a:lnTo>
                <a:lnTo>
                  <a:pt x="51" y="87"/>
                </a:lnTo>
                <a:lnTo>
                  <a:pt x="50" y="87"/>
                </a:lnTo>
                <a:lnTo>
                  <a:pt x="50" y="87"/>
                </a:lnTo>
                <a:lnTo>
                  <a:pt x="50" y="86"/>
                </a:lnTo>
                <a:lnTo>
                  <a:pt x="50" y="85"/>
                </a:lnTo>
                <a:lnTo>
                  <a:pt x="50" y="86"/>
                </a:lnTo>
                <a:lnTo>
                  <a:pt x="50" y="87"/>
                </a:lnTo>
                <a:lnTo>
                  <a:pt x="50" y="87"/>
                </a:lnTo>
                <a:lnTo>
                  <a:pt x="50" y="89"/>
                </a:lnTo>
                <a:lnTo>
                  <a:pt x="50" y="90"/>
                </a:lnTo>
                <a:lnTo>
                  <a:pt x="50" y="90"/>
                </a:lnTo>
                <a:lnTo>
                  <a:pt x="49" y="90"/>
                </a:lnTo>
                <a:lnTo>
                  <a:pt x="49" y="91"/>
                </a:lnTo>
                <a:lnTo>
                  <a:pt x="49" y="92"/>
                </a:lnTo>
                <a:lnTo>
                  <a:pt x="47" y="92"/>
                </a:lnTo>
                <a:lnTo>
                  <a:pt x="49" y="94"/>
                </a:lnTo>
                <a:lnTo>
                  <a:pt x="50" y="92"/>
                </a:lnTo>
                <a:lnTo>
                  <a:pt x="50" y="92"/>
                </a:lnTo>
                <a:lnTo>
                  <a:pt x="51" y="94"/>
                </a:lnTo>
                <a:lnTo>
                  <a:pt x="51" y="95"/>
                </a:lnTo>
                <a:lnTo>
                  <a:pt x="51" y="95"/>
                </a:lnTo>
                <a:lnTo>
                  <a:pt x="51" y="96"/>
                </a:lnTo>
                <a:lnTo>
                  <a:pt x="50" y="95"/>
                </a:lnTo>
                <a:lnTo>
                  <a:pt x="50" y="96"/>
                </a:lnTo>
                <a:lnTo>
                  <a:pt x="49" y="95"/>
                </a:lnTo>
                <a:lnTo>
                  <a:pt x="49" y="95"/>
                </a:lnTo>
                <a:lnTo>
                  <a:pt x="47" y="94"/>
                </a:lnTo>
                <a:lnTo>
                  <a:pt x="47" y="94"/>
                </a:lnTo>
                <a:lnTo>
                  <a:pt x="47" y="92"/>
                </a:lnTo>
                <a:lnTo>
                  <a:pt x="46" y="94"/>
                </a:lnTo>
                <a:lnTo>
                  <a:pt x="46" y="95"/>
                </a:lnTo>
                <a:lnTo>
                  <a:pt x="45" y="95"/>
                </a:lnTo>
                <a:lnTo>
                  <a:pt x="45" y="95"/>
                </a:lnTo>
                <a:lnTo>
                  <a:pt x="44" y="96"/>
                </a:lnTo>
                <a:lnTo>
                  <a:pt x="44" y="96"/>
                </a:lnTo>
                <a:lnTo>
                  <a:pt x="42" y="95"/>
                </a:lnTo>
                <a:lnTo>
                  <a:pt x="42" y="95"/>
                </a:lnTo>
                <a:lnTo>
                  <a:pt x="41" y="94"/>
                </a:lnTo>
                <a:lnTo>
                  <a:pt x="41" y="94"/>
                </a:lnTo>
                <a:lnTo>
                  <a:pt x="41" y="94"/>
                </a:lnTo>
                <a:lnTo>
                  <a:pt x="40" y="92"/>
                </a:lnTo>
                <a:lnTo>
                  <a:pt x="40" y="92"/>
                </a:lnTo>
                <a:lnTo>
                  <a:pt x="40" y="91"/>
                </a:lnTo>
                <a:lnTo>
                  <a:pt x="39" y="91"/>
                </a:lnTo>
                <a:lnTo>
                  <a:pt x="39" y="91"/>
                </a:lnTo>
                <a:lnTo>
                  <a:pt x="37" y="91"/>
                </a:lnTo>
                <a:lnTo>
                  <a:pt x="37" y="91"/>
                </a:lnTo>
                <a:lnTo>
                  <a:pt x="37" y="92"/>
                </a:lnTo>
                <a:lnTo>
                  <a:pt x="37" y="94"/>
                </a:lnTo>
                <a:lnTo>
                  <a:pt x="39" y="94"/>
                </a:lnTo>
                <a:lnTo>
                  <a:pt x="39" y="94"/>
                </a:lnTo>
                <a:lnTo>
                  <a:pt x="40" y="94"/>
                </a:lnTo>
                <a:lnTo>
                  <a:pt x="40" y="95"/>
                </a:lnTo>
                <a:lnTo>
                  <a:pt x="40" y="95"/>
                </a:lnTo>
                <a:lnTo>
                  <a:pt x="40" y="96"/>
                </a:lnTo>
                <a:lnTo>
                  <a:pt x="41" y="96"/>
                </a:lnTo>
                <a:lnTo>
                  <a:pt x="41" y="97"/>
                </a:lnTo>
                <a:lnTo>
                  <a:pt x="41" y="97"/>
                </a:lnTo>
                <a:lnTo>
                  <a:pt x="41" y="99"/>
                </a:lnTo>
                <a:lnTo>
                  <a:pt x="41" y="99"/>
                </a:lnTo>
                <a:lnTo>
                  <a:pt x="41" y="100"/>
                </a:lnTo>
                <a:lnTo>
                  <a:pt x="42" y="100"/>
                </a:lnTo>
                <a:lnTo>
                  <a:pt x="42" y="101"/>
                </a:lnTo>
                <a:lnTo>
                  <a:pt x="44" y="102"/>
                </a:lnTo>
                <a:lnTo>
                  <a:pt x="44" y="102"/>
                </a:lnTo>
                <a:lnTo>
                  <a:pt x="44" y="104"/>
                </a:lnTo>
                <a:lnTo>
                  <a:pt x="44" y="104"/>
                </a:lnTo>
                <a:lnTo>
                  <a:pt x="42" y="104"/>
                </a:lnTo>
                <a:lnTo>
                  <a:pt x="41" y="104"/>
                </a:lnTo>
                <a:lnTo>
                  <a:pt x="41" y="104"/>
                </a:lnTo>
                <a:lnTo>
                  <a:pt x="40" y="104"/>
                </a:lnTo>
                <a:lnTo>
                  <a:pt x="39" y="104"/>
                </a:lnTo>
                <a:lnTo>
                  <a:pt x="39" y="104"/>
                </a:lnTo>
                <a:lnTo>
                  <a:pt x="39" y="105"/>
                </a:lnTo>
                <a:lnTo>
                  <a:pt x="37" y="106"/>
                </a:lnTo>
                <a:lnTo>
                  <a:pt x="37" y="106"/>
                </a:lnTo>
                <a:lnTo>
                  <a:pt x="36" y="106"/>
                </a:lnTo>
                <a:lnTo>
                  <a:pt x="36" y="106"/>
                </a:lnTo>
                <a:lnTo>
                  <a:pt x="35" y="106"/>
                </a:lnTo>
                <a:lnTo>
                  <a:pt x="35" y="106"/>
                </a:lnTo>
                <a:lnTo>
                  <a:pt x="35" y="105"/>
                </a:lnTo>
                <a:lnTo>
                  <a:pt x="34" y="104"/>
                </a:lnTo>
                <a:lnTo>
                  <a:pt x="34" y="102"/>
                </a:lnTo>
                <a:lnTo>
                  <a:pt x="34" y="102"/>
                </a:lnTo>
                <a:lnTo>
                  <a:pt x="34" y="101"/>
                </a:lnTo>
                <a:lnTo>
                  <a:pt x="34" y="100"/>
                </a:lnTo>
                <a:lnTo>
                  <a:pt x="34" y="100"/>
                </a:lnTo>
                <a:lnTo>
                  <a:pt x="35" y="100"/>
                </a:lnTo>
                <a:lnTo>
                  <a:pt x="35" y="100"/>
                </a:lnTo>
                <a:lnTo>
                  <a:pt x="36" y="100"/>
                </a:lnTo>
                <a:lnTo>
                  <a:pt x="37" y="101"/>
                </a:lnTo>
                <a:lnTo>
                  <a:pt x="37" y="100"/>
                </a:lnTo>
                <a:lnTo>
                  <a:pt x="37" y="99"/>
                </a:lnTo>
                <a:lnTo>
                  <a:pt x="36" y="99"/>
                </a:lnTo>
                <a:lnTo>
                  <a:pt x="36" y="99"/>
                </a:lnTo>
                <a:lnTo>
                  <a:pt x="35" y="99"/>
                </a:lnTo>
                <a:lnTo>
                  <a:pt x="35" y="97"/>
                </a:lnTo>
                <a:lnTo>
                  <a:pt x="35" y="97"/>
                </a:lnTo>
                <a:lnTo>
                  <a:pt x="35" y="96"/>
                </a:lnTo>
                <a:lnTo>
                  <a:pt x="34" y="96"/>
                </a:lnTo>
                <a:lnTo>
                  <a:pt x="34" y="96"/>
                </a:lnTo>
                <a:lnTo>
                  <a:pt x="34" y="96"/>
                </a:lnTo>
                <a:lnTo>
                  <a:pt x="34" y="96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4"/>
                </a:lnTo>
                <a:lnTo>
                  <a:pt x="32" y="94"/>
                </a:lnTo>
                <a:lnTo>
                  <a:pt x="32" y="95"/>
                </a:lnTo>
                <a:lnTo>
                  <a:pt x="31" y="95"/>
                </a:lnTo>
                <a:lnTo>
                  <a:pt x="31" y="96"/>
                </a:lnTo>
                <a:lnTo>
                  <a:pt x="31" y="96"/>
                </a:lnTo>
                <a:lnTo>
                  <a:pt x="30" y="96"/>
                </a:lnTo>
                <a:lnTo>
                  <a:pt x="29" y="97"/>
                </a:lnTo>
                <a:lnTo>
                  <a:pt x="29" y="97"/>
                </a:lnTo>
                <a:lnTo>
                  <a:pt x="29" y="97"/>
                </a:lnTo>
                <a:lnTo>
                  <a:pt x="29" y="99"/>
                </a:lnTo>
                <a:lnTo>
                  <a:pt x="27" y="99"/>
                </a:lnTo>
                <a:lnTo>
                  <a:pt x="26" y="99"/>
                </a:lnTo>
                <a:lnTo>
                  <a:pt x="25" y="99"/>
                </a:lnTo>
                <a:lnTo>
                  <a:pt x="26" y="100"/>
                </a:lnTo>
                <a:lnTo>
                  <a:pt x="26" y="100"/>
                </a:lnTo>
                <a:lnTo>
                  <a:pt x="27" y="101"/>
                </a:lnTo>
                <a:lnTo>
                  <a:pt x="27" y="101"/>
                </a:lnTo>
                <a:lnTo>
                  <a:pt x="29" y="101"/>
                </a:lnTo>
                <a:lnTo>
                  <a:pt x="29" y="102"/>
                </a:lnTo>
                <a:lnTo>
                  <a:pt x="29" y="104"/>
                </a:lnTo>
                <a:lnTo>
                  <a:pt x="29" y="104"/>
                </a:lnTo>
                <a:lnTo>
                  <a:pt x="27" y="104"/>
                </a:lnTo>
                <a:lnTo>
                  <a:pt x="26" y="104"/>
                </a:lnTo>
                <a:lnTo>
                  <a:pt x="26" y="102"/>
                </a:lnTo>
                <a:lnTo>
                  <a:pt x="26" y="102"/>
                </a:lnTo>
                <a:lnTo>
                  <a:pt x="25" y="101"/>
                </a:lnTo>
                <a:lnTo>
                  <a:pt x="25" y="101"/>
                </a:lnTo>
                <a:lnTo>
                  <a:pt x="23" y="102"/>
                </a:lnTo>
                <a:lnTo>
                  <a:pt x="23" y="102"/>
                </a:lnTo>
                <a:lnTo>
                  <a:pt x="23" y="104"/>
                </a:lnTo>
                <a:lnTo>
                  <a:pt x="22" y="104"/>
                </a:lnTo>
                <a:lnTo>
                  <a:pt x="22" y="105"/>
                </a:lnTo>
                <a:lnTo>
                  <a:pt x="22" y="106"/>
                </a:lnTo>
                <a:lnTo>
                  <a:pt x="21" y="106"/>
                </a:lnTo>
                <a:lnTo>
                  <a:pt x="21" y="106"/>
                </a:lnTo>
                <a:lnTo>
                  <a:pt x="21" y="106"/>
                </a:lnTo>
                <a:lnTo>
                  <a:pt x="20" y="105"/>
                </a:lnTo>
                <a:lnTo>
                  <a:pt x="20" y="104"/>
                </a:lnTo>
                <a:lnTo>
                  <a:pt x="20" y="104"/>
                </a:lnTo>
                <a:lnTo>
                  <a:pt x="20" y="102"/>
                </a:lnTo>
                <a:lnTo>
                  <a:pt x="18" y="102"/>
                </a:lnTo>
                <a:lnTo>
                  <a:pt x="18" y="102"/>
                </a:lnTo>
                <a:lnTo>
                  <a:pt x="17" y="101"/>
                </a:lnTo>
                <a:lnTo>
                  <a:pt x="17" y="102"/>
                </a:lnTo>
                <a:lnTo>
                  <a:pt x="17" y="101"/>
                </a:lnTo>
                <a:lnTo>
                  <a:pt x="17" y="100"/>
                </a:lnTo>
                <a:lnTo>
                  <a:pt x="17" y="100"/>
                </a:lnTo>
                <a:lnTo>
                  <a:pt x="17" y="99"/>
                </a:lnTo>
                <a:lnTo>
                  <a:pt x="17" y="97"/>
                </a:lnTo>
                <a:lnTo>
                  <a:pt x="17" y="97"/>
                </a:lnTo>
                <a:lnTo>
                  <a:pt x="18" y="96"/>
                </a:lnTo>
                <a:lnTo>
                  <a:pt x="20" y="96"/>
                </a:lnTo>
                <a:lnTo>
                  <a:pt x="20" y="96"/>
                </a:lnTo>
                <a:lnTo>
                  <a:pt x="20" y="95"/>
                </a:lnTo>
                <a:lnTo>
                  <a:pt x="20" y="95"/>
                </a:lnTo>
                <a:lnTo>
                  <a:pt x="20" y="94"/>
                </a:lnTo>
                <a:lnTo>
                  <a:pt x="21" y="94"/>
                </a:lnTo>
                <a:lnTo>
                  <a:pt x="22" y="94"/>
                </a:lnTo>
                <a:lnTo>
                  <a:pt x="22" y="92"/>
                </a:lnTo>
                <a:lnTo>
                  <a:pt x="22" y="92"/>
                </a:lnTo>
                <a:lnTo>
                  <a:pt x="22" y="91"/>
                </a:lnTo>
                <a:lnTo>
                  <a:pt x="23" y="92"/>
                </a:lnTo>
                <a:lnTo>
                  <a:pt x="23" y="92"/>
                </a:lnTo>
                <a:lnTo>
                  <a:pt x="25" y="94"/>
                </a:lnTo>
                <a:lnTo>
                  <a:pt x="25" y="94"/>
                </a:lnTo>
                <a:lnTo>
                  <a:pt x="25" y="92"/>
                </a:lnTo>
                <a:lnTo>
                  <a:pt x="25" y="92"/>
                </a:lnTo>
                <a:lnTo>
                  <a:pt x="25" y="91"/>
                </a:lnTo>
                <a:lnTo>
                  <a:pt x="25" y="90"/>
                </a:lnTo>
                <a:lnTo>
                  <a:pt x="25" y="90"/>
                </a:lnTo>
                <a:lnTo>
                  <a:pt x="25" y="89"/>
                </a:lnTo>
                <a:lnTo>
                  <a:pt x="25" y="87"/>
                </a:lnTo>
                <a:lnTo>
                  <a:pt x="25" y="87"/>
                </a:lnTo>
                <a:lnTo>
                  <a:pt x="25" y="86"/>
                </a:lnTo>
                <a:lnTo>
                  <a:pt x="26" y="86"/>
                </a:lnTo>
                <a:lnTo>
                  <a:pt x="27" y="86"/>
                </a:lnTo>
                <a:lnTo>
                  <a:pt x="29" y="86"/>
                </a:lnTo>
                <a:lnTo>
                  <a:pt x="29" y="86"/>
                </a:lnTo>
                <a:lnTo>
                  <a:pt x="30" y="86"/>
                </a:lnTo>
                <a:lnTo>
                  <a:pt x="31" y="86"/>
                </a:lnTo>
                <a:lnTo>
                  <a:pt x="31" y="85"/>
                </a:lnTo>
                <a:lnTo>
                  <a:pt x="31" y="83"/>
                </a:lnTo>
                <a:lnTo>
                  <a:pt x="31" y="83"/>
                </a:lnTo>
                <a:lnTo>
                  <a:pt x="31" y="82"/>
                </a:lnTo>
                <a:lnTo>
                  <a:pt x="32" y="81"/>
                </a:lnTo>
                <a:lnTo>
                  <a:pt x="32" y="81"/>
                </a:lnTo>
                <a:lnTo>
                  <a:pt x="31" y="81"/>
                </a:lnTo>
                <a:lnTo>
                  <a:pt x="31" y="81"/>
                </a:lnTo>
                <a:lnTo>
                  <a:pt x="31" y="80"/>
                </a:lnTo>
                <a:lnTo>
                  <a:pt x="31" y="78"/>
                </a:lnTo>
                <a:lnTo>
                  <a:pt x="31" y="78"/>
                </a:lnTo>
                <a:lnTo>
                  <a:pt x="30" y="78"/>
                </a:lnTo>
                <a:lnTo>
                  <a:pt x="30" y="77"/>
                </a:lnTo>
                <a:lnTo>
                  <a:pt x="29" y="76"/>
                </a:lnTo>
                <a:lnTo>
                  <a:pt x="29" y="76"/>
                </a:lnTo>
                <a:lnTo>
                  <a:pt x="29" y="76"/>
                </a:lnTo>
                <a:lnTo>
                  <a:pt x="27" y="76"/>
                </a:lnTo>
                <a:lnTo>
                  <a:pt x="26" y="76"/>
                </a:lnTo>
                <a:lnTo>
                  <a:pt x="25" y="76"/>
                </a:lnTo>
                <a:lnTo>
                  <a:pt x="25" y="75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3" y="73"/>
                </a:lnTo>
                <a:lnTo>
                  <a:pt x="22" y="73"/>
                </a:lnTo>
                <a:lnTo>
                  <a:pt x="22" y="73"/>
                </a:lnTo>
                <a:lnTo>
                  <a:pt x="21" y="73"/>
                </a:lnTo>
                <a:lnTo>
                  <a:pt x="21" y="72"/>
                </a:lnTo>
                <a:lnTo>
                  <a:pt x="21" y="71"/>
                </a:lnTo>
                <a:lnTo>
                  <a:pt x="21" y="71"/>
                </a:lnTo>
                <a:lnTo>
                  <a:pt x="21" y="70"/>
                </a:lnTo>
                <a:lnTo>
                  <a:pt x="21" y="68"/>
                </a:lnTo>
                <a:lnTo>
                  <a:pt x="21" y="68"/>
                </a:lnTo>
                <a:lnTo>
                  <a:pt x="21" y="67"/>
                </a:lnTo>
                <a:lnTo>
                  <a:pt x="21" y="66"/>
                </a:lnTo>
                <a:lnTo>
                  <a:pt x="21" y="65"/>
                </a:lnTo>
                <a:lnTo>
                  <a:pt x="20" y="65"/>
                </a:lnTo>
                <a:lnTo>
                  <a:pt x="20" y="65"/>
                </a:lnTo>
                <a:lnTo>
                  <a:pt x="20" y="63"/>
                </a:lnTo>
                <a:lnTo>
                  <a:pt x="20" y="62"/>
                </a:lnTo>
                <a:lnTo>
                  <a:pt x="21" y="62"/>
                </a:lnTo>
                <a:lnTo>
                  <a:pt x="21" y="62"/>
                </a:lnTo>
                <a:lnTo>
                  <a:pt x="20" y="61"/>
                </a:lnTo>
                <a:lnTo>
                  <a:pt x="20" y="60"/>
                </a:lnTo>
                <a:lnTo>
                  <a:pt x="20" y="60"/>
                </a:lnTo>
                <a:lnTo>
                  <a:pt x="20" y="60"/>
                </a:lnTo>
                <a:lnTo>
                  <a:pt x="18" y="60"/>
                </a:lnTo>
                <a:lnTo>
                  <a:pt x="18" y="60"/>
                </a:lnTo>
                <a:lnTo>
                  <a:pt x="17" y="60"/>
                </a:lnTo>
                <a:lnTo>
                  <a:pt x="17" y="58"/>
                </a:lnTo>
                <a:lnTo>
                  <a:pt x="17" y="57"/>
                </a:lnTo>
                <a:lnTo>
                  <a:pt x="17" y="57"/>
                </a:lnTo>
                <a:lnTo>
                  <a:pt x="16" y="57"/>
                </a:lnTo>
                <a:lnTo>
                  <a:pt x="15" y="57"/>
                </a:lnTo>
                <a:lnTo>
                  <a:pt x="15" y="57"/>
                </a:lnTo>
                <a:lnTo>
                  <a:pt x="13" y="57"/>
                </a:lnTo>
                <a:lnTo>
                  <a:pt x="12" y="57"/>
                </a:lnTo>
                <a:lnTo>
                  <a:pt x="12" y="57"/>
                </a:lnTo>
                <a:lnTo>
                  <a:pt x="11" y="57"/>
                </a:lnTo>
                <a:lnTo>
                  <a:pt x="10" y="57"/>
                </a:lnTo>
                <a:lnTo>
                  <a:pt x="10" y="57"/>
                </a:lnTo>
                <a:lnTo>
                  <a:pt x="8" y="58"/>
                </a:lnTo>
                <a:lnTo>
                  <a:pt x="8" y="58"/>
                </a:lnTo>
                <a:lnTo>
                  <a:pt x="8" y="60"/>
                </a:lnTo>
                <a:lnTo>
                  <a:pt x="7" y="60"/>
                </a:lnTo>
                <a:lnTo>
                  <a:pt x="7" y="61"/>
                </a:lnTo>
                <a:lnTo>
                  <a:pt x="7" y="62"/>
                </a:lnTo>
                <a:lnTo>
                  <a:pt x="6" y="62"/>
                </a:lnTo>
                <a:lnTo>
                  <a:pt x="6" y="62"/>
                </a:lnTo>
                <a:lnTo>
                  <a:pt x="5" y="62"/>
                </a:lnTo>
                <a:lnTo>
                  <a:pt x="5" y="63"/>
                </a:lnTo>
                <a:lnTo>
                  <a:pt x="3" y="65"/>
                </a:lnTo>
                <a:lnTo>
                  <a:pt x="3" y="65"/>
                </a:lnTo>
                <a:lnTo>
                  <a:pt x="3" y="65"/>
                </a:lnTo>
                <a:lnTo>
                  <a:pt x="2" y="66"/>
                </a:lnTo>
                <a:lnTo>
                  <a:pt x="1" y="65"/>
                </a:lnTo>
                <a:lnTo>
                  <a:pt x="1" y="66"/>
                </a:lnTo>
                <a:lnTo>
                  <a:pt x="1" y="65"/>
                </a:lnTo>
                <a:lnTo>
                  <a:pt x="0" y="65"/>
                </a:lnTo>
                <a:lnTo>
                  <a:pt x="0" y="63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0" y="61"/>
                </a:lnTo>
                <a:lnTo>
                  <a:pt x="0" y="60"/>
                </a:lnTo>
                <a:lnTo>
                  <a:pt x="1" y="60"/>
                </a:lnTo>
                <a:lnTo>
                  <a:pt x="1" y="60"/>
                </a:lnTo>
                <a:lnTo>
                  <a:pt x="1" y="60"/>
                </a:lnTo>
                <a:lnTo>
                  <a:pt x="1" y="60"/>
                </a:lnTo>
                <a:lnTo>
                  <a:pt x="1" y="58"/>
                </a:lnTo>
                <a:lnTo>
                  <a:pt x="1" y="57"/>
                </a:lnTo>
                <a:lnTo>
                  <a:pt x="1" y="57"/>
                </a:lnTo>
                <a:lnTo>
                  <a:pt x="1" y="57"/>
                </a:lnTo>
                <a:lnTo>
                  <a:pt x="1" y="57"/>
                </a:lnTo>
                <a:lnTo>
                  <a:pt x="1" y="56"/>
                </a:lnTo>
                <a:lnTo>
                  <a:pt x="1" y="55"/>
                </a:lnTo>
                <a:lnTo>
                  <a:pt x="1" y="55"/>
                </a:lnTo>
                <a:lnTo>
                  <a:pt x="2" y="55"/>
                </a:lnTo>
                <a:lnTo>
                  <a:pt x="2" y="55"/>
                </a:lnTo>
                <a:lnTo>
                  <a:pt x="2" y="53"/>
                </a:lnTo>
                <a:lnTo>
                  <a:pt x="2" y="52"/>
                </a:lnTo>
                <a:lnTo>
                  <a:pt x="3" y="52"/>
                </a:lnTo>
                <a:lnTo>
                  <a:pt x="3" y="53"/>
                </a:lnTo>
                <a:lnTo>
                  <a:pt x="3" y="55"/>
                </a:lnTo>
                <a:lnTo>
                  <a:pt x="5" y="55"/>
                </a:lnTo>
                <a:lnTo>
                  <a:pt x="5" y="55"/>
                </a:lnTo>
                <a:lnTo>
                  <a:pt x="6" y="55"/>
                </a:lnTo>
                <a:lnTo>
                  <a:pt x="6" y="55"/>
                </a:lnTo>
                <a:lnTo>
                  <a:pt x="6" y="55"/>
                </a:lnTo>
                <a:lnTo>
                  <a:pt x="6" y="53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7" y="51"/>
                </a:lnTo>
                <a:lnTo>
                  <a:pt x="7" y="49"/>
                </a:lnTo>
                <a:lnTo>
                  <a:pt x="8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6"/>
                </a:lnTo>
                <a:lnTo>
                  <a:pt x="10" y="46"/>
                </a:lnTo>
                <a:lnTo>
                  <a:pt x="10" y="44"/>
                </a:lnTo>
                <a:lnTo>
                  <a:pt x="10" y="44"/>
                </a:lnTo>
                <a:lnTo>
                  <a:pt x="10" y="43"/>
                </a:lnTo>
                <a:lnTo>
                  <a:pt x="10" y="43"/>
                </a:lnTo>
                <a:lnTo>
                  <a:pt x="10" y="42"/>
                </a:lnTo>
                <a:lnTo>
                  <a:pt x="10" y="42"/>
                </a:lnTo>
                <a:lnTo>
                  <a:pt x="11" y="42"/>
                </a:lnTo>
                <a:lnTo>
                  <a:pt x="11" y="41"/>
                </a:lnTo>
                <a:lnTo>
                  <a:pt x="12" y="41"/>
                </a:lnTo>
                <a:lnTo>
                  <a:pt x="12" y="39"/>
                </a:lnTo>
                <a:lnTo>
                  <a:pt x="12" y="38"/>
                </a:lnTo>
                <a:lnTo>
                  <a:pt x="12" y="38"/>
                </a:lnTo>
                <a:lnTo>
                  <a:pt x="12" y="37"/>
                </a:lnTo>
                <a:lnTo>
                  <a:pt x="12" y="37"/>
                </a:lnTo>
                <a:lnTo>
                  <a:pt x="13" y="37"/>
                </a:lnTo>
                <a:lnTo>
                  <a:pt x="15" y="37"/>
                </a:lnTo>
                <a:lnTo>
                  <a:pt x="15" y="37"/>
                </a:lnTo>
                <a:lnTo>
                  <a:pt x="16" y="38"/>
                </a:lnTo>
                <a:lnTo>
                  <a:pt x="16" y="38"/>
                </a:lnTo>
                <a:lnTo>
                  <a:pt x="17" y="39"/>
                </a:lnTo>
                <a:lnTo>
                  <a:pt x="17" y="38"/>
                </a:lnTo>
                <a:lnTo>
                  <a:pt x="17" y="38"/>
                </a:lnTo>
                <a:lnTo>
                  <a:pt x="17" y="37"/>
                </a:lnTo>
                <a:lnTo>
                  <a:pt x="17" y="36"/>
                </a:lnTo>
                <a:lnTo>
                  <a:pt x="17" y="36"/>
                </a:lnTo>
                <a:lnTo>
                  <a:pt x="17" y="34"/>
                </a:lnTo>
                <a:lnTo>
                  <a:pt x="17" y="34"/>
                </a:lnTo>
                <a:lnTo>
                  <a:pt x="17" y="33"/>
                </a:lnTo>
                <a:lnTo>
                  <a:pt x="17" y="33"/>
                </a:lnTo>
                <a:lnTo>
                  <a:pt x="18" y="32"/>
                </a:lnTo>
                <a:lnTo>
                  <a:pt x="18" y="31"/>
                </a:lnTo>
                <a:lnTo>
                  <a:pt x="20" y="32"/>
                </a:lnTo>
                <a:lnTo>
                  <a:pt x="20" y="31"/>
                </a:lnTo>
                <a:lnTo>
                  <a:pt x="20" y="31"/>
                </a:lnTo>
                <a:lnTo>
                  <a:pt x="20" y="29"/>
                </a:lnTo>
                <a:lnTo>
                  <a:pt x="20" y="28"/>
                </a:lnTo>
                <a:lnTo>
                  <a:pt x="20" y="27"/>
                </a:lnTo>
                <a:lnTo>
                  <a:pt x="20" y="27"/>
                </a:lnTo>
                <a:lnTo>
                  <a:pt x="18" y="26"/>
                </a:lnTo>
                <a:lnTo>
                  <a:pt x="18" y="26"/>
                </a:lnTo>
                <a:lnTo>
                  <a:pt x="18" y="24"/>
                </a:lnTo>
                <a:lnTo>
                  <a:pt x="18" y="24"/>
                </a:lnTo>
                <a:lnTo>
                  <a:pt x="20" y="23"/>
                </a:lnTo>
                <a:lnTo>
                  <a:pt x="20" y="23"/>
                </a:lnTo>
                <a:lnTo>
                  <a:pt x="21" y="23"/>
                </a:lnTo>
                <a:lnTo>
                  <a:pt x="21" y="23"/>
                </a:lnTo>
                <a:lnTo>
                  <a:pt x="21" y="22"/>
                </a:lnTo>
                <a:lnTo>
                  <a:pt x="21" y="21"/>
                </a:lnTo>
                <a:lnTo>
                  <a:pt x="20" y="21"/>
                </a:lnTo>
                <a:lnTo>
                  <a:pt x="20" y="19"/>
                </a:lnTo>
                <a:lnTo>
                  <a:pt x="20" y="19"/>
                </a:lnTo>
                <a:lnTo>
                  <a:pt x="20" y="18"/>
                </a:lnTo>
                <a:lnTo>
                  <a:pt x="18" y="18"/>
                </a:lnTo>
                <a:lnTo>
                  <a:pt x="17" y="18"/>
                </a:lnTo>
                <a:lnTo>
                  <a:pt x="17" y="18"/>
                </a:lnTo>
                <a:lnTo>
                  <a:pt x="17" y="17"/>
                </a:lnTo>
                <a:lnTo>
                  <a:pt x="17" y="17"/>
                </a:lnTo>
                <a:lnTo>
                  <a:pt x="16" y="15"/>
                </a:lnTo>
                <a:lnTo>
                  <a:pt x="15" y="15"/>
                </a:lnTo>
                <a:lnTo>
                  <a:pt x="15" y="15"/>
                </a:lnTo>
                <a:lnTo>
                  <a:pt x="13" y="17"/>
                </a:lnTo>
                <a:lnTo>
                  <a:pt x="13" y="15"/>
                </a:lnTo>
                <a:lnTo>
                  <a:pt x="12" y="14"/>
                </a:lnTo>
                <a:lnTo>
                  <a:pt x="12" y="14"/>
                </a:lnTo>
                <a:lnTo>
                  <a:pt x="12" y="13"/>
                </a:lnTo>
                <a:lnTo>
                  <a:pt x="12" y="13"/>
                </a:lnTo>
                <a:lnTo>
                  <a:pt x="13" y="13"/>
                </a:lnTo>
                <a:lnTo>
                  <a:pt x="15" y="13"/>
                </a:lnTo>
                <a:lnTo>
                  <a:pt x="15" y="13"/>
                </a:lnTo>
                <a:lnTo>
                  <a:pt x="16" y="13"/>
                </a:lnTo>
                <a:lnTo>
                  <a:pt x="17" y="13"/>
                </a:lnTo>
                <a:lnTo>
                  <a:pt x="17" y="13"/>
                </a:lnTo>
                <a:lnTo>
                  <a:pt x="18" y="12"/>
                </a:lnTo>
                <a:lnTo>
                  <a:pt x="18" y="12"/>
                </a:lnTo>
                <a:lnTo>
                  <a:pt x="20" y="10"/>
                </a:lnTo>
                <a:lnTo>
                  <a:pt x="20" y="10"/>
                </a:lnTo>
                <a:lnTo>
                  <a:pt x="20" y="10"/>
                </a:lnTo>
                <a:lnTo>
                  <a:pt x="20" y="9"/>
                </a:lnTo>
                <a:lnTo>
                  <a:pt x="21" y="8"/>
                </a:lnTo>
                <a:lnTo>
                  <a:pt x="21" y="8"/>
                </a:lnTo>
                <a:lnTo>
                  <a:pt x="22" y="7"/>
                </a:lnTo>
                <a:lnTo>
                  <a:pt x="22" y="7"/>
                </a:lnTo>
                <a:lnTo>
                  <a:pt x="22" y="5"/>
                </a:lnTo>
                <a:lnTo>
                  <a:pt x="22" y="5"/>
                </a:lnTo>
                <a:lnTo>
                  <a:pt x="22" y="4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3" y="2"/>
                </a:lnTo>
                <a:lnTo>
                  <a:pt x="23" y="0"/>
                </a:lnTo>
                <a:lnTo>
                  <a:pt x="25" y="0"/>
                </a:lnTo>
                <a:lnTo>
                  <a:pt x="25" y="0"/>
                </a:lnTo>
                <a:lnTo>
                  <a:pt x="26" y="0"/>
                </a:lnTo>
                <a:lnTo>
                  <a:pt x="27" y="0"/>
                </a:lnTo>
                <a:lnTo>
                  <a:pt x="27" y="0"/>
                </a:lnTo>
                <a:lnTo>
                  <a:pt x="29" y="0"/>
                </a:lnTo>
                <a:lnTo>
                  <a:pt x="29" y="2"/>
                </a:lnTo>
                <a:lnTo>
                  <a:pt x="29" y="3"/>
                </a:lnTo>
                <a:lnTo>
                  <a:pt x="30" y="3"/>
                </a:lnTo>
                <a:lnTo>
                  <a:pt x="31" y="3"/>
                </a:lnTo>
                <a:lnTo>
                  <a:pt x="31" y="3"/>
                </a:lnTo>
                <a:lnTo>
                  <a:pt x="32" y="3"/>
                </a:lnTo>
                <a:lnTo>
                  <a:pt x="34" y="3"/>
                </a:lnTo>
                <a:lnTo>
                  <a:pt x="34" y="3"/>
                </a:lnTo>
                <a:lnTo>
                  <a:pt x="35" y="3"/>
                </a:lnTo>
                <a:lnTo>
                  <a:pt x="35" y="3"/>
                </a:lnTo>
                <a:lnTo>
                  <a:pt x="36" y="3"/>
                </a:lnTo>
                <a:lnTo>
                  <a:pt x="36" y="4"/>
                </a:lnTo>
                <a:lnTo>
                  <a:pt x="37" y="4"/>
                </a:lnTo>
                <a:lnTo>
                  <a:pt x="39" y="5"/>
                </a:lnTo>
                <a:lnTo>
                  <a:pt x="39" y="5"/>
                </a:lnTo>
                <a:lnTo>
                  <a:pt x="40" y="5"/>
                </a:lnTo>
                <a:lnTo>
                  <a:pt x="41" y="4"/>
                </a:lnTo>
                <a:lnTo>
                  <a:pt x="41" y="4"/>
                </a:lnTo>
                <a:lnTo>
                  <a:pt x="42" y="4"/>
                </a:lnTo>
                <a:lnTo>
                  <a:pt x="44" y="4"/>
                </a:lnTo>
                <a:lnTo>
                  <a:pt x="44" y="4"/>
                </a:lnTo>
                <a:lnTo>
                  <a:pt x="44" y="5"/>
                </a:lnTo>
                <a:lnTo>
                  <a:pt x="44" y="5"/>
                </a:lnTo>
                <a:lnTo>
                  <a:pt x="44" y="7"/>
                </a:lnTo>
                <a:lnTo>
                  <a:pt x="44" y="8"/>
                </a:lnTo>
                <a:lnTo>
                  <a:pt x="44" y="8"/>
                </a:lnTo>
                <a:lnTo>
                  <a:pt x="44" y="9"/>
                </a:lnTo>
                <a:lnTo>
                  <a:pt x="42" y="9"/>
                </a:lnTo>
                <a:lnTo>
                  <a:pt x="42" y="10"/>
                </a:lnTo>
                <a:lnTo>
                  <a:pt x="41" y="10"/>
                </a:lnTo>
                <a:lnTo>
                  <a:pt x="41" y="10"/>
                </a:lnTo>
                <a:lnTo>
                  <a:pt x="40" y="10"/>
                </a:lnTo>
                <a:lnTo>
                  <a:pt x="39" y="10"/>
                </a:lnTo>
                <a:lnTo>
                  <a:pt x="39" y="10"/>
                </a:lnTo>
                <a:lnTo>
                  <a:pt x="37" y="10"/>
                </a:lnTo>
                <a:lnTo>
                  <a:pt x="36" y="10"/>
                </a:lnTo>
                <a:lnTo>
                  <a:pt x="36" y="10"/>
                </a:lnTo>
                <a:lnTo>
                  <a:pt x="36" y="12"/>
                </a:lnTo>
                <a:lnTo>
                  <a:pt x="36" y="12"/>
                </a:lnTo>
                <a:lnTo>
                  <a:pt x="36" y="13"/>
                </a:lnTo>
                <a:lnTo>
                  <a:pt x="37" y="14"/>
                </a:lnTo>
                <a:lnTo>
                  <a:pt x="37" y="14"/>
                </a:lnTo>
                <a:lnTo>
                  <a:pt x="39" y="15"/>
                </a:lnTo>
                <a:lnTo>
                  <a:pt x="39" y="15"/>
                </a:lnTo>
                <a:lnTo>
                  <a:pt x="40" y="15"/>
                </a:lnTo>
                <a:lnTo>
                  <a:pt x="41" y="15"/>
                </a:lnTo>
                <a:lnTo>
                  <a:pt x="41" y="15"/>
                </a:lnTo>
                <a:lnTo>
                  <a:pt x="42" y="15"/>
                </a:lnTo>
                <a:lnTo>
                  <a:pt x="44" y="15"/>
                </a:lnTo>
                <a:lnTo>
                  <a:pt x="44" y="15"/>
                </a:lnTo>
                <a:lnTo>
                  <a:pt x="45" y="14"/>
                </a:lnTo>
                <a:lnTo>
                  <a:pt x="46" y="14"/>
                </a:lnTo>
                <a:lnTo>
                  <a:pt x="47" y="14"/>
                </a:lnTo>
                <a:lnTo>
                  <a:pt x="47" y="15"/>
                </a:lnTo>
                <a:lnTo>
                  <a:pt x="47" y="17"/>
                </a:lnTo>
                <a:lnTo>
                  <a:pt x="47" y="17"/>
                </a:lnTo>
                <a:lnTo>
                  <a:pt x="47" y="18"/>
                </a:lnTo>
                <a:lnTo>
                  <a:pt x="46" y="19"/>
                </a:lnTo>
                <a:lnTo>
                  <a:pt x="46" y="19"/>
                </a:lnTo>
                <a:lnTo>
                  <a:pt x="46" y="21"/>
                </a:lnTo>
                <a:lnTo>
                  <a:pt x="47" y="21"/>
                </a:lnTo>
                <a:lnTo>
                  <a:pt x="47" y="22"/>
                </a:lnTo>
                <a:lnTo>
                  <a:pt x="47" y="22"/>
                </a:lnTo>
                <a:lnTo>
                  <a:pt x="49" y="23"/>
                </a:lnTo>
                <a:lnTo>
                  <a:pt x="50" y="23"/>
                </a:lnTo>
                <a:lnTo>
                  <a:pt x="50" y="22"/>
                </a:lnTo>
                <a:lnTo>
                  <a:pt x="51" y="22"/>
                </a:lnTo>
                <a:lnTo>
                  <a:pt x="52" y="22"/>
                </a:lnTo>
                <a:lnTo>
                  <a:pt x="52" y="22"/>
                </a:lnTo>
                <a:lnTo>
                  <a:pt x="54" y="22"/>
                </a:lnTo>
                <a:lnTo>
                  <a:pt x="55" y="22"/>
                </a:lnTo>
                <a:lnTo>
                  <a:pt x="55" y="22"/>
                </a:lnTo>
                <a:lnTo>
                  <a:pt x="55" y="22"/>
                </a:lnTo>
                <a:lnTo>
                  <a:pt x="55" y="23"/>
                </a:lnTo>
                <a:lnTo>
                  <a:pt x="56" y="24"/>
                </a:lnTo>
                <a:lnTo>
                  <a:pt x="56" y="24"/>
                </a:lnTo>
                <a:lnTo>
                  <a:pt x="57" y="24"/>
                </a:lnTo>
                <a:lnTo>
                  <a:pt x="57" y="24"/>
                </a:lnTo>
                <a:lnTo>
                  <a:pt x="59" y="24"/>
                </a:lnTo>
                <a:lnTo>
                  <a:pt x="60" y="24"/>
                </a:lnTo>
                <a:lnTo>
                  <a:pt x="60" y="24"/>
                </a:lnTo>
                <a:lnTo>
                  <a:pt x="61" y="24"/>
                </a:lnTo>
                <a:lnTo>
                  <a:pt x="63" y="24"/>
                </a:lnTo>
                <a:lnTo>
                  <a:pt x="63" y="24"/>
                </a:lnTo>
                <a:lnTo>
                  <a:pt x="64" y="24"/>
                </a:lnTo>
                <a:lnTo>
                  <a:pt x="65" y="24"/>
                </a:lnTo>
                <a:lnTo>
                  <a:pt x="66" y="24"/>
                </a:lnTo>
                <a:lnTo>
                  <a:pt x="66" y="24"/>
                </a:lnTo>
                <a:lnTo>
                  <a:pt x="68" y="24"/>
                </a:lnTo>
                <a:lnTo>
                  <a:pt x="69" y="24"/>
                </a:lnTo>
                <a:lnTo>
                  <a:pt x="69" y="24"/>
                </a:lnTo>
                <a:lnTo>
                  <a:pt x="69" y="24"/>
                </a:lnTo>
                <a:lnTo>
                  <a:pt x="70" y="23"/>
                </a:lnTo>
                <a:lnTo>
                  <a:pt x="70" y="22"/>
                </a:lnTo>
                <a:lnTo>
                  <a:pt x="71" y="22"/>
                </a:lnTo>
                <a:lnTo>
                  <a:pt x="71" y="22"/>
                </a:lnTo>
                <a:lnTo>
                  <a:pt x="73" y="22"/>
                </a:lnTo>
                <a:lnTo>
                  <a:pt x="74" y="22"/>
                </a:lnTo>
                <a:lnTo>
                  <a:pt x="74" y="22"/>
                </a:lnTo>
                <a:lnTo>
                  <a:pt x="74" y="23"/>
                </a:lnTo>
                <a:lnTo>
                  <a:pt x="75" y="24"/>
                </a:lnTo>
                <a:lnTo>
                  <a:pt x="75" y="24"/>
                </a:lnTo>
                <a:lnTo>
                  <a:pt x="76" y="24"/>
                </a:lnTo>
                <a:lnTo>
                  <a:pt x="76" y="24"/>
                </a:lnTo>
                <a:lnTo>
                  <a:pt x="78" y="24"/>
                </a:lnTo>
                <a:lnTo>
                  <a:pt x="79" y="24"/>
                </a:lnTo>
                <a:lnTo>
                  <a:pt x="79" y="24"/>
                </a:lnTo>
                <a:lnTo>
                  <a:pt x="80" y="24"/>
                </a:lnTo>
                <a:lnTo>
                  <a:pt x="81" y="24"/>
                </a:lnTo>
                <a:lnTo>
                  <a:pt x="81" y="24"/>
                </a:lnTo>
                <a:lnTo>
                  <a:pt x="83" y="24"/>
                </a:lnTo>
                <a:lnTo>
                  <a:pt x="84" y="24"/>
                </a:lnTo>
                <a:lnTo>
                  <a:pt x="84" y="24"/>
                </a:lnTo>
                <a:lnTo>
                  <a:pt x="85" y="26"/>
                </a:lnTo>
                <a:lnTo>
                  <a:pt x="85" y="27"/>
                </a:lnTo>
                <a:lnTo>
                  <a:pt x="85" y="27"/>
                </a:lnTo>
                <a:lnTo>
                  <a:pt x="85" y="28"/>
                </a:lnTo>
                <a:lnTo>
                  <a:pt x="85" y="29"/>
                </a:lnTo>
                <a:lnTo>
                  <a:pt x="85" y="31"/>
                </a:lnTo>
                <a:lnTo>
                  <a:pt x="85" y="31"/>
                </a:lnTo>
                <a:lnTo>
                  <a:pt x="85" y="32"/>
                </a:lnTo>
                <a:lnTo>
                  <a:pt x="85" y="33"/>
                </a:lnTo>
                <a:lnTo>
                  <a:pt x="85" y="33"/>
                </a:lnTo>
                <a:lnTo>
                  <a:pt x="86" y="33"/>
                </a:lnTo>
                <a:lnTo>
                  <a:pt x="88" y="33"/>
                </a:lnTo>
                <a:lnTo>
                  <a:pt x="88" y="32"/>
                </a:lnTo>
                <a:lnTo>
                  <a:pt x="89" y="32"/>
                </a:lnTo>
                <a:lnTo>
                  <a:pt x="90" y="32"/>
                </a:lnTo>
                <a:lnTo>
                  <a:pt x="90" y="32"/>
                </a:lnTo>
                <a:lnTo>
                  <a:pt x="92" y="32"/>
                </a:lnTo>
                <a:lnTo>
                  <a:pt x="93" y="32"/>
                </a:lnTo>
                <a:lnTo>
                  <a:pt x="93" y="32"/>
                </a:lnTo>
                <a:lnTo>
                  <a:pt x="94" y="33"/>
                </a:lnTo>
                <a:lnTo>
                  <a:pt x="94" y="33"/>
                </a:lnTo>
                <a:lnTo>
                  <a:pt x="94" y="34"/>
                </a:lnTo>
                <a:lnTo>
                  <a:pt x="94" y="36"/>
                </a:lnTo>
                <a:lnTo>
                  <a:pt x="93" y="36"/>
                </a:lnTo>
                <a:lnTo>
                  <a:pt x="93" y="36"/>
                </a:lnTo>
                <a:lnTo>
                  <a:pt x="93" y="37"/>
                </a:lnTo>
                <a:lnTo>
                  <a:pt x="92" y="38"/>
                </a:lnTo>
                <a:lnTo>
                  <a:pt x="90" y="37"/>
                </a:lnTo>
                <a:lnTo>
                  <a:pt x="90" y="38"/>
                </a:lnTo>
                <a:lnTo>
                  <a:pt x="90" y="38"/>
                </a:lnTo>
                <a:lnTo>
                  <a:pt x="90" y="39"/>
                </a:lnTo>
                <a:lnTo>
                  <a:pt x="92" y="41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87" name="Freeform 577" hidden="1">
            <a:extLst>
              <a:ext uri="{FF2B5EF4-FFF2-40B4-BE49-F238E27FC236}">
                <a16:creationId xmlns:a16="http://schemas.microsoft.com/office/drawing/2014/main" id="{87940A9D-5F96-4343-8D2D-36DCD1073508}"/>
              </a:ext>
            </a:extLst>
          </p:cNvPr>
          <p:cNvSpPr>
            <a:spLocks/>
          </p:cNvSpPr>
          <p:nvPr/>
        </p:nvSpPr>
        <p:spPr bwMode="auto">
          <a:xfrm>
            <a:off x="10570116" y="4697791"/>
            <a:ext cx="766096" cy="910427"/>
          </a:xfrm>
          <a:custGeom>
            <a:avLst/>
            <a:gdLst>
              <a:gd name="T0" fmla="*/ 35 w 69"/>
              <a:gd name="T1" fmla="*/ 7 h 82"/>
              <a:gd name="T2" fmla="*/ 37 w 69"/>
              <a:gd name="T3" fmla="*/ 13 h 82"/>
              <a:gd name="T4" fmla="*/ 39 w 69"/>
              <a:gd name="T5" fmla="*/ 15 h 82"/>
              <a:gd name="T6" fmla="*/ 41 w 69"/>
              <a:gd name="T7" fmla="*/ 15 h 82"/>
              <a:gd name="T8" fmla="*/ 44 w 69"/>
              <a:gd name="T9" fmla="*/ 14 h 82"/>
              <a:gd name="T10" fmla="*/ 46 w 69"/>
              <a:gd name="T11" fmla="*/ 14 h 82"/>
              <a:gd name="T12" fmla="*/ 50 w 69"/>
              <a:gd name="T13" fmla="*/ 15 h 82"/>
              <a:gd name="T14" fmla="*/ 52 w 69"/>
              <a:gd name="T15" fmla="*/ 20 h 82"/>
              <a:gd name="T16" fmla="*/ 56 w 69"/>
              <a:gd name="T17" fmla="*/ 22 h 82"/>
              <a:gd name="T18" fmla="*/ 60 w 69"/>
              <a:gd name="T19" fmla="*/ 22 h 82"/>
              <a:gd name="T20" fmla="*/ 63 w 69"/>
              <a:gd name="T21" fmla="*/ 24 h 82"/>
              <a:gd name="T22" fmla="*/ 64 w 69"/>
              <a:gd name="T23" fmla="*/ 27 h 82"/>
              <a:gd name="T24" fmla="*/ 65 w 69"/>
              <a:gd name="T25" fmla="*/ 29 h 82"/>
              <a:gd name="T26" fmla="*/ 66 w 69"/>
              <a:gd name="T27" fmla="*/ 31 h 82"/>
              <a:gd name="T28" fmla="*/ 66 w 69"/>
              <a:gd name="T29" fmla="*/ 34 h 82"/>
              <a:gd name="T30" fmla="*/ 64 w 69"/>
              <a:gd name="T31" fmla="*/ 39 h 82"/>
              <a:gd name="T32" fmla="*/ 64 w 69"/>
              <a:gd name="T33" fmla="*/ 44 h 82"/>
              <a:gd name="T34" fmla="*/ 65 w 69"/>
              <a:gd name="T35" fmla="*/ 49 h 82"/>
              <a:gd name="T36" fmla="*/ 66 w 69"/>
              <a:gd name="T37" fmla="*/ 55 h 82"/>
              <a:gd name="T38" fmla="*/ 64 w 69"/>
              <a:gd name="T39" fmla="*/ 56 h 82"/>
              <a:gd name="T40" fmla="*/ 64 w 69"/>
              <a:gd name="T41" fmla="*/ 60 h 82"/>
              <a:gd name="T42" fmla="*/ 60 w 69"/>
              <a:gd name="T43" fmla="*/ 58 h 82"/>
              <a:gd name="T44" fmla="*/ 55 w 69"/>
              <a:gd name="T45" fmla="*/ 60 h 82"/>
              <a:gd name="T46" fmla="*/ 51 w 69"/>
              <a:gd name="T47" fmla="*/ 61 h 82"/>
              <a:gd name="T48" fmla="*/ 50 w 69"/>
              <a:gd name="T49" fmla="*/ 65 h 82"/>
              <a:gd name="T50" fmla="*/ 52 w 69"/>
              <a:gd name="T51" fmla="*/ 70 h 82"/>
              <a:gd name="T52" fmla="*/ 50 w 69"/>
              <a:gd name="T53" fmla="*/ 72 h 82"/>
              <a:gd name="T54" fmla="*/ 44 w 69"/>
              <a:gd name="T55" fmla="*/ 76 h 82"/>
              <a:gd name="T56" fmla="*/ 42 w 69"/>
              <a:gd name="T57" fmla="*/ 81 h 82"/>
              <a:gd name="T58" fmla="*/ 40 w 69"/>
              <a:gd name="T59" fmla="*/ 80 h 82"/>
              <a:gd name="T60" fmla="*/ 35 w 69"/>
              <a:gd name="T61" fmla="*/ 77 h 82"/>
              <a:gd name="T62" fmla="*/ 30 w 69"/>
              <a:gd name="T63" fmla="*/ 80 h 82"/>
              <a:gd name="T64" fmla="*/ 26 w 69"/>
              <a:gd name="T65" fmla="*/ 76 h 82"/>
              <a:gd name="T66" fmla="*/ 26 w 69"/>
              <a:gd name="T67" fmla="*/ 71 h 82"/>
              <a:gd name="T68" fmla="*/ 21 w 69"/>
              <a:gd name="T69" fmla="*/ 70 h 82"/>
              <a:gd name="T70" fmla="*/ 16 w 69"/>
              <a:gd name="T71" fmla="*/ 67 h 82"/>
              <a:gd name="T72" fmla="*/ 15 w 69"/>
              <a:gd name="T73" fmla="*/ 63 h 82"/>
              <a:gd name="T74" fmla="*/ 10 w 69"/>
              <a:gd name="T75" fmla="*/ 62 h 82"/>
              <a:gd name="T76" fmla="*/ 5 w 69"/>
              <a:gd name="T77" fmla="*/ 60 h 82"/>
              <a:gd name="T78" fmla="*/ 5 w 69"/>
              <a:gd name="T79" fmla="*/ 53 h 82"/>
              <a:gd name="T80" fmla="*/ 7 w 69"/>
              <a:gd name="T81" fmla="*/ 51 h 82"/>
              <a:gd name="T82" fmla="*/ 3 w 69"/>
              <a:gd name="T83" fmla="*/ 51 h 82"/>
              <a:gd name="T84" fmla="*/ 1 w 69"/>
              <a:gd name="T85" fmla="*/ 48 h 82"/>
              <a:gd name="T86" fmla="*/ 5 w 69"/>
              <a:gd name="T87" fmla="*/ 44 h 82"/>
              <a:gd name="T88" fmla="*/ 7 w 69"/>
              <a:gd name="T89" fmla="*/ 42 h 82"/>
              <a:gd name="T90" fmla="*/ 8 w 69"/>
              <a:gd name="T91" fmla="*/ 38 h 82"/>
              <a:gd name="T92" fmla="*/ 11 w 69"/>
              <a:gd name="T93" fmla="*/ 34 h 82"/>
              <a:gd name="T94" fmla="*/ 13 w 69"/>
              <a:gd name="T95" fmla="*/ 32 h 82"/>
              <a:gd name="T96" fmla="*/ 13 w 69"/>
              <a:gd name="T97" fmla="*/ 27 h 82"/>
              <a:gd name="T98" fmla="*/ 12 w 69"/>
              <a:gd name="T99" fmla="*/ 22 h 82"/>
              <a:gd name="T100" fmla="*/ 17 w 69"/>
              <a:gd name="T101" fmla="*/ 19 h 82"/>
              <a:gd name="T102" fmla="*/ 21 w 69"/>
              <a:gd name="T103" fmla="*/ 17 h 82"/>
              <a:gd name="T104" fmla="*/ 21 w 69"/>
              <a:gd name="T105" fmla="*/ 10 h 82"/>
              <a:gd name="T106" fmla="*/ 18 w 69"/>
              <a:gd name="T107" fmla="*/ 7 h 82"/>
              <a:gd name="T108" fmla="*/ 22 w 69"/>
              <a:gd name="T109" fmla="*/ 4 h 82"/>
              <a:gd name="T110" fmla="*/ 26 w 69"/>
              <a:gd name="T111" fmla="*/ 2 h 82"/>
              <a:gd name="T112" fmla="*/ 31 w 69"/>
              <a:gd name="T1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9" h="82">
                <a:moveTo>
                  <a:pt x="34" y="3"/>
                </a:moveTo>
                <a:lnTo>
                  <a:pt x="35" y="3"/>
                </a:lnTo>
                <a:lnTo>
                  <a:pt x="34" y="4"/>
                </a:lnTo>
                <a:lnTo>
                  <a:pt x="35" y="4"/>
                </a:lnTo>
                <a:lnTo>
                  <a:pt x="35" y="5"/>
                </a:lnTo>
                <a:lnTo>
                  <a:pt x="35" y="5"/>
                </a:lnTo>
                <a:lnTo>
                  <a:pt x="35" y="7"/>
                </a:lnTo>
                <a:lnTo>
                  <a:pt x="36" y="7"/>
                </a:lnTo>
                <a:lnTo>
                  <a:pt x="36" y="8"/>
                </a:lnTo>
                <a:lnTo>
                  <a:pt x="36" y="9"/>
                </a:lnTo>
                <a:lnTo>
                  <a:pt x="37" y="10"/>
                </a:lnTo>
                <a:lnTo>
                  <a:pt x="37" y="10"/>
                </a:lnTo>
                <a:lnTo>
                  <a:pt x="37" y="12"/>
                </a:lnTo>
                <a:lnTo>
                  <a:pt x="37" y="13"/>
                </a:lnTo>
                <a:lnTo>
                  <a:pt x="37" y="13"/>
                </a:lnTo>
                <a:lnTo>
                  <a:pt x="37" y="13"/>
                </a:lnTo>
                <a:lnTo>
                  <a:pt x="37" y="13"/>
                </a:lnTo>
                <a:lnTo>
                  <a:pt x="37" y="14"/>
                </a:lnTo>
                <a:lnTo>
                  <a:pt x="37" y="14"/>
                </a:lnTo>
                <a:lnTo>
                  <a:pt x="37" y="14"/>
                </a:lnTo>
                <a:lnTo>
                  <a:pt x="39" y="15"/>
                </a:lnTo>
                <a:lnTo>
                  <a:pt x="39" y="15"/>
                </a:lnTo>
                <a:lnTo>
                  <a:pt x="39" y="15"/>
                </a:lnTo>
                <a:lnTo>
                  <a:pt x="40" y="15"/>
                </a:lnTo>
                <a:lnTo>
                  <a:pt x="40" y="15"/>
                </a:lnTo>
                <a:lnTo>
                  <a:pt x="40" y="15"/>
                </a:lnTo>
                <a:lnTo>
                  <a:pt x="41" y="15"/>
                </a:lnTo>
                <a:lnTo>
                  <a:pt x="41" y="15"/>
                </a:lnTo>
                <a:lnTo>
                  <a:pt x="41" y="15"/>
                </a:lnTo>
                <a:lnTo>
                  <a:pt x="42" y="15"/>
                </a:lnTo>
                <a:lnTo>
                  <a:pt x="42" y="15"/>
                </a:lnTo>
                <a:lnTo>
                  <a:pt x="42" y="15"/>
                </a:lnTo>
                <a:lnTo>
                  <a:pt x="42" y="15"/>
                </a:lnTo>
                <a:lnTo>
                  <a:pt x="42" y="15"/>
                </a:lnTo>
                <a:lnTo>
                  <a:pt x="44" y="14"/>
                </a:lnTo>
                <a:lnTo>
                  <a:pt x="44" y="14"/>
                </a:lnTo>
                <a:lnTo>
                  <a:pt x="44" y="15"/>
                </a:lnTo>
                <a:lnTo>
                  <a:pt x="45" y="15"/>
                </a:lnTo>
                <a:lnTo>
                  <a:pt x="45" y="15"/>
                </a:lnTo>
                <a:lnTo>
                  <a:pt x="45" y="14"/>
                </a:lnTo>
                <a:lnTo>
                  <a:pt x="46" y="14"/>
                </a:lnTo>
                <a:lnTo>
                  <a:pt x="46" y="14"/>
                </a:lnTo>
                <a:lnTo>
                  <a:pt x="47" y="13"/>
                </a:lnTo>
                <a:lnTo>
                  <a:pt x="47" y="13"/>
                </a:lnTo>
                <a:lnTo>
                  <a:pt x="47" y="14"/>
                </a:lnTo>
                <a:lnTo>
                  <a:pt x="47" y="14"/>
                </a:lnTo>
                <a:lnTo>
                  <a:pt x="49" y="15"/>
                </a:lnTo>
                <a:lnTo>
                  <a:pt x="49" y="15"/>
                </a:lnTo>
                <a:lnTo>
                  <a:pt x="50" y="15"/>
                </a:lnTo>
                <a:lnTo>
                  <a:pt x="50" y="15"/>
                </a:lnTo>
                <a:lnTo>
                  <a:pt x="50" y="15"/>
                </a:lnTo>
                <a:lnTo>
                  <a:pt x="51" y="15"/>
                </a:lnTo>
                <a:lnTo>
                  <a:pt x="51" y="17"/>
                </a:lnTo>
                <a:lnTo>
                  <a:pt x="52" y="18"/>
                </a:lnTo>
                <a:lnTo>
                  <a:pt x="52" y="19"/>
                </a:lnTo>
                <a:lnTo>
                  <a:pt x="52" y="20"/>
                </a:lnTo>
                <a:lnTo>
                  <a:pt x="54" y="20"/>
                </a:lnTo>
                <a:lnTo>
                  <a:pt x="54" y="20"/>
                </a:lnTo>
                <a:lnTo>
                  <a:pt x="54" y="20"/>
                </a:lnTo>
                <a:lnTo>
                  <a:pt x="55" y="20"/>
                </a:lnTo>
                <a:lnTo>
                  <a:pt x="56" y="20"/>
                </a:lnTo>
                <a:lnTo>
                  <a:pt x="56" y="20"/>
                </a:lnTo>
                <a:lnTo>
                  <a:pt x="56" y="22"/>
                </a:lnTo>
                <a:lnTo>
                  <a:pt x="56" y="22"/>
                </a:lnTo>
                <a:lnTo>
                  <a:pt x="58" y="23"/>
                </a:lnTo>
                <a:lnTo>
                  <a:pt x="58" y="22"/>
                </a:lnTo>
                <a:lnTo>
                  <a:pt x="59" y="22"/>
                </a:lnTo>
                <a:lnTo>
                  <a:pt x="59" y="22"/>
                </a:lnTo>
                <a:lnTo>
                  <a:pt x="59" y="22"/>
                </a:lnTo>
                <a:lnTo>
                  <a:pt x="60" y="22"/>
                </a:lnTo>
                <a:lnTo>
                  <a:pt x="60" y="22"/>
                </a:lnTo>
                <a:lnTo>
                  <a:pt x="60" y="23"/>
                </a:lnTo>
                <a:lnTo>
                  <a:pt x="61" y="24"/>
                </a:lnTo>
                <a:lnTo>
                  <a:pt x="61" y="23"/>
                </a:lnTo>
                <a:lnTo>
                  <a:pt x="61" y="24"/>
                </a:lnTo>
                <a:lnTo>
                  <a:pt x="63" y="24"/>
                </a:lnTo>
                <a:lnTo>
                  <a:pt x="63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6"/>
                </a:lnTo>
                <a:lnTo>
                  <a:pt x="64" y="27"/>
                </a:lnTo>
                <a:lnTo>
                  <a:pt x="64" y="27"/>
                </a:lnTo>
                <a:lnTo>
                  <a:pt x="65" y="27"/>
                </a:lnTo>
                <a:lnTo>
                  <a:pt x="66" y="27"/>
                </a:lnTo>
                <a:lnTo>
                  <a:pt x="66" y="27"/>
                </a:lnTo>
                <a:lnTo>
                  <a:pt x="66" y="27"/>
                </a:lnTo>
                <a:lnTo>
                  <a:pt x="65" y="27"/>
                </a:lnTo>
                <a:lnTo>
                  <a:pt x="65" y="28"/>
                </a:lnTo>
                <a:lnTo>
                  <a:pt x="65" y="29"/>
                </a:lnTo>
                <a:lnTo>
                  <a:pt x="65" y="29"/>
                </a:lnTo>
                <a:lnTo>
                  <a:pt x="66" y="29"/>
                </a:lnTo>
                <a:lnTo>
                  <a:pt x="66" y="29"/>
                </a:lnTo>
                <a:lnTo>
                  <a:pt x="66" y="29"/>
                </a:lnTo>
                <a:lnTo>
                  <a:pt x="68" y="29"/>
                </a:lnTo>
                <a:lnTo>
                  <a:pt x="69" y="29"/>
                </a:lnTo>
                <a:lnTo>
                  <a:pt x="66" y="31"/>
                </a:lnTo>
                <a:lnTo>
                  <a:pt x="66" y="31"/>
                </a:lnTo>
                <a:lnTo>
                  <a:pt x="68" y="32"/>
                </a:lnTo>
                <a:lnTo>
                  <a:pt x="66" y="32"/>
                </a:lnTo>
                <a:lnTo>
                  <a:pt x="66" y="32"/>
                </a:lnTo>
                <a:lnTo>
                  <a:pt x="66" y="33"/>
                </a:lnTo>
                <a:lnTo>
                  <a:pt x="66" y="34"/>
                </a:lnTo>
                <a:lnTo>
                  <a:pt x="66" y="34"/>
                </a:lnTo>
                <a:lnTo>
                  <a:pt x="66" y="36"/>
                </a:lnTo>
                <a:lnTo>
                  <a:pt x="65" y="37"/>
                </a:lnTo>
                <a:lnTo>
                  <a:pt x="64" y="37"/>
                </a:lnTo>
                <a:lnTo>
                  <a:pt x="64" y="37"/>
                </a:lnTo>
                <a:lnTo>
                  <a:pt x="64" y="38"/>
                </a:lnTo>
                <a:lnTo>
                  <a:pt x="64" y="38"/>
                </a:lnTo>
                <a:lnTo>
                  <a:pt x="64" y="39"/>
                </a:lnTo>
                <a:lnTo>
                  <a:pt x="64" y="39"/>
                </a:lnTo>
                <a:lnTo>
                  <a:pt x="64" y="41"/>
                </a:lnTo>
                <a:lnTo>
                  <a:pt x="64" y="41"/>
                </a:lnTo>
                <a:lnTo>
                  <a:pt x="64" y="42"/>
                </a:lnTo>
                <a:lnTo>
                  <a:pt x="64" y="43"/>
                </a:lnTo>
                <a:lnTo>
                  <a:pt x="64" y="43"/>
                </a:lnTo>
                <a:lnTo>
                  <a:pt x="64" y="44"/>
                </a:lnTo>
                <a:lnTo>
                  <a:pt x="64" y="44"/>
                </a:lnTo>
                <a:lnTo>
                  <a:pt x="64" y="46"/>
                </a:lnTo>
                <a:lnTo>
                  <a:pt x="64" y="46"/>
                </a:lnTo>
                <a:lnTo>
                  <a:pt x="65" y="47"/>
                </a:lnTo>
                <a:lnTo>
                  <a:pt x="65" y="48"/>
                </a:lnTo>
                <a:lnTo>
                  <a:pt x="65" y="48"/>
                </a:lnTo>
                <a:lnTo>
                  <a:pt x="65" y="49"/>
                </a:lnTo>
                <a:lnTo>
                  <a:pt x="65" y="49"/>
                </a:lnTo>
                <a:lnTo>
                  <a:pt x="65" y="51"/>
                </a:lnTo>
                <a:lnTo>
                  <a:pt x="65" y="51"/>
                </a:lnTo>
                <a:lnTo>
                  <a:pt x="66" y="52"/>
                </a:lnTo>
                <a:lnTo>
                  <a:pt x="66" y="53"/>
                </a:lnTo>
                <a:lnTo>
                  <a:pt x="66" y="53"/>
                </a:lnTo>
                <a:lnTo>
                  <a:pt x="66" y="55"/>
                </a:lnTo>
                <a:lnTo>
                  <a:pt x="66" y="56"/>
                </a:lnTo>
                <a:lnTo>
                  <a:pt x="66" y="56"/>
                </a:lnTo>
                <a:lnTo>
                  <a:pt x="65" y="55"/>
                </a:lnTo>
                <a:lnTo>
                  <a:pt x="64" y="55"/>
                </a:lnTo>
                <a:lnTo>
                  <a:pt x="64" y="55"/>
                </a:lnTo>
                <a:lnTo>
                  <a:pt x="64" y="55"/>
                </a:lnTo>
                <a:lnTo>
                  <a:pt x="64" y="56"/>
                </a:lnTo>
                <a:lnTo>
                  <a:pt x="64" y="57"/>
                </a:lnTo>
                <a:lnTo>
                  <a:pt x="64" y="57"/>
                </a:lnTo>
                <a:lnTo>
                  <a:pt x="64" y="57"/>
                </a:lnTo>
                <a:lnTo>
                  <a:pt x="64" y="58"/>
                </a:lnTo>
                <a:lnTo>
                  <a:pt x="64" y="60"/>
                </a:lnTo>
                <a:lnTo>
                  <a:pt x="64" y="60"/>
                </a:lnTo>
                <a:lnTo>
                  <a:pt x="64" y="60"/>
                </a:lnTo>
                <a:lnTo>
                  <a:pt x="63" y="60"/>
                </a:lnTo>
                <a:lnTo>
                  <a:pt x="63" y="61"/>
                </a:lnTo>
                <a:lnTo>
                  <a:pt x="61" y="60"/>
                </a:lnTo>
                <a:lnTo>
                  <a:pt x="61" y="60"/>
                </a:lnTo>
                <a:lnTo>
                  <a:pt x="61" y="60"/>
                </a:lnTo>
                <a:lnTo>
                  <a:pt x="61" y="58"/>
                </a:lnTo>
                <a:lnTo>
                  <a:pt x="60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6" y="60"/>
                </a:lnTo>
                <a:lnTo>
                  <a:pt x="56" y="60"/>
                </a:lnTo>
                <a:lnTo>
                  <a:pt x="55" y="60"/>
                </a:lnTo>
                <a:lnTo>
                  <a:pt x="55" y="60"/>
                </a:lnTo>
                <a:lnTo>
                  <a:pt x="54" y="60"/>
                </a:lnTo>
                <a:lnTo>
                  <a:pt x="54" y="60"/>
                </a:lnTo>
                <a:lnTo>
                  <a:pt x="54" y="60"/>
                </a:lnTo>
                <a:lnTo>
                  <a:pt x="52" y="60"/>
                </a:lnTo>
                <a:lnTo>
                  <a:pt x="52" y="60"/>
                </a:lnTo>
                <a:lnTo>
                  <a:pt x="51" y="60"/>
                </a:lnTo>
                <a:lnTo>
                  <a:pt x="51" y="61"/>
                </a:lnTo>
                <a:lnTo>
                  <a:pt x="50" y="62"/>
                </a:lnTo>
                <a:lnTo>
                  <a:pt x="50" y="62"/>
                </a:lnTo>
                <a:lnTo>
                  <a:pt x="50" y="62"/>
                </a:lnTo>
                <a:lnTo>
                  <a:pt x="50" y="62"/>
                </a:lnTo>
                <a:lnTo>
                  <a:pt x="51" y="63"/>
                </a:lnTo>
                <a:lnTo>
                  <a:pt x="50" y="65"/>
                </a:lnTo>
                <a:lnTo>
                  <a:pt x="50" y="65"/>
                </a:lnTo>
                <a:lnTo>
                  <a:pt x="50" y="66"/>
                </a:lnTo>
                <a:lnTo>
                  <a:pt x="50" y="66"/>
                </a:lnTo>
                <a:lnTo>
                  <a:pt x="50" y="67"/>
                </a:lnTo>
                <a:lnTo>
                  <a:pt x="50" y="67"/>
                </a:lnTo>
                <a:lnTo>
                  <a:pt x="51" y="68"/>
                </a:lnTo>
                <a:lnTo>
                  <a:pt x="51" y="68"/>
                </a:lnTo>
                <a:lnTo>
                  <a:pt x="52" y="70"/>
                </a:lnTo>
                <a:lnTo>
                  <a:pt x="51" y="70"/>
                </a:lnTo>
                <a:lnTo>
                  <a:pt x="51" y="71"/>
                </a:lnTo>
                <a:lnTo>
                  <a:pt x="50" y="71"/>
                </a:lnTo>
                <a:lnTo>
                  <a:pt x="50" y="71"/>
                </a:lnTo>
                <a:lnTo>
                  <a:pt x="50" y="71"/>
                </a:lnTo>
                <a:lnTo>
                  <a:pt x="50" y="71"/>
                </a:lnTo>
                <a:lnTo>
                  <a:pt x="50" y="72"/>
                </a:lnTo>
                <a:lnTo>
                  <a:pt x="49" y="72"/>
                </a:lnTo>
                <a:lnTo>
                  <a:pt x="47" y="73"/>
                </a:lnTo>
                <a:lnTo>
                  <a:pt x="46" y="73"/>
                </a:lnTo>
                <a:lnTo>
                  <a:pt x="45" y="73"/>
                </a:lnTo>
                <a:lnTo>
                  <a:pt x="45" y="73"/>
                </a:lnTo>
                <a:lnTo>
                  <a:pt x="45" y="75"/>
                </a:lnTo>
                <a:lnTo>
                  <a:pt x="44" y="76"/>
                </a:lnTo>
                <a:lnTo>
                  <a:pt x="44" y="76"/>
                </a:lnTo>
                <a:lnTo>
                  <a:pt x="44" y="77"/>
                </a:lnTo>
                <a:lnTo>
                  <a:pt x="44" y="78"/>
                </a:lnTo>
                <a:lnTo>
                  <a:pt x="44" y="78"/>
                </a:lnTo>
                <a:lnTo>
                  <a:pt x="44" y="80"/>
                </a:lnTo>
                <a:lnTo>
                  <a:pt x="42" y="80"/>
                </a:lnTo>
                <a:lnTo>
                  <a:pt x="42" y="81"/>
                </a:lnTo>
                <a:lnTo>
                  <a:pt x="42" y="81"/>
                </a:lnTo>
                <a:lnTo>
                  <a:pt x="42" y="82"/>
                </a:lnTo>
                <a:lnTo>
                  <a:pt x="41" y="82"/>
                </a:lnTo>
                <a:lnTo>
                  <a:pt x="41" y="81"/>
                </a:lnTo>
                <a:lnTo>
                  <a:pt x="40" y="81"/>
                </a:lnTo>
                <a:lnTo>
                  <a:pt x="40" y="80"/>
                </a:lnTo>
                <a:lnTo>
                  <a:pt x="40" y="80"/>
                </a:lnTo>
                <a:lnTo>
                  <a:pt x="39" y="80"/>
                </a:lnTo>
                <a:lnTo>
                  <a:pt x="37" y="80"/>
                </a:lnTo>
                <a:lnTo>
                  <a:pt x="37" y="80"/>
                </a:lnTo>
                <a:lnTo>
                  <a:pt x="36" y="78"/>
                </a:lnTo>
                <a:lnTo>
                  <a:pt x="36" y="78"/>
                </a:lnTo>
                <a:lnTo>
                  <a:pt x="35" y="77"/>
                </a:lnTo>
                <a:lnTo>
                  <a:pt x="35" y="77"/>
                </a:lnTo>
                <a:lnTo>
                  <a:pt x="35" y="77"/>
                </a:lnTo>
                <a:lnTo>
                  <a:pt x="34" y="78"/>
                </a:lnTo>
                <a:lnTo>
                  <a:pt x="34" y="78"/>
                </a:lnTo>
                <a:lnTo>
                  <a:pt x="32" y="78"/>
                </a:lnTo>
                <a:lnTo>
                  <a:pt x="31" y="80"/>
                </a:lnTo>
                <a:lnTo>
                  <a:pt x="31" y="80"/>
                </a:lnTo>
                <a:lnTo>
                  <a:pt x="30" y="80"/>
                </a:lnTo>
                <a:lnTo>
                  <a:pt x="29" y="80"/>
                </a:lnTo>
                <a:lnTo>
                  <a:pt x="29" y="80"/>
                </a:lnTo>
                <a:lnTo>
                  <a:pt x="27" y="78"/>
                </a:lnTo>
                <a:lnTo>
                  <a:pt x="27" y="78"/>
                </a:lnTo>
                <a:lnTo>
                  <a:pt x="26" y="78"/>
                </a:lnTo>
                <a:lnTo>
                  <a:pt x="26" y="77"/>
                </a:lnTo>
                <a:lnTo>
                  <a:pt x="26" y="76"/>
                </a:lnTo>
                <a:lnTo>
                  <a:pt x="26" y="76"/>
                </a:lnTo>
                <a:lnTo>
                  <a:pt x="26" y="75"/>
                </a:lnTo>
                <a:lnTo>
                  <a:pt x="26" y="75"/>
                </a:lnTo>
                <a:lnTo>
                  <a:pt x="26" y="73"/>
                </a:lnTo>
                <a:lnTo>
                  <a:pt x="26" y="72"/>
                </a:lnTo>
                <a:lnTo>
                  <a:pt x="26" y="72"/>
                </a:lnTo>
                <a:lnTo>
                  <a:pt x="26" y="71"/>
                </a:lnTo>
                <a:lnTo>
                  <a:pt x="26" y="70"/>
                </a:lnTo>
                <a:lnTo>
                  <a:pt x="26" y="70"/>
                </a:lnTo>
                <a:lnTo>
                  <a:pt x="25" y="70"/>
                </a:lnTo>
                <a:lnTo>
                  <a:pt x="23" y="70"/>
                </a:lnTo>
                <a:lnTo>
                  <a:pt x="23" y="70"/>
                </a:lnTo>
                <a:lnTo>
                  <a:pt x="22" y="70"/>
                </a:lnTo>
                <a:lnTo>
                  <a:pt x="21" y="70"/>
                </a:lnTo>
                <a:lnTo>
                  <a:pt x="21" y="70"/>
                </a:lnTo>
                <a:lnTo>
                  <a:pt x="20" y="70"/>
                </a:lnTo>
                <a:lnTo>
                  <a:pt x="18" y="70"/>
                </a:lnTo>
                <a:lnTo>
                  <a:pt x="18" y="70"/>
                </a:lnTo>
                <a:lnTo>
                  <a:pt x="17" y="68"/>
                </a:lnTo>
                <a:lnTo>
                  <a:pt x="17" y="67"/>
                </a:lnTo>
                <a:lnTo>
                  <a:pt x="16" y="67"/>
                </a:lnTo>
                <a:lnTo>
                  <a:pt x="16" y="67"/>
                </a:lnTo>
                <a:lnTo>
                  <a:pt x="15" y="67"/>
                </a:lnTo>
                <a:lnTo>
                  <a:pt x="15" y="67"/>
                </a:lnTo>
                <a:lnTo>
                  <a:pt x="15" y="66"/>
                </a:lnTo>
                <a:lnTo>
                  <a:pt x="16" y="65"/>
                </a:lnTo>
                <a:lnTo>
                  <a:pt x="15" y="65"/>
                </a:lnTo>
                <a:lnTo>
                  <a:pt x="15" y="63"/>
                </a:lnTo>
                <a:lnTo>
                  <a:pt x="13" y="62"/>
                </a:lnTo>
                <a:lnTo>
                  <a:pt x="12" y="62"/>
                </a:lnTo>
                <a:lnTo>
                  <a:pt x="12" y="62"/>
                </a:lnTo>
                <a:lnTo>
                  <a:pt x="12" y="62"/>
                </a:lnTo>
                <a:lnTo>
                  <a:pt x="11" y="62"/>
                </a:lnTo>
                <a:lnTo>
                  <a:pt x="10" y="62"/>
                </a:lnTo>
                <a:lnTo>
                  <a:pt x="10" y="62"/>
                </a:lnTo>
                <a:lnTo>
                  <a:pt x="8" y="62"/>
                </a:lnTo>
                <a:lnTo>
                  <a:pt x="7" y="62"/>
                </a:lnTo>
                <a:lnTo>
                  <a:pt x="7" y="62"/>
                </a:lnTo>
                <a:lnTo>
                  <a:pt x="6" y="62"/>
                </a:lnTo>
                <a:lnTo>
                  <a:pt x="5" y="62"/>
                </a:lnTo>
                <a:lnTo>
                  <a:pt x="5" y="61"/>
                </a:lnTo>
                <a:lnTo>
                  <a:pt x="5" y="60"/>
                </a:lnTo>
                <a:lnTo>
                  <a:pt x="5" y="60"/>
                </a:lnTo>
                <a:lnTo>
                  <a:pt x="5" y="58"/>
                </a:lnTo>
                <a:lnTo>
                  <a:pt x="3" y="57"/>
                </a:lnTo>
                <a:lnTo>
                  <a:pt x="3" y="57"/>
                </a:lnTo>
                <a:lnTo>
                  <a:pt x="3" y="56"/>
                </a:lnTo>
                <a:lnTo>
                  <a:pt x="5" y="55"/>
                </a:lnTo>
                <a:lnTo>
                  <a:pt x="5" y="53"/>
                </a:lnTo>
                <a:lnTo>
                  <a:pt x="5" y="53"/>
                </a:lnTo>
                <a:lnTo>
                  <a:pt x="6" y="53"/>
                </a:lnTo>
                <a:lnTo>
                  <a:pt x="7" y="53"/>
                </a:lnTo>
                <a:lnTo>
                  <a:pt x="7" y="53"/>
                </a:lnTo>
                <a:lnTo>
                  <a:pt x="7" y="52"/>
                </a:lnTo>
                <a:lnTo>
                  <a:pt x="7" y="51"/>
                </a:lnTo>
                <a:lnTo>
                  <a:pt x="7" y="51"/>
                </a:lnTo>
                <a:lnTo>
                  <a:pt x="6" y="51"/>
                </a:lnTo>
                <a:lnTo>
                  <a:pt x="5" y="51"/>
                </a:lnTo>
                <a:lnTo>
                  <a:pt x="5" y="51"/>
                </a:lnTo>
                <a:lnTo>
                  <a:pt x="3" y="51"/>
                </a:lnTo>
                <a:lnTo>
                  <a:pt x="3" y="51"/>
                </a:lnTo>
                <a:lnTo>
                  <a:pt x="3" y="51"/>
                </a:lnTo>
                <a:lnTo>
                  <a:pt x="3" y="51"/>
                </a:lnTo>
                <a:lnTo>
                  <a:pt x="2" y="51"/>
                </a:lnTo>
                <a:lnTo>
                  <a:pt x="2" y="51"/>
                </a:lnTo>
                <a:lnTo>
                  <a:pt x="2" y="51"/>
                </a:lnTo>
                <a:lnTo>
                  <a:pt x="2" y="51"/>
                </a:lnTo>
                <a:lnTo>
                  <a:pt x="2" y="49"/>
                </a:lnTo>
                <a:lnTo>
                  <a:pt x="2" y="48"/>
                </a:lnTo>
                <a:lnTo>
                  <a:pt x="1" y="48"/>
                </a:lnTo>
                <a:lnTo>
                  <a:pt x="0" y="48"/>
                </a:lnTo>
                <a:lnTo>
                  <a:pt x="1" y="48"/>
                </a:lnTo>
                <a:lnTo>
                  <a:pt x="2" y="47"/>
                </a:lnTo>
                <a:lnTo>
                  <a:pt x="2" y="47"/>
                </a:lnTo>
                <a:lnTo>
                  <a:pt x="3" y="46"/>
                </a:lnTo>
                <a:lnTo>
                  <a:pt x="3" y="46"/>
                </a:lnTo>
                <a:lnTo>
                  <a:pt x="5" y="44"/>
                </a:lnTo>
                <a:lnTo>
                  <a:pt x="5" y="43"/>
                </a:lnTo>
                <a:lnTo>
                  <a:pt x="5" y="43"/>
                </a:lnTo>
                <a:lnTo>
                  <a:pt x="6" y="43"/>
                </a:lnTo>
                <a:lnTo>
                  <a:pt x="6" y="43"/>
                </a:lnTo>
                <a:lnTo>
                  <a:pt x="6" y="43"/>
                </a:lnTo>
                <a:lnTo>
                  <a:pt x="7" y="43"/>
                </a:lnTo>
                <a:lnTo>
                  <a:pt x="7" y="42"/>
                </a:lnTo>
                <a:lnTo>
                  <a:pt x="7" y="41"/>
                </a:lnTo>
                <a:lnTo>
                  <a:pt x="6" y="41"/>
                </a:lnTo>
                <a:lnTo>
                  <a:pt x="6" y="41"/>
                </a:lnTo>
                <a:lnTo>
                  <a:pt x="7" y="39"/>
                </a:lnTo>
                <a:lnTo>
                  <a:pt x="7" y="38"/>
                </a:lnTo>
                <a:lnTo>
                  <a:pt x="7" y="38"/>
                </a:lnTo>
                <a:lnTo>
                  <a:pt x="8" y="38"/>
                </a:lnTo>
                <a:lnTo>
                  <a:pt x="8" y="38"/>
                </a:lnTo>
                <a:lnTo>
                  <a:pt x="8" y="37"/>
                </a:lnTo>
                <a:lnTo>
                  <a:pt x="8" y="36"/>
                </a:lnTo>
                <a:lnTo>
                  <a:pt x="10" y="34"/>
                </a:lnTo>
                <a:lnTo>
                  <a:pt x="10" y="36"/>
                </a:lnTo>
                <a:lnTo>
                  <a:pt x="11" y="36"/>
                </a:lnTo>
                <a:lnTo>
                  <a:pt x="11" y="34"/>
                </a:lnTo>
                <a:lnTo>
                  <a:pt x="11" y="34"/>
                </a:lnTo>
                <a:lnTo>
                  <a:pt x="10" y="33"/>
                </a:lnTo>
                <a:lnTo>
                  <a:pt x="10" y="32"/>
                </a:lnTo>
                <a:lnTo>
                  <a:pt x="12" y="32"/>
                </a:lnTo>
                <a:lnTo>
                  <a:pt x="12" y="32"/>
                </a:lnTo>
                <a:lnTo>
                  <a:pt x="13" y="32"/>
                </a:lnTo>
                <a:lnTo>
                  <a:pt x="13" y="32"/>
                </a:lnTo>
                <a:lnTo>
                  <a:pt x="13" y="32"/>
                </a:lnTo>
                <a:lnTo>
                  <a:pt x="13" y="31"/>
                </a:lnTo>
                <a:lnTo>
                  <a:pt x="13" y="29"/>
                </a:lnTo>
                <a:lnTo>
                  <a:pt x="12" y="29"/>
                </a:lnTo>
                <a:lnTo>
                  <a:pt x="12" y="29"/>
                </a:lnTo>
                <a:lnTo>
                  <a:pt x="12" y="28"/>
                </a:lnTo>
                <a:lnTo>
                  <a:pt x="13" y="27"/>
                </a:lnTo>
                <a:lnTo>
                  <a:pt x="13" y="27"/>
                </a:lnTo>
                <a:lnTo>
                  <a:pt x="13" y="27"/>
                </a:lnTo>
                <a:lnTo>
                  <a:pt x="12" y="26"/>
                </a:lnTo>
                <a:lnTo>
                  <a:pt x="12" y="24"/>
                </a:lnTo>
                <a:lnTo>
                  <a:pt x="12" y="24"/>
                </a:lnTo>
                <a:lnTo>
                  <a:pt x="12" y="23"/>
                </a:lnTo>
                <a:lnTo>
                  <a:pt x="12" y="22"/>
                </a:lnTo>
                <a:lnTo>
                  <a:pt x="13" y="22"/>
                </a:lnTo>
                <a:lnTo>
                  <a:pt x="15" y="22"/>
                </a:lnTo>
                <a:lnTo>
                  <a:pt x="16" y="22"/>
                </a:lnTo>
                <a:lnTo>
                  <a:pt x="16" y="22"/>
                </a:lnTo>
                <a:lnTo>
                  <a:pt x="16" y="22"/>
                </a:lnTo>
                <a:lnTo>
                  <a:pt x="17" y="20"/>
                </a:lnTo>
                <a:lnTo>
                  <a:pt x="17" y="19"/>
                </a:lnTo>
                <a:lnTo>
                  <a:pt x="18" y="19"/>
                </a:lnTo>
                <a:lnTo>
                  <a:pt x="18" y="19"/>
                </a:lnTo>
                <a:lnTo>
                  <a:pt x="20" y="19"/>
                </a:lnTo>
                <a:lnTo>
                  <a:pt x="21" y="19"/>
                </a:lnTo>
                <a:lnTo>
                  <a:pt x="21" y="18"/>
                </a:lnTo>
                <a:lnTo>
                  <a:pt x="21" y="17"/>
                </a:lnTo>
                <a:lnTo>
                  <a:pt x="21" y="17"/>
                </a:lnTo>
                <a:lnTo>
                  <a:pt x="21" y="15"/>
                </a:lnTo>
                <a:lnTo>
                  <a:pt x="21" y="15"/>
                </a:lnTo>
                <a:lnTo>
                  <a:pt x="21" y="14"/>
                </a:lnTo>
                <a:lnTo>
                  <a:pt x="21" y="13"/>
                </a:lnTo>
                <a:lnTo>
                  <a:pt x="21" y="13"/>
                </a:lnTo>
                <a:lnTo>
                  <a:pt x="21" y="12"/>
                </a:lnTo>
                <a:lnTo>
                  <a:pt x="21" y="10"/>
                </a:lnTo>
                <a:lnTo>
                  <a:pt x="21" y="10"/>
                </a:lnTo>
                <a:lnTo>
                  <a:pt x="21" y="9"/>
                </a:lnTo>
                <a:lnTo>
                  <a:pt x="20" y="9"/>
                </a:lnTo>
                <a:lnTo>
                  <a:pt x="18" y="9"/>
                </a:lnTo>
                <a:lnTo>
                  <a:pt x="18" y="8"/>
                </a:lnTo>
                <a:lnTo>
                  <a:pt x="18" y="8"/>
                </a:lnTo>
                <a:lnTo>
                  <a:pt x="18" y="7"/>
                </a:lnTo>
                <a:lnTo>
                  <a:pt x="18" y="7"/>
                </a:lnTo>
                <a:lnTo>
                  <a:pt x="20" y="7"/>
                </a:lnTo>
                <a:lnTo>
                  <a:pt x="21" y="7"/>
                </a:lnTo>
                <a:lnTo>
                  <a:pt x="21" y="7"/>
                </a:lnTo>
                <a:lnTo>
                  <a:pt x="21" y="5"/>
                </a:lnTo>
                <a:lnTo>
                  <a:pt x="21" y="5"/>
                </a:lnTo>
                <a:lnTo>
                  <a:pt x="22" y="4"/>
                </a:lnTo>
                <a:lnTo>
                  <a:pt x="22" y="4"/>
                </a:lnTo>
                <a:lnTo>
                  <a:pt x="23" y="4"/>
                </a:lnTo>
                <a:lnTo>
                  <a:pt x="23" y="4"/>
                </a:lnTo>
                <a:lnTo>
                  <a:pt x="25" y="3"/>
                </a:lnTo>
                <a:lnTo>
                  <a:pt x="25" y="3"/>
                </a:lnTo>
                <a:lnTo>
                  <a:pt x="25" y="2"/>
                </a:lnTo>
                <a:lnTo>
                  <a:pt x="26" y="2"/>
                </a:lnTo>
                <a:lnTo>
                  <a:pt x="26" y="0"/>
                </a:lnTo>
                <a:lnTo>
                  <a:pt x="27" y="0"/>
                </a:lnTo>
                <a:lnTo>
                  <a:pt x="29" y="0"/>
                </a:lnTo>
                <a:lnTo>
                  <a:pt x="29" y="0"/>
                </a:lnTo>
                <a:lnTo>
                  <a:pt x="30" y="0"/>
                </a:lnTo>
                <a:lnTo>
                  <a:pt x="31" y="0"/>
                </a:lnTo>
                <a:lnTo>
                  <a:pt x="31" y="0"/>
                </a:lnTo>
                <a:lnTo>
                  <a:pt x="31" y="2"/>
                </a:lnTo>
                <a:lnTo>
                  <a:pt x="32" y="3"/>
                </a:lnTo>
                <a:lnTo>
                  <a:pt x="32" y="3"/>
                </a:lnTo>
                <a:lnTo>
                  <a:pt x="32" y="3"/>
                </a:lnTo>
                <a:lnTo>
                  <a:pt x="34" y="3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88" name="Freeform 578" hidden="1">
            <a:extLst>
              <a:ext uri="{FF2B5EF4-FFF2-40B4-BE49-F238E27FC236}">
                <a16:creationId xmlns:a16="http://schemas.microsoft.com/office/drawing/2014/main" id="{4F4EF37D-EC70-4613-B029-F8524D7A071B}"/>
              </a:ext>
            </a:extLst>
          </p:cNvPr>
          <p:cNvSpPr>
            <a:spLocks/>
          </p:cNvSpPr>
          <p:nvPr/>
        </p:nvSpPr>
        <p:spPr bwMode="auto">
          <a:xfrm>
            <a:off x="10070492" y="4520142"/>
            <a:ext cx="788302" cy="710578"/>
          </a:xfrm>
          <a:custGeom>
            <a:avLst/>
            <a:gdLst>
              <a:gd name="T0" fmla="*/ 68 w 71"/>
              <a:gd name="T1" fmla="*/ 20 h 64"/>
              <a:gd name="T2" fmla="*/ 66 w 71"/>
              <a:gd name="T3" fmla="*/ 23 h 64"/>
              <a:gd name="T4" fmla="*/ 63 w 71"/>
              <a:gd name="T5" fmla="*/ 25 h 64"/>
              <a:gd name="T6" fmla="*/ 66 w 71"/>
              <a:gd name="T7" fmla="*/ 29 h 64"/>
              <a:gd name="T8" fmla="*/ 66 w 71"/>
              <a:gd name="T9" fmla="*/ 33 h 64"/>
              <a:gd name="T10" fmla="*/ 62 w 71"/>
              <a:gd name="T11" fmla="*/ 35 h 64"/>
              <a:gd name="T12" fmla="*/ 58 w 71"/>
              <a:gd name="T13" fmla="*/ 38 h 64"/>
              <a:gd name="T14" fmla="*/ 58 w 71"/>
              <a:gd name="T15" fmla="*/ 43 h 64"/>
              <a:gd name="T16" fmla="*/ 58 w 71"/>
              <a:gd name="T17" fmla="*/ 45 h 64"/>
              <a:gd name="T18" fmla="*/ 57 w 71"/>
              <a:gd name="T19" fmla="*/ 48 h 64"/>
              <a:gd name="T20" fmla="*/ 55 w 71"/>
              <a:gd name="T21" fmla="*/ 52 h 64"/>
              <a:gd name="T22" fmla="*/ 52 w 71"/>
              <a:gd name="T23" fmla="*/ 54 h 64"/>
              <a:gd name="T24" fmla="*/ 52 w 71"/>
              <a:gd name="T25" fmla="*/ 58 h 64"/>
              <a:gd name="T26" fmla="*/ 50 w 71"/>
              <a:gd name="T27" fmla="*/ 59 h 64"/>
              <a:gd name="T28" fmla="*/ 46 w 71"/>
              <a:gd name="T29" fmla="*/ 64 h 64"/>
              <a:gd name="T30" fmla="*/ 45 w 71"/>
              <a:gd name="T31" fmla="*/ 62 h 64"/>
              <a:gd name="T32" fmla="*/ 42 w 71"/>
              <a:gd name="T33" fmla="*/ 57 h 64"/>
              <a:gd name="T34" fmla="*/ 37 w 71"/>
              <a:gd name="T35" fmla="*/ 58 h 64"/>
              <a:gd name="T36" fmla="*/ 32 w 71"/>
              <a:gd name="T37" fmla="*/ 59 h 64"/>
              <a:gd name="T38" fmla="*/ 28 w 71"/>
              <a:gd name="T39" fmla="*/ 62 h 64"/>
              <a:gd name="T40" fmla="*/ 24 w 71"/>
              <a:gd name="T41" fmla="*/ 59 h 64"/>
              <a:gd name="T42" fmla="*/ 21 w 71"/>
              <a:gd name="T43" fmla="*/ 58 h 64"/>
              <a:gd name="T44" fmla="*/ 16 w 71"/>
              <a:gd name="T45" fmla="*/ 58 h 64"/>
              <a:gd name="T46" fmla="*/ 11 w 71"/>
              <a:gd name="T47" fmla="*/ 58 h 64"/>
              <a:gd name="T48" fmla="*/ 7 w 71"/>
              <a:gd name="T49" fmla="*/ 58 h 64"/>
              <a:gd name="T50" fmla="*/ 4 w 71"/>
              <a:gd name="T51" fmla="*/ 55 h 64"/>
              <a:gd name="T52" fmla="*/ 2 w 71"/>
              <a:gd name="T53" fmla="*/ 54 h 64"/>
              <a:gd name="T54" fmla="*/ 2 w 71"/>
              <a:gd name="T55" fmla="*/ 50 h 64"/>
              <a:gd name="T56" fmla="*/ 2 w 71"/>
              <a:gd name="T57" fmla="*/ 49 h 64"/>
              <a:gd name="T58" fmla="*/ 7 w 71"/>
              <a:gd name="T59" fmla="*/ 48 h 64"/>
              <a:gd name="T60" fmla="*/ 9 w 71"/>
              <a:gd name="T61" fmla="*/ 49 h 64"/>
              <a:gd name="T62" fmla="*/ 12 w 71"/>
              <a:gd name="T63" fmla="*/ 45 h 64"/>
              <a:gd name="T64" fmla="*/ 14 w 71"/>
              <a:gd name="T65" fmla="*/ 43 h 64"/>
              <a:gd name="T66" fmla="*/ 16 w 71"/>
              <a:gd name="T67" fmla="*/ 40 h 64"/>
              <a:gd name="T68" fmla="*/ 19 w 71"/>
              <a:gd name="T69" fmla="*/ 35 h 64"/>
              <a:gd name="T70" fmla="*/ 23 w 71"/>
              <a:gd name="T71" fmla="*/ 34 h 64"/>
              <a:gd name="T72" fmla="*/ 26 w 71"/>
              <a:gd name="T73" fmla="*/ 31 h 64"/>
              <a:gd name="T74" fmla="*/ 24 w 71"/>
              <a:gd name="T75" fmla="*/ 29 h 64"/>
              <a:gd name="T76" fmla="*/ 24 w 71"/>
              <a:gd name="T77" fmla="*/ 26 h 64"/>
              <a:gd name="T78" fmla="*/ 26 w 71"/>
              <a:gd name="T79" fmla="*/ 25 h 64"/>
              <a:gd name="T80" fmla="*/ 28 w 71"/>
              <a:gd name="T81" fmla="*/ 21 h 64"/>
              <a:gd name="T82" fmla="*/ 26 w 71"/>
              <a:gd name="T83" fmla="*/ 16 h 64"/>
              <a:gd name="T84" fmla="*/ 27 w 71"/>
              <a:gd name="T85" fmla="*/ 13 h 64"/>
              <a:gd name="T86" fmla="*/ 27 w 71"/>
              <a:gd name="T87" fmla="*/ 9 h 64"/>
              <a:gd name="T88" fmla="*/ 28 w 71"/>
              <a:gd name="T89" fmla="*/ 5 h 64"/>
              <a:gd name="T90" fmla="*/ 28 w 71"/>
              <a:gd name="T91" fmla="*/ 2 h 64"/>
              <a:gd name="T92" fmla="*/ 29 w 71"/>
              <a:gd name="T93" fmla="*/ 0 h 64"/>
              <a:gd name="T94" fmla="*/ 33 w 71"/>
              <a:gd name="T95" fmla="*/ 0 h 64"/>
              <a:gd name="T96" fmla="*/ 38 w 71"/>
              <a:gd name="T97" fmla="*/ 0 h 64"/>
              <a:gd name="T98" fmla="*/ 41 w 71"/>
              <a:gd name="T99" fmla="*/ 2 h 64"/>
              <a:gd name="T100" fmla="*/ 45 w 71"/>
              <a:gd name="T101" fmla="*/ 5 h 64"/>
              <a:gd name="T102" fmla="*/ 50 w 71"/>
              <a:gd name="T103" fmla="*/ 8 h 64"/>
              <a:gd name="T104" fmla="*/ 52 w 71"/>
              <a:gd name="T105" fmla="*/ 6 h 64"/>
              <a:gd name="T106" fmla="*/ 56 w 71"/>
              <a:gd name="T107" fmla="*/ 5 h 64"/>
              <a:gd name="T108" fmla="*/ 61 w 71"/>
              <a:gd name="T109" fmla="*/ 5 h 64"/>
              <a:gd name="T110" fmla="*/ 62 w 71"/>
              <a:gd name="T111" fmla="*/ 9 h 64"/>
              <a:gd name="T112" fmla="*/ 65 w 71"/>
              <a:gd name="T113" fmla="*/ 13 h 64"/>
              <a:gd name="T114" fmla="*/ 67 w 71"/>
              <a:gd name="T115" fmla="*/ 15 h 64"/>
              <a:gd name="T116" fmla="*/ 70 w 71"/>
              <a:gd name="T117" fmla="*/ 1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1" h="64">
                <a:moveTo>
                  <a:pt x="71" y="18"/>
                </a:moveTo>
                <a:lnTo>
                  <a:pt x="70" y="18"/>
                </a:lnTo>
                <a:lnTo>
                  <a:pt x="70" y="19"/>
                </a:lnTo>
                <a:lnTo>
                  <a:pt x="70" y="19"/>
                </a:lnTo>
                <a:lnTo>
                  <a:pt x="68" y="20"/>
                </a:lnTo>
                <a:lnTo>
                  <a:pt x="68" y="20"/>
                </a:lnTo>
                <a:lnTo>
                  <a:pt x="67" y="20"/>
                </a:lnTo>
                <a:lnTo>
                  <a:pt x="67" y="20"/>
                </a:lnTo>
                <a:lnTo>
                  <a:pt x="66" y="21"/>
                </a:lnTo>
                <a:lnTo>
                  <a:pt x="66" y="21"/>
                </a:lnTo>
                <a:lnTo>
                  <a:pt x="66" y="23"/>
                </a:lnTo>
                <a:lnTo>
                  <a:pt x="66" y="23"/>
                </a:lnTo>
                <a:lnTo>
                  <a:pt x="65" y="23"/>
                </a:lnTo>
                <a:lnTo>
                  <a:pt x="63" y="23"/>
                </a:lnTo>
                <a:lnTo>
                  <a:pt x="63" y="23"/>
                </a:lnTo>
                <a:lnTo>
                  <a:pt x="63" y="24"/>
                </a:lnTo>
                <a:lnTo>
                  <a:pt x="63" y="24"/>
                </a:lnTo>
                <a:lnTo>
                  <a:pt x="63" y="25"/>
                </a:lnTo>
                <a:lnTo>
                  <a:pt x="65" y="25"/>
                </a:lnTo>
                <a:lnTo>
                  <a:pt x="66" y="25"/>
                </a:lnTo>
                <a:lnTo>
                  <a:pt x="66" y="26"/>
                </a:lnTo>
                <a:lnTo>
                  <a:pt x="66" y="26"/>
                </a:lnTo>
                <a:lnTo>
                  <a:pt x="66" y="28"/>
                </a:lnTo>
                <a:lnTo>
                  <a:pt x="66" y="29"/>
                </a:lnTo>
                <a:lnTo>
                  <a:pt x="66" y="29"/>
                </a:lnTo>
                <a:lnTo>
                  <a:pt x="66" y="30"/>
                </a:lnTo>
                <a:lnTo>
                  <a:pt x="66" y="31"/>
                </a:lnTo>
                <a:lnTo>
                  <a:pt x="66" y="31"/>
                </a:lnTo>
                <a:lnTo>
                  <a:pt x="66" y="33"/>
                </a:lnTo>
                <a:lnTo>
                  <a:pt x="66" y="33"/>
                </a:lnTo>
                <a:lnTo>
                  <a:pt x="66" y="34"/>
                </a:lnTo>
                <a:lnTo>
                  <a:pt x="66" y="35"/>
                </a:lnTo>
                <a:lnTo>
                  <a:pt x="65" y="35"/>
                </a:lnTo>
                <a:lnTo>
                  <a:pt x="63" y="35"/>
                </a:lnTo>
                <a:lnTo>
                  <a:pt x="63" y="35"/>
                </a:lnTo>
                <a:lnTo>
                  <a:pt x="62" y="35"/>
                </a:lnTo>
                <a:lnTo>
                  <a:pt x="62" y="36"/>
                </a:lnTo>
                <a:lnTo>
                  <a:pt x="61" y="38"/>
                </a:lnTo>
                <a:lnTo>
                  <a:pt x="61" y="38"/>
                </a:lnTo>
                <a:lnTo>
                  <a:pt x="61" y="38"/>
                </a:lnTo>
                <a:lnTo>
                  <a:pt x="60" y="38"/>
                </a:lnTo>
                <a:lnTo>
                  <a:pt x="58" y="38"/>
                </a:lnTo>
                <a:lnTo>
                  <a:pt x="57" y="38"/>
                </a:lnTo>
                <a:lnTo>
                  <a:pt x="57" y="39"/>
                </a:lnTo>
                <a:lnTo>
                  <a:pt x="57" y="40"/>
                </a:lnTo>
                <a:lnTo>
                  <a:pt x="57" y="40"/>
                </a:lnTo>
                <a:lnTo>
                  <a:pt x="57" y="42"/>
                </a:lnTo>
                <a:lnTo>
                  <a:pt x="58" y="43"/>
                </a:lnTo>
                <a:lnTo>
                  <a:pt x="58" y="43"/>
                </a:lnTo>
                <a:lnTo>
                  <a:pt x="58" y="43"/>
                </a:lnTo>
                <a:lnTo>
                  <a:pt x="57" y="44"/>
                </a:lnTo>
                <a:lnTo>
                  <a:pt x="57" y="45"/>
                </a:lnTo>
                <a:lnTo>
                  <a:pt x="57" y="45"/>
                </a:lnTo>
                <a:lnTo>
                  <a:pt x="58" y="45"/>
                </a:lnTo>
                <a:lnTo>
                  <a:pt x="58" y="47"/>
                </a:lnTo>
                <a:lnTo>
                  <a:pt x="58" y="48"/>
                </a:lnTo>
                <a:lnTo>
                  <a:pt x="58" y="48"/>
                </a:lnTo>
                <a:lnTo>
                  <a:pt x="58" y="48"/>
                </a:lnTo>
                <a:lnTo>
                  <a:pt x="57" y="48"/>
                </a:lnTo>
                <a:lnTo>
                  <a:pt x="57" y="48"/>
                </a:lnTo>
                <a:lnTo>
                  <a:pt x="55" y="48"/>
                </a:lnTo>
                <a:lnTo>
                  <a:pt x="55" y="49"/>
                </a:lnTo>
                <a:lnTo>
                  <a:pt x="56" y="50"/>
                </a:lnTo>
                <a:lnTo>
                  <a:pt x="56" y="50"/>
                </a:lnTo>
                <a:lnTo>
                  <a:pt x="56" y="52"/>
                </a:lnTo>
                <a:lnTo>
                  <a:pt x="55" y="52"/>
                </a:lnTo>
                <a:lnTo>
                  <a:pt x="55" y="50"/>
                </a:lnTo>
                <a:lnTo>
                  <a:pt x="53" y="52"/>
                </a:lnTo>
                <a:lnTo>
                  <a:pt x="53" y="53"/>
                </a:lnTo>
                <a:lnTo>
                  <a:pt x="53" y="54"/>
                </a:lnTo>
                <a:lnTo>
                  <a:pt x="53" y="54"/>
                </a:lnTo>
                <a:lnTo>
                  <a:pt x="52" y="54"/>
                </a:lnTo>
                <a:lnTo>
                  <a:pt x="52" y="54"/>
                </a:lnTo>
                <a:lnTo>
                  <a:pt x="52" y="55"/>
                </a:lnTo>
                <a:lnTo>
                  <a:pt x="51" y="57"/>
                </a:lnTo>
                <a:lnTo>
                  <a:pt x="51" y="57"/>
                </a:lnTo>
                <a:lnTo>
                  <a:pt x="52" y="57"/>
                </a:lnTo>
                <a:lnTo>
                  <a:pt x="52" y="58"/>
                </a:lnTo>
                <a:lnTo>
                  <a:pt x="52" y="59"/>
                </a:lnTo>
                <a:lnTo>
                  <a:pt x="51" y="59"/>
                </a:lnTo>
                <a:lnTo>
                  <a:pt x="51" y="59"/>
                </a:lnTo>
                <a:lnTo>
                  <a:pt x="51" y="59"/>
                </a:lnTo>
                <a:lnTo>
                  <a:pt x="50" y="59"/>
                </a:lnTo>
                <a:lnTo>
                  <a:pt x="50" y="59"/>
                </a:lnTo>
                <a:lnTo>
                  <a:pt x="50" y="60"/>
                </a:lnTo>
                <a:lnTo>
                  <a:pt x="48" y="62"/>
                </a:lnTo>
                <a:lnTo>
                  <a:pt x="48" y="62"/>
                </a:lnTo>
                <a:lnTo>
                  <a:pt x="47" y="63"/>
                </a:lnTo>
                <a:lnTo>
                  <a:pt x="47" y="63"/>
                </a:lnTo>
                <a:lnTo>
                  <a:pt x="46" y="64"/>
                </a:lnTo>
                <a:lnTo>
                  <a:pt x="45" y="64"/>
                </a:lnTo>
                <a:lnTo>
                  <a:pt x="45" y="64"/>
                </a:lnTo>
                <a:lnTo>
                  <a:pt x="45" y="64"/>
                </a:lnTo>
                <a:lnTo>
                  <a:pt x="45" y="63"/>
                </a:lnTo>
                <a:lnTo>
                  <a:pt x="45" y="62"/>
                </a:lnTo>
                <a:lnTo>
                  <a:pt x="45" y="62"/>
                </a:lnTo>
                <a:lnTo>
                  <a:pt x="45" y="60"/>
                </a:lnTo>
                <a:lnTo>
                  <a:pt x="45" y="59"/>
                </a:lnTo>
                <a:lnTo>
                  <a:pt x="43" y="59"/>
                </a:lnTo>
                <a:lnTo>
                  <a:pt x="42" y="59"/>
                </a:lnTo>
                <a:lnTo>
                  <a:pt x="42" y="58"/>
                </a:lnTo>
                <a:lnTo>
                  <a:pt x="42" y="57"/>
                </a:lnTo>
                <a:lnTo>
                  <a:pt x="41" y="57"/>
                </a:lnTo>
                <a:lnTo>
                  <a:pt x="40" y="57"/>
                </a:lnTo>
                <a:lnTo>
                  <a:pt x="38" y="57"/>
                </a:lnTo>
                <a:lnTo>
                  <a:pt x="38" y="57"/>
                </a:lnTo>
                <a:lnTo>
                  <a:pt x="38" y="58"/>
                </a:lnTo>
                <a:lnTo>
                  <a:pt x="37" y="58"/>
                </a:lnTo>
                <a:lnTo>
                  <a:pt x="36" y="59"/>
                </a:lnTo>
                <a:lnTo>
                  <a:pt x="36" y="59"/>
                </a:lnTo>
                <a:lnTo>
                  <a:pt x="34" y="59"/>
                </a:lnTo>
                <a:lnTo>
                  <a:pt x="33" y="59"/>
                </a:lnTo>
                <a:lnTo>
                  <a:pt x="33" y="59"/>
                </a:lnTo>
                <a:lnTo>
                  <a:pt x="32" y="59"/>
                </a:lnTo>
                <a:lnTo>
                  <a:pt x="31" y="59"/>
                </a:lnTo>
                <a:lnTo>
                  <a:pt x="31" y="60"/>
                </a:lnTo>
                <a:lnTo>
                  <a:pt x="29" y="60"/>
                </a:lnTo>
                <a:lnTo>
                  <a:pt x="29" y="62"/>
                </a:lnTo>
                <a:lnTo>
                  <a:pt x="28" y="62"/>
                </a:lnTo>
                <a:lnTo>
                  <a:pt x="28" y="62"/>
                </a:lnTo>
                <a:lnTo>
                  <a:pt x="28" y="62"/>
                </a:lnTo>
                <a:lnTo>
                  <a:pt x="27" y="62"/>
                </a:lnTo>
                <a:lnTo>
                  <a:pt x="26" y="60"/>
                </a:lnTo>
                <a:lnTo>
                  <a:pt x="26" y="60"/>
                </a:lnTo>
                <a:lnTo>
                  <a:pt x="26" y="60"/>
                </a:lnTo>
                <a:lnTo>
                  <a:pt x="24" y="59"/>
                </a:lnTo>
                <a:lnTo>
                  <a:pt x="24" y="59"/>
                </a:lnTo>
                <a:lnTo>
                  <a:pt x="23" y="58"/>
                </a:lnTo>
                <a:lnTo>
                  <a:pt x="23" y="57"/>
                </a:lnTo>
                <a:lnTo>
                  <a:pt x="23" y="57"/>
                </a:lnTo>
                <a:lnTo>
                  <a:pt x="22" y="57"/>
                </a:lnTo>
                <a:lnTo>
                  <a:pt x="21" y="58"/>
                </a:lnTo>
                <a:lnTo>
                  <a:pt x="19" y="58"/>
                </a:lnTo>
                <a:lnTo>
                  <a:pt x="19" y="58"/>
                </a:lnTo>
                <a:lnTo>
                  <a:pt x="18" y="58"/>
                </a:lnTo>
                <a:lnTo>
                  <a:pt x="17" y="58"/>
                </a:lnTo>
                <a:lnTo>
                  <a:pt x="17" y="58"/>
                </a:lnTo>
                <a:lnTo>
                  <a:pt x="16" y="58"/>
                </a:lnTo>
                <a:lnTo>
                  <a:pt x="14" y="58"/>
                </a:lnTo>
                <a:lnTo>
                  <a:pt x="14" y="58"/>
                </a:lnTo>
                <a:lnTo>
                  <a:pt x="13" y="58"/>
                </a:lnTo>
                <a:lnTo>
                  <a:pt x="12" y="58"/>
                </a:lnTo>
                <a:lnTo>
                  <a:pt x="12" y="58"/>
                </a:lnTo>
                <a:lnTo>
                  <a:pt x="11" y="58"/>
                </a:lnTo>
                <a:lnTo>
                  <a:pt x="9" y="58"/>
                </a:lnTo>
                <a:lnTo>
                  <a:pt x="9" y="58"/>
                </a:lnTo>
                <a:lnTo>
                  <a:pt x="8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7"/>
                </a:lnTo>
                <a:lnTo>
                  <a:pt x="7" y="55"/>
                </a:lnTo>
                <a:lnTo>
                  <a:pt x="7" y="55"/>
                </a:lnTo>
                <a:lnTo>
                  <a:pt x="5" y="55"/>
                </a:lnTo>
                <a:lnTo>
                  <a:pt x="4" y="55"/>
                </a:lnTo>
                <a:lnTo>
                  <a:pt x="4" y="55"/>
                </a:lnTo>
                <a:lnTo>
                  <a:pt x="3" y="55"/>
                </a:lnTo>
                <a:lnTo>
                  <a:pt x="2" y="55"/>
                </a:lnTo>
                <a:lnTo>
                  <a:pt x="0" y="55"/>
                </a:lnTo>
                <a:lnTo>
                  <a:pt x="0" y="55"/>
                </a:lnTo>
                <a:lnTo>
                  <a:pt x="0" y="54"/>
                </a:lnTo>
                <a:lnTo>
                  <a:pt x="2" y="54"/>
                </a:lnTo>
                <a:lnTo>
                  <a:pt x="2" y="53"/>
                </a:lnTo>
                <a:lnTo>
                  <a:pt x="2" y="53"/>
                </a:lnTo>
                <a:lnTo>
                  <a:pt x="3" y="53"/>
                </a:lnTo>
                <a:lnTo>
                  <a:pt x="3" y="52"/>
                </a:lnTo>
                <a:lnTo>
                  <a:pt x="3" y="50"/>
                </a:lnTo>
                <a:lnTo>
                  <a:pt x="2" y="50"/>
                </a:lnTo>
                <a:lnTo>
                  <a:pt x="0" y="50"/>
                </a:lnTo>
                <a:lnTo>
                  <a:pt x="0" y="50"/>
                </a:lnTo>
                <a:lnTo>
                  <a:pt x="0" y="49"/>
                </a:lnTo>
                <a:lnTo>
                  <a:pt x="0" y="48"/>
                </a:lnTo>
                <a:lnTo>
                  <a:pt x="2" y="49"/>
                </a:lnTo>
                <a:lnTo>
                  <a:pt x="2" y="49"/>
                </a:lnTo>
                <a:lnTo>
                  <a:pt x="3" y="49"/>
                </a:lnTo>
                <a:lnTo>
                  <a:pt x="4" y="49"/>
                </a:lnTo>
                <a:lnTo>
                  <a:pt x="4" y="49"/>
                </a:lnTo>
                <a:lnTo>
                  <a:pt x="4" y="48"/>
                </a:lnTo>
                <a:lnTo>
                  <a:pt x="5" y="48"/>
                </a:lnTo>
                <a:lnTo>
                  <a:pt x="7" y="48"/>
                </a:lnTo>
                <a:lnTo>
                  <a:pt x="7" y="48"/>
                </a:lnTo>
                <a:lnTo>
                  <a:pt x="8" y="49"/>
                </a:lnTo>
                <a:lnTo>
                  <a:pt x="8" y="49"/>
                </a:lnTo>
                <a:lnTo>
                  <a:pt x="9" y="49"/>
                </a:lnTo>
                <a:lnTo>
                  <a:pt x="9" y="49"/>
                </a:lnTo>
                <a:lnTo>
                  <a:pt x="9" y="49"/>
                </a:lnTo>
                <a:lnTo>
                  <a:pt x="11" y="48"/>
                </a:lnTo>
                <a:lnTo>
                  <a:pt x="11" y="48"/>
                </a:lnTo>
                <a:lnTo>
                  <a:pt x="9" y="47"/>
                </a:lnTo>
                <a:lnTo>
                  <a:pt x="11" y="45"/>
                </a:lnTo>
                <a:lnTo>
                  <a:pt x="11" y="45"/>
                </a:lnTo>
                <a:lnTo>
                  <a:pt x="12" y="45"/>
                </a:lnTo>
                <a:lnTo>
                  <a:pt x="12" y="45"/>
                </a:lnTo>
                <a:lnTo>
                  <a:pt x="12" y="45"/>
                </a:lnTo>
                <a:lnTo>
                  <a:pt x="12" y="44"/>
                </a:lnTo>
                <a:lnTo>
                  <a:pt x="12" y="44"/>
                </a:lnTo>
                <a:lnTo>
                  <a:pt x="14" y="44"/>
                </a:lnTo>
                <a:lnTo>
                  <a:pt x="14" y="43"/>
                </a:lnTo>
                <a:lnTo>
                  <a:pt x="14" y="43"/>
                </a:lnTo>
                <a:lnTo>
                  <a:pt x="14" y="43"/>
                </a:lnTo>
                <a:lnTo>
                  <a:pt x="14" y="43"/>
                </a:lnTo>
                <a:lnTo>
                  <a:pt x="14" y="42"/>
                </a:lnTo>
                <a:lnTo>
                  <a:pt x="14" y="40"/>
                </a:lnTo>
                <a:lnTo>
                  <a:pt x="16" y="40"/>
                </a:lnTo>
                <a:lnTo>
                  <a:pt x="17" y="39"/>
                </a:lnTo>
                <a:lnTo>
                  <a:pt x="19" y="36"/>
                </a:lnTo>
                <a:lnTo>
                  <a:pt x="19" y="36"/>
                </a:lnTo>
                <a:lnTo>
                  <a:pt x="19" y="35"/>
                </a:lnTo>
                <a:lnTo>
                  <a:pt x="19" y="35"/>
                </a:lnTo>
                <a:lnTo>
                  <a:pt x="19" y="35"/>
                </a:lnTo>
                <a:lnTo>
                  <a:pt x="19" y="35"/>
                </a:lnTo>
                <a:lnTo>
                  <a:pt x="21" y="35"/>
                </a:lnTo>
                <a:lnTo>
                  <a:pt x="22" y="35"/>
                </a:lnTo>
                <a:lnTo>
                  <a:pt x="22" y="35"/>
                </a:lnTo>
                <a:lnTo>
                  <a:pt x="23" y="34"/>
                </a:lnTo>
                <a:lnTo>
                  <a:pt x="23" y="34"/>
                </a:lnTo>
                <a:lnTo>
                  <a:pt x="24" y="33"/>
                </a:lnTo>
                <a:lnTo>
                  <a:pt x="24" y="33"/>
                </a:lnTo>
                <a:lnTo>
                  <a:pt x="26" y="31"/>
                </a:lnTo>
                <a:lnTo>
                  <a:pt x="24" y="31"/>
                </a:lnTo>
                <a:lnTo>
                  <a:pt x="24" y="31"/>
                </a:lnTo>
                <a:lnTo>
                  <a:pt x="26" y="31"/>
                </a:lnTo>
                <a:lnTo>
                  <a:pt x="26" y="31"/>
                </a:lnTo>
                <a:lnTo>
                  <a:pt x="26" y="30"/>
                </a:lnTo>
                <a:lnTo>
                  <a:pt x="26" y="30"/>
                </a:lnTo>
                <a:lnTo>
                  <a:pt x="24" y="29"/>
                </a:lnTo>
                <a:lnTo>
                  <a:pt x="24" y="29"/>
                </a:lnTo>
                <a:lnTo>
                  <a:pt x="24" y="29"/>
                </a:lnTo>
                <a:lnTo>
                  <a:pt x="24" y="29"/>
                </a:lnTo>
                <a:lnTo>
                  <a:pt x="26" y="29"/>
                </a:lnTo>
                <a:lnTo>
                  <a:pt x="24" y="28"/>
                </a:lnTo>
                <a:lnTo>
                  <a:pt x="23" y="26"/>
                </a:lnTo>
                <a:lnTo>
                  <a:pt x="24" y="26"/>
                </a:lnTo>
                <a:lnTo>
                  <a:pt x="24" y="26"/>
                </a:lnTo>
                <a:lnTo>
                  <a:pt x="26" y="26"/>
                </a:lnTo>
                <a:lnTo>
                  <a:pt x="26" y="25"/>
                </a:lnTo>
                <a:lnTo>
                  <a:pt x="26" y="25"/>
                </a:lnTo>
                <a:lnTo>
                  <a:pt x="26" y="25"/>
                </a:lnTo>
                <a:lnTo>
                  <a:pt x="26" y="25"/>
                </a:lnTo>
                <a:lnTo>
                  <a:pt x="26" y="25"/>
                </a:lnTo>
                <a:lnTo>
                  <a:pt x="27" y="24"/>
                </a:lnTo>
                <a:lnTo>
                  <a:pt x="27" y="24"/>
                </a:lnTo>
                <a:lnTo>
                  <a:pt x="28" y="24"/>
                </a:lnTo>
                <a:lnTo>
                  <a:pt x="28" y="23"/>
                </a:lnTo>
                <a:lnTo>
                  <a:pt x="28" y="23"/>
                </a:lnTo>
                <a:lnTo>
                  <a:pt x="28" y="21"/>
                </a:lnTo>
                <a:lnTo>
                  <a:pt x="27" y="20"/>
                </a:lnTo>
                <a:lnTo>
                  <a:pt x="27" y="19"/>
                </a:lnTo>
                <a:lnTo>
                  <a:pt x="27" y="19"/>
                </a:lnTo>
                <a:lnTo>
                  <a:pt x="26" y="19"/>
                </a:lnTo>
                <a:lnTo>
                  <a:pt x="26" y="19"/>
                </a:lnTo>
                <a:lnTo>
                  <a:pt x="26" y="16"/>
                </a:lnTo>
                <a:lnTo>
                  <a:pt x="26" y="16"/>
                </a:lnTo>
                <a:lnTo>
                  <a:pt x="26" y="16"/>
                </a:lnTo>
                <a:lnTo>
                  <a:pt x="27" y="16"/>
                </a:lnTo>
                <a:lnTo>
                  <a:pt x="27" y="14"/>
                </a:lnTo>
                <a:lnTo>
                  <a:pt x="27" y="14"/>
                </a:lnTo>
                <a:lnTo>
                  <a:pt x="27" y="13"/>
                </a:lnTo>
                <a:lnTo>
                  <a:pt x="27" y="13"/>
                </a:lnTo>
                <a:lnTo>
                  <a:pt x="27" y="13"/>
                </a:lnTo>
                <a:lnTo>
                  <a:pt x="28" y="10"/>
                </a:lnTo>
                <a:lnTo>
                  <a:pt x="28" y="10"/>
                </a:lnTo>
                <a:lnTo>
                  <a:pt x="28" y="10"/>
                </a:lnTo>
                <a:lnTo>
                  <a:pt x="27" y="9"/>
                </a:lnTo>
                <a:lnTo>
                  <a:pt x="27" y="9"/>
                </a:lnTo>
                <a:lnTo>
                  <a:pt x="28" y="8"/>
                </a:lnTo>
                <a:lnTo>
                  <a:pt x="28" y="8"/>
                </a:lnTo>
                <a:lnTo>
                  <a:pt x="28" y="5"/>
                </a:lnTo>
                <a:lnTo>
                  <a:pt x="28" y="5"/>
                </a:lnTo>
                <a:lnTo>
                  <a:pt x="28" y="5"/>
                </a:lnTo>
                <a:lnTo>
                  <a:pt x="28" y="4"/>
                </a:lnTo>
                <a:lnTo>
                  <a:pt x="28" y="4"/>
                </a:lnTo>
                <a:lnTo>
                  <a:pt x="28" y="2"/>
                </a:lnTo>
                <a:lnTo>
                  <a:pt x="28" y="2"/>
                </a:lnTo>
                <a:lnTo>
                  <a:pt x="28" y="2"/>
                </a:lnTo>
                <a:lnTo>
                  <a:pt x="28" y="2"/>
                </a:lnTo>
                <a:lnTo>
                  <a:pt x="28" y="1"/>
                </a:lnTo>
                <a:lnTo>
                  <a:pt x="28" y="1"/>
                </a:lnTo>
                <a:lnTo>
                  <a:pt x="28" y="0"/>
                </a:lnTo>
                <a:lnTo>
                  <a:pt x="28" y="0"/>
                </a:lnTo>
                <a:lnTo>
                  <a:pt x="28" y="0"/>
                </a:lnTo>
                <a:lnTo>
                  <a:pt x="29" y="0"/>
                </a:lnTo>
                <a:lnTo>
                  <a:pt x="29" y="0"/>
                </a:lnTo>
                <a:lnTo>
                  <a:pt x="31" y="0"/>
                </a:lnTo>
                <a:lnTo>
                  <a:pt x="31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8" y="0"/>
                </a:lnTo>
                <a:lnTo>
                  <a:pt x="40" y="0"/>
                </a:lnTo>
                <a:lnTo>
                  <a:pt x="40" y="0"/>
                </a:lnTo>
                <a:lnTo>
                  <a:pt x="41" y="0"/>
                </a:lnTo>
                <a:lnTo>
                  <a:pt x="41" y="1"/>
                </a:lnTo>
                <a:lnTo>
                  <a:pt x="41" y="2"/>
                </a:lnTo>
                <a:lnTo>
                  <a:pt x="41" y="2"/>
                </a:lnTo>
                <a:lnTo>
                  <a:pt x="42" y="4"/>
                </a:lnTo>
                <a:lnTo>
                  <a:pt x="42" y="4"/>
                </a:lnTo>
                <a:lnTo>
                  <a:pt x="42" y="5"/>
                </a:lnTo>
                <a:lnTo>
                  <a:pt x="43" y="5"/>
                </a:lnTo>
                <a:lnTo>
                  <a:pt x="45" y="5"/>
                </a:lnTo>
                <a:lnTo>
                  <a:pt x="45" y="5"/>
                </a:lnTo>
                <a:lnTo>
                  <a:pt x="46" y="6"/>
                </a:lnTo>
                <a:lnTo>
                  <a:pt x="46" y="6"/>
                </a:lnTo>
                <a:lnTo>
                  <a:pt x="47" y="8"/>
                </a:lnTo>
                <a:lnTo>
                  <a:pt x="47" y="8"/>
                </a:lnTo>
                <a:lnTo>
                  <a:pt x="48" y="8"/>
                </a:lnTo>
                <a:lnTo>
                  <a:pt x="50" y="8"/>
                </a:lnTo>
                <a:lnTo>
                  <a:pt x="50" y="8"/>
                </a:lnTo>
                <a:lnTo>
                  <a:pt x="51" y="8"/>
                </a:lnTo>
                <a:lnTo>
                  <a:pt x="51" y="8"/>
                </a:lnTo>
                <a:lnTo>
                  <a:pt x="52" y="8"/>
                </a:lnTo>
                <a:lnTo>
                  <a:pt x="52" y="8"/>
                </a:lnTo>
                <a:lnTo>
                  <a:pt x="52" y="6"/>
                </a:lnTo>
                <a:lnTo>
                  <a:pt x="52" y="5"/>
                </a:lnTo>
                <a:lnTo>
                  <a:pt x="53" y="5"/>
                </a:lnTo>
                <a:lnTo>
                  <a:pt x="53" y="5"/>
                </a:lnTo>
                <a:lnTo>
                  <a:pt x="55" y="5"/>
                </a:lnTo>
                <a:lnTo>
                  <a:pt x="55" y="5"/>
                </a:lnTo>
                <a:lnTo>
                  <a:pt x="56" y="5"/>
                </a:lnTo>
                <a:lnTo>
                  <a:pt x="57" y="5"/>
                </a:lnTo>
                <a:lnTo>
                  <a:pt x="57" y="5"/>
                </a:lnTo>
                <a:lnTo>
                  <a:pt x="58" y="5"/>
                </a:lnTo>
                <a:lnTo>
                  <a:pt x="60" y="4"/>
                </a:lnTo>
                <a:lnTo>
                  <a:pt x="61" y="5"/>
                </a:lnTo>
                <a:lnTo>
                  <a:pt x="61" y="5"/>
                </a:lnTo>
                <a:lnTo>
                  <a:pt x="61" y="6"/>
                </a:lnTo>
                <a:lnTo>
                  <a:pt x="60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2" y="9"/>
                </a:lnTo>
                <a:lnTo>
                  <a:pt x="63" y="10"/>
                </a:lnTo>
                <a:lnTo>
                  <a:pt x="63" y="9"/>
                </a:lnTo>
                <a:lnTo>
                  <a:pt x="63" y="10"/>
                </a:lnTo>
                <a:lnTo>
                  <a:pt x="65" y="10"/>
                </a:lnTo>
                <a:lnTo>
                  <a:pt x="65" y="11"/>
                </a:lnTo>
                <a:lnTo>
                  <a:pt x="65" y="13"/>
                </a:lnTo>
                <a:lnTo>
                  <a:pt x="65" y="13"/>
                </a:lnTo>
                <a:lnTo>
                  <a:pt x="65" y="14"/>
                </a:lnTo>
                <a:lnTo>
                  <a:pt x="66" y="15"/>
                </a:lnTo>
                <a:lnTo>
                  <a:pt x="66" y="15"/>
                </a:lnTo>
                <a:lnTo>
                  <a:pt x="66" y="15"/>
                </a:lnTo>
                <a:lnTo>
                  <a:pt x="67" y="15"/>
                </a:lnTo>
                <a:lnTo>
                  <a:pt x="68" y="15"/>
                </a:lnTo>
                <a:lnTo>
                  <a:pt x="68" y="14"/>
                </a:lnTo>
                <a:lnTo>
                  <a:pt x="71" y="14"/>
                </a:lnTo>
                <a:lnTo>
                  <a:pt x="71" y="15"/>
                </a:lnTo>
                <a:lnTo>
                  <a:pt x="71" y="16"/>
                </a:lnTo>
                <a:lnTo>
                  <a:pt x="70" y="16"/>
                </a:lnTo>
                <a:lnTo>
                  <a:pt x="71" y="18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89" name="Freeform 579" hidden="1">
            <a:extLst>
              <a:ext uri="{FF2B5EF4-FFF2-40B4-BE49-F238E27FC236}">
                <a16:creationId xmlns:a16="http://schemas.microsoft.com/office/drawing/2014/main" id="{5798F8BA-C175-4DA9-A6C0-BDDFCCAFFC4D}"/>
              </a:ext>
            </a:extLst>
          </p:cNvPr>
          <p:cNvSpPr>
            <a:spLocks/>
          </p:cNvSpPr>
          <p:nvPr/>
        </p:nvSpPr>
        <p:spPr bwMode="auto">
          <a:xfrm>
            <a:off x="10947609" y="4486834"/>
            <a:ext cx="843811" cy="1343440"/>
          </a:xfrm>
          <a:custGeom>
            <a:avLst/>
            <a:gdLst>
              <a:gd name="T0" fmla="*/ 26 w 76"/>
              <a:gd name="T1" fmla="*/ 8 h 121"/>
              <a:gd name="T2" fmla="*/ 27 w 76"/>
              <a:gd name="T3" fmla="*/ 14 h 121"/>
              <a:gd name="T4" fmla="*/ 30 w 76"/>
              <a:gd name="T5" fmla="*/ 22 h 121"/>
              <a:gd name="T6" fmla="*/ 31 w 76"/>
              <a:gd name="T7" fmla="*/ 27 h 121"/>
              <a:gd name="T8" fmla="*/ 35 w 76"/>
              <a:gd name="T9" fmla="*/ 32 h 121"/>
              <a:gd name="T10" fmla="*/ 41 w 76"/>
              <a:gd name="T11" fmla="*/ 34 h 121"/>
              <a:gd name="T12" fmla="*/ 46 w 76"/>
              <a:gd name="T13" fmla="*/ 39 h 121"/>
              <a:gd name="T14" fmla="*/ 46 w 76"/>
              <a:gd name="T15" fmla="*/ 46 h 121"/>
              <a:gd name="T16" fmla="*/ 49 w 76"/>
              <a:gd name="T17" fmla="*/ 52 h 121"/>
              <a:gd name="T18" fmla="*/ 54 w 76"/>
              <a:gd name="T19" fmla="*/ 57 h 121"/>
              <a:gd name="T20" fmla="*/ 59 w 76"/>
              <a:gd name="T21" fmla="*/ 62 h 121"/>
              <a:gd name="T22" fmla="*/ 65 w 76"/>
              <a:gd name="T23" fmla="*/ 65 h 121"/>
              <a:gd name="T24" fmla="*/ 70 w 76"/>
              <a:gd name="T25" fmla="*/ 70 h 121"/>
              <a:gd name="T26" fmla="*/ 73 w 76"/>
              <a:gd name="T27" fmla="*/ 77 h 121"/>
              <a:gd name="T28" fmla="*/ 74 w 76"/>
              <a:gd name="T29" fmla="*/ 84 h 121"/>
              <a:gd name="T30" fmla="*/ 70 w 76"/>
              <a:gd name="T31" fmla="*/ 87 h 121"/>
              <a:gd name="T32" fmla="*/ 64 w 76"/>
              <a:gd name="T33" fmla="*/ 89 h 121"/>
              <a:gd name="T34" fmla="*/ 58 w 76"/>
              <a:gd name="T35" fmla="*/ 91 h 121"/>
              <a:gd name="T36" fmla="*/ 52 w 76"/>
              <a:gd name="T37" fmla="*/ 97 h 121"/>
              <a:gd name="T38" fmla="*/ 49 w 76"/>
              <a:gd name="T39" fmla="*/ 101 h 121"/>
              <a:gd name="T40" fmla="*/ 44 w 76"/>
              <a:gd name="T41" fmla="*/ 105 h 121"/>
              <a:gd name="T42" fmla="*/ 41 w 76"/>
              <a:gd name="T43" fmla="*/ 111 h 121"/>
              <a:gd name="T44" fmla="*/ 40 w 76"/>
              <a:gd name="T45" fmla="*/ 118 h 121"/>
              <a:gd name="T46" fmla="*/ 36 w 76"/>
              <a:gd name="T47" fmla="*/ 121 h 121"/>
              <a:gd name="T48" fmla="*/ 32 w 76"/>
              <a:gd name="T49" fmla="*/ 116 h 121"/>
              <a:gd name="T50" fmla="*/ 26 w 76"/>
              <a:gd name="T51" fmla="*/ 110 h 121"/>
              <a:gd name="T52" fmla="*/ 27 w 76"/>
              <a:gd name="T53" fmla="*/ 105 h 121"/>
              <a:gd name="T54" fmla="*/ 22 w 76"/>
              <a:gd name="T55" fmla="*/ 100 h 121"/>
              <a:gd name="T56" fmla="*/ 16 w 76"/>
              <a:gd name="T57" fmla="*/ 104 h 121"/>
              <a:gd name="T58" fmla="*/ 13 w 76"/>
              <a:gd name="T59" fmla="*/ 97 h 121"/>
              <a:gd name="T60" fmla="*/ 16 w 76"/>
              <a:gd name="T61" fmla="*/ 90 h 121"/>
              <a:gd name="T62" fmla="*/ 16 w 76"/>
              <a:gd name="T63" fmla="*/ 86 h 121"/>
              <a:gd name="T64" fmla="*/ 16 w 76"/>
              <a:gd name="T65" fmla="*/ 81 h 121"/>
              <a:gd name="T66" fmla="*/ 21 w 76"/>
              <a:gd name="T67" fmla="*/ 79 h 121"/>
              <a:gd name="T68" fmla="*/ 27 w 76"/>
              <a:gd name="T69" fmla="*/ 79 h 121"/>
              <a:gd name="T70" fmla="*/ 30 w 76"/>
              <a:gd name="T71" fmla="*/ 76 h 121"/>
              <a:gd name="T72" fmla="*/ 32 w 76"/>
              <a:gd name="T73" fmla="*/ 74 h 121"/>
              <a:gd name="T74" fmla="*/ 31 w 76"/>
              <a:gd name="T75" fmla="*/ 67 h 121"/>
              <a:gd name="T76" fmla="*/ 30 w 76"/>
              <a:gd name="T77" fmla="*/ 60 h 121"/>
              <a:gd name="T78" fmla="*/ 32 w 76"/>
              <a:gd name="T79" fmla="*/ 55 h 121"/>
              <a:gd name="T80" fmla="*/ 35 w 76"/>
              <a:gd name="T81" fmla="*/ 48 h 121"/>
              <a:gd name="T82" fmla="*/ 32 w 76"/>
              <a:gd name="T83" fmla="*/ 46 h 121"/>
              <a:gd name="T84" fmla="*/ 30 w 76"/>
              <a:gd name="T85" fmla="*/ 43 h 121"/>
              <a:gd name="T86" fmla="*/ 26 w 76"/>
              <a:gd name="T87" fmla="*/ 41 h 121"/>
              <a:gd name="T88" fmla="*/ 22 w 76"/>
              <a:gd name="T89" fmla="*/ 39 h 121"/>
              <a:gd name="T90" fmla="*/ 17 w 76"/>
              <a:gd name="T91" fmla="*/ 34 h 121"/>
              <a:gd name="T92" fmla="*/ 13 w 76"/>
              <a:gd name="T93" fmla="*/ 32 h 121"/>
              <a:gd name="T94" fmla="*/ 8 w 76"/>
              <a:gd name="T95" fmla="*/ 34 h 121"/>
              <a:gd name="T96" fmla="*/ 6 w 76"/>
              <a:gd name="T97" fmla="*/ 34 h 121"/>
              <a:gd name="T98" fmla="*/ 3 w 76"/>
              <a:gd name="T99" fmla="*/ 32 h 121"/>
              <a:gd name="T100" fmla="*/ 1 w 76"/>
              <a:gd name="T101" fmla="*/ 26 h 121"/>
              <a:gd name="T102" fmla="*/ 1 w 76"/>
              <a:gd name="T103" fmla="*/ 19 h 121"/>
              <a:gd name="T104" fmla="*/ 1 w 76"/>
              <a:gd name="T105" fmla="*/ 14 h 121"/>
              <a:gd name="T106" fmla="*/ 3 w 76"/>
              <a:gd name="T107" fmla="*/ 16 h 121"/>
              <a:gd name="T108" fmla="*/ 8 w 76"/>
              <a:gd name="T109" fmla="*/ 12 h 121"/>
              <a:gd name="T110" fmla="*/ 11 w 76"/>
              <a:gd name="T111" fmla="*/ 11 h 121"/>
              <a:gd name="T112" fmla="*/ 11 w 76"/>
              <a:gd name="T113" fmla="*/ 4 h 121"/>
              <a:gd name="T114" fmla="*/ 13 w 76"/>
              <a:gd name="T115" fmla="*/ 3 h 121"/>
              <a:gd name="T116" fmla="*/ 17 w 76"/>
              <a:gd name="T117" fmla="*/ 0 h 121"/>
              <a:gd name="T118" fmla="*/ 22 w 76"/>
              <a:gd name="T119" fmla="*/ 3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6" h="121">
                <a:moveTo>
                  <a:pt x="22" y="3"/>
                </a:moveTo>
                <a:lnTo>
                  <a:pt x="22" y="4"/>
                </a:lnTo>
                <a:lnTo>
                  <a:pt x="22" y="5"/>
                </a:lnTo>
                <a:lnTo>
                  <a:pt x="22" y="5"/>
                </a:lnTo>
                <a:lnTo>
                  <a:pt x="24" y="5"/>
                </a:lnTo>
                <a:lnTo>
                  <a:pt x="25" y="5"/>
                </a:lnTo>
                <a:lnTo>
                  <a:pt x="25" y="5"/>
                </a:lnTo>
                <a:lnTo>
                  <a:pt x="25" y="7"/>
                </a:lnTo>
                <a:lnTo>
                  <a:pt x="26" y="8"/>
                </a:lnTo>
                <a:lnTo>
                  <a:pt x="27" y="8"/>
                </a:lnTo>
                <a:lnTo>
                  <a:pt x="27" y="8"/>
                </a:lnTo>
                <a:lnTo>
                  <a:pt x="27" y="9"/>
                </a:lnTo>
                <a:lnTo>
                  <a:pt x="27" y="11"/>
                </a:lnTo>
                <a:lnTo>
                  <a:pt x="27" y="11"/>
                </a:lnTo>
                <a:lnTo>
                  <a:pt x="27" y="12"/>
                </a:lnTo>
                <a:lnTo>
                  <a:pt x="27" y="13"/>
                </a:lnTo>
                <a:lnTo>
                  <a:pt x="27" y="13"/>
                </a:lnTo>
                <a:lnTo>
                  <a:pt x="27" y="14"/>
                </a:lnTo>
                <a:lnTo>
                  <a:pt x="27" y="14"/>
                </a:lnTo>
                <a:lnTo>
                  <a:pt x="27" y="16"/>
                </a:lnTo>
                <a:lnTo>
                  <a:pt x="27" y="16"/>
                </a:lnTo>
                <a:lnTo>
                  <a:pt x="29" y="17"/>
                </a:lnTo>
                <a:lnTo>
                  <a:pt x="29" y="18"/>
                </a:lnTo>
                <a:lnTo>
                  <a:pt x="29" y="19"/>
                </a:lnTo>
                <a:lnTo>
                  <a:pt x="29" y="19"/>
                </a:lnTo>
                <a:lnTo>
                  <a:pt x="30" y="21"/>
                </a:lnTo>
                <a:lnTo>
                  <a:pt x="30" y="22"/>
                </a:lnTo>
                <a:lnTo>
                  <a:pt x="30" y="22"/>
                </a:lnTo>
                <a:lnTo>
                  <a:pt x="30" y="23"/>
                </a:lnTo>
                <a:lnTo>
                  <a:pt x="30" y="24"/>
                </a:lnTo>
                <a:lnTo>
                  <a:pt x="30" y="24"/>
                </a:lnTo>
                <a:lnTo>
                  <a:pt x="30" y="26"/>
                </a:lnTo>
                <a:lnTo>
                  <a:pt x="30" y="27"/>
                </a:lnTo>
                <a:lnTo>
                  <a:pt x="30" y="27"/>
                </a:lnTo>
                <a:lnTo>
                  <a:pt x="31" y="27"/>
                </a:lnTo>
                <a:lnTo>
                  <a:pt x="31" y="27"/>
                </a:lnTo>
                <a:lnTo>
                  <a:pt x="31" y="28"/>
                </a:lnTo>
                <a:lnTo>
                  <a:pt x="32" y="29"/>
                </a:lnTo>
                <a:lnTo>
                  <a:pt x="32" y="29"/>
                </a:lnTo>
                <a:lnTo>
                  <a:pt x="32" y="31"/>
                </a:lnTo>
                <a:lnTo>
                  <a:pt x="32" y="32"/>
                </a:lnTo>
                <a:lnTo>
                  <a:pt x="32" y="32"/>
                </a:lnTo>
                <a:lnTo>
                  <a:pt x="34" y="32"/>
                </a:lnTo>
                <a:lnTo>
                  <a:pt x="35" y="32"/>
                </a:lnTo>
                <a:lnTo>
                  <a:pt x="35" y="32"/>
                </a:lnTo>
                <a:lnTo>
                  <a:pt x="36" y="32"/>
                </a:lnTo>
                <a:lnTo>
                  <a:pt x="37" y="32"/>
                </a:lnTo>
                <a:lnTo>
                  <a:pt x="37" y="32"/>
                </a:lnTo>
                <a:lnTo>
                  <a:pt x="39" y="33"/>
                </a:lnTo>
                <a:lnTo>
                  <a:pt x="39" y="33"/>
                </a:lnTo>
                <a:lnTo>
                  <a:pt x="39" y="34"/>
                </a:lnTo>
                <a:lnTo>
                  <a:pt x="40" y="34"/>
                </a:lnTo>
                <a:lnTo>
                  <a:pt x="41" y="34"/>
                </a:lnTo>
                <a:lnTo>
                  <a:pt x="41" y="34"/>
                </a:lnTo>
                <a:lnTo>
                  <a:pt x="42" y="34"/>
                </a:lnTo>
                <a:lnTo>
                  <a:pt x="44" y="34"/>
                </a:lnTo>
                <a:lnTo>
                  <a:pt x="44" y="34"/>
                </a:lnTo>
                <a:lnTo>
                  <a:pt x="44" y="36"/>
                </a:lnTo>
                <a:lnTo>
                  <a:pt x="44" y="37"/>
                </a:lnTo>
                <a:lnTo>
                  <a:pt x="44" y="38"/>
                </a:lnTo>
                <a:lnTo>
                  <a:pt x="45" y="38"/>
                </a:lnTo>
                <a:lnTo>
                  <a:pt x="45" y="39"/>
                </a:lnTo>
                <a:lnTo>
                  <a:pt x="46" y="39"/>
                </a:lnTo>
                <a:lnTo>
                  <a:pt x="46" y="39"/>
                </a:lnTo>
                <a:lnTo>
                  <a:pt x="46" y="41"/>
                </a:lnTo>
                <a:lnTo>
                  <a:pt x="46" y="41"/>
                </a:lnTo>
                <a:lnTo>
                  <a:pt x="46" y="41"/>
                </a:lnTo>
                <a:lnTo>
                  <a:pt x="46" y="42"/>
                </a:lnTo>
                <a:lnTo>
                  <a:pt x="46" y="43"/>
                </a:lnTo>
                <a:lnTo>
                  <a:pt x="46" y="43"/>
                </a:lnTo>
                <a:lnTo>
                  <a:pt x="46" y="45"/>
                </a:lnTo>
                <a:lnTo>
                  <a:pt x="46" y="46"/>
                </a:lnTo>
                <a:lnTo>
                  <a:pt x="46" y="46"/>
                </a:lnTo>
                <a:lnTo>
                  <a:pt x="46" y="47"/>
                </a:lnTo>
                <a:lnTo>
                  <a:pt x="46" y="48"/>
                </a:lnTo>
                <a:lnTo>
                  <a:pt x="46" y="48"/>
                </a:lnTo>
                <a:lnTo>
                  <a:pt x="46" y="50"/>
                </a:lnTo>
                <a:lnTo>
                  <a:pt x="46" y="51"/>
                </a:lnTo>
                <a:lnTo>
                  <a:pt x="47" y="51"/>
                </a:lnTo>
                <a:lnTo>
                  <a:pt x="49" y="51"/>
                </a:lnTo>
                <a:lnTo>
                  <a:pt x="49" y="52"/>
                </a:lnTo>
                <a:lnTo>
                  <a:pt x="49" y="52"/>
                </a:lnTo>
                <a:lnTo>
                  <a:pt x="50" y="53"/>
                </a:lnTo>
                <a:lnTo>
                  <a:pt x="50" y="53"/>
                </a:lnTo>
                <a:lnTo>
                  <a:pt x="51" y="55"/>
                </a:lnTo>
                <a:lnTo>
                  <a:pt x="51" y="56"/>
                </a:lnTo>
                <a:lnTo>
                  <a:pt x="52" y="56"/>
                </a:lnTo>
                <a:lnTo>
                  <a:pt x="54" y="56"/>
                </a:lnTo>
                <a:lnTo>
                  <a:pt x="54" y="56"/>
                </a:lnTo>
                <a:lnTo>
                  <a:pt x="54" y="57"/>
                </a:lnTo>
                <a:lnTo>
                  <a:pt x="54" y="57"/>
                </a:lnTo>
                <a:lnTo>
                  <a:pt x="55" y="58"/>
                </a:lnTo>
                <a:lnTo>
                  <a:pt x="56" y="58"/>
                </a:lnTo>
                <a:lnTo>
                  <a:pt x="58" y="58"/>
                </a:lnTo>
                <a:lnTo>
                  <a:pt x="58" y="58"/>
                </a:lnTo>
                <a:lnTo>
                  <a:pt x="58" y="60"/>
                </a:lnTo>
                <a:lnTo>
                  <a:pt x="58" y="60"/>
                </a:lnTo>
                <a:lnTo>
                  <a:pt x="58" y="61"/>
                </a:lnTo>
                <a:lnTo>
                  <a:pt x="59" y="62"/>
                </a:lnTo>
                <a:lnTo>
                  <a:pt x="60" y="62"/>
                </a:lnTo>
                <a:lnTo>
                  <a:pt x="60" y="62"/>
                </a:lnTo>
                <a:lnTo>
                  <a:pt x="60" y="63"/>
                </a:lnTo>
                <a:lnTo>
                  <a:pt x="61" y="62"/>
                </a:lnTo>
                <a:lnTo>
                  <a:pt x="63" y="63"/>
                </a:lnTo>
                <a:lnTo>
                  <a:pt x="63" y="63"/>
                </a:lnTo>
                <a:lnTo>
                  <a:pt x="64" y="65"/>
                </a:lnTo>
                <a:lnTo>
                  <a:pt x="64" y="65"/>
                </a:lnTo>
                <a:lnTo>
                  <a:pt x="65" y="65"/>
                </a:lnTo>
                <a:lnTo>
                  <a:pt x="65" y="66"/>
                </a:lnTo>
                <a:lnTo>
                  <a:pt x="65" y="67"/>
                </a:lnTo>
                <a:lnTo>
                  <a:pt x="65" y="67"/>
                </a:lnTo>
                <a:lnTo>
                  <a:pt x="66" y="68"/>
                </a:lnTo>
                <a:lnTo>
                  <a:pt x="68" y="67"/>
                </a:lnTo>
                <a:lnTo>
                  <a:pt x="68" y="67"/>
                </a:lnTo>
                <a:lnTo>
                  <a:pt x="69" y="68"/>
                </a:lnTo>
                <a:lnTo>
                  <a:pt x="69" y="70"/>
                </a:lnTo>
                <a:lnTo>
                  <a:pt x="70" y="70"/>
                </a:lnTo>
                <a:lnTo>
                  <a:pt x="70" y="70"/>
                </a:lnTo>
                <a:lnTo>
                  <a:pt x="70" y="71"/>
                </a:lnTo>
                <a:lnTo>
                  <a:pt x="70" y="72"/>
                </a:lnTo>
                <a:lnTo>
                  <a:pt x="71" y="72"/>
                </a:lnTo>
                <a:lnTo>
                  <a:pt x="71" y="74"/>
                </a:lnTo>
                <a:lnTo>
                  <a:pt x="73" y="75"/>
                </a:lnTo>
                <a:lnTo>
                  <a:pt x="73" y="76"/>
                </a:lnTo>
                <a:lnTo>
                  <a:pt x="73" y="76"/>
                </a:lnTo>
                <a:lnTo>
                  <a:pt x="73" y="77"/>
                </a:lnTo>
                <a:lnTo>
                  <a:pt x="73" y="79"/>
                </a:lnTo>
                <a:lnTo>
                  <a:pt x="73" y="79"/>
                </a:lnTo>
                <a:lnTo>
                  <a:pt x="73" y="80"/>
                </a:lnTo>
                <a:lnTo>
                  <a:pt x="73" y="81"/>
                </a:lnTo>
                <a:lnTo>
                  <a:pt x="73" y="81"/>
                </a:lnTo>
                <a:lnTo>
                  <a:pt x="73" y="82"/>
                </a:lnTo>
                <a:lnTo>
                  <a:pt x="73" y="84"/>
                </a:lnTo>
                <a:lnTo>
                  <a:pt x="73" y="84"/>
                </a:lnTo>
                <a:lnTo>
                  <a:pt x="74" y="84"/>
                </a:lnTo>
                <a:lnTo>
                  <a:pt x="75" y="85"/>
                </a:lnTo>
                <a:lnTo>
                  <a:pt x="75" y="86"/>
                </a:lnTo>
                <a:lnTo>
                  <a:pt x="76" y="86"/>
                </a:lnTo>
                <a:lnTo>
                  <a:pt x="74" y="86"/>
                </a:lnTo>
                <a:lnTo>
                  <a:pt x="73" y="86"/>
                </a:lnTo>
                <a:lnTo>
                  <a:pt x="73" y="86"/>
                </a:lnTo>
                <a:lnTo>
                  <a:pt x="71" y="86"/>
                </a:lnTo>
                <a:lnTo>
                  <a:pt x="71" y="86"/>
                </a:lnTo>
                <a:lnTo>
                  <a:pt x="70" y="87"/>
                </a:lnTo>
                <a:lnTo>
                  <a:pt x="70" y="89"/>
                </a:lnTo>
                <a:lnTo>
                  <a:pt x="70" y="89"/>
                </a:lnTo>
                <a:lnTo>
                  <a:pt x="70" y="89"/>
                </a:lnTo>
                <a:lnTo>
                  <a:pt x="69" y="89"/>
                </a:lnTo>
                <a:lnTo>
                  <a:pt x="68" y="89"/>
                </a:lnTo>
                <a:lnTo>
                  <a:pt x="68" y="89"/>
                </a:lnTo>
                <a:lnTo>
                  <a:pt x="66" y="89"/>
                </a:lnTo>
                <a:lnTo>
                  <a:pt x="65" y="89"/>
                </a:lnTo>
                <a:lnTo>
                  <a:pt x="64" y="89"/>
                </a:lnTo>
                <a:lnTo>
                  <a:pt x="63" y="90"/>
                </a:lnTo>
                <a:lnTo>
                  <a:pt x="63" y="91"/>
                </a:lnTo>
                <a:lnTo>
                  <a:pt x="63" y="91"/>
                </a:lnTo>
                <a:lnTo>
                  <a:pt x="63" y="91"/>
                </a:lnTo>
                <a:lnTo>
                  <a:pt x="60" y="91"/>
                </a:lnTo>
                <a:lnTo>
                  <a:pt x="60" y="91"/>
                </a:lnTo>
                <a:lnTo>
                  <a:pt x="60" y="91"/>
                </a:lnTo>
                <a:lnTo>
                  <a:pt x="59" y="91"/>
                </a:lnTo>
                <a:lnTo>
                  <a:pt x="58" y="91"/>
                </a:lnTo>
                <a:lnTo>
                  <a:pt x="58" y="92"/>
                </a:lnTo>
                <a:lnTo>
                  <a:pt x="56" y="94"/>
                </a:lnTo>
                <a:lnTo>
                  <a:pt x="56" y="95"/>
                </a:lnTo>
                <a:lnTo>
                  <a:pt x="55" y="95"/>
                </a:lnTo>
                <a:lnTo>
                  <a:pt x="55" y="95"/>
                </a:lnTo>
                <a:lnTo>
                  <a:pt x="54" y="96"/>
                </a:lnTo>
                <a:lnTo>
                  <a:pt x="54" y="97"/>
                </a:lnTo>
                <a:lnTo>
                  <a:pt x="54" y="97"/>
                </a:lnTo>
                <a:lnTo>
                  <a:pt x="52" y="97"/>
                </a:lnTo>
                <a:lnTo>
                  <a:pt x="51" y="97"/>
                </a:lnTo>
                <a:lnTo>
                  <a:pt x="51" y="97"/>
                </a:lnTo>
                <a:lnTo>
                  <a:pt x="50" y="97"/>
                </a:lnTo>
                <a:lnTo>
                  <a:pt x="49" y="97"/>
                </a:lnTo>
                <a:lnTo>
                  <a:pt x="49" y="99"/>
                </a:lnTo>
                <a:lnTo>
                  <a:pt x="49" y="100"/>
                </a:lnTo>
                <a:lnTo>
                  <a:pt x="49" y="100"/>
                </a:lnTo>
                <a:lnTo>
                  <a:pt x="49" y="100"/>
                </a:lnTo>
                <a:lnTo>
                  <a:pt x="49" y="101"/>
                </a:lnTo>
                <a:lnTo>
                  <a:pt x="47" y="102"/>
                </a:lnTo>
                <a:lnTo>
                  <a:pt x="47" y="102"/>
                </a:lnTo>
                <a:lnTo>
                  <a:pt x="47" y="104"/>
                </a:lnTo>
                <a:lnTo>
                  <a:pt x="47" y="105"/>
                </a:lnTo>
                <a:lnTo>
                  <a:pt x="46" y="105"/>
                </a:lnTo>
                <a:lnTo>
                  <a:pt x="46" y="105"/>
                </a:lnTo>
                <a:lnTo>
                  <a:pt x="45" y="105"/>
                </a:lnTo>
                <a:lnTo>
                  <a:pt x="44" y="105"/>
                </a:lnTo>
                <a:lnTo>
                  <a:pt x="44" y="105"/>
                </a:lnTo>
                <a:lnTo>
                  <a:pt x="44" y="106"/>
                </a:lnTo>
                <a:lnTo>
                  <a:pt x="44" y="108"/>
                </a:lnTo>
                <a:lnTo>
                  <a:pt x="44" y="108"/>
                </a:lnTo>
                <a:lnTo>
                  <a:pt x="44" y="108"/>
                </a:lnTo>
                <a:lnTo>
                  <a:pt x="42" y="109"/>
                </a:lnTo>
                <a:lnTo>
                  <a:pt x="42" y="110"/>
                </a:lnTo>
                <a:lnTo>
                  <a:pt x="42" y="110"/>
                </a:lnTo>
                <a:lnTo>
                  <a:pt x="41" y="110"/>
                </a:lnTo>
                <a:lnTo>
                  <a:pt x="41" y="111"/>
                </a:lnTo>
                <a:lnTo>
                  <a:pt x="41" y="113"/>
                </a:lnTo>
                <a:lnTo>
                  <a:pt x="41" y="114"/>
                </a:lnTo>
                <a:lnTo>
                  <a:pt x="40" y="114"/>
                </a:lnTo>
                <a:lnTo>
                  <a:pt x="39" y="114"/>
                </a:lnTo>
                <a:lnTo>
                  <a:pt x="39" y="114"/>
                </a:lnTo>
                <a:lnTo>
                  <a:pt x="40" y="115"/>
                </a:lnTo>
                <a:lnTo>
                  <a:pt x="40" y="116"/>
                </a:lnTo>
                <a:lnTo>
                  <a:pt x="40" y="116"/>
                </a:lnTo>
                <a:lnTo>
                  <a:pt x="40" y="118"/>
                </a:lnTo>
                <a:lnTo>
                  <a:pt x="40" y="119"/>
                </a:lnTo>
                <a:lnTo>
                  <a:pt x="41" y="119"/>
                </a:lnTo>
                <a:lnTo>
                  <a:pt x="41" y="119"/>
                </a:lnTo>
                <a:lnTo>
                  <a:pt x="40" y="119"/>
                </a:lnTo>
                <a:lnTo>
                  <a:pt x="39" y="120"/>
                </a:lnTo>
                <a:lnTo>
                  <a:pt x="39" y="120"/>
                </a:lnTo>
                <a:lnTo>
                  <a:pt x="39" y="121"/>
                </a:lnTo>
                <a:lnTo>
                  <a:pt x="37" y="121"/>
                </a:lnTo>
                <a:lnTo>
                  <a:pt x="36" y="121"/>
                </a:lnTo>
                <a:lnTo>
                  <a:pt x="36" y="120"/>
                </a:lnTo>
                <a:lnTo>
                  <a:pt x="36" y="119"/>
                </a:lnTo>
                <a:lnTo>
                  <a:pt x="35" y="119"/>
                </a:lnTo>
                <a:lnTo>
                  <a:pt x="35" y="118"/>
                </a:lnTo>
                <a:lnTo>
                  <a:pt x="35" y="116"/>
                </a:lnTo>
                <a:lnTo>
                  <a:pt x="34" y="116"/>
                </a:lnTo>
                <a:lnTo>
                  <a:pt x="34" y="116"/>
                </a:lnTo>
                <a:lnTo>
                  <a:pt x="32" y="116"/>
                </a:lnTo>
                <a:lnTo>
                  <a:pt x="32" y="116"/>
                </a:lnTo>
                <a:lnTo>
                  <a:pt x="31" y="116"/>
                </a:lnTo>
                <a:lnTo>
                  <a:pt x="30" y="115"/>
                </a:lnTo>
                <a:lnTo>
                  <a:pt x="30" y="115"/>
                </a:lnTo>
                <a:lnTo>
                  <a:pt x="30" y="114"/>
                </a:lnTo>
                <a:lnTo>
                  <a:pt x="29" y="114"/>
                </a:lnTo>
                <a:lnTo>
                  <a:pt x="29" y="113"/>
                </a:lnTo>
                <a:lnTo>
                  <a:pt x="27" y="113"/>
                </a:lnTo>
                <a:lnTo>
                  <a:pt x="27" y="111"/>
                </a:lnTo>
                <a:lnTo>
                  <a:pt x="26" y="110"/>
                </a:lnTo>
                <a:lnTo>
                  <a:pt x="26" y="110"/>
                </a:lnTo>
                <a:lnTo>
                  <a:pt x="27" y="110"/>
                </a:lnTo>
                <a:lnTo>
                  <a:pt x="27" y="109"/>
                </a:lnTo>
                <a:lnTo>
                  <a:pt x="27" y="108"/>
                </a:lnTo>
                <a:lnTo>
                  <a:pt x="27" y="108"/>
                </a:lnTo>
                <a:lnTo>
                  <a:pt x="27" y="106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7" y="104"/>
                </a:lnTo>
                <a:lnTo>
                  <a:pt x="27" y="102"/>
                </a:lnTo>
                <a:lnTo>
                  <a:pt x="26" y="102"/>
                </a:lnTo>
                <a:lnTo>
                  <a:pt x="25" y="102"/>
                </a:lnTo>
                <a:lnTo>
                  <a:pt x="25" y="101"/>
                </a:lnTo>
                <a:lnTo>
                  <a:pt x="25" y="101"/>
                </a:lnTo>
                <a:lnTo>
                  <a:pt x="24" y="100"/>
                </a:lnTo>
                <a:lnTo>
                  <a:pt x="22" y="100"/>
                </a:lnTo>
                <a:lnTo>
                  <a:pt x="22" y="100"/>
                </a:lnTo>
                <a:lnTo>
                  <a:pt x="21" y="100"/>
                </a:lnTo>
                <a:lnTo>
                  <a:pt x="21" y="101"/>
                </a:lnTo>
                <a:lnTo>
                  <a:pt x="20" y="102"/>
                </a:lnTo>
                <a:lnTo>
                  <a:pt x="20" y="102"/>
                </a:lnTo>
                <a:lnTo>
                  <a:pt x="20" y="104"/>
                </a:lnTo>
                <a:lnTo>
                  <a:pt x="18" y="102"/>
                </a:lnTo>
                <a:lnTo>
                  <a:pt x="17" y="104"/>
                </a:lnTo>
                <a:lnTo>
                  <a:pt x="16" y="104"/>
                </a:lnTo>
                <a:lnTo>
                  <a:pt x="16" y="104"/>
                </a:lnTo>
                <a:lnTo>
                  <a:pt x="15" y="102"/>
                </a:lnTo>
                <a:lnTo>
                  <a:pt x="13" y="102"/>
                </a:lnTo>
                <a:lnTo>
                  <a:pt x="13" y="102"/>
                </a:lnTo>
                <a:lnTo>
                  <a:pt x="13" y="101"/>
                </a:lnTo>
                <a:lnTo>
                  <a:pt x="13" y="100"/>
                </a:lnTo>
                <a:lnTo>
                  <a:pt x="13" y="100"/>
                </a:lnTo>
                <a:lnTo>
                  <a:pt x="13" y="99"/>
                </a:lnTo>
                <a:lnTo>
                  <a:pt x="13" y="97"/>
                </a:lnTo>
                <a:lnTo>
                  <a:pt x="13" y="97"/>
                </a:lnTo>
                <a:lnTo>
                  <a:pt x="13" y="96"/>
                </a:lnTo>
                <a:lnTo>
                  <a:pt x="13" y="95"/>
                </a:lnTo>
                <a:lnTo>
                  <a:pt x="13" y="95"/>
                </a:lnTo>
                <a:lnTo>
                  <a:pt x="13" y="94"/>
                </a:lnTo>
                <a:lnTo>
                  <a:pt x="13" y="92"/>
                </a:lnTo>
                <a:lnTo>
                  <a:pt x="15" y="91"/>
                </a:lnTo>
                <a:lnTo>
                  <a:pt x="16" y="91"/>
                </a:lnTo>
                <a:lnTo>
                  <a:pt x="16" y="90"/>
                </a:lnTo>
                <a:lnTo>
                  <a:pt x="16" y="90"/>
                </a:lnTo>
                <a:lnTo>
                  <a:pt x="16" y="90"/>
                </a:lnTo>
                <a:lnTo>
                  <a:pt x="16" y="90"/>
                </a:lnTo>
                <a:lnTo>
                  <a:pt x="17" y="90"/>
                </a:lnTo>
                <a:lnTo>
                  <a:pt x="17" y="89"/>
                </a:lnTo>
                <a:lnTo>
                  <a:pt x="18" y="89"/>
                </a:lnTo>
                <a:lnTo>
                  <a:pt x="17" y="87"/>
                </a:lnTo>
                <a:lnTo>
                  <a:pt x="17" y="87"/>
                </a:lnTo>
                <a:lnTo>
                  <a:pt x="16" y="86"/>
                </a:lnTo>
                <a:lnTo>
                  <a:pt x="16" y="86"/>
                </a:lnTo>
                <a:lnTo>
                  <a:pt x="16" y="85"/>
                </a:lnTo>
                <a:lnTo>
                  <a:pt x="16" y="85"/>
                </a:lnTo>
                <a:lnTo>
                  <a:pt x="16" y="84"/>
                </a:lnTo>
                <a:lnTo>
                  <a:pt x="16" y="84"/>
                </a:lnTo>
                <a:lnTo>
                  <a:pt x="17" y="82"/>
                </a:lnTo>
                <a:lnTo>
                  <a:pt x="16" y="81"/>
                </a:lnTo>
                <a:lnTo>
                  <a:pt x="16" y="81"/>
                </a:lnTo>
                <a:lnTo>
                  <a:pt x="16" y="81"/>
                </a:lnTo>
                <a:lnTo>
                  <a:pt x="16" y="81"/>
                </a:lnTo>
                <a:lnTo>
                  <a:pt x="17" y="80"/>
                </a:lnTo>
                <a:lnTo>
                  <a:pt x="17" y="79"/>
                </a:lnTo>
                <a:lnTo>
                  <a:pt x="18" y="79"/>
                </a:lnTo>
                <a:lnTo>
                  <a:pt x="18" y="79"/>
                </a:lnTo>
                <a:lnTo>
                  <a:pt x="20" y="79"/>
                </a:lnTo>
                <a:lnTo>
                  <a:pt x="20" y="79"/>
                </a:lnTo>
                <a:lnTo>
                  <a:pt x="20" y="79"/>
                </a:lnTo>
                <a:lnTo>
                  <a:pt x="21" y="79"/>
                </a:lnTo>
                <a:lnTo>
                  <a:pt x="21" y="79"/>
                </a:lnTo>
                <a:lnTo>
                  <a:pt x="22" y="79"/>
                </a:lnTo>
                <a:lnTo>
                  <a:pt x="22" y="79"/>
                </a:lnTo>
                <a:lnTo>
                  <a:pt x="25" y="77"/>
                </a:lnTo>
                <a:lnTo>
                  <a:pt x="25" y="77"/>
                </a:lnTo>
                <a:lnTo>
                  <a:pt x="25" y="77"/>
                </a:lnTo>
                <a:lnTo>
                  <a:pt x="26" y="77"/>
                </a:lnTo>
                <a:lnTo>
                  <a:pt x="27" y="77"/>
                </a:lnTo>
                <a:lnTo>
                  <a:pt x="27" y="79"/>
                </a:lnTo>
                <a:lnTo>
                  <a:pt x="27" y="79"/>
                </a:lnTo>
                <a:lnTo>
                  <a:pt x="27" y="79"/>
                </a:lnTo>
                <a:lnTo>
                  <a:pt x="29" y="80"/>
                </a:lnTo>
                <a:lnTo>
                  <a:pt x="29" y="79"/>
                </a:lnTo>
                <a:lnTo>
                  <a:pt x="30" y="79"/>
                </a:lnTo>
                <a:lnTo>
                  <a:pt x="30" y="79"/>
                </a:lnTo>
                <a:lnTo>
                  <a:pt x="30" y="79"/>
                </a:lnTo>
                <a:lnTo>
                  <a:pt x="30" y="77"/>
                </a:lnTo>
                <a:lnTo>
                  <a:pt x="30" y="76"/>
                </a:lnTo>
                <a:lnTo>
                  <a:pt x="30" y="76"/>
                </a:lnTo>
                <a:lnTo>
                  <a:pt x="30" y="76"/>
                </a:lnTo>
                <a:lnTo>
                  <a:pt x="30" y="75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1" y="74"/>
                </a:lnTo>
                <a:lnTo>
                  <a:pt x="32" y="75"/>
                </a:lnTo>
                <a:lnTo>
                  <a:pt x="32" y="75"/>
                </a:lnTo>
                <a:lnTo>
                  <a:pt x="32" y="74"/>
                </a:lnTo>
                <a:lnTo>
                  <a:pt x="32" y="72"/>
                </a:lnTo>
                <a:lnTo>
                  <a:pt x="32" y="72"/>
                </a:lnTo>
                <a:lnTo>
                  <a:pt x="32" y="71"/>
                </a:lnTo>
                <a:lnTo>
                  <a:pt x="31" y="70"/>
                </a:lnTo>
                <a:lnTo>
                  <a:pt x="31" y="70"/>
                </a:lnTo>
                <a:lnTo>
                  <a:pt x="31" y="68"/>
                </a:lnTo>
                <a:lnTo>
                  <a:pt x="31" y="68"/>
                </a:lnTo>
                <a:lnTo>
                  <a:pt x="31" y="67"/>
                </a:lnTo>
                <a:lnTo>
                  <a:pt x="31" y="67"/>
                </a:lnTo>
                <a:lnTo>
                  <a:pt x="31" y="66"/>
                </a:lnTo>
                <a:lnTo>
                  <a:pt x="30" y="65"/>
                </a:lnTo>
                <a:lnTo>
                  <a:pt x="30" y="65"/>
                </a:lnTo>
                <a:lnTo>
                  <a:pt x="30" y="63"/>
                </a:lnTo>
                <a:lnTo>
                  <a:pt x="30" y="63"/>
                </a:lnTo>
                <a:lnTo>
                  <a:pt x="30" y="62"/>
                </a:lnTo>
                <a:lnTo>
                  <a:pt x="30" y="62"/>
                </a:lnTo>
                <a:lnTo>
                  <a:pt x="30" y="61"/>
                </a:lnTo>
                <a:lnTo>
                  <a:pt x="30" y="60"/>
                </a:lnTo>
                <a:lnTo>
                  <a:pt x="30" y="60"/>
                </a:lnTo>
                <a:lnTo>
                  <a:pt x="30" y="58"/>
                </a:lnTo>
                <a:lnTo>
                  <a:pt x="30" y="58"/>
                </a:lnTo>
                <a:lnTo>
                  <a:pt x="30" y="57"/>
                </a:lnTo>
                <a:lnTo>
                  <a:pt x="30" y="57"/>
                </a:lnTo>
                <a:lnTo>
                  <a:pt x="30" y="56"/>
                </a:lnTo>
                <a:lnTo>
                  <a:pt x="30" y="56"/>
                </a:lnTo>
                <a:lnTo>
                  <a:pt x="31" y="56"/>
                </a:lnTo>
                <a:lnTo>
                  <a:pt x="32" y="55"/>
                </a:lnTo>
                <a:lnTo>
                  <a:pt x="32" y="53"/>
                </a:lnTo>
                <a:lnTo>
                  <a:pt x="32" y="53"/>
                </a:lnTo>
                <a:lnTo>
                  <a:pt x="32" y="52"/>
                </a:lnTo>
                <a:lnTo>
                  <a:pt x="32" y="51"/>
                </a:lnTo>
                <a:lnTo>
                  <a:pt x="32" y="51"/>
                </a:lnTo>
                <a:lnTo>
                  <a:pt x="34" y="51"/>
                </a:lnTo>
                <a:lnTo>
                  <a:pt x="32" y="50"/>
                </a:lnTo>
                <a:lnTo>
                  <a:pt x="32" y="50"/>
                </a:lnTo>
                <a:lnTo>
                  <a:pt x="35" y="48"/>
                </a:lnTo>
                <a:lnTo>
                  <a:pt x="34" y="48"/>
                </a:lnTo>
                <a:lnTo>
                  <a:pt x="32" y="48"/>
                </a:lnTo>
                <a:lnTo>
                  <a:pt x="32" y="48"/>
                </a:lnTo>
                <a:lnTo>
                  <a:pt x="32" y="48"/>
                </a:lnTo>
                <a:lnTo>
                  <a:pt x="31" y="48"/>
                </a:lnTo>
                <a:lnTo>
                  <a:pt x="31" y="48"/>
                </a:lnTo>
                <a:lnTo>
                  <a:pt x="31" y="47"/>
                </a:lnTo>
                <a:lnTo>
                  <a:pt x="31" y="46"/>
                </a:lnTo>
                <a:lnTo>
                  <a:pt x="32" y="46"/>
                </a:lnTo>
                <a:lnTo>
                  <a:pt x="32" y="46"/>
                </a:lnTo>
                <a:lnTo>
                  <a:pt x="32" y="46"/>
                </a:lnTo>
                <a:lnTo>
                  <a:pt x="31" y="46"/>
                </a:lnTo>
                <a:lnTo>
                  <a:pt x="30" y="46"/>
                </a:lnTo>
                <a:lnTo>
                  <a:pt x="30" y="46"/>
                </a:lnTo>
                <a:lnTo>
                  <a:pt x="30" y="45"/>
                </a:lnTo>
                <a:lnTo>
                  <a:pt x="30" y="43"/>
                </a:lnTo>
                <a:lnTo>
                  <a:pt x="30" y="43"/>
                </a:lnTo>
                <a:lnTo>
                  <a:pt x="30" y="43"/>
                </a:lnTo>
                <a:lnTo>
                  <a:pt x="30" y="43"/>
                </a:lnTo>
                <a:lnTo>
                  <a:pt x="29" y="43"/>
                </a:lnTo>
                <a:lnTo>
                  <a:pt x="29" y="43"/>
                </a:lnTo>
                <a:lnTo>
                  <a:pt x="27" y="43"/>
                </a:lnTo>
                <a:lnTo>
                  <a:pt x="27" y="42"/>
                </a:lnTo>
                <a:lnTo>
                  <a:pt x="27" y="43"/>
                </a:lnTo>
                <a:lnTo>
                  <a:pt x="26" y="42"/>
                </a:lnTo>
                <a:lnTo>
                  <a:pt x="26" y="41"/>
                </a:lnTo>
                <a:lnTo>
                  <a:pt x="26" y="41"/>
                </a:lnTo>
                <a:lnTo>
                  <a:pt x="25" y="41"/>
                </a:lnTo>
                <a:lnTo>
                  <a:pt x="25" y="41"/>
                </a:lnTo>
                <a:lnTo>
                  <a:pt x="25" y="41"/>
                </a:lnTo>
                <a:lnTo>
                  <a:pt x="24" y="41"/>
                </a:lnTo>
                <a:lnTo>
                  <a:pt x="24" y="42"/>
                </a:lnTo>
                <a:lnTo>
                  <a:pt x="22" y="41"/>
                </a:lnTo>
                <a:lnTo>
                  <a:pt x="22" y="41"/>
                </a:lnTo>
                <a:lnTo>
                  <a:pt x="22" y="39"/>
                </a:lnTo>
                <a:lnTo>
                  <a:pt x="22" y="39"/>
                </a:lnTo>
                <a:lnTo>
                  <a:pt x="21" y="39"/>
                </a:lnTo>
                <a:lnTo>
                  <a:pt x="20" y="39"/>
                </a:lnTo>
                <a:lnTo>
                  <a:pt x="20" y="39"/>
                </a:lnTo>
                <a:lnTo>
                  <a:pt x="20" y="39"/>
                </a:lnTo>
                <a:lnTo>
                  <a:pt x="18" y="39"/>
                </a:lnTo>
                <a:lnTo>
                  <a:pt x="18" y="38"/>
                </a:lnTo>
                <a:lnTo>
                  <a:pt x="18" y="37"/>
                </a:lnTo>
                <a:lnTo>
                  <a:pt x="17" y="36"/>
                </a:lnTo>
                <a:lnTo>
                  <a:pt x="17" y="34"/>
                </a:lnTo>
                <a:lnTo>
                  <a:pt x="16" y="34"/>
                </a:lnTo>
                <a:lnTo>
                  <a:pt x="16" y="34"/>
                </a:lnTo>
                <a:lnTo>
                  <a:pt x="16" y="34"/>
                </a:lnTo>
                <a:lnTo>
                  <a:pt x="15" y="34"/>
                </a:lnTo>
                <a:lnTo>
                  <a:pt x="15" y="34"/>
                </a:lnTo>
                <a:lnTo>
                  <a:pt x="13" y="33"/>
                </a:lnTo>
                <a:lnTo>
                  <a:pt x="13" y="33"/>
                </a:lnTo>
                <a:lnTo>
                  <a:pt x="13" y="32"/>
                </a:lnTo>
                <a:lnTo>
                  <a:pt x="13" y="32"/>
                </a:lnTo>
                <a:lnTo>
                  <a:pt x="12" y="33"/>
                </a:lnTo>
                <a:lnTo>
                  <a:pt x="12" y="33"/>
                </a:lnTo>
                <a:lnTo>
                  <a:pt x="11" y="33"/>
                </a:lnTo>
                <a:lnTo>
                  <a:pt x="11" y="34"/>
                </a:lnTo>
                <a:lnTo>
                  <a:pt x="11" y="34"/>
                </a:lnTo>
                <a:lnTo>
                  <a:pt x="10" y="34"/>
                </a:lnTo>
                <a:lnTo>
                  <a:pt x="10" y="33"/>
                </a:lnTo>
                <a:lnTo>
                  <a:pt x="10" y="33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6" y="34"/>
                </a:lnTo>
                <a:lnTo>
                  <a:pt x="6" y="34"/>
                </a:lnTo>
                <a:lnTo>
                  <a:pt x="6" y="34"/>
                </a:lnTo>
                <a:lnTo>
                  <a:pt x="5" y="34"/>
                </a:lnTo>
                <a:lnTo>
                  <a:pt x="5" y="34"/>
                </a:lnTo>
                <a:lnTo>
                  <a:pt x="5" y="34"/>
                </a:lnTo>
                <a:lnTo>
                  <a:pt x="3" y="33"/>
                </a:lnTo>
                <a:lnTo>
                  <a:pt x="3" y="33"/>
                </a:lnTo>
                <a:lnTo>
                  <a:pt x="3" y="33"/>
                </a:lnTo>
                <a:lnTo>
                  <a:pt x="3" y="32"/>
                </a:lnTo>
                <a:lnTo>
                  <a:pt x="3" y="32"/>
                </a:lnTo>
                <a:lnTo>
                  <a:pt x="3" y="32"/>
                </a:lnTo>
                <a:lnTo>
                  <a:pt x="3" y="32"/>
                </a:lnTo>
                <a:lnTo>
                  <a:pt x="3" y="31"/>
                </a:lnTo>
                <a:lnTo>
                  <a:pt x="3" y="29"/>
                </a:lnTo>
                <a:lnTo>
                  <a:pt x="3" y="29"/>
                </a:lnTo>
                <a:lnTo>
                  <a:pt x="2" y="28"/>
                </a:lnTo>
                <a:lnTo>
                  <a:pt x="2" y="27"/>
                </a:lnTo>
                <a:lnTo>
                  <a:pt x="2" y="26"/>
                </a:lnTo>
                <a:lnTo>
                  <a:pt x="1" y="26"/>
                </a:lnTo>
                <a:lnTo>
                  <a:pt x="1" y="24"/>
                </a:lnTo>
                <a:lnTo>
                  <a:pt x="1" y="24"/>
                </a:lnTo>
                <a:lnTo>
                  <a:pt x="1" y="23"/>
                </a:lnTo>
                <a:lnTo>
                  <a:pt x="0" y="23"/>
                </a:lnTo>
                <a:lnTo>
                  <a:pt x="1" y="22"/>
                </a:lnTo>
                <a:lnTo>
                  <a:pt x="0" y="22"/>
                </a:lnTo>
                <a:lnTo>
                  <a:pt x="0" y="21"/>
                </a:lnTo>
                <a:lnTo>
                  <a:pt x="1" y="19"/>
                </a:lnTo>
                <a:lnTo>
                  <a:pt x="1" y="19"/>
                </a:lnTo>
                <a:lnTo>
                  <a:pt x="2" y="19"/>
                </a:lnTo>
                <a:lnTo>
                  <a:pt x="2" y="19"/>
                </a:lnTo>
                <a:lnTo>
                  <a:pt x="2" y="18"/>
                </a:lnTo>
                <a:lnTo>
                  <a:pt x="1" y="17"/>
                </a:lnTo>
                <a:lnTo>
                  <a:pt x="1" y="17"/>
                </a:lnTo>
                <a:lnTo>
                  <a:pt x="1" y="16"/>
                </a:lnTo>
                <a:lnTo>
                  <a:pt x="1" y="16"/>
                </a:lnTo>
                <a:lnTo>
                  <a:pt x="1" y="14"/>
                </a:lnTo>
                <a:lnTo>
                  <a:pt x="1" y="14"/>
                </a:lnTo>
                <a:lnTo>
                  <a:pt x="2" y="14"/>
                </a:lnTo>
                <a:lnTo>
                  <a:pt x="2" y="16"/>
                </a:lnTo>
                <a:lnTo>
                  <a:pt x="3" y="16"/>
                </a:lnTo>
                <a:lnTo>
                  <a:pt x="3" y="17"/>
                </a:lnTo>
                <a:lnTo>
                  <a:pt x="3" y="17"/>
                </a:lnTo>
                <a:lnTo>
                  <a:pt x="5" y="17"/>
                </a:lnTo>
                <a:lnTo>
                  <a:pt x="5" y="17"/>
                </a:lnTo>
                <a:lnTo>
                  <a:pt x="3" y="16"/>
                </a:lnTo>
                <a:lnTo>
                  <a:pt x="3" y="16"/>
                </a:lnTo>
                <a:lnTo>
                  <a:pt x="3" y="14"/>
                </a:lnTo>
                <a:lnTo>
                  <a:pt x="3" y="13"/>
                </a:lnTo>
                <a:lnTo>
                  <a:pt x="3" y="13"/>
                </a:lnTo>
                <a:lnTo>
                  <a:pt x="3" y="12"/>
                </a:lnTo>
                <a:lnTo>
                  <a:pt x="5" y="12"/>
                </a:lnTo>
                <a:lnTo>
                  <a:pt x="6" y="12"/>
                </a:lnTo>
                <a:lnTo>
                  <a:pt x="6" y="12"/>
                </a:lnTo>
                <a:lnTo>
                  <a:pt x="7" y="12"/>
                </a:lnTo>
                <a:lnTo>
                  <a:pt x="8" y="12"/>
                </a:lnTo>
                <a:lnTo>
                  <a:pt x="8" y="13"/>
                </a:lnTo>
                <a:lnTo>
                  <a:pt x="8" y="13"/>
                </a:lnTo>
                <a:lnTo>
                  <a:pt x="8" y="14"/>
                </a:lnTo>
                <a:lnTo>
                  <a:pt x="10" y="14"/>
                </a:lnTo>
                <a:lnTo>
                  <a:pt x="10" y="13"/>
                </a:lnTo>
                <a:lnTo>
                  <a:pt x="11" y="12"/>
                </a:lnTo>
                <a:lnTo>
                  <a:pt x="11" y="12"/>
                </a:lnTo>
                <a:lnTo>
                  <a:pt x="11" y="12"/>
                </a:lnTo>
                <a:lnTo>
                  <a:pt x="11" y="11"/>
                </a:lnTo>
                <a:lnTo>
                  <a:pt x="11" y="11"/>
                </a:lnTo>
                <a:lnTo>
                  <a:pt x="11" y="9"/>
                </a:lnTo>
                <a:lnTo>
                  <a:pt x="11" y="9"/>
                </a:lnTo>
                <a:lnTo>
                  <a:pt x="11" y="8"/>
                </a:lnTo>
                <a:lnTo>
                  <a:pt x="11" y="8"/>
                </a:lnTo>
                <a:lnTo>
                  <a:pt x="11" y="7"/>
                </a:lnTo>
                <a:lnTo>
                  <a:pt x="11" y="5"/>
                </a:lnTo>
                <a:lnTo>
                  <a:pt x="11" y="5"/>
                </a:lnTo>
                <a:lnTo>
                  <a:pt x="11" y="4"/>
                </a:lnTo>
                <a:lnTo>
                  <a:pt x="11" y="3"/>
                </a:lnTo>
                <a:lnTo>
                  <a:pt x="10" y="3"/>
                </a:lnTo>
                <a:lnTo>
                  <a:pt x="10" y="2"/>
                </a:lnTo>
                <a:lnTo>
                  <a:pt x="11" y="2"/>
                </a:lnTo>
                <a:lnTo>
                  <a:pt x="11" y="2"/>
                </a:lnTo>
                <a:lnTo>
                  <a:pt x="12" y="2"/>
                </a:lnTo>
                <a:lnTo>
                  <a:pt x="12" y="2"/>
                </a:lnTo>
                <a:lnTo>
                  <a:pt x="12" y="3"/>
                </a:lnTo>
                <a:lnTo>
                  <a:pt x="13" y="3"/>
                </a:lnTo>
                <a:lnTo>
                  <a:pt x="13" y="4"/>
                </a:lnTo>
                <a:lnTo>
                  <a:pt x="13" y="4"/>
                </a:lnTo>
                <a:lnTo>
                  <a:pt x="15" y="3"/>
                </a:lnTo>
                <a:lnTo>
                  <a:pt x="15" y="3"/>
                </a:lnTo>
                <a:lnTo>
                  <a:pt x="15" y="2"/>
                </a:lnTo>
                <a:lnTo>
                  <a:pt x="15" y="0"/>
                </a:lnTo>
                <a:lnTo>
                  <a:pt x="16" y="0"/>
                </a:lnTo>
                <a:lnTo>
                  <a:pt x="16" y="0"/>
                </a:lnTo>
                <a:lnTo>
                  <a:pt x="17" y="0"/>
                </a:lnTo>
                <a:lnTo>
                  <a:pt x="17" y="0"/>
                </a:lnTo>
                <a:lnTo>
                  <a:pt x="18" y="0"/>
                </a:lnTo>
                <a:lnTo>
                  <a:pt x="20" y="2"/>
                </a:lnTo>
                <a:lnTo>
                  <a:pt x="20" y="3"/>
                </a:lnTo>
                <a:lnTo>
                  <a:pt x="20" y="3"/>
                </a:lnTo>
                <a:lnTo>
                  <a:pt x="20" y="3"/>
                </a:lnTo>
                <a:lnTo>
                  <a:pt x="21" y="3"/>
                </a:lnTo>
                <a:lnTo>
                  <a:pt x="22" y="3"/>
                </a:lnTo>
                <a:lnTo>
                  <a:pt x="22" y="3"/>
                </a:lnTo>
                <a:close/>
              </a:path>
            </a:pathLst>
          </a:custGeom>
          <a:noFill/>
          <a:ln w="0" cap="rnd">
            <a:solidFill>
              <a:srgbClr val="B2B2B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6991" name="Freeform 581" hidden="1">
            <a:extLst>
              <a:ext uri="{FF2B5EF4-FFF2-40B4-BE49-F238E27FC236}">
                <a16:creationId xmlns:a16="http://schemas.microsoft.com/office/drawing/2014/main" id="{250D7C63-0B8C-4CFA-9673-83FB51FA5398}"/>
              </a:ext>
            </a:extLst>
          </p:cNvPr>
          <p:cNvSpPr>
            <a:spLocks/>
          </p:cNvSpPr>
          <p:nvPr/>
        </p:nvSpPr>
        <p:spPr bwMode="auto">
          <a:xfrm>
            <a:off x="7883245" y="45723"/>
            <a:ext cx="8515832" cy="8338189"/>
          </a:xfrm>
          <a:custGeom>
            <a:avLst/>
            <a:gdLst>
              <a:gd name="T0" fmla="*/ 69 w 767"/>
              <a:gd name="T1" fmla="*/ 77 h 751"/>
              <a:gd name="T2" fmla="*/ 109 w 767"/>
              <a:gd name="T3" fmla="*/ 54 h 751"/>
              <a:gd name="T4" fmla="*/ 171 w 767"/>
              <a:gd name="T5" fmla="*/ 111 h 751"/>
              <a:gd name="T6" fmla="*/ 181 w 767"/>
              <a:gd name="T7" fmla="*/ 147 h 751"/>
              <a:gd name="T8" fmla="*/ 235 w 767"/>
              <a:gd name="T9" fmla="*/ 181 h 751"/>
              <a:gd name="T10" fmla="*/ 282 w 767"/>
              <a:gd name="T11" fmla="*/ 191 h 751"/>
              <a:gd name="T12" fmla="*/ 341 w 767"/>
              <a:gd name="T13" fmla="*/ 214 h 751"/>
              <a:gd name="T14" fmla="*/ 395 w 767"/>
              <a:gd name="T15" fmla="*/ 230 h 751"/>
              <a:gd name="T16" fmla="*/ 449 w 767"/>
              <a:gd name="T17" fmla="*/ 273 h 751"/>
              <a:gd name="T18" fmla="*/ 523 w 767"/>
              <a:gd name="T19" fmla="*/ 300 h 751"/>
              <a:gd name="T20" fmla="*/ 582 w 767"/>
              <a:gd name="T21" fmla="*/ 336 h 751"/>
              <a:gd name="T22" fmla="*/ 647 w 767"/>
              <a:gd name="T23" fmla="*/ 337 h 751"/>
              <a:gd name="T24" fmla="*/ 695 w 767"/>
              <a:gd name="T25" fmla="*/ 377 h 751"/>
              <a:gd name="T26" fmla="*/ 729 w 767"/>
              <a:gd name="T27" fmla="*/ 417 h 751"/>
              <a:gd name="T28" fmla="*/ 708 w 767"/>
              <a:gd name="T29" fmla="*/ 446 h 751"/>
              <a:gd name="T30" fmla="*/ 717 w 767"/>
              <a:gd name="T31" fmla="*/ 480 h 751"/>
              <a:gd name="T32" fmla="*/ 749 w 767"/>
              <a:gd name="T33" fmla="*/ 521 h 751"/>
              <a:gd name="T34" fmla="*/ 738 w 767"/>
              <a:gd name="T35" fmla="*/ 535 h 751"/>
              <a:gd name="T36" fmla="*/ 684 w 767"/>
              <a:gd name="T37" fmla="*/ 568 h 751"/>
              <a:gd name="T38" fmla="*/ 637 w 767"/>
              <a:gd name="T39" fmla="*/ 616 h 751"/>
              <a:gd name="T40" fmla="*/ 643 w 767"/>
              <a:gd name="T41" fmla="*/ 680 h 751"/>
              <a:gd name="T42" fmla="*/ 630 w 767"/>
              <a:gd name="T43" fmla="*/ 738 h 751"/>
              <a:gd name="T44" fmla="*/ 580 w 767"/>
              <a:gd name="T45" fmla="*/ 735 h 751"/>
              <a:gd name="T46" fmla="*/ 575 w 767"/>
              <a:gd name="T47" fmla="*/ 695 h 751"/>
              <a:gd name="T48" fmla="*/ 565 w 767"/>
              <a:gd name="T49" fmla="*/ 660 h 751"/>
              <a:gd name="T50" fmla="*/ 526 w 767"/>
              <a:gd name="T51" fmla="*/ 649 h 751"/>
              <a:gd name="T52" fmla="*/ 475 w 767"/>
              <a:gd name="T53" fmla="*/ 618 h 751"/>
              <a:gd name="T54" fmla="*/ 439 w 767"/>
              <a:gd name="T55" fmla="*/ 611 h 751"/>
              <a:gd name="T56" fmla="*/ 403 w 767"/>
              <a:gd name="T57" fmla="*/ 631 h 751"/>
              <a:gd name="T58" fmla="*/ 379 w 767"/>
              <a:gd name="T59" fmla="*/ 612 h 751"/>
              <a:gd name="T60" fmla="*/ 350 w 767"/>
              <a:gd name="T61" fmla="*/ 616 h 751"/>
              <a:gd name="T62" fmla="*/ 325 w 767"/>
              <a:gd name="T63" fmla="*/ 626 h 751"/>
              <a:gd name="T64" fmla="*/ 310 w 767"/>
              <a:gd name="T65" fmla="*/ 583 h 751"/>
              <a:gd name="T66" fmla="*/ 263 w 767"/>
              <a:gd name="T67" fmla="*/ 611 h 751"/>
              <a:gd name="T68" fmla="*/ 235 w 767"/>
              <a:gd name="T69" fmla="*/ 596 h 751"/>
              <a:gd name="T70" fmla="*/ 216 w 767"/>
              <a:gd name="T71" fmla="*/ 610 h 751"/>
              <a:gd name="T72" fmla="*/ 187 w 767"/>
              <a:gd name="T73" fmla="*/ 594 h 751"/>
              <a:gd name="T74" fmla="*/ 171 w 767"/>
              <a:gd name="T75" fmla="*/ 594 h 751"/>
              <a:gd name="T76" fmla="*/ 177 w 767"/>
              <a:gd name="T77" fmla="*/ 565 h 751"/>
              <a:gd name="T78" fmla="*/ 157 w 767"/>
              <a:gd name="T79" fmla="*/ 577 h 751"/>
              <a:gd name="T80" fmla="*/ 152 w 767"/>
              <a:gd name="T81" fmla="*/ 616 h 751"/>
              <a:gd name="T82" fmla="*/ 165 w 767"/>
              <a:gd name="T83" fmla="*/ 669 h 751"/>
              <a:gd name="T84" fmla="*/ 187 w 767"/>
              <a:gd name="T85" fmla="*/ 684 h 751"/>
              <a:gd name="T86" fmla="*/ 160 w 767"/>
              <a:gd name="T87" fmla="*/ 709 h 751"/>
              <a:gd name="T88" fmla="*/ 124 w 767"/>
              <a:gd name="T89" fmla="*/ 705 h 751"/>
              <a:gd name="T90" fmla="*/ 104 w 767"/>
              <a:gd name="T91" fmla="*/ 635 h 751"/>
              <a:gd name="T92" fmla="*/ 117 w 767"/>
              <a:gd name="T93" fmla="*/ 588 h 751"/>
              <a:gd name="T94" fmla="*/ 145 w 767"/>
              <a:gd name="T95" fmla="*/ 558 h 751"/>
              <a:gd name="T96" fmla="*/ 166 w 767"/>
              <a:gd name="T97" fmla="*/ 529 h 751"/>
              <a:gd name="T98" fmla="*/ 185 w 767"/>
              <a:gd name="T99" fmla="*/ 496 h 751"/>
              <a:gd name="T100" fmla="*/ 201 w 767"/>
              <a:gd name="T101" fmla="*/ 472 h 751"/>
              <a:gd name="T102" fmla="*/ 179 w 767"/>
              <a:gd name="T103" fmla="*/ 428 h 751"/>
              <a:gd name="T104" fmla="*/ 127 w 767"/>
              <a:gd name="T105" fmla="*/ 416 h 751"/>
              <a:gd name="T106" fmla="*/ 98 w 767"/>
              <a:gd name="T107" fmla="*/ 404 h 751"/>
              <a:gd name="T108" fmla="*/ 35 w 767"/>
              <a:gd name="T109" fmla="*/ 413 h 751"/>
              <a:gd name="T110" fmla="*/ 55 w 767"/>
              <a:gd name="T111" fmla="*/ 392 h 751"/>
              <a:gd name="T112" fmla="*/ 44 w 767"/>
              <a:gd name="T113" fmla="*/ 356 h 751"/>
              <a:gd name="T114" fmla="*/ 12 w 767"/>
              <a:gd name="T115" fmla="*/ 300 h 751"/>
              <a:gd name="T116" fmla="*/ 41 w 767"/>
              <a:gd name="T117" fmla="*/ 262 h 751"/>
              <a:gd name="T118" fmla="*/ 34 w 767"/>
              <a:gd name="T119" fmla="*/ 230 h 751"/>
              <a:gd name="T120" fmla="*/ 14 w 767"/>
              <a:gd name="T121" fmla="*/ 184 h 751"/>
              <a:gd name="T122" fmla="*/ 3 w 767"/>
              <a:gd name="T123" fmla="*/ 118 h 751"/>
              <a:gd name="T124" fmla="*/ 19 w 767"/>
              <a:gd name="T125" fmla="*/ 45 h 7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7" h="751">
                <a:moveTo>
                  <a:pt x="60" y="2"/>
                </a:moveTo>
                <a:lnTo>
                  <a:pt x="60" y="4"/>
                </a:lnTo>
                <a:lnTo>
                  <a:pt x="61" y="4"/>
                </a:lnTo>
                <a:lnTo>
                  <a:pt x="61" y="5"/>
                </a:lnTo>
                <a:lnTo>
                  <a:pt x="63" y="5"/>
                </a:lnTo>
                <a:lnTo>
                  <a:pt x="63" y="6"/>
                </a:lnTo>
                <a:lnTo>
                  <a:pt x="63" y="6"/>
                </a:lnTo>
                <a:lnTo>
                  <a:pt x="64" y="6"/>
                </a:lnTo>
                <a:lnTo>
                  <a:pt x="65" y="7"/>
                </a:lnTo>
                <a:lnTo>
                  <a:pt x="65" y="9"/>
                </a:lnTo>
                <a:lnTo>
                  <a:pt x="66" y="9"/>
                </a:lnTo>
                <a:lnTo>
                  <a:pt x="66" y="9"/>
                </a:lnTo>
                <a:lnTo>
                  <a:pt x="68" y="10"/>
                </a:lnTo>
                <a:lnTo>
                  <a:pt x="68" y="10"/>
                </a:lnTo>
                <a:lnTo>
                  <a:pt x="69" y="10"/>
                </a:lnTo>
                <a:lnTo>
                  <a:pt x="69" y="10"/>
                </a:lnTo>
                <a:lnTo>
                  <a:pt x="70" y="10"/>
                </a:lnTo>
                <a:lnTo>
                  <a:pt x="71" y="10"/>
                </a:lnTo>
                <a:lnTo>
                  <a:pt x="71" y="10"/>
                </a:lnTo>
                <a:lnTo>
                  <a:pt x="73" y="11"/>
                </a:lnTo>
                <a:lnTo>
                  <a:pt x="74" y="11"/>
                </a:lnTo>
                <a:lnTo>
                  <a:pt x="74" y="11"/>
                </a:lnTo>
                <a:lnTo>
                  <a:pt x="74" y="13"/>
                </a:lnTo>
                <a:lnTo>
                  <a:pt x="74" y="14"/>
                </a:lnTo>
                <a:lnTo>
                  <a:pt x="75" y="14"/>
                </a:lnTo>
                <a:lnTo>
                  <a:pt x="77" y="15"/>
                </a:lnTo>
                <a:lnTo>
                  <a:pt x="77" y="15"/>
                </a:lnTo>
                <a:lnTo>
                  <a:pt x="77" y="16"/>
                </a:lnTo>
                <a:lnTo>
                  <a:pt x="78" y="16"/>
                </a:lnTo>
                <a:lnTo>
                  <a:pt x="79" y="16"/>
                </a:lnTo>
                <a:lnTo>
                  <a:pt x="79" y="15"/>
                </a:lnTo>
                <a:lnTo>
                  <a:pt x="80" y="16"/>
                </a:lnTo>
                <a:lnTo>
                  <a:pt x="82" y="16"/>
                </a:lnTo>
                <a:lnTo>
                  <a:pt x="82" y="16"/>
                </a:lnTo>
                <a:lnTo>
                  <a:pt x="82" y="18"/>
                </a:lnTo>
                <a:lnTo>
                  <a:pt x="83" y="18"/>
                </a:lnTo>
                <a:lnTo>
                  <a:pt x="83" y="20"/>
                </a:lnTo>
                <a:lnTo>
                  <a:pt x="83" y="20"/>
                </a:lnTo>
                <a:lnTo>
                  <a:pt x="83" y="21"/>
                </a:lnTo>
                <a:lnTo>
                  <a:pt x="82" y="23"/>
                </a:lnTo>
                <a:lnTo>
                  <a:pt x="82" y="23"/>
                </a:lnTo>
                <a:lnTo>
                  <a:pt x="82" y="24"/>
                </a:lnTo>
                <a:lnTo>
                  <a:pt x="82" y="25"/>
                </a:lnTo>
                <a:lnTo>
                  <a:pt x="80" y="25"/>
                </a:lnTo>
                <a:lnTo>
                  <a:pt x="80" y="25"/>
                </a:lnTo>
                <a:lnTo>
                  <a:pt x="79" y="26"/>
                </a:lnTo>
                <a:lnTo>
                  <a:pt x="79" y="28"/>
                </a:lnTo>
                <a:lnTo>
                  <a:pt x="79" y="28"/>
                </a:lnTo>
                <a:lnTo>
                  <a:pt x="79" y="28"/>
                </a:lnTo>
                <a:lnTo>
                  <a:pt x="78" y="29"/>
                </a:lnTo>
                <a:lnTo>
                  <a:pt x="78" y="30"/>
                </a:lnTo>
                <a:lnTo>
                  <a:pt x="77" y="30"/>
                </a:lnTo>
                <a:lnTo>
                  <a:pt x="77" y="31"/>
                </a:lnTo>
                <a:lnTo>
                  <a:pt x="77" y="33"/>
                </a:lnTo>
                <a:lnTo>
                  <a:pt x="77" y="33"/>
                </a:lnTo>
                <a:lnTo>
                  <a:pt x="77" y="34"/>
                </a:lnTo>
                <a:lnTo>
                  <a:pt x="75" y="34"/>
                </a:lnTo>
                <a:lnTo>
                  <a:pt x="75" y="35"/>
                </a:lnTo>
                <a:lnTo>
                  <a:pt x="74" y="35"/>
                </a:lnTo>
                <a:lnTo>
                  <a:pt x="74" y="36"/>
                </a:lnTo>
                <a:lnTo>
                  <a:pt x="74" y="38"/>
                </a:lnTo>
                <a:lnTo>
                  <a:pt x="74" y="38"/>
                </a:lnTo>
                <a:lnTo>
                  <a:pt x="73" y="39"/>
                </a:lnTo>
                <a:lnTo>
                  <a:pt x="73" y="39"/>
                </a:lnTo>
                <a:lnTo>
                  <a:pt x="71" y="40"/>
                </a:lnTo>
                <a:lnTo>
                  <a:pt x="71" y="41"/>
                </a:lnTo>
                <a:lnTo>
                  <a:pt x="71" y="41"/>
                </a:lnTo>
                <a:lnTo>
                  <a:pt x="71" y="43"/>
                </a:lnTo>
                <a:lnTo>
                  <a:pt x="71" y="44"/>
                </a:lnTo>
                <a:lnTo>
                  <a:pt x="70" y="44"/>
                </a:lnTo>
                <a:lnTo>
                  <a:pt x="70" y="44"/>
                </a:lnTo>
                <a:lnTo>
                  <a:pt x="69" y="45"/>
                </a:lnTo>
                <a:lnTo>
                  <a:pt x="69" y="47"/>
                </a:lnTo>
                <a:lnTo>
                  <a:pt x="69" y="47"/>
                </a:lnTo>
                <a:lnTo>
                  <a:pt x="68" y="47"/>
                </a:lnTo>
                <a:lnTo>
                  <a:pt x="68" y="48"/>
                </a:lnTo>
                <a:lnTo>
                  <a:pt x="66" y="48"/>
                </a:lnTo>
                <a:lnTo>
                  <a:pt x="66" y="49"/>
                </a:lnTo>
                <a:lnTo>
                  <a:pt x="66" y="49"/>
                </a:lnTo>
                <a:lnTo>
                  <a:pt x="66" y="50"/>
                </a:lnTo>
                <a:lnTo>
                  <a:pt x="66" y="52"/>
                </a:lnTo>
                <a:lnTo>
                  <a:pt x="66" y="52"/>
                </a:lnTo>
                <a:lnTo>
                  <a:pt x="66" y="53"/>
                </a:lnTo>
                <a:lnTo>
                  <a:pt x="66" y="53"/>
                </a:lnTo>
                <a:lnTo>
                  <a:pt x="66" y="54"/>
                </a:lnTo>
                <a:lnTo>
                  <a:pt x="66" y="54"/>
                </a:lnTo>
                <a:lnTo>
                  <a:pt x="66" y="55"/>
                </a:lnTo>
                <a:lnTo>
                  <a:pt x="66" y="57"/>
                </a:lnTo>
                <a:lnTo>
                  <a:pt x="66" y="58"/>
                </a:lnTo>
                <a:lnTo>
                  <a:pt x="66" y="58"/>
                </a:lnTo>
                <a:lnTo>
                  <a:pt x="65" y="59"/>
                </a:lnTo>
                <a:lnTo>
                  <a:pt x="64" y="60"/>
                </a:lnTo>
                <a:lnTo>
                  <a:pt x="64" y="60"/>
                </a:lnTo>
                <a:lnTo>
                  <a:pt x="63" y="60"/>
                </a:lnTo>
                <a:lnTo>
                  <a:pt x="63" y="62"/>
                </a:lnTo>
                <a:lnTo>
                  <a:pt x="64" y="63"/>
                </a:lnTo>
                <a:lnTo>
                  <a:pt x="64" y="63"/>
                </a:lnTo>
                <a:lnTo>
                  <a:pt x="64" y="64"/>
                </a:lnTo>
                <a:lnTo>
                  <a:pt x="64" y="65"/>
                </a:lnTo>
                <a:lnTo>
                  <a:pt x="65" y="65"/>
                </a:lnTo>
                <a:lnTo>
                  <a:pt x="65" y="67"/>
                </a:lnTo>
                <a:lnTo>
                  <a:pt x="65" y="68"/>
                </a:lnTo>
                <a:lnTo>
                  <a:pt x="66" y="68"/>
                </a:lnTo>
                <a:lnTo>
                  <a:pt x="66" y="69"/>
                </a:lnTo>
                <a:lnTo>
                  <a:pt x="66" y="70"/>
                </a:lnTo>
                <a:lnTo>
                  <a:pt x="66" y="70"/>
                </a:lnTo>
                <a:lnTo>
                  <a:pt x="66" y="72"/>
                </a:lnTo>
                <a:lnTo>
                  <a:pt x="66" y="72"/>
                </a:lnTo>
                <a:lnTo>
                  <a:pt x="68" y="73"/>
                </a:lnTo>
                <a:lnTo>
                  <a:pt x="68" y="73"/>
                </a:lnTo>
                <a:lnTo>
                  <a:pt x="68" y="74"/>
                </a:lnTo>
                <a:lnTo>
                  <a:pt x="68" y="75"/>
                </a:lnTo>
                <a:lnTo>
                  <a:pt x="69" y="77"/>
                </a:lnTo>
                <a:lnTo>
                  <a:pt x="69" y="77"/>
                </a:lnTo>
                <a:lnTo>
                  <a:pt x="69" y="78"/>
                </a:lnTo>
                <a:lnTo>
                  <a:pt x="69" y="79"/>
                </a:lnTo>
                <a:lnTo>
                  <a:pt x="69" y="79"/>
                </a:lnTo>
                <a:lnTo>
                  <a:pt x="70" y="79"/>
                </a:lnTo>
                <a:lnTo>
                  <a:pt x="71" y="81"/>
                </a:lnTo>
                <a:lnTo>
                  <a:pt x="71" y="82"/>
                </a:lnTo>
                <a:lnTo>
                  <a:pt x="71" y="82"/>
                </a:lnTo>
                <a:lnTo>
                  <a:pt x="71" y="83"/>
                </a:lnTo>
                <a:lnTo>
                  <a:pt x="71" y="84"/>
                </a:lnTo>
                <a:lnTo>
                  <a:pt x="73" y="84"/>
                </a:lnTo>
                <a:lnTo>
                  <a:pt x="73" y="86"/>
                </a:lnTo>
                <a:lnTo>
                  <a:pt x="73" y="86"/>
                </a:lnTo>
                <a:lnTo>
                  <a:pt x="74" y="86"/>
                </a:lnTo>
                <a:lnTo>
                  <a:pt x="74" y="84"/>
                </a:lnTo>
                <a:lnTo>
                  <a:pt x="74" y="84"/>
                </a:lnTo>
                <a:lnTo>
                  <a:pt x="75" y="84"/>
                </a:lnTo>
                <a:lnTo>
                  <a:pt x="77" y="84"/>
                </a:lnTo>
                <a:lnTo>
                  <a:pt x="77" y="84"/>
                </a:lnTo>
                <a:lnTo>
                  <a:pt x="78" y="84"/>
                </a:lnTo>
                <a:lnTo>
                  <a:pt x="79" y="84"/>
                </a:lnTo>
                <a:lnTo>
                  <a:pt x="79" y="83"/>
                </a:lnTo>
                <a:lnTo>
                  <a:pt x="79" y="82"/>
                </a:lnTo>
                <a:lnTo>
                  <a:pt x="80" y="82"/>
                </a:lnTo>
                <a:lnTo>
                  <a:pt x="82" y="82"/>
                </a:lnTo>
                <a:lnTo>
                  <a:pt x="82" y="82"/>
                </a:lnTo>
                <a:lnTo>
                  <a:pt x="83" y="82"/>
                </a:lnTo>
                <a:lnTo>
                  <a:pt x="84" y="82"/>
                </a:lnTo>
                <a:lnTo>
                  <a:pt x="84" y="82"/>
                </a:lnTo>
                <a:lnTo>
                  <a:pt x="84" y="81"/>
                </a:lnTo>
                <a:lnTo>
                  <a:pt x="85" y="79"/>
                </a:lnTo>
                <a:lnTo>
                  <a:pt x="85" y="79"/>
                </a:lnTo>
                <a:lnTo>
                  <a:pt x="85" y="79"/>
                </a:lnTo>
                <a:lnTo>
                  <a:pt x="85" y="79"/>
                </a:lnTo>
                <a:lnTo>
                  <a:pt x="87" y="79"/>
                </a:lnTo>
                <a:lnTo>
                  <a:pt x="87" y="78"/>
                </a:lnTo>
                <a:lnTo>
                  <a:pt x="87" y="77"/>
                </a:lnTo>
                <a:lnTo>
                  <a:pt x="88" y="77"/>
                </a:lnTo>
                <a:lnTo>
                  <a:pt x="88" y="78"/>
                </a:lnTo>
                <a:lnTo>
                  <a:pt x="88" y="79"/>
                </a:lnTo>
                <a:lnTo>
                  <a:pt x="88" y="79"/>
                </a:lnTo>
                <a:lnTo>
                  <a:pt x="89" y="79"/>
                </a:lnTo>
                <a:lnTo>
                  <a:pt x="90" y="79"/>
                </a:lnTo>
                <a:lnTo>
                  <a:pt x="90" y="79"/>
                </a:lnTo>
                <a:lnTo>
                  <a:pt x="92" y="79"/>
                </a:lnTo>
                <a:lnTo>
                  <a:pt x="93" y="81"/>
                </a:lnTo>
                <a:lnTo>
                  <a:pt x="93" y="81"/>
                </a:lnTo>
                <a:lnTo>
                  <a:pt x="93" y="82"/>
                </a:lnTo>
                <a:lnTo>
                  <a:pt x="94" y="82"/>
                </a:lnTo>
                <a:lnTo>
                  <a:pt x="95" y="83"/>
                </a:lnTo>
                <a:lnTo>
                  <a:pt x="95" y="83"/>
                </a:lnTo>
                <a:lnTo>
                  <a:pt x="95" y="84"/>
                </a:lnTo>
                <a:lnTo>
                  <a:pt x="97" y="84"/>
                </a:lnTo>
                <a:lnTo>
                  <a:pt x="97" y="84"/>
                </a:lnTo>
                <a:lnTo>
                  <a:pt x="98" y="84"/>
                </a:lnTo>
                <a:lnTo>
                  <a:pt x="98" y="84"/>
                </a:lnTo>
                <a:lnTo>
                  <a:pt x="99" y="84"/>
                </a:lnTo>
                <a:lnTo>
                  <a:pt x="100" y="86"/>
                </a:lnTo>
                <a:lnTo>
                  <a:pt x="100" y="87"/>
                </a:lnTo>
                <a:lnTo>
                  <a:pt x="100" y="87"/>
                </a:lnTo>
                <a:lnTo>
                  <a:pt x="102" y="87"/>
                </a:lnTo>
                <a:lnTo>
                  <a:pt x="103" y="87"/>
                </a:lnTo>
                <a:lnTo>
                  <a:pt x="103" y="87"/>
                </a:lnTo>
                <a:lnTo>
                  <a:pt x="104" y="87"/>
                </a:lnTo>
                <a:lnTo>
                  <a:pt x="104" y="87"/>
                </a:lnTo>
                <a:lnTo>
                  <a:pt x="105" y="87"/>
                </a:lnTo>
                <a:lnTo>
                  <a:pt x="107" y="87"/>
                </a:lnTo>
                <a:lnTo>
                  <a:pt x="107" y="87"/>
                </a:lnTo>
                <a:lnTo>
                  <a:pt x="108" y="87"/>
                </a:lnTo>
                <a:lnTo>
                  <a:pt x="109" y="87"/>
                </a:lnTo>
                <a:lnTo>
                  <a:pt x="109" y="87"/>
                </a:lnTo>
                <a:lnTo>
                  <a:pt x="109" y="86"/>
                </a:lnTo>
                <a:lnTo>
                  <a:pt x="111" y="84"/>
                </a:lnTo>
                <a:lnTo>
                  <a:pt x="111" y="84"/>
                </a:lnTo>
                <a:lnTo>
                  <a:pt x="112" y="84"/>
                </a:lnTo>
                <a:lnTo>
                  <a:pt x="112" y="83"/>
                </a:lnTo>
                <a:lnTo>
                  <a:pt x="112" y="82"/>
                </a:lnTo>
                <a:lnTo>
                  <a:pt x="112" y="82"/>
                </a:lnTo>
                <a:lnTo>
                  <a:pt x="112" y="81"/>
                </a:lnTo>
                <a:lnTo>
                  <a:pt x="113" y="79"/>
                </a:lnTo>
                <a:lnTo>
                  <a:pt x="113" y="79"/>
                </a:lnTo>
                <a:lnTo>
                  <a:pt x="113" y="78"/>
                </a:lnTo>
                <a:lnTo>
                  <a:pt x="113" y="77"/>
                </a:lnTo>
                <a:lnTo>
                  <a:pt x="113" y="77"/>
                </a:lnTo>
                <a:lnTo>
                  <a:pt x="113" y="75"/>
                </a:lnTo>
                <a:lnTo>
                  <a:pt x="113" y="74"/>
                </a:lnTo>
                <a:lnTo>
                  <a:pt x="113" y="73"/>
                </a:lnTo>
                <a:lnTo>
                  <a:pt x="112" y="73"/>
                </a:lnTo>
                <a:lnTo>
                  <a:pt x="112" y="72"/>
                </a:lnTo>
                <a:lnTo>
                  <a:pt x="112" y="72"/>
                </a:lnTo>
                <a:lnTo>
                  <a:pt x="112" y="70"/>
                </a:lnTo>
                <a:lnTo>
                  <a:pt x="112" y="70"/>
                </a:lnTo>
                <a:lnTo>
                  <a:pt x="112" y="70"/>
                </a:lnTo>
                <a:lnTo>
                  <a:pt x="111" y="69"/>
                </a:lnTo>
                <a:lnTo>
                  <a:pt x="111" y="68"/>
                </a:lnTo>
                <a:lnTo>
                  <a:pt x="109" y="68"/>
                </a:lnTo>
                <a:lnTo>
                  <a:pt x="109" y="67"/>
                </a:lnTo>
                <a:lnTo>
                  <a:pt x="109" y="65"/>
                </a:lnTo>
                <a:lnTo>
                  <a:pt x="109" y="65"/>
                </a:lnTo>
                <a:lnTo>
                  <a:pt x="109" y="65"/>
                </a:lnTo>
                <a:lnTo>
                  <a:pt x="108" y="64"/>
                </a:lnTo>
                <a:lnTo>
                  <a:pt x="108" y="63"/>
                </a:lnTo>
                <a:lnTo>
                  <a:pt x="107" y="63"/>
                </a:lnTo>
                <a:lnTo>
                  <a:pt x="107" y="62"/>
                </a:lnTo>
                <a:lnTo>
                  <a:pt x="107" y="60"/>
                </a:lnTo>
                <a:lnTo>
                  <a:pt x="107" y="60"/>
                </a:lnTo>
                <a:lnTo>
                  <a:pt x="107" y="59"/>
                </a:lnTo>
                <a:lnTo>
                  <a:pt x="107" y="58"/>
                </a:lnTo>
                <a:lnTo>
                  <a:pt x="108" y="58"/>
                </a:lnTo>
                <a:lnTo>
                  <a:pt x="108" y="57"/>
                </a:lnTo>
                <a:lnTo>
                  <a:pt x="109" y="55"/>
                </a:lnTo>
                <a:lnTo>
                  <a:pt x="109" y="55"/>
                </a:lnTo>
                <a:lnTo>
                  <a:pt x="109" y="54"/>
                </a:lnTo>
                <a:lnTo>
                  <a:pt x="109" y="54"/>
                </a:lnTo>
                <a:lnTo>
                  <a:pt x="109" y="54"/>
                </a:lnTo>
                <a:lnTo>
                  <a:pt x="111" y="54"/>
                </a:lnTo>
                <a:lnTo>
                  <a:pt x="112" y="54"/>
                </a:lnTo>
                <a:lnTo>
                  <a:pt x="112" y="54"/>
                </a:lnTo>
                <a:lnTo>
                  <a:pt x="113" y="54"/>
                </a:lnTo>
                <a:lnTo>
                  <a:pt x="114" y="54"/>
                </a:lnTo>
                <a:lnTo>
                  <a:pt x="114" y="54"/>
                </a:lnTo>
                <a:lnTo>
                  <a:pt x="114" y="54"/>
                </a:lnTo>
                <a:lnTo>
                  <a:pt x="116" y="55"/>
                </a:lnTo>
                <a:lnTo>
                  <a:pt x="117" y="55"/>
                </a:lnTo>
                <a:lnTo>
                  <a:pt x="117" y="55"/>
                </a:lnTo>
                <a:lnTo>
                  <a:pt x="118" y="55"/>
                </a:lnTo>
                <a:lnTo>
                  <a:pt x="119" y="55"/>
                </a:lnTo>
                <a:lnTo>
                  <a:pt x="119" y="57"/>
                </a:lnTo>
                <a:lnTo>
                  <a:pt x="119" y="58"/>
                </a:lnTo>
                <a:lnTo>
                  <a:pt x="119" y="58"/>
                </a:lnTo>
                <a:lnTo>
                  <a:pt x="119" y="59"/>
                </a:lnTo>
                <a:lnTo>
                  <a:pt x="119" y="60"/>
                </a:lnTo>
                <a:lnTo>
                  <a:pt x="119" y="60"/>
                </a:lnTo>
                <a:lnTo>
                  <a:pt x="119" y="60"/>
                </a:lnTo>
                <a:lnTo>
                  <a:pt x="119" y="62"/>
                </a:lnTo>
                <a:lnTo>
                  <a:pt x="121" y="63"/>
                </a:lnTo>
                <a:lnTo>
                  <a:pt x="122" y="63"/>
                </a:lnTo>
                <a:lnTo>
                  <a:pt x="122" y="63"/>
                </a:lnTo>
                <a:lnTo>
                  <a:pt x="123" y="64"/>
                </a:lnTo>
                <a:lnTo>
                  <a:pt x="123" y="65"/>
                </a:lnTo>
                <a:lnTo>
                  <a:pt x="123" y="65"/>
                </a:lnTo>
                <a:lnTo>
                  <a:pt x="123" y="67"/>
                </a:lnTo>
                <a:lnTo>
                  <a:pt x="123" y="68"/>
                </a:lnTo>
                <a:lnTo>
                  <a:pt x="123" y="68"/>
                </a:lnTo>
                <a:lnTo>
                  <a:pt x="124" y="68"/>
                </a:lnTo>
                <a:lnTo>
                  <a:pt x="124" y="69"/>
                </a:lnTo>
                <a:lnTo>
                  <a:pt x="124" y="70"/>
                </a:lnTo>
                <a:lnTo>
                  <a:pt x="126" y="70"/>
                </a:lnTo>
                <a:lnTo>
                  <a:pt x="126" y="72"/>
                </a:lnTo>
                <a:lnTo>
                  <a:pt x="126" y="73"/>
                </a:lnTo>
                <a:lnTo>
                  <a:pt x="126" y="73"/>
                </a:lnTo>
                <a:lnTo>
                  <a:pt x="127" y="74"/>
                </a:lnTo>
                <a:lnTo>
                  <a:pt x="127" y="74"/>
                </a:lnTo>
                <a:lnTo>
                  <a:pt x="128" y="75"/>
                </a:lnTo>
                <a:lnTo>
                  <a:pt x="128" y="75"/>
                </a:lnTo>
                <a:lnTo>
                  <a:pt x="129" y="77"/>
                </a:lnTo>
                <a:lnTo>
                  <a:pt x="131" y="77"/>
                </a:lnTo>
                <a:lnTo>
                  <a:pt x="131" y="77"/>
                </a:lnTo>
                <a:lnTo>
                  <a:pt x="132" y="77"/>
                </a:lnTo>
                <a:lnTo>
                  <a:pt x="133" y="77"/>
                </a:lnTo>
                <a:lnTo>
                  <a:pt x="133" y="77"/>
                </a:lnTo>
                <a:lnTo>
                  <a:pt x="134" y="77"/>
                </a:lnTo>
                <a:lnTo>
                  <a:pt x="134" y="77"/>
                </a:lnTo>
                <a:lnTo>
                  <a:pt x="136" y="77"/>
                </a:lnTo>
                <a:lnTo>
                  <a:pt x="136" y="77"/>
                </a:lnTo>
                <a:lnTo>
                  <a:pt x="137" y="78"/>
                </a:lnTo>
                <a:lnTo>
                  <a:pt x="138" y="78"/>
                </a:lnTo>
                <a:lnTo>
                  <a:pt x="138" y="79"/>
                </a:lnTo>
                <a:lnTo>
                  <a:pt x="138" y="79"/>
                </a:lnTo>
                <a:lnTo>
                  <a:pt x="139" y="79"/>
                </a:lnTo>
                <a:lnTo>
                  <a:pt x="141" y="81"/>
                </a:lnTo>
                <a:lnTo>
                  <a:pt x="141" y="82"/>
                </a:lnTo>
                <a:lnTo>
                  <a:pt x="141" y="82"/>
                </a:lnTo>
                <a:lnTo>
                  <a:pt x="142" y="82"/>
                </a:lnTo>
                <a:lnTo>
                  <a:pt x="142" y="83"/>
                </a:lnTo>
                <a:lnTo>
                  <a:pt x="142" y="84"/>
                </a:lnTo>
                <a:lnTo>
                  <a:pt x="143" y="84"/>
                </a:lnTo>
                <a:lnTo>
                  <a:pt x="143" y="86"/>
                </a:lnTo>
                <a:lnTo>
                  <a:pt x="143" y="87"/>
                </a:lnTo>
                <a:lnTo>
                  <a:pt x="143" y="87"/>
                </a:lnTo>
                <a:lnTo>
                  <a:pt x="145" y="88"/>
                </a:lnTo>
                <a:lnTo>
                  <a:pt x="145" y="89"/>
                </a:lnTo>
                <a:lnTo>
                  <a:pt x="145" y="89"/>
                </a:lnTo>
                <a:lnTo>
                  <a:pt x="145" y="91"/>
                </a:lnTo>
                <a:lnTo>
                  <a:pt x="145" y="91"/>
                </a:lnTo>
                <a:lnTo>
                  <a:pt x="146" y="92"/>
                </a:lnTo>
                <a:lnTo>
                  <a:pt x="146" y="92"/>
                </a:lnTo>
                <a:lnTo>
                  <a:pt x="146" y="93"/>
                </a:lnTo>
                <a:lnTo>
                  <a:pt x="147" y="94"/>
                </a:lnTo>
                <a:lnTo>
                  <a:pt x="147" y="96"/>
                </a:lnTo>
                <a:lnTo>
                  <a:pt x="147" y="96"/>
                </a:lnTo>
                <a:lnTo>
                  <a:pt x="147" y="96"/>
                </a:lnTo>
                <a:lnTo>
                  <a:pt x="148" y="97"/>
                </a:lnTo>
                <a:lnTo>
                  <a:pt x="150" y="98"/>
                </a:lnTo>
                <a:lnTo>
                  <a:pt x="150" y="98"/>
                </a:lnTo>
                <a:lnTo>
                  <a:pt x="150" y="98"/>
                </a:lnTo>
                <a:lnTo>
                  <a:pt x="151" y="99"/>
                </a:lnTo>
                <a:lnTo>
                  <a:pt x="152" y="99"/>
                </a:lnTo>
                <a:lnTo>
                  <a:pt x="152" y="101"/>
                </a:lnTo>
                <a:lnTo>
                  <a:pt x="152" y="101"/>
                </a:lnTo>
                <a:lnTo>
                  <a:pt x="153" y="101"/>
                </a:lnTo>
                <a:lnTo>
                  <a:pt x="153" y="102"/>
                </a:lnTo>
                <a:lnTo>
                  <a:pt x="155" y="103"/>
                </a:lnTo>
                <a:lnTo>
                  <a:pt x="155" y="103"/>
                </a:lnTo>
                <a:lnTo>
                  <a:pt x="156" y="103"/>
                </a:lnTo>
                <a:lnTo>
                  <a:pt x="157" y="103"/>
                </a:lnTo>
                <a:lnTo>
                  <a:pt x="157" y="103"/>
                </a:lnTo>
                <a:lnTo>
                  <a:pt x="157" y="103"/>
                </a:lnTo>
                <a:lnTo>
                  <a:pt x="158" y="104"/>
                </a:lnTo>
                <a:lnTo>
                  <a:pt x="158" y="106"/>
                </a:lnTo>
                <a:lnTo>
                  <a:pt x="160" y="106"/>
                </a:lnTo>
                <a:lnTo>
                  <a:pt x="160" y="106"/>
                </a:lnTo>
                <a:lnTo>
                  <a:pt x="161" y="106"/>
                </a:lnTo>
                <a:lnTo>
                  <a:pt x="162" y="106"/>
                </a:lnTo>
                <a:lnTo>
                  <a:pt x="163" y="106"/>
                </a:lnTo>
                <a:lnTo>
                  <a:pt x="163" y="106"/>
                </a:lnTo>
                <a:lnTo>
                  <a:pt x="165" y="106"/>
                </a:lnTo>
                <a:lnTo>
                  <a:pt x="165" y="107"/>
                </a:lnTo>
                <a:lnTo>
                  <a:pt x="166" y="108"/>
                </a:lnTo>
                <a:lnTo>
                  <a:pt x="166" y="108"/>
                </a:lnTo>
                <a:lnTo>
                  <a:pt x="167" y="108"/>
                </a:lnTo>
                <a:lnTo>
                  <a:pt x="167" y="110"/>
                </a:lnTo>
                <a:lnTo>
                  <a:pt x="168" y="111"/>
                </a:lnTo>
                <a:lnTo>
                  <a:pt x="168" y="111"/>
                </a:lnTo>
                <a:lnTo>
                  <a:pt x="170" y="111"/>
                </a:lnTo>
                <a:lnTo>
                  <a:pt x="171" y="111"/>
                </a:lnTo>
                <a:lnTo>
                  <a:pt x="171" y="111"/>
                </a:lnTo>
                <a:lnTo>
                  <a:pt x="171" y="111"/>
                </a:lnTo>
                <a:lnTo>
                  <a:pt x="172" y="111"/>
                </a:lnTo>
                <a:lnTo>
                  <a:pt x="174" y="112"/>
                </a:lnTo>
                <a:lnTo>
                  <a:pt x="174" y="112"/>
                </a:lnTo>
                <a:lnTo>
                  <a:pt x="175" y="113"/>
                </a:lnTo>
                <a:lnTo>
                  <a:pt x="176" y="113"/>
                </a:lnTo>
                <a:lnTo>
                  <a:pt x="176" y="113"/>
                </a:lnTo>
                <a:lnTo>
                  <a:pt x="177" y="113"/>
                </a:lnTo>
                <a:lnTo>
                  <a:pt x="179" y="113"/>
                </a:lnTo>
                <a:lnTo>
                  <a:pt x="179" y="113"/>
                </a:lnTo>
                <a:lnTo>
                  <a:pt x="179" y="113"/>
                </a:lnTo>
                <a:lnTo>
                  <a:pt x="180" y="115"/>
                </a:lnTo>
                <a:lnTo>
                  <a:pt x="181" y="115"/>
                </a:lnTo>
                <a:lnTo>
                  <a:pt x="182" y="115"/>
                </a:lnTo>
                <a:lnTo>
                  <a:pt x="182" y="116"/>
                </a:lnTo>
                <a:lnTo>
                  <a:pt x="182" y="116"/>
                </a:lnTo>
                <a:lnTo>
                  <a:pt x="182" y="116"/>
                </a:lnTo>
                <a:lnTo>
                  <a:pt x="184" y="115"/>
                </a:lnTo>
                <a:lnTo>
                  <a:pt x="184" y="113"/>
                </a:lnTo>
                <a:lnTo>
                  <a:pt x="185" y="113"/>
                </a:lnTo>
                <a:lnTo>
                  <a:pt x="185" y="115"/>
                </a:lnTo>
                <a:lnTo>
                  <a:pt x="185" y="115"/>
                </a:lnTo>
                <a:lnTo>
                  <a:pt x="185" y="116"/>
                </a:lnTo>
                <a:lnTo>
                  <a:pt x="185" y="116"/>
                </a:lnTo>
                <a:lnTo>
                  <a:pt x="185" y="116"/>
                </a:lnTo>
                <a:lnTo>
                  <a:pt x="184" y="117"/>
                </a:lnTo>
                <a:lnTo>
                  <a:pt x="184" y="117"/>
                </a:lnTo>
                <a:lnTo>
                  <a:pt x="182" y="118"/>
                </a:lnTo>
                <a:lnTo>
                  <a:pt x="182" y="120"/>
                </a:lnTo>
                <a:lnTo>
                  <a:pt x="182" y="120"/>
                </a:lnTo>
                <a:lnTo>
                  <a:pt x="182" y="120"/>
                </a:lnTo>
                <a:lnTo>
                  <a:pt x="181" y="121"/>
                </a:lnTo>
                <a:lnTo>
                  <a:pt x="180" y="122"/>
                </a:lnTo>
                <a:lnTo>
                  <a:pt x="179" y="121"/>
                </a:lnTo>
                <a:lnTo>
                  <a:pt x="179" y="122"/>
                </a:lnTo>
                <a:lnTo>
                  <a:pt x="179" y="122"/>
                </a:lnTo>
                <a:lnTo>
                  <a:pt x="179" y="123"/>
                </a:lnTo>
                <a:lnTo>
                  <a:pt x="177" y="125"/>
                </a:lnTo>
                <a:lnTo>
                  <a:pt x="176" y="125"/>
                </a:lnTo>
                <a:lnTo>
                  <a:pt x="176" y="125"/>
                </a:lnTo>
                <a:lnTo>
                  <a:pt x="175" y="125"/>
                </a:lnTo>
                <a:lnTo>
                  <a:pt x="174" y="125"/>
                </a:lnTo>
                <a:lnTo>
                  <a:pt x="174" y="122"/>
                </a:lnTo>
                <a:lnTo>
                  <a:pt x="174" y="122"/>
                </a:lnTo>
                <a:lnTo>
                  <a:pt x="174" y="122"/>
                </a:lnTo>
                <a:lnTo>
                  <a:pt x="174" y="122"/>
                </a:lnTo>
                <a:lnTo>
                  <a:pt x="174" y="122"/>
                </a:lnTo>
                <a:lnTo>
                  <a:pt x="172" y="123"/>
                </a:lnTo>
                <a:lnTo>
                  <a:pt x="172" y="125"/>
                </a:lnTo>
                <a:lnTo>
                  <a:pt x="171" y="125"/>
                </a:lnTo>
                <a:lnTo>
                  <a:pt x="171" y="126"/>
                </a:lnTo>
                <a:lnTo>
                  <a:pt x="171" y="127"/>
                </a:lnTo>
                <a:lnTo>
                  <a:pt x="171" y="127"/>
                </a:lnTo>
                <a:lnTo>
                  <a:pt x="171" y="127"/>
                </a:lnTo>
                <a:lnTo>
                  <a:pt x="171" y="128"/>
                </a:lnTo>
                <a:lnTo>
                  <a:pt x="171" y="130"/>
                </a:lnTo>
                <a:lnTo>
                  <a:pt x="171" y="130"/>
                </a:lnTo>
                <a:lnTo>
                  <a:pt x="170" y="130"/>
                </a:lnTo>
                <a:lnTo>
                  <a:pt x="170" y="128"/>
                </a:lnTo>
                <a:lnTo>
                  <a:pt x="170" y="127"/>
                </a:lnTo>
                <a:lnTo>
                  <a:pt x="170" y="127"/>
                </a:lnTo>
                <a:lnTo>
                  <a:pt x="168" y="127"/>
                </a:lnTo>
                <a:lnTo>
                  <a:pt x="168" y="127"/>
                </a:lnTo>
                <a:lnTo>
                  <a:pt x="168" y="127"/>
                </a:lnTo>
                <a:lnTo>
                  <a:pt x="167" y="127"/>
                </a:lnTo>
                <a:lnTo>
                  <a:pt x="166" y="127"/>
                </a:lnTo>
                <a:lnTo>
                  <a:pt x="166" y="127"/>
                </a:lnTo>
                <a:lnTo>
                  <a:pt x="166" y="127"/>
                </a:lnTo>
                <a:lnTo>
                  <a:pt x="163" y="127"/>
                </a:lnTo>
                <a:lnTo>
                  <a:pt x="163" y="127"/>
                </a:lnTo>
                <a:lnTo>
                  <a:pt x="163" y="127"/>
                </a:lnTo>
                <a:lnTo>
                  <a:pt x="163" y="128"/>
                </a:lnTo>
                <a:lnTo>
                  <a:pt x="163" y="130"/>
                </a:lnTo>
                <a:lnTo>
                  <a:pt x="163" y="130"/>
                </a:lnTo>
                <a:lnTo>
                  <a:pt x="163" y="130"/>
                </a:lnTo>
                <a:lnTo>
                  <a:pt x="163" y="131"/>
                </a:lnTo>
                <a:lnTo>
                  <a:pt x="163" y="132"/>
                </a:lnTo>
                <a:lnTo>
                  <a:pt x="165" y="132"/>
                </a:lnTo>
                <a:lnTo>
                  <a:pt x="166" y="132"/>
                </a:lnTo>
                <a:lnTo>
                  <a:pt x="166" y="133"/>
                </a:lnTo>
                <a:lnTo>
                  <a:pt x="166" y="133"/>
                </a:lnTo>
                <a:lnTo>
                  <a:pt x="166" y="135"/>
                </a:lnTo>
                <a:lnTo>
                  <a:pt x="167" y="135"/>
                </a:lnTo>
                <a:lnTo>
                  <a:pt x="167" y="135"/>
                </a:lnTo>
                <a:lnTo>
                  <a:pt x="168" y="135"/>
                </a:lnTo>
                <a:lnTo>
                  <a:pt x="168" y="135"/>
                </a:lnTo>
                <a:lnTo>
                  <a:pt x="168" y="136"/>
                </a:lnTo>
                <a:lnTo>
                  <a:pt x="170" y="136"/>
                </a:lnTo>
                <a:lnTo>
                  <a:pt x="171" y="137"/>
                </a:lnTo>
                <a:lnTo>
                  <a:pt x="171" y="137"/>
                </a:lnTo>
                <a:lnTo>
                  <a:pt x="171" y="137"/>
                </a:lnTo>
                <a:lnTo>
                  <a:pt x="172" y="137"/>
                </a:lnTo>
                <a:lnTo>
                  <a:pt x="174" y="137"/>
                </a:lnTo>
                <a:lnTo>
                  <a:pt x="174" y="137"/>
                </a:lnTo>
                <a:lnTo>
                  <a:pt x="175" y="137"/>
                </a:lnTo>
                <a:lnTo>
                  <a:pt x="176" y="137"/>
                </a:lnTo>
                <a:lnTo>
                  <a:pt x="176" y="137"/>
                </a:lnTo>
                <a:lnTo>
                  <a:pt x="177" y="137"/>
                </a:lnTo>
                <a:lnTo>
                  <a:pt x="177" y="138"/>
                </a:lnTo>
                <a:lnTo>
                  <a:pt x="177" y="138"/>
                </a:lnTo>
                <a:lnTo>
                  <a:pt x="179" y="140"/>
                </a:lnTo>
                <a:lnTo>
                  <a:pt x="179" y="140"/>
                </a:lnTo>
                <a:lnTo>
                  <a:pt x="179" y="141"/>
                </a:lnTo>
                <a:lnTo>
                  <a:pt x="179" y="141"/>
                </a:lnTo>
                <a:lnTo>
                  <a:pt x="179" y="142"/>
                </a:lnTo>
                <a:lnTo>
                  <a:pt x="180" y="142"/>
                </a:lnTo>
                <a:lnTo>
                  <a:pt x="181" y="144"/>
                </a:lnTo>
                <a:lnTo>
                  <a:pt x="181" y="144"/>
                </a:lnTo>
                <a:lnTo>
                  <a:pt x="181" y="145"/>
                </a:lnTo>
                <a:lnTo>
                  <a:pt x="181" y="146"/>
                </a:lnTo>
                <a:lnTo>
                  <a:pt x="181" y="146"/>
                </a:lnTo>
                <a:lnTo>
                  <a:pt x="181" y="147"/>
                </a:lnTo>
                <a:lnTo>
                  <a:pt x="181" y="147"/>
                </a:lnTo>
                <a:lnTo>
                  <a:pt x="182" y="149"/>
                </a:lnTo>
                <a:lnTo>
                  <a:pt x="182" y="149"/>
                </a:lnTo>
                <a:lnTo>
                  <a:pt x="181" y="150"/>
                </a:lnTo>
                <a:lnTo>
                  <a:pt x="182" y="150"/>
                </a:lnTo>
                <a:lnTo>
                  <a:pt x="182" y="150"/>
                </a:lnTo>
                <a:lnTo>
                  <a:pt x="184" y="150"/>
                </a:lnTo>
                <a:lnTo>
                  <a:pt x="185" y="150"/>
                </a:lnTo>
                <a:lnTo>
                  <a:pt x="185" y="150"/>
                </a:lnTo>
                <a:lnTo>
                  <a:pt x="186" y="150"/>
                </a:lnTo>
                <a:lnTo>
                  <a:pt x="187" y="150"/>
                </a:lnTo>
                <a:lnTo>
                  <a:pt x="187" y="150"/>
                </a:lnTo>
                <a:lnTo>
                  <a:pt x="187" y="150"/>
                </a:lnTo>
                <a:lnTo>
                  <a:pt x="189" y="150"/>
                </a:lnTo>
                <a:lnTo>
                  <a:pt x="190" y="150"/>
                </a:lnTo>
                <a:lnTo>
                  <a:pt x="190" y="150"/>
                </a:lnTo>
                <a:lnTo>
                  <a:pt x="191" y="150"/>
                </a:lnTo>
                <a:lnTo>
                  <a:pt x="192" y="150"/>
                </a:lnTo>
                <a:lnTo>
                  <a:pt x="192" y="150"/>
                </a:lnTo>
                <a:lnTo>
                  <a:pt x="192" y="150"/>
                </a:lnTo>
                <a:lnTo>
                  <a:pt x="192" y="149"/>
                </a:lnTo>
                <a:lnTo>
                  <a:pt x="192" y="149"/>
                </a:lnTo>
                <a:lnTo>
                  <a:pt x="194" y="147"/>
                </a:lnTo>
                <a:lnTo>
                  <a:pt x="195" y="147"/>
                </a:lnTo>
                <a:lnTo>
                  <a:pt x="195" y="147"/>
                </a:lnTo>
                <a:lnTo>
                  <a:pt x="196" y="147"/>
                </a:lnTo>
                <a:lnTo>
                  <a:pt x="197" y="147"/>
                </a:lnTo>
                <a:lnTo>
                  <a:pt x="197" y="149"/>
                </a:lnTo>
                <a:lnTo>
                  <a:pt x="197" y="149"/>
                </a:lnTo>
                <a:lnTo>
                  <a:pt x="199" y="150"/>
                </a:lnTo>
                <a:lnTo>
                  <a:pt x="199" y="150"/>
                </a:lnTo>
                <a:lnTo>
                  <a:pt x="200" y="150"/>
                </a:lnTo>
                <a:lnTo>
                  <a:pt x="201" y="150"/>
                </a:lnTo>
                <a:lnTo>
                  <a:pt x="201" y="150"/>
                </a:lnTo>
                <a:lnTo>
                  <a:pt x="202" y="150"/>
                </a:lnTo>
                <a:lnTo>
                  <a:pt x="204" y="150"/>
                </a:lnTo>
                <a:lnTo>
                  <a:pt x="204" y="150"/>
                </a:lnTo>
                <a:lnTo>
                  <a:pt x="205" y="151"/>
                </a:lnTo>
                <a:lnTo>
                  <a:pt x="205" y="152"/>
                </a:lnTo>
                <a:lnTo>
                  <a:pt x="206" y="152"/>
                </a:lnTo>
                <a:lnTo>
                  <a:pt x="206" y="154"/>
                </a:lnTo>
                <a:lnTo>
                  <a:pt x="206" y="155"/>
                </a:lnTo>
                <a:lnTo>
                  <a:pt x="205" y="155"/>
                </a:lnTo>
                <a:lnTo>
                  <a:pt x="205" y="155"/>
                </a:lnTo>
                <a:lnTo>
                  <a:pt x="205" y="156"/>
                </a:lnTo>
                <a:lnTo>
                  <a:pt x="204" y="157"/>
                </a:lnTo>
                <a:lnTo>
                  <a:pt x="204" y="157"/>
                </a:lnTo>
                <a:lnTo>
                  <a:pt x="205" y="159"/>
                </a:lnTo>
                <a:lnTo>
                  <a:pt x="206" y="157"/>
                </a:lnTo>
                <a:lnTo>
                  <a:pt x="206" y="157"/>
                </a:lnTo>
                <a:lnTo>
                  <a:pt x="206" y="159"/>
                </a:lnTo>
                <a:lnTo>
                  <a:pt x="206" y="160"/>
                </a:lnTo>
                <a:lnTo>
                  <a:pt x="206" y="160"/>
                </a:lnTo>
                <a:lnTo>
                  <a:pt x="208" y="160"/>
                </a:lnTo>
                <a:lnTo>
                  <a:pt x="209" y="161"/>
                </a:lnTo>
                <a:lnTo>
                  <a:pt x="209" y="162"/>
                </a:lnTo>
                <a:lnTo>
                  <a:pt x="209" y="162"/>
                </a:lnTo>
                <a:lnTo>
                  <a:pt x="210" y="162"/>
                </a:lnTo>
                <a:lnTo>
                  <a:pt x="211" y="164"/>
                </a:lnTo>
                <a:lnTo>
                  <a:pt x="211" y="164"/>
                </a:lnTo>
                <a:lnTo>
                  <a:pt x="211" y="164"/>
                </a:lnTo>
                <a:lnTo>
                  <a:pt x="213" y="164"/>
                </a:lnTo>
                <a:lnTo>
                  <a:pt x="213" y="162"/>
                </a:lnTo>
                <a:lnTo>
                  <a:pt x="213" y="162"/>
                </a:lnTo>
                <a:lnTo>
                  <a:pt x="214" y="162"/>
                </a:lnTo>
                <a:lnTo>
                  <a:pt x="214" y="162"/>
                </a:lnTo>
                <a:lnTo>
                  <a:pt x="214" y="162"/>
                </a:lnTo>
                <a:lnTo>
                  <a:pt x="214" y="164"/>
                </a:lnTo>
                <a:lnTo>
                  <a:pt x="215" y="165"/>
                </a:lnTo>
                <a:lnTo>
                  <a:pt x="215" y="165"/>
                </a:lnTo>
                <a:lnTo>
                  <a:pt x="216" y="166"/>
                </a:lnTo>
                <a:lnTo>
                  <a:pt x="216" y="166"/>
                </a:lnTo>
                <a:lnTo>
                  <a:pt x="216" y="167"/>
                </a:lnTo>
                <a:lnTo>
                  <a:pt x="216" y="167"/>
                </a:lnTo>
                <a:lnTo>
                  <a:pt x="218" y="169"/>
                </a:lnTo>
                <a:lnTo>
                  <a:pt x="218" y="170"/>
                </a:lnTo>
                <a:lnTo>
                  <a:pt x="219" y="171"/>
                </a:lnTo>
                <a:lnTo>
                  <a:pt x="220" y="171"/>
                </a:lnTo>
                <a:lnTo>
                  <a:pt x="220" y="171"/>
                </a:lnTo>
                <a:lnTo>
                  <a:pt x="220" y="171"/>
                </a:lnTo>
                <a:lnTo>
                  <a:pt x="221" y="171"/>
                </a:lnTo>
                <a:lnTo>
                  <a:pt x="223" y="171"/>
                </a:lnTo>
                <a:lnTo>
                  <a:pt x="223" y="171"/>
                </a:lnTo>
                <a:lnTo>
                  <a:pt x="223" y="171"/>
                </a:lnTo>
                <a:lnTo>
                  <a:pt x="224" y="171"/>
                </a:lnTo>
                <a:lnTo>
                  <a:pt x="225" y="171"/>
                </a:lnTo>
                <a:lnTo>
                  <a:pt x="225" y="171"/>
                </a:lnTo>
                <a:lnTo>
                  <a:pt x="225" y="171"/>
                </a:lnTo>
                <a:lnTo>
                  <a:pt x="226" y="169"/>
                </a:lnTo>
                <a:lnTo>
                  <a:pt x="226" y="169"/>
                </a:lnTo>
                <a:lnTo>
                  <a:pt x="228" y="167"/>
                </a:lnTo>
                <a:lnTo>
                  <a:pt x="228" y="169"/>
                </a:lnTo>
                <a:lnTo>
                  <a:pt x="229" y="169"/>
                </a:lnTo>
                <a:lnTo>
                  <a:pt x="229" y="170"/>
                </a:lnTo>
                <a:lnTo>
                  <a:pt x="229" y="171"/>
                </a:lnTo>
                <a:lnTo>
                  <a:pt x="230" y="171"/>
                </a:lnTo>
                <a:lnTo>
                  <a:pt x="230" y="171"/>
                </a:lnTo>
                <a:lnTo>
                  <a:pt x="231" y="171"/>
                </a:lnTo>
                <a:lnTo>
                  <a:pt x="231" y="172"/>
                </a:lnTo>
                <a:lnTo>
                  <a:pt x="233" y="174"/>
                </a:lnTo>
                <a:lnTo>
                  <a:pt x="233" y="174"/>
                </a:lnTo>
                <a:lnTo>
                  <a:pt x="233" y="175"/>
                </a:lnTo>
                <a:lnTo>
                  <a:pt x="233" y="176"/>
                </a:lnTo>
                <a:lnTo>
                  <a:pt x="233" y="176"/>
                </a:lnTo>
                <a:lnTo>
                  <a:pt x="233" y="178"/>
                </a:lnTo>
                <a:lnTo>
                  <a:pt x="233" y="179"/>
                </a:lnTo>
                <a:lnTo>
                  <a:pt x="233" y="179"/>
                </a:lnTo>
                <a:lnTo>
                  <a:pt x="233" y="179"/>
                </a:lnTo>
                <a:lnTo>
                  <a:pt x="234" y="179"/>
                </a:lnTo>
                <a:lnTo>
                  <a:pt x="234" y="180"/>
                </a:lnTo>
                <a:lnTo>
                  <a:pt x="234" y="181"/>
                </a:lnTo>
                <a:lnTo>
                  <a:pt x="234" y="181"/>
                </a:lnTo>
                <a:lnTo>
                  <a:pt x="235" y="181"/>
                </a:lnTo>
                <a:lnTo>
                  <a:pt x="235" y="181"/>
                </a:lnTo>
                <a:lnTo>
                  <a:pt x="237" y="181"/>
                </a:lnTo>
                <a:lnTo>
                  <a:pt x="238" y="181"/>
                </a:lnTo>
                <a:lnTo>
                  <a:pt x="239" y="181"/>
                </a:lnTo>
                <a:lnTo>
                  <a:pt x="239" y="181"/>
                </a:lnTo>
                <a:lnTo>
                  <a:pt x="240" y="181"/>
                </a:lnTo>
                <a:lnTo>
                  <a:pt x="242" y="181"/>
                </a:lnTo>
                <a:lnTo>
                  <a:pt x="242" y="181"/>
                </a:lnTo>
                <a:lnTo>
                  <a:pt x="243" y="181"/>
                </a:lnTo>
                <a:lnTo>
                  <a:pt x="244" y="181"/>
                </a:lnTo>
                <a:lnTo>
                  <a:pt x="244" y="181"/>
                </a:lnTo>
                <a:lnTo>
                  <a:pt x="244" y="180"/>
                </a:lnTo>
                <a:lnTo>
                  <a:pt x="244" y="179"/>
                </a:lnTo>
                <a:lnTo>
                  <a:pt x="245" y="179"/>
                </a:lnTo>
                <a:lnTo>
                  <a:pt x="247" y="179"/>
                </a:lnTo>
                <a:lnTo>
                  <a:pt x="247" y="179"/>
                </a:lnTo>
                <a:lnTo>
                  <a:pt x="248" y="179"/>
                </a:lnTo>
                <a:lnTo>
                  <a:pt x="249" y="179"/>
                </a:lnTo>
                <a:lnTo>
                  <a:pt x="249" y="180"/>
                </a:lnTo>
                <a:lnTo>
                  <a:pt x="249" y="181"/>
                </a:lnTo>
                <a:lnTo>
                  <a:pt x="249" y="181"/>
                </a:lnTo>
                <a:lnTo>
                  <a:pt x="249" y="181"/>
                </a:lnTo>
                <a:lnTo>
                  <a:pt x="248" y="183"/>
                </a:lnTo>
                <a:lnTo>
                  <a:pt x="248" y="184"/>
                </a:lnTo>
                <a:lnTo>
                  <a:pt x="248" y="184"/>
                </a:lnTo>
                <a:lnTo>
                  <a:pt x="249" y="184"/>
                </a:lnTo>
                <a:lnTo>
                  <a:pt x="249" y="184"/>
                </a:lnTo>
                <a:lnTo>
                  <a:pt x="250" y="184"/>
                </a:lnTo>
                <a:lnTo>
                  <a:pt x="252" y="184"/>
                </a:lnTo>
                <a:lnTo>
                  <a:pt x="252" y="184"/>
                </a:lnTo>
                <a:lnTo>
                  <a:pt x="253" y="184"/>
                </a:lnTo>
                <a:lnTo>
                  <a:pt x="254" y="184"/>
                </a:lnTo>
                <a:lnTo>
                  <a:pt x="254" y="184"/>
                </a:lnTo>
                <a:lnTo>
                  <a:pt x="255" y="184"/>
                </a:lnTo>
                <a:lnTo>
                  <a:pt x="255" y="183"/>
                </a:lnTo>
                <a:lnTo>
                  <a:pt x="258" y="181"/>
                </a:lnTo>
                <a:lnTo>
                  <a:pt x="258" y="181"/>
                </a:lnTo>
                <a:lnTo>
                  <a:pt x="258" y="181"/>
                </a:lnTo>
                <a:lnTo>
                  <a:pt x="258" y="183"/>
                </a:lnTo>
                <a:lnTo>
                  <a:pt x="258" y="183"/>
                </a:lnTo>
                <a:lnTo>
                  <a:pt x="258" y="184"/>
                </a:lnTo>
                <a:lnTo>
                  <a:pt x="258" y="184"/>
                </a:lnTo>
                <a:lnTo>
                  <a:pt x="259" y="184"/>
                </a:lnTo>
                <a:lnTo>
                  <a:pt x="260" y="184"/>
                </a:lnTo>
                <a:lnTo>
                  <a:pt x="260" y="184"/>
                </a:lnTo>
                <a:lnTo>
                  <a:pt x="262" y="184"/>
                </a:lnTo>
                <a:lnTo>
                  <a:pt x="263" y="184"/>
                </a:lnTo>
                <a:lnTo>
                  <a:pt x="263" y="184"/>
                </a:lnTo>
                <a:lnTo>
                  <a:pt x="263" y="184"/>
                </a:lnTo>
                <a:lnTo>
                  <a:pt x="264" y="183"/>
                </a:lnTo>
                <a:lnTo>
                  <a:pt x="264" y="181"/>
                </a:lnTo>
                <a:lnTo>
                  <a:pt x="264" y="181"/>
                </a:lnTo>
                <a:lnTo>
                  <a:pt x="264" y="181"/>
                </a:lnTo>
                <a:lnTo>
                  <a:pt x="264" y="180"/>
                </a:lnTo>
                <a:lnTo>
                  <a:pt x="264" y="179"/>
                </a:lnTo>
                <a:lnTo>
                  <a:pt x="265" y="179"/>
                </a:lnTo>
                <a:lnTo>
                  <a:pt x="265" y="179"/>
                </a:lnTo>
                <a:lnTo>
                  <a:pt x="265" y="180"/>
                </a:lnTo>
                <a:lnTo>
                  <a:pt x="265" y="181"/>
                </a:lnTo>
                <a:lnTo>
                  <a:pt x="265" y="181"/>
                </a:lnTo>
                <a:lnTo>
                  <a:pt x="267" y="181"/>
                </a:lnTo>
                <a:lnTo>
                  <a:pt x="268" y="181"/>
                </a:lnTo>
                <a:lnTo>
                  <a:pt x="268" y="181"/>
                </a:lnTo>
                <a:lnTo>
                  <a:pt x="269" y="181"/>
                </a:lnTo>
                <a:lnTo>
                  <a:pt x="271" y="181"/>
                </a:lnTo>
                <a:lnTo>
                  <a:pt x="271" y="181"/>
                </a:lnTo>
                <a:lnTo>
                  <a:pt x="272" y="181"/>
                </a:lnTo>
                <a:lnTo>
                  <a:pt x="273" y="180"/>
                </a:lnTo>
                <a:lnTo>
                  <a:pt x="273" y="179"/>
                </a:lnTo>
                <a:lnTo>
                  <a:pt x="273" y="179"/>
                </a:lnTo>
                <a:lnTo>
                  <a:pt x="273" y="179"/>
                </a:lnTo>
                <a:lnTo>
                  <a:pt x="274" y="179"/>
                </a:lnTo>
                <a:lnTo>
                  <a:pt x="274" y="180"/>
                </a:lnTo>
                <a:lnTo>
                  <a:pt x="276" y="181"/>
                </a:lnTo>
                <a:lnTo>
                  <a:pt x="276" y="181"/>
                </a:lnTo>
                <a:lnTo>
                  <a:pt x="276" y="183"/>
                </a:lnTo>
                <a:lnTo>
                  <a:pt x="276" y="184"/>
                </a:lnTo>
                <a:lnTo>
                  <a:pt x="276" y="184"/>
                </a:lnTo>
                <a:lnTo>
                  <a:pt x="274" y="184"/>
                </a:lnTo>
                <a:lnTo>
                  <a:pt x="274" y="185"/>
                </a:lnTo>
                <a:lnTo>
                  <a:pt x="274" y="186"/>
                </a:lnTo>
                <a:lnTo>
                  <a:pt x="274" y="186"/>
                </a:lnTo>
                <a:lnTo>
                  <a:pt x="273" y="186"/>
                </a:lnTo>
                <a:lnTo>
                  <a:pt x="273" y="189"/>
                </a:lnTo>
                <a:lnTo>
                  <a:pt x="273" y="189"/>
                </a:lnTo>
                <a:lnTo>
                  <a:pt x="274" y="190"/>
                </a:lnTo>
                <a:lnTo>
                  <a:pt x="276" y="190"/>
                </a:lnTo>
                <a:lnTo>
                  <a:pt x="277" y="190"/>
                </a:lnTo>
                <a:lnTo>
                  <a:pt x="277" y="189"/>
                </a:lnTo>
                <a:lnTo>
                  <a:pt x="277" y="188"/>
                </a:lnTo>
                <a:lnTo>
                  <a:pt x="277" y="186"/>
                </a:lnTo>
                <a:lnTo>
                  <a:pt x="277" y="186"/>
                </a:lnTo>
                <a:lnTo>
                  <a:pt x="278" y="186"/>
                </a:lnTo>
                <a:lnTo>
                  <a:pt x="279" y="186"/>
                </a:lnTo>
                <a:lnTo>
                  <a:pt x="279" y="186"/>
                </a:lnTo>
                <a:lnTo>
                  <a:pt x="281" y="186"/>
                </a:lnTo>
                <a:lnTo>
                  <a:pt x="282" y="186"/>
                </a:lnTo>
                <a:lnTo>
                  <a:pt x="282" y="186"/>
                </a:lnTo>
                <a:lnTo>
                  <a:pt x="282" y="188"/>
                </a:lnTo>
                <a:lnTo>
                  <a:pt x="283" y="189"/>
                </a:lnTo>
                <a:lnTo>
                  <a:pt x="283" y="189"/>
                </a:lnTo>
                <a:lnTo>
                  <a:pt x="282" y="189"/>
                </a:lnTo>
                <a:lnTo>
                  <a:pt x="282" y="189"/>
                </a:lnTo>
                <a:lnTo>
                  <a:pt x="281" y="189"/>
                </a:lnTo>
                <a:lnTo>
                  <a:pt x="279" y="189"/>
                </a:lnTo>
                <a:lnTo>
                  <a:pt x="279" y="189"/>
                </a:lnTo>
                <a:lnTo>
                  <a:pt x="279" y="190"/>
                </a:lnTo>
                <a:lnTo>
                  <a:pt x="279" y="190"/>
                </a:lnTo>
                <a:lnTo>
                  <a:pt x="279" y="191"/>
                </a:lnTo>
                <a:lnTo>
                  <a:pt x="279" y="193"/>
                </a:lnTo>
                <a:lnTo>
                  <a:pt x="279" y="193"/>
                </a:lnTo>
                <a:lnTo>
                  <a:pt x="281" y="193"/>
                </a:lnTo>
                <a:lnTo>
                  <a:pt x="282" y="191"/>
                </a:lnTo>
                <a:lnTo>
                  <a:pt x="282" y="191"/>
                </a:lnTo>
                <a:lnTo>
                  <a:pt x="283" y="191"/>
                </a:lnTo>
                <a:lnTo>
                  <a:pt x="284" y="191"/>
                </a:lnTo>
                <a:lnTo>
                  <a:pt x="284" y="191"/>
                </a:lnTo>
                <a:lnTo>
                  <a:pt x="284" y="193"/>
                </a:lnTo>
                <a:lnTo>
                  <a:pt x="284" y="194"/>
                </a:lnTo>
                <a:lnTo>
                  <a:pt x="284" y="195"/>
                </a:lnTo>
                <a:lnTo>
                  <a:pt x="286" y="195"/>
                </a:lnTo>
                <a:lnTo>
                  <a:pt x="286" y="195"/>
                </a:lnTo>
                <a:lnTo>
                  <a:pt x="286" y="196"/>
                </a:lnTo>
                <a:lnTo>
                  <a:pt x="287" y="198"/>
                </a:lnTo>
                <a:lnTo>
                  <a:pt x="287" y="198"/>
                </a:lnTo>
                <a:lnTo>
                  <a:pt x="287" y="199"/>
                </a:lnTo>
                <a:lnTo>
                  <a:pt x="287" y="200"/>
                </a:lnTo>
                <a:lnTo>
                  <a:pt x="287" y="200"/>
                </a:lnTo>
                <a:lnTo>
                  <a:pt x="288" y="199"/>
                </a:lnTo>
                <a:lnTo>
                  <a:pt x="289" y="198"/>
                </a:lnTo>
                <a:lnTo>
                  <a:pt x="289" y="198"/>
                </a:lnTo>
                <a:lnTo>
                  <a:pt x="289" y="196"/>
                </a:lnTo>
                <a:lnTo>
                  <a:pt x="291" y="196"/>
                </a:lnTo>
                <a:lnTo>
                  <a:pt x="292" y="198"/>
                </a:lnTo>
                <a:lnTo>
                  <a:pt x="292" y="198"/>
                </a:lnTo>
                <a:lnTo>
                  <a:pt x="293" y="198"/>
                </a:lnTo>
                <a:lnTo>
                  <a:pt x="294" y="196"/>
                </a:lnTo>
                <a:lnTo>
                  <a:pt x="294" y="196"/>
                </a:lnTo>
                <a:lnTo>
                  <a:pt x="296" y="195"/>
                </a:lnTo>
                <a:lnTo>
                  <a:pt x="296" y="195"/>
                </a:lnTo>
                <a:lnTo>
                  <a:pt x="296" y="194"/>
                </a:lnTo>
                <a:lnTo>
                  <a:pt x="296" y="193"/>
                </a:lnTo>
                <a:lnTo>
                  <a:pt x="297" y="193"/>
                </a:lnTo>
                <a:lnTo>
                  <a:pt x="298" y="193"/>
                </a:lnTo>
                <a:lnTo>
                  <a:pt x="298" y="191"/>
                </a:lnTo>
                <a:lnTo>
                  <a:pt x="298" y="191"/>
                </a:lnTo>
                <a:lnTo>
                  <a:pt x="298" y="190"/>
                </a:lnTo>
                <a:lnTo>
                  <a:pt x="298" y="190"/>
                </a:lnTo>
                <a:lnTo>
                  <a:pt x="298" y="189"/>
                </a:lnTo>
                <a:lnTo>
                  <a:pt x="298" y="189"/>
                </a:lnTo>
                <a:lnTo>
                  <a:pt x="298" y="188"/>
                </a:lnTo>
                <a:lnTo>
                  <a:pt x="298" y="186"/>
                </a:lnTo>
                <a:lnTo>
                  <a:pt x="298" y="186"/>
                </a:lnTo>
                <a:lnTo>
                  <a:pt x="301" y="186"/>
                </a:lnTo>
                <a:lnTo>
                  <a:pt x="301" y="186"/>
                </a:lnTo>
                <a:lnTo>
                  <a:pt x="302" y="186"/>
                </a:lnTo>
                <a:lnTo>
                  <a:pt x="303" y="186"/>
                </a:lnTo>
                <a:lnTo>
                  <a:pt x="303" y="186"/>
                </a:lnTo>
                <a:lnTo>
                  <a:pt x="303" y="186"/>
                </a:lnTo>
                <a:lnTo>
                  <a:pt x="305" y="186"/>
                </a:lnTo>
                <a:lnTo>
                  <a:pt x="305" y="188"/>
                </a:lnTo>
                <a:lnTo>
                  <a:pt x="306" y="189"/>
                </a:lnTo>
                <a:lnTo>
                  <a:pt x="306" y="189"/>
                </a:lnTo>
                <a:lnTo>
                  <a:pt x="307" y="189"/>
                </a:lnTo>
                <a:lnTo>
                  <a:pt x="308" y="189"/>
                </a:lnTo>
                <a:lnTo>
                  <a:pt x="308" y="190"/>
                </a:lnTo>
                <a:lnTo>
                  <a:pt x="308" y="190"/>
                </a:lnTo>
                <a:lnTo>
                  <a:pt x="308" y="191"/>
                </a:lnTo>
                <a:lnTo>
                  <a:pt x="310" y="191"/>
                </a:lnTo>
                <a:lnTo>
                  <a:pt x="310" y="193"/>
                </a:lnTo>
                <a:lnTo>
                  <a:pt x="311" y="193"/>
                </a:lnTo>
                <a:lnTo>
                  <a:pt x="311" y="194"/>
                </a:lnTo>
                <a:lnTo>
                  <a:pt x="311" y="194"/>
                </a:lnTo>
                <a:lnTo>
                  <a:pt x="312" y="194"/>
                </a:lnTo>
                <a:lnTo>
                  <a:pt x="313" y="194"/>
                </a:lnTo>
                <a:lnTo>
                  <a:pt x="315" y="194"/>
                </a:lnTo>
                <a:lnTo>
                  <a:pt x="315" y="194"/>
                </a:lnTo>
                <a:lnTo>
                  <a:pt x="316" y="194"/>
                </a:lnTo>
                <a:lnTo>
                  <a:pt x="317" y="194"/>
                </a:lnTo>
                <a:lnTo>
                  <a:pt x="317" y="194"/>
                </a:lnTo>
                <a:lnTo>
                  <a:pt x="318" y="194"/>
                </a:lnTo>
                <a:lnTo>
                  <a:pt x="320" y="194"/>
                </a:lnTo>
                <a:lnTo>
                  <a:pt x="320" y="195"/>
                </a:lnTo>
                <a:lnTo>
                  <a:pt x="320" y="195"/>
                </a:lnTo>
                <a:lnTo>
                  <a:pt x="320" y="196"/>
                </a:lnTo>
                <a:lnTo>
                  <a:pt x="320" y="198"/>
                </a:lnTo>
                <a:lnTo>
                  <a:pt x="320" y="198"/>
                </a:lnTo>
                <a:lnTo>
                  <a:pt x="320" y="199"/>
                </a:lnTo>
                <a:lnTo>
                  <a:pt x="320" y="199"/>
                </a:lnTo>
                <a:lnTo>
                  <a:pt x="321" y="200"/>
                </a:lnTo>
                <a:lnTo>
                  <a:pt x="321" y="200"/>
                </a:lnTo>
                <a:lnTo>
                  <a:pt x="322" y="201"/>
                </a:lnTo>
                <a:lnTo>
                  <a:pt x="322" y="201"/>
                </a:lnTo>
                <a:lnTo>
                  <a:pt x="323" y="201"/>
                </a:lnTo>
                <a:lnTo>
                  <a:pt x="323" y="201"/>
                </a:lnTo>
                <a:lnTo>
                  <a:pt x="325" y="203"/>
                </a:lnTo>
                <a:lnTo>
                  <a:pt x="325" y="203"/>
                </a:lnTo>
                <a:lnTo>
                  <a:pt x="325" y="204"/>
                </a:lnTo>
                <a:lnTo>
                  <a:pt x="325" y="204"/>
                </a:lnTo>
                <a:lnTo>
                  <a:pt x="326" y="205"/>
                </a:lnTo>
                <a:lnTo>
                  <a:pt x="326" y="205"/>
                </a:lnTo>
                <a:lnTo>
                  <a:pt x="327" y="205"/>
                </a:lnTo>
                <a:lnTo>
                  <a:pt x="327" y="206"/>
                </a:lnTo>
                <a:lnTo>
                  <a:pt x="327" y="208"/>
                </a:lnTo>
                <a:lnTo>
                  <a:pt x="327" y="209"/>
                </a:lnTo>
                <a:lnTo>
                  <a:pt x="327" y="209"/>
                </a:lnTo>
                <a:lnTo>
                  <a:pt x="328" y="209"/>
                </a:lnTo>
                <a:lnTo>
                  <a:pt x="330" y="209"/>
                </a:lnTo>
                <a:lnTo>
                  <a:pt x="330" y="209"/>
                </a:lnTo>
                <a:lnTo>
                  <a:pt x="331" y="209"/>
                </a:lnTo>
                <a:lnTo>
                  <a:pt x="332" y="209"/>
                </a:lnTo>
                <a:lnTo>
                  <a:pt x="334" y="209"/>
                </a:lnTo>
                <a:lnTo>
                  <a:pt x="334" y="209"/>
                </a:lnTo>
                <a:lnTo>
                  <a:pt x="335" y="209"/>
                </a:lnTo>
                <a:lnTo>
                  <a:pt x="336" y="209"/>
                </a:lnTo>
                <a:lnTo>
                  <a:pt x="336" y="209"/>
                </a:lnTo>
                <a:lnTo>
                  <a:pt x="337" y="209"/>
                </a:lnTo>
                <a:lnTo>
                  <a:pt x="339" y="210"/>
                </a:lnTo>
                <a:lnTo>
                  <a:pt x="339" y="212"/>
                </a:lnTo>
                <a:lnTo>
                  <a:pt x="339" y="212"/>
                </a:lnTo>
                <a:lnTo>
                  <a:pt x="339" y="212"/>
                </a:lnTo>
                <a:lnTo>
                  <a:pt x="339" y="213"/>
                </a:lnTo>
                <a:lnTo>
                  <a:pt x="340" y="214"/>
                </a:lnTo>
                <a:lnTo>
                  <a:pt x="340" y="214"/>
                </a:lnTo>
                <a:lnTo>
                  <a:pt x="341" y="214"/>
                </a:lnTo>
                <a:lnTo>
                  <a:pt x="341" y="214"/>
                </a:lnTo>
                <a:lnTo>
                  <a:pt x="342" y="215"/>
                </a:lnTo>
                <a:lnTo>
                  <a:pt x="342" y="217"/>
                </a:lnTo>
                <a:lnTo>
                  <a:pt x="342" y="217"/>
                </a:lnTo>
                <a:lnTo>
                  <a:pt x="344" y="217"/>
                </a:lnTo>
                <a:lnTo>
                  <a:pt x="344" y="217"/>
                </a:lnTo>
                <a:lnTo>
                  <a:pt x="345" y="217"/>
                </a:lnTo>
                <a:lnTo>
                  <a:pt x="345" y="217"/>
                </a:lnTo>
                <a:lnTo>
                  <a:pt x="345" y="215"/>
                </a:lnTo>
                <a:lnTo>
                  <a:pt x="345" y="214"/>
                </a:lnTo>
                <a:lnTo>
                  <a:pt x="345" y="214"/>
                </a:lnTo>
                <a:lnTo>
                  <a:pt x="345" y="213"/>
                </a:lnTo>
                <a:lnTo>
                  <a:pt x="345" y="212"/>
                </a:lnTo>
                <a:lnTo>
                  <a:pt x="345" y="212"/>
                </a:lnTo>
                <a:lnTo>
                  <a:pt x="345" y="210"/>
                </a:lnTo>
                <a:lnTo>
                  <a:pt x="344" y="209"/>
                </a:lnTo>
                <a:lnTo>
                  <a:pt x="344" y="209"/>
                </a:lnTo>
                <a:lnTo>
                  <a:pt x="344" y="208"/>
                </a:lnTo>
                <a:lnTo>
                  <a:pt x="344" y="206"/>
                </a:lnTo>
                <a:lnTo>
                  <a:pt x="345" y="206"/>
                </a:lnTo>
                <a:lnTo>
                  <a:pt x="345" y="205"/>
                </a:lnTo>
                <a:lnTo>
                  <a:pt x="345" y="205"/>
                </a:lnTo>
                <a:lnTo>
                  <a:pt x="346" y="204"/>
                </a:lnTo>
                <a:lnTo>
                  <a:pt x="346" y="203"/>
                </a:lnTo>
                <a:lnTo>
                  <a:pt x="346" y="203"/>
                </a:lnTo>
                <a:lnTo>
                  <a:pt x="346" y="201"/>
                </a:lnTo>
                <a:lnTo>
                  <a:pt x="346" y="201"/>
                </a:lnTo>
                <a:lnTo>
                  <a:pt x="347" y="201"/>
                </a:lnTo>
                <a:lnTo>
                  <a:pt x="347" y="203"/>
                </a:lnTo>
                <a:lnTo>
                  <a:pt x="349" y="203"/>
                </a:lnTo>
                <a:lnTo>
                  <a:pt x="349" y="204"/>
                </a:lnTo>
                <a:lnTo>
                  <a:pt x="349" y="204"/>
                </a:lnTo>
                <a:lnTo>
                  <a:pt x="350" y="204"/>
                </a:lnTo>
                <a:lnTo>
                  <a:pt x="351" y="204"/>
                </a:lnTo>
                <a:lnTo>
                  <a:pt x="352" y="204"/>
                </a:lnTo>
                <a:lnTo>
                  <a:pt x="352" y="204"/>
                </a:lnTo>
                <a:lnTo>
                  <a:pt x="352" y="205"/>
                </a:lnTo>
                <a:lnTo>
                  <a:pt x="354" y="205"/>
                </a:lnTo>
                <a:lnTo>
                  <a:pt x="354" y="206"/>
                </a:lnTo>
                <a:lnTo>
                  <a:pt x="354" y="208"/>
                </a:lnTo>
                <a:lnTo>
                  <a:pt x="355" y="209"/>
                </a:lnTo>
                <a:lnTo>
                  <a:pt x="355" y="209"/>
                </a:lnTo>
                <a:lnTo>
                  <a:pt x="355" y="209"/>
                </a:lnTo>
                <a:lnTo>
                  <a:pt x="356" y="209"/>
                </a:lnTo>
                <a:lnTo>
                  <a:pt x="357" y="209"/>
                </a:lnTo>
                <a:lnTo>
                  <a:pt x="357" y="209"/>
                </a:lnTo>
                <a:lnTo>
                  <a:pt x="359" y="209"/>
                </a:lnTo>
                <a:lnTo>
                  <a:pt x="360" y="209"/>
                </a:lnTo>
                <a:lnTo>
                  <a:pt x="360" y="209"/>
                </a:lnTo>
                <a:lnTo>
                  <a:pt x="360" y="209"/>
                </a:lnTo>
                <a:lnTo>
                  <a:pt x="361" y="210"/>
                </a:lnTo>
                <a:lnTo>
                  <a:pt x="361" y="212"/>
                </a:lnTo>
                <a:lnTo>
                  <a:pt x="362" y="212"/>
                </a:lnTo>
                <a:lnTo>
                  <a:pt x="362" y="212"/>
                </a:lnTo>
                <a:lnTo>
                  <a:pt x="362" y="213"/>
                </a:lnTo>
                <a:lnTo>
                  <a:pt x="362" y="214"/>
                </a:lnTo>
                <a:lnTo>
                  <a:pt x="362" y="214"/>
                </a:lnTo>
                <a:lnTo>
                  <a:pt x="364" y="214"/>
                </a:lnTo>
                <a:lnTo>
                  <a:pt x="365" y="214"/>
                </a:lnTo>
                <a:lnTo>
                  <a:pt x="365" y="215"/>
                </a:lnTo>
                <a:lnTo>
                  <a:pt x="365" y="217"/>
                </a:lnTo>
                <a:lnTo>
                  <a:pt x="365" y="217"/>
                </a:lnTo>
                <a:lnTo>
                  <a:pt x="366" y="217"/>
                </a:lnTo>
                <a:lnTo>
                  <a:pt x="368" y="217"/>
                </a:lnTo>
                <a:lnTo>
                  <a:pt x="368" y="217"/>
                </a:lnTo>
                <a:lnTo>
                  <a:pt x="369" y="217"/>
                </a:lnTo>
                <a:lnTo>
                  <a:pt x="370" y="217"/>
                </a:lnTo>
                <a:lnTo>
                  <a:pt x="371" y="217"/>
                </a:lnTo>
                <a:lnTo>
                  <a:pt x="371" y="217"/>
                </a:lnTo>
                <a:lnTo>
                  <a:pt x="371" y="218"/>
                </a:lnTo>
                <a:lnTo>
                  <a:pt x="371" y="219"/>
                </a:lnTo>
                <a:lnTo>
                  <a:pt x="373" y="219"/>
                </a:lnTo>
                <a:lnTo>
                  <a:pt x="373" y="220"/>
                </a:lnTo>
                <a:lnTo>
                  <a:pt x="373" y="222"/>
                </a:lnTo>
                <a:lnTo>
                  <a:pt x="373" y="222"/>
                </a:lnTo>
                <a:lnTo>
                  <a:pt x="374" y="222"/>
                </a:lnTo>
                <a:lnTo>
                  <a:pt x="374" y="222"/>
                </a:lnTo>
                <a:lnTo>
                  <a:pt x="375" y="222"/>
                </a:lnTo>
                <a:lnTo>
                  <a:pt x="376" y="222"/>
                </a:lnTo>
                <a:lnTo>
                  <a:pt x="376" y="223"/>
                </a:lnTo>
                <a:lnTo>
                  <a:pt x="376" y="224"/>
                </a:lnTo>
                <a:lnTo>
                  <a:pt x="378" y="224"/>
                </a:lnTo>
                <a:lnTo>
                  <a:pt x="379" y="224"/>
                </a:lnTo>
                <a:lnTo>
                  <a:pt x="379" y="224"/>
                </a:lnTo>
                <a:lnTo>
                  <a:pt x="380" y="224"/>
                </a:lnTo>
                <a:lnTo>
                  <a:pt x="381" y="224"/>
                </a:lnTo>
                <a:lnTo>
                  <a:pt x="381" y="224"/>
                </a:lnTo>
                <a:lnTo>
                  <a:pt x="381" y="223"/>
                </a:lnTo>
                <a:lnTo>
                  <a:pt x="381" y="222"/>
                </a:lnTo>
                <a:lnTo>
                  <a:pt x="381" y="222"/>
                </a:lnTo>
                <a:lnTo>
                  <a:pt x="383" y="222"/>
                </a:lnTo>
                <a:lnTo>
                  <a:pt x="384" y="223"/>
                </a:lnTo>
                <a:lnTo>
                  <a:pt x="384" y="224"/>
                </a:lnTo>
                <a:lnTo>
                  <a:pt x="384" y="224"/>
                </a:lnTo>
                <a:lnTo>
                  <a:pt x="384" y="224"/>
                </a:lnTo>
                <a:lnTo>
                  <a:pt x="385" y="224"/>
                </a:lnTo>
                <a:lnTo>
                  <a:pt x="386" y="224"/>
                </a:lnTo>
                <a:lnTo>
                  <a:pt x="385" y="225"/>
                </a:lnTo>
                <a:lnTo>
                  <a:pt x="385" y="227"/>
                </a:lnTo>
                <a:lnTo>
                  <a:pt x="385" y="228"/>
                </a:lnTo>
                <a:lnTo>
                  <a:pt x="385" y="228"/>
                </a:lnTo>
                <a:lnTo>
                  <a:pt x="385" y="229"/>
                </a:lnTo>
                <a:lnTo>
                  <a:pt x="386" y="230"/>
                </a:lnTo>
                <a:lnTo>
                  <a:pt x="386" y="230"/>
                </a:lnTo>
                <a:lnTo>
                  <a:pt x="388" y="230"/>
                </a:lnTo>
                <a:lnTo>
                  <a:pt x="389" y="230"/>
                </a:lnTo>
                <a:lnTo>
                  <a:pt x="390" y="230"/>
                </a:lnTo>
                <a:lnTo>
                  <a:pt x="390" y="230"/>
                </a:lnTo>
                <a:lnTo>
                  <a:pt x="390" y="230"/>
                </a:lnTo>
                <a:lnTo>
                  <a:pt x="391" y="230"/>
                </a:lnTo>
                <a:lnTo>
                  <a:pt x="393" y="230"/>
                </a:lnTo>
                <a:lnTo>
                  <a:pt x="393" y="230"/>
                </a:lnTo>
                <a:lnTo>
                  <a:pt x="394" y="230"/>
                </a:lnTo>
                <a:lnTo>
                  <a:pt x="395" y="230"/>
                </a:lnTo>
                <a:lnTo>
                  <a:pt x="395" y="230"/>
                </a:lnTo>
                <a:lnTo>
                  <a:pt x="395" y="230"/>
                </a:lnTo>
                <a:lnTo>
                  <a:pt x="395" y="232"/>
                </a:lnTo>
                <a:lnTo>
                  <a:pt x="395" y="233"/>
                </a:lnTo>
                <a:lnTo>
                  <a:pt x="397" y="233"/>
                </a:lnTo>
                <a:lnTo>
                  <a:pt x="398" y="233"/>
                </a:lnTo>
                <a:lnTo>
                  <a:pt x="398" y="233"/>
                </a:lnTo>
                <a:lnTo>
                  <a:pt x="398" y="234"/>
                </a:lnTo>
                <a:lnTo>
                  <a:pt x="398" y="235"/>
                </a:lnTo>
                <a:lnTo>
                  <a:pt x="398" y="235"/>
                </a:lnTo>
                <a:lnTo>
                  <a:pt x="399" y="235"/>
                </a:lnTo>
                <a:lnTo>
                  <a:pt x="400" y="235"/>
                </a:lnTo>
                <a:lnTo>
                  <a:pt x="400" y="235"/>
                </a:lnTo>
                <a:lnTo>
                  <a:pt x="402" y="235"/>
                </a:lnTo>
                <a:lnTo>
                  <a:pt x="403" y="237"/>
                </a:lnTo>
                <a:lnTo>
                  <a:pt x="403" y="237"/>
                </a:lnTo>
                <a:lnTo>
                  <a:pt x="403" y="238"/>
                </a:lnTo>
                <a:lnTo>
                  <a:pt x="404" y="238"/>
                </a:lnTo>
                <a:lnTo>
                  <a:pt x="405" y="238"/>
                </a:lnTo>
                <a:lnTo>
                  <a:pt x="405" y="238"/>
                </a:lnTo>
                <a:lnTo>
                  <a:pt x="407" y="238"/>
                </a:lnTo>
                <a:lnTo>
                  <a:pt x="408" y="237"/>
                </a:lnTo>
                <a:lnTo>
                  <a:pt x="409" y="238"/>
                </a:lnTo>
                <a:lnTo>
                  <a:pt x="409" y="238"/>
                </a:lnTo>
                <a:lnTo>
                  <a:pt x="410" y="238"/>
                </a:lnTo>
                <a:lnTo>
                  <a:pt x="410" y="239"/>
                </a:lnTo>
                <a:lnTo>
                  <a:pt x="412" y="239"/>
                </a:lnTo>
                <a:lnTo>
                  <a:pt x="412" y="240"/>
                </a:lnTo>
                <a:lnTo>
                  <a:pt x="413" y="240"/>
                </a:lnTo>
                <a:lnTo>
                  <a:pt x="414" y="240"/>
                </a:lnTo>
                <a:lnTo>
                  <a:pt x="414" y="240"/>
                </a:lnTo>
                <a:lnTo>
                  <a:pt x="415" y="239"/>
                </a:lnTo>
                <a:lnTo>
                  <a:pt x="417" y="240"/>
                </a:lnTo>
                <a:lnTo>
                  <a:pt x="417" y="240"/>
                </a:lnTo>
                <a:lnTo>
                  <a:pt x="417" y="240"/>
                </a:lnTo>
                <a:lnTo>
                  <a:pt x="418" y="242"/>
                </a:lnTo>
                <a:lnTo>
                  <a:pt x="418" y="243"/>
                </a:lnTo>
                <a:lnTo>
                  <a:pt x="419" y="243"/>
                </a:lnTo>
                <a:lnTo>
                  <a:pt x="419" y="243"/>
                </a:lnTo>
                <a:lnTo>
                  <a:pt x="419" y="244"/>
                </a:lnTo>
                <a:lnTo>
                  <a:pt x="419" y="246"/>
                </a:lnTo>
                <a:lnTo>
                  <a:pt x="419" y="247"/>
                </a:lnTo>
                <a:lnTo>
                  <a:pt x="419" y="247"/>
                </a:lnTo>
                <a:lnTo>
                  <a:pt x="419" y="248"/>
                </a:lnTo>
                <a:lnTo>
                  <a:pt x="419" y="249"/>
                </a:lnTo>
                <a:lnTo>
                  <a:pt x="419" y="249"/>
                </a:lnTo>
                <a:lnTo>
                  <a:pt x="419" y="251"/>
                </a:lnTo>
                <a:lnTo>
                  <a:pt x="420" y="251"/>
                </a:lnTo>
                <a:lnTo>
                  <a:pt x="422" y="252"/>
                </a:lnTo>
                <a:lnTo>
                  <a:pt x="422" y="252"/>
                </a:lnTo>
                <a:lnTo>
                  <a:pt x="422" y="252"/>
                </a:lnTo>
                <a:lnTo>
                  <a:pt x="423" y="253"/>
                </a:lnTo>
                <a:lnTo>
                  <a:pt x="424" y="254"/>
                </a:lnTo>
                <a:lnTo>
                  <a:pt x="424" y="254"/>
                </a:lnTo>
                <a:lnTo>
                  <a:pt x="424" y="254"/>
                </a:lnTo>
                <a:lnTo>
                  <a:pt x="425" y="256"/>
                </a:lnTo>
                <a:lnTo>
                  <a:pt x="427" y="256"/>
                </a:lnTo>
                <a:lnTo>
                  <a:pt x="427" y="257"/>
                </a:lnTo>
                <a:lnTo>
                  <a:pt x="428" y="257"/>
                </a:lnTo>
                <a:lnTo>
                  <a:pt x="428" y="258"/>
                </a:lnTo>
                <a:lnTo>
                  <a:pt x="428" y="259"/>
                </a:lnTo>
                <a:lnTo>
                  <a:pt x="428" y="259"/>
                </a:lnTo>
                <a:lnTo>
                  <a:pt x="428" y="261"/>
                </a:lnTo>
                <a:lnTo>
                  <a:pt x="428" y="261"/>
                </a:lnTo>
                <a:lnTo>
                  <a:pt x="428" y="261"/>
                </a:lnTo>
                <a:lnTo>
                  <a:pt x="428" y="262"/>
                </a:lnTo>
                <a:lnTo>
                  <a:pt x="428" y="262"/>
                </a:lnTo>
                <a:lnTo>
                  <a:pt x="428" y="263"/>
                </a:lnTo>
                <a:lnTo>
                  <a:pt x="428" y="263"/>
                </a:lnTo>
                <a:lnTo>
                  <a:pt x="428" y="264"/>
                </a:lnTo>
                <a:lnTo>
                  <a:pt x="428" y="264"/>
                </a:lnTo>
                <a:lnTo>
                  <a:pt x="428" y="266"/>
                </a:lnTo>
                <a:lnTo>
                  <a:pt x="428" y="266"/>
                </a:lnTo>
                <a:lnTo>
                  <a:pt x="429" y="266"/>
                </a:lnTo>
                <a:lnTo>
                  <a:pt x="431" y="266"/>
                </a:lnTo>
                <a:lnTo>
                  <a:pt x="431" y="266"/>
                </a:lnTo>
                <a:lnTo>
                  <a:pt x="432" y="266"/>
                </a:lnTo>
                <a:lnTo>
                  <a:pt x="433" y="266"/>
                </a:lnTo>
                <a:lnTo>
                  <a:pt x="433" y="264"/>
                </a:lnTo>
                <a:lnTo>
                  <a:pt x="433" y="263"/>
                </a:lnTo>
                <a:lnTo>
                  <a:pt x="433" y="263"/>
                </a:lnTo>
                <a:lnTo>
                  <a:pt x="433" y="262"/>
                </a:lnTo>
                <a:lnTo>
                  <a:pt x="433" y="262"/>
                </a:lnTo>
                <a:lnTo>
                  <a:pt x="433" y="261"/>
                </a:lnTo>
                <a:lnTo>
                  <a:pt x="433" y="261"/>
                </a:lnTo>
                <a:lnTo>
                  <a:pt x="434" y="261"/>
                </a:lnTo>
                <a:lnTo>
                  <a:pt x="436" y="261"/>
                </a:lnTo>
                <a:lnTo>
                  <a:pt x="436" y="261"/>
                </a:lnTo>
                <a:lnTo>
                  <a:pt x="437" y="261"/>
                </a:lnTo>
                <a:lnTo>
                  <a:pt x="438" y="261"/>
                </a:lnTo>
                <a:lnTo>
                  <a:pt x="438" y="262"/>
                </a:lnTo>
                <a:lnTo>
                  <a:pt x="438" y="262"/>
                </a:lnTo>
                <a:lnTo>
                  <a:pt x="439" y="262"/>
                </a:lnTo>
                <a:lnTo>
                  <a:pt x="439" y="263"/>
                </a:lnTo>
                <a:lnTo>
                  <a:pt x="441" y="264"/>
                </a:lnTo>
                <a:lnTo>
                  <a:pt x="441" y="264"/>
                </a:lnTo>
                <a:lnTo>
                  <a:pt x="442" y="266"/>
                </a:lnTo>
                <a:lnTo>
                  <a:pt x="442" y="266"/>
                </a:lnTo>
                <a:lnTo>
                  <a:pt x="443" y="266"/>
                </a:lnTo>
                <a:lnTo>
                  <a:pt x="443" y="267"/>
                </a:lnTo>
                <a:lnTo>
                  <a:pt x="443" y="268"/>
                </a:lnTo>
                <a:lnTo>
                  <a:pt x="443" y="268"/>
                </a:lnTo>
                <a:lnTo>
                  <a:pt x="444" y="269"/>
                </a:lnTo>
                <a:lnTo>
                  <a:pt x="444" y="269"/>
                </a:lnTo>
                <a:lnTo>
                  <a:pt x="446" y="271"/>
                </a:lnTo>
                <a:lnTo>
                  <a:pt x="446" y="271"/>
                </a:lnTo>
                <a:lnTo>
                  <a:pt x="446" y="272"/>
                </a:lnTo>
                <a:lnTo>
                  <a:pt x="446" y="273"/>
                </a:lnTo>
                <a:lnTo>
                  <a:pt x="447" y="273"/>
                </a:lnTo>
                <a:lnTo>
                  <a:pt x="447" y="273"/>
                </a:lnTo>
                <a:lnTo>
                  <a:pt x="448" y="273"/>
                </a:lnTo>
                <a:lnTo>
                  <a:pt x="449" y="273"/>
                </a:lnTo>
                <a:lnTo>
                  <a:pt x="449" y="273"/>
                </a:lnTo>
                <a:lnTo>
                  <a:pt x="451" y="273"/>
                </a:lnTo>
                <a:lnTo>
                  <a:pt x="451" y="275"/>
                </a:lnTo>
                <a:lnTo>
                  <a:pt x="452" y="276"/>
                </a:lnTo>
                <a:lnTo>
                  <a:pt x="452" y="276"/>
                </a:lnTo>
                <a:lnTo>
                  <a:pt x="453" y="276"/>
                </a:lnTo>
                <a:lnTo>
                  <a:pt x="453" y="277"/>
                </a:lnTo>
                <a:lnTo>
                  <a:pt x="454" y="277"/>
                </a:lnTo>
                <a:lnTo>
                  <a:pt x="454" y="278"/>
                </a:lnTo>
                <a:lnTo>
                  <a:pt x="456" y="278"/>
                </a:lnTo>
                <a:lnTo>
                  <a:pt x="457" y="278"/>
                </a:lnTo>
                <a:lnTo>
                  <a:pt x="457" y="278"/>
                </a:lnTo>
                <a:lnTo>
                  <a:pt x="457" y="280"/>
                </a:lnTo>
                <a:lnTo>
                  <a:pt x="457" y="281"/>
                </a:lnTo>
                <a:lnTo>
                  <a:pt x="458" y="281"/>
                </a:lnTo>
                <a:lnTo>
                  <a:pt x="460" y="281"/>
                </a:lnTo>
                <a:lnTo>
                  <a:pt x="460" y="281"/>
                </a:lnTo>
                <a:lnTo>
                  <a:pt x="461" y="281"/>
                </a:lnTo>
                <a:lnTo>
                  <a:pt x="462" y="281"/>
                </a:lnTo>
                <a:lnTo>
                  <a:pt x="462" y="281"/>
                </a:lnTo>
                <a:lnTo>
                  <a:pt x="463" y="281"/>
                </a:lnTo>
                <a:lnTo>
                  <a:pt x="465" y="281"/>
                </a:lnTo>
                <a:lnTo>
                  <a:pt x="466" y="281"/>
                </a:lnTo>
                <a:lnTo>
                  <a:pt x="466" y="281"/>
                </a:lnTo>
                <a:lnTo>
                  <a:pt x="466" y="282"/>
                </a:lnTo>
                <a:lnTo>
                  <a:pt x="466" y="283"/>
                </a:lnTo>
                <a:lnTo>
                  <a:pt x="467" y="285"/>
                </a:lnTo>
                <a:lnTo>
                  <a:pt x="468" y="285"/>
                </a:lnTo>
                <a:lnTo>
                  <a:pt x="468" y="285"/>
                </a:lnTo>
                <a:lnTo>
                  <a:pt x="470" y="285"/>
                </a:lnTo>
                <a:lnTo>
                  <a:pt x="471" y="285"/>
                </a:lnTo>
                <a:lnTo>
                  <a:pt x="471" y="285"/>
                </a:lnTo>
                <a:lnTo>
                  <a:pt x="471" y="286"/>
                </a:lnTo>
                <a:lnTo>
                  <a:pt x="472" y="286"/>
                </a:lnTo>
                <a:lnTo>
                  <a:pt x="473" y="287"/>
                </a:lnTo>
                <a:lnTo>
                  <a:pt x="473" y="287"/>
                </a:lnTo>
                <a:lnTo>
                  <a:pt x="473" y="287"/>
                </a:lnTo>
                <a:lnTo>
                  <a:pt x="475" y="288"/>
                </a:lnTo>
                <a:lnTo>
                  <a:pt x="476" y="288"/>
                </a:lnTo>
                <a:lnTo>
                  <a:pt x="476" y="290"/>
                </a:lnTo>
                <a:lnTo>
                  <a:pt x="476" y="290"/>
                </a:lnTo>
                <a:lnTo>
                  <a:pt x="477" y="291"/>
                </a:lnTo>
                <a:lnTo>
                  <a:pt x="477" y="292"/>
                </a:lnTo>
                <a:lnTo>
                  <a:pt x="478" y="292"/>
                </a:lnTo>
                <a:lnTo>
                  <a:pt x="478" y="291"/>
                </a:lnTo>
                <a:lnTo>
                  <a:pt x="480" y="292"/>
                </a:lnTo>
                <a:lnTo>
                  <a:pt x="481" y="292"/>
                </a:lnTo>
                <a:lnTo>
                  <a:pt x="481" y="292"/>
                </a:lnTo>
                <a:lnTo>
                  <a:pt x="481" y="293"/>
                </a:lnTo>
                <a:lnTo>
                  <a:pt x="481" y="295"/>
                </a:lnTo>
                <a:lnTo>
                  <a:pt x="482" y="295"/>
                </a:lnTo>
                <a:lnTo>
                  <a:pt x="483" y="295"/>
                </a:lnTo>
                <a:lnTo>
                  <a:pt x="483" y="296"/>
                </a:lnTo>
                <a:lnTo>
                  <a:pt x="485" y="297"/>
                </a:lnTo>
                <a:lnTo>
                  <a:pt x="485" y="297"/>
                </a:lnTo>
                <a:lnTo>
                  <a:pt x="486" y="297"/>
                </a:lnTo>
                <a:lnTo>
                  <a:pt x="487" y="297"/>
                </a:lnTo>
                <a:lnTo>
                  <a:pt x="487" y="297"/>
                </a:lnTo>
                <a:lnTo>
                  <a:pt x="488" y="296"/>
                </a:lnTo>
                <a:lnTo>
                  <a:pt x="490" y="296"/>
                </a:lnTo>
                <a:lnTo>
                  <a:pt x="490" y="296"/>
                </a:lnTo>
                <a:lnTo>
                  <a:pt x="491" y="296"/>
                </a:lnTo>
                <a:lnTo>
                  <a:pt x="492" y="297"/>
                </a:lnTo>
                <a:lnTo>
                  <a:pt x="492" y="296"/>
                </a:lnTo>
                <a:lnTo>
                  <a:pt x="492" y="295"/>
                </a:lnTo>
                <a:lnTo>
                  <a:pt x="492" y="295"/>
                </a:lnTo>
                <a:lnTo>
                  <a:pt x="492" y="293"/>
                </a:lnTo>
                <a:lnTo>
                  <a:pt x="492" y="292"/>
                </a:lnTo>
                <a:lnTo>
                  <a:pt x="494" y="292"/>
                </a:lnTo>
                <a:lnTo>
                  <a:pt x="494" y="291"/>
                </a:lnTo>
                <a:lnTo>
                  <a:pt x="495" y="290"/>
                </a:lnTo>
                <a:lnTo>
                  <a:pt x="495" y="290"/>
                </a:lnTo>
                <a:lnTo>
                  <a:pt x="495" y="290"/>
                </a:lnTo>
                <a:lnTo>
                  <a:pt x="495" y="288"/>
                </a:lnTo>
                <a:lnTo>
                  <a:pt x="496" y="288"/>
                </a:lnTo>
                <a:lnTo>
                  <a:pt x="497" y="288"/>
                </a:lnTo>
                <a:lnTo>
                  <a:pt x="497" y="288"/>
                </a:lnTo>
                <a:lnTo>
                  <a:pt x="499" y="288"/>
                </a:lnTo>
                <a:lnTo>
                  <a:pt x="500" y="288"/>
                </a:lnTo>
                <a:lnTo>
                  <a:pt x="500" y="288"/>
                </a:lnTo>
                <a:lnTo>
                  <a:pt x="501" y="288"/>
                </a:lnTo>
                <a:lnTo>
                  <a:pt x="502" y="288"/>
                </a:lnTo>
                <a:lnTo>
                  <a:pt x="504" y="288"/>
                </a:lnTo>
                <a:lnTo>
                  <a:pt x="504" y="288"/>
                </a:lnTo>
                <a:lnTo>
                  <a:pt x="505" y="288"/>
                </a:lnTo>
                <a:lnTo>
                  <a:pt x="505" y="290"/>
                </a:lnTo>
                <a:lnTo>
                  <a:pt x="506" y="290"/>
                </a:lnTo>
                <a:lnTo>
                  <a:pt x="506" y="291"/>
                </a:lnTo>
                <a:lnTo>
                  <a:pt x="506" y="291"/>
                </a:lnTo>
                <a:lnTo>
                  <a:pt x="507" y="291"/>
                </a:lnTo>
                <a:lnTo>
                  <a:pt x="507" y="292"/>
                </a:lnTo>
                <a:lnTo>
                  <a:pt x="509" y="292"/>
                </a:lnTo>
                <a:lnTo>
                  <a:pt x="509" y="293"/>
                </a:lnTo>
                <a:lnTo>
                  <a:pt x="509" y="293"/>
                </a:lnTo>
                <a:lnTo>
                  <a:pt x="510" y="293"/>
                </a:lnTo>
                <a:lnTo>
                  <a:pt x="511" y="293"/>
                </a:lnTo>
                <a:lnTo>
                  <a:pt x="511" y="295"/>
                </a:lnTo>
                <a:lnTo>
                  <a:pt x="511" y="295"/>
                </a:lnTo>
                <a:lnTo>
                  <a:pt x="512" y="296"/>
                </a:lnTo>
                <a:lnTo>
                  <a:pt x="512" y="296"/>
                </a:lnTo>
                <a:lnTo>
                  <a:pt x="514" y="296"/>
                </a:lnTo>
                <a:lnTo>
                  <a:pt x="514" y="296"/>
                </a:lnTo>
                <a:lnTo>
                  <a:pt x="515" y="296"/>
                </a:lnTo>
                <a:lnTo>
                  <a:pt x="516" y="296"/>
                </a:lnTo>
                <a:lnTo>
                  <a:pt x="516" y="296"/>
                </a:lnTo>
                <a:lnTo>
                  <a:pt x="517" y="296"/>
                </a:lnTo>
                <a:lnTo>
                  <a:pt x="519" y="296"/>
                </a:lnTo>
                <a:lnTo>
                  <a:pt x="519" y="296"/>
                </a:lnTo>
                <a:lnTo>
                  <a:pt x="520" y="297"/>
                </a:lnTo>
                <a:lnTo>
                  <a:pt x="520" y="297"/>
                </a:lnTo>
                <a:lnTo>
                  <a:pt x="520" y="298"/>
                </a:lnTo>
                <a:lnTo>
                  <a:pt x="521" y="298"/>
                </a:lnTo>
                <a:lnTo>
                  <a:pt x="521" y="300"/>
                </a:lnTo>
                <a:lnTo>
                  <a:pt x="523" y="300"/>
                </a:lnTo>
                <a:lnTo>
                  <a:pt x="523" y="300"/>
                </a:lnTo>
                <a:lnTo>
                  <a:pt x="523" y="300"/>
                </a:lnTo>
                <a:lnTo>
                  <a:pt x="524" y="301"/>
                </a:lnTo>
                <a:lnTo>
                  <a:pt x="525" y="302"/>
                </a:lnTo>
                <a:lnTo>
                  <a:pt x="525" y="303"/>
                </a:lnTo>
                <a:lnTo>
                  <a:pt x="525" y="303"/>
                </a:lnTo>
                <a:lnTo>
                  <a:pt x="526" y="303"/>
                </a:lnTo>
                <a:lnTo>
                  <a:pt x="528" y="303"/>
                </a:lnTo>
                <a:lnTo>
                  <a:pt x="528" y="303"/>
                </a:lnTo>
                <a:lnTo>
                  <a:pt x="529" y="303"/>
                </a:lnTo>
                <a:lnTo>
                  <a:pt x="529" y="303"/>
                </a:lnTo>
                <a:lnTo>
                  <a:pt x="530" y="305"/>
                </a:lnTo>
                <a:lnTo>
                  <a:pt x="530" y="306"/>
                </a:lnTo>
                <a:lnTo>
                  <a:pt x="530" y="306"/>
                </a:lnTo>
                <a:lnTo>
                  <a:pt x="531" y="306"/>
                </a:lnTo>
                <a:lnTo>
                  <a:pt x="533" y="306"/>
                </a:lnTo>
                <a:lnTo>
                  <a:pt x="533" y="306"/>
                </a:lnTo>
                <a:lnTo>
                  <a:pt x="534" y="306"/>
                </a:lnTo>
                <a:lnTo>
                  <a:pt x="535" y="307"/>
                </a:lnTo>
                <a:lnTo>
                  <a:pt x="535" y="309"/>
                </a:lnTo>
                <a:lnTo>
                  <a:pt x="535" y="309"/>
                </a:lnTo>
                <a:lnTo>
                  <a:pt x="536" y="309"/>
                </a:lnTo>
                <a:lnTo>
                  <a:pt x="536" y="310"/>
                </a:lnTo>
                <a:lnTo>
                  <a:pt x="538" y="310"/>
                </a:lnTo>
                <a:lnTo>
                  <a:pt x="538" y="311"/>
                </a:lnTo>
                <a:lnTo>
                  <a:pt x="538" y="311"/>
                </a:lnTo>
                <a:lnTo>
                  <a:pt x="539" y="312"/>
                </a:lnTo>
                <a:lnTo>
                  <a:pt x="539" y="314"/>
                </a:lnTo>
                <a:lnTo>
                  <a:pt x="540" y="314"/>
                </a:lnTo>
                <a:lnTo>
                  <a:pt x="541" y="314"/>
                </a:lnTo>
                <a:lnTo>
                  <a:pt x="541" y="314"/>
                </a:lnTo>
                <a:lnTo>
                  <a:pt x="543" y="314"/>
                </a:lnTo>
                <a:lnTo>
                  <a:pt x="543" y="314"/>
                </a:lnTo>
                <a:lnTo>
                  <a:pt x="544" y="315"/>
                </a:lnTo>
                <a:lnTo>
                  <a:pt x="544" y="315"/>
                </a:lnTo>
                <a:lnTo>
                  <a:pt x="545" y="316"/>
                </a:lnTo>
                <a:lnTo>
                  <a:pt x="546" y="316"/>
                </a:lnTo>
                <a:lnTo>
                  <a:pt x="546" y="316"/>
                </a:lnTo>
                <a:lnTo>
                  <a:pt x="546" y="316"/>
                </a:lnTo>
                <a:lnTo>
                  <a:pt x="548" y="316"/>
                </a:lnTo>
                <a:lnTo>
                  <a:pt x="549" y="316"/>
                </a:lnTo>
                <a:lnTo>
                  <a:pt x="549" y="316"/>
                </a:lnTo>
                <a:lnTo>
                  <a:pt x="549" y="316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3" y="316"/>
                </a:lnTo>
                <a:lnTo>
                  <a:pt x="554" y="316"/>
                </a:lnTo>
                <a:lnTo>
                  <a:pt x="554" y="316"/>
                </a:lnTo>
                <a:lnTo>
                  <a:pt x="555" y="316"/>
                </a:lnTo>
                <a:lnTo>
                  <a:pt x="557" y="316"/>
                </a:lnTo>
                <a:lnTo>
                  <a:pt x="557" y="315"/>
                </a:lnTo>
                <a:lnTo>
                  <a:pt x="557" y="314"/>
                </a:lnTo>
                <a:lnTo>
                  <a:pt x="558" y="314"/>
                </a:lnTo>
                <a:lnTo>
                  <a:pt x="559" y="314"/>
                </a:lnTo>
                <a:lnTo>
                  <a:pt x="560" y="314"/>
                </a:lnTo>
                <a:lnTo>
                  <a:pt x="560" y="314"/>
                </a:lnTo>
                <a:lnTo>
                  <a:pt x="562" y="314"/>
                </a:lnTo>
                <a:lnTo>
                  <a:pt x="563" y="314"/>
                </a:lnTo>
                <a:lnTo>
                  <a:pt x="563" y="314"/>
                </a:lnTo>
                <a:lnTo>
                  <a:pt x="564" y="314"/>
                </a:lnTo>
                <a:lnTo>
                  <a:pt x="565" y="314"/>
                </a:lnTo>
                <a:lnTo>
                  <a:pt x="565" y="314"/>
                </a:lnTo>
                <a:lnTo>
                  <a:pt x="565" y="312"/>
                </a:lnTo>
                <a:lnTo>
                  <a:pt x="567" y="311"/>
                </a:lnTo>
                <a:lnTo>
                  <a:pt x="567" y="311"/>
                </a:lnTo>
                <a:lnTo>
                  <a:pt x="568" y="311"/>
                </a:lnTo>
                <a:lnTo>
                  <a:pt x="568" y="311"/>
                </a:lnTo>
                <a:lnTo>
                  <a:pt x="569" y="311"/>
                </a:lnTo>
                <a:lnTo>
                  <a:pt x="570" y="311"/>
                </a:lnTo>
                <a:lnTo>
                  <a:pt x="570" y="311"/>
                </a:lnTo>
                <a:lnTo>
                  <a:pt x="572" y="311"/>
                </a:lnTo>
                <a:lnTo>
                  <a:pt x="572" y="311"/>
                </a:lnTo>
                <a:lnTo>
                  <a:pt x="573" y="312"/>
                </a:lnTo>
                <a:lnTo>
                  <a:pt x="573" y="314"/>
                </a:lnTo>
                <a:lnTo>
                  <a:pt x="573" y="314"/>
                </a:lnTo>
                <a:lnTo>
                  <a:pt x="573" y="315"/>
                </a:lnTo>
                <a:lnTo>
                  <a:pt x="573" y="316"/>
                </a:lnTo>
                <a:lnTo>
                  <a:pt x="573" y="316"/>
                </a:lnTo>
                <a:lnTo>
                  <a:pt x="573" y="317"/>
                </a:lnTo>
                <a:lnTo>
                  <a:pt x="573" y="319"/>
                </a:lnTo>
                <a:lnTo>
                  <a:pt x="574" y="319"/>
                </a:lnTo>
                <a:lnTo>
                  <a:pt x="574" y="319"/>
                </a:lnTo>
                <a:lnTo>
                  <a:pt x="574" y="320"/>
                </a:lnTo>
                <a:lnTo>
                  <a:pt x="574" y="321"/>
                </a:lnTo>
                <a:lnTo>
                  <a:pt x="574" y="322"/>
                </a:lnTo>
                <a:lnTo>
                  <a:pt x="574" y="322"/>
                </a:lnTo>
                <a:lnTo>
                  <a:pt x="574" y="324"/>
                </a:lnTo>
                <a:lnTo>
                  <a:pt x="575" y="324"/>
                </a:lnTo>
                <a:lnTo>
                  <a:pt x="575" y="324"/>
                </a:lnTo>
                <a:lnTo>
                  <a:pt x="575" y="325"/>
                </a:lnTo>
                <a:lnTo>
                  <a:pt x="575" y="325"/>
                </a:lnTo>
                <a:lnTo>
                  <a:pt x="575" y="326"/>
                </a:lnTo>
                <a:lnTo>
                  <a:pt x="575" y="327"/>
                </a:lnTo>
                <a:lnTo>
                  <a:pt x="575" y="327"/>
                </a:lnTo>
                <a:lnTo>
                  <a:pt x="575" y="329"/>
                </a:lnTo>
                <a:lnTo>
                  <a:pt x="575" y="330"/>
                </a:lnTo>
                <a:lnTo>
                  <a:pt x="575" y="330"/>
                </a:lnTo>
                <a:lnTo>
                  <a:pt x="575" y="331"/>
                </a:lnTo>
                <a:lnTo>
                  <a:pt x="575" y="332"/>
                </a:lnTo>
                <a:lnTo>
                  <a:pt x="575" y="332"/>
                </a:lnTo>
                <a:lnTo>
                  <a:pt x="575" y="334"/>
                </a:lnTo>
                <a:lnTo>
                  <a:pt x="575" y="335"/>
                </a:lnTo>
                <a:lnTo>
                  <a:pt x="575" y="335"/>
                </a:lnTo>
                <a:lnTo>
                  <a:pt x="575" y="335"/>
                </a:lnTo>
                <a:lnTo>
                  <a:pt x="577" y="335"/>
                </a:lnTo>
                <a:lnTo>
                  <a:pt x="577" y="336"/>
                </a:lnTo>
                <a:lnTo>
                  <a:pt x="578" y="337"/>
                </a:lnTo>
                <a:lnTo>
                  <a:pt x="579" y="336"/>
                </a:lnTo>
                <a:lnTo>
                  <a:pt x="579" y="336"/>
                </a:lnTo>
                <a:lnTo>
                  <a:pt x="580" y="336"/>
                </a:lnTo>
                <a:lnTo>
                  <a:pt x="582" y="336"/>
                </a:lnTo>
                <a:lnTo>
                  <a:pt x="582" y="336"/>
                </a:lnTo>
                <a:lnTo>
                  <a:pt x="583" y="336"/>
                </a:lnTo>
                <a:lnTo>
                  <a:pt x="584" y="336"/>
                </a:lnTo>
                <a:lnTo>
                  <a:pt x="584" y="336"/>
                </a:lnTo>
                <a:lnTo>
                  <a:pt x="586" y="336"/>
                </a:lnTo>
                <a:lnTo>
                  <a:pt x="587" y="336"/>
                </a:lnTo>
                <a:lnTo>
                  <a:pt x="587" y="336"/>
                </a:lnTo>
                <a:lnTo>
                  <a:pt x="588" y="336"/>
                </a:lnTo>
                <a:lnTo>
                  <a:pt x="589" y="336"/>
                </a:lnTo>
                <a:lnTo>
                  <a:pt x="589" y="336"/>
                </a:lnTo>
                <a:lnTo>
                  <a:pt x="591" y="336"/>
                </a:lnTo>
                <a:lnTo>
                  <a:pt x="592" y="336"/>
                </a:lnTo>
                <a:lnTo>
                  <a:pt x="592" y="336"/>
                </a:lnTo>
                <a:lnTo>
                  <a:pt x="593" y="336"/>
                </a:lnTo>
                <a:lnTo>
                  <a:pt x="594" y="336"/>
                </a:lnTo>
                <a:lnTo>
                  <a:pt x="594" y="336"/>
                </a:lnTo>
                <a:lnTo>
                  <a:pt x="596" y="336"/>
                </a:lnTo>
                <a:lnTo>
                  <a:pt x="597" y="336"/>
                </a:lnTo>
                <a:lnTo>
                  <a:pt x="597" y="336"/>
                </a:lnTo>
                <a:lnTo>
                  <a:pt x="598" y="337"/>
                </a:lnTo>
                <a:lnTo>
                  <a:pt x="598" y="337"/>
                </a:lnTo>
                <a:lnTo>
                  <a:pt x="598" y="339"/>
                </a:lnTo>
                <a:lnTo>
                  <a:pt x="598" y="339"/>
                </a:lnTo>
                <a:lnTo>
                  <a:pt x="598" y="339"/>
                </a:lnTo>
                <a:lnTo>
                  <a:pt x="599" y="339"/>
                </a:lnTo>
                <a:lnTo>
                  <a:pt x="601" y="339"/>
                </a:lnTo>
                <a:lnTo>
                  <a:pt x="601" y="339"/>
                </a:lnTo>
                <a:lnTo>
                  <a:pt x="602" y="339"/>
                </a:lnTo>
                <a:lnTo>
                  <a:pt x="603" y="340"/>
                </a:lnTo>
                <a:lnTo>
                  <a:pt x="603" y="340"/>
                </a:lnTo>
                <a:lnTo>
                  <a:pt x="603" y="341"/>
                </a:lnTo>
                <a:lnTo>
                  <a:pt x="604" y="341"/>
                </a:lnTo>
                <a:lnTo>
                  <a:pt x="606" y="341"/>
                </a:lnTo>
                <a:lnTo>
                  <a:pt x="606" y="341"/>
                </a:lnTo>
                <a:lnTo>
                  <a:pt x="607" y="341"/>
                </a:lnTo>
                <a:lnTo>
                  <a:pt x="608" y="341"/>
                </a:lnTo>
                <a:lnTo>
                  <a:pt x="608" y="341"/>
                </a:lnTo>
                <a:lnTo>
                  <a:pt x="609" y="341"/>
                </a:lnTo>
                <a:lnTo>
                  <a:pt x="611" y="341"/>
                </a:lnTo>
                <a:lnTo>
                  <a:pt x="611" y="341"/>
                </a:lnTo>
                <a:lnTo>
                  <a:pt x="612" y="341"/>
                </a:lnTo>
                <a:lnTo>
                  <a:pt x="613" y="341"/>
                </a:lnTo>
                <a:lnTo>
                  <a:pt x="613" y="341"/>
                </a:lnTo>
                <a:lnTo>
                  <a:pt x="614" y="341"/>
                </a:lnTo>
                <a:lnTo>
                  <a:pt x="616" y="341"/>
                </a:lnTo>
                <a:lnTo>
                  <a:pt x="617" y="341"/>
                </a:lnTo>
                <a:lnTo>
                  <a:pt x="617" y="341"/>
                </a:lnTo>
                <a:lnTo>
                  <a:pt x="618" y="341"/>
                </a:lnTo>
                <a:lnTo>
                  <a:pt x="620" y="341"/>
                </a:lnTo>
                <a:lnTo>
                  <a:pt x="620" y="341"/>
                </a:lnTo>
                <a:lnTo>
                  <a:pt x="621" y="341"/>
                </a:lnTo>
                <a:lnTo>
                  <a:pt x="622" y="341"/>
                </a:lnTo>
                <a:lnTo>
                  <a:pt x="622" y="341"/>
                </a:lnTo>
                <a:lnTo>
                  <a:pt x="623" y="341"/>
                </a:lnTo>
                <a:lnTo>
                  <a:pt x="625" y="341"/>
                </a:lnTo>
                <a:lnTo>
                  <a:pt x="625" y="341"/>
                </a:lnTo>
                <a:lnTo>
                  <a:pt x="625" y="341"/>
                </a:lnTo>
                <a:lnTo>
                  <a:pt x="626" y="341"/>
                </a:lnTo>
                <a:lnTo>
                  <a:pt x="626" y="343"/>
                </a:lnTo>
                <a:lnTo>
                  <a:pt x="626" y="344"/>
                </a:lnTo>
                <a:lnTo>
                  <a:pt x="627" y="344"/>
                </a:lnTo>
                <a:lnTo>
                  <a:pt x="627" y="344"/>
                </a:lnTo>
                <a:lnTo>
                  <a:pt x="628" y="344"/>
                </a:lnTo>
                <a:lnTo>
                  <a:pt x="628" y="345"/>
                </a:lnTo>
                <a:lnTo>
                  <a:pt x="630" y="346"/>
                </a:lnTo>
                <a:lnTo>
                  <a:pt x="630" y="346"/>
                </a:lnTo>
                <a:lnTo>
                  <a:pt x="630" y="346"/>
                </a:lnTo>
                <a:lnTo>
                  <a:pt x="631" y="348"/>
                </a:lnTo>
                <a:lnTo>
                  <a:pt x="631" y="349"/>
                </a:lnTo>
                <a:lnTo>
                  <a:pt x="632" y="349"/>
                </a:lnTo>
                <a:lnTo>
                  <a:pt x="632" y="350"/>
                </a:lnTo>
                <a:lnTo>
                  <a:pt x="632" y="351"/>
                </a:lnTo>
                <a:lnTo>
                  <a:pt x="632" y="351"/>
                </a:lnTo>
                <a:lnTo>
                  <a:pt x="632" y="353"/>
                </a:lnTo>
                <a:lnTo>
                  <a:pt x="632" y="353"/>
                </a:lnTo>
                <a:lnTo>
                  <a:pt x="632" y="353"/>
                </a:lnTo>
                <a:lnTo>
                  <a:pt x="633" y="354"/>
                </a:lnTo>
                <a:lnTo>
                  <a:pt x="635" y="354"/>
                </a:lnTo>
                <a:lnTo>
                  <a:pt x="635" y="354"/>
                </a:lnTo>
                <a:lnTo>
                  <a:pt x="635" y="354"/>
                </a:lnTo>
                <a:lnTo>
                  <a:pt x="636" y="354"/>
                </a:lnTo>
                <a:lnTo>
                  <a:pt x="637" y="354"/>
                </a:lnTo>
                <a:lnTo>
                  <a:pt x="638" y="354"/>
                </a:lnTo>
                <a:lnTo>
                  <a:pt x="640" y="354"/>
                </a:lnTo>
                <a:lnTo>
                  <a:pt x="640" y="354"/>
                </a:lnTo>
                <a:lnTo>
                  <a:pt x="641" y="353"/>
                </a:lnTo>
                <a:lnTo>
                  <a:pt x="641" y="351"/>
                </a:lnTo>
                <a:lnTo>
                  <a:pt x="641" y="351"/>
                </a:lnTo>
                <a:lnTo>
                  <a:pt x="641" y="351"/>
                </a:lnTo>
                <a:lnTo>
                  <a:pt x="642" y="351"/>
                </a:lnTo>
                <a:lnTo>
                  <a:pt x="643" y="350"/>
                </a:lnTo>
                <a:lnTo>
                  <a:pt x="643" y="349"/>
                </a:lnTo>
                <a:lnTo>
                  <a:pt x="643" y="349"/>
                </a:lnTo>
                <a:lnTo>
                  <a:pt x="643" y="348"/>
                </a:lnTo>
                <a:lnTo>
                  <a:pt x="643" y="346"/>
                </a:lnTo>
                <a:lnTo>
                  <a:pt x="643" y="346"/>
                </a:lnTo>
                <a:lnTo>
                  <a:pt x="643" y="346"/>
                </a:lnTo>
                <a:lnTo>
                  <a:pt x="645" y="346"/>
                </a:lnTo>
                <a:lnTo>
                  <a:pt x="645" y="344"/>
                </a:lnTo>
                <a:lnTo>
                  <a:pt x="643" y="344"/>
                </a:lnTo>
                <a:lnTo>
                  <a:pt x="643" y="344"/>
                </a:lnTo>
                <a:lnTo>
                  <a:pt x="645" y="343"/>
                </a:lnTo>
                <a:lnTo>
                  <a:pt x="645" y="341"/>
                </a:lnTo>
                <a:lnTo>
                  <a:pt x="645" y="341"/>
                </a:lnTo>
                <a:lnTo>
                  <a:pt x="645" y="340"/>
                </a:lnTo>
                <a:lnTo>
                  <a:pt x="643" y="339"/>
                </a:lnTo>
                <a:lnTo>
                  <a:pt x="643" y="337"/>
                </a:lnTo>
                <a:lnTo>
                  <a:pt x="643" y="337"/>
                </a:lnTo>
                <a:lnTo>
                  <a:pt x="643" y="337"/>
                </a:lnTo>
                <a:lnTo>
                  <a:pt x="643" y="337"/>
                </a:lnTo>
                <a:lnTo>
                  <a:pt x="645" y="337"/>
                </a:lnTo>
                <a:lnTo>
                  <a:pt x="646" y="337"/>
                </a:lnTo>
                <a:lnTo>
                  <a:pt x="646" y="337"/>
                </a:lnTo>
                <a:lnTo>
                  <a:pt x="647" y="337"/>
                </a:lnTo>
                <a:lnTo>
                  <a:pt x="648" y="337"/>
                </a:lnTo>
                <a:lnTo>
                  <a:pt x="648" y="337"/>
                </a:lnTo>
                <a:lnTo>
                  <a:pt x="650" y="337"/>
                </a:lnTo>
                <a:lnTo>
                  <a:pt x="651" y="337"/>
                </a:lnTo>
                <a:lnTo>
                  <a:pt x="651" y="337"/>
                </a:lnTo>
                <a:lnTo>
                  <a:pt x="652" y="337"/>
                </a:lnTo>
                <a:lnTo>
                  <a:pt x="654" y="337"/>
                </a:lnTo>
                <a:lnTo>
                  <a:pt x="654" y="337"/>
                </a:lnTo>
                <a:lnTo>
                  <a:pt x="655" y="337"/>
                </a:lnTo>
                <a:lnTo>
                  <a:pt x="656" y="337"/>
                </a:lnTo>
                <a:lnTo>
                  <a:pt x="657" y="337"/>
                </a:lnTo>
                <a:lnTo>
                  <a:pt x="657" y="337"/>
                </a:lnTo>
                <a:lnTo>
                  <a:pt x="659" y="337"/>
                </a:lnTo>
                <a:lnTo>
                  <a:pt x="660" y="337"/>
                </a:lnTo>
                <a:lnTo>
                  <a:pt x="660" y="337"/>
                </a:lnTo>
                <a:lnTo>
                  <a:pt x="661" y="337"/>
                </a:lnTo>
                <a:lnTo>
                  <a:pt x="662" y="337"/>
                </a:lnTo>
                <a:lnTo>
                  <a:pt x="662" y="337"/>
                </a:lnTo>
                <a:lnTo>
                  <a:pt x="664" y="337"/>
                </a:lnTo>
                <a:lnTo>
                  <a:pt x="665" y="337"/>
                </a:lnTo>
                <a:lnTo>
                  <a:pt x="665" y="337"/>
                </a:lnTo>
                <a:lnTo>
                  <a:pt x="666" y="337"/>
                </a:lnTo>
                <a:lnTo>
                  <a:pt x="667" y="337"/>
                </a:lnTo>
                <a:lnTo>
                  <a:pt x="667" y="337"/>
                </a:lnTo>
                <a:lnTo>
                  <a:pt x="669" y="337"/>
                </a:lnTo>
                <a:lnTo>
                  <a:pt x="670" y="337"/>
                </a:lnTo>
                <a:lnTo>
                  <a:pt x="670" y="337"/>
                </a:lnTo>
                <a:lnTo>
                  <a:pt x="670" y="339"/>
                </a:lnTo>
                <a:lnTo>
                  <a:pt x="671" y="339"/>
                </a:lnTo>
                <a:lnTo>
                  <a:pt x="672" y="340"/>
                </a:lnTo>
                <a:lnTo>
                  <a:pt x="672" y="340"/>
                </a:lnTo>
                <a:lnTo>
                  <a:pt x="674" y="341"/>
                </a:lnTo>
                <a:lnTo>
                  <a:pt x="675" y="341"/>
                </a:lnTo>
                <a:lnTo>
                  <a:pt x="675" y="341"/>
                </a:lnTo>
                <a:lnTo>
                  <a:pt x="676" y="341"/>
                </a:lnTo>
                <a:lnTo>
                  <a:pt x="676" y="341"/>
                </a:lnTo>
                <a:lnTo>
                  <a:pt x="677" y="343"/>
                </a:lnTo>
                <a:lnTo>
                  <a:pt x="679" y="343"/>
                </a:lnTo>
                <a:lnTo>
                  <a:pt x="679" y="343"/>
                </a:lnTo>
                <a:lnTo>
                  <a:pt x="680" y="344"/>
                </a:lnTo>
                <a:lnTo>
                  <a:pt x="681" y="344"/>
                </a:lnTo>
                <a:lnTo>
                  <a:pt x="681" y="344"/>
                </a:lnTo>
                <a:lnTo>
                  <a:pt x="683" y="344"/>
                </a:lnTo>
                <a:lnTo>
                  <a:pt x="684" y="344"/>
                </a:lnTo>
                <a:lnTo>
                  <a:pt x="684" y="344"/>
                </a:lnTo>
                <a:lnTo>
                  <a:pt x="685" y="344"/>
                </a:lnTo>
                <a:lnTo>
                  <a:pt x="686" y="344"/>
                </a:lnTo>
                <a:lnTo>
                  <a:pt x="686" y="345"/>
                </a:lnTo>
                <a:lnTo>
                  <a:pt x="686" y="345"/>
                </a:lnTo>
                <a:lnTo>
                  <a:pt x="688" y="346"/>
                </a:lnTo>
                <a:lnTo>
                  <a:pt x="689" y="346"/>
                </a:lnTo>
                <a:lnTo>
                  <a:pt x="689" y="346"/>
                </a:lnTo>
                <a:lnTo>
                  <a:pt x="689" y="346"/>
                </a:lnTo>
                <a:lnTo>
                  <a:pt x="690" y="346"/>
                </a:lnTo>
                <a:lnTo>
                  <a:pt x="691" y="346"/>
                </a:lnTo>
                <a:lnTo>
                  <a:pt x="691" y="348"/>
                </a:lnTo>
                <a:lnTo>
                  <a:pt x="691" y="348"/>
                </a:lnTo>
                <a:lnTo>
                  <a:pt x="693" y="348"/>
                </a:lnTo>
                <a:lnTo>
                  <a:pt x="693" y="348"/>
                </a:lnTo>
                <a:lnTo>
                  <a:pt x="693" y="349"/>
                </a:lnTo>
                <a:lnTo>
                  <a:pt x="693" y="349"/>
                </a:lnTo>
                <a:lnTo>
                  <a:pt x="693" y="350"/>
                </a:lnTo>
                <a:lnTo>
                  <a:pt x="694" y="351"/>
                </a:lnTo>
                <a:lnTo>
                  <a:pt x="693" y="351"/>
                </a:lnTo>
                <a:lnTo>
                  <a:pt x="693" y="351"/>
                </a:lnTo>
                <a:lnTo>
                  <a:pt x="691" y="351"/>
                </a:lnTo>
                <a:lnTo>
                  <a:pt x="691" y="353"/>
                </a:lnTo>
                <a:lnTo>
                  <a:pt x="690" y="353"/>
                </a:lnTo>
                <a:lnTo>
                  <a:pt x="691" y="354"/>
                </a:lnTo>
                <a:lnTo>
                  <a:pt x="690" y="354"/>
                </a:lnTo>
                <a:lnTo>
                  <a:pt x="689" y="354"/>
                </a:lnTo>
                <a:lnTo>
                  <a:pt x="689" y="354"/>
                </a:lnTo>
                <a:lnTo>
                  <a:pt x="688" y="354"/>
                </a:lnTo>
                <a:lnTo>
                  <a:pt x="689" y="355"/>
                </a:lnTo>
                <a:lnTo>
                  <a:pt x="689" y="355"/>
                </a:lnTo>
                <a:lnTo>
                  <a:pt x="690" y="355"/>
                </a:lnTo>
                <a:lnTo>
                  <a:pt x="690" y="356"/>
                </a:lnTo>
                <a:lnTo>
                  <a:pt x="691" y="356"/>
                </a:lnTo>
                <a:lnTo>
                  <a:pt x="691" y="356"/>
                </a:lnTo>
                <a:lnTo>
                  <a:pt x="693" y="355"/>
                </a:lnTo>
                <a:lnTo>
                  <a:pt x="694" y="355"/>
                </a:lnTo>
                <a:lnTo>
                  <a:pt x="694" y="355"/>
                </a:lnTo>
                <a:lnTo>
                  <a:pt x="695" y="354"/>
                </a:lnTo>
                <a:lnTo>
                  <a:pt x="695" y="354"/>
                </a:lnTo>
                <a:lnTo>
                  <a:pt x="696" y="355"/>
                </a:lnTo>
                <a:lnTo>
                  <a:pt x="696" y="356"/>
                </a:lnTo>
                <a:lnTo>
                  <a:pt x="695" y="356"/>
                </a:lnTo>
                <a:lnTo>
                  <a:pt x="695" y="356"/>
                </a:lnTo>
                <a:lnTo>
                  <a:pt x="695" y="358"/>
                </a:lnTo>
                <a:lnTo>
                  <a:pt x="695" y="359"/>
                </a:lnTo>
                <a:lnTo>
                  <a:pt x="695" y="359"/>
                </a:lnTo>
                <a:lnTo>
                  <a:pt x="694" y="359"/>
                </a:lnTo>
                <a:lnTo>
                  <a:pt x="693" y="359"/>
                </a:lnTo>
                <a:lnTo>
                  <a:pt x="691" y="360"/>
                </a:lnTo>
                <a:lnTo>
                  <a:pt x="691" y="360"/>
                </a:lnTo>
                <a:lnTo>
                  <a:pt x="691" y="361"/>
                </a:lnTo>
                <a:lnTo>
                  <a:pt x="691" y="361"/>
                </a:lnTo>
                <a:lnTo>
                  <a:pt x="691" y="363"/>
                </a:lnTo>
                <a:lnTo>
                  <a:pt x="691" y="363"/>
                </a:lnTo>
                <a:lnTo>
                  <a:pt x="693" y="364"/>
                </a:lnTo>
                <a:lnTo>
                  <a:pt x="694" y="365"/>
                </a:lnTo>
                <a:lnTo>
                  <a:pt x="695" y="368"/>
                </a:lnTo>
                <a:lnTo>
                  <a:pt x="698" y="368"/>
                </a:lnTo>
                <a:lnTo>
                  <a:pt x="696" y="369"/>
                </a:lnTo>
                <a:lnTo>
                  <a:pt x="696" y="370"/>
                </a:lnTo>
                <a:lnTo>
                  <a:pt x="696" y="370"/>
                </a:lnTo>
                <a:lnTo>
                  <a:pt x="695" y="371"/>
                </a:lnTo>
                <a:lnTo>
                  <a:pt x="695" y="373"/>
                </a:lnTo>
                <a:lnTo>
                  <a:pt x="695" y="373"/>
                </a:lnTo>
                <a:lnTo>
                  <a:pt x="695" y="374"/>
                </a:lnTo>
                <a:lnTo>
                  <a:pt x="695" y="375"/>
                </a:lnTo>
                <a:lnTo>
                  <a:pt x="695" y="375"/>
                </a:lnTo>
                <a:lnTo>
                  <a:pt x="695" y="377"/>
                </a:lnTo>
                <a:lnTo>
                  <a:pt x="695" y="378"/>
                </a:lnTo>
                <a:lnTo>
                  <a:pt x="698" y="379"/>
                </a:lnTo>
                <a:lnTo>
                  <a:pt x="698" y="379"/>
                </a:lnTo>
                <a:lnTo>
                  <a:pt x="699" y="379"/>
                </a:lnTo>
                <a:lnTo>
                  <a:pt x="700" y="379"/>
                </a:lnTo>
                <a:lnTo>
                  <a:pt x="701" y="378"/>
                </a:lnTo>
                <a:lnTo>
                  <a:pt x="701" y="378"/>
                </a:lnTo>
                <a:lnTo>
                  <a:pt x="701" y="379"/>
                </a:lnTo>
                <a:lnTo>
                  <a:pt x="701" y="379"/>
                </a:lnTo>
                <a:lnTo>
                  <a:pt x="701" y="380"/>
                </a:lnTo>
                <a:lnTo>
                  <a:pt x="701" y="382"/>
                </a:lnTo>
                <a:lnTo>
                  <a:pt x="701" y="382"/>
                </a:lnTo>
                <a:lnTo>
                  <a:pt x="701" y="382"/>
                </a:lnTo>
                <a:lnTo>
                  <a:pt x="703" y="382"/>
                </a:lnTo>
                <a:lnTo>
                  <a:pt x="703" y="382"/>
                </a:lnTo>
                <a:lnTo>
                  <a:pt x="704" y="382"/>
                </a:lnTo>
                <a:lnTo>
                  <a:pt x="705" y="382"/>
                </a:lnTo>
                <a:lnTo>
                  <a:pt x="705" y="382"/>
                </a:lnTo>
                <a:lnTo>
                  <a:pt x="706" y="382"/>
                </a:lnTo>
                <a:lnTo>
                  <a:pt x="706" y="383"/>
                </a:lnTo>
                <a:lnTo>
                  <a:pt x="706" y="383"/>
                </a:lnTo>
                <a:lnTo>
                  <a:pt x="706" y="384"/>
                </a:lnTo>
                <a:lnTo>
                  <a:pt x="706" y="384"/>
                </a:lnTo>
                <a:lnTo>
                  <a:pt x="706" y="385"/>
                </a:lnTo>
                <a:lnTo>
                  <a:pt x="706" y="387"/>
                </a:lnTo>
                <a:lnTo>
                  <a:pt x="708" y="387"/>
                </a:lnTo>
                <a:lnTo>
                  <a:pt x="708" y="387"/>
                </a:lnTo>
                <a:lnTo>
                  <a:pt x="709" y="387"/>
                </a:lnTo>
                <a:lnTo>
                  <a:pt x="709" y="388"/>
                </a:lnTo>
                <a:lnTo>
                  <a:pt x="709" y="389"/>
                </a:lnTo>
                <a:lnTo>
                  <a:pt x="710" y="389"/>
                </a:lnTo>
                <a:lnTo>
                  <a:pt x="710" y="389"/>
                </a:lnTo>
                <a:lnTo>
                  <a:pt x="711" y="389"/>
                </a:lnTo>
                <a:lnTo>
                  <a:pt x="711" y="390"/>
                </a:lnTo>
                <a:lnTo>
                  <a:pt x="711" y="392"/>
                </a:lnTo>
                <a:lnTo>
                  <a:pt x="711" y="392"/>
                </a:lnTo>
                <a:lnTo>
                  <a:pt x="711" y="393"/>
                </a:lnTo>
                <a:lnTo>
                  <a:pt x="711" y="394"/>
                </a:lnTo>
                <a:lnTo>
                  <a:pt x="711" y="394"/>
                </a:lnTo>
                <a:lnTo>
                  <a:pt x="711" y="395"/>
                </a:lnTo>
                <a:lnTo>
                  <a:pt x="711" y="397"/>
                </a:lnTo>
                <a:lnTo>
                  <a:pt x="711" y="397"/>
                </a:lnTo>
                <a:lnTo>
                  <a:pt x="711" y="397"/>
                </a:lnTo>
                <a:lnTo>
                  <a:pt x="710" y="398"/>
                </a:lnTo>
                <a:lnTo>
                  <a:pt x="710" y="398"/>
                </a:lnTo>
                <a:lnTo>
                  <a:pt x="709" y="398"/>
                </a:lnTo>
                <a:lnTo>
                  <a:pt x="709" y="398"/>
                </a:lnTo>
                <a:lnTo>
                  <a:pt x="710" y="399"/>
                </a:lnTo>
                <a:lnTo>
                  <a:pt x="710" y="399"/>
                </a:lnTo>
                <a:lnTo>
                  <a:pt x="711" y="400"/>
                </a:lnTo>
                <a:lnTo>
                  <a:pt x="711" y="400"/>
                </a:lnTo>
                <a:lnTo>
                  <a:pt x="711" y="400"/>
                </a:lnTo>
                <a:lnTo>
                  <a:pt x="711" y="402"/>
                </a:lnTo>
                <a:lnTo>
                  <a:pt x="711" y="403"/>
                </a:lnTo>
                <a:lnTo>
                  <a:pt x="711" y="403"/>
                </a:lnTo>
                <a:lnTo>
                  <a:pt x="711" y="404"/>
                </a:lnTo>
                <a:lnTo>
                  <a:pt x="711" y="405"/>
                </a:lnTo>
                <a:lnTo>
                  <a:pt x="713" y="405"/>
                </a:lnTo>
                <a:lnTo>
                  <a:pt x="714" y="405"/>
                </a:lnTo>
                <a:lnTo>
                  <a:pt x="714" y="405"/>
                </a:lnTo>
                <a:lnTo>
                  <a:pt x="715" y="405"/>
                </a:lnTo>
                <a:lnTo>
                  <a:pt x="717" y="405"/>
                </a:lnTo>
                <a:lnTo>
                  <a:pt x="717" y="405"/>
                </a:lnTo>
                <a:lnTo>
                  <a:pt x="717" y="405"/>
                </a:lnTo>
                <a:lnTo>
                  <a:pt x="717" y="404"/>
                </a:lnTo>
                <a:lnTo>
                  <a:pt x="717" y="404"/>
                </a:lnTo>
                <a:lnTo>
                  <a:pt x="718" y="404"/>
                </a:lnTo>
                <a:lnTo>
                  <a:pt x="719" y="404"/>
                </a:lnTo>
                <a:lnTo>
                  <a:pt x="719" y="404"/>
                </a:lnTo>
                <a:lnTo>
                  <a:pt x="719" y="404"/>
                </a:lnTo>
                <a:lnTo>
                  <a:pt x="719" y="405"/>
                </a:lnTo>
                <a:lnTo>
                  <a:pt x="719" y="405"/>
                </a:lnTo>
                <a:lnTo>
                  <a:pt x="719" y="407"/>
                </a:lnTo>
                <a:lnTo>
                  <a:pt x="719" y="408"/>
                </a:lnTo>
                <a:lnTo>
                  <a:pt x="719" y="408"/>
                </a:lnTo>
                <a:lnTo>
                  <a:pt x="719" y="409"/>
                </a:lnTo>
                <a:lnTo>
                  <a:pt x="719" y="411"/>
                </a:lnTo>
                <a:lnTo>
                  <a:pt x="720" y="411"/>
                </a:lnTo>
                <a:lnTo>
                  <a:pt x="720" y="411"/>
                </a:lnTo>
                <a:lnTo>
                  <a:pt x="722" y="411"/>
                </a:lnTo>
                <a:lnTo>
                  <a:pt x="722" y="411"/>
                </a:lnTo>
                <a:lnTo>
                  <a:pt x="723" y="411"/>
                </a:lnTo>
                <a:lnTo>
                  <a:pt x="724" y="411"/>
                </a:lnTo>
                <a:lnTo>
                  <a:pt x="724" y="409"/>
                </a:lnTo>
                <a:lnTo>
                  <a:pt x="724" y="409"/>
                </a:lnTo>
                <a:lnTo>
                  <a:pt x="724" y="408"/>
                </a:lnTo>
                <a:lnTo>
                  <a:pt x="724" y="408"/>
                </a:lnTo>
                <a:lnTo>
                  <a:pt x="725" y="407"/>
                </a:lnTo>
                <a:lnTo>
                  <a:pt x="727" y="407"/>
                </a:lnTo>
                <a:lnTo>
                  <a:pt x="727" y="407"/>
                </a:lnTo>
                <a:lnTo>
                  <a:pt x="727" y="405"/>
                </a:lnTo>
                <a:lnTo>
                  <a:pt x="727" y="405"/>
                </a:lnTo>
                <a:lnTo>
                  <a:pt x="728" y="405"/>
                </a:lnTo>
                <a:lnTo>
                  <a:pt x="729" y="405"/>
                </a:lnTo>
                <a:lnTo>
                  <a:pt x="729" y="405"/>
                </a:lnTo>
                <a:lnTo>
                  <a:pt x="729" y="407"/>
                </a:lnTo>
                <a:lnTo>
                  <a:pt x="729" y="408"/>
                </a:lnTo>
                <a:lnTo>
                  <a:pt x="729" y="408"/>
                </a:lnTo>
                <a:lnTo>
                  <a:pt x="729" y="409"/>
                </a:lnTo>
                <a:lnTo>
                  <a:pt x="729" y="411"/>
                </a:lnTo>
                <a:lnTo>
                  <a:pt x="729" y="411"/>
                </a:lnTo>
                <a:lnTo>
                  <a:pt x="729" y="411"/>
                </a:lnTo>
                <a:lnTo>
                  <a:pt x="730" y="412"/>
                </a:lnTo>
                <a:lnTo>
                  <a:pt x="732" y="412"/>
                </a:lnTo>
                <a:lnTo>
                  <a:pt x="733" y="413"/>
                </a:lnTo>
                <a:lnTo>
                  <a:pt x="733" y="413"/>
                </a:lnTo>
                <a:lnTo>
                  <a:pt x="733" y="413"/>
                </a:lnTo>
                <a:lnTo>
                  <a:pt x="733" y="414"/>
                </a:lnTo>
                <a:lnTo>
                  <a:pt x="733" y="416"/>
                </a:lnTo>
                <a:lnTo>
                  <a:pt x="732" y="416"/>
                </a:lnTo>
                <a:lnTo>
                  <a:pt x="730" y="416"/>
                </a:lnTo>
                <a:lnTo>
                  <a:pt x="729" y="416"/>
                </a:lnTo>
                <a:lnTo>
                  <a:pt x="729" y="417"/>
                </a:lnTo>
                <a:lnTo>
                  <a:pt x="729" y="418"/>
                </a:lnTo>
                <a:lnTo>
                  <a:pt x="729" y="419"/>
                </a:lnTo>
                <a:lnTo>
                  <a:pt x="729" y="419"/>
                </a:lnTo>
                <a:lnTo>
                  <a:pt x="729" y="421"/>
                </a:lnTo>
                <a:lnTo>
                  <a:pt x="729" y="422"/>
                </a:lnTo>
                <a:lnTo>
                  <a:pt x="729" y="422"/>
                </a:lnTo>
                <a:lnTo>
                  <a:pt x="729" y="422"/>
                </a:lnTo>
                <a:lnTo>
                  <a:pt x="730" y="422"/>
                </a:lnTo>
                <a:lnTo>
                  <a:pt x="732" y="422"/>
                </a:lnTo>
                <a:lnTo>
                  <a:pt x="733" y="422"/>
                </a:lnTo>
                <a:lnTo>
                  <a:pt x="733" y="422"/>
                </a:lnTo>
                <a:lnTo>
                  <a:pt x="733" y="422"/>
                </a:lnTo>
                <a:lnTo>
                  <a:pt x="734" y="422"/>
                </a:lnTo>
                <a:lnTo>
                  <a:pt x="735" y="422"/>
                </a:lnTo>
                <a:lnTo>
                  <a:pt x="735" y="422"/>
                </a:lnTo>
                <a:lnTo>
                  <a:pt x="738" y="422"/>
                </a:lnTo>
                <a:lnTo>
                  <a:pt x="738" y="422"/>
                </a:lnTo>
                <a:lnTo>
                  <a:pt x="738" y="423"/>
                </a:lnTo>
                <a:lnTo>
                  <a:pt x="738" y="424"/>
                </a:lnTo>
                <a:lnTo>
                  <a:pt x="738" y="424"/>
                </a:lnTo>
                <a:lnTo>
                  <a:pt x="738" y="426"/>
                </a:lnTo>
                <a:lnTo>
                  <a:pt x="738" y="427"/>
                </a:lnTo>
                <a:lnTo>
                  <a:pt x="738" y="427"/>
                </a:lnTo>
                <a:lnTo>
                  <a:pt x="738" y="427"/>
                </a:lnTo>
                <a:lnTo>
                  <a:pt x="738" y="428"/>
                </a:lnTo>
                <a:lnTo>
                  <a:pt x="739" y="428"/>
                </a:lnTo>
                <a:lnTo>
                  <a:pt x="740" y="428"/>
                </a:lnTo>
                <a:lnTo>
                  <a:pt x="740" y="428"/>
                </a:lnTo>
                <a:lnTo>
                  <a:pt x="742" y="428"/>
                </a:lnTo>
                <a:lnTo>
                  <a:pt x="743" y="428"/>
                </a:lnTo>
                <a:lnTo>
                  <a:pt x="743" y="429"/>
                </a:lnTo>
                <a:lnTo>
                  <a:pt x="744" y="429"/>
                </a:lnTo>
                <a:lnTo>
                  <a:pt x="744" y="429"/>
                </a:lnTo>
                <a:lnTo>
                  <a:pt x="746" y="429"/>
                </a:lnTo>
                <a:lnTo>
                  <a:pt x="746" y="429"/>
                </a:lnTo>
                <a:lnTo>
                  <a:pt x="747" y="429"/>
                </a:lnTo>
                <a:lnTo>
                  <a:pt x="748" y="429"/>
                </a:lnTo>
                <a:lnTo>
                  <a:pt x="748" y="431"/>
                </a:lnTo>
                <a:lnTo>
                  <a:pt x="748" y="432"/>
                </a:lnTo>
                <a:lnTo>
                  <a:pt x="748" y="432"/>
                </a:lnTo>
                <a:lnTo>
                  <a:pt x="748" y="433"/>
                </a:lnTo>
                <a:lnTo>
                  <a:pt x="748" y="434"/>
                </a:lnTo>
                <a:lnTo>
                  <a:pt x="748" y="434"/>
                </a:lnTo>
                <a:lnTo>
                  <a:pt x="747" y="434"/>
                </a:lnTo>
                <a:lnTo>
                  <a:pt x="746" y="434"/>
                </a:lnTo>
                <a:lnTo>
                  <a:pt x="746" y="434"/>
                </a:lnTo>
                <a:lnTo>
                  <a:pt x="744" y="434"/>
                </a:lnTo>
                <a:lnTo>
                  <a:pt x="743" y="434"/>
                </a:lnTo>
                <a:lnTo>
                  <a:pt x="743" y="434"/>
                </a:lnTo>
                <a:lnTo>
                  <a:pt x="743" y="434"/>
                </a:lnTo>
                <a:lnTo>
                  <a:pt x="742" y="434"/>
                </a:lnTo>
                <a:lnTo>
                  <a:pt x="740" y="434"/>
                </a:lnTo>
                <a:lnTo>
                  <a:pt x="740" y="434"/>
                </a:lnTo>
                <a:lnTo>
                  <a:pt x="740" y="434"/>
                </a:lnTo>
                <a:lnTo>
                  <a:pt x="739" y="434"/>
                </a:lnTo>
                <a:lnTo>
                  <a:pt x="738" y="434"/>
                </a:lnTo>
                <a:lnTo>
                  <a:pt x="738" y="434"/>
                </a:lnTo>
                <a:lnTo>
                  <a:pt x="738" y="434"/>
                </a:lnTo>
                <a:lnTo>
                  <a:pt x="737" y="434"/>
                </a:lnTo>
                <a:lnTo>
                  <a:pt x="735" y="434"/>
                </a:lnTo>
                <a:lnTo>
                  <a:pt x="735" y="434"/>
                </a:lnTo>
                <a:lnTo>
                  <a:pt x="735" y="436"/>
                </a:lnTo>
                <a:lnTo>
                  <a:pt x="735" y="437"/>
                </a:lnTo>
                <a:lnTo>
                  <a:pt x="734" y="437"/>
                </a:lnTo>
                <a:lnTo>
                  <a:pt x="733" y="437"/>
                </a:lnTo>
                <a:lnTo>
                  <a:pt x="733" y="437"/>
                </a:lnTo>
                <a:lnTo>
                  <a:pt x="732" y="437"/>
                </a:lnTo>
                <a:lnTo>
                  <a:pt x="730" y="437"/>
                </a:lnTo>
                <a:lnTo>
                  <a:pt x="729" y="437"/>
                </a:lnTo>
                <a:lnTo>
                  <a:pt x="729" y="437"/>
                </a:lnTo>
                <a:lnTo>
                  <a:pt x="728" y="437"/>
                </a:lnTo>
                <a:lnTo>
                  <a:pt x="727" y="437"/>
                </a:lnTo>
                <a:lnTo>
                  <a:pt x="727" y="436"/>
                </a:lnTo>
                <a:lnTo>
                  <a:pt x="727" y="436"/>
                </a:lnTo>
                <a:lnTo>
                  <a:pt x="727" y="436"/>
                </a:lnTo>
                <a:lnTo>
                  <a:pt x="725" y="436"/>
                </a:lnTo>
                <a:lnTo>
                  <a:pt x="724" y="436"/>
                </a:lnTo>
                <a:lnTo>
                  <a:pt x="724" y="436"/>
                </a:lnTo>
                <a:lnTo>
                  <a:pt x="724" y="436"/>
                </a:lnTo>
                <a:lnTo>
                  <a:pt x="723" y="436"/>
                </a:lnTo>
                <a:lnTo>
                  <a:pt x="722" y="434"/>
                </a:lnTo>
                <a:lnTo>
                  <a:pt x="722" y="434"/>
                </a:lnTo>
                <a:lnTo>
                  <a:pt x="722" y="434"/>
                </a:lnTo>
                <a:lnTo>
                  <a:pt x="720" y="434"/>
                </a:lnTo>
                <a:lnTo>
                  <a:pt x="719" y="434"/>
                </a:lnTo>
                <a:lnTo>
                  <a:pt x="719" y="434"/>
                </a:lnTo>
                <a:lnTo>
                  <a:pt x="719" y="434"/>
                </a:lnTo>
                <a:lnTo>
                  <a:pt x="718" y="434"/>
                </a:lnTo>
                <a:lnTo>
                  <a:pt x="717" y="434"/>
                </a:lnTo>
                <a:lnTo>
                  <a:pt x="717" y="434"/>
                </a:lnTo>
                <a:lnTo>
                  <a:pt x="715" y="434"/>
                </a:lnTo>
                <a:lnTo>
                  <a:pt x="714" y="434"/>
                </a:lnTo>
                <a:lnTo>
                  <a:pt x="714" y="434"/>
                </a:lnTo>
                <a:lnTo>
                  <a:pt x="714" y="434"/>
                </a:lnTo>
                <a:lnTo>
                  <a:pt x="714" y="434"/>
                </a:lnTo>
                <a:lnTo>
                  <a:pt x="714" y="436"/>
                </a:lnTo>
                <a:lnTo>
                  <a:pt x="714" y="437"/>
                </a:lnTo>
                <a:lnTo>
                  <a:pt x="714" y="438"/>
                </a:lnTo>
                <a:lnTo>
                  <a:pt x="714" y="438"/>
                </a:lnTo>
                <a:lnTo>
                  <a:pt x="714" y="439"/>
                </a:lnTo>
                <a:lnTo>
                  <a:pt x="714" y="441"/>
                </a:lnTo>
                <a:lnTo>
                  <a:pt x="713" y="441"/>
                </a:lnTo>
                <a:lnTo>
                  <a:pt x="711" y="441"/>
                </a:lnTo>
                <a:lnTo>
                  <a:pt x="711" y="441"/>
                </a:lnTo>
                <a:lnTo>
                  <a:pt x="711" y="442"/>
                </a:lnTo>
                <a:lnTo>
                  <a:pt x="711" y="443"/>
                </a:lnTo>
                <a:lnTo>
                  <a:pt x="711" y="443"/>
                </a:lnTo>
                <a:lnTo>
                  <a:pt x="711" y="443"/>
                </a:lnTo>
                <a:lnTo>
                  <a:pt x="710" y="443"/>
                </a:lnTo>
                <a:lnTo>
                  <a:pt x="710" y="445"/>
                </a:lnTo>
                <a:lnTo>
                  <a:pt x="709" y="445"/>
                </a:lnTo>
                <a:lnTo>
                  <a:pt x="709" y="446"/>
                </a:lnTo>
                <a:lnTo>
                  <a:pt x="708" y="446"/>
                </a:lnTo>
                <a:lnTo>
                  <a:pt x="708" y="446"/>
                </a:lnTo>
                <a:lnTo>
                  <a:pt x="706" y="446"/>
                </a:lnTo>
                <a:lnTo>
                  <a:pt x="705" y="446"/>
                </a:lnTo>
                <a:lnTo>
                  <a:pt x="705" y="446"/>
                </a:lnTo>
                <a:lnTo>
                  <a:pt x="705" y="445"/>
                </a:lnTo>
                <a:lnTo>
                  <a:pt x="704" y="445"/>
                </a:lnTo>
                <a:lnTo>
                  <a:pt x="704" y="445"/>
                </a:lnTo>
                <a:lnTo>
                  <a:pt x="703" y="446"/>
                </a:lnTo>
                <a:lnTo>
                  <a:pt x="703" y="446"/>
                </a:lnTo>
                <a:lnTo>
                  <a:pt x="701" y="446"/>
                </a:lnTo>
                <a:lnTo>
                  <a:pt x="701" y="446"/>
                </a:lnTo>
                <a:lnTo>
                  <a:pt x="700" y="445"/>
                </a:lnTo>
                <a:lnTo>
                  <a:pt x="700" y="445"/>
                </a:lnTo>
                <a:lnTo>
                  <a:pt x="700" y="445"/>
                </a:lnTo>
                <a:lnTo>
                  <a:pt x="699" y="446"/>
                </a:lnTo>
                <a:lnTo>
                  <a:pt x="698" y="446"/>
                </a:lnTo>
                <a:lnTo>
                  <a:pt x="698" y="446"/>
                </a:lnTo>
                <a:lnTo>
                  <a:pt x="698" y="446"/>
                </a:lnTo>
                <a:lnTo>
                  <a:pt x="696" y="446"/>
                </a:lnTo>
                <a:lnTo>
                  <a:pt x="696" y="447"/>
                </a:lnTo>
                <a:lnTo>
                  <a:pt x="696" y="447"/>
                </a:lnTo>
                <a:lnTo>
                  <a:pt x="696" y="448"/>
                </a:lnTo>
                <a:lnTo>
                  <a:pt x="696" y="448"/>
                </a:lnTo>
                <a:lnTo>
                  <a:pt x="696" y="450"/>
                </a:lnTo>
                <a:lnTo>
                  <a:pt x="696" y="451"/>
                </a:lnTo>
                <a:lnTo>
                  <a:pt x="694" y="451"/>
                </a:lnTo>
                <a:lnTo>
                  <a:pt x="691" y="452"/>
                </a:lnTo>
                <a:lnTo>
                  <a:pt x="693" y="452"/>
                </a:lnTo>
                <a:lnTo>
                  <a:pt x="694" y="452"/>
                </a:lnTo>
                <a:lnTo>
                  <a:pt x="695" y="452"/>
                </a:lnTo>
                <a:lnTo>
                  <a:pt x="695" y="452"/>
                </a:lnTo>
                <a:lnTo>
                  <a:pt x="695" y="452"/>
                </a:lnTo>
                <a:lnTo>
                  <a:pt x="696" y="453"/>
                </a:lnTo>
                <a:lnTo>
                  <a:pt x="698" y="453"/>
                </a:lnTo>
                <a:lnTo>
                  <a:pt x="698" y="455"/>
                </a:lnTo>
                <a:lnTo>
                  <a:pt x="698" y="455"/>
                </a:lnTo>
                <a:lnTo>
                  <a:pt x="698" y="453"/>
                </a:lnTo>
                <a:lnTo>
                  <a:pt x="699" y="453"/>
                </a:lnTo>
                <a:lnTo>
                  <a:pt x="699" y="452"/>
                </a:lnTo>
                <a:lnTo>
                  <a:pt x="700" y="451"/>
                </a:lnTo>
                <a:lnTo>
                  <a:pt x="700" y="452"/>
                </a:lnTo>
                <a:lnTo>
                  <a:pt x="701" y="452"/>
                </a:lnTo>
                <a:lnTo>
                  <a:pt x="703" y="452"/>
                </a:lnTo>
                <a:lnTo>
                  <a:pt x="703" y="451"/>
                </a:lnTo>
                <a:lnTo>
                  <a:pt x="704" y="452"/>
                </a:lnTo>
                <a:lnTo>
                  <a:pt x="704" y="452"/>
                </a:lnTo>
                <a:lnTo>
                  <a:pt x="704" y="453"/>
                </a:lnTo>
                <a:lnTo>
                  <a:pt x="705" y="453"/>
                </a:lnTo>
                <a:lnTo>
                  <a:pt x="705" y="455"/>
                </a:lnTo>
                <a:lnTo>
                  <a:pt x="705" y="457"/>
                </a:lnTo>
                <a:lnTo>
                  <a:pt x="705" y="457"/>
                </a:lnTo>
                <a:lnTo>
                  <a:pt x="705" y="457"/>
                </a:lnTo>
                <a:lnTo>
                  <a:pt x="706" y="457"/>
                </a:lnTo>
                <a:lnTo>
                  <a:pt x="706" y="457"/>
                </a:lnTo>
                <a:lnTo>
                  <a:pt x="708" y="458"/>
                </a:lnTo>
                <a:lnTo>
                  <a:pt x="708" y="460"/>
                </a:lnTo>
                <a:lnTo>
                  <a:pt x="708" y="460"/>
                </a:lnTo>
                <a:lnTo>
                  <a:pt x="709" y="460"/>
                </a:lnTo>
                <a:lnTo>
                  <a:pt x="710" y="460"/>
                </a:lnTo>
                <a:lnTo>
                  <a:pt x="710" y="460"/>
                </a:lnTo>
                <a:lnTo>
                  <a:pt x="711" y="460"/>
                </a:lnTo>
                <a:lnTo>
                  <a:pt x="713" y="460"/>
                </a:lnTo>
                <a:lnTo>
                  <a:pt x="714" y="460"/>
                </a:lnTo>
                <a:lnTo>
                  <a:pt x="717" y="462"/>
                </a:lnTo>
                <a:lnTo>
                  <a:pt x="718" y="462"/>
                </a:lnTo>
                <a:lnTo>
                  <a:pt x="719" y="462"/>
                </a:lnTo>
                <a:lnTo>
                  <a:pt x="719" y="462"/>
                </a:lnTo>
                <a:lnTo>
                  <a:pt x="720" y="463"/>
                </a:lnTo>
                <a:lnTo>
                  <a:pt x="722" y="463"/>
                </a:lnTo>
                <a:lnTo>
                  <a:pt x="722" y="463"/>
                </a:lnTo>
                <a:lnTo>
                  <a:pt x="722" y="465"/>
                </a:lnTo>
                <a:lnTo>
                  <a:pt x="723" y="463"/>
                </a:lnTo>
                <a:lnTo>
                  <a:pt x="724" y="463"/>
                </a:lnTo>
                <a:lnTo>
                  <a:pt x="724" y="463"/>
                </a:lnTo>
                <a:lnTo>
                  <a:pt x="724" y="465"/>
                </a:lnTo>
                <a:lnTo>
                  <a:pt x="724" y="465"/>
                </a:lnTo>
                <a:lnTo>
                  <a:pt x="724" y="465"/>
                </a:lnTo>
                <a:lnTo>
                  <a:pt x="723" y="466"/>
                </a:lnTo>
                <a:lnTo>
                  <a:pt x="723" y="466"/>
                </a:lnTo>
                <a:lnTo>
                  <a:pt x="722" y="467"/>
                </a:lnTo>
                <a:lnTo>
                  <a:pt x="723" y="467"/>
                </a:lnTo>
                <a:lnTo>
                  <a:pt x="724" y="467"/>
                </a:lnTo>
                <a:lnTo>
                  <a:pt x="724" y="467"/>
                </a:lnTo>
                <a:lnTo>
                  <a:pt x="724" y="468"/>
                </a:lnTo>
                <a:lnTo>
                  <a:pt x="724" y="470"/>
                </a:lnTo>
                <a:lnTo>
                  <a:pt x="724" y="470"/>
                </a:lnTo>
                <a:lnTo>
                  <a:pt x="724" y="471"/>
                </a:lnTo>
                <a:lnTo>
                  <a:pt x="724" y="472"/>
                </a:lnTo>
                <a:lnTo>
                  <a:pt x="724" y="472"/>
                </a:lnTo>
                <a:lnTo>
                  <a:pt x="724" y="474"/>
                </a:lnTo>
                <a:lnTo>
                  <a:pt x="724" y="474"/>
                </a:lnTo>
                <a:lnTo>
                  <a:pt x="724" y="475"/>
                </a:lnTo>
                <a:lnTo>
                  <a:pt x="724" y="476"/>
                </a:lnTo>
                <a:lnTo>
                  <a:pt x="725" y="476"/>
                </a:lnTo>
                <a:lnTo>
                  <a:pt x="724" y="477"/>
                </a:lnTo>
                <a:lnTo>
                  <a:pt x="724" y="477"/>
                </a:lnTo>
                <a:lnTo>
                  <a:pt x="723" y="479"/>
                </a:lnTo>
                <a:lnTo>
                  <a:pt x="722" y="479"/>
                </a:lnTo>
                <a:lnTo>
                  <a:pt x="722" y="477"/>
                </a:lnTo>
                <a:lnTo>
                  <a:pt x="722" y="476"/>
                </a:lnTo>
                <a:lnTo>
                  <a:pt x="722" y="476"/>
                </a:lnTo>
                <a:lnTo>
                  <a:pt x="720" y="476"/>
                </a:lnTo>
                <a:lnTo>
                  <a:pt x="719" y="476"/>
                </a:lnTo>
                <a:lnTo>
                  <a:pt x="719" y="476"/>
                </a:lnTo>
                <a:lnTo>
                  <a:pt x="719" y="476"/>
                </a:lnTo>
                <a:lnTo>
                  <a:pt x="718" y="476"/>
                </a:lnTo>
                <a:lnTo>
                  <a:pt x="717" y="477"/>
                </a:lnTo>
                <a:lnTo>
                  <a:pt x="717" y="479"/>
                </a:lnTo>
                <a:lnTo>
                  <a:pt x="717" y="479"/>
                </a:lnTo>
                <a:lnTo>
                  <a:pt x="717" y="479"/>
                </a:lnTo>
                <a:lnTo>
                  <a:pt x="717" y="480"/>
                </a:lnTo>
                <a:lnTo>
                  <a:pt x="717" y="480"/>
                </a:lnTo>
                <a:lnTo>
                  <a:pt x="717" y="480"/>
                </a:lnTo>
                <a:lnTo>
                  <a:pt x="715" y="480"/>
                </a:lnTo>
                <a:lnTo>
                  <a:pt x="714" y="480"/>
                </a:lnTo>
                <a:lnTo>
                  <a:pt x="714" y="481"/>
                </a:lnTo>
                <a:lnTo>
                  <a:pt x="714" y="481"/>
                </a:lnTo>
                <a:lnTo>
                  <a:pt x="713" y="481"/>
                </a:lnTo>
                <a:lnTo>
                  <a:pt x="711" y="480"/>
                </a:lnTo>
                <a:lnTo>
                  <a:pt x="710" y="480"/>
                </a:lnTo>
                <a:lnTo>
                  <a:pt x="710" y="480"/>
                </a:lnTo>
                <a:lnTo>
                  <a:pt x="709" y="480"/>
                </a:lnTo>
                <a:lnTo>
                  <a:pt x="709" y="479"/>
                </a:lnTo>
                <a:lnTo>
                  <a:pt x="708" y="479"/>
                </a:lnTo>
                <a:lnTo>
                  <a:pt x="708" y="479"/>
                </a:lnTo>
                <a:lnTo>
                  <a:pt x="706" y="479"/>
                </a:lnTo>
                <a:lnTo>
                  <a:pt x="706" y="480"/>
                </a:lnTo>
                <a:lnTo>
                  <a:pt x="706" y="481"/>
                </a:lnTo>
                <a:lnTo>
                  <a:pt x="708" y="481"/>
                </a:lnTo>
                <a:lnTo>
                  <a:pt x="708" y="481"/>
                </a:lnTo>
                <a:lnTo>
                  <a:pt x="709" y="481"/>
                </a:lnTo>
                <a:lnTo>
                  <a:pt x="709" y="482"/>
                </a:lnTo>
                <a:lnTo>
                  <a:pt x="709" y="482"/>
                </a:lnTo>
                <a:lnTo>
                  <a:pt x="708" y="482"/>
                </a:lnTo>
                <a:lnTo>
                  <a:pt x="708" y="484"/>
                </a:lnTo>
                <a:lnTo>
                  <a:pt x="706" y="484"/>
                </a:lnTo>
                <a:lnTo>
                  <a:pt x="706" y="484"/>
                </a:lnTo>
                <a:lnTo>
                  <a:pt x="706" y="485"/>
                </a:lnTo>
                <a:lnTo>
                  <a:pt x="706" y="486"/>
                </a:lnTo>
                <a:lnTo>
                  <a:pt x="706" y="486"/>
                </a:lnTo>
                <a:lnTo>
                  <a:pt x="706" y="487"/>
                </a:lnTo>
                <a:lnTo>
                  <a:pt x="708" y="487"/>
                </a:lnTo>
                <a:lnTo>
                  <a:pt x="708" y="487"/>
                </a:lnTo>
                <a:lnTo>
                  <a:pt x="709" y="487"/>
                </a:lnTo>
                <a:lnTo>
                  <a:pt x="710" y="489"/>
                </a:lnTo>
                <a:lnTo>
                  <a:pt x="709" y="489"/>
                </a:lnTo>
                <a:lnTo>
                  <a:pt x="709" y="490"/>
                </a:lnTo>
                <a:lnTo>
                  <a:pt x="709" y="490"/>
                </a:lnTo>
                <a:lnTo>
                  <a:pt x="709" y="491"/>
                </a:lnTo>
                <a:lnTo>
                  <a:pt x="709" y="491"/>
                </a:lnTo>
                <a:lnTo>
                  <a:pt x="710" y="491"/>
                </a:lnTo>
                <a:lnTo>
                  <a:pt x="710" y="492"/>
                </a:lnTo>
                <a:lnTo>
                  <a:pt x="711" y="492"/>
                </a:lnTo>
                <a:lnTo>
                  <a:pt x="711" y="492"/>
                </a:lnTo>
                <a:lnTo>
                  <a:pt x="713" y="494"/>
                </a:lnTo>
                <a:lnTo>
                  <a:pt x="713" y="495"/>
                </a:lnTo>
                <a:lnTo>
                  <a:pt x="713" y="495"/>
                </a:lnTo>
                <a:lnTo>
                  <a:pt x="713" y="496"/>
                </a:lnTo>
                <a:lnTo>
                  <a:pt x="714" y="496"/>
                </a:lnTo>
                <a:lnTo>
                  <a:pt x="714" y="496"/>
                </a:lnTo>
                <a:lnTo>
                  <a:pt x="715" y="496"/>
                </a:lnTo>
                <a:lnTo>
                  <a:pt x="715" y="497"/>
                </a:lnTo>
                <a:lnTo>
                  <a:pt x="717" y="497"/>
                </a:lnTo>
                <a:lnTo>
                  <a:pt x="717" y="497"/>
                </a:lnTo>
                <a:lnTo>
                  <a:pt x="718" y="497"/>
                </a:lnTo>
                <a:lnTo>
                  <a:pt x="718" y="497"/>
                </a:lnTo>
                <a:lnTo>
                  <a:pt x="718" y="499"/>
                </a:lnTo>
                <a:lnTo>
                  <a:pt x="718" y="500"/>
                </a:lnTo>
                <a:lnTo>
                  <a:pt x="717" y="500"/>
                </a:lnTo>
                <a:lnTo>
                  <a:pt x="718" y="501"/>
                </a:lnTo>
                <a:lnTo>
                  <a:pt x="719" y="501"/>
                </a:lnTo>
                <a:lnTo>
                  <a:pt x="719" y="501"/>
                </a:lnTo>
                <a:lnTo>
                  <a:pt x="720" y="502"/>
                </a:lnTo>
                <a:lnTo>
                  <a:pt x="720" y="502"/>
                </a:lnTo>
                <a:lnTo>
                  <a:pt x="720" y="504"/>
                </a:lnTo>
                <a:lnTo>
                  <a:pt x="720" y="504"/>
                </a:lnTo>
                <a:lnTo>
                  <a:pt x="722" y="505"/>
                </a:lnTo>
                <a:lnTo>
                  <a:pt x="722" y="505"/>
                </a:lnTo>
                <a:lnTo>
                  <a:pt x="723" y="505"/>
                </a:lnTo>
                <a:lnTo>
                  <a:pt x="723" y="506"/>
                </a:lnTo>
                <a:lnTo>
                  <a:pt x="723" y="508"/>
                </a:lnTo>
                <a:lnTo>
                  <a:pt x="723" y="508"/>
                </a:lnTo>
                <a:lnTo>
                  <a:pt x="724" y="508"/>
                </a:lnTo>
                <a:lnTo>
                  <a:pt x="724" y="508"/>
                </a:lnTo>
                <a:lnTo>
                  <a:pt x="725" y="508"/>
                </a:lnTo>
                <a:lnTo>
                  <a:pt x="727" y="509"/>
                </a:lnTo>
                <a:lnTo>
                  <a:pt x="727" y="509"/>
                </a:lnTo>
                <a:lnTo>
                  <a:pt x="727" y="509"/>
                </a:lnTo>
                <a:lnTo>
                  <a:pt x="728" y="510"/>
                </a:lnTo>
                <a:lnTo>
                  <a:pt x="728" y="510"/>
                </a:lnTo>
                <a:lnTo>
                  <a:pt x="729" y="510"/>
                </a:lnTo>
                <a:lnTo>
                  <a:pt x="729" y="510"/>
                </a:lnTo>
                <a:lnTo>
                  <a:pt x="730" y="510"/>
                </a:lnTo>
                <a:lnTo>
                  <a:pt x="732" y="510"/>
                </a:lnTo>
                <a:lnTo>
                  <a:pt x="732" y="510"/>
                </a:lnTo>
                <a:lnTo>
                  <a:pt x="733" y="511"/>
                </a:lnTo>
                <a:lnTo>
                  <a:pt x="733" y="511"/>
                </a:lnTo>
                <a:lnTo>
                  <a:pt x="733" y="513"/>
                </a:lnTo>
                <a:lnTo>
                  <a:pt x="734" y="513"/>
                </a:lnTo>
                <a:lnTo>
                  <a:pt x="735" y="513"/>
                </a:lnTo>
                <a:lnTo>
                  <a:pt x="735" y="513"/>
                </a:lnTo>
                <a:lnTo>
                  <a:pt x="737" y="514"/>
                </a:lnTo>
                <a:lnTo>
                  <a:pt x="737" y="513"/>
                </a:lnTo>
                <a:lnTo>
                  <a:pt x="738" y="514"/>
                </a:lnTo>
                <a:lnTo>
                  <a:pt x="739" y="514"/>
                </a:lnTo>
                <a:lnTo>
                  <a:pt x="740" y="514"/>
                </a:lnTo>
                <a:lnTo>
                  <a:pt x="740" y="514"/>
                </a:lnTo>
                <a:lnTo>
                  <a:pt x="740" y="514"/>
                </a:lnTo>
                <a:lnTo>
                  <a:pt x="740" y="514"/>
                </a:lnTo>
                <a:lnTo>
                  <a:pt x="740" y="514"/>
                </a:lnTo>
                <a:lnTo>
                  <a:pt x="740" y="515"/>
                </a:lnTo>
                <a:lnTo>
                  <a:pt x="742" y="515"/>
                </a:lnTo>
                <a:lnTo>
                  <a:pt x="743" y="515"/>
                </a:lnTo>
                <a:lnTo>
                  <a:pt x="743" y="515"/>
                </a:lnTo>
                <a:lnTo>
                  <a:pt x="743" y="516"/>
                </a:lnTo>
                <a:lnTo>
                  <a:pt x="744" y="516"/>
                </a:lnTo>
                <a:lnTo>
                  <a:pt x="746" y="516"/>
                </a:lnTo>
                <a:lnTo>
                  <a:pt x="746" y="516"/>
                </a:lnTo>
                <a:lnTo>
                  <a:pt x="746" y="518"/>
                </a:lnTo>
                <a:lnTo>
                  <a:pt x="746" y="519"/>
                </a:lnTo>
                <a:lnTo>
                  <a:pt x="746" y="519"/>
                </a:lnTo>
                <a:lnTo>
                  <a:pt x="747" y="519"/>
                </a:lnTo>
                <a:lnTo>
                  <a:pt x="748" y="519"/>
                </a:lnTo>
                <a:lnTo>
                  <a:pt x="748" y="520"/>
                </a:lnTo>
                <a:lnTo>
                  <a:pt x="749" y="521"/>
                </a:lnTo>
                <a:lnTo>
                  <a:pt x="749" y="521"/>
                </a:lnTo>
                <a:lnTo>
                  <a:pt x="749" y="521"/>
                </a:lnTo>
                <a:lnTo>
                  <a:pt x="751" y="521"/>
                </a:lnTo>
                <a:lnTo>
                  <a:pt x="751" y="521"/>
                </a:lnTo>
                <a:lnTo>
                  <a:pt x="751" y="521"/>
                </a:lnTo>
                <a:lnTo>
                  <a:pt x="752" y="520"/>
                </a:lnTo>
                <a:lnTo>
                  <a:pt x="752" y="520"/>
                </a:lnTo>
                <a:lnTo>
                  <a:pt x="752" y="519"/>
                </a:lnTo>
                <a:lnTo>
                  <a:pt x="752" y="519"/>
                </a:lnTo>
                <a:lnTo>
                  <a:pt x="752" y="519"/>
                </a:lnTo>
                <a:lnTo>
                  <a:pt x="752" y="519"/>
                </a:lnTo>
                <a:lnTo>
                  <a:pt x="752" y="519"/>
                </a:lnTo>
                <a:lnTo>
                  <a:pt x="752" y="519"/>
                </a:lnTo>
                <a:lnTo>
                  <a:pt x="752" y="519"/>
                </a:lnTo>
                <a:lnTo>
                  <a:pt x="752" y="519"/>
                </a:lnTo>
                <a:lnTo>
                  <a:pt x="754" y="518"/>
                </a:lnTo>
                <a:lnTo>
                  <a:pt x="754" y="519"/>
                </a:lnTo>
                <a:lnTo>
                  <a:pt x="754" y="519"/>
                </a:lnTo>
                <a:lnTo>
                  <a:pt x="754" y="520"/>
                </a:lnTo>
                <a:lnTo>
                  <a:pt x="754" y="520"/>
                </a:lnTo>
                <a:lnTo>
                  <a:pt x="754" y="521"/>
                </a:lnTo>
                <a:lnTo>
                  <a:pt x="754" y="521"/>
                </a:lnTo>
                <a:lnTo>
                  <a:pt x="754" y="521"/>
                </a:lnTo>
                <a:lnTo>
                  <a:pt x="754" y="521"/>
                </a:lnTo>
                <a:lnTo>
                  <a:pt x="756" y="521"/>
                </a:lnTo>
                <a:lnTo>
                  <a:pt x="757" y="521"/>
                </a:lnTo>
                <a:lnTo>
                  <a:pt x="757" y="521"/>
                </a:lnTo>
                <a:lnTo>
                  <a:pt x="757" y="523"/>
                </a:lnTo>
                <a:lnTo>
                  <a:pt x="758" y="523"/>
                </a:lnTo>
                <a:lnTo>
                  <a:pt x="759" y="523"/>
                </a:lnTo>
                <a:lnTo>
                  <a:pt x="759" y="524"/>
                </a:lnTo>
                <a:lnTo>
                  <a:pt x="759" y="524"/>
                </a:lnTo>
                <a:lnTo>
                  <a:pt x="759" y="525"/>
                </a:lnTo>
                <a:lnTo>
                  <a:pt x="759" y="526"/>
                </a:lnTo>
                <a:lnTo>
                  <a:pt x="759" y="526"/>
                </a:lnTo>
                <a:lnTo>
                  <a:pt x="759" y="526"/>
                </a:lnTo>
                <a:lnTo>
                  <a:pt x="761" y="526"/>
                </a:lnTo>
                <a:lnTo>
                  <a:pt x="762" y="528"/>
                </a:lnTo>
                <a:lnTo>
                  <a:pt x="762" y="528"/>
                </a:lnTo>
                <a:lnTo>
                  <a:pt x="763" y="528"/>
                </a:lnTo>
                <a:lnTo>
                  <a:pt x="764" y="529"/>
                </a:lnTo>
                <a:lnTo>
                  <a:pt x="764" y="529"/>
                </a:lnTo>
                <a:lnTo>
                  <a:pt x="764" y="529"/>
                </a:lnTo>
                <a:lnTo>
                  <a:pt x="764" y="530"/>
                </a:lnTo>
                <a:lnTo>
                  <a:pt x="764" y="531"/>
                </a:lnTo>
                <a:lnTo>
                  <a:pt x="766" y="531"/>
                </a:lnTo>
                <a:lnTo>
                  <a:pt x="767" y="531"/>
                </a:lnTo>
                <a:lnTo>
                  <a:pt x="767" y="533"/>
                </a:lnTo>
                <a:lnTo>
                  <a:pt x="767" y="533"/>
                </a:lnTo>
                <a:lnTo>
                  <a:pt x="766" y="533"/>
                </a:lnTo>
                <a:lnTo>
                  <a:pt x="764" y="533"/>
                </a:lnTo>
                <a:lnTo>
                  <a:pt x="764" y="533"/>
                </a:lnTo>
                <a:lnTo>
                  <a:pt x="764" y="534"/>
                </a:lnTo>
                <a:lnTo>
                  <a:pt x="764" y="535"/>
                </a:lnTo>
                <a:lnTo>
                  <a:pt x="766" y="535"/>
                </a:lnTo>
                <a:lnTo>
                  <a:pt x="767" y="535"/>
                </a:lnTo>
                <a:lnTo>
                  <a:pt x="767" y="535"/>
                </a:lnTo>
                <a:lnTo>
                  <a:pt x="767" y="536"/>
                </a:lnTo>
                <a:lnTo>
                  <a:pt x="767" y="538"/>
                </a:lnTo>
                <a:lnTo>
                  <a:pt x="767" y="538"/>
                </a:lnTo>
                <a:lnTo>
                  <a:pt x="767" y="538"/>
                </a:lnTo>
                <a:lnTo>
                  <a:pt x="766" y="538"/>
                </a:lnTo>
                <a:lnTo>
                  <a:pt x="764" y="538"/>
                </a:lnTo>
                <a:lnTo>
                  <a:pt x="764" y="536"/>
                </a:lnTo>
                <a:lnTo>
                  <a:pt x="763" y="536"/>
                </a:lnTo>
                <a:lnTo>
                  <a:pt x="762" y="536"/>
                </a:lnTo>
                <a:lnTo>
                  <a:pt x="762" y="538"/>
                </a:lnTo>
                <a:lnTo>
                  <a:pt x="762" y="538"/>
                </a:lnTo>
                <a:lnTo>
                  <a:pt x="762" y="538"/>
                </a:lnTo>
                <a:lnTo>
                  <a:pt x="762" y="539"/>
                </a:lnTo>
                <a:lnTo>
                  <a:pt x="761" y="540"/>
                </a:lnTo>
                <a:lnTo>
                  <a:pt x="761" y="540"/>
                </a:lnTo>
                <a:lnTo>
                  <a:pt x="759" y="540"/>
                </a:lnTo>
                <a:lnTo>
                  <a:pt x="759" y="540"/>
                </a:lnTo>
                <a:lnTo>
                  <a:pt x="759" y="540"/>
                </a:lnTo>
                <a:lnTo>
                  <a:pt x="758" y="540"/>
                </a:lnTo>
                <a:lnTo>
                  <a:pt x="757" y="540"/>
                </a:lnTo>
                <a:lnTo>
                  <a:pt x="757" y="540"/>
                </a:lnTo>
                <a:lnTo>
                  <a:pt x="757" y="542"/>
                </a:lnTo>
                <a:lnTo>
                  <a:pt x="757" y="543"/>
                </a:lnTo>
                <a:lnTo>
                  <a:pt x="757" y="543"/>
                </a:lnTo>
                <a:lnTo>
                  <a:pt x="756" y="543"/>
                </a:lnTo>
                <a:lnTo>
                  <a:pt x="754" y="543"/>
                </a:lnTo>
                <a:lnTo>
                  <a:pt x="754" y="543"/>
                </a:lnTo>
                <a:lnTo>
                  <a:pt x="753" y="542"/>
                </a:lnTo>
                <a:lnTo>
                  <a:pt x="752" y="542"/>
                </a:lnTo>
                <a:lnTo>
                  <a:pt x="752" y="542"/>
                </a:lnTo>
                <a:lnTo>
                  <a:pt x="752" y="540"/>
                </a:lnTo>
                <a:lnTo>
                  <a:pt x="752" y="540"/>
                </a:lnTo>
                <a:lnTo>
                  <a:pt x="751" y="540"/>
                </a:lnTo>
                <a:lnTo>
                  <a:pt x="749" y="540"/>
                </a:lnTo>
                <a:lnTo>
                  <a:pt x="748" y="540"/>
                </a:lnTo>
                <a:lnTo>
                  <a:pt x="748" y="540"/>
                </a:lnTo>
                <a:lnTo>
                  <a:pt x="748" y="540"/>
                </a:lnTo>
                <a:lnTo>
                  <a:pt x="747" y="540"/>
                </a:lnTo>
                <a:lnTo>
                  <a:pt x="746" y="540"/>
                </a:lnTo>
                <a:lnTo>
                  <a:pt x="746" y="540"/>
                </a:lnTo>
                <a:lnTo>
                  <a:pt x="746" y="539"/>
                </a:lnTo>
                <a:lnTo>
                  <a:pt x="746" y="539"/>
                </a:lnTo>
                <a:lnTo>
                  <a:pt x="744" y="538"/>
                </a:lnTo>
                <a:lnTo>
                  <a:pt x="743" y="538"/>
                </a:lnTo>
                <a:lnTo>
                  <a:pt x="743" y="538"/>
                </a:lnTo>
                <a:lnTo>
                  <a:pt x="743" y="535"/>
                </a:lnTo>
                <a:lnTo>
                  <a:pt x="743" y="535"/>
                </a:lnTo>
                <a:lnTo>
                  <a:pt x="742" y="535"/>
                </a:lnTo>
                <a:lnTo>
                  <a:pt x="742" y="535"/>
                </a:lnTo>
                <a:lnTo>
                  <a:pt x="740" y="534"/>
                </a:lnTo>
                <a:lnTo>
                  <a:pt x="740" y="534"/>
                </a:lnTo>
                <a:lnTo>
                  <a:pt x="740" y="534"/>
                </a:lnTo>
                <a:lnTo>
                  <a:pt x="740" y="534"/>
                </a:lnTo>
                <a:lnTo>
                  <a:pt x="739" y="534"/>
                </a:lnTo>
                <a:lnTo>
                  <a:pt x="738" y="534"/>
                </a:lnTo>
                <a:lnTo>
                  <a:pt x="738" y="534"/>
                </a:lnTo>
                <a:lnTo>
                  <a:pt x="738" y="535"/>
                </a:lnTo>
                <a:lnTo>
                  <a:pt x="738" y="535"/>
                </a:lnTo>
                <a:lnTo>
                  <a:pt x="737" y="535"/>
                </a:lnTo>
                <a:lnTo>
                  <a:pt x="735" y="536"/>
                </a:lnTo>
                <a:lnTo>
                  <a:pt x="735" y="536"/>
                </a:lnTo>
                <a:lnTo>
                  <a:pt x="735" y="538"/>
                </a:lnTo>
                <a:lnTo>
                  <a:pt x="735" y="538"/>
                </a:lnTo>
                <a:lnTo>
                  <a:pt x="735" y="539"/>
                </a:lnTo>
                <a:lnTo>
                  <a:pt x="735" y="540"/>
                </a:lnTo>
                <a:lnTo>
                  <a:pt x="735" y="540"/>
                </a:lnTo>
                <a:lnTo>
                  <a:pt x="735" y="542"/>
                </a:lnTo>
                <a:lnTo>
                  <a:pt x="735" y="542"/>
                </a:lnTo>
                <a:lnTo>
                  <a:pt x="734" y="542"/>
                </a:lnTo>
                <a:lnTo>
                  <a:pt x="733" y="542"/>
                </a:lnTo>
                <a:lnTo>
                  <a:pt x="733" y="543"/>
                </a:lnTo>
                <a:lnTo>
                  <a:pt x="733" y="543"/>
                </a:lnTo>
                <a:lnTo>
                  <a:pt x="732" y="543"/>
                </a:lnTo>
                <a:lnTo>
                  <a:pt x="730" y="543"/>
                </a:lnTo>
                <a:lnTo>
                  <a:pt x="729" y="543"/>
                </a:lnTo>
                <a:lnTo>
                  <a:pt x="729" y="543"/>
                </a:lnTo>
                <a:lnTo>
                  <a:pt x="729" y="543"/>
                </a:lnTo>
                <a:lnTo>
                  <a:pt x="728" y="542"/>
                </a:lnTo>
                <a:lnTo>
                  <a:pt x="727" y="544"/>
                </a:lnTo>
                <a:lnTo>
                  <a:pt x="727" y="544"/>
                </a:lnTo>
                <a:lnTo>
                  <a:pt x="727" y="544"/>
                </a:lnTo>
                <a:lnTo>
                  <a:pt x="725" y="544"/>
                </a:lnTo>
                <a:lnTo>
                  <a:pt x="725" y="543"/>
                </a:lnTo>
                <a:lnTo>
                  <a:pt x="725" y="543"/>
                </a:lnTo>
                <a:lnTo>
                  <a:pt x="725" y="542"/>
                </a:lnTo>
                <a:lnTo>
                  <a:pt x="725" y="540"/>
                </a:lnTo>
                <a:lnTo>
                  <a:pt x="725" y="540"/>
                </a:lnTo>
                <a:lnTo>
                  <a:pt x="725" y="539"/>
                </a:lnTo>
                <a:lnTo>
                  <a:pt x="724" y="539"/>
                </a:lnTo>
                <a:lnTo>
                  <a:pt x="724" y="539"/>
                </a:lnTo>
                <a:lnTo>
                  <a:pt x="723" y="539"/>
                </a:lnTo>
                <a:lnTo>
                  <a:pt x="723" y="539"/>
                </a:lnTo>
                <a:lnTo>
                  <a:pt x="722" y="539"/>
                </a:lnTo>
                <a:lnTo>
                  <a:pt x="722" y="539"/>
                </a:lnTo>
                <a:lnTo>
                  <a:pt x="720" y="539"/>
                </a:lnTo>
                <a:lnTo>
                  <a:pt x="720" y="538"/>
                </a:lnTo>
                <a:lnTo>
                  <a:pt x="719" y="538"/>
                </a:lnTo>
                <a:lnTo>
                  <a:pt x="719" y="538"/>
                </a:lnTo>
                <a:lnTo>
                  <a:pt x="718" y="538"/>
                </a:lnTo>
                <a:lnTo>
                  <a:pt x="718" y="538"/>
                </a:lnTo>
                <a:lnTo>
                  <a:pt x="717" y="539"/>
                </a:lnTo>
                <a:lnTo>
                  <a:pt x="717" y="539"/>
                </a:lnTo>
                <a:lnTo>
                  <a:pt x="715" y="539"/>
                </a:lnTo>
                <a:lnTo>
                  <a:pt x="714" y="540"/>
                </a:lnTo>
                <a:lnTo>
                  <a:pt x="714" y="540"/>
                </a:lnTo>
                <a:lnTo>
                  <a:pt x="713" y="540"/>
                </a:lnTo>
                <a:lnTo>
                  <a:pt x="713" y="540"/>
                </a:lnTo>
                <a:lnTo>
                  <a:pt x="713" y="542"/>
                </a:lnTo>
                <a:lnTo>
                  <a:pt x="713" y="543"/>
                </a:lnTo>
                <a:lnTo>
                  <a:pt x="713" y="543"/>
                </a:lnTo>
                <a:lnTo>
                  <a:pt x="713" y="544"/>
                </a:lnTo>
                <a:lnTo>
                  <a:pt x="713" y="545"/>
                </a:lnTo>
                <a:lnTo>
                  <a:pt x="713" y="545"/>
                </a:lnTo>
                <a:lnTo>
                  <a:pt x="713" y="545"/>
                </a:lnTo>
                <a:lnTo>
                  <a:pt x="713" y="547"/>
                </a:lnTo>
                <a:lnTo>
                  <a:pt x="713" y="548"/>
                </a:lnTo>
                <a:lnTo>
                  <a:pt x="711" y="548"/>
                </a:lnTo>
                <a:lnTo>
                  <a:pt x="710" y="548"/>
                </a:lnTo>
                <a:lnTo>
                  <a:pt x="710" y="548"/>
                </a:lnTo>
                <a:lnTo>
                  <a:pt x="710" y="549"/>
                </a:lnTo>
                <a:lnTo>
                  <a:pt x="709" y="549"/>
                </a:lnTo>
                <a:lnTo>
                  <a:pt x="708" y="549"/>
                </a:lnTo>
                <a:lnTo>
                  <a:pt x="708" y="549"/>
                </a:lnTo>
                <a:lnTo>
                  <a:pt x="708" y="550"/>
                </a:lnTo>
                <a:lnTo>
                  <a:pt x="708" y="552"/>
                </a:lnTo>
                <a:lnTo>
                  <a:pt x="706" y="552"/>
                </a:lnTo>
                <a:lnTo>
                  <a:pt x="705" y="552"/>
                </a:lnTo>
                <a:lnTo>
                  <a:pt x="705" y="552"/>
                </a:lnTo>
                <a:lnTo>
                  <a:pt x="705" y="553"/>
                </a:lnTo>
                <a:lnTo>
                  <a:pt x="704" y="553"/>
                </a:lnTo>
                <a:lnTo>
                  <a:pt x="703" y="554"/>
                </a:lnTo>
                <a:lnTo>
                  <a:pt x="703" y="554"/>
                </a:lnTo>
                <a:lnTo>
                  <a:pt x="701" y="554"/>
                </a:lnTo>
                <a:lnTo>
                  <a:pt x="701" y="554"/>
                </a:lnTo>
                <a:lnTo>
                  <a:pt x="700" y="554"/>
                </a:lnTo>
                <a:lnTo>
                  <a:pt x="700" y="555"/>
                </a:lnTo>
                <a:lnTo>
                  <a:pt x="699" y="555"/>
                </a:lnTo>
                <a:lnTo>
                  <a:pt x="698" y="555"/>
                </a:lnTo>
                <a:lnTo>
                  <a:pt x="698" y="557"/>
                </a:lnTo>
                <a:lnTo>
                  <a:pt x="698" y="557"/>
                </a:lnTo>
                <a:lnTo>
                  <a:pt x="698" y="557"/>
                </a:lnTo>
                <a:lnTo>
                  <a:pt x="698" y="557"/>
                </a:lnTo>
                <a:lnTo>
                  <a:pt x="698" y="558"/>
                </a:lnTo>
                <a:lnTo>
                  <a:pt x="698" y="559"/>
                </a:lnTo>
                <a:lnTo>
                  <a:pt x="696" y="559"/>
                </a:lnTo>
                <a:lnTo>
                  <a:pt x="695" y="559"/>
                </a:lnTo>
                <a:lnTo>
                  <a:pt x="695" y="559"/>
                </a:lnTo>
                <a:lnTo>
                  <a:pt x="694" y="560"/>
                </a:lnTo>
                <a:lnTo>
                  <a:pt x="693" y="560"/>
                </a:lnTo>
                <a:lnTo>
                  <a:pt x="693" y="560"/>
                </a:lnTo>
                <a:lnTo>
                  <a:pt x="691" y="560"/>
                </a:lnTo>
                <a:lnTo>
                  <a:pt x="691" y="562"/>
                </a:lnTo>
                <a:lnTo>
                  <a:pt x="691" y="562"/>
                </a:lnTo>
                <a:lnTo>
                  <a:pt x="691" y="562"/>
                </a:lnTo>
                <a:lnTo>
                  <a:pt x="690" y="563"/>
                </a:lnTo>
                <a:lnTo>
                  <a:pt x="689" y="563"/>
                </a:lnTo>
                <a:lnTo>
                  <a:pt x="689" y="564"/>
                </a:lnTo>
                <a:lnTo>
                  <a:pt x="689" y="564"/>
                </a:lnTo>
                <a:lnTo>
                  <a:pt x="689" y="565"/>
                </a:lnTo>
                <a:lnTo>
                  <a:pt x="689" y="565"/>
                </a:lnTo>
                <a:lnTo>
                  <a:pt x="689" y="567"/>
                </a:lnTo>
                <a:lnTo>
                  <a:pt x="689" y="567"/>
                </a:lnTo>
                <a:lnTo>
                  <a:pt x="688" y="567"/>
                </a:lnTo>
                <a:lnTo>
                  <a:pt x="686" y="567"/>
                </a:lnTo>
                <a:lnTo>
                  <a:pt x="686" y="567"/>
                </a:lnTo>
                <a:lnTo>
                  <a:pt x="686" y="567"/>
                </a:lnTo>
                <a:lnTo>
                  <a:pt x="685" y="567"/>
                </a:lnTo>
                <a:lnTo>
                  <a:pt x="684" y="567"/>
                </a:lnTo>
                <a:lnTo>
                  <a:pt x="684" y="568"/>
                </a:lnTo>
                <a:lnTo>
                  <a:pt x="684" y="568"/>
                </a:lnTo>
                <a:lnTo>
                  <a:pt x="685" y="569"/>
                </a:lnTo>
                <a:lnTo>
                  <a:pt x="686" y="568"/>
                </a:lnTo>
                <a:lnTo>
                  <a:pt x="686" y="568"/>
                </a:lnTo>
                <a:lnTo>
                  <a:pt x="688" y="568"/>
                </a:lnTo>
                <a:lnTo>
                  <a:pt x="689" y="568"/>
                </a:lnTo>
                <a:lnTo>
                  <a:pt x="689" y="568"/>
                </a:lnTo>
                <a:lnTo>
                  <a:pt x="689" y="569"/>
                </a:lnTo>
                <a:lnTo>
                  <a:pt x="689" y="570"/>
                </a:lnTo>
                <a:lnTo>
                  <a:pt x="689" y="570"/>
                </a:lnTo>
                <a:lnTo>
                  <a:pt x="688" y="570"/>
                </a:lnTo>
                <a:lnTo>
                  <a:pt x="686" y="570"/>
                </a:lnTo>
                <a:lnTo>
                  <a:pt x="686" y="570"/>
                </a:lnTo>
                <a:lnTo>
                  <a:pt x="685" y="570"/>
                </a:lnTo>
                <a:lnTo>
                  <a:pt x="685" y="570"/>
                </a:lnTo>
                <a:lnTo>
                  <a:pt x="684" y="572"/>
                </a:lnTo>
                <a:lnTo>
                  <a:pt x="684" y="572"/>
                </a:lnTo>
                <a:lnTo>
                  <a:pt x="684" y="573"/>
                </a:lnTo>
                <a:lnTo>
                  <a:pt x="684" y="573"/>
                </a:lnTo>
                <a:lnTo>
                  <a:pt x="684" y="573"/>
                </a:lnTo>
                <a:lnTo>
                  <a:pt x="683" y="574"/>
                </a:lnTo>
                <a:lnTo>
                  <a:pt x="681" y="574"/>
                </a:lnTo>
                <a:lnTo>
                  <a:pt x="681" y="574"/>
                </a:lnTo>
                <a:lnTo>
                  <a:pt x="681" y="573"/>
                </a:lnTo>
                <a:lnTo>
                  <a:pt x="680" y="573"/>
                </a:lnTo>
                <a:lnTo>
                  <a:pt x="679" y="573"/>
                </a:lnTo>
                <a:lnTo>
                  <a:pt x="679" y="574"/>
                </a:lnTo>
                <a:lnTo>
                  <a:pt x="677" y="574"/>
                </a:lnTo>
                <a:lnTo>
                  <a:pt x="676" y="576"/>
                </a:lnTo>
                <a:lnTo>
                  <a:pt x="676" y="576"/>
                </a:lnTo>
                <a:lnTo>
                  <a:pt x="675" y="576"/>
                </a:lnTo>
                <a:lnTo>
                  <a:pt x="674" y="576"/>
                </a:lnTo>
                <a:lnTo>
                  <a:pt x="674" y="576"/>
                </a:lnTo>
                <a:lnTo>
                  <a:pt x="674" y="576"/>
                </a:lnTo>
                <a:lnTo>
                  <a:pt x="672" y="577"/>
                </a:lnTo>
                <a:lnTo>
                  <a:pt x="672" y="577"/>
                </a:lnTo>
                <a:lnTo>
                  <a:pt x="672" y="577"/>
                </a:lnTo>
                <a:lnTo>
                  <a:pt x="671" y="578"/>
                </a:lnTo>
                <a:lnTo>
                  <a:pt x="671" y="578"/>
                </a:lnTo>
                <a:lnTo>
                  <a:pt x="670" y="578"/>
                </a:lnTo>
                <a:lnTo>
                  <a:pt x="670" y="579"/>
                </a:lnTo>
                <a:lnTo>
                  <a:pt x="670" y="579"/>
                </a:lnTo>
                <a:lnTo>
                  <a:pt x="669" y="581"/>
                </a:lnTo>
                <a:lnTo>
                  <a:pt x="667" y="581"/>
                </a:lnTo>
                <a:lnTo>
                  <a:pt x="667" y="581"/>
                </a:lnTo>
                <a:lnTo>
                  <a:pt x="666" y="581"/>
                </a:lnTo>
                <a:lnTo>
                  <a:pt x="666" y="581"/>
                </a:lnTo>
                <a:lnTo>
                  <a:pt x="665" y="582"/>
                </a:lnTo>
                <a:lnTo>
                  <a:pt x="665" y="582"/>
                </a:lnTo>
                <a:lnTo>
                  <a:pt x="664" y="582"/>
                </a:lnTo>
                <a:lnTo>
                  <a:pt x="664" y="583"/>
                </a:lnTo>
                <a:lnTo>
                  <a:pt x="662" y="583"/>
                </a:lnTo>
                <a:lnTo>
                  <a:pt x="662" y="583"/>
                </a:lnTo>
                <a:lnTo>
                  <a:pt x="661" y="583"/>
                </a:lnTo>
                <a:lnTo>
                  <a:pt x="661" y="583"/>
                </a:lnTo>
                <a:lnTo>
                  <a:pt x="659" y="583"/>
                </a:lnTo>
                <a:lnTo>
                  <a:pt x="657" y="584"/>
                </a:lnTo>
                <a:lnTo>
                  <a:pt x="657" y="583"/>
                </a:lnTo>
                <a:lnTo>
                  <a:pt x="656" y="584"/>
                </a:lnTo>
                <a:lnTo>
                  <a:pt x="655" y="584"/>
                </a:lnTo>
                <a:lnTo>
                  <a:pt x="655" y="586"/>
                </a:lnTo>
                <a:lnTo>
                  <a:pt x="655" y="586"/>
                </a:lnTo>
                <a:lnTo>
                  <a:pt x="654" y="587"/>
                </a:lnTo>
                <a:lnTo>
                  <a:pt x="654" y="587"/>
                </a:lnTo>
                <a:lnTo>
                  <a:pt x="652" y="587"/>
                </a:lnTo>
                <a:lnTo>
                  <a:pt x="651" y="587"/>
                </a:lnTo>
                <a:lnTo>
                  <a:pt x="651" y="587"/>
                </a:lnTo>
                <a:lnTo>
                  <a:pt x="651" y="587"/>
                </a:lnTo>
                <a:lnTo>
                  <a:pt x="650" y="589"/>
                </a:lnTo>
                <a:lnTo>
                  <a:pt x="650" y="589"/>
                </a:lnTo>
                <a:lnTo>
                  <a:pt x="650" y="589"/>
                </a:lnTo>
                <a:lnTo>
                  <a:pt x="648" y="589"/>
                </a:lnTo>
                <a:lnTo>
                  <a:pt x="648" y="589"/>
                </a:lnTo>
                <a:lnTo>
                  <a:pt x="647" y="589"/>
                </a:lnTo>
                <a:lnTo>
                  <a:pt x="646" y="589"/>
                </a:lnTo>
                <a:lnTo>
                  <a:pt x="646" y="589"/>
                </a:lnTo>
                <a:lnTo>
                  <a:pt x="645" y="591"/>
                </a:lnTo>
                <a:lnTo>
                  <a:pt x="645" y="592"/>
                </a:lnTo>
                <a:lnTo>
                  <a:pt x="643" y="592"/>
                </a:lnTo>
                <a:lnTo>
                  <a:pt x="643" y="593"/>
                </a:lnTo>
                <a:lnTo>
                  <a:pt x="643" y="594"/>
                </a:lnTo>
                <a:lnTo>
                  <a:pt x="643" y="594"/>
                </a:lnTo>
                <a:lnTo>
                  <a:pt x="643" y="594"/>
                </a:lnTo>
                <a:lnTo>
                  <a:pt x="642" y="596"/>
                </a:lnTo>
                <a:lnTo>
                  <a:pt x="641" y="596"/>
                </a:lnTo>
                <a:lnTo>
                  <a:pt x="641" y="594"/>
                </a:lnTo>
                <a:lnTo>
                  <a:pt x="640" y="594"/>
                </a:lnTo>
                <a:lnTo>
                  <a:pt x="638" y="596"/>
                </a:lnTo>
                <a:lnTo>
                  <a:pt x="638" y="597"/>
                </a:lnTo>
                <a:lnTo>
                  <a:pt x="638" y="597"/>
                </a:lnTo>
                <a:lnTo>
                  <a:pt x="638" y="598"/>
                </a:lnTo>
                <a:lnTo>
                  <a:pt x="638" y="599"/>
                </a:lnTo>
                <a:lnTo>
                  <a:pt x="638" y="599"/>
                </a:lnTo>
                <a:lnTo>
                  <a:pt x="638" y="601"/>
                </a:lnTo>
                <a:lnTo>
                  <a:pt x="638" y="602"/>
                </a:lnTo>
                <a:lnTo>
                  <a:pt x="640" y="602"/>
                </a:lnTo>
                <a:lnTo>
                  <a:pt x="640" y="602"/>
                </a:lnTo>
                <a:lnTo>
                  <a:pt x="640" y="603"/>
                </a:lnTo>
                <a:lnTo>
                  <a:pt x="641" y="604"/>
                </a:lnTo>
                <a:lnTo>
                  <a:pt x="640" y="604"/>
                </a:lnTo>
                <a:lnTo>
                  <a:pt x="640" y="606"/>
                </a:lnTo>
                <a:lnTo>
                  <a:pt x="638" y="606"/>
                </a:lnTo>
                <a:lnTo>
                  <a:pt x="638" y="607"/>
                </a:lnTo>
                <a:lnTo>
                  <a:pt x="638" y="608"/>
                </a:lnTo>
                <a:lnTo>
                  <a:pt x="638" y="608"/>
                </a:lnTo>
                <a:lnTo>
                  <a:pt x="637" y="608"/>
                </a:lnTo>
                <a:lnTo>
                  <a:pt x="637" y="610"/>
                </a:lnTo>
                <a:lnTo>
                  <a:pt x="637" y="611"/>
                </a:lnTo>
                <a:lnTo>
                  <a:pt x="637" y="611"/>
                </a:lnTo>
                <a:lnTo>
                  <a:pt x="637" y="612"/>
                </a:lnTo>
                <a:lnTo>
                  <a:pt x="637" y="613"/>
                </a:lnTo>
                <a:lnTo>
                  <a:pt x="637" y="613"/>
                </a:lnTo>
                <a:lnTo>
                  <a:pt x="637" y="615"/>
                </a:lnTo>
                <a:lnTo>
                  <a:pt x="637" y="616"/>
                </a:lnTo>
                <a:lnTo>
                  <a:pt x="637" y="616"/>
                </a:lnTo>
                <a:lnTo>
                  <a:pt x="637" y="616"/>
                </a:lnTo>
                <a:lnTo>
                  <a:pt x="638" y="617"/>
                </a:lnTo>
                <a:lnTo>
                  <a:pt x="638" y="617"/>
                </a:lnTo>
                <a:lnTo>
                  <a:pt x="638" y="618"/>
                </a:lnTo>
                <a:lnTo>
                  <a:pt x="638" y="618"/>
                </a:lnTo>
                <a:lnTo>
                  <a:pt x="638" y="620"/>
                </a:lnTo>
                <a:lnTo>
                  <a:pt x="638" y="621"/>
                </a:lnTo>
                <a:lnTo>
                  <a:pt x="638" y="621"/>
                </a:lnTo>
                <a:lnTo>
                  <a:pt x="638" y="621"/>
                </a:lnTo>
                <a:lnTo>
                  <a:pt x="638" y="622"/>
                </a:lnTo>
                <a:lnTo>
                  <a:pt x="638" y="623"/>
                </a:lnTo>
                <a:lnTo>
                  <a:pt x="638" y="623"/>
                </a:lnTo>
                <a:lnTo>
                  <a:pt x="638" y="623"/>
                </a:lnTo>
                <a:lnTo>
                  <a:pt x="638" y="625"/>
                </a:lnTo>
                <a:lnTo>
                  <a:pt x="640" y="626"/>
                </a:lnTo>
                <a:lnTo>
                  <a:pt x="640" y="627"/>
                </a:lnTo>
                <a:lnTo>
                  <a:pt x="641" y="627"/>
                </a:lnTo>
                <a:lnTo>
                  <a:pt x="641" y="627"/>
                </a:lnTo>
                <a:lnTo>
                  <a:pt x="641" y="627"/>
                </a:lnTo>
                <a:lnTo>
                  <a:pt x="641" y="628"/>
                </a:lnTo>
                <a:lnTo>
                  <a:pt x="641" y="630"/>
                </a:lnTo>
                <a:lnTo>
                  <a:pt x="641" y="630"/>
                </a:lnTo>
                <a:lnTo>
                  <a:pt x="641" y="631"/>
                </a:lnTo>
                <a:lnTo>
                  <a:pt x="641" y="632"/>
                </a:lnTo>
                <a:lnTo>
                  <a:pt x="641" y="632"/>
                </a:lnTo>
                <a:lnTo>
                  <a:pt x="641" y="633"/>
                </a:lnTo>
                <a:lnTo>
                  <a:pt x="641" y="633"/>
                </a:lnTo>
                <a:lnTo>
                  <a:pt x="640" y="635"/>
                </a:lnTo>
                <a:lnTo>
                  <a:pt x="641" y="635"/>
                </a:lnTo>
                <a:lnTo>
                  <a:pt x="641" y="636"/>
                </a:lnTo>
                <a:lnTo>
                  <a:pt x="641" y="637"/>
                </a:lnTo>
                <a:lnTo>
                  <a:pt x="642" y="637"/>
                </a:lnTo>
                <a:lnTo>
                  <a:pt x="643" y="637"/>
                </a:lnTo>
                <a:lnTo>
                  <a:pt x="643" y="637"/>
                </a:lnTo>
                <a:lnTo>
                  <a:pt x="643" y="637"/>
                </a:lnTo>
                <a:lnTo>
                  <a:pt x="645" y="639"/>
                </a:lnTo>
                <a:lnTo>
                  <a:pt x="646" y="640"/>
                </a:lnTo>
                <a:lnTo>
                  <a:pt x="646" y="640"/>
                </a:lnTo>
                <a:lnTo>
                  <a:pt x="646" y="640"/>
                </a:lnTo>
                <a:lnTo>
                  <a:pt x="646" y="641"/>
                </a:lnTo>
                <a:lnTo>
                  <a:pt x="646" y="642"/>
                </a:lnTo>
                <a:lnTo>
                  <a:pt x="646" y="642"/>
                </a:lnTo>
                <a:lnTo>
                  <a:pt x="646" y="644"/>
                </a:lnTo>
                <a:lnTo>
                  <a:pt x="646" y="644"/>
                </a:lnTo>
                <a:lnTo>
                  <a:pt x="646" y="645"/>
                </a:lnTo>
                <a:lnTo>
                  <a:pt x="646" y="646"/>
                </a:lnTo>
                <a:lnTo>
                  <a:pt x="647" y="646"/>
                </a:lnTo>
                <a:lnTo>
                  <a:pt x="648" y="646"/>
                </a:lnTo>
                <a:lnTo>
                  <a:pt x="648" y="647"/>
                </a:lnTo>
                <a:lnTo>
                  <a:pt x="648" y="649"/>
                </a:lnTo>
                <a:lnTo>
                  <a:pt x="650" y="649"/>
                </a:lnTo>
                <a:lnTo>
                  <a:pt x="651" y="649"/>
                </a:lnTo>
                <a:lnTo>
                  <a:pt x="651" y="649"/>
                </a:lnTo>
                <a:lnTo>
                  <a:pt x="651" y="650"/>
                </a:lnTo>
                <a:lnTo>
                  <a:pt x="652" y="650"/>
                </a:lnTo>
                <a:lnTo>
                  <a:pt x="654" y="650"/>
                </a:lnTo>
                <a:lnTo>
                  <a:pt x="654" y="649"/>
                </a:lnTo>
                <a:lnTo>
                  <a:pt x="655" y="650"/>
                </a:lnTo>
                <a:lnTo>
                  <a:pt x="655" y="651"/>
                </a:lnTo>
                <a:lnTo>
                  <a:pt x="655" y="651"/>
                </a:lnTo>
                <a:lnTo>
                  <a:pt x="655" y="652"/>
                </a:lnTo>
                <a:lnTo>
                  <a:pt x="655" y="654"/>
                </a:lnTo>
                <a:lnTo>
                  <a:pt x="655" y="654"/>
                </a:lnTo>
                <a:lnTo>
                  <a:pt x="656" y="655"/>
                </a:lnTo>
                <a:lnTo>
                  <a:pt x="657" y="655"/>
                </a:lnTo>
                <a:lnTo>
                  <a:pt x="657" y="654"/>
                </a:lnTo>
                <a:lnTo>
                  <a:pt x="657" y="655"/>
                </a:lnTo>
                <a:lnTo>
                  <a:pt x="657" y="656"/>
                </a:lnTo>
                <a:lnTo>
                  <a:pt x="657" y="656"/>
                </a:lnTo>
                <a:lnTo>
                  <a:pt x="657" y="657"/>
                </a:lnTo>
                <a:lnTo>
                  <a:pt x="657" y="657"/>
                </a:lnTo>
                <a:lnTo>
                  <a:pt x="657" y="659"/>
                </a:lnTo>
                <a:lnTo>
                  <a:pt x="659" y="659"/>
                </a:lnTo>
                <a:lnTo>
                  <a:pt x="659" y="660"/>
                </a:lnTo>
                <a:lnTo>
                  <a:pt x="660" y="659"/>
                </a:lnTo>
                <a:lnTo>
                  <a:pt x="660" y="660"/>
                </a:lnTo>
                <a:lnTo>
                  <a:pt x="660" y="661"/>
                </a:lnTo>
                <a:lnTo>
                  <a:pt x="660" y="661"/>
                </a:lnTo>
                <a:lnTo>
                  <a:pt x="660" y="662"/>
                </a:lnTo>
                <a:lnTo>
                  <a:pt x="660" y="664"/>
                </a:lnTo>
                <a:lnTo>
                  <a:pt x="660" y="665"/>
                </a:lnTo>
                <a:lnTo>
                  <a:pt x="660" y="665"/>
                </a:lnTo>
                <a:lnTo>
                  <a:pt x="660" y="666"/>
                </a:lnTo>
                <a:lnTo>
                  <a:pt x="660" y="667"/>
                </a:lnTo>
                <a:lnTo>
                  <a:pt x="660" y="667"/>
                </a:lnTo>
                <a:lnTo>
                  <a:pt x="660" y="669"/>
                </a:lnTo>
                <a:lnTo>
                  <a:pt x="660" y="670"/>
                </a:lnTo>
                <a:lnTo>
                  <a:pt x="660" y="670"/>
                </a:lnTo>
                <a:lnTo>
                  <a:pt x="660" y="670"/>
                </a:lnTo>
                <a:lnTo>
                  <a:pt x="659" y="670"/>
                </a:lnTo>
                <a:lnTo>
                  <a:pt x="657" y="670"/>
                </a:lnTo>
                <a:lnTo>
                  <a:pt x="656" y="673"/>
                </a:lnTo>
                <a:lnTo>
                  <a:pt x="656" y="673"/>
                </a:lnTo>
                <a:lnTo>
                  <a:pt x="656" y="673"/>
                </a:lnTo>
                <a:lnTo>
                  <a:pt x="655" y="674"/>
                </a:lnTo>
                <a:lnTo>
                  <a:pt x="654" y="674"/>
                </a:lnTo>
                <a:lnTo>
                  <a:pt x="654" y="674"/>
                </a:lnTo>
                <a:lnTo>
                  <a:pt x="652" y="675"/>
                </a:lnTo>
                <a:lnTo>
                  <a:pt x="652" y="675"/>
                </a:lnTo>
                <a:lnTo>
                  <a:pt x="651" y="675"/>
                </a:lnTo>
                <a:lnTo>
                  <a:pt x="650" y="675"/>
                </a:lnTo>
                <a:lnTo>
                  <a:pt x="648" y="675"/>
                </a:lnTo>
                <a:lnTo>
                  <a:pt x="648" y="675"/>
                </a:lnTo>
                <a:lnTo>
                  <a:pt x="647" y="675"/>
                </a:lnTo>
                <a:lnTo>
                  <a:pt x="646" y="675"/>
                </a:lnTo>
                <a:lnTo>
                  <a:pt x="646" y="676"/>
                </a:lnTo>
                <a:lnTo>
                  <a:pt x="646" y="676"/>
                </a:lnTo>
                <a:lnTo>
                  <a:pt x="645" y="678"/>
                </a:lnTo>
                <a:lnTo>
                  <a:pt x="645" y="678"/>
                </a:lnTo>
                <a:lnTo>
                  <a:pt x="643" y="678"/>
                </a:lnTo>
                <a:lnTo>
                  <a:pt x="643" y="679"/>
                </a:lnTo>
                <a:lnTo>
                  <a:pt x="643" y="680"/>
                </a:lnTo>
                <a:lnTo>
                  <a:pt x="643" y="680"/>
                </a:lnTo>
                <a:lnTo>
                  <a:pt x="643" y="681"/>
                </a:lnTo>
                <a:lnTo>
                  <a:pt x="643" y="683"/>
                </a:lnTo>
                <a:lnTo>
                  <a:pt x="643" y="683"/>
                </a:lnTo>
                <a:lnTo>
                  <a:pt x="645" y="683"/>
                </a:lnTo>
                <a:lnTo>
                  <a:pt x="646" y="684"/>
                </a:lnTo>
                <a:lnTo>
                  <a:pt x="646" y="684"/>
                </a:lnTo>
                <a:lnTo>
                  <a:pt x="646" y="684"/>
                </a:lnTo>
                <a:lnTo>
                  <a:pt x="646" y="685"/>
                </a:lnTo>
                <a:lnTo>
                  <a:pt x="646" y="686"/>
                </a:lnTo>
                <a:lnTo>
                  <a:pt x="646" y="686"/>
                </a:lnTo>
                <a:lnTo>
                  <a:pt x="646" y="688"/>
                </a:lnTo>
                <a:lnTo>
                  <a:pt x="646" y="689"/>
                </a:lnTo>
                <a:lnTo>
                  <a:pt x="646" y="689"/>
                </a:lnTo>
                <a:lnTo>
                  <a:pt x="647" y="689"/>
                </a:lnTo>
                <a:lnTo>
                  <a:pt x="648" y="689"/>
                </a:lnTo>
                <a:lnTo>
                  <a:pt x="648" y="689"/>
                </a:lnTo>
                <a:lnTo>
                  <a:pt x="648" y="690"/>
                </a:lnTo>
                <a:lnTo>
                  <a:pt x="648" y="691"/>
                </a:lnTo>
                <a:lnTo>
                  <a:pt x="648" y="691"/>
                </a:lnTo>
                <a:lnTo>
                  <a:pt x="648" y="693"/>
                </a:lnTo>
                <a:lnTo>
                  <a:pt x="650" y="693"/>
                </a:lnTo>
                <a:lnTo>
                  <a:pt x="651" y="693"/>
                </a:lnTo>
                <a:lnTo>
                  <a:pt x="651" y="694"/>
                </a:lnTo>
                <a:lnTo>
                  <a:pt x="650" y="694"/>
                </a:lnTo>
                <a:lnTo>
                  <a:pt x="648" y="694"/>
                </a:lnTo>
                <a:lnTo>
                  <a:pt x="648" y="694"/>
                </a:lnTo>
                <a:lnTo>
                  <a:pt x="648" y="694"/>
                </a:lnTo>
                <a:lnTo>
                  <a:pt x="647" y="694"/>
                </a:lnTo>
                <a:lnTo>
                  <a:pt x="646" y="695"/>
                </a:lnTo>
                <a:lnTo>
                  <a:pt x="646" y="695"/>
                </a:lnTo>
                <a:lnTo>
                  <a:pt x="646" y="696"/>
                </a:lnTo>
                <a:lnTo>
                  <a:pt x="646" y="696"/>
                </a:lnTo>
                <a:lnTo>
                  <a:pt x="646" y="696"/>
                </a:lnTo>
                <a:lnTo>
                  <a:pt x="645" y="698"/>
                </a:lnTo>
                <a:lnTo>
                  <a:pt x="643" y="698"/>
                </a:lnTo>
                <a:lnTo>
                  <a:pt x="643" y="698"/>
                </a:lnTo>
                <a:lnTo>
                  <a:pt x="643" y="699"/>
                </a:lnTo>
                <a:lnTo>
                  <a:pt x="643" y="699"/>
                </a:lnTo>
                <a:lnTo>
                  <a:pt x="645" y="699"/>
                </a:lnTo>
                <a:lnTo>
                  <a:pt x="646" y="699"/>
                </a:lnTo>
                <a:lnTo>
                  <a:pt x="646" y="699"/>
                </a:lnTo>
                <a:lnTo>
                  <a:pt x="646" y="700"/>
                </a:lnTo>
                <a:lnTo>
                  <a:pt x="646" y="701"/>
                </a:lnTo>
                <a:lnTo>
                  <a:pt x="646" y="703"/>
                </a:lnTo>
                <a:lnTo>
                  <a:pt x="646" y="703"/>
                </a:lnTo>
                <a:lnTo>
                  <a:pt x="646" y="704"/>
                </a:lnTo>
                <a:lnTo>
                  <a:pt x="646" y="704"/>
                </a:lnTo>
                <a:lnTo>
                  <a:pt x="645" y="704"/>
                </a:lnTo>
                <a:lnTo>
                  <a:pt x="643" y="705"/>
                </a:lnTo>
                <a:lnTo>
                  <a:pt x="643" y="705"/>
                </a:lnTo>
                <a:lnTo>
                  <a:pt x="643" y="705"/>
                </a:lnTo>
                <a:lnTo>
                  <a:pt x="643" y="707"/>
                </a:lnTo>
                <a:lnTo>
                  <a:pt x="643" y="708"/>
                </a:lnTo>
                <a:lnTo>
                  <a:pt x="643" y="708"/>
                </a:lnTo>
                <a:lnTo>
                  <a:pt x="643" y="709"/>
                </a:lnTo>
                <a:lnTo>
                  <a:pt x="643" y="710"/>
                </a:lnTo>
                <a:lnTo>
                  <a:pt x="643" y="710"/>
                </a:lnTo>
                <a:lnTo>
                  <a:pt x="643" y="710"/>
                </a:lnTo>
                <a:lnTo>
                  <a:pt x="643" y="712"/>
                </a:lnTo>
                <a:lnTo>
                  <a:pt x="643" y="713"/>
                </a:lnTo>
                <a:lnTo>
                  <a:pt x="643" y="713"/>
                </a:lnTo>
                <a:lnTo>
                  <a:pt x="642" y="714"/>
                </a:lnTo>
                <a:lnTo>
                  <a:pt x="641" y="714"/>
                </a:lnTo>
                <a:lnTo>
                  <a:pt x="641" y="715"/>
                </a:lnTo>
                <a:lnTo>
                  <a:pt x="641" y="715"/>
                </a:lnTo>
                <a:lnTo>
                  <a:pt x="641" y="715"/>
                </a:lnTo>
                <a:lnTo>
                  <a:pt x="641" y="717"/>
                </a:lnTo>
                <a:lnTo>
                  <a:pt x="641" y="718"/>
                </a:lnTo>
                <a:lnTo>
                  <a:pt x="641" y="718"/>
                </a:lnTo>
                <a:lnTo>
                  <a:pt x="640" y="718"/>
                </a:lnTo>
                <a:lnTo>
                  <a:pt x="638" y="718"/>
                </a:lnTo>
                <a:lnTo>
                  <a:pt x="638" y="719"/>
                </a:lnTo>
                <a:lnTo>
                  <a:pt x="638" y="720"/>
                </a:lnTo>
                <a:lnTo>
                  <a:pt x="638" y="722"/>
                </a:lnTo>
                <a:lnTo>
                  <a:pt x="638" y="722"/>
                </a:lnTo>
                <a:lnTo>
                  <a:pt x="638" y="722"/>
                </a:lnTo>
                <a:lnTo>
                  <a:pt x="640" y="722"/>
                </a:lnTo>
                <a:lnTo>
                  <a:pt x="641" y="722"/>
                </a:lnTo>
                <a:lnTo>
                  <a:pt x="641" y="722"/>
                </a:lnTo>
                <a:lnTo>
                  <a:pt x="638" y="724"/>
                </a:lnTo>
                <a:lnTo>
                  <a:pt x="637" y="725"/>
                </a:lnTo>
                <a:lnTo>
                  <a:pt x="637" y="725"/>
                </a:lnTo>
                <a:lnTo>
                  <a:pt x="637" y="727"/>
                </a:lnTo>
                <a:lnTo>
                  <a:pt x="637" y="727"/>
                </a:lnTo>
                <a:lnTo>
                  <a:pt x="637" y="727"/>
                </a:lnTo>
                <a:lnTo>
                  <a:pt x="636" y="728"/>
                </a:lnTo>
                <a:lnTo>
                  <a:pt x="636" y="728"/>
                </a:lnTo>
                <a:lnTo>
                  <a:pt x="635" y="728"/>
                </a:lnTo>
                <a:lnTo>
                  <a:pt x="635" y="729"/>
                </a:lnTo>
                <a:lnTo>
                  <a:pt x="635" y="729"/>
                </a:lnTo>
                <a:lnTo>
                  <a:pt x="635" y="729"/>
                </a:lnTo>
                <a:lnTo>
                  <a:pt x="635" y="729"/>
                </a:lnTo>
                <a:lnTo>
                  <a:pt x="635" y="730"/>
                </a:lnTo>
                <a:lnTo>
                  <a:pt x="635" y="732"/>
                </a:lnTo>
                <a:lnTo>
                  <a:pt x="635" y="732"/>
                </a:lnTo>
                <a:lnTo>
                  <a:pt x="635" y="732"/>
                </a:lnTo>
                <a:lnTo>
                  <a:pt x="633" y="732"/>
                </a:lnTo>
                <a:lnTo>
                  <a:pt x="632" y="732"/>
                </a:lnTo>
                <a:lnTo>
                  <a:pt x="632" y="733"/>
                </a:lnTo>
                <a:lnTo>
                  <a:pt x="632" y="733"/>
                </a:lnTo>
                <a:lnTo>
                  <a:pt x="632" y="733"/>
                </a:lnTo>
                <a:lnTo>
                  <a:pt x="632" y="734"/>
                </a:lnTo>
                <a:lnTo>
                  <a:pt x="632" y="734"/>
                </a:lnTo>
                <a:lnTo>
                  <a:pt x="632" y="734"/>
                </a:lnTo>
                <a:lnTo>
                  <a:pt x="632" y="735"/>
                </a:lnTo>
                <a:lnTo>
                  <a:pt x="632" y="737"/>
                </a:lnTo>
                <a:lnTo>
                  <a:pt x="632" y="737"/>
                </a:lnTo>
                <a:lnTo>
                  <a:pt x="631" y="737"/>
                </a:lnTo>
                <a:lnTo>
                  <a:pt x="630" y="737"/>
                </a:lnTo>
                <a:lnTo>
                  <a:pt x="630" y="738"/>
                </a:lnTo>
                <a:lnTo>
                  <a:pt x="630" y="738"/>
                </a:lnTo>
                <a:lnTo>
                  <a:pt x="630" y="738"/>
                </a:lnTo>
                <a:lnTo>
                  <a:pt x="630" y="739"/>
                </a:lnTo>
                <a:lnTo>
                  <a:pt x="630" y="741"/>
                </a:lnTo>
                <a:lnTo>
                  <a:pt x="630" y="741"/>
                </a:lnTo>
                <a:lnTo>
                  <a:pt x="630" y="741"/>
                </a:lnTo>
                <a:lnTo>
                  <a:pt x="630" y="742"/>
                </a:lnTo>
                <a:lnTo>
                  <a:pt x="630" y="742"/>
                </a:lnTo>
                <a:lnTo>
                  <a:pt x="630" y="743"/>
                </a:lnTo>
                <a:lnTo>
                  <a:pt x="630" y="743"/>
                </a:lnTo>
                <a:lnTo>
                  <a:pt x="630" y="743"/>
                </a:lnTo>
                <a:lnTo>
                  <a:pt x="630" y="744"/>
                </a:lnTo>
                <a:lnTo>
                  <a:pt x="628" y="746"/>
                </a:lnTo>
                <a:lnTo>
                  <a:pt x="628" y="746"/>
                </a:lnTo>
                <a:lnTo>
                  <a:pt x="627" y="746"/>
                </a:lnTo>
                <a:lnTo>
                  <a:pt x="627" y="746"/>
                </a:lnTo>
                <a:lnTo>
                  <a:pt x="627" y="746"/>
                </a:lnTo>
                <a:lnTo>
                  <a:pt x="626" y="746"/>
                </a:lnTo>
                <a:lnTo>
                  <a:pt x="626" y="746"/>
                </a:lnTo>
                <a:lnTo>
                  <a:pt x="625" y="747"/>
                </a:lnTo>
                <a:lnTo>
                  <a:pt x="625" y="747"/>
                </a:lnTo>
                <a:lnTo>
                  <a:pt x="625" y="747"/>
                </a:lnTo>
                <a:lnTo>
                  <a:pt x="625" y="748"/>
                </a:lnTo>
                <a:lnTo>
                  <a:pt x="623" y="748"/>
                </a:lnTo>
                <a:lnTo>
                  <a:pt x="623" y="748"/>
                </a:lnTo>
                <a:lnTo>
                  <a:pt x="622" y="748"/>
                </a:lnTo>
                <a:lnTo>
                  <a:pt x="622" y="748"/>
                </a:lnTo>
                <a:lnTo>
                  <a:pt x="622" y="749"/>
                </a:lnTo>
                <a:lnTo>
                  <a:pt x="621" y="749"/>
                </a:lnTo>
                <a:lnTo>
                  <a:pt x="621" y="749"/>
                </a:lnTo>
                <a:lnTo>
                  <a:pt x="620" y="751"/>
                </a:lnTo>
                <a:lnTo>
                  <a:pt x="620" y="751"/>
                </a:lnTo>
                <a:lnTo>
                  <a:pt x="620" y="751"/>
                </a:lnTo>
                <a:lnTo>
                  <a:pt x="618" y="751"/>
                </a:lnTo>
                <a:lnTo>
                  <a:pt x="618" y="751"/>
                </a:lnTo>
                <a:lnTo>
                  <a:pt x="617" y="751"/>
                </a:lnTo>
                <a:lnTo>
                  <a:pt x="617" y="751"/>
                </a:lnTo>
                <a:lnTo>
                  <a:pt x="616" y="751"/>
                </a:lnTo>
                <a:lnTo>
                  <a:pt x="616" y="751"/>
                </a:lnTo>
                <a:lnTo>
                  <a:pt x="614" y="751"/>
                </a:lnTo>
                <a:lnTo>
                  <a:pt x="613" y="751"/>
                </a:lnTo>
                <a:lnTo>
                  <a:pt x="613" y="751"/>
                </a:lnTo>
                <a:lnTo>
                  <a:pt x="613" y="751"/>
                </a:lnTo>
                <a:lnTo>
                  <a:pt x="612" y="751"/>
                </a:lnTo>
                <a:lnTo>
                  <a:pt x="612" y="751"/>
                </a:lnTo>
                <a:lnTo>
                  <a:pt x="611" y="751"/>
                </a:lnTo>
                <a:lnTo>
                  <a:pt x="611" y="751"/>
                </a:lnTo>
                <a:lnTo>
                  <a:pt x="611" y="751"/>
                </a:lnTo>
                <a:lnTo>
                  <a:pt x="609" y="751"/>
                </a:lnTo>
                <a:lnTo>
                  <a:pt x="608" y="751"/>
                </a:lnTo>
                <a:lnTo>
                  <a:pt x="608" y="751"/>
                </a:lnTo>
                <a:lnTo>
                  <a:pt x="608" y="751"/>
                </a:lnTo>
                <a:lnTo>
                  <a:pt x="607" y="751"/>
                </a:lnTo>
                <a:lnTo>
                  <a:pt x="607" y="751"/>
                </a:lnTo>
                <a:lnTo>
                  <a:pt x="606" y="751"/>
                </a:lnTo>
                <a:lnTo>
                  <a:pt x="606" y="751"/>
                </a:lnTo>
                <a:lnTo>
                  <a:pt x="606" y="751"/>
                </a:lnTo>
                <a:lnTo>
                  <a:pt x="604" y="751"/>
                </a:lnTo>
                <a:lnTo>
                  <a:pt x="603" y="751"/>
                </a:lnTo>
                <a:lnTo>
                  <a:pt x="603" y="751"/>
                </a:lnTo>
                <a:lnTo>
                  <a:pt x="603" y="751"/>
                </a:lnTo>
                <a:lnTo>
                  <a:pt x="602" y="751"/>
                </a:lnTo>
                <a:lnTo>
                  <a:pt x="602" y="751"/>
                </a:lnTo>
                <a:lnTo>
                  <a:pt x="601" y="751"/>
                </a:lnTo>
                <a:lnTo>
                  <a:pt x="601" y="751"/>
                </a:lnTo>
                <a:lnTo>
                  <a:pt x="601" y="751"/>
                </a:lnTo>
                <a:lnTo>
                  <a:pt x="599" y="751"/>
                </a:lnTo>
                <a:lnTo>
                  <a:pt x="598" y="751"/>
                </a:lnTo>
                <a:lnTo>
                  <a:pt x="598" y="751"/>
                </a:lnTo>
                <a:lnTo>
                  <a:pt x="598" y="751"/>
                </a:lnTo>
                <a:lnTo>
                  <a:pt x="597" y="751"/>
                </a:lnTo>
                <a:lnTo>
                  <a:pt x="597" y="749"/>
                </a:lnTo>
                <a:lnTo>
                  <a:pt x="596" y="749"/>
                </a:lnTo>
                <a:lnTo>
                  <a:pt x="596" y="748"/>
                </a:lnTo>
                <a:lnTo>
                  <a:pt x="594" y="748"/>
                </a:lnTo>
                <a:lnTo>
                  <a:pt x="594" y="748"/>
                </a:lnTo>
                <a:lnTo>
                  <a:pt x="594" y="748"/>
                </a:lnTo>
                <a:lnTo>
                  <a:pt x="593" y="748"/>
                </a:lnTo>
                <a:lnTo>
                  <a:pt x="593" y="748"/>
                </a:lnTo>
                <a:lnTo>
                  <a:pt x="592" y="747"/>
                </a:lnTo>
                <a:lnTo>
                  <a:pt x="592" y="747"/>
                </a:lnTo>
                <a:lnTo>
                  <a:pt x="592" y="747"/>
                </a:lnTo>
                <a:lnTo>
                  <a:pt x="591" y="746"/>
                </a:lnTo>
                <a:lnTo>
                  <a:pt x="591" y="746"/>
                </a:lnTo>
                <a:lnTo>
                  <a:pt x="589" y="746"/>
                </a:lnTo>
                <a:lnTo>
                  <a:pt x="589" y="746"/>
                </a:lnTo>
                <a:lnTo>
                  <a:pt x="589" y="744"/>
                </a:lnTo>
                <a:lnTo>
                  <a:pt x="589" y="743"/>
                </a:lnTo>
                <a:lnTo>
                  <a:pt x="589" y="743"/>
                </a:lnTo>
                <a:lnTo>
                  <a:pt x="589" y="743"/>
                </a:lnTo>
                <a:lnTo>
                  <a:pt x="589" y="743"/>
                </a:lnTo>
                <a:lnTo>
                  <a:pt x="589" y="742"/>
                </a:lnTo>
                <a:lnTo>
                  <a:pt x="589" y="741"/>
                </a:lnTo>
                <a:lnTo>
                  <a:pt x="588" y="741"/>
                </a:lnTo>
                <a:lnTo>
                  <a:pt x="587" y="741"/>
                </a:lnTo>
                <a:lnTo>
                  <a:pt x="587" y="741"/>
                </a:lnTo>
                <a:lnTo>
                  <a:pt x="587" y="741"/>
                </a:lnTo>
                <a:lnTo>
                  <a:pt x="587" y="741"/>
                </a:lnTo>
                <a:lnTo>
                  <a:pt x="586" y="741"/>
                </a:lnTo>
                <a:lnTo>
                  <a:pt x="584" y="741"/>
                </a:lnTo>
                <a:lnTo>
                  <a:pt x="584" y="741"/>
                </a:lnTo>
                <a:lnTo>
                  <a:pt x="584" y="741"/>
                </a:lnTo>
                <a:lnTo>
                  <a:pt x="583" y="741"/>
                </a:lnTo>
                <a:lnTo>
                  <a:pt x="582" y="741"/>
                </a:lnTo>
                <a:lnTo>
                  <a:pt x="582" y="741"/>
                </a:lnTo>
                <a:lnTo>
                  <a:pt x="582" y="741"/>
                </a:lnTo>
                <a:lnTo>
                  <a:pt x="582" y="739"/>
                </a:lnTo>
                <a:lnTo>
                  <a:pt x="582" y="738"/>
                </a:lnTo>
                <a:lnTo>
                  <a:pt x="582" y="738"/>
                </a:lnTo>
                <a:lnTo>
                  <a:pt x="582" y="737"/>
                </a:lnTo>
                <a:lnTo>
                  <a:pt x="582" y="737"/>
                </a:lnTo>
                <a:lnTo>
                  <a:pt x="582" y="737"/>
                </a:lnTo>
                <a:lnTo>
                  <a:pt x="582" y="735"/>
                </a:lnTo>
                <a:lnTo>
                  <a:pt x="580" y="735"/>
                </a:lnTo>
                <a:lnTo>
                  <a:pt x="580" y="735"/>
                </a:lnTo>
                <a:lnTo>
                  <a:pt x="579" y="734"/>
                </a:lnTo>
                <a:lnTo>
                  <a:pt x="579" y="734"/>
                </a:lnTo>
                <a:lnTo>
                  <a:pt x="579" y="734"/>
                </a:lnTo>
                <a:lnTo>
                  <a:pt x="579" y="734"/>
                </a:lnTo>
                <a:lnTo>
                  <a:pt x="579" y="734"/>
                </a:lnTo>
                <a:lnTo>
                  <a:pt x="578" y="734"/>
                </a:lnTo>
                <a:lnTo>
                  <a:pt x="577" y="734"/>
                </a:lnTo>
                <a:lnTo>
                  <a:pt x="577" y="733"/>
                </a:lnTo>
                <a:lnTo>
                  <a:pt x="577" y="733"/>
                </a:lnTo>
                <a:lnTo>
                  <a:pt x="577" y="732"/>
                </a:lnTo>
                <a:lnTo>
                  <a:pt x="577" y="732"/>
                </a:lnTo>
                <a:lnTo>
                  <a:pt x="577" y="732"/>
                </a:lnTo>
                <a:lnTo>
                  <a:pt x="577" y="730"/>
                </a:lnTo>
                <a:lnTo>
                  <a:pt x="577" y="729"/>
                </a:lnTo>
                <a:lnTo>
                  <a:pt x="577" y="729"/>
                </a:lnTo>
                <a:lnTo>
                  <a:pt x="577" y="729"/>
                </a:lnTo>
                <a:lnTo>
                  <a:pt x="577" y="728"/>
                </a:lnTo>
                <a:lnTo>
                  <a:pt x="577" y="728"/>
                </a:lnTo>
                <a:lnTo>
                  <a:pt x="577" y="727"/>
                </a:lnTo>
                <a:lnTo>
                  <a:pt x="577" y="727"/>
                </a:lnTo>
                <a:lnTo>
                  <a:pt x="575" y="727"/>
                </a:lnTo>
                <a:lnTo>
                  <a:pt x="575" y="727"/>
                </a:lnTo>
                <a:lnTo>
                  <a:pt x="575" y="725"/>
                </a:lnTo>
                <a:lnTo>
                  <a:pt x="574" y="725"/>
                </a:lnTo>
                <a:lnTo>
                  <a:pt x="574" y="725"/>
                </a:lnTo>
                <a:lnTo>
                  <a:pt x="573" y="725"/>
                </a:lnTo>
                <a:lnTo>
                  <a:pt x="573" y="724"/>
                </a:lnTo>
                <a:lnTo>
                  <a:pt x="573" y="724"/>
                </a:lnTo>
                <a:lnTo>
                  <a:pt x="572" y="724"/>
                </a:lnTo>
                <a:lnTo>
                  <a:pt x="572" y="724"/>
                </a:lnTo>
                <a:lnTo>
                  <a:pt x="572" y="724"/>
                </a:lnTo>
                <a:lnTo>
                  <a:pt x="572" y="723"/>
                </a:lnTo>
                <a:lnTo>
                  <a:pt x="572" y="722"/>
                </a:lnTo>
                <a:lnTo>
                  <a:pt x="570" y="722"/>
                </a:lnTo>
                <a:lnTo>
                  <a:pt x="570" y="722"/>
                </a:lnTo>
                <a:lnTo>
                  <a:pt x="570" y="722"/>
                </a:lnTo>
                <a:lnTo>
                  <a:pt x="570" y="720"/>
                </a:lnTo>
                <a:lnTo>
                  <a:pt x="569" y="720"/>
                </a:lnTo>
                <a:lnTo>
                  <a:pt x="569" y="719"/>
                </a:lnTo>
                <a:lnTo>
                  <a:pt x="569" y="719"/>
                </a:lnTo>
                <a:lnTo>
                  <a:pt x="569" y="718"/>
                </a:lnTo>
                <a:lnTo>
                  <a:pt x="569" y="718"/>
                </a:lnTo>
                <a:lnTo>
                  <a:pt x="569" y="718"/>
                </a:lnTo>
                <a:lnTo>
                  <a:pt x="569" y="717"/>
                </a:lnTo>
                <a:lnTo>
                  <a:pt x="569" y="715"/>
                </a:lnTo>
                <a:lnTo>
                  <a:pt x="569" y="717"/>
                </a:lnTo>
                <a:lnTo>
                  <a:pt x="570" y="717"/>
                </a:lnTo>
                <a:lnTo>
                  <a:pt x="570" y="717"/>
                </a:lnTo>
                <a:lnTo>
                  <a:pt x="570" y="718"/>
                </a:lnTo>
                <a:lnTo>
                  <a:pt x="570" y="718"/>
                </a:lnTo>
                <a:lnTo>
                  <a:pt x="572" y="718"/>
                </a:lnTo>
                <a:lnTo>
                  <a:pt x="572" y="718"/>
                </a:lnTo>
                <a:lnTo>
                  <a:pt x="573" y="719"/>
                </a:lnTo>
                <a:lnTo>
                  <a:pt x="573" y="719"/>
                </a:lnTo>
                <a:lnTo>
                  <a:pt x="573" y="719"/>
                </a:lnTo>
                <a:lnTo>
                  <a:pt x="574" y="720"/>
                </a:lnTo>
                <a:lnTo>
                  <a:pt x="574" y="720"/>
                </a:lnTo>
                <a:lnTo>
                  <a:pt x="575" y="719"/>
                </a:lnTo>
                <a:lnTo>
                  <a:pt x="575" y="719"/>
                </a:lnTo>
                <a:lnTo>
                  <a:pt x="575" y="718"/>
                </a:lnTo>
                <a:lnTo>
                  <a:pt x="577" y="718"/>
                </a:lnTo>
                <a:lnTo>
                  <a:pt x="577" y="718"/>
                </a:lnTo>
                <a:lnTo>
                  <a:pt x="577" y="718"/>
                </a:lnTo>
                <a:lnTo>
                  <a:pt x="577" y="717"/>
                </a:lnTo>
                <a:lnTo>
                  <a:pt x="577" y="715"/>
                </a:lnTo>
                <a:lnTo>
                  <a:pt x="577" y="715"/>
                </a:lnTo>
                <a:lnTo>
                  <a:pt x="577" y="715"/>
                </a:lnTo>
                <a:lnTo>
                  <a:pt x="577" y="714"/>
                </a:lnTo>
                <a:lnTo>
                  <a:pt x="577" y="714"/>
                </a:lnTo>
                <a:lnTo>
                  <a:pt x="577" y="713"/>
                </a:lnTo>
                <a:lnTo>
                  <a:pt x="577" y="713"/>
                </a:lnTo>
                <a:lnTo>
                  <a:pt x="577" y="713"/>
                </a:lnTo>
                <a:lnTo>
                  <a:pt x="577" y="712"/>
                </a:lnTo>
                <a:lnTo>
                  <a:pt x="577" y="712"/>
                </a:lnTo>
                <a:lnTo>
                  <a:pt x="577" y="710"/>
                </a:lnTo>
                <a:lnTo>
                  <a:pt x="577" y="710"/>
                </a:lnTo>
                <a:lnTo>
                  <a:pt x="577" y="710"/>
                </a:lnTo>
                <a:lnTo>
                  <a:pt x="577" y="709"/>
                </a:lnTo>
                <a:lnTo>
                  <a:pt x="577" y="708"/>
                </a:lnTo>
                <a:lnTo>
                  <a:pt x="577" y="708"/>
                </a:lnTo>
                <a:lnTo>
                  <a:pt x="577" y="708"/>
                </a:lnTo>
                <a:lnTo>
                  <a:pt x="577" y="707"/>
                </a:lnTo>
                <a:lnTo>
                  <a:pt x="577" y="707"/>
                </a:lnTo>
                <a:lnTo>
                  <a:pt x="577" y="705"/>
                </a:lnTo>
                <a:lnTo>
                  <a:pt x="578" y="705"/>
                </a:lnTo>
                <a:lnTo>
                  <a:pt x="578" y="705"/>
                </a:lnTo>
                <a:lnTo>
                  <a:pt x="579" y="705"/>
                </a:lnTo>
                <a:lnTo>
                  <a:pt x="579" y="704"/>
                </a:lnTo>
                <a:lnTo>
                  <a:pt x="579" y="704"/>
                </a:lnTo>
                <a:lnTo>
                  <a:pt x="579" y="703"/>
                </a:lnTo>
                <a:lnTo>
                  <a:pt x="579" y="703"/>
                </a:lnTo>
                <a:lnTo>
                  <a:pt x="579" y="703"/>
                </a:lnTo>
                <a:lnTo>
                  <a:pt x="579" y="701"/>
                </a:lnTo>
                <a:lnTo>
                  <a:pt x="579" y="700"/>
                </a:lnTo>
                <a:lnTo>
                  <a:pt x="579" y="700"/>
                </a:lnTo>
                <a:lnTo>
                  <a:pt x="579" y="699"/>
                </a:lnTo>
                <a:lnTo>
                  <a:pt x="579" y="699"/>
                </a:lnTo>
                <a:lnTo>
                  <a:pt x="579" y="698"/>
                </a:lnTo>
                <a:lnTo>
                  <a:pt x="579" y="698"/>
                </a:lnTo>
                <a:lnTo>
                  <a:pt x="579" y="696"/>
                </a:lnTo>
                <a:lnTo>
                  <a:pt x="579" y="696"/>
                </a:lnTo>
                <a:lnTo>
                  <a:pt x="579" y="696"/>
                </a:lnTo>
                <a:lnTo>
                  <a:pt x="579" y="695"/>
                </a:lnTo>
                <a:lnTo>
                  <a:pt x="579" y="694"/>
                </a:lnTo>
                <a:lnTo>
                  <a:pt x="579" y="694"/>
                </a:lnTo>
                <a:lnTo>
                  <a:pt x="579" y="694"/>
                </a:lnTo>
                <a:lnTo>
                  <a:pt x="579" y="694"/>
                </a:lnTo>
                <a:lnTo>
                  <a:pt x="579" y="694"/>
                </a:lnTo>
                <a:lnTo>
                  <a:pt x="579" y="694"/>
                </a:lnTo>
                <a:lnTo>
                  <a:pt x="578" y="694"/>
                </a:lnTo>
                <a:lnTo>
                  <a:pt x="577" y="694"/>
                </a:lnTo>
                <a:lnTo>
                  <a:pt x="577" y="695"/>
                </a:lnTo>
                <a:lnTo>
                  <a:pt x="575" y="695"/>
                </a:lnTo>
                <a:lnTo>
                  <a:pt x="575" y="695"/>
                </a:lnTo>
                <a:lnTo>
                  <a:pt x="574" y="695"/>
                </a:lnTo>
                <a:lnTo>
                  <a:pt x="574" y="695"/>
                </a:lnTo>
                <a:lnTo>
                  <a:pt x="574" y="694"/>
                </a:lnTo>
                <a:lnTo>
                  <a:pt x="573" y="694"/>
                </a:lnTo>
                <a:lnTo>
                  <a:pt x="574" y="694"/>
                </a:lnTo>
                <a:lnTo>
                  <a:pt x="574" y="693"/>
                </a:lnTo>
                <a:lnTo>
                  <a:pt x="574" y="691"/>
                </a:lnTo>
                <a:lnTo>
                  <a:pt x="574" y="691"/>
                </a:lnTo>
                <a:lnTo>
                  <a:pt x="574" y="691"/>
                </a:lnTo>
                <a:lnTo>
                  <a:pt x="574" y="690"/>
                </a:lnTo>
                <a:lnTo>
                  <a:pt x="574" y="690"/>
                </a:lnTo>
                <a:lnTo>
                  <a:pt x="574" y="689"/>
                </a:lnTo>
                <a:lnTo>
                  <a:pt x="574" y="689"/>
                </a:lnTo>
                <a:lnTo>
                  <a:pt x="574" y="689"/>
                </a:lnTo>
                <a:lnTo>
                  <a:pt x="574" y="688"/>
                </a:lnTo>
                <a:lnTo>
                  <a:pt x="574" y="686"/>
                </a:lnTo>
                <a:lnTo>
                  <a:pt x="574" y="686"/>
                </a:lnTo>
                <a:lnTo>
                  <a:pt x="574" y="686"/>
                </a:lnTo>
                <a:lnTo>
                  <a:pt x="574" y="685"/>
                </a:lnTo>
                <a:lnTo>
                  <a:pt x="574" y="684"/>
                </a:lnTo>
                <a:lnTo>
                  <a:pt x="574" y="684"/>
                </a:lnTo>
                <a:lnTo>
                  <a:pt x="574" y="684"/>
                </a:lnTo>
                <a:lnTo>
                  <a:pt x="574" y="683"/>
                </a:lnTo>
                <a:lnTo>
                  <a:pt x="574" y="683"/>
                </a:lnTo>
                <a:lnTo>
                  <a:pt x="574" y="681"/>
                </a:lnTo>
                <a:lnTo>
                  <a:pt x="574" y="680"/>
                </a:lnTo>
                <a:lnTo>
                  <a:pt x="574" y="680"/>
                </a:lnTo>
                <a:lnTo>
                  <a:pt x="574" y="680"/>
                </a:lnTo>
                <a:lnTo>
                  <a:pt x="574" y="679"/>
                </a:lnTo>
                <a:lnTo>
                  <a:pt x="574" y="679"/>
                </a:lnTo>
                <a:lnTo>
                  <a:pt x="574" y="678"/>
                </a:lnTo>
                <a:lnTo>
                  <a:pt x="574" y="678"/>
                </a:lnTo>
                <a:lnTo>
                  <a:pt x="574" y="678"/>
                </a:lnTo>
                <a:lnTo>
                  <a:pt x="574" y="676"/>
                </a:lnTo>
                <a:lnTo>
                  <a:pt x="574" y="675"/>
                </a:lnTo>
                <a:lnTo>
                  <a:pt x="574" y="675"/>
                </a:lnTo>
                <a:lnTo>
                  <a:pt x="574" y="675"/>
                </a:lnTo>
                <a:lnTo>
                  <a:pt x="574" y="674"/>
                </a:lnTo>
                <a:lnTo>
                  <a:pt x="574" y="674"/>
                </a:lnTo>
                <a:lnTo>
                  <a:pt x="574" y="673"/>
                </a:lnTo>
                <a:lnTo>
                  <a:pt x="575" y="674"/>
                </a:lnTo>
                <a:lnTo>
                  <a:pt x="575" y="674"/>
                </a:lnTo>
                <a:lnTo>
                  <a:pt x="575" y="674"/>
                </a:lnTo>
                <a:lnTo>
                  <a:pt x="577" y="674"/>
                </a:lnTo>
                <a:lnTo>
                  <a:pt x="577" y="675"/>
                </a:lnTo>
                <a:lnTo>
                  <a:pt x="578" y="675"/>
                </a:lnTo>
                <a:lnTo>
                  <a:pt x="579" y="675"/>
                </a:lnTo>
                <a:lnTo>
                  <a:pt x="579" y="675"/>
                </a:lnTo>
                <a:lnTo>
                  <a:pt x="579" y="675"/>
                </a:lnTo>
                <a:lnTo>
                  <a:pt x="580" y="675"/>
                </a:lnTo>
                <a:lnTo>
                  <a:pt x="580" y="675"/>
                </a:lnTo>
                <a:lnTo>
                  <a:pt x="582" y="675"/>
                </a:lnTo>
                <a:lnTo>
                  <a:pt x="582" y="675"/>
                </a:lnTo>
                <a:lnTo>
                  <a:pt x="582" y="674"/>
                </a:lnTo>
                <a:lnTo>
                  <a:pt x="582" y="674"/>
                </a:lnTo>
                <a:lnTo>
                  <a:pt x="582" y="673"/>
                </a:lnTo>
                <a:lnTo>
                  <a:pt x="582" y="673"/>
                </a:lnTo>
                <a:lnTo>
                  <a:pt x="582" y="673"/>
                </a:lnTo>
                <a:lnTo>
                  <a:pt x="582" y="671"/>
                </a:lnTo>
                <a:lnTo>
                  <a:pt x="582" y="670"/>
                </a:lnTo>
                <a:lnTo>
                  <a:pt x="582" y="670"/>
                </a:lnTo>
                <a:lnTo>
                  <a:pt x="582" y="670"/>
                </a:lnTo>
                <a:lnTo>
                  <a:pt x="582" y="670"/>
                </a:lnTo>
                <a:lnTo>
                  <a:pt x="580" y="670"/>
                </a:lnTo>
                <a:lnTo>
                  <a:pt x="580" y="670"/>
                </a:lnTo>
                <a:lnTo>
                  <a:pt x="579" y="669"/>
                </a:lnTo>
                <a:lnTo>
                  <a:pt x="579" y="669"/>
                </a:lnTo>
                <a:lnTo>
                  <a:pt x="579" y="667"/>
                </a:lnTo>
                <a:lnTo>
                  <a:pt x="579" y="667"/>
                </a:lnTo>
                <a:lnTo>
                  <a:pt x="579" y="667"/>
                </a:lnTo>
                <a:lnTo>
                  <a:pt x="579" y="666"/>
                </a:lnTo>
                <a:lnTo>
                  <a:pt x="579" y="666"/>
                </a:lnTo>
                <a:lnTo>
                  <a:pt x="579" y="665"/>
                </a:lnTo>
                <a:lnTo>
                  <a:pt x="579" y="665"/>
                </a:lnTo>
                <a:lnTo>
                  <a:pt x="579" y="664"/>
                </a:lnTo>
                <a:lnTo>
                  <a:pt x="579" y="664"/>
                </a:lnTo>
                <a:lnTo>
                  <a:pt x="579" y="664"/>
                </a:lnTo>
                <a:lnTo>
                  <a:pt x="578" y="664"/>
                </a:lnTo>
                <a:lnTo>
                  <a:pt x="578" y="664"/>
                </a:lnTo>
                <a:lnTo>
                  <a:pt x="577" y="664"/>
                </a:lnTo>
                <a:lnTo>
                  <a:pt x="575" y="664"/>
                </a:lnTo>
                <a:lnTo>
                  <a:pt x="575" y="664"/>
                </a:lnTo>
                <a:lnTo>
                  <a:pt x="575" y="665"/>
                </a:lnTo>
                <a:lnTo>
                  <a:pt x="574" y="665"/>
                </a:lnTo>
                <a:lnTo>
                  <a:pt x="574" y="665"/>
                </a:lnTo>
                <a:lnTo>
                  <a:pt x="573" y="665"/>
                </a:lnTo>
                <a:lnTo>
                  <a:pt x="573" y="665"/>
                </a:lnTo>
                <a:lnTo>
                  <a:pt x="572" y="665"/>
                </a:lnTo>
                <a:lnTo>
                  <a:pt x="572" y="665"/>
                </a:lnTo>
                <a:lnTo>
                  <a:pt x="572" y="664"/>
                </a:lnTo>
                <a:lnTo>
                  <a:pt x="570" y="664"/>
                </a:lnTo>
                <a:lnTo>
                  <a:pt x="572" y="662"/>
                </a:lnTo>
                <a:lnTo>
                  <a:pt x="572" y="661"/>
                </a:lnTo>
                <a:lnTo>
                  <a:pt x="572" y="661"/>
                </a:lnTo>
                <a:lnTo>
                  <a:pt x="572" y="661"/>
                </a:lnTo>
                <a:lnTo>
                  <a:pt x="572" y="660"/>
                </a:lnTo>
                <a:lnTo>
                  <a:pt x="572" y="659"/>
                </a:lnTo>
                <a:lnTo>
                  <a:pt x="572" y="659"/>
                </a:lnTo>
                <a:lnTo>
                  <a:pt x="572" y="659"/>
                </a:lnTo>
                <a:lnTo>
                  <a:pt x="572" y="659"/>
                </a:lnTo>
                <a:lnTo>
                  <a:pt x="570" y="657"/>
                </a:lnTo>
                <a:lnTo>
                  <a:pt x="570" y="657"/>
                </a:lnTo>
                <a:lnTo>
                  <a:pt x="569" y="657"/>
                </a:lnTo>
                <a:lnTo>
                  <a:pt x="569" y="659"/>
                </a:lnTo>
                <a:lnTo>
                  <a:pt x="568" y="659"/>
                </a:lnTo>
                <a:lnTo>
                  <a:pt x="568" y="659"/>
                </a:lnTo>
                <a:lnTo>
                  <a:pt x="568" y="659"/>
                </a:lnTo>
                <a:lnTo>
                  <a:pt x="567" y="659"/>
                </a:lnTo>
                <a:lnTo>
                  <a:pt x="567" y="659"/>
                </a:lnTo>
                <a:lnTo>
                  <a:pt x="565" y="660"/>
                </a:lnTo>
                <a:lnTo>
                  <a:pt x="565" y="660"/>
                </a:lnTo>
                <a:lnTo>
                  <a:pt x="565" y="660"/>
                </a:lnTo>
                <a:lnTo>
                  <a:pt x="564" y="660"/>
                </a:lnTo>
                <a:lnTo>
                  <a:pt x="564" y="660"/>
                </a:lnTo>
                <a:lnTo>
                  <a:pt x="563" y="661"/>
                </a:lnTo>
                <a:lnTo>
                  <a:pt x="563" y="661"/>
                </a:lnTo>
                <a:lnTo>
                  <a:pt x="563" y="661"/>
                </a:lnTo>
                <a:lnTo>
                  <a:pt x="562" y="661"/>
                </a:lnTo>
                <a:lnTo>
                  <a:pt x="560" y="661"/>
                </a:lnTo>
                <a:lnTo>
                  <a:pt x="560" y="661"/>
                </a:lnTo>
                <a:lnTo>
                  <a:pt x="560" y="661"/>
                </a:lnTo>
                <a:lnTo>
                  <a:pt x="559" y="661"/>
                </a:lnTo>
                <a:lnTo>
                  <a:pt x="559" y="662"/>
                </a:lnTo>
                <a:lnTo>
                  <a:pt x="558" y="662"/>
                </a:lnTo>
                <a:lnTo>
                  <a:pt x="558" y="662"/>
                </a:lnTo>
                <a:lnTo>
                  <a:pt x="557" y="662"/>
                </a:lnTo>
                <a:lnTo>
                  <a:pt x="557" y="662"/>
                </a:lnTo>
                <a:lnTo>
                  <a:pt x="557" y="664"/>
                </a:lnTo>
                <a:lnTo>
                  <a:pt x="555" y="664"/>
                </a:lnTo>
                <a:lnTo>
                  <a:pt x="555" y="664"/>
                </a:lnTo>
                <a:lnTo>
                  <a:pt x="554" y="662"/>
                </a:lnTo>
                <a:lnTo>
                  <a:pt x="554" y="662"/>
                </a:lnTo>
                <a:lnTo>
                  <a:pt x="554" y="662"/>
                </a:lnTo>
                <a:lnTo>
                  <a:pt x="553" y="661"/>
                </a:lnTo>
                <a:lnTo>
                  <a:pt x="553" y="661"/>
                </a:lnTo>
                <a:lnTo>
                  <a:pt x="555" y="660"/>
                </a:lnTo>
                <a:lnTo>
                  <a:pt x="555" y="660"/>
                </a:lnTo>
                <a:lnTo>
                  <a:pt x="554" y="660"/>
                </a:lnTo>
                <a:lnTo>
                  <a:pt x="554" y="659"/>
                </a:lnTo>
                <a:lnTo>
                  <a:pt x="553" y="659"/>
                </a:lnTo>
                <a:lnTo>
                  <a:pt x="551" y="659"/>
                </a:lnTo>
                <a:lnTo>
                  <a:pt x="551" y="657"/>
                </a:lnTo>
                <a:lnTo>
                  <a:pt x="551" y="659"/>
                </a:lnTo>
                <a:lnTo>
                  <a:pt x="550" y="659"/>
                </a:lnTo>
                <a:lnTo>
                  <a:pt x="549" y="659"/>
                </a:lnTo>
                <a:lnTo>
                  <a:pt x="549" y="659"/>
                </a:lnTo>
                <a:lnTo>
                  <a:pt x="548" y="659"/>
                </a:lnTo>
                <a:lnTo>
                  <a:pt x="546" y="659"/>
                </a:lnTo>
                <a:lnTo>
                  <a:pt x="546" y="657"/>
                </a:lnTo>
                <a:lnTo>
                  <a:pt x="546" y="656"/>
                </a:lnTo>
                <a:lnTo>
                  <a:pt x="546" y="656"/>
                </a:lnTo>
                <a:lnTo>
                  <a:pt x="545" y="656"/>
                </a:lnTo>
                <a:lnTo>
                  <a:pt x="544" y="656"/>
                </a:lnTo>
                <a:lnTo>
                  <a:pt x="544" y="656"/>
                </a:lnTo>
                <a:lnTo>
                  <a:pt x="543" y="656"/>
                </a:lnTo>
                <a:lnTo>
                  <a:pt x="543" y="656"/>
                </a:lnTo>
                <a:lnTo>
                  <a:pt x="543" y="657"/>
                </a:lnTo>
                <a:lnTo>
                  <a:pt x="541" y="659"/>
                </a:lnTo>
                <a:lnTo>
                  <a:pt x="541" y="659"/>
                </a:lnTo>
                <a:lnTo>
                  <a:pt x="541" y="660"/>
                </a:lnTo>
                <a:lnTo>
                  <a:pt x="541" y="661"/>
                </a:lnTo>
                <a:lnTo>
                  <a:pt x="541" y="661"/>
                </a:lnTo>
                <a:lnTo>
                  <a:pt x="541" y="662"/>
                </a:lnTo>
                <a:lnTo>
                  <a:pt x="541" y="664"/>
                </a:lnTo>
                <a:lnTo>
                  <a:pt x="541" y="665"/>
                </a:lnTo>
                <a:lnTo>
                  <a:pt x="543" y="665"/>
                </a:lnTo>
                <a:lnTo>
                  <a:pt x="543" y="666"/>
                </a:lnTo>
                <a:lnTo>
                  <a:pt x="543" y="667"/>
                </a:lnTo>
                <a:lnTo>
                  <a:pt x="543" y="667"/>
                </a:lnTo>
                <a:lnTo>
                  <a:pt x="543" y="669"/>
                </a:lnTo>
                <a:lnTo>
                  <a:pt x="543" y="669"/>
                </a:lnTo>
                <a:lnTo>
                  <a:pt x="541" y="669"/>
                </a:lnTo>
                <a:lnTo>
                  <a:pt x="540" y="669"/>
                </a:lnTo>
                <a:lnTo>
                  <a:pt x="539" y="669"/>
                </a:lnTo>
                <a:lnTo>
                  <a:pt x="538" y="669"/>
                </a:lnTo>
                <a:lnTo>
                  <a:pt x="538" y="669"/>
                </a:lnTo>
                <a:lnTo>
                  <a:pt x="538" y="667"/>
                </a:lnTo>
                <a:lnTo>
                  <a:pt x="538" y="667"/>
                </a:lnTo>
                <a:lnTo>
                  <a:pt x="538" y="667"/>
                </a:lnTo>
                <a:lnTo>
                  <a:pt x="536" y="666"/>
                </a:lnTo>
                <a:lnTo>
                  <a:pt x="535" y="666"/>
                </a:lnTo>
                <a:lnTo>
                  <a:pt x="535" y="666"/>
                </a:lnTo>
                <a:lnTo>
                  <a:pt x="534" y="666"/>
                </a:lnTo>
                <a:lnTo>
                  <a:pt x="533" y="666"/>
                </a:lnTo>
                <a:lnTo>
                  <a:pt x="533" y="667"/>
                </a:lnTo>
                <a:lnTo>
                  <a:pt x="533" y="666"/>
                </a:lnTo>
                <a:lnTo>
                  <a:pt x="533" y="665"/>
                </a:lnTo>
                <a:lnTo>
                  <a:pt x="533" y="665"/>
                </a:lnTo>
                <a:lnTo>
                  <a:pt x="533" y="664"/>
                </a:lnTo>
                <a:lnTo>
                  <a:pt x="533" y="662"/>
                </a:lnTo>
                <a:lnTo>
                  <a:pt x="533" y="661"/>
                </a:lnTo>
                <a:lnTo>
                  <a:pt x="533" y="661"/>
                </a:lnTo>
                <a:lnTo>
                  <a:pt x="533" y="660"/>
                </a:lnTo>
                <a:lnTo>
                  <a:pt x="533" y="659"/>
                </a:lnTo>
                <a:lnTo>
                  <a:pt x="533" y="659"/>
                </a:lnTo>
                <a:lnTo>
                  <a:pt x="533" y="659"/>
                </a:lnTo>
                <a:lnTo>
                  <a:pt x="530" y="659"/>
                </a:lnTo>
                <a:lnTo>
                  <a:pt x="530" y="659"/>
                </a:lnTo>
                <a:lnTo>
                  <a:pt x="530" y="659"/>
                </a:lnTo>
                <a:lnTo>
                  <a:pt x="529" y="659"/>
                </a:lnTo>
                <a:lnTo>
                  <a:pt x="528" y="659"/>
                </a:lnTo>
                <a:lnTo>
                  <a:pt x="528" y="659"/>
                </a:lnTo>
                <a:lnTo>
                  <a:pt x="528" y="660"/>
                </a:lnTo>
                <a:lnTo>
                  <a:pt x="528" y="661"/>
                </a:lnTo>
                <a:lnTo>
                  <a:pt x="528" y="661"/>
                </a:lnTo>
                <a:lnTo>
                  <a:pt x="526" y="661"/>
                </a:lnTo>
                <a:lnTo>
                  <a:pt x="525" y="661"/>
                </a:lnTo>
                <a:lnTo>
                  <a:pt x="525" y="660"/>
                </a:lnTo>
                <a:lnTo>
                  <a:pt x="525" y="659"/>
                </a:lnTo>
                <a:lnTo>
                  <a:pt x="525" y="659"/>
                </a:lnTo>
                <a:lnTo>
                  <a:pt x="525" y="659"/>
                </a:lnTo>
                <a:lnTo>
                  <a:pt x="524" y="657"/>
                </a:lnTo>
                <a:lnTo>
                  <a:pt x="524" y="656"/>
                </a:lnTo>
                <a:lnTo>
                  <a:pt x="525" y="656"/>
                </a:lnTo>
                <a:lnTo>
                  <a:pt x="525" y="656"/>
                </a:lnTo>
                <a:lnTo>
                  <a:pt x="525" y="656"/>
                </a:lnTo>
                <a:lnTo>
                  <a:pt x="525" y="655"/>
                </a:lnTo>
                <a:lnTo>
                  <a:pt x="525" y="654"/>
                </a:lnTo>
                <a:lnTo>
                  <a:pt x="526" y="654"/>
                </a:lnTo>
                <a:lnTo>
                  <a:pt x="526" y="652"/>
                </a:lnTo>
                <a:lnTo>
                  <a:pt x="526" y="651"/>
                </a:lnTo>
                <a:lnTo>
                  <a:pt x="526" y="651"/>
                </a:lnTo>
                <a:lnTo>
                  <a:pt x="526" y="651"/>
                </a:lnTo>
                <a:lnTo>
                  <a:pt x="526" y="650"/>
                </a:lnTo>
                <a:lnTo>
                  <a:pt x="526" y="649"/>
                </a:lnTo>
                <a:lnTo>
                  <a:pt x="525" y="649"/>
                </a:lnTo>
                <a:lnTo>
                  <a:pt x="525" y="649"/>
                </a:lnTo>
                <a:lnTo>
                  <a:pt x="525" y="650"/>
                </a:lnTo>
                <a:lnTo>
                  <a:pt x="525" y="651"/>
                </a:lnTo>
                <a:lnTo>
                  <a:pt x="525" y="651"/>
                </a:lnTo>
                <a:lnTo>
                  <a:pt x="524" y="651"/>
                </a:lnTo>
                <a:lnTo>
                  <a:pt x="523" y="651"/>
                </a:lnTo>
                <a:lnTo>
                  <a:pt x="523" y="651"/>
                </a:lnTo>
                <a:lnTo>
                  <a:pt x="521" y="651"/>
                </a:lnTo>
                <a:lnTo>
                  <a:pt x="521" y="651"/>
                </a:lnTo>
                <a:lnTo>
                  <a:pt x="521" y="650"/>
                </a:lnTo>
                <a:lnTo>
                  <a:pt x="520" y="649"/>
                </a:lnTo>
                <a:lnTo>
                  <a:pt x="521" y="649"/>
                </a:lnTo>
                <a:lnTo>
                  <a:pt x="523" y="649"/>
                </a:lnTo>
                <a:lnTo>
                  <a:pt x="523" y="649"/>
                </a:lnTo>
                <a:lnTo>
                  <a:pt x="523" y="647"/>
                </a:lnTo>
                <a:lnTo>
                  <a:pt x="521" y="646"/>
                </a:lnTo>
                <a:lnTo>
                  <a:pt x="521" y="646"/>
                </a:lnTo>
                <a:lnTo>
                  <a:pt x="520" y="646"/>
                </a:lnTo>
                <a:lnTo>
                  <a:pt x="520" y="646"/>
                </a:lnTo>
                <a:lnTo>
                  <a:pt x="520" y="645"/>
                </a:lnTo>
                <a:lnTo>
                  <a:pt x="520" y="644"/>
                </a:lnTo>
                <a:lnTo>
                  <a:pt x="519" y="644"/>
                </a:lnTo>
                <a:lnTo>
                  <a:pt x="519" y="644"/>
                </a:lnTo>
                <a:lnTo>
                  <a:pt x="519" y="646"/>
                </a:lnTo>
                <a:lnTo>
                  <a:pt x="519" y="646"/>
                </a:lnTo>
                <a:lnTo>
                  <a:pt x="519" y="646"/>
                </a:lnTo>
                <a:lnTo>
                  <a:pt x="517" y="646"/>
                </a:lnTo>
                <a:lnTo>
                  <a:pt x="516" y="646"/>
                </a:lnTo>
                <a:lnTo>
                  <a:pt x="516" y="646"/>
                </a:lnTo>
                <a:lnTo>
                  <a:pt x="515" y="646"/>
                </a:lnTo>
                <a:lnTo>
                  <a:pt x="514" y="646"/>
                </a:lnTo>
                <a:lnTo>
                  <a:pt x="514" y="647"/>
                </a:lnTo>
                <a:lnTo>
                  <a:pt x="514" y="649"/>
                </a:lnTo>
                <a:lnTo>
                  <a:pt x="514" y="649"/>
                </a:lnTo>
                <a:lnTo>
                  <a:pt x="512" y="649"/>
                </a:lnTo>
                <a:lnTo>
                  <a:pt x="512" y="649"/>
                </a:lnTo>
                <a:lnTo>
                  <a:pt x="512" y="647"/>
                </a:lnTo>
                <a:lnTo>
                  <a:pt x="512" y="646"/>
                </a:lnTo>
                <a:lnTo>
                  <a:pt x="511" y="646"/>
                </a:lnTo>
                <a:lnTo>
                  <a:pt x="511" y="646"/>
                </a:lnTo>
                <a:lnTo>
                  <a:pt x="510" y="646"/>
                </a:lnTo>
                <a:lnTo>
                  <a:pt x="509" y="646"/>
                </a:lnTo>
                <a:lnTo>
                  <a:pt x="509" y="646"/>
                </a:lnTo>
                <a:lnTo>
                  <a:pt x="509" y="645"/>
                </a:lnTo>
                <a:lnTo>
                  <a:pt x="507" y="644"/>
                </a:lnTo>
                <a:lnTo>
                  <a:pt x="506" y="642"/>
                </a:lnTo>
                <a:lnTo>
                  <a:pt x="506" y="642"/>
                </a:lnTo>
                <a:lnTo>
                  <a:pt x="506" y="642"/>
                </a:lnTo>
                <a:lnTo>
                  <a:pt x="505" y="642"/>
                </a:lnTo>
                <a:lnTo>
                  <a:pt x="504" y="641"/>
                </a:lnTo>
                <a:lnTo>
                  <a:pt x="504" y="641"/>
                </a:lnTo>
                <a:lnTo>
                  <a:pt x="502" y="641"/>
                </a:lnTo>
                <a:lnTo>
                  <a:pt x="501" y="641"/>
                </a:lnTo>
                <a:lnTo>
                  <a:pt x="500" y="641"/>
                </a:lnTo>
                <a:lnTo>
                  <a:pt x="500" y="641"/>
                </a:lnTo>
                <a:lnTo>
                  <a:pt x="499" y="641"/>
                </a:lnTo>
                <a:lnTo>
                  <a:pt x="497" y="641"/>
                </a:lnTo>
                <a:lnTo>
                  <a:pt x="497" y="641"/>
                </a:lnTo>
                <a:lnTo>
                  <a:pt x="496" y="642"/>
                </a:lnTo>
                <a:lnTo>
                  <a:pt x="496" y="641"/>
                </a:lnTo>
                <a:lnTo>
                  <a:pt x="495" y="640"/>
                </a:lnTo>
                <a:lnTo>
                  <a:pt x="495" y="640"/>
                </a:lnTo>
                <a:lnTo>
                  <a:pt x="495" y="639"/>
                </a:lnTo>
                <a:lnTo>
                  <a:pt x="495" y="639"/>
                </a:lnTo>
                <a:lnTo>
                  <a:pt x="494" y="639"/>
                </a:lnTo>
                <a:lnTo>
                  <a:pt x="492" y="637"/>
                </a:lnTo>
                <a:lnTo>
                  <a:pt x="492" y="637"/>
                </a:lnTo>
                <a:lnTo>
                  <a:pt x="492" y="637"/>
                </a:lnTo>
                <a:lnTo>
                  <a:pt x="492" y="636"/>
                </a:lnTo>
                <a:lnTo>
                  <a:pt x="490" y="637"/>
                </a:lnTo>
                <a:lnTo>
                  <a:pt x="490" y="636"/>
                </a:lnTo>
                <a:lnTo>
                  <a:pt x="491" y="635"/>
                </a:lnTo>
                <a:lnTo>
                  <a:pt x="491" y="635"/>
                </a:lnTo>
                <a:lnTo>
                  <a:pt x="491" y="635"/>
                </a:lnTo>
                <a:lnTo>
                  <a:pt x="491" y="633"/>
                </a:lnTo>
                <a:lnTo>
                  <a:pt x="492" y="632"/>
                </a:lnTo>
                <a:lnTo>
                  <a:pt x="492" y="632"/>
                </a:lnTo>
                <a:lnTo>
                  <a:pt x="492" y="631"/>
                </a:lnTo>
                <a:lnTo>
                  <a:pt x="492" y="630"/>
                </a:lnTo>
                <a:lnTo>
                  <a:pt x="491" y="630"/>
                </a:lnTo>
                <a:lnTo>
                  <a:pt x="491" y="630"/>
                </a:lnTo>
                <a:lnTo>
                  <a:pt x="490" y="628"/>
                </a:lnTo>
                <a:lnTo>
                  <a:pt x="490" y="627"/>
                </a:lnTo>
                <a:lnTo>
                  <a:pt x="490" y="627"/>
                </a:lnTo>
                <a:lnTo>
                  <a:pt x="490" y="626"/>
                </a:lnTo>
                <a:lnTo>
                  <a:pt x="490" y="626"/>
                </a:lnTo>
                <a:lnTo>
                  <a:pt x="490" y="625"/>
                </a:lnTo>
                <a:lnTo>
                  <a:pt x="490" y="623"/>
                </a:lnTo>
                <a:lnTo>
                  <a:pt x="488" y="623"/>
                </a:lnTo>
                <a:lnTo>
                  <a:pt x="487" y="623"/>
                </a:lnTo>
                <a:lnTo>
                  <a:pt x="487" y="623"/>
                </a:lnTo>
                <a:lnTo>
                  <a:pt x="486" y="623"/>
                </a:lnTo>
                <a:lnTo>
                  <a:pt x="485" y="623"/>
                </a:lnTo>
                <a:lnTo>
                  <a:pt x="485" y="623"/>
                </a:lnTo>
                <a:lnTo>
                  <a:pt x="485" y="623"/>
                </a:lnTo>
                <a:lnTo>
                  <a:pt x="485" y="622"/>
                </a:lnTo>
                <a:lnTo>
                  <a:pt x="483" y="621"/>
                </a:lnTo>
                <a:lnTo>
                  <a:pt x="482" y="621"/>
                </a:lnTo>
                <a:lnTo>
                  <a:pt x="481" y="621"/>
                </a:lnTo>
                <a:lnTo>
                  <a:pt x="481" y="621"/>
                </a:lnTo>
                <a:lnTo>
                  <a:pt x="480" y="621"/>
                </a:lnTo>
                <a:lnTo>
                  <a:pt x="480" y="622"/>
                </a:lnTo>
                <a:lnTo>
                  <a:pt x="478" y="623"/>
                </a:lnTo>
                <a:lnTo>
                  <a:pt x="478" y="623"/>
                </a:lnTo>
                <a:lnTo>
                  <a:pt x="478" y="623"/>
                </a:lnTo>
                <a:lnTo>
                  <a:pt x="478" y="623"/>
                </a:lnTo>
                <a:lnTo>
                  <a:pt x="477" y="622"/>
                </a:lnTo>
                <a:lnTo>
                  <a:pt x="477" y="621"/>
                </a:lnTo>
                <a:lnTo>
                  <a:pt x="476" y="621"/>
                </a:lnTo>
                <a:lnTo>
                  <a:pt x="476" y="620"/>
                </a:lnTo>
                <a:lnTo>
                  <a:pt x="476" y="620"/>
                </a:lnTo>
                <a:lnTo>
                  <a:pt x="475" y="618"/>
                </a:lnTo>
                <a:lnTo>
                  <a:pt x="473" y="618"/>
                </a:lnTo>
                <a:lnTo>
                  <a:pt x="473" y="618"/>
                </a:lnTo>
                <a:lnTo>
                  <a:pt x="472" y="618"/>
                </a:lnTo>
                <a:lnTo>
                  <a:pt x="471" y="618"/>
                </a:lnTo>
                <a:lnTo>
                  <a:pt x="471" y="618"/>
                </a:lnTo>
                <a:lnTo>
                  <a:pt x="470" y="618"/>
                </a:lnTo>
                <a:lnTo>
                  <a:pt x="468" y="618"/>
                </a:lnTo>
                <a:lnTo>
                  <a:pt x="468" y="618"/>
                </a:lnTo>
                <a:lnTo>
                  <a:pt x="467" y="618"/>
                </a:lnTo>
                <a:lnTo>
                  <a:pt x="467" y="618"/>
                </a:lnTo>
                <a:lnTo>
                  <a:pt x="466" y="617"/>
                </a:lnTo>
                <a:lnTo>
                  <a:pt x="466" y="616"/>
                </a:lnTo>
                <a:lnTo>
                  <a:pt x="466" y="616"/>
                </a:lnTo>
                <a:lnTo>
                  <a:pt x="465" y="616"/>
                </a:lnTo>
                <a:lnTo>
                  <a:pt x="463" y="616"/>
                </a:lnTo>
                <a:lnTo>
                  <a:pt x="462" y="616"/>
                </a:lnTo>
                <a:lnTo>
                  <a:pt x="462" y="616"/>
                </a:lnTo>
                <a:lnTo>
                  <a:pt x="461" y="616"/>
                </a:lnTo>
                <a:lnTo>
                  <a:pt x="460" y="616"/>
                </a:lnTo>
                <a:lnTo>
                  <a:pt x="460" y="616"/>
                </a:lnTo>
                <a:lnTo>
                  <a:pt x="458" y="616"/>
                </a:lnTo>
                <a:lnTo>
                  <a:pt x="458" y="616"/>
                </a:lnTo>
                <a:lnTo>
                  <a:pt x="457" y="615"/>
                </a:lnTo>
                <a:lnTo>
                  <a:pt x="457" y="615"/>
                </a:lnTo>
                <a:lnTo>
                  <a:pt x="458" y="613"/>
                </a:lnTo>
                <a:lnTo>
                  <a:pt x="460" y="613"/>
                </a:lnTo>
                <a:lnTo>
                  <a:pt x="460" y="613"/>
                </a:lnTo>
                <a:lnTo>
                  <a:pt x="461" y="613"/>
                </a:lnTo>
                <a:lnTo>
                  <a:pt x="462" y="613"/>
                </a:lnTo>
                <a:lnTo>
                  <a:pt x="462" y="613"/>
                </a:lnTo>
                <a:lnTo>
                  <a:pt x="462" y="612"/>
                </a:lnTo>
                <a:lnTo>
                  <a:pt x="462" y="611"/>
                </a:lnTo>
                <a:lnTo>
                  <a:pt x="461" y="611"/>
                </a:lnTo>
                <a:lnTo>
                  <a:pt x="461" y="611"/>
                </a:lnTo>
                <a:lnTo>
                  <a:pt x="461" y="610"/>
                </a:lnTo>
                <a:lnTo>
                  <a:pt x="460" y="608"/>
                </a:lnTo>
                <a:lnTo>
                  <a:pt x="460" y="610"/>
                </a:lnTo>
                <a:lnTo>
                  <a:pt x="460" y="611"/>
                </a:lnTo>
                <a:lnTo>
                  <a:pt x="460" y="611"/>
                </a:lnTo>
                <a:lnTo>
                  <a:pt x="460" y="611"/>
                </a:lnTo>
                <a:lnTo>
                  <a:pt x="458" y="611"/>
                </a:lnTo>
                <a:lnTo>
                  <a:pt x="457" y="611"/>
                </a:lnTo>
                <a:lnTo>
                  <a:pt x="457" y="611"/>
                </a:lnTo>
                <a:lnTo>
                  <a:pt x="457" y="610"/>
                </a:lnTo>
                <a:lnTo>
                  <a:pt x="457" y="608"/>
                </a:lnTo>
                <a:lnTo>
                  <a:pt x="458" y="608"/>
                </a:lnTo>
                <a:lnTo>
                  <a:pt x="460" y="608"/>
                </a:lnTo>
                <a:lnTo>
                  <a:pt x="460" y="608"/>
                </a:lnTo>
                <a:lnTo>
                  <a:pt x="460" y="608"/>
                </a:lnTo>
                <a:lnTo>
                  <a:pt x="460" y="607"/>
                </a:lnTo>
                <a:lnTo>
                  <a:pt x="460" y="606"/>
                </a:lnTo>
                <a:lnTo>
                  <a:pt x="460" y="606"/>
                </a:lnTo>
                <a:lnTo>
                  <a:pt x="458" y="606"/>
                </a:lnTo>
                <a:lnTo>
                  <a:pt x="457" y="606"/>
                </a:lnTo>
                <a:lnTo>
                  <a:pt x="457" y="604"/>
                </a:lnTo>
                <a:lnTo>
                  <a:pt x="457" y="604"/>
                </a:lnTo>
                <a:lnTo>
                  <a:pt x="457" y="603"/>
                </a:lnTo>
                <a:lnTo>
                  <a:pt x="457" y="602"/>
                </a:lnTo>
                <a:lnTo>
                  <a:pt x="457" y="602"/>
                </a:lnTo>
                <a:lnTo>
                  <a:pt x="456" y="601"/>
                </a:lnTo>
                <a:lnTo>
                  <a:pt x="456" y="601"/>
                </a:lnTo>
                <a:lnTo>
                  <a:pt x="454" y="601"/>
                </a:lnTo>
                <a:lnTo>
                  <a:pt x="454" y="601"/>
                </a:lnTo>
                <a:lnTo>
                  <a:pt x="453" y="601"/>
                </a:lnTo>
                <a:lnTo>
                  <a:pt x="452" y="601"/>
                </a:lnTo>
                <a:lnTo>
                  <a:pt x="452" y="602"/>
                </a:lnTo>
                <a:lnTo>
                  <a:pt x="452" y="602"/>
                </a:lnTo>
                <a:lnTo>
                  <a:pt x="451" y="603"/>
                </a:lnTo>
                <a:lnTo>
                  <a:pt x="451" y="603"/>
                </a:lnTo>
                <a:lnTo>
                  <a:pt x="451" y="604"/>
                </a:lnTo>
                <a:lnTo>
                  <a:pt x="449" y="604"/>
                </a:lnTo>
                <a:lnTo>
                  <a:pt x="451" y="604"/>
                </a:lnTo>
                <a:lnTo>
                  <a:pt x="451" y="604"/>
                </a:lnTo>
                <a:lnTo>
                  <a:pt x="451" y="606"/>
                </a:lnTo>
                <a:lnTo>
                  <a:pt x="449" y="606"/>
                </a:lnTo>
                <a:lnTo>
                  <a:pt x="449" y="607"/>
                </a:lnTo>
                <a:lnTo>
                  <a:pt x="448" y="607"/>
                </a:lnTo>
                <a:lnTo>
                  <a:pt x="447" y="607"/>
                </a:lnTo>
                <a:lnTo>
                  <a:pt x="447" y="607"/>
                </a:lnTo>
                <a:lnTo>
                  <a:pt x="446" y="607"/>
                </a:lnTo>
                <a:lnTo>
                  <a:pt x="446" y="607"/>
                </a:lnTo>
                <a:lnTo>
                  <a:pt x="446" y="608"/>
                </a:lnTo>
                <a:lnTo>
                  <a:pt x="444" y="608"/>
                </a:lnTo>
                <a:lnTo>
                  <a:pt x="444" y="610"/>
                </a:lnTo>
                <a:lnTo>
                  <a:pt x="446" y="610"/>
                </a:lnTo>
                <a:lnTo>
                  <a:pt x="446" y="611"/>
                </a:lnTo>
                <a:lnTo>
                  <a:pt x="447" y="611"/>
                </a:lnTo>
                <a:lnTo>
                  <a:pt x="447" y="612"/>
                </a:lnTo>
                <a:lnTo>
                  <a:pt x="447" y="612"/>
                </a:lnTo>
                <a:lnTo>
                  <a:pt x="448" y="612"/>
                </a:lnTo>
                <a:lnTo>
                  <a:pt x="448" y="612"/>
                </a:lnTo>
                <a:lnTo>
                  <a:pt x="448" y="613"/>
                </a:lnTo>
                <a:lnTo>
                  <a:pt x="447" y="613"/>
                </a:lnTo>
                <a:lnTo>
                  <a:pt x="447" y="615"/>
                </a:lnTo>
                <a:lnTo>
                  <a:pt x="447" y="616"/>
                </a:lnTo>
                <a:lnTo>
                  <a:pt x="447" y="616"/>
                </a:lnTo>
                <a:lnTo>
                  <a:pt x="447" y="617"/>
                </a:lnTo>
                <a:lnTo>
                  <a:pt x="447" y="616"/>
                </a:lnTo>
                <a:lnTo>
                  <a:pt x="446" y="616"/>
                </a:lnTo>
                <a:lnTo>
                  <a:pt x="446" y="615"/>
                </a:lnTo>
                <a:lnTo>
                  <a:pt x="444" y="615"/>
                </a:lnTo>
                <a:lnTo>
                  <a:pt x="443" y="615"/>
                </a:lnTo>
                <a:lnTo>
                  <a:pt x="443" y="615"/>
                </a:lnTo>
                <a:lnTo>
                  <a:pt x="442" y="615"/>
                </a:lnTo>
                <a:lnTo>
                  <a:pt x="441" y="615"/>
                </a:lnTo>
                <a:lnTo>
                  <a:pt x="441" y="615"/>
                </a:lnTo>
                <a:lnTo>
                  <a:pt x="441" y="613"/>
                </a:lnTo>
                <a:lnTo>
                  <a:pt x="439" y="613"/>
                </a:lnTo>
                <a:lnTo>
                  <a:pt x="438" y="612"/>
                </a:lnTo>
                <a:lnTo>
                  <a:pt x="438" y="612"/>
                </a:lnTo>
                <a:lnTo>
                  <a:pt x="438" y="611"/>
                </a:lnTo>
                <a:lnTo>
                  <a:pt x="439" y="611"/>
                </a:lnTo>
                <a:lnTo>
                  <a:pt x="439" y="611"/>
                </a:lnTo>
                <a:lnTo>
                  <a:pt x="441" y="611"/>
                </a:lnTo>
                <a:lnTo>
                  <a:pt x="441" y="612"/>
                </a:lnTo>
                <a:lnTo>
                  <a:pt x="441" y="611"/>
                </a:lnTo>
                <a:lnTo>
                  <a:pt x="441" y="611"/>
                </a:lnTo>
                <a:lnTo>
                  <a:pt x="441" y="610"/>
                </a:lnTo>
                <a:lnTo>
                  <a:pt x="439" y="610"/>
                </a:lnTo>
                <a:lnTo>
                  <a:pt x="438" y="610"/>
                </a:lnTo>
                <a:lnTo>
                  <a:pt x="438" y="610"/>
                </a:lnTo>
                <a:lnTo>
                  <a:pt x="437" y="610"/>
                </a:lnTo>
                <a:lnTo>
                  <a:pt x="436" y="610"/>
                </a:lnTo>
                <a:lnTo>
                  <a:pt x="436" y="610"/>
                </a:lnTo>
                <a:lnTo>
                  <a:pt x="436" y="608"/>
                </a:lnTo>
                <a:lnTo>
                  <a:pt x="434" y="608"/>
                </a:lnTo>
                <a:lnTo>
                  <a:pt x="434" y="607"/>
                </a:lnTo>
                <a:lnTo>
                  <a:pt x="433" y="606"/>
                </a:lnTo>
                <a:lnTo>
                  <a:pt x="433" y="604"/>
                </a:lnTo>
                <a:lnTo>
                  <a:pt x="433" y="604"/>
                </a:lnTo>
                <a:lnTo>
                  <a:pt x="433" y="604"/>
                </a:lnTo>
                <a:lnTo>
                  <a:pt x="432" y="604"/>
                </a:lnTo>
                <a:lnTo>
                  <a:pt x="431" y="604"/>
                </a:lnTo>
                <a:lnTo>
                  <a:pt x="431" y="606"/>
                </a:lnTo>
                <a:lnTo>
                  <a:pt x="431" y="607"/>
                </a:lnTo>
                <a:lnTo>
                  <a:pt x="431" y="607"/>
                </a:lnTo>
                <a:lnTo>
                  <a:pt x="431" y="608"/>
                </a:lnTo>
                <a:lnTo>
                  <a:pt x="431" y="608"/>
                </a:lnTo>
                <a:lnTo>
                  <a:pt x="431" y="610"/>
                </a:lnTo>
                <a:lnTo>
                  <a:pt x="431" y="610"/>
                </a:lnTo>
                <a:lnTo>
                  <a:pt x="428" y="610"/>
                </a:lnTo>
                <a:lnTo>
                  <a:pt x="428" y="610"/>
                </a:lnTo>
                <a:lnTo>
                  <a:pt x="428" y="608"/>
                </a:lnTo>
                <a:lnTo>
                  <a:pt x="428" y="608"/>
                </a:lnTo>
                <a:lnTo>
                  <a:pt x="428" y="607"/>
                </a:lnTo>
                <a:lnTo>
                  <a:pt x="427" y="607"/>
                </a:lnTo>
                <a:lnTo>
                  <a:pt x="425" y="607"/>
                </a:lnTo>
                <a:lnTo>
                  <a:pt x="424" y="607"/>
                </a:lnTo>
                <a:lnTo>
                  <a:pt x="424" y="607"/>
                </a:lnTo>
                <a:lnTo>
                  <a:pt x="424" y="608"/>
                </a:lnTo>
                <a:lnTo>
                  <a:pt x="423" y="608"/>
                </a:lnTo>
                <a:lnTo>
                  <a:pt x="423" y="610"/>
                </a:lnTo>
                <a:lnTo>
                  <a:pt x="423" y="611"/>
                </a:lnTo>
                <a:lnTo>
                  <a:pt x="423" y="611"/>
                </a:lnTo>
                <a:lnTo>
                  <a:pt x="423" y="612"/>
                </a:lnTo>
                <a:lnTo>
                  <a:pt x="423" y="612"/>
                </a:lnTo>
                <a:lnTo>
                  <a:pt x="422" y="612"/>
                </a:lnTo>
                <a:lnTo>
                  <a:pt x="422" y="613"/>
                </a:lnTo>
                <a:lnTo>
                  <a:pt x="422" y="613"/>
                </a:lnTo>
                <a:lnTo>
                  <a:pt x="422" y="615"/>
                </a:lnTo>
                <a:lnTo>
                  <a:pt x="422" y="615"/>
                </a:lnTo>
                <a:lnTo>
                  <a:pt x="423" y="616"/>
                </a:lnTo>
                <a:lnTo>
                  <a:pt x="423" y="616"/>
                </a:lnTo>
                <a:lnTo>
                  <a:pt x="423" y="617"/>
                </a:lnTo>
                <a:lnTo>
                  <a:pt x="423" y="618"/>
                </a:lnTo>
                <a:lnTo>
                  <a:pt x="422" y="618"/>
                </a:lnTo>
                <a:lnTo>
                  <a:pt x="422" y="620"/>
                </a:lnTo>
                <a:lnTo>
                  <a:pt x="422" y="620"/>
                </a:lnTo>
                <a:lnTo>
                  <a:pt x="422" y="621"/>
                </a:lnTo>
                <a:lnTo>
                  <a:pt x="420" y="621"/>
                </a:lnTo>
                <a:lnTo>
                  <a:pt x="420" y="622"/>
                </a:lnTo>
                <a:lnTo>
                  <a:pt x="419" y="623"/>
                </a:lnTo>
                <a:lnTo>
                  <a:pt x="419" y="623"/>
                </a:lnTo>
                <a:lnTo>
                  <a:pt x="419" y="623"/>
                </a:lnTo>
                <a:lnTo>
                  <a:pt x="419" y="625"/>
                </a:lnTo>
                <a:lnTo>
                  <a:pt x="419" y="626"/>
                </a:lnTo>
                <a:lnTo>
                  <a:pt x="418" y="626"/>
                </a:lnTo>
                <a:lnTo>
                  <a:pt x="418" y="627"/>
                </a:lnTo>
                <a:lnTo>
                  <a:pt x="418" y="627"/>
                </a:lnTo>
                <a:lnTo>
                  <a:pt x="418" y="627"/>
                </a:lnTo>
                <a:lnTo>
                  <a:pt x="418" y="628"/>
                </a:lnTo>
                <a:lnTo>
                  <a:pt x="418" y="628"/>
                </a:lnTo>
                <a:lnTo>
                  <a:pt x="418" y="630"/>
                </a:lnTo>
                <a:lnTo>
                  <a:pt x="419" y="630"/>
                </a:lnTo>
                <a:lnTo>
                  <a:pt x="419" y="631"/>
                </a:lnTo>
                <a:lnTo>
                  <a:pt x="419" y="631"/>
                </a:lnTo>
                <a:lnTo>
                  <a:pt x="419" y="632"/>
                </a:lnTo>
                <a:lnTo>
                  <a:pt x="419" y="632"/>
                </a:lnTo>
                <a:lnTo>
                  <a:pt x="419" y="633"/>
                </a:lnTo>
                <a:lnTo>
                  <a:pt x="419" y="633"/>
                </a:lnTo>
                <a:lnTo>
                  <a:pt x="418" y="633"/>
                </a:lnTo>
                <a:lnTo>
                  <a:pt x="417" y="632"/>
                </a:lnTo>
                <a:lnTo>
                  <a:pt x="418" y="632"/>
                </a:lnTo>
                <a:lnTo>
                  <a:pt x="418" y="631"/>
                </a:lnTo>
                <a:lnTo>
                  <a:pt x="417" y="631"/>
                </a:lnTo>
                <a:lnTo>
                  <a:pt x="417" y="631"/>
                </a:lnTo>
                <a:lnTo>
                  <a:pt x="415" y="631"/>
                </a:lnTo>
                <a:lnTo>
                  <a:pt x="415" y="630"/>
                </a:lnTo>
                <a:lnTo>
                  <a:pt x="414" y="630"/>
                </a:lnTo>
                <a:lnTo>
                  <a:pt x="414" y="628"/>
                </a:lnTo>
                <a:lnTo>
                  <a:pt x="414" y="628"/>
                </a:lnTo>
                <a:lnTo>
                  <a:pt x="414" y="630"/>
                </a:lnTo>
                <a:lnTo>
                  <a:pt x="414" y="630"/>
                </a:lnTo>
                <a:lnTo>
                  <a:pt x="414" y="631"/>
                </a:lnTo>
                <a:lnTo>
                  <a:pt x="414" y="632"/>
                </a:lnTo>
                <a:lnTo>
                  <a:pt x="413" y="632"/>
                </a:lnTo>
                <a:lnTo>
                  <a:pt x="413" y="633"/>
                </a:lnTo>
                <a:lnTo>
                  <a:pt x="412" y="633"/>
                </a:lnTo>
                <a:lnTo>
                  <a:pt x="412" y="633"/>
                </a:lnTo>
                <a:lnTo>
                  <a:pt x="412" y="635"/>
                </a:lnTo>
                <a:lnTo>
                  <a:pt x="410" y="635"/>
                </a:lnTo>
                <a:lnTo>
                  <a:pt x="410" y="636"/>
                </a:lnTo>
                <a:lnTo>
                  <a:pt x="409" y="636"/>
                </a:lnTo>
                <a:lnTo>
                  <a:pt x="409" y="635"/>
                </a:lnTo>
                <a:lnTo>
                  <a:pt x="409" y="635"/>
                </a:lnTo>
                <a:lnTo>
                  <a:pt x="409" y="633"/>
                </a:lnTo>
                <a:lnTo>
                  <a:pt x="408" y="633"/>
                </a:lnTo>
                <a:lnTo>
                  <a:pt x="407" y="633"/>
                </a:lnTo>
                <a:lnTo>
                  <a:pt x="405" y="633"/>
                </a:lnTo>
                <a:lnTo>
                  <a:pt x="405" y="633"/>
                </a:lnTo>
                <a:lnTo>
                  <a:pt x="404" y="633"/>
                </a:lnTo>
                <a:lnTo>
                  <a:pt x="404" y="633"/>
                </a:lnTo>
                <a:lnTo>
                  <a:pt x="404" y="632"/>
                </a:lnTo>
                <a:lnTo>
                  <a:pt x="404" y="631"/>
                </a:lnTo>
                <a:lnTo>
                  <a:pt x="403" y="631"/>
                </a:lnTo>
                <a:lnTo>
                  <a:pt x="403" y="631"/>
                </a:lnTo>
                <a:lnTo>
                  <a:pt x="402" y="631"/>
                </a:lnTo>
                <a:lnTo>
                  <a:pt x="400" y="631"/>
                </a:lnTo>
                <a:lnTo>
                  <a:pt x="400" y="631"/>
                </a:lnTo>
                <a:lnTo>
                  <a:pt x="399" y="631"/>
                </a:lnTo>
                <a:lnTo>
                  <a:pt x="398" y="631"/>
                </a:lnTo>
                <a:lnTo>
                  <a:pt x="398" y="631"/>
                </a:lnTo>
                <a:lnTo>
                  <a:pt x="398" y="632"/>
                </a:lnTo>
                <a:lnTo>
                  <a:pt x="398" y="633"/>
                </a:lnTo>
                <a:lnTo>
                  <a:pt x="398" y="633"/>
                </a:lnTo>
                <a:lnTo>
                  <a:pt x="397" y="633"/>
                </a:lnTo>
                <a:lnTo>
                  <a:pt x="395" y="632"/>
                </a:lnTo>
                <a:lnTo>
                  <a:pt x="395" y="632"/>
                </a:lnTo>
                <a:lnTo>
                  <a:pt x="395" y="632"/>
                </a:lnTo>
                <a:lnTo>
                  <a:pt x="394" y="631"/>
                </a:lnTo>
                <a:lnTo>
                  <a:pt x="393" y="631"/>
                </a:lnTo>
                <a:lnTo>
                  <a:pt x="393" y="632"/>
                </a:lnTo>
                <a:lnTo>
                  <a:pt x="391" y="632"/>
                </a:lnTo>
                <a:lnTo>
                  <a:pt x="390" y="631"/>
                </a:lnTo>
                <a:lnTo>
                  <a:pt x="390" y="631"/>
                </a:lnTo>
                <a:lnTo>
                  <a:pt x="390" y="630"/>
                </a:lnTo>
                <a:lnTo>
                  <a:pt x="390" y="630"/>
                </a:lnTo>
                <a:lnTo>
                  <a:pt x="390" y="628"/>
                </a:lnTo>
                <a:lnTo>
                  <a:pt x="389" y="630"/>
                </a:lnTo>
                <a:lnTo>
                  <a:pt x="388" y="630"/>
                </a:lnTo>
                <a:lnTo>
                  <a:pt x="386" y="630"/>
                </a:lnTo>
                <a:lnTo>
                  <a:pt x="386" y="630"/>
                </a:lnTo>
                <a:lnTo>
                  <a:pt x="386" y="631"/>
                </a:lnTo>
                <a:lnTo>
                  <a:pt x="386" y="632"/>
                </a:lnTo>
                <a:lnTo>
                  <a:pt x="385" y="632"/>
                </a:lnTo>
                <a:lnTo>
                  <a:pt x="384" y="632"/>
                </a:lnTo>
                <a:lnTo>
                  <a:pt x="384" y="632"/>
                </a:lnTo>
                <a:lnTo>
                  <a:pt x="383" y="632"/>
                </a:lnTo>
                <a:lnTo>
                  <a:pt x="381" y="632"/>
                </a:lnTo>
                <a:lnTo>
                  <a:pt x="381" y="632"/>
                </a:lnTo>
                <a:lnTo>
                  <a:pt x="381" y="632"/>
                </a:lnTo>
                <a:lnTo>
                  <a:pt x="380" y="633"/>
                </a:lnTo>
                <a:lnTo>
                  <a:pt x="379" y="635"/>
                </a:lnTo>
                <a:lnTo>
                  <a:pt x="379" y="635"/>
                </a:lnTo>
                <a:lnTo>
                  <a:pt x="379" y="635"/>
                </a:lnTo>
                <a:lnTo>
                  <a:pt x="378" y="635"/>
                </a:lnTo>
                <a:lnTo>
                  <a:pt x="376" y="635"/>
                </a:lnTo>
                <a:lnTo>
                  <a:pt x="376" y="633"/>
                </a:lnTo>
                <a:lnTo>
                  <a:pt x="376" y="632"/>
                </a:lnTo>
                <a:lnTo>
                  <a:pt x="376" y="632"/>
                </a:lnTo>
                <a:lnTo>
                  <a:pt x="376" y="631"/>
                </a:lnTo>
                <a:lnTo>
                  <a:pt x="376" y="630"/>
                </a:lnTo>
                <a:lnTo>
                  <a:pt x="376" y="630"/>
                </a:lnTo>
                <a:lnTo>
                  <a:pt x="376" y="630"/>
                </a:lnTo>
                <a:lnTo>
                  <a:pt x="378" y="630"/>
                </a:lnTo>
                <a:lnTo>
                  <a:pt x="378" y="630"/>
                </a:lnTo>
                <a:lnTo>
                  <a:pt x="379" y="628"/>
                </a:lnTo>
                <a:lnTo>
                  <a:pt x="379" y="627"/>
                </a:lnTo>
                <a:lnTo>
                  <a:pt x="379" y="627"/>
                </a:lnTo>
                <a:lnTo>
                  <a:pt x="380" y="627"/>
                </a:lnTo>
                <a:lnTo>
                  <a:pt x="380" y="626"/>
                </a:lnTo>
                <a:lnTo>
                  <a:pt x="380" y="625"/>
                </a:lnTo>
                <a:lnTo>
                  <a:pt x="381" y="623"/>
                </a:lnTo>
                <a:lnTo>
                  <a:pt x="381" y="623"/>
                </a:lnTo>
                <a:lnTo>
                  <a:pt x="380" y="622"/>
                </a:lnTo>
                <a:lnTo>
                  <a:pt x="380" y="621"/>
                </a:lnTo>
                <a:lnTo>
                  <a:pt x="379" y="621"/>
                </a:lnTo>
                <a:lnTo>
                  <a:pt x="379" y="621"/>
                </a:lnTo>
                <a:lnTo>
                  <a:pt x="379" y="620"/>
                </a:lnTo>
                <a:lnTo>
                  <a:pt x="379" y="618"/>
                </a:lnTo>
                <a:lnTo>
                  <a:pt x="379" y="618"/>
                </a:lnTo>
                <a:lnTo>
                  <a:pt x="380" y="618"/>
                </a:lnTo>
                <a:lnTo>
                  <a:pt x="381" y="618"/>
                </a:lnTo>
                <a:lnTo>
                  <a:pt x="381" y="618"/>
                </a:lnTo>
                <a:lnTo>
                  <a:pt x="383" y="618"/>
                </a:lnTo>
                <a:lnTo>
                  <a:pt x="383" y="618"/>
                </a:lnTo>
                <a:lnTo>
                  <a:pt x="384" y="617"/>
                </a:lnTo>
                <a:lnTo>
                  <a:pt x="384" y="616"/>
                </a:lnTo>
                <a:lnTo>
                  <a:pt x="384" y="616"/>
                </a:lnTo>
                <a:lnTo>
                  <a:pt x="383" y="615"/>
                </a:lnTo>
                <a:lnTo>
                  <a:pt x="383" y="613"/>
                </a:lnTo>
                <a:lnTo>
                  <a:pt x="384" y="613"/>
                </a:lnTo>
                <a:lnTo>
                  <a:pt x="383" y="613"/>
                </a:lnTo>
                <a:lnTo>
                  <a:pt x="383" y="612"/>
                </a:lnTo>
                <a:lnTo>
                  <a:pt x="383" y="611"/>
                </a:lnTo>
                <a:lnTo>
                  <a:pt x="383" y="611"/>
                </a:lnTo>
                <a:lnTo>
                  <a:pt x="384" y="611"/>
                </a:lnTo>
                <a:lnTo>
                  <a:pt x="384" y="610"/>
                </a:lnTo>
                <a:lnTo>
                  <a:pt x="384" y="608"/>
                </a:lnTo>
                <a:lnTo>
                  <a:pt x="384" y="608"/>
                </a:lnTo>
                <a:lnTo>
                  <a:pt x="385" y="608"/>
                </a:lnTo>
                <a:lnTo>
                  <a:pt x="386" y="608"/>
                </a:lnTo>
                <a:lnTo>
                  <a:pt x="386" y="607"/>
                </a:lnTo>
                <a:lnTo>
                  <a:pt x="386" y="606"/>
                </a:lnTo>
                <a:lnTo>
                  <a:pt x="386" y="604"/>
                </a:lnTo>
                <a:lnTo>
                  <a:pt x="385" y="604"/>
                </a:lnTo>
                <a:lnTo>
                  <a:pt x="385" y="603"/>
                </a:lnTo>
                <a:lnTo>
                  <a:pt x="384" y="603"/>
                </a:lnTo>
                <a:lnTo>
                  <a:pt x="384" y="602"/>
                </a:lnTo>
                <a:lnTo>
                  <a:pt x="383" y="602"/>
                </a:lnTo>
                <a:lnTo>
                  <a:pt x="383" y="603"/>
                </a:lnTo>
                <a:lnTo>
                  <a:pt x="383" y="604"/>
                </a:lnTo>
                <a:lnTo>
                  <a:pt x="381" y="604"/>
                </a:lnTo>
                <a:lnTo>
                  <a:pt x="381" y="604"/>
                </a:lnTo>
                <a:lnTo>
                  <a:pt x="381" y="604"/>
                </a:lnTo>
                <a:lnTo>
                  <a:pt x="381" y="603"/>
                </a:lnTo>
                <a:lnTo>
                  <a:pt x="381" y="602"/>
                </a:lnTo>
                <a:lnTo>
                  <a:pt x="380" y="603"/>
                </a:lnTo>
                <a:lnTo>
                  <a:pt x="379" y="603"/>
                </a:lnTo>
                <a:lnTo>
                  <a:pt x="379" y="604"/>
                </a:lnTo>
                <a:lnTo>
                  <a:pt x="379" y="604"/>
                </a:lnTo>
                <a:lnTo>
                  <a:pt x="379" y="606"/>
                </a:lnTo>
                <a:lnTo>
                  <a:pt x="379" y="607"/>
                </a:lnTo>
                <a:lnTo>
                  <a:pt x="379" y="608"/>
                </a:lnTo>
                <a:lnTo>
                  <a:pt x="379" y="608"/>
                </a:lnTo>
                <a:lnTo>
                  <a:pt x="379" y="610"/>
                </a:lnTo>
                <a:lnTo>
                  <a:pt x="379" y="611"/>
                </a:lnTo>
                <a:lnTo>
                  <a:pt x="379" y="611"/>
                </a:lnTo>
                <a:lnTo>
                  <a:pt x="379" y="612"/>
                </a:lnTo>
                <a:lnTo>
                  <a:pt x="379" y="613"/>
                </a:lnTo>
                <a:lnTo>
                  <a:pt x="379" y="613"/>
                </a:lnTo>
                <a:lnTo>
                  <a:pt x="378" y="613"/>
                </a:lnTo>
                <a:lnTo>
                  <a:pt x="378" y="613"/>
                </a:lnTo>
                <a:lnTo>
                  <a:pt x="378" y="612"/>
                </a:lnTo>
                <a:lnTo>
                  <a:pt x="378" y="611"/>
                </a:lnTo>
                <a:lnTo>
                  <a:pt x="376" y="611"/>
                </a:lnTo>
                <a:lnTo>
                  <a:pt x="376" y="610"/>
                </a:lnTo>
                <a:lnTo>
                  <a:pt x="376" y="608"/>
                </a:lnTo>
                <a:lnTo>
                  <a:pt x="376" y="608"/>
                </a:lnTo>
                <a:lnTo>
                  <a:pt x="376" y="608"/>
                </a:lnTo>
                <a:lnTo>
                  <a:pt x="375" y="608"/>
                </a:lnTo>
                <a:lnTo>
                  <a:pt x="374" y="608"/>
                </a:lnTo>
                <a:lnTo>
                  <a:pt x="374" y="608"/>
                </a:lnTo>
                <a:lnTo>
                  <a:pt x="373" y="608"/>
                </a:lnTo>
                <a:lnTo>
                  <a:pt x="371" y="608"/>
                </a:lnTo>
                <a:lnTo>
                  <a:pt x="371" y="608"/>
                </a:lnTo>
                <a:lnTo>
                  <a:pt x="370" y="608"/>
                </a:lnTo>
                <a:lnTo>
                  <a:pt x="369" y="608"/>
                </a:lnTo>
                <a:lnTo>
                  <a:pt x="368" y="608"/>
                </a:lnTo>
                <a:lnTo>
                  <a:pt x="368" y="608"/>
                </a:lnTo>
                <a:lnTo>
                  <a:pt x="366" y="608"/>
                </a:lnTo>
                <a:lnTo>
                  <a:pt x="366" y="608"/>
                </a:lnTo>
                <a:lnTo>
                  <a:pt x="365" y="610"/>
                </a:lnTo>
                <a:lnTo>
                  <a:pt x="365" y="611"/>
                </a:lnTo>
                <a:lnTo>
                  <a:pt x="365" y="611"/>
                </a:lnTo>
                <a:lnTo>
                  <a:pt x="366" y="611"/>
                </a:lnTo>
                <a:lnTo>
                  <a:pt x="368" y="611"/>
                </a:lnTo>
                <a:lnTo>
                  <a:pt x="368" y="612"/>
                </a:lnTo>
                <a:lnTo>
                  <a:pt x="368" y="613"/>
                </a:lnTo>
                <a:lnTo>
                  <a:pt x="368" y="613"/>
                </a:lnTo>
                <a:lnTo>
                  <a:pt x="368" y="613"/>
                </a:lnTo>
                <a:lnTo>
                  <a:pt x="369" y="613"/>
                </a:lnTo>
                <a:lnTo>
                  <a:pt x="370" y="615"/>
                </a:lnTo>
                <a:lnTo>
                  <a:pt x="370" y="616"/>
                </a:lnTo>
                <a:lnTo>
                  <a:pt x="371" y="616"/>
                </a:lnTo>
                <a:lnTo>
                  <a:pt x="371" y="616"/>
                </a:lnTo>
                <a:lnTo>
                  <a:pt x="371" y="616"/>
                </a:lnTo>
                <a:lnTo>
                  <a:pt x="373" y="616"/>
                </a:lnTo>
                <a:lnTo>
                  <a:pt x="374" y="617"/>
                </a:lnTo>
                <a:lnTo>
                  <a:pt x="374" y="618"/>
                </a:lnTo>
                <a:lnTo>
                  <a:pt x="374" y="618"/>
                </a:lnTo>
                <a:lnTo>
                  <a:pt x="373" y="618"/>
                </a:lnTo>
                <a:lnTo>
                  <a:pt x="371" y="618"/>
                </a:lnTo>
                <a:lnTo>
                  <a:pt x="370" y="618"/>
                </a:lnTo>
                <a:lnTo>
                  <a:pt x="370" y="618"/>
                </a:lnTo>
                <a:lnTo>
                  <a:pt x="369" y="618"/>
                </a:lnTo>
                <a:lnTo>
                  <a:pt x="369" y="617"/>
                </a:lnTo>
                <a:lnTo>
                  <a:pt x="369" y="616"/>
                </a:lnTo>
                <a:lnTo>
                  <a:pt x="368" y="616"/>
                </a:lnTo>
                <a:lnTo>
                  <a:pt x="368" y="616"/>
                </a:lnTo>
                <a:lnTo>
                  <a:pt x="366" y="617"/>
                </a:lnTo>
                <a:lnTo>
                  <a:pt x="366" y="617"/>
                </a:lnTo>
                <a:lnTo>
                  <a:pt x="366" y="618"/>
                </a:lnTo>
                <a:lnTo>
                  <a:pt x="365" y="618"/>
                </a:lnTo>
                <a:lnTo>
                  <a:pt x="365" y="618"/>
                </a:lnTo>
                <a:lnTo>
                  <a:pt x="365" y="618"/>
                </a:lnTo>
                <a:lnTo>
                  <a:pt x="364" y="618"/>
                </a:lnTo>
                <a:lnTo>
                  <a:pt x="362" y="618"/>
                </a:lnTo>
                <a:lnTo>
                  <a:pt x="362" y="618"/>
                </a:lnTo>
                <a:lnTo>
                  <a:pt x="364" y="617"/>
                </a:lnTo>
                <a:lnTo>
                  <a:pt x="364" y="616"/>
                </a:lnTo>
                <a:lnTo>
                  <a:pt x="362" y="616"/>
                </a:lnTo>
                <a:lnTo>
                  <a:pt x="362" y="616"/>
                </a:lnTo>
                <a:lnTo>
                  <a:pt x="361" y="616"/>
                </a:lnTo>
                <a:lnTo>
                  <a:pt x="361" y="616"/>
                </a:lnTo>
                <a:lnTo>
                  <a:pt x="360" y="615"/>
                </a:lnTo>
                <a:lnTo>
                  <a:pt x="360" y="613"/>
                </a:lnTo>
                <a:lnTo>
                  <a:pt x="360" y="613"/>
                </a:lnTo>
                <a:lnTo>
                  <a:pt x="359" y="613"/>
                </a:lnTo>
                <a:lnTo>
                  <a:pt x="357" y="613"/>
                </a:lnTo>
                <a:lnTo>
                  <a:pt x="357" y="615"/>
                </a:lnTo>
                <a:lnTo>
                  <a:pt x="356" y="613"/>
                </a:lnTo>
                <a:lnTo>
                  <a:pt x="356" y="613"/>
                </a:lnTo>
                <a:lnTo>
                  <a:pt x="356" y="612"/>
                </a:lnTo>
                <a:lnTo>
                  <a:pt x="356" y="611"/>
                </a:lnTo>
                <a:lnTo>
                  <a:pt x="357" y="611"/>
                </a:lnTo>
                <a:lnTo>
                  <a:pt x="357" y="611"/>
                </a:lnTo>
                <a:lnTo>
                  <a:pt x="357" y="611"/>
                </a:lnTo>
                <a:lnTo>
                  <a:pt x="357" y="610"/>
                </a:lnTo>
                <a:lnTo>
                  <a:pt x="357" y="608"/>
                </a:lnTo>
                <a:lnTo>
                  <a:pt x="356" y="608"/>
                </a:lnTo>
                <a:lnTo>
                  <a:pt x="355" y="608"/>
                </a:lnTo>
                <a:lnTo>
                  <a:pt x="355" y="608"/>
                </a:lnTo>
                <a:lnTo>
                  <a:pt x="355" y="607"/>
                </a:lnTo>
                <a:lnTo>
                  <a:pt x="355" y="606"/>
                </a:lnTo>
                <a:lnTo>
                  <a:pt x="355" y="607"/>
                </a:lnTo>
                <a:lnTo>
                  <a:pt x="355" y="608"/>
                </a:lnTo>
                <a:lnTo>
                  <a:pt x="355" y="608"/>
                </a:lnTo>
                <a:lnTo>
                  <a:pt x="355" y="610"/>
                </a:lnTo>
                <a:lnTo>
                  <a:pt x="355" y="611"/>
                </a:lnTo>
                <a:lnTo>
                  <a:pt x="355" y="611"/>
                </a:lnTo>
                <a:lnTo>
                  <a:pt x="354" y="611"/>
                </a:lnTo>
                <a:lnTo>
                  <a:pt x="354" y="612"/>
                </a:lnTo>
                <a:lnTo>
                  <a:pt x="354" y="613"/>
                </a:lnTo>
                <a:lnTo>
                  <a:pt x="352" y="613"/>
                </a:lnTo>
                <a:lnTo>
                  <a:pt x="354" y="615"/>
                </a:lnTo>
                <a:lnTo>
                  <a:pt x="355" y="613"/>
                </a:lnTo>
                <a:lnTo>
                  <a:pt x="355" y="613"/>
                </a:lnTo>
                <a:lnTo>
                  <a:pt x="356" y="615"/>
                </a:lnTo>
                <a:lnTo>
                  <a:pt x="356" y="616"/>
                </a:lnTo>
                <a:lnTo>
                  <a:pt x="356" y="616"/>
                </a:lnTo>
                <a:lnTo>
                  <a:pt x="356" y="617"/>
                </a:lnTo>
                <a:lnTo>
                  <a:pt x="355" y="616"/>
                </a:lnTo>
                <a:lnTo>
                  <a:pt x="355" y="617"/>
                </a:lnTo>
                <a:lnTo>
                  <a:pt x="354" y="616"/>
                </a:lnTo>
                <a:lnTo>
                  <a:pt x="354" y="616"/>
                </a:lnTo>
                <a:lnTo>
                  <a:pt x="352" y="615"/>
                </a:lnTo>
                <a:lnTo>
                  <a:pt x="352" y="615"/>
                </a:lnTo>
                <a:lnTo>
                  <a:pt x="352" y="613"/>
                </a:lnTo>
                <a:lnTo>
                  <a:pt x="351" y="615"/>
                </a:lnTo>
                <a:lnTo>
                  <a:pt x="351" y="616"/>
                </a:lnTo>
                <a:lnTo>
                  <a:pt x="350" y="616"/>
                </a:lnTo>
                <a:lnTo>
                  <a:pt x="350" y="616"/>
                </a:lnTo>
                <a:lnTo>
                  <a:pt x="349" y="617"/>
                </a:lnTo>
                <a:lnTo>
                  <a:pt x="349" y="617"/>
                </a:lnTo>
                <a:lnTo>
                  <a:pt x="347" y="616"/>
                </a:lnTo>
                <a:lnTo>
                  <a:pt x="347" y="616"/>
                </a:lnTo>
                <a:lnTo>
                  <a:pt x="346" y="615"/>
                </a:lnTo>
                <a:lnTo>
                  <a:pt x="346" y="615"/>
                </a:lnTo>
                <a:lnTo>
                  <a:pt x="346" y="615"/>
                </a:lnTo>
                <a:lnTo>
                  <a:pt x="345" y="613"/>
                </a:lnTo>
                <a:lnTo>
                  <a:pt x="345" y="613"/>
                </a:lnTo>
                <a:lnTo>
                  <a:pt x="345" y="612"/>
                </a:lnTo>
                <a:lnTo>
                  <a:pt x="344" y="612"/>
                </a:lnTo>
                <a:lnTo>
                  <a:pt x="344" y="612"/>
                </a:lnTo>
                <a:lnTo>
                  <a:pt x="342" y="612"/>
                </a:lnTo>
                <a:lnTo>
                  <a:pt x="342" y="612"/>
                </a:lnTo>
                <a:lnTo>
                  <a:pt x="342" y="613"/>
                </a:lnTo>
                <a:lnTo>
                  <a:pt x="342" y="615"/>
                </a:lnTo>
                <a:lnTo>
                  <a:pt x="344" y="615"/>
                </a:lnTo>
                <a:lnTo>
                  <a:pt x="344" y="615"/>
                </a:lnTo>
                <a:lnTo>
                  <a:pt x="345" y="615"/>
                </a:lnTo>
                <a:lnTo>
                  <a:pt x="345" y="616"/>
                </a:lnTo>
                <a:lnTo>
                  <a:pt x="345" y="616"/>
                </a:lnTo>
                <a:lnTo>
                  <a:pt x="345" y="617"/>
                </a:lnTo>
                <a:lnTo>
                  <a:pt x="346" y="617"/>
                </a:lnTo>
                <a:lnTo>
                  <a:pt x="346" y="618"/>
                </a:lnTo>
                <a:lnTo>
                  <a:pt x="346" y="618"/>
                </a:lnTo>
                <a:lnTo>
                  <a:pt x="346" y="620"/>
                </a:lnTo>
                <a:lnTo>
                  <a:pt x="346" y="620"/>
                </a:lnTo>
                <a:lnTo>
                  <a:pt x="346" y="621"/>
                </a:lnTo>
                <a:lnTo>
                  <a:pt x="347" y="621"/>
                </a:lnTo>
                <a:lnTo>
                  <a:pt x="347" y="622"/>
                </a:lnTo>
                <a:lnTo>
                  <a:pt x="349" y="623"/>
                </a:lnTo>
                <a:lnTo>
                  <a:pt x="349" y="623"/>
                </a:lnTo>
                <a:lnTo>
                  <a:pt x="349" y="625"/>
                </a:lnTo>
                <a:lnTo>
                  <a:pt x="349" y="625"/>
                </a:lnTo>
                <a:lnTo>
                  <a:pt x="347" y="625"/>
                </a:lnTo>
                <a:lnTo>
                  <a:pt x="346" y="625"/>
                </a:lnTo>
                <a:lnTo>
                  <a:pt x="346" y="625"/>
                </a:lnTo>
                <a:lnTo>
                  <a:pt x="345" y="625"/>
                </a:lnTo>
                <a:lnTo>
                  <a:pt x="344" y="625"/>
                </a:lnTo>
                <a:lnTo>
                  <a:pt x="344" y="625"/>
                </a:lnTo>
                <a:lnTo>
                  <a:pt x="344" y="626"/>
                </a:lnTo>
                <a:lnTo>
                  <a:pt x="342" y="627"/>
                </a:lnTo>
                <a:lnTo>
                  <a:pt x="342" y="627"/>
                </a:lnTo>
                <a:lnTo>
                  <a:pt x="341" y="627"/>
                </a:lnTo>
                <a:lnTo>
                  <a:pt x="341" y="627"/>
                </a:lnTo>
                <a:lnTo>
                  <a:pt x="340" y="627"/>
                </a:lnTo>
                <a:lnTo>
                  <a:pt x="340" y="627"/>
                </a:lnTo>
                <a:lnTo>
                  <a:pt x="340" y="626"/>
                </a:lnTo>
                <a:lnTo>
                  <a:pt x="339" y="625"/>
                </a:lnTo>
                <a:lnTo>
                  <a:pt x="339" y="623"/>
                </a:lnTo>
                <a:lnTo>
                  <a:pt x="339" y="623"/>
                </a:lnTo>
                <a:lnTo>
                  <a:pt x="339" y="622"/>
                </a:lnTo>
                <a:lnTo>
                  <a:pt x="339" y="621"/>
                </a:lnTo>
                <a:lnTo>
                  <a:pt x="339" y="621"/>
                </a:lnTo>
                <a:lnTo>
                  <a:pt x="340" y="621"/>
                </a:lnTo>
                <a:lnTo>
                  <a:pt x="340" y="621"/>
                </a:lnTo>
                <a:lnTo>
                  <a:pt x="341" y="621"/>
                </a:lnTo>
                <a:lnTo>
                  <a:pt x="342" y="622"/>
                </a:lnTo>
                <a:lnTo>
                  <a:pt x="342" y="621"/>
                </a:lnTo>
                <a:lnTo>
                  <a:pt x="342" y="620"/>
                </a:lnTo>
                <a:lnTo>
                  <a:pt x="341" y="620"/>
                </a:lnTo>
                <a:lnTo>
                  <a:pt x="341" y="620"/>
                </a:lnTo>
                <a:lnTo>
                  <a:pt x="340" y="620"/>
                </a:lnTo>
                <a:lnTo>
                  <a:pt x="340" y="618"/>
                </a:lnTo>
                <a:lnTo>
                  <a:pt x="340" y="618"/>
                </a:lnTo>
                <a:lnTo>
                  <a:pt x="340" y="617"/>
                </a:lnTo>
                <a:lnTo>
                  <a:pt x="339" y="617"/>
                </a:lnTo>
                <a:lnTo>
                  <a:pt x="339" y="617"/>
                </a:lnTo>
                <a:lnTo>
                  <a:pt x="339" y="617"/>
                </a:lnTo>
                <a:lnTo>
                  <a:pt x="339" y="617"/>
                </a:lnTo>
                <a:lnTo>
                  <a:pt x="339" y="616"/>
                </a:lnTo>
                <a:lnTo>
                  <a:pt x="339" y="616"/>
                </a:lnTo>
                <a:lnTo>
                  <a:pt x="339" y="616"/>
                </a:lnTo>
                <a:lnTo>
                  <a:pt x="339" y="616"/>
                </a:lnTo>
                <a:lnTo>
                  <a:pt x="339" y="615"/>
                </a:lnTo>
                <a:lnTo>
                  <a:pt x="337" y="615"/>
                </a:lnTo>
                <a:lnTo>
                  <a:pt x="337" y="616"/>
                </a:lnTo>
                <a:lnTo>
                  <a:pt x="336" y="616"/>
                </a:lnTo>
                <a:lnTo>
                  <a:pt x="336" y="617"/>
                </a:lnTo>
                <a:lnTo>
                  <a:pt x="336" y="617"/>
                </a:lnTo>
                <a:lnTo>
                  <a:pt x="335" y="617"/>
                </a:lnTo>
                <a:lnTo>
                  <a:pt x="334" y="618"/>
                </a:lnTo>
                <a:lnTo>
                  <a:pt x="334" y="618"/>
                </a:lnTo>
                <a:lnTo>
                  <a:pt x="334" y="618"/>
                </a:lnTo>
                <a:lnTo>
                  <a:pt x="334" y="620"/>
                </a:lnTo>
                <a:lnTo>
                  <a:pt x="332" y="620"/>
                </a:lnTo>
                <a:lnTo>
                  <a:pt x="331" y="620"/>
                </a:lnTo>
                <a:lnTo>
                  <a:pt x="330" y="620"/>
                </a:lnTo>
                <a:lnTo>
                  <a:pt x="331" y="621"/>
                </a:lnTo>
                <a:lnTo>
                  <a:pt x="331" y="621"/>
                </a:lnTo>
                <a:lnTo>
                  <a:pt x="332" y="622"/>
                </a:lnTo>
                <a:lnTo>
                  <a:pt x="332" y="622"/>
                </a:lnTo>
                <a:lnTo>
                  <a:pt x="334" y="622"/>
                </a:lnTo>
                <a:lnTo>
                  <a:pt x="334" y="623"/>
                </a:lnTo>
                <a:lnTo>
                  <a:pt x="334" y="625"/>
                </a:lnTo>
                <a:lnTo>
                  <a:pt x="334" y="625"/>
                </a:lnTo>
                <a:lnTo>
                  <a:pt x="332" y="625"/>
                </a:lnTo>
                <a:lnTo>
                  <a:pt x="331" y="625"/>
                </a:lnTo>
                <a:lnTo>
                  <a:pt x="331" y="623"/>
                </a:lnTo>
                <a:lnTo>
                  <a:pt x="331" y="623"/>
                </a:lnTo>
                <a:lnTo>
                  <a:pt x="330" y="622"/>
                </a:lnTo>
                <a:lnTo>
                  <a:pt x="330" y="622"/>
                </a:lnTo>
                <a:lnTo>
                  <a:pt x="328" y="623"/>
                </a:lnTo>
                <a:lnTo>
                  <a:pt x="328" y="623"/>
                </a:lnTo>
                <a:lnTo>
                  <a:pt x="328" y="625"/>
                </a:lnTo>
                <a:lnTo>
                  <a:pt x="327" y="625"/>
                </a:lnTo>
                <a:lnTo>
                  <a:pt x="327" y="626"/>
                </a:lnTo>
                <a:lnTo>
                  <a:pt x="327" y="627"/>
                </a:lnTo>
                <a:lnTo>
                  <a:pt x="326" y="627"/>
                </a:lnTo>
                <a:lnTo>
                  <a:pt x="326" y="627"/>
                </a:lnTo>
                <a:lnTo>
                  <a:pt x="326" y="627"/>
                </a:lnTo>
                <a:lnTo>
                  <a:pt x="325" y="626"/>
                </a:lnTo>
                <a:lnTo>
                  <a:pt x="325" y="625"/>
                </a:lnTo>
                <a:lnTo>
                  <a:pt x="325" y="625"/>
                </a:lnTo>
                <a:lnTo>
                  <a:pt x="325" y="623"/>
                </a:lnTo>
                <a:lnTo>
                  <a:pt x="323" y="623"/>
                </a:lnTo>
                <a:lnTo>
                  <a:pt x="323" y="623"/>
                </a:lnTo>
                <a:lnTo>
                  <a:pt x="322" y="622"/>
                </a:lnTo>
                <a:lnTo>
                  <a:pt x="322" y="623"/>
                </a:lnTo>
                <a:lnTo>
                  <a:pt x="322" y="622"/>
                </a:lnTo>
                <a:lnTo>
                  <a:pt x="322" y="621"/>
                </a:lnTo>
                <a:lnTo>
                  <a:pt x="322" y="621"/>
                </a:lnTo>
                <a:lnTo>
                  <a:pt x="322" y="620"/>
                </a:lnTo>
                <a:lnTo>
                  <a:pt x="322" y="618"/>
                </a:lnTo>
                <a:lnTo>
                  <a:pt x="322" y="618"/>
                </a:lnTo>
                <a:lnTo>
                  <a:pt x="323" y="617"/>
                </a:lnTo>
                <a:lnTo>
                  <a:pt x="325" y="617"/>
                </a:lnTo>
                <a:lnTo>
                  <a:pt x="325" y="617"/>
                </a:lnTo>
                <a:lnTo>
                  <a:pt x="325" y="616"/>
                </a:lnTo>
                <a:lnTo>
                  <a:pt x="325" y="616"/>
                </a:lnTo>
                <a:lnTo>
                  <a:pt x="325" y="615"/>
                </a:lnTo>
                <a:lnTo>
                  <a:pt x="326" y="615"/>
                </a:lnTo>
                <a:lnTo>
                  <a:pt x="327" y="615"/>
                </a:lnTo>
                <a:lnTo>
                  <a:pt x="327" y="613"/>
                </a:lnTo>
                <a:lnTo>
                  <a:pt x="327" y="613"/>
                </a:lnTo>
                <a:lnTo>
                  <a:pt x="327" y="612"/>
                </a:lnTo>
                <a:lnTo>
                  <a:pt x="328" y="613"/>
                </a:lnTo>
                <a:lnTo>
                  <a:pt x="328" y="613"/>
                </a:lnTo>
                <a:lnTo>
                  <a:pt x="330" y="615"/>
                </a:lnTo>
                <a:lnTo>
                  <a:pt x="330" y="615"/>
                </a:lnTo>
                <a:lnTo>
                  <a:pt x="330" y="613"/>
                </a:lnTo>
                <a:lnTo>
                  <a:pt x="330" y="613"/>
                </a:lnTo>
                <a:lnTo>
                  <a:pt x="330" y="612"/>
                </a:lnTo>
                <a:lnTo>
                  <a:pt x="330" y="611"/>
                </a:lnTo>
                <a:lnTo>
                  <a:pt x="330" y="611"/>
                </a:lnTo>
                <a:lnTo>
                  <a:pt x="330" y="610"/>
                </a:lnTo>
                <a:lnTo>
                  <a:pt x="330" y="608"/>
                </a:lnTo>
                <a:lnTo>
                  <a:pt x="330" y="608"/>
                </a:lnTo>
                <a:lnTo>
                  <a:pt x="330" y="607"/>
                </a:lnTo>
                <a:lnTo>
                  <a:pt x="331" y="607"/>
                </a:lnTo>
                <a:lnTo>
                  <a:pt x="332" y="607"/>
                </a:lnTo>
                <a:lnTo>
                  <a:pt x="334" y="607"/>
                </a:lnTo>
                <a:lnTo>
                  <a:pt x="334" y="607"/>
                </a:lnTo>
                <a:lnTo>
                  <a:pt x="335" y="607"/>
                </a:lnTo>
                <a:lnTo>
                  <a:pt x="336" y="607"/>
                </a:lnTo>
                <a:lnTo>
                  <a:pt x="336" y="606"/>
                </a:lnTo>
                <a:lnTo>
                  <a:pt x="336" y="604"/>
                </a:lnTo>
                <a:lnTo>
                  <a:pt x="336" y="604"/>
                </a:lnTo>
                <a:lnTo>
                  <a:pt x="336" y="603"/>
                </a:lnTo>
                <a:lnTo>
                  <a:pt x="337" y="602"/>
                </a:lnTo>
                <a:lnTo>
                  <a:pt x="337" y="602"/>
                </a:lnTo>
                <a:lnTo>
                  <a:pt x="336" y="602"/>
                </a:lnTo>
                <a:lnTo>
                  <a:pt x="336" y="602"/>
                </a:lnTo>
                <a:lnTo>
                  <a:pt x="336" y="601"/>
                </a:lnTo>
                <a:lnTo>
                  <a:pt x="336" y="599"/>
                </a:lnTo>
                <a:lnTo>
                  <a:pt x="336" y="599"/>
                </a:lnTo>
                <a:lnTo>
                  <a:pt x="335" y="599"/>
                </a:lnTo>
                <a:lnTo>
                  <a:pt x="335" y="598"/>
                </a:lnTo>
                <a:lnTo>
                  <a:pt x="334" y="597"/>
                </a:lnTo>
                <a:lnTo>
                  <a:pt x="334" y="597"/>
                </a:lnTo>
                <a:lnTo>
                  <a:pt x="334" y="597"/>
                </a:lnTo>
                <a:lnTo>
                  <a:pt x="332" y="597"/>
                </a:lnTo>
                <a:lnTo>
                  <a:pt x="331" y="597"/>
                </a:lnTo>
                <a:lnTo>
                  <a:pt x="330" y="597"/>
                </a:lnTo>
                <a:lnTo>
                  <a:pt x="330" y="596"/>
                </a:lnTo>
                <a:lnTo>
                  <a:pt x="330" y="594"/>
                </a:lnTo>
                <a:lnTo>
                  <a:pt x="330" y="594"/>
                </a:lnTo>
                <a:lnTo>
                  <a:pt x="330" y="594"/>
                </a:lnTo>
                <a:lnTo>
                  <a:pt x="328" y="594"/>
                </a:lnTo>
                <a:lnTo>
                  <a:pt x="327" y="594"/>
                </a:lnTo>
                <a:lnTo>
                  <a:pt x="327" y="594"/>
                </a:lnTo>
                <a:lnTo>
                  <a:pt x="326" y="594"/>
                </a:lnTo>
                <a:lnTo>
                  <a:pt x="326" y="593"/>
                </a:lnTo>
                <a:lnTo>
                  <a:pt x="326" y="592"/>
                </a:lnTo>
                <a:lnTo>
                  <a:pt x="326" y="592"/>
                </a:lnTo>
                <a:lnTo>
                  <a:pt x="326" y="591"/>
                </a:lnTo>
                <a:lnTo>
                  <a:pt x="326" y="589"/>
                </a:lnTo>
                <a:lnTo>
                  <a:pt x="326" y="589"/>
                </a:lnTo>
                <a:lnTo>
                  <a:pt x="326" y="588"/>
                </a:lnTo>
                <a:lnTo>
                  <a:pt x="326" y="587"/>
                </a:lnTo>
                <a:lnTo>
                  <a:pt x="326" y="586"/>
                </a:lnTo>
                <a:lnTo>
                  <a:pt x="325" y="586"/>
                </a:lnTo>
                <a:lnTo>
                  <a:pt x="325" y="586"/>
                </a:lnTo>
                <a:lnTo>
                  <a:pt x="325" y="584"/>
                </a:lnTo>
                <a:lnTo>
                  <a:pt x="325" y="583"/>
                </a:lnTo>
                <a:lnTo>
                  <a:pt x="326" y="583"/>
                </a:lnTo>
                <a:lnTo>
                  <a:pt x="326" y="583"/>
                </a:lnTo>
                <a:lnTo>
                  <a:pt x="325" y="582"/>
                </a:lnTo>
                <a:lnTo>
                  <a:pt x="325" y="581"/>
                </a:lnTo>
                <a:lnTo>
                  <a:pt x="325" y="581"/>
                </a:lnTo>
                <a:lnTo>
                  <a:pt x="325" y="581"/>
                </a:lnTo>
                <a:lnTo>
                  <a:pt x="323" y="581"/>
                </a:lnTo>
                <a:lnTo>
                  <a:pt x="323" y="581"/>
                </a:lnTo>
                <a:lnTo>
                  <a:pt x="322" y="581"/>
                </a:lnTo>
                <a:lnTo>
                  <a:pt x="322" y="579"/>
                </a:lnTo>
                <a:lnTo>
                  <a:pt x="322" y="578"/>
                </a:lnTo>
                <a:lnTo>
                  <a:pt x="322" y="578"/>
                </a:lnTo>
                <a:lnTo>
                  <a:pt x="321" y="578"/>
                </a:lnTo>
                <a:lnTo>
                  <a:pt x="320" y="578"/>
                </a:lnTo>
                <a:lnTo>
                  <a:pt x="320" y="578"/>
                </a:lnTo>
                <a:lnTo>
                  <a:pt x="318" y="578"/>
                </a:lnTo>
                <a:lnTo>
                  <a:pt x="317" y="578"/>
                </a:lnTo>
                <a:lnTo>
                  <a:pt x="317" y="578"/>
                </a:lnTo>
                <a:lnTo>
                  <a:pt x="316" y="578"/>
                </a:lnTo>
                <a:lnTo>
                  <a:pt x="315" y="578"/>
                </a:lnTo>
                <a:lnTo>
                  <a:pt x="315" y="578"/>
                </a:lnTo>
                <a:lnTo>
                  <a:pt x="313" y="579"/>
                </a:lnTo>
                <a:lnTo>
                  <a:pt x="313" y="579"/>
                </a:lnTo>
                <a:lnTo>
                  <a:pt x="313" y="581"/>
                </a:lnTo>
                <a:lnTo>
                  <a:pt x="312" y="581"/>
                </a:lnTo>
                <a:lnTo>
                  <a:pt x="312" y="582"/>
                </a:lnTo>
                <a:lnTo>
                  <a:pt x="312" y="583"/>
                </a:lnTo>
                <a:lnTo>
                  <a:pt x="311" y="583"/>
                </a:lnTo>
                <a:lnTo>
                  <a:pt x="311" y="583"/>
                </a:lnTo>
                <a:lnTo>
                  <a:pt x="310" y="583"/>
                </a:lnTo>
                <a:lnTo>
                  <a:pt x="310" y="584"/>
                </a:lnTo>
                <a:lnTo>
                  <a:pt x="308" y="586"/>
                </a:lnTo>
                <a:lnTo>
                  <a:pt x="308" y="586"/>
                </a:lnTo>
                <a:lnTo>
                  <a:pt x="308" y="586"/>
                </a:lnTo>
                <a:lnTo>
                  <a:pt x="307" y="587"/>
                </a:lnTo>
                <a:lnTo>
                  <a:pt x="306" y="586"/>
                </a:lnTo>
                <a:lnTo>
                  <a:pt x="306" y="587"/>
                </a:lnTo>
                <a:lnTo>
                  <a:pt x="306" y="586"/>
                </a:lnTo>
                <a:lnTo>
                  <a:pt x="305" y="586"/>
                </a:lnTo>
                <a:lnTo>
                  <a:pt x="305" y="584"/>
                </a:lnTo>
                <a:lnTo>
                  <a:pt x="305" y="583"/>
                </a:lnTo>
                <a:lnTo>
                  <a:pt x="305" y="583"/>
                </a:lnTo>
                <a:lnTo>
                  <a:pt x="303" y="583"/>
                </a:lnTo>
                <a:lnTo>
                  <a:pt x="302" y="583"/>
                </a:lnTo>
                <a:lnTo>
                  <a:pt x="301" y="583"/>
                </a:lnTo>
                <a:lnTo>
                  <a:pt x="301" y="584"/>
                </a:lnTo>
                <a:lnTo>
                  <a:pt x="301" y="586"/>
                </a:lnTo>
                <a:lnTo>
                  <a:pt x="301" y="586"/>
                </a:lnTo>
                <a:lnTo>
                  <a:pt x="300" y="586"/>
                </a:lnTo>
                <a:lnTo>
                  <a:pt x="298" y="587"/>
                </a:lnTo>
                <a:lnTo>
                  <a:pt x="298" y="587"/>
                </a:lnTo>
                <a:lnTo>
                  <a:pt x="297" y="587"/>
                </a:lnTo>
                <a:lnTo>
                  <a:pt x="296" y="586"/>
                </a:lnTo>
                <a:lnTo>
                  <a:pt x="296" y="587"/>
                </a:lnTo>
                <a:lnTo>
                  <a:pt x="296" y="588"/>
                </a:lnTo>
                <a:lnTo>
                  <a:pt x="296" y="589"/>
                </a:lnTo>
                <a:lnTo>
                  <a:pt x="296" y="589"/>
                </a:lnTo>
                <a:lnTo>
                  <a:pt x="296" y="589"/>
                </a:lnTo>
                <a:lnTo>
                  <a:pt x="296" y="591"/>
                </a:lnTo>
                <a:lnTo>
                  <a:pt x="296" y="592"/>
                </a:lnTo>
                <a:lnTo>
                  <a:pt x="294" y="592"/>
                </a:lnTo>
                <a:lnTo>
                  <a:pt x="293" y="592"/>
                </a:lnTo>
                <a:lnTo>
                  <a:pt x="292" y="592"/>
                </a:lnTo>
                <a:lnTo>
                  <a:pt x="292" y="593"/>
                </a:lnTo>
                <a:lnTo>
                  <a:pt x="292" y="594"/>
                </a:lnTo>
                <a:lnTo>
                  <a:pt x="289" y="594"/>
                </a:lnTo>
                <a:lnTo>
                  <a:pt x="289" y="594"/>
                </a:lnTo>
                <a:lnTo>
                  <a:pt x="289" y="594"/>
                </a:lnTo>
                <a:lnTo>
                  <a:pt x="289" y="594"/>
                </a:lnTo>
                <a:lnTo>
                  <a:pt x="288" y="594"/>
                </a:lnTo>
                <a:lnTo>
                  <a:pt x="287" y="593"/>
                </a:lnTo>
                <a:lnTo>
                  <a:pt x="287" y="594"/>
                </a:lnTo>
                <a:lnTo>
                  <a:pt x="286" y="594"/>
                </a:lnTo>
                <a:lnTo>
                  <a:pt x="286" y="594"/>
                </a:lnTo>
                <a:lnTo>
                  <a:pt x="286" y="596"/>
                </a:lnTo>
                <a:lnTo>
                  <a:pt x="284" y="596"/>
                </a:lnTo>
                <a:lnTo>
                  <a:pt x="286" y="597"/>
                </a:lnTo>
                <a:lnTo>
                  <a:pt x="284" y="597"/>
                </a:lnTo>
                <a:lnTo>
                  <a:pt x="284" y="597"/>
                </a:lnTo>
                <a:lnTo>
                  <a:pt x="284" y="597"/>
                </a:lnTo>
                <a:lnTo>
                  <a:pt x="283" y="597"/>
                </a:lnTo>
                <a:lnTo>
                  <a:pt x="282" y="597"/>
                </a:lnTo>
                <a:lnTo>
                  <a:pt x="282" y="596"/>
                </a:lnTo>
                <a:lnTo>
                  <a:pt x="282" y="596"/>
                </a:lnTo>
                <a:lnTo>
                  <a:pt x="281" y="596"/>
                </a:lnTo>
                <a:lnTo>
                  <a:pt x="281" y="594"/>
                </a:lnTo>
                <a:lnTo>
                  <a:pt x="279" y="596"/>
                </a:lnTo>
                <a:lnTo>
                  <a:pt x="279" y="596"/>
                </a:lnTo>
                <a:lnTo>
                  <a:pt x="279" y="597"/>
                </a:lnTo>
                <a:lnTo>
                  <a:pt x="279" y="597"/>
                </a:lnTo>
                <a:lnTo>
                  <a:pt x="279" y="597"/>
                </a:lnTo>
                <a:lnTo>
                  <a:pt x="279" y="598"/>
                </a:lnTo>
                <a:lnTo>
                  <a:pt x="278" y="598"/>
                </a:lnTo>
                <a:lnTo>
                  <a:pt x="278" y="599"/>
                </a:lnTo>
                <a:lnTo>
                  <a:pt x="277" y="599"/>
                </a:lnTo>
                <a:lnTo>
                  <a:pt x="277" y="599"/>
                </a:lnTo>
                <a:lnTo>
                  <a:pt x="277" y="601"/>
                </a:lnTo>
                <a:lnTo>
                  <a:pt x="277" y="601"/>
                </a:lnTo>
                <a:lnTo>
                  <a:pt x="277" y="602"/>
                </a:lnTo>
                <a:lnTo>
                  <a:pt x="277" y="602"/>
                </a:lnTo>
                <a:lnTo>
                  <a:pt x="277" y="602"/>
                </a:lnTo>
                <a:lnTo>
                  <a:pt x="277" y="603"/>
                </a:lnTo>
                <a:lnTo>
                  <a:pt x="278" y="603"/>
                </a:lnTo>
                <a:lnTo>
                  <a:pt x="278" y="604"/>
                </a:lnTo>
                <a:lnTo>
                  <a:pt x="279" y="604"/>
                </a:lnTo>
                <a:lnTo>
                  <a:pt x="279" y="604"/>
                </a:lnTo>
                <a:lnTo>
                  <a:pt x="279" y="604"/>
                </a:lnTo>
                <a:lnTo>
                  <a:pt x="279" y="604"/>
                </a:lnTo>
                <a:lnTo>
                  <a:pt x="279" y="606"/>
                </a:lnTo>
                <a:lnTo>
                  <a:pt x="279" y="606"/>
                </a:lnTo>
                <a:lnTo>
                  <a:pt x="279" y="607"/>
                </a:lnTo>
                <a:lnTo>
                  <a:pt x="279" y="607"/>
                </a:lnTo>
                <a:lnTo>
                  <a:pt x="278" y="607"/>
                </a:lnTo>
                <a:lnTo>
                  <a:pt x="278" y="607"/>
                </a:lnTo>
                <a:lnTo>
                  <a:pt x="277" y="608"/>
                </a:lnTo>
                <a:lnTo>
                  <a:pt x="277" y="608"/>
                </a:lnTo>
                <a:lnTo>
                  <a:pt x="277" y="608"/>
                </a:lnTo>
                <a:lnTo>
                  <a:pt x="277" y="610"/>
                </a:lnTo>
                <a:lnTo>
                  <a:pt x="277" y="610"/>
                </a:lnTo>
                <a:lnTo>
                  <a:pt x="277" y="611"/>
                </a:lnTo>
                <a:lnTo>
                  <a:pt x="277" y="611"/>
                </a:lnTo>
                <a:lnTo>
                  <a:pt x="277" y="612"/>
                </a:lnTo>
                <a:lnTo>
                  <a:pt x="274" y="613"/>
                </a:lnTo>
                <a:lnTo>
                  <a:pt x="274" y="612"/>
                </a:lnTo>
                <a:lnTo>
                  <a:pt x="274" y="611"/>
                </a:lnTo>
                <a:lnTo>
                  <a:pt x="273" y="611"/>
                </a:lnTo>
                <a:lnTo>
                  <a:pt x="273" y="611"/>
                </a:lnTo>
                <a:lnTo>
                  <a:pt x="272" y="611"/>
                </a:lnTo>
                <a:lnTo>
                  <a:pt x="271" y="611"/>
                </a:lnTo>
                <a:lnTo>
                  <a:pt x="271" y="611"/>
                </a:lnTo>
                <a:lnTo>
                  <a:pt x="269" y="611"/>
                </a:lnTo>
                <a:lnTo>
                  <a:pt x="268" y="611"/>
                </a:lnTo>
                <a:lnTo>
                  <a:pt x="268" y="611"/>
                </a:lnTo>
                <a:lnTo>
                  <a:pt x="268" y="611"/>
                </a:lnTo>
                <a:lnTo>
                  <a:pt x="267" y="610"/>
                </a:lnTo>
                <a:lnTo>
                  <a:pt x="267" y="608"/>
                </a:lnTo>
                <a:lnTo>
                  <a:pt x="265" y="608"/>
                </a:lnTo>
                <a:lnTo>
                  <a:pt x="265" y="608"/>
                </a:lnTo>
                <a:lnTo>
                  <a:pt x="264" y="608"/>
                </a:lnTo>
                <a:lnTo>
                  <a:pt x="264" y="610"/>
                </a:lnTo>
                <a:lnTo>
                  <a:pt x="264" y="611"/>
                </a:lnTo>
                <a:lnTo>
                  <a:pt x="263" y="611"/>
                </a:lnTo>
                <a:lnTo>
                  <a:pt x="263" y="611"/>
                </a:lnTo>
                <a:lnTo>
                  <a:pt x="263" y="611"/>
                </a:lnTo>
                <a:lnTo>
                  <a:pt x="262" y="610"/>
                </a:lnTo>
                <a:lnTo>
                  <a:pt x="262" y="608"/>
                </a:lnTo>
                <a:lnTo>
                  <a:pt x="260" y="608"/>
                </a:lnTo>
                <a:lnTo>
                  <a:pt x="260" y="610"/>
                </a:lnTo>
                <a:lnTo>
                  <a:pt x="260" y="611"/>
                </a:lnTo>
                <a:lnTo>
                  <a:pt x="260" y="611"/>
                </a:lnTo>
                <a:lnTo>
                  <a:pt x="259" y="611"/>
                </a:lnTo>
                <a:lnTo>
                  <a:pt x="258" y="611"/>
                </a:lnTo>
                <a:lnTo>
                  <a:pt x="258" y="611"/>
                </a:lnTo>
                <a:lnTo>
                  <a:pt x="257" y="611"/>
                </a:lnTo>
                <a:lnTo>
                  <a:pt x="255" y="611"/>
                </a:lnTo>
                <a:lnTo>
                  <a:pt x="254" y="611"/>
                </a:lnTo>
                <a:lnTo>
                  <a:pt x="254" y="611"/>
                </a:lnTo>
                <a:lnTo>
                  <a:pt x="254" y="610"/>
                </a:lnTo>
                <a:lnTo>
                  <a:pt x="254" y="608"/>
                </a:lnTo>
                <a:lnTo>
                  <a:pt x="253" y="608"/>
                </a:lnTo>
                <a:lnTo>
                  <a:pt x="252" y="608"/>
                </a:lnTo>
                <a:lnTo>
                  <a:pt x="252" y="608"/>
                </a:lnTo>
                <a:lnTo>
                  <a:pt x="252" y="607"/>
                </a:lnTo>
                <a:lnTo>
                  <a:pt x="252" y="606"/>
                </a:lnTo>
                <a:lnTo>
                  <a:pt x="252" y="606"/>
                </a:lnTo>
                <a:lnTo>
                  <a:pt x="252" y="607"/>
                </a:lnTo>
                <a:lnTo>
                  <a:pt x="252" y="608"/>
                </a:lnTo>
                <a:lnTo>
                  <a:pt x="250" y="608"/>
                </a:lnTo>
                <a:lnTo>
                  <a:pt x="249" y="608"/>
                </a:lnTo>
                <a:lnTo>
                  <a:pt x="249" y="608"/>
                </a:lnTo>
                <a:lnTo>
                  <a:pt x="249" y="607"/>
                </a:lnTo>
                <a:lnTo>
                  <a:pt x="249" y="606"/>
                </a:lnTo>
                <a:lnTo>
                  <a:pt x="249" y="606"/>
                </a:lnTo>
                <a:lnTo>
                  <a:pt x="248" y="606"/>
                </a:lnTo>
                <a:lnTo>
                  <a:pt x="247" y="606"/>
                </a:lnTo>
                <a:lnTo>
                  <a:pt x="247" y="606"/>
                </a:lnTo>
                <a:lnTo>
                  <a:pt x="245" y="607"/>
                </a:lnTo>
                <a:lnTo>
                  <a:pt x="244" y="608"/>
                </a:lnTo>
                <a:lnTo>
                  <a:pt x="244" y="608"/>
                </a:lnTo>
                <a:lnTo>
                  <a:pt x="244" y="608"/>
                </a:lnTo>
                <a:lnTo>
                  <a:pt x="244" y="610"/>
                </a:lnTo>
                <a:lnTo>
                  <a:pt x="244" y="611"/>
                </a:lnTo>
                <a:lnTo>
                  <a:pt x="243" y="611"/>
                </a:lnTo>
                <a:lnTo>
                  <a:pt x="244" y="612"/>
                </a:lnTo>
                <a:lnTo>
                  <a:pt x="243" y="613"/>
                </a:lnTo>
                <a:lnTo>
                  <a:pt x="243" y="613"/>
                </a:lnTo>
                <a:lnTo>
                  <a:pt x="243" y="613"/>
                </a:lnTo>
                <a:lnTo>
                  <a:pt x="242" y="613"/>
                </a:lnTo>
                <a:lnTo>
                  <a:pt x="242" y="613"/>
                </a:lnTo>
                <a:lnTo>
                  <a:pt x="240" y="615"/>
                </a:lnTo>
                <a:lnTo>
                  <a:pt x="240" y="616"/>
                </a:lnTo>
                <a:lnTo>
                  <a:pt x="240" y="616"/>
                </a:lnTo>
                <a:lnTo>
                  <a:pt x="239" y="617"/>
                </a:lnTo>
                <a:lnTo>
                  <a:pt x="239" y="617"/>
                </a:lnTo>
                <a:lnTo>
                  <a:pt x="239" y="616"/>
                </a:lnTo>
                <a:lnTo>
                  <a:pt x="238" y="616"/>
                </a:lnTo>
                <a:lnTo>
                  <a:pt x="238" y="615"/>
                </a:lnTo>
                <a:lnTo>
                  <a:pt x="238" y="613"/>
                </a:lnTo>
                <a:lnTo>
                  <a:pt x="238" y="613"/>
                </a:lnTo>
                <a:lnTo>
                  <a:pt x="238" y="612"/>
                </a:lnTo>
                <a:lnTo>
                  <a:pt x="238" y="611"/>
                </a:lnTo>
                <a:lnTo>
                  <a:pt x="238" y="611"/>
                </a:lnTo>
                <a:lnTo>
                  <a:pt x="237" y="611"/>
                </a:lnTo>
                <a:lnTo>
                  <a:pt x="235" y="612"/>
                </a:lnTo>
                <a:lnTo>
                  <a:pt x="235" y="612"/>
                </a:lnTo>
                <a:lnTo>
                  <a:pt x="234" y="611"/>
                </a:lnTo>
                <a:lnTo>
                  <a:pt x="234" y="611"/>
                </a:lnTo>
                <a:lnTo>
                  <a:pt x="235" y="610"/>
                </a:lnTo>
                <a:lnTo>
                  <a:pt x="234" y="608"/>
                </a:lnTo>
                <a:lnTo>
                  <a:pt x="233" y="608"/>
                </a:lnTo>
                <a:lnTo>
                  <a:pt x="233" y="610"/>
                </a:lnTo>
                <a:lnTo>
                  <a:pt x="233" y="611"/>
                </a:lnTo>
                <a:lnTo>
                  <a:pt x="233" y="611"/>
                </a:lnTo>
                <a:lnTo>
                  <a:pt x="233" y="612"/>
                </a:lnTo>
                <a:lnTo>
                  <a:pt x="231" y="612"/>
                </a:lnTo>
                <a:lnTo>
                  <a:pt x="230" y="611"/>
                </a:lnTo>
                <a:lnTo>
                  <a:pt x="230" y="611"/>
                </a:lnTo>
                <a:lnTo>
                  <a:pt x="230" y="611"/>
                </a:lnTo>
                <a:lnTo>
                  <a:pt x="230" y="610"/>
                </a:lnTo>
                <a:lnTo>
                  <a:pt x="230" y="608"/>
                </a:lnTo>
                <a:lnTo>
                  <a:pt x="230" y="608"/>
                </a:lnTo>
                <a:lnTo>
                  <a:pt x="230" y="607"/>
                </a:lnTo>
                <a:lnTo>
                  <a:pt x="230" y="606"/>
                </a:lnTo>
                <a:lnTo>
                  <a:pt x="230" y="604"/>
                </a:lnTo>
                <a:lnTo>
                  <a:pt x="230" y="604"/>
                </a:lnTo>
                <a:lnTo>
                  <a:pt x="231" y="604"/>
                </a:lnTo>
                <a:lnTo>
                  <a:pt x="233" y="603"/>
                </a:lnTo>
                <a:lnTo>
                  <a:pt x="233" y="604"/>
                </a:lnTo>
                <a:lnTo>
                  <a:pt x="233" y="603"/>
                </a:lnTo>
                <a:lnTo>
                  <a:pt x="234" y="602"/>
                </a:lnTo>
                <a:lnTo>
                  <a:pt x="234" y="602"/>
                </a:lnTo>
                <a:lnTo>
                  <a:pt x="235" y="602"/>
                </a:lnTo>
                <a:lnTo>
                  <a:pt x="235" y="601"/>
                </a:lnTo>
                <a:lnTo>
                  <a:pt x="235" y="601"/>
                </a:lnTo>
                <a:lnTo>
                  <a:pt x="235" y="599"/>
                </a:lnTo>
                <a:lnTo>
                  <a:pt x="235" y="598"/>
                </a:lnTo>
                <a:lnTo>
                  <a:pt x="237" y="598"/>
                </a:lnTo>
                <a:lnTo>
                  <a:pt x="237" y="597"/>
                </a:lnTo>
                <a:lnTo>
                  <a:pt x="237" y="597"/>
                </a:lnTo>
                <a:lnTo>
                  <a:pt x="238" y="596"/>
                </a:lnTo>
                <a:lnTo>
                  <a:pt x="239" y="596"/>
                </a:lnTo>
                <a:lnTo>
                  <a:pt x="239" y="596"/>
                </a:lnTo>
                <a:lnTo>
                  <a:pt x="240" y="596"/>
                </a:lnTo>
                <a:lnTo>
                  <a:pt x="240" y="594"/>
                </a:lnTo>
                <a:lnTo>
                  <a:pt x="240" y="594"/>
                </a:lnTo>
                <a:lnTo>
                  <a:pt x="239" y="593"/>
                </a:lnTo>
                <a:lnTo>
                  <a:pt x="239" y="593"/>
                </a:lnTo>
                <a:lnTo>
                  <a:pt x="238" y="592"/>
                </a:lnTo>
                <a:lnTo>
                  <a:pt x="238" y="592"/>
                </a:lnTo>
                <a:lnTo>
                  <a:pt x="237" y="591"/>
                </a:lnTo>
                <a:lnTo>
                  <a:pt x="237" y="591"/>
                </a:lnTo>
                <a:lnTo>
                  <a:pt x="235" y="592"/>
                </a:lnTo>
                <a:lnTo>
                  <a:pt x="235" y="593"/>
                </a:lnTo>
                <a:lnTo>
                  <a:pt x="235" y="594"/>
                </a:lnTo>
                <a:lnTo>
                  <a:pt x="235" y="594"/>
                </a:lnTo>
                <a:lnTo>
                  <a:pt x="235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6"/>
                </a:lnTo>
                <a:lnTo>
                  <a:pt x="233" y="596"/>
                </a:lnTo>
                <a:lnTo>
                  <a:pt x="231" y="597"/>
                </a:lnTo>
                <a:lnTo>
                  <a:pt x="231" y="596"/>
                </a:lnTo>
                <a:lnTo>
                  <a:pt x="230" y="594"/>
                </a:lnTo>
                <a:lnTo>
                  <a:pt x="230" y="594"/>
                </a:lnTo>
                <a:lnTo>
                  <a:pt x="230" y="593"/>
                </a:lnTo>
                <a:lnTo>
                  <a:pt x="230" y="593"/>
                </a:lnTo>
                <a:lnTo>
                  <a:pt x="229" y="592"/>
                </a:lnTo>
                <a:lnTo>
                  <a:pt x="229" y="592"/>
                </a:lnTo>
                <a:lnTo>
                  <a:pt x="229" y="591"/>
                </a:lnTo>
                <a:lnTo>
                  <a:pt x="228" y="591"/>
                </a:lnTo>
                <a:lnTo>
                  <a:pt x="228" y="592"/>
                </a:lnTo>
                <a:lnTo>
                  <a:pt x="228" y="592"/>
                </a:lnTo>
                <a:lnTo>
                  <a:pt x="228" y="593"/>
                </a:lnTo>
                <a:lnTo>
                  <a:pt x="228" y="594"/>
                </a:lnTo>
                <a:lnTo>
                  <a:pt x="228" y="594"/>
                </a:lnTo>
                <a:lnTo>
                  <a:pt x="226" y="593"/>
                </a:lnTo>
                <a:lnTo>
                  <a:pt x="226" y="592"/>
                </a:lnTo>
                <a:lnTo>
                  <a:pt x="226" y="592"/>
                </a:lnTo>
                <a:lnTo>
                  <a:pt x="225" y="591"/>
                </a:lnTo>
                <a:lnTo>
                  <a:pt x="225" y="591"/>
                </a:lnTo>
                <a:lnTo>
                  <a:pt x="225" y="591"/>
                </a:lnTo>
                <a:lnTo>
                  <a:pt x="225" y="589"/>
                </a:lnTo>
                <a:lnTo>
                  <a:pt x="225" y="589"/>
                </a:lnTo>
                <a:lnTo>
                  <a:pt x="225" y="588"/>
                </a:lnTo>
                <a:lnTo>
                  <a:pt x="225" y="587"/>
                </a:lnTo>
                <a:lnTo>
                  <a:pt x="225" y="586"/>
                </a:lnTo>
                <a:lnTo>
                  <a:pt x="225" y="586"/>
                </a:lnTo>
                <a:lnTo>
                  <a:pt x="225" y="586"/>
                </a:lnTo>
                <a:lnTo>
                  <a:pt x="224" y="586"/>
                </a:lnTo>
                <a:lnTo>
                  <a:pt x="223" y="586"/>
                </a:lnTo>
                <a:lnTo>
                  <a:pt x="223" y="586"/>
                </a:lnTo>
                <a:lnTo>
                  <a:pt x="221" y="586"/>
                </a:lnTo>
                <a:lnTo>
                  <a:pt x="220" y="586"/>
                </a:lnTo>
                <a:lnTo>
                  <a:pt x="220" y="586"/>
                </a:lnTo>
                <a:lnTo>
                  <a:pt x="219" y="586"/>
                </a:lnTo>
                <a:lnTo>
                  <a:pt x="219" y="586"/>
                </a:lnTo>
                <a:lnTo>
                  <a:pt x="218" y="587"/>
                </a:lnTo>
                <a:lnTo>
                  <a:pt x="218" y="588"/>
                </a:lnTo>
                <a:lnTo>
                  <a:pt x="218" y="589"/>
                </a:lnTo>
                <a:lnTo>
                  <a:pt x="216" y="589"/>
                </a:lnTo>
                <a:lnTo>
                  <a:pt x="216" y="591"/>
                </a:lnTo>
                <a:lnTo>
                  <a:pt x="216" y="592"/>
                </a:lnTo>
                <a:lnTo>
                  <a:pt x="216" y="592"/>
                </a:lnTo>
                <a:lnTo>
                  <a:pt x="216" y="593"/>
                </a:lnTo>
                <a:lnTo>
                  <a:pt x="216" y="594"/>
                </a:lnTo>
                <a:lnTo>
                  <a:pt x="216" y="594"/>
                </a:lnTo>
                <a:lnTo>
                  <a:pt x="219" y="594"/>
                </a:lnTo>
                <a:lnTo>
                  <a:pt x="220" y="594"/>
                </a:lnTo>
                <a:lnTo>
                  <a:pt x="220" y="594"/>
                </a:lnTo>
                <a:lnTo>
                  <a:pt x="220" y="593"/>
                </a:lnTo>
                <a:lnTo>
                  <a:pt x="220" y="592"/>
                </a:lnTo>
                <a:lnTo>
                  <a:pt x="220" y="592"/>
                </a:lnTo>
                <a:lnTo>
                  <a:pt x="221" y="592"/>
                </a:lnTo>
                <a:lnTo>
                  <a:pt x="221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4"/>
                </a:lnTo>
                <a:lnTo>
                  <a:pt x="224" y="594"/>
                </a:lnTo>
                <a:lnTo>
                  <a:pt x="225" y="593"/>
                </a:lnTo>
                <a:lnTo>
                  <a:pt x="225" y="594"/>
                </a:lnTo>
                <a:lnTo>
                  <a:pt x="225" y="594"/>
                </a:lnTo>
                <a:lnTo>
                  <a:pt x="225" y="596"/>
                </a:lnTo>
                <a:lnTo>
                  <a:pt x="225" y="597"/>
                </a:lnTo>
                <a:lnTo>
                  <a:pt x="225" y="597"/>
                </a:lnTo>
                <a:lnTo>
                  <a:pt x="225" y="598"/>
                </a:lnTo>
                <a:lnTo>
                  <a:pt x="225" y="599"/>
                </a:lnTo>
                <a:lnTo>
                  <a:pt x="225" y="599"/>
                </a:lnTo>
                <a:lnTo>
                  <a:pt x="226" y="601"/>
                </a:lnTo>
                <a:lnTo>
                  <a:pt x="226" y="602"/>
                </a:lnTo>
                <a:lnTo>
                  <a:pt x="225" y="602"/>
                </a:lnTo>
                <a:lnTo>
                  <a:pt x="224" y="602"/>
                </a:lnTo>
                <a:lnTo>
                  <a:pt x="223" y="602"/>
                </a:lnTo>
                <a:lnTo>
                  <a:pt x="223" y="601"/>
                </a:lnTo>
                <a:lnTo>
                  <a:pt x="223" y="599"/>
                </a:lnTo>
                <a:lnTo>
                  <a:pt x="223" y="599"/>
                </a:lnTo>
                <a:lnTo>
                  <a:pt x="223" y="598"/>
                </a:lnTo>
                <a:lnTo>
                  <a:pt x="221" y="599"/>
                </a:lnTo>
                <a:lnTo>
                  <a:pt x="220" y="599"/>
                </a:lnTo>
                <a:lnTo>
                  <a:pt x="220" y="598"/>
                </a:lnTo>
                <a:lnTo>
                  <a:pt x="220" y="597"/>
                </a:lnTo>
                <a:lnTo>
                  <a:pt x="220" y="597"/>
                </a:lnTo>
                <a:lnTo>
                  <a:pt x="220" y="597"/>
                </a:lnTo>
                <a:lnTo>
                  <a:pt x="219" y="597"/>
                </a:lnTo>
                <a:lnTo>
                  <a:pt x="219" y="598"/>
                </a:lnTo>
                <a:lnTo>
                  <a:pt x="219" y="599"/>
                </a:lnTo>
                <a:lnTo>
                  <a:pt x="219" y="599"/>
                </a:lnTo>
                <a:lnTo>
                  <a:pt x="220" y="601"/>
                </a:lnTo>
                <a:lnTo>
                  <a:pt x="220" y="602"/>
                </a:lnTo>
                <a:lnTo>
                  <a:pt x="220" y="602"/>
                </a:lnTo>
                <a:lnTo>
                  <a:pt x="220" y="603"/>
                </a:lnTo>
                <a:lnTo>
                  <a:pt x="220" y="604"/>
                </a:lnTo>
                <a:lnTo>
                  <a:pt x="220" y="604"/>
                </a:lnTo>
                <a:lnTo>
                  <a:pt x="220" y="604"/>
                </a:lnTo>
                <a:lnTo>
                  <a:pt x="220" y="606"/>
                </a:lnTo>
                <a:lnTo>
                  <a:pt x="221" y="606"/>
                </a:lnTo>
                <a:lnTo>
                  <a:pt x="223" y="607"/>
                </a:lnTo>
                <a:lnTo>
                  <a:pt x="221" y="607"/>
                </a:lnTo>
                <a:lnTo>
                  <a:pt x="221" y="608"/>
                </a:lnTo>
                <a:lnTo>
                  <a:pt x="220" y="608"/>
                </a:lnTo>
                <a:lnTo>
                  <a:pt x="220" y="610"/>
                </a:lnTo>
                <a:lnTo>
                  <a:pt x="219" y="610"/>
                </a:lnTo>
                <a:lnTo>
                  <a:pt x="219" y="610"/>
                </a:lnTo>
                <a:lnTo>
                  <a:pt x="219" y="611"/>
                </a:lnTo>
                <a:lnTo>
                  <a:pt x="218" y="611"/>
                </a:lnTo>
                <a:lnTo>
                  <a:pt x="218" y="612"/>
                </a:lnTo>
                <a:lnTo>
                  <a:pt x="216" y="612"/>
                </a:lnTo>
                <a:lnTo>
                  <a:pt x="216" y="611"/>
                </a:lnTo>
                <a:lnTo>
                  <a:pt x="216" y="611"/>
                </a:lnTo>
                <a:lnTo>
                  <a:pt x="216" y="610"/>
                </a:lnTo>
                <a:lnTo>
                  <a:pt x="216" y="608"/>
                </a:lnTo>
                <a:lnTo>
                  <a:pt x="216" y="608"/>
                </a:lnTo>
                <a:lnTo>
                  <a:pt x="216" y="607"/>
                </a:lnTo>
                <a:lnTo>
                  <a:pt x="216" y="607"/>
                </a:lnTo>
                <a:lnTo>
                  <a:pt x="215" y="607"/>
                </a:lnTo>
                <a:lnTo>
                  <a:pt x="214" y="607"/>
                </a:lnTo>
                <a:lnTo>
                  <a:pt x="213" y="607"/>
                </a:lnTo>
                <a:lnTo>
                  <a:pt x="213" y="608"/>
                </a:lnTo>
                <a:lnTo>
                  <a:pt x="214" y="608"/>
                </a:lnTo>
                <a:lnTo>
                  <a:pt x="214" y="608"/>
                </a:lnTo>
                <a:lnTo>
                  <a:pt x="215" y="610"/>
                </a:lnTo>
                <a:lnTo>
                  <a:pt x="215" y="611"/>
                </a:lnTo>
                <a:lnTo>
                  <a:pt x="215" y="611"/>
                </a:lnTo>
                <a:lnTo>
                  <a:pt x="214" y="612"/>
                </a:lnTo>
                <a:lnTo>
                  <a:pt x="214" y="612"/>
                </a:lnTo>
                <a:lnTo>
                  <a:pt x="214" y="611"/>
                </a:lnTo>
                <a:lnTo>
                  <a:pt x="213" y="611"/>
                </a:lnTo>
                <a:lnTo>
                  <a:pt x="213" y="610"/>
                </a:lnTo>
                <a:lnTo>
                  <a:pt x="213" y="610"/>
                </a:lnTo>
                <a:lnTo>
                  <a:pt x="213" y="611"/>
                </a:lnTo>
                <a:lnTo>
                  <a:pt x="211" y="611"/>
                </a:lnTo>
                <a:lnTo>
                  <a:pt x="211" y="612"/>
                </a:lnTo>
                <a:lnTo>
                  <a:pt x="211" y="612"/>
                </a:lnTo>
                <a:lnTo>
                  <a:pt x="210" y="611"/>
                </a:lnTo>
                <a:lnTo>
                  <a:pt x="210" y="611"/>
                </a:lnTo>
                <a:lnTo>
                  <a:pt x="210" y="610"/>
                </a:lnTo>
                <a:lnTo>
                  <a:pt x="210" y="608"/>
                </a:lnTo>
                <a:lnTo>
                  <a:pt x="210" y="608"/>
                </a:lnTo>
                <a:lnTo>
                  <a:pt x="210" y="607"/>
                </a:lnTo>
                <a:lnTo>
                  <a:pt x="209" y="607"/>
                </a:lnTo>
                <a:lnTo>
                  <a:pt x="209" y="607"/>
                </a:lnTo>
                <a:lnTo>
                  <a:pt x="208" y="607"/>
                </a:lnTo>
                <a:lnTo>
                  <a:pt x="206" y="607"/>
                </a:lnTo>
                <a:lnTo>
                  <a:pt x="208" y="608"/>
                </a:lnTo>
                <a:lnTo>
                  <a:pt x="208" y="608"/>
                </a:lnTo>
                <a:lnTo>
                  <a:pt x="208" y="610"/>
                </a:lnTo>
                <a:lnTo>
                  <a:pt x="208" y="610"/>
                </a:lnTo>
                <a:lnTo>
                  <a:pt x="208" y="611"/>
                </a:lnTo>
                <a:lnTo>
                  <a:pt x="206" y="611"/>
                </a:lnTo>
                <a:lnTo>
                  <a:pt x="206" y="612"/>
                </a:lnTo>
                <a:lnTo>
                  <a:pt x="206" y="612"/>
                </a:lnTo>
                <a:lnTo>
                  <a:pt x="205" y="612"/>
                </a:lnTo>
                <a:lnTo>
                  <a:pt x="204" y="612"/>
                </a:lnTo>
                <a:lnTo>
                  <a:pt x="204" y="612"/>
                </a:lnTo>
                <a:lnTo>
                  <a:pt x="202" y="612"/>
                </a:lnTo>
                <a:lnTo>
                  <a:pt x="202" y="611"/>
                </a:lnTo>
                <a:lnTo>
                  <a:pt x="202" y="611"/>
                </a:lnTo>
                <a:lnTo>
                  <a:pt x="202" y="610"/>
                </a:lnTo>
                <a:lnTo>
                  <a:pt x="201" y="610"/>
                </a:lnTo>
                <a:lnTo>
                  <a:pt x="201" y="608"/>
                </a:lnTo>
                <a:lnTo>
                  <a:pt x="201" y="608"/>
                </a:lnTo>
                <a:lnTo>
                  <a:pt x="201" y="607"/>
                </a:lnTo>
                <a:lnTo>
                  <a:pt x="202" y="607"/>
                </a:lnTo>
                <a:lnTo>
                  <a:pt x="202" y="606"/>
                </a:lnTo>
                <a:lnTo>
                  <a:pt x="201" y="604"/>
                </a:lnTo>
                <a:lnTo>
                  <a:pt x="201" y="604"/>
                </a:lnTo>
                <a:lnTo>
                  <a:pt x="201" y="604"/>
                </a:lnTo>
                <a:lnTo>
                  <a:pt x="200" y="604"/>
                </a:lnTo>
                <a:lnTo>
                  <a:pt x="199" y="604"/>
                </a:lnTo>
                <a:lnTo>
                  <a:pt x="197" y="603"/>
                </a:lnTo>
                <a:lnTo>
                  <a:pt x="197" y="602"/>
                </a:lnTo>
                <a:lnTo>
                  <a:pt x="197" y="602"/>
                </a:lnTo>
                <a:lnTo>
                  <a:pt x="197" y="602"/>
                </a:lnTo>
                <a:lnTo>
                  <a:pt x="197" y="603"/>
                </a:lnTo>
                <a:lnTo>
                  <a:pt x="197" y="604"/>
                </a:lnTo>
                <a:lnTo>
                  <a:pt x="197" y="604"/>
                </a:lnTo>
                <a:lnTo>
                  <a:pt x="197" y="606"/>
                </a:lnTo>
                <a:lnTo>
                  <a:pt x="197" y="607"/>
                </a:lnTo>
                <a:lnTo>
                  <a:pt x="196" y="607"/>
                </a:lnTo>
                <a:lnTo>
                  <a:pt x="195" y="607"/>
                </a:lnTo>
                <a:lnTo>
                  <a:pt x="195" y="607"/>
                </a:lnTo>
                <a:lnTo>
                  <a:pt x="195" y="608"/>
                </a:lnTo>
                <a:lnTo>
                  <a:pt x="194" y="608"/>
                </a:lnTo>
                <a:lnTo>
                  <a:pt x="194" y="610"/>
                </a:lnTo>
                <a:lnTo>
                  <a:pt x="194" y="610"/>
                </a:lnTo>
                <a:lnTo>
                  <a:pt x="192" y="610"/>
                </a:lnTo>
                <a:lnTo>
                  <a:pt x="192" y="608"/>
                </a:lnTo>
                <a:lnTo>
                  <a:pt x="192" y="607"/>
                </a:lnTo>
                <a:lnTo>
                  <a:pt x="192" y="606"/>
                </a:lnTo>
                <a:lnTo>
                  <a:pt x="192" y="604"/>
                </a:lnTo>
                <a:lnTo>
                  <a:pt x="192" y="604"/>
                </a:lnTo>
                <a:lnTo>
                  <a:pt x="192" y="604"/>
                </a:lnTo>
                <a:lnTo>
                  <a:pt x="192" y="603"/>
                </a:lnTo>
                <a:lnTo>
                  <a:pt x="192" y="602"/>
                </a:lnTo>
                <a:lnTo>
                  <a:pt x="192" y="602"/>
                </a:lnTo>
                <a:lnTo>
                  <a:pt x="194" y="602"/>
                </a:lnTo>
                <a:lnTo>
                  <a:pt x="195" y="602"/>
                </a:lnTo>
                <a:lnTo>
                  <a:pt x="195" y="602"/>
                </a:lnTo>
                <a:lnTo>
                  <a:pt x="196" y="602"/>
                </a:lnTo>
                <a:lnTo>
                  <a:pt x="197" y="602"/>
                </a:lnTo>
                <a:lnTo>
                  <a:pt x="197" y="601"/>
                </a:lnTo>
                <a:lnTo>
                  <a:pt x="197" y="599"/>
                </a:lnTo>
                <a:lnTo>
                  <a:pt x="196" y="599"/>
                </a:lnTo>
                <a:lnTo>
                  <a:pt x="195" y="599"/>
                </a:lnTo>
                <a:lnTo>
                  <a:pt x="195" y="598"/>
                </a:lnTo>
                <a:lnTo>
                  <a:pt x="195" y="597"/>
                </a:lnTo>
                <a:lnTo>
                  <a:pt x="195" y="597"/>
                </a:lnTo>
                <a:lnTo>
                  <a:pt x="194" y="597"/>
                </a:lnTo>
                <a:lnTo>
                  <a:pt x="192" y="597"/>
                </a:lnTo>
                <a:lnTo>
                  <a:pt x="192" y="597"/>
                </a:lnTo>
                <a:lnTo>
                  <a:pt x="192" y="597"/>
                </a:lnTo>
                <a:lnTo>
                  <a:pt x="191" y="596"/>
                </a:lnTo>
                <a:lnTo>
                  <a:pt x="191" y="594"/>
                </a:lnTo>
                <a:lnTo>
                  <a:pt x="191" y="594"/>
                </a:lnTo>
                <a:lnTo>
                  <a:pt x="190" y="594"/>
                </a:lnTo>
                <a:lnTo>
                  <a:pt x="190" y="593"/>
                </a:lnTo>
                <a:lnTo>
                  <a:pt x="190" y="592"/>
                </a:lnTo>
                <a:lnTo>
                  <a:pt x="189" y="592"/>
                </a:lnTo>
                <a:lnTo>
                  <a:pt x="189" y="592"/>
                </a:lnTo>
                <a:lnTo>
                  <a:pt x="189" y="593"/>
                </a:lnTo>
                <a:lnTo>
                  <a:pt x="189" y="594"/>
                </a:lnTo>
                <a:lnTo>
                  <a:pt x="187" y="594"/>
                </a:lnTo>
                <a:lnTo>
                  <a:pt x="187" y="594"/>
                </a:lnTo>
                <a:lnTo>
                  <a:pt x="187" y="596"/>
                </a:lnTo>
                <a:lnTo>
                  <a:pt x="187" y="597"/>
                </a:lnTo>
                <a:lnTo>
                  <a:pt x="187" y="597"/>
                </a:lnTo>
                <a:lnTo>
                  <a:pt x="189" y="597"/>
                </a:lnTo>
                <a:lnTo>
                  <a:pt x="190" y="597"/>
                </a:lnTo>
                <a:lnTo>
                  <a:pt x="190" y="597"/>
                </a:lnTo>
                <a:lnTo>
                  <a:pt x="190" y="597"/>
                </a:lnTo>
                <a:lnTo>
                  <a:pt x="190" y="598"/>
                </a:lnTo>
                <a:lnTo>
                  <a:pt x="190" y="599"/>
                </a:lnTo>
                <a:lnTo>
                  <a:pt x="190" y="601"/>
                </a:lnTo>
                <a:lnTo>
                  <a:pt x="190" y="602"/>
                </a:lnTo>
                <a:lnTo>
                  <a:pt x="190" y="602"/>
                </a:lnTo>
                <a:lnTo>
                  <a:pt x="190" y="602"/>
                </a:lnTo>
                <a:lnTo>
                  <a:pt x="189" y="602"/>
                </a:lnTo>
                <a:lnTo>
                  <a:pt x="187" y="602"/>
                </a:lnTo>
                <a:lnTo>
                  <a:pt x="187" y="602"/>
                </a:lnTo>
                <a:lnTo>
                  <a:pt x="187" y="601"/>
                </a:lnTo>
                <a:lnTo>
                  <a:pt x="187" y="599"/>
                </a:lnTo>
                <a:lnTo>
                  <a:pt x="186" y="599"/>
                </a:lnTo>
                <a:lnTo>
                  <a:pt x="185" y="599"/>
                </a:lnTo>
                <a:lnTo>
                  <a:pt x="185" y="599"/>
                </a:lnTo>
                <a:lnTo>
                  <a:pt x="184" y="599"/>
                </a:lnTo>
                <a:lnTo>
                  <a:pt x="182" y="599"/>
                </a:lnTo>
                <a:lnTo>
                  <a:pt x="182" y="599"/>
                </a:lnTo>
                <a:lnTo>
                  <a:pt x="182" y="601"/>
                </a:lnTo>
                <a:lnTo>
                  <a:pt x="182" y="602"/>
                </a:lnTo>
                <a:lnTo>
                  <a:pt x="181" y="602"/>
                </a:lnTo>
                <a:lnTo>
                  <a:pt x="180" y="602"/>
                </a:lnTo>
                <a:lnTo>
                  <a:pt x="180" y="603"/>
                </a:lnTo>
                <a:lnTo>
                  <a:pt x="180" y="604"/>
                </a:lnTo>
                <a:lnTo>
                  <a:pt x="180" y="604"/>
                </a:lnTo>
                <a:lnTo>
                  <a:pt x="179" y="606"/>
                </a:lnTo>
                <a:lnTo>
                  <a:pt x="179" y="607"/>
                </a:lnTo>
                <a:lnTo>
                  <a:pt x="179" y="608"/>
                </a:lnTo>
                <a:lnTo>
                  <a:pt x="179" y="608"/>
                </a:lnTo>
                <a:lnTo>
                  <a:pt x="177" y="608"/>
                </a:lnTo>
                <a:lnTo>
                  <a:pt x="176" y="607"/>
                </a:lnTo>
                <a:lnTo>
                  <a:pt x="176" y="606"/>
                </a:lnTo>
                <a:lnTo>
                  <a:pt x="176" y="604"/>
                </a:lnTo>
                <a:lnTo>
                  <a:pt x="176" y="604"/>
                </a:lnTo>
                <a:lnTo>
                  <a:pt x="176" y="603"/>
                </a:lnTo>
                <a:lnTo>
                  <a:pt x="176" y="602"/>
                </a:lnTo>
                <a:lnTo>
                  <a:pt x="176" y="602"/>
                </a:lnTo>
                <a:lnTo>
                  <a:pt x="176" y="602"/>
                </a:lnTo>
                <a:lnTo>
                  <a:pt x="177" y="602"/>
                </a:lnTo>
                <a:lnTo>
                  <a:pt x="177" y="601"/>
                </a:lnTo>
                <a:lnTo>
                  <a:pt x="179" y="599"/>
                </a:lnTo>
                <a:lnTo>
                  <a:pt x="179" y="599"/>
                </a:lnTo>
                <a:lnTo>
                  <a:pt x="177" y="598"/>
                </a:lnTo>
                <a:lnTo>
                  <a:pt x="177" y="597"/>
                </a:lnTo>
                <a:lnTo>
                  <a:pt x="176" y="597"/>
                </a:lnTo>
                <a:lnTo>
                  <a:pt x="177" y="597"/>
                </a:lnTo>
                <a:lnTo>
                  <a:pt x="179" y="597"/>
                </a:lnTo>
                <a:lnTo>
                  <a:pt x="179" y="597"/>
                </a:lnTo>
                <a:lnTo>
                  <a:pt x="179" y="596"/>
                </a:lnTo>
                <a:lnTo>
                  <a:pt x="179" y="594"/>
                </a:lnTo>
                <a:lnTo>
                  <a:pt x="180" y="594"/>
                </a:lnTo>
                <a:lnTo>
                  <a:pt x="181" y="594"/>
                </a:lnTo>
                <a:lnTo>
                  <a:pt x="182" y="594"/>
                </a:lnTo>
                <a:lnTo>
                  <a:pt x="182" y="594"/>
                </a:lnTo>
                <a:lnTo>
                  <a:pt x="182" y="594"/>
                </a:lnTo>
                <a:lnTo>
                  <a:pt x="185" y="594"/>
                </a:lnTo>
                <a:lnTo>
                  <a:pt x="185" y="594"/>
                </a:lnTo>
                <a:lnTo>
                  <a:pt x="185" y="593"/>
                </a:lnTo>
                <a:lnTo>
                  <a:pt x="185" y="592"/>
                </a:lnTo>
                <a:lnTo>
                  <a:pt x="185" y="592"/>
                </a:lnTo>
                <a:lnTo>
                  <a:pt x="185" y="592"/>
                </a:lnTo>
                <a:lnTo>
                  <a:pt x="185" y="591"/>
                </a:lnTo>
                <a:lnTo>
                  <a:pt x="185" y="589"/>
                </a:lnTo>
                <a:lnTo>
                  <a:pt x="185" y="589"/>
                </a:lnTo>
                <a:lnTo>
                  <a:pt x="185" y="588"/>
                </a:lnTo>
                <a:lnTo>
                  <a:pt x="185" y="587"/>
                </a:lnTo>
                <a:lnTo>
                  <a:pt x="185" y="586"/>
                </a:lnTo>
                <a:lnTo>
                  <a:pt x="185" y="586"/>
                </a:lnTo>
                <a:lnTo>
                  <a:pt x="185" y="584"/>
                </a:lnTo>
                <a:lnTo>
                  <a:pt x="185" y="583"/>
                </a:lnTo>
                <a:lnTo>
                  <a:pt x="185" y="584"/>
                </a:lnTo>
                <a:lnTo>
                  <a:pt x="185" y="586"/>
                </a:lnTo>
                <a:lnTo>
                  <a:pt x="184" y="586"/>
                </a:lnTo>
                <a:lnTo>
                  <a:pt x="184" y="586"/>
                </a:lnTo>
                <a:lnTo>
                  <a:pt x="182" y="586"/>
                </a:lnTo>
                <a:lnTo>
                  <a:pt x="182" y="586"/>
                </a:lnTo>
                <a:lnTo>
                  <a:pt x="182" y="584"/>
                </a:lnTo>
                <a:lnTo>
                  <a:pt x="181" y="583"/>
                </a:lnTo>
                <a:lnTo>
                  <a:pt x="181" y="586"/>
                </a:lnTo>
                <a:lnTo>
                  <a:pt x="181" y="586"/>
                </a:lnTo>
                <a:lnTo>
                  <a:pt x="180" y="587"/>
                </a:lnTo>
                <a:lnTo>
                  <a:pt x="179" y="586"/>
                </a:lnTo>
                <a:lnTo>
                  <a:pt x="179" y="586"/>
                </a:lnTo>
                <a:lnTo>
                  <a:pt x="177" y="586"/>
                </a:lnTo>
                <a:lnTo>
                  <a:pt x="176" y="586"/>
                </a:lnTo>
                <a:lnTo>
                  <a:pt x="176" y="586"/>
                </a:lnTo>
                <a:lnTo>
                  <a:pt x="176" y="587"/>
                </a:lnTo>
                <a:lnTo>
                  <a:pt x="176" y="588"/>
                </a:lnTo>
                <a:lnTo>
                  <a:pt x="176" y="589"/>
                </a:lnTo>
                <a:lnTo>
                  <a:pt x="176" y="589"/>
                </a:lnTo>
                <a:lnTo>
                  <a:pt x="176" y="591"/>
                </a:lnTo>
                <a:lnTo>
                  <a:pt x="176" y="592"/>
                </a:lnTo>
                <a:lnTo>
                  <a:pt x="176" y="592"/>
                </a:lnTo>
                <a:lnTo>
                  <a:pt x="176" y="592"/>
                </a:lnTo>
                <a:lnTo>
                  <a:pt x="176" y="593"/>
                </a:lnTo>
                <a:lnTo>
                  <a:pt x="175" y="594"/>
                </a:lnTo>
                <a:lnTo>
                  <a:pt x="175" y="594"/>
                </a:lnTo>
                <a:lnTo>
                  <a:pt x="175" y="596"/>
                </a:lnTo>
                <a:lnTo>
                  <a:pt x="175" y="597"/>
                </a:lnTo>
                <a:lnTo>
                  <a:pt x="174" y="597"/>
                </a:lnTo>
                <a:lnTo>
                  <a:pt x="174" y="597"/>
                </a:lnTo>
                <a:lnTo>
                  <a:pt x="172" y="597"/>
                </a:lnTo>
                <a:lnTo>
                  <a:pt x="171" y="597"/>
                </a:lnTo>
                <a:lnTo>
                  <a:pt x="171" y="597"/>
                </a:lnTo>
                <a:lnTo>
                  <a:pt x="171" y="596"/>
                </a:lnTo>
                <a:lnTo>
                  <a:pt x="171" y="594"/>
                </a:lnTo>
                <a:lnTo>
                  <a:pt x="171" y="594"/>
                </a:lnTo>
                <a:lnTo>
                  <a:pt x="171" y="594"/>
                </a:lnTo>
                <a:lnTo>
                  <a:pt x="171" y="593"/>
                </a:lnTo>
                <a:lnTo>
                  <a:pt x="171" y="592"/>
                </a:lnTo>
                <a:lnTo>
                  <a:pt x="171" y="592"/>
                </a:lnTo>
                <a:lnTo>
                  <a:pt x="171" y="592"/>
                </a:lnTo>
                <a:lnTo>
                  <a:pt x="171" y="591"/>
                </a:lnTo>
                <a:lnTo>
                  <a:pt x="171" y="589"/>
                </a:lnTo>
                <a:lnTo>
                  <a:pt x="171" y="589"/>
                </a:lnTo>
                <a:lnTo>
                  <a:pt x="170" y="589"/>
                </a:lnTo>
                <a:lnTo>
                  <a:pt x="171" y="589"/>
                </a:lnTo>
                <a:lnTo>
                  <a:pt x="171" y="588"/>
                </a:lnTo>
                <a:lnTo>
                  <a:pt x="171" y="587"/>
                </a:lnTo>
                <a:lnTo>
                  <a:pt x="171" y="586"/>
                </a:lnTo>
                <a:lnTo>
                  <a:pt x="172" y="587"/>
                </a:lnTo>
                <a:lnTo>
                  <a:pt x="174" y="587"/>
                </a:lnTo>
                <a:lnTo>
                  <a:pt x="174" y="586"/>
                </a:lnTo>
                <a:lnTo>
                  <a:pt x="174" y="586"/>
                </a:lnTo>
                <a:lnTo>
                  <a:pt x="174" y="584"/>
                </a:lnTo>
                <a:lnTo>
                  <a:pt x="174" y="584"/>
                </a:lnTo>
                <a:lnTo>
                  <a:pt x="174" y="583"/>
                </a:lnTo>
                <a:lnTo>
                  <a:pt x="175" y="583"/>
                </a:lnTo>
                <a:lnTo>
                  <a:pt x="175" y="582"/>
                </a:lnTo>
                <a:lnTo>
                  <a:pt x="176" y="582"/>
                </a:lnTo>
                <a:lnTo>
                  <a:pt x="176" y="581"/>
                </a:lnTo>
                <a:lnTo>
                  <a:pt x="176" y="581"/>
                </a:lnTo>
                <a:lnTo>
                  <a:pt x="177" y="582"/>
                </a:lnTo>
                <a:lnTo>
                  <a:pt x="179" y="581"/>
                </a:lnTo>
                <a:lnTo>
                  <a:pt x="179" y="581"/>
                </a:lnTo>
                <a:lnTo>
                  <a:pt x="179" y="579"/>
                </a:lnTo>
                <a:lnTo>
                  <a:pt x="180" y="578"/>
                </a:lnTo>
                <a:lnTo>
                  <a:pt x="181" y="578"/>
                </a:lnTo>
                <a:lnTo>
                  <a:pt x="182" y="578"/>
                </a:lnTo>
                <a:lnTo>
                  <a:pt x="182" y="578"/>
                </a:lnTo>
                <a:lnTo>
                  <a:pt x="184" y="578"/>
                </a:lnTo>
                <a:lnTo>
                  <a:pt x="185" y="578"/>
                </a:lnTo>
                <a:lnTo>
                  <a:pt x="185" y="578"/>
                </a:lnTo>
                <a:lnTo>
                  <a:pt x="185" y="579"/>
                </a:lnTo>
                <a:lnTo>
                  <a:pt x="184" y="581"/>
                </a:lnTo>
                <a:lnTo>
                  <a:pt x="184" y="581"/>
                </a:lnTo>
                <a:lnTo>
                  <a:pt x="182" y="581"/>
                </a:lnTo>
                <a:lnTo>
                  <a:pt x="182" y="581"/>
                </a:lnTo>
                <a:lnTo>
                  <a:pt x="181" y="581"/>
                </a:lnTo>
                <a:lnTo>
                  <a:pt x="180" y="581"/>
                </a:lnTo>
                <a:lnTo>
                  <a:pt x="179" y="581"/>
                </a:lnTo>
                <a:lnTo>
                  <a:pt x="179" y="582"/>
                </a:lnTo>
                <a:lnTo>
                  <a:pt x="179" y="583"/>
                </a:lnTo>
                <a:lnTo>
                  <a:pt x="182" y="583"/>
                </a:lnTo>
                <a:lnTo>
                  <a:pt x="182" y="583"/>
                </a:lnTo>
                <a:lnTo>
                  <a:pt x="185" y="581"/>
                </a:lnTo>
                <a:lnTo>
                  <a:pt x="186" y="581"/>
                </a:lnTo>
                <a:lnTo>
                  <a:pt x="187" y="581"/>
                </a:lnTo>
                <a:lnTo>
                  <a:pt x="187" y="581"/>
                </a:lnTo>
                <a:lnTo>
                  <a:pt x="187" y="581"/>
                </a:lnTo>
                <a:lnTo>
                  <a:pt x="187" y="581"/>
                </a:lnTo>
                <a:lnTo>
                  <a:pt x="187" y="579"/>
                </a:lnTo>
                <a:lnTo>
                  <a:pt x="187" y="578"/>
                </a:lnTo>
                <a:lnTo>
                  <a:pt x="186" y="578"/>
                </a:lnTo>
                <a:lnTo>
                  <a:pt x="187" y="578"/>
                </a:lnTo>
                <a:lnTo>
                  <a:pt x="187" y="577"/>
                </a:lnTo>
                <a:lnTo>
                  <a:pt x="187" y="576"/>
                </a:lnTo>
                <a:lnTo>
                  <a:pt x="186" y="576"/>
                </a:lnTo>
                <a:lnTo>
                  <a:pt x="186" y="576"/>
                </a:lnTo>
                <a:lnTo>
                  <a:pt x="186" y="576"/>
                </a:lnTo>
                <a:lnTo>
                  <a:pt x="185" y="574"/>
                </a:lnTo>
                <a:lnTo>
                  <a:pt x="185" y="573"/>
                </a:lnTo>
                <a:lnTo>
                  <a:pt x="185" y="573"/>
                </a:lnTo>
                <a:lnTo>
                  <a:pt x="184" y="574"/>
                </a:lnTo>
                <a:lnTo>
                  <a:pt x="184" y="576"/>
                </a:lnTo>
                <a:lnTo>
                  <a:pt x="184" y="576"/>
                </a:lnTo>
                <a:lnTo>
                  <a:pt x="182" y="576"/>
                </a:lnTo>
                <a:lnTo>
                  <a:pt x="182" y="576"/>
                </a:lnTo>
                <a:lnTo>
                  <a:pt x="182" y="576"/>
                </a:lnTo>
                <a:lnTo>
                  <a:pt x="182" y="574"/>
                </a:lnTo>
                <a:lnTo>
                  <a:pt x="181" y="573"/>
                </a:lnTo>
                <a:lnTo>
                  <a:pt x="182" y="573"/>
                </a:lnTo>
                <a:lnTo>
                  <a:pt x="182" y="573"/>
                </a:lnTo>
                <a:lnTo>
                  <a:pt x="182" y="573"/>
                </a:lnTo>
                <a:lnTo>
                  <a:pt x="184" y="572"/>
                </a:lnTo>
                <a:lnTo>
                  <a:pt x="184" y="570"/>
                </a:lnTo>
                <a:lnTo>
                  <a:pt x="182" y="570"/>
                </a:lnTo>
                <a:lnTo>
                  <a:pt x="182" y="569"/>
                </a:lnTo>
                <a:lnTo>
                  <a:pt x="182" y="569"/>
                </a:lnTo>
                <a:lnTo>
                  <a:pt x="182" y="568"/>
                </a:lnTo>
                <a:lnTo>
                  <a:pt x="184" y="568"/>
                </a:lnTo>
                <a:lnTo>
                  <a:pt x="184" y="568"/>
                </a:lnTo>
                <a:lnTo>
                  <a:pt x="184" y="567"/>
                </a:lnTo>
                <a:lnTo>
                  <a:pt x="182" y="567"/>
                </a:lnTo>
                <a:lnTo>
                  <a:pt x="182" y="565"/>
                </a:lnTo>
                <a:lnTo>
                  <a:pt x="182" y="565"/>
                </a:lnTo>
                <a:lnTo>
                  <a:pt x="182" y="564"/>
                </a:lnTo>
                <a:lnTo>
                  <a:pt x="182" y="564"/>
                </a:lnTo>
                <a:lnTo>
                  <a:pt x="182" y="563"/>
                </a:lnTo>
                <a:lnTo>
                  <a:pt x="182" y="563"/>
                </a:lnTo>
                <a:lnTo>
                  <a:pt x="184" y="563"/>
                </a:lnTo>
                <a:lnTo>
                  <a:pt x="185" y="563"/>
                </a:lnTo>
                <a:lnTo>
                  <a:pt x="185" y="562"/>
                </a:lnTo>
                <a:lnTo>
                  <a:pt x="185" y="562"/>
                </a:lnTo>
                <a:lnTo>
                  <a:pt x="185" y="560"/>
                </a:lnTo>
                <a:lnTo>
                  <a:pt x="184" y="560"/>
                </a:lnTo>
                <a:lnTo>
                  <a:pt x="182" y="560"/>
                </a:lnTo>
                <a:lnTo>
                  <a:pt x="182" y="560"/>
                </a:lnTo>
                <a:lnTo>
                  <a:pt x="181" y="560"/>
                </a:lnTo>
                <a:lnTo>
                  <a:pt x="180" y="560"/>
                </a:lnTo>
                <a:lnTo>
                  <a:pt x="179" y="560"/>
                </a:lnTo>
                <a:lnTo>
                  <a:pt x="179" y="560"/>
                </a:lnTo>
                <a:lnTo>
                  <a:pt x="177" y="560"/>
                </a:lnTo>
                <a:lnTo>
                  <a:pt x="177" y="562"/>
                </a:lnTo>
                <a:lnTo>
                  <a:pt x="177" y="562"/>
                </a:lnTo>
                <a:lnTo>
                  <a:pt x="177" y="563"/>
                </a:lnTo>
                <a:lnTo>
                  <a:pt x="177" y="564"/>
                </a:lnTo>
                <a:lnTo>
                  <a:pt x="177" y="564"/>
                </a:lnTo>
                <a:lnTo>
                  <a:pt x="177" y="565"/>
                </a:lnTo>
                <a:lnTo>
                  <a:pt x="177" y="565"/>
                </a:lnTo>
                <a:lnTo>
                  <a:pt x="176" y="565"/>
                </a:lnTo>
                <a:lnTo>
                  <a:pt x="176" y="565"/>
                </a:lnTo>
                <a:lnTo>
                  <a:pt x="174" y="565"/>
                </a:lnTo>
                <a:lnTo>
                  <a:pt x="174" y="565"/>
                </a:lnTo>
                <a:lnTo>
                  <a:pt x="174" y="567"/>
                </a:lnTo>
                <a:lnTo>
                  <a:pt x="175" y="567"/>
                </a:lnTo>
                <a:lnTo>
                  <a:pt x="175" y="568"/>
                </a:lnTo>
                <a:lnTo>
                  <a:pt x="176" y="569"/>
                </a:lnTo>
                <a:lnTo>
                  <a:pt x="176" y="570"/>
                </a:lnTo>
                <a:lnTo>
                  <a:pt x="175" y="570"/>
                </a:lnTo>
                <a:lnTo>
                  <a:pt x="175" y="572"/>
                </a:lnTo>
                <a:lnTo>
                  <a:pt x="175" y="573"/>
                </a:lnTo>
                <a:lnTo>
                  <a:pt x="174" y="573"/>
                </a:lnTo>
                <a:lnTo>
                  <a:pt x="174" y="574"/>
                </a:lnTo>
                <a:lnTo>
                  <a:pt x="174" y="576"/>
                </a:lnTo>
                <a:lnTo>
                  <a:pt x="174" y="576"/>
                </a:lnTo>
                <a:lnTo>
                  <a:pt x="172" y="576"/>
                </a:lnTo>
                <a:lnTo>
                  <a:pt x="172" y="576"/>
                </a:lnTo>
                <a:lnTo>
                  <a:pt x="171" y="576"/>
                </a:lnTo>
                <a:lnTo>
                  <a:pt x="171" y="574"/>
                </a:lnTo>
                <a:lnTo>
                  <a:pt x="171" y="573"/>
                </a:lnTo>
                <a:lnTo>
                  <a:pt x="172" y="573"/>
                </a:lnTo>
                <a:lnTo>
                  <a:pt x="174" y="573"/>
                </a:lnTo>
                <a:lnTo>
                  <a:pt x="174" y="573"/>
                </a:lnTo>
                <a:lnTo>
                  <a:pt x="174" y="572"/>
                </a:lnTo>
                <a:lnTo>
                  <a:pt x="172" y="570"/>
                </a:lnTo>
                <a:lnTo>
                  <a:pt x="171" y="570"/>
                </a:lnTo>
                <a:lnTo>
                  <a:pt x="171" y="570"/>
                </a:lnTo>
                <a:lnTo>
                  <a:pt x="171" y="570"/>
                </a:lnTo>
                <a:lnTo>
                  <a:pt x="170" y="570"/>
                </a:lnTo>
                <a:lnTo>
                  <a:pt x="170" y="569"/>
                </a:lnTo>
                <a:lnTo>
                  <a:pt x="168" y="568"/>
                </a:lnTo>
                <a:lnTo>
                  <a:pt x="168" y="568"/>
                </a:lnTo>
                <a:lnTo>
                  <a:pt x="167" y="568"/>
                </a:lnTo>
                <a:lnTo>
                  <a:pt x="166" y="569"/>
                </a:lnTo>
                <a:lnTo>
                  <a:pt x="166" y="570"/>
                </a:lnTo>
                <a:lnTo>
                  <a:pt x="166" y="570"/>
                </a:lnTo>
                <a:lnTo>
                  <a:pt x="166" y="572"/>
                </a:lnTo>
                <a:lnTo>
                  <a:pt x="166" y="570"/>
                </a:lnTo>
                <a:lnTo>
                  <a:pt x="165" y="570"/>
                </a:lnTo>
                <a:lnTo>
                  <a:pt x="165" y="569"/>
                </a:lnTo>
                <a:lnTo>
                  <a:pt x="163" y="568"/>
                </a:lnTo>
                <a:lnTo>
                  <a:pt x="163" y="568"/>
                </a:lnTo>
                <a:lnTo>
                  <a:pt x="163" y="567"/>
                </a:lnTo>
                <a:lnTo>
                  <a:pt x="163" y="567"/>
                </a:lnTo>
                <a:lnTo>
                  <a:pt x="162" y="567"/>
                </a:lnTo>
                <a:lnTo>
                  <a:pt x="162" y="567"/>
                </a:lnTo>
                <a:lnTo>
                  <a:pt x="162" y="567"/>
                </a:lnTo>
                <a:lnTo>
                  <a:pt x="162" y="568"/>
                </a:lnTo>
                <a:lnTo>
                  <a:pt x="163" y="569"/>
                </a:lnTo>
                <a:lnTo>
                  <a:pt x="163" y="570"/>
                </a:lnTo>
                <a:lnTo>
                  <a:pt x="163" y="570"/>
                </a:lnTo>
                <a:lnTo>
                  <a:pt x="163" y="572"/>
                </a:lnTo>
                <a:lnTo>
                  <a:pt x="163" y="573"/>
                </a:lnTo>
                <a:lnTo>
                  <a:pt x="163" y="573"/>
                </a:lnTo>
                <a:lnTo>
                  <a:pt x="165" y="574"/>
                </a:lnTo>
                <a:lnTo>
                  <a:pt x="166" y="574"/>
                </a:lnTo>
                <a:lnTo>
                  <a:pt x="166" y="574"/>
                </a:lnTo>
                <a:lnTo>
                  <a:pt x="167" y="574"/>
                </a:lnTo>
                <a:lnTo>
                  <a:pt x="168" y="573"/>
                </a:lnTo>
                <a:lnTo>
                  <a:pt x="168" y="573"/>
                </a:lnTo>
                <a:lnTo>
                  <a:pt x="170" y="573"/>
                </a:lnTo>
                <a:lnTo>
                  <a:pt x="171" y="573"/>
                </a:lnTo>
                <a:lnTo>
                  <a:pt x="171" y="574"/>
                </a:lnTo>
                <a:lnTo>
                  <a:pt x="171" y="576"/>
                </a:lnTo>
                <a:lnTo>
                  <a:pt x="171" y="576"/>
                </a:lnTo>
                <a:lnTo>
                  <a:pt x="171" y="577"/>
                </a:lnTo>
                <a:lnTo>
                  <a:pt x="170" y="577"/>
                </a:lnTo>
                <a:lnTo>
                  <a:pt x="168" y="577"/>
                </a:lnTo>
                <a:lnTo>
                  <a:pt x="168" y="577"/>
                </a:lnTo>
                <a:lnTo>
                  <a:pt x="167" y="577"/>
                </a:lnTo>
                <a:lnTo>
                  <a:pt x="166" y="577"/>
                </a:lnTo>
                <a:lnTo>
                  <a:pt x="166" y="577"/>
                </a:lnTo>
                <a:lnTo>
                  <a:pt x="165" y="577"/>
                </a:lnTo>
                <a:lnTo>
                  <a:pt x="163" y="577"/>
                </a:lnTo>
                <a:lnTo>
                  <a:pt x="163" y="578"/>
                </a:lnTo>
                <a:lnTo>
                  <a:pt x="163" y="578"/>
                </a:lnTo>
                <a:lnTo>
                  <a:pt x="163" y="579"/>
                </a:lnTo>
                <a:lnTo>
                  <a:pt x="165" y="579"/>
                </a:lnTo>
                <a:lnTo>
                  <a:pt x="166" y="579"/>
                </a:lnTo>
                <a:lnTo>
                  <a:pt x="166" y="581"/>
                </a:lnTo>
                <a:lnTo>
                  <a:pt x="165" y="581"/>
                </a:lnTo>
                <a:lnTo>
                  <a:pt x="165" y="582"/>
                </a:lnTo>
                <a:lnTo>
                  <a:pt x="166" y="582"/>
                </a:lnTo>
                <a:lnTo>
                  <a:pt x="166" y="583"/>
                </a:lnTo>
                <a:lnTo>
                  <a:pt x="166" y="583"/>
                </a:lnTo>
                <a:lnTo>
                  <a:pt x="166" y="584"/>
                </a:lnTo>
                <a:lnTo>
                  <a:pt x="165" y="584"/>
                </a:lnTo>
                <a:lnTo>
                  <a:pt x="163" y="584"/>
                </a:lnTo>
                <a:lnTo>
                  <a:pt x="163" y="584"/>
                </a:lnTo>
                <a:lnTo>
                  <a:pt x="162" y="584"/>
                </a:lnTo>
                <a:lnTo>
                  <a:pt x="161" y="584"/>
                </a:lnTo>
                <a:lnTo>
                  <a:pt x="161" y="583"/>
                </a:lnTo>
                <a:lnTo>
                  <a:pt x="160" y="583"/>
                </a:lnTo>
                <a:lnTo>
                  <a:pt x="160" y="582"/>
                </a:lnTo>
                <a:lnTo>
                  <a:pt x="160" y="582"/>
                </a:lnTo>
                <a:lnTo>
                  <a:pt x="160" y="582"/>
                </a:lnTo>
                <a:lnTo>
                  <a:pt x="158" y="582"/>
                </a:lnTo>
                <a:lnTo>
                  <a:pt x="157" y="582"/>
                </a:lnTo>
                <a:lnTo>
                  <a:pt x="157" y="582"/>
                </a:lnTo>
                <a:lnTo>
                  <a:pt x="156" y="582"/>
                </a:lnTo>
                <a:lnTo>
                  <a:pt x="155" y="582"/>
                </a:lnTo>
                <a:lnTo>
                  <a:pt x="155" y="581"/>
                </a:lnTo>
                <a:lnTo>
                  <a:pt x="155" y="581"/>
                </a:lnTo>
                <a:lnTo>
                  <a:pt x="155" y="579"/>
                </a:lnTo>
                <a:lnTo>
                  <a:pt x="155" y="578"/>
                </a:lnTo>
                <a:lnTo>
                  <a:pt x="155" y="578"/>
                </a:lnTo>
                <a:lnTo>
                  <a:pt x="155" y="578"/>
                </a:lnTo>
                <a:lnTo>
                  <a:pt x="155" y="577"/>
                </a:lnTo>
                <a:lnTo>
                  <a:pt x="155" y="577"/>
                </a:lnTo>
                <a:lnTo>
                  <a:pt x="156" y="577"/>
                </a:lnTo>
                <a:lnTo>
                  <a:pt x="157" y="577"/>
                </a:lnTo>
                <a:lnTo>
                  <a:pt x="157" y="577"/>
                </a:lnTo>
                <a:lnTo>
                  <a:pt x="158" y="576"/>
                </a:lnTo>
                <a:lnTo>
                  <a:pt x="158" y="576"/>
                </a:lnTo>
                <a:lnTo>
                  <a:pt x="158" y="574"/>
                </a:lnTo>
                <a:lnTo>
                  <a:pt x="158" y="574"/>
                </a:lnTo>
                <a:lnTo>
                  <a:pt x="157" y="574"/>
                </a:lnTo>
                <a:lnTo>
                  <a:pt x="157" y="574"/>
                </a:lnTo>
                <a:lnTo>
                  <a:pt x="156" y="574"/>
                </a:lnTo>
                <a:lnTo>
                  <a:pt x="155" y="574"/>
                </a:lnTo>
                <a:lnTo>
                  <a:pt x="155" y="574"/>
                </a:lnTo>
                <a:lnTo>
                  <a:pt x="153" y="574"/>
                </a:lnTo>
                <a:lnTo>
                  <a:pt x="153" y="576"/>
                </a:lnTo>
                <a:lnTo>
                  <a:pt x="153" y="576"/>
                </a:lnTo>
                <a:lnTo>
                  <a:pt x="152" y="577"/>
                </a:lnTo>
                <a:lnTo>
                  <a:pt x="152" y="577"/>
                </a:lnTo>
                <a:lnTo>
                  <a:pt x="151" y="577"/>
                </a:lnTo>
                <a:lnTo>
                  <a:pt x="151" y="577"/>
                </a:lnTo>
                <a:lnTo>
                  <a:pt x="150" y="577"/>
                </a:lnTo>
                <a:lnTo>
                  <a:pt x="150" y="577"/>
                </a:lnTo>
                <a:lnTo>
                  <a:pt x="148" y="577"/>
                </a:lnTo>
                <a:lnTo>
                  <a:pt x="147" y="577"/>
                </a:lnTo>
                <a:lnTo>
                  <a:pt x="147" y="577"/>
                </a:lnTo>
                <a:lnTo>
                  <a:pt x="146" y="577"/>
                </a:lnTo>
                <a:lnTo>
                  <a:pt x="145" y="578"/>
                </a:lnTo>
                <a:lnTo>
                  <a:pt x="145" y="578"/>
                </a:lnTo>
                <a:lnTo>
                  <a:pt x="145" y="579"/>
                </a:lnTo>
                <a:lnTo>
                  <a:pt x="145" y="581"/>
                </a:lnTo>
                <a:lnTo>
                  <a:pt x="145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6" y="583"/>
                </a:lnTo>
                <a:lnTo>
                  <a:pt x="146" y="583"/>
                </a:lnTo>
                <a:lnTo>
                  <a:pt x="146" y="584"/>
                </a:lnTo>
                <a:lnTo>
                  <a:pt x="145" y="584"/>
                </a:lnTo>
                <a:lnTo>
                  <a:pt x="143" y="584"/>
                </a:lnTo>
                <a:lnTo>
                  <a:pt x="143" y="583"/>
                </a:lnTo>
                <a:lnTo>
                  <a:pt x="143" y="583"/>
                </a:lnTo>
                <a:lnTo>
                  <a:pt x="143" y="582"/>
                </a:lnTo>
                <a:lnTo>
                  <a:pt x="141" y="582"/>
                </a:lnTo>
                <a:lnTo>
                  <a:pt x="141" y="582"/>
                </a:lnTo>
                <a:lnTo>
                  <a:pt x="141" y="583"/>
                </a:lnTo>
                <a:lnTo>
                  <a:pt x="141" y="583"/>
                </a:lnTo>
                <a:lnTo>
                  <a:pt x="141" y="584"/>
                </a:lnTo>
                <a:lnTo>
                  <a:pt x="141" y="586"/>
                </a:lnTo>
                <a:lnTo>
                  <a:pt x="141" y="586"/>
                </a:lnTo>
                <a:lnTo>
                  <a:pt x="142" y="587"/>
                </a:lnTo>
                <a:lnTo>
                  <a:pt x="141" y="587"/>
                </a:lnTo>
                <a:lnTo>
                  <a:pt x="141" y="587"/>
                </a:lnTo>
                <a:lnTo>
                  <a:pt x="139" y="587"/>
                </a:lnTo>
                <a:lnTo>
                  <a:pt x="138" y="587"/>
                </a:lnTo>
                <a:lnTo>
                  <a:pt x="138" y="587"/>
                </a:lnTo>
                <a:lnTo>
                  <a:pt x="137" y="587"/>
                </a:lnTo>
                <a:lnTo>
                  <a:pt x="136" y="587"/>
                </a:lnTo>
                <a:lnTo>
                  <a:pt x="136" y="587"/>
                </a:lnTo>
                <a:lnTo>
                  <a:pt x="136" y="588"/>
                </a:lnTo>
                <a:lnTo>
                  <a:pt x="136" y="589"/>
                </a:lnTo>
                <a:lnTo>
                  <a:pt x="134" y="589"/>
                </a:lnTo>
                <a:lnTo>
                  <a:pt x="134" y="591"/>
                </a:lnTo>
                <a:lnTo>
                  <a:pt x="133" y="589"/>
                </a:lnTo>
                <a:lnTo>
                  <a:pt x="133" y="589"/>
                </a:lnTo>
                <a:lnTo>
                  <a:pt x="131" y="589"/>
                </a:lnTo>
                <a:lnTo>
                  <a:pt x="131" y="591"/>
                </a:lnTo>
                <a:lnTo>
                  <a:pt x="131" y="591"/>
                </a:lnTo>
                <a:lnTo>
                  <a:pt x="131" y="592"/>
                </a:lnTo>
                <a:lnTo>
                  <a:pt x="132" y="592"/>
                </a:lnTo>
                <a:lnTo>
                  <a:pt x="133" y="593"/>
                </a:lnTo>
                <a:lnTo>
                  <a:pt x="133" y="593"/>
                </a:lnTo>
                <a:lnTo>
                  <a:pt x="134" y="593"/>
                </a:lnTo>
                <a:lnTo>
                  <a:pt x="136" y="592"/>
                </a:lnTo>
                <a:lnTo>
                  <a:pt x="136" y="592"/>
                </a:lnTo>
                <a:lnTo>
                  <a:pt x="136" y="592"/>
                </a:lnTo>
                <a:lnTo>
                  <a:pt x="136" y="591"/>
                </a:lnTo>
                <a:lnTo>
                  <a:pt x="137" y="589"/>
                </a:lnTo>
                <a:lnTo>
                  <a:pt x="137" y="591"/>
                </a:lnTo>
                <a:lnTo>
                  <a:pt x="137" y="592"/>
                </a:lnTo>
                <a:lnTo>
                  <a:pt x="138" y="592"/>
                </a:lnTo>
                <a:lnTo>
                  <a:pt x="138" y="593"/>
                </a:lnTo>
                <a:lnTo>
                  <a:pt x="139" y="592"/>
                </a:lnTo>
                <a:lnTo>
                  <a:pt x="141" y="592"/>
                </a:lnTo>
                <a:lnTo>
                  <a:pt x="141" y="592"/>
                </a:lnTo>
                <a:lnTo>
                  <a:pt x="142" y="592"/>
                </a:lnTo>
                <a:lnTo>
                  <a:pt x="142" y="592"/>
                </a:lnTo>
                <a:lnTo>
                  <a:pt x="143" y="593"/>
                </a:lnTo>
                <a:lnTo>
                  <a:pt x="143" y="594"/>
                </a:lnTo>
                <a:lnTo>
                  <a:pt x="145" y="594"/>
                </a:lnTo>
                <a:lnTo>
                  <a:pt x="145" y="594"/>
                </a:lnTo>
                <a:lnTo>
                  <a:pt x="145" y="594"/>
                </a:lnTo>
                <a:lnTo>
                  <a:pt x="145" y="596"/>
                </a:lnTo>
                <a:lnTo>
                  <a:pt x="145" y="597"/>
                </a:lnTo>
                <a:lnTo>
                  <a:pt x="145" y="597"/>
                </a:lnTo>
                <a:lnTo>
                  <a:pt x="145" y="598"/>
                </a:lnTo>
                <a:lnTo>
                  <a:pt x="145" y="599"/>
                </a:lnTo>
                <a:lnTo>
                  <a:pt x="146" y="599"/>
                </a:lnTo>
                <a:lnTo>
                  <a:pt x="146" y="601"/>
                </a:lnTo>
                <a:lnTo>
                  <a:pt x="146" y="602"/>
                </a:lnTo>
                <a:lnTo>
                  <a:pt x="147" y="602"/>
                </a:lnTo>
                <a:lnTo>
                  <a:pt x="147" y="603"/>
                </a:lnTo>
                <a:lnTo>
                  <a:pt x="147" y="604"/>
                </a:lnTo>
                <a:lnTo>
                  <a:pt x="147" y="604"/>
                </a:lnTo>
                <a:lnTo>
                  <a:pt x="147" y="604"/>
                </a:lnTo>
                <a:lnTo>
                  <a:pt x="148" y="606"/>
                </a:lnTo>
                <a:lnTo>
                  <a:pt x="148" y="607"/>
                </a:lnTo>
                <a:lnTo>
                  <a:pt x="148" y="608"/>
                </a:lnTo>
                <a:lnTo>
                  <a:pt x="148" y="608"/>
                </a:lnTo>
                <a:lnTo>
                  <a:pt x="148" y="610"/>
                </a:lnTo>
                <a:lnTo>
                  <a:pt x="150" y="611"/>
                </a:lnTo>
                <a:lnTo>
                  <a:pt x="150" y="611"/>
                </a:lnTo>
                <a:lnTo>
                  <a:pt x="150" y="612"/>
                </a:lnTo>
                <a:lnTo>
                  <a:pt x="150" y="613"/>
                </a:lnTo>
                <a:lnTo>
                  <a:pt x="151" y="613"/>
                </a:lnTo>
                <a:lnTo>
                  <a:pt x="151" y="613"/>
                </a:lnTo>
                <a:lnTo>
                  <a:pt x="152" y="615"/>
                </a:lnTo>
                <a:lnTo>
                  <a:pt x="152" y="616"/>
                </a:lnTo>
                <a:lnTo>
                  <a:pt x="152" y="616"/>
                </a:lnTo>
                <a:lnTo>
                  <a:pt x="153" y="616"/>
                </a:lnTo>
                <a:lnTo>
                  <a:pt x="153" y="616"/>
                </a:lnTo>
                <a:lnTo>
                  <a:pt x="153" y="616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3" y="620"/>
                </a:lnTo>
                <a:lnTo>
                  <a:pt x="153" y="621"/>
                </a:lnTo>
                <a:lnTo>
                  <a:pt x="153" y="621"/>
                </a:lnTo>
                <a:lnTo>
                  <a:pt x="153" y="622"/>
                </a:lnTo>
                <a:lnTo>
                  <a:pt x="152" y="623"/>
                </a:lnTo>
                <a:lnTo>
                  <a:pt x="152" y="623"/>
                </a:lnTo>
                <a:lnTo>
                  <a:pt x="152" y="625"/>
                </a:lnTo>
                <a:lnTo>
                  <a:pt x="152" y="625"/>
                </a:lnTo>
                <a:lnTo>
                  <a:pt x="152" y="626"/>
                </a:lnTo>
                <a:lnTo>
                  <a:pt x="151" y="626"/>
                </a:lnTo>
                <a:lnTo>
                  <a:pt x="151" y="627"/>
                </a:lnTo>
                <a:lnTo>
                  <a:pt x="151" y="627"/>
                </a:lnTo>
                <a:lnTo>
                  <a:pt x="152" y="628"/>
                </a:lnTo>
                <a:lnTo>
                  <a:pt x="152" y="630"/>
                </a:lnTo>
                <a:lnTo>
                  <a:pt x="152" y="630"/>
                </a:lnTo>
                <a:lnTo>
                  <a:pt x="152" y="631"/>
                </a:lnTo>
                <a:lnTo>
                  <a:pt x="152" y="632"/>
                </a:lnTo>
                <a:lnTo>
                  <a:pt x="153" y="631"/>
                </a:lnTo>
                <a:lnTo>
                  <a:pt x="153" y="632"/>
                </a:lnTo>
                <a:lnTo>
                  <a:pt x="155" y="632"/>
                </a:lnTo>
                <a:lnTo>
                  <a:pt x="155" y="633"/>
                </a:lnTo>
                <a:lnTo>
                  <a:pt x="155" y="635"/>
                </a:lnTo>
                <a:lnTo>
                  <a:pt x="155" y="635"/>
                </a:lnTo>
                <a:lnTo>
                  <a:pt x="155" y="635"/>
                </a:lnTo>
                <a:lnTo>
                  <a:pt x="155" y="636"/>
                </a:lnTo>
                <a:lnTo>
                  <a:pt x="156" y="637"/>
                </a:lnTo>
                <a:lnTo>
                  <a:pt x="157" y="637"/>
                </a:lnTo>
                <a:lnTo>
                  <a:pt x="157" y="637"/>
                </a:lnTo>
                <a:lnTo>
                  <a:pt x="158" y="636"/>
                </a:lnTo>
                <a:lnTo>
                  <a:pt x="160" y="636"/>
                </a:lnTo>
                <a:lnTo>
                  <a:pt x="160" y="637"/>
                </a:lnTo>
                <a:lnTo>
                  <a:pt x="160" y="637"/>
                </a:lnTo>
                <a:lnTo>
                  <a:pt x="161" y="637"/>
                </a:lnTo>
                <a:lnTo>
                  <a:pt x="161" y="639"/>
                </a:lnTo>
                <a:lnTo>
                  <a:pt x="162" y="640"/>
                </a:lnTo>
                <a:lnTo>
                  <a:pt x="163" y="637"/>
                </a:lnTo>
                <a:lnTo>
                  <a:pt x="163" y="637"/>
                </a:lnTo>
                <a:lnTo>
                  <a:pt x="163" y="639"/>
                </a:lnTo>
                <a:lnTo>
                  <a:pt x="163" y="639"/>
                </a:lnTo>
                <a:lnTo>
                  <a:pt x="163" y="640"/>
                </a:lnTo>
                <a:lnTo>
                  <a:pt x="163" y="640"/>
                </a:lnTo>
                <a:lnTo>
                  <a:pt x="163" y="640"/>
                </a:lnTo>
                <a:lnTo>
                  <a:pt x="163" y="641"/>
                </a:lnTo>
                <a:lnTo>
                  <a:pt x="165" y="641"/>
                </a:lnTo>
                <a:lnTo>
                  <a:pt x="165" y="642"/>
                </a:lnTo>
                <a:lnTo>
                  <a:pt x="166" y="642"/>
                </a:lnTo>
                <a:lnTo>
                  <a:pt x="166" y="642"/>
                </a:lnTo>
                <a:lnTo>
                  <a:pt x="166" y="642"/>
                </a:lnTo>
                <a:lnTo>
                  <a:pt x="166" y="644"/>
                </a:lnTo>
                <a:lnTo>
                  <a:pt x="166" y="644"/>
                </a:lnTo>
                <a:lnTo>
                  <a:pt x="166" y="645"/>
                </a:lnTo>
                <a:lnTo>
                  <a:pt x="166" y="646"/>
                </a:lnTo>
                <a:lnTo>
                  <a:pt x="166" y="646"/>
                </a:lnTo>
                <a:lnTo>
                  <a:pt x="166" y="646"/>
                </a:lnTo>
                <a:lnTo>
                  <a:pt x="165" y="646"/>
                </a:lnTo>
                <a:lnTo>
                  <a:pt x="163" y="646"/>
                </a:lnTo>
                <a:lnTo>
                  <a:pt x="163" y="647"/>
                </a:lnTo>
                <a:lnTo>
                  <a:pt x="163" y="647"/>
                </a:lnTo>
                <a:lnTo>
                  <a:pt x="163" y="649"/>
                </a:lnTo>
                <a:lnTo>
                  <a:pt x="163" y="649"/>
                </a:lnTo>
                <a:lnTo>
                  <a:pt x="163" y="649"/>
                </a:lnTo>
                <a:lnTo>
                  <a:pt x="163" y="649"/>
                </a:lnTo>
                <a:lnTo>
                  <a:pt x="165" y="650"/>
                </a:lnTo>
                <a:lnTo>
                  <a:pt x="165" y="651"/>
                </a:lnTo>
                <a:lnTo>
                  <a:pt x="166" y="651"/>
                </a:lnTo>
                <a:lnTo>
                  <a:pt x="166" y="651"/>
                </a:lnTo>
                <a:lnTo>
                  <a:pt x="166" y="651"/>
                </a:lnTo>
                <a:lnTo>
                  <a:pt x="166" y="652"/>
                </a:lnTo>
                <a:lnTo>
                  <a:pt x="166" y="654"/>
                </a:lnTo>
                <a:lnTo>
                  <a:pt x="166" y="654"/>
                </a:lnTo>
                <a:lnTo>
                  <a:pt x="166" y="654"/>
                </a:lnTo>
                <a:lnTo>
                  <a:pt x="166" y="655"/>
                </a:lnTo>
                <a:lnTo>
                  <a:pt x="166" y="655"/>
                </a:lnTo>
                <a:lnTo>
                  <a:pt x="165" y="655"/>
                </a:lnTo>
                <a:lnTo>
                  <a:pt x="163" y="656"/>
                </a:lnTo>
                <a:lnTo>
                  <a:pt x="163" y="656"/>
                </a:lnTo>
                <a:lnTo>
                  <a:pt x="163" y="656"/>
                </a:lnTo>
                <a:lnTo>
                  <a:pt x="163" y="656"/>
                </a:lnTo>
                <a:lnTo>
                  <a:pt x="163" y="657"/>
                </a:lnTo>
                <a:lnTo>
                  <a:pt x="163" y="657"/>
                </a:lnTo>
                <a:lnTo>
                  <a:pt x="163" y="659"/>
                </a:lnTo>
                <a:lnTo>
                  <a:pt x="163" y="659"/>
                </a:lnTo>
                <a:lnTo>
                  <a:pt x="163" y="659"/>
                </a:lnTo>
                <a:lnTo>
                  <a:pt x="163" y="660"/>
                </a:lnTo>
                <a:lnTo>
                  <a:pt x="162" y="660"/>
                </a:lnTo>
                <a:lnTo>
                  <a:pt x="161" y="660"/>
                </a:lnTo>
                <a:lnTo>
                  <a:pt x="161" y="660"/>
                </a:lnTo>
                <a:lnTo>
                  <a:pt x="160" y="660"/>
                </a:lnTo>
                <a:lnTo>
                  <a:pt x="160" y="661"/>
                </a:lnTo>
                <a:lnTo>
                  <a:pt x="160" y="661"/>
                </a:lnTo>
                <a:lnTo>
                  <a:pt x="160" y="661"/>
                </a:lnTo>
                <a:lnTo>
                  <a:pt x="160" y="662"/>
                </a:lnTo>
                <a:lnTo>
                  <a:pt x="160" y="664"/>
                </a:lnTo>
                <a:lnTo>
                  <a:pt x="160" y="664"/>
                </a:lnTo>
                <a:lnTo>
                  <a:pt x="160" y="665"/>
                </a:lnTo>
                <a:lnTo>
                  <a:pt x="160" y="665"/>
                </a:lnTo>
                <a:lnTo>
                  <a:pt x="161" y="665"/>
                </a:lnTo>
                <a:lnTo>
                  <a:pt x="161" y="665"/>
                </a:lnTo>
                <a:lnTo>
                  <a:pt x="162" y="666"/>
                </a:lnTo>
                <a:lnTo>
                  <a:pt x="162" y="666"/>
                </a:lnTo>
                <a:lnTo>
                  <a:pt x="163" y="667"/>
                </a:lnTo>
                <a:lnTo>
                  <a:pt x="163" y="667"/>
                </a:lnTo>
                <a:lnTo>
                  <a:pt x="163" y="667"/>
                </a:lnTo>
                <a:lnTo>
                  <a:pt x="163" y="667"/>
                </a:lnTo>
                <a:lnTo>
                  <a:pt x="165" y="669"/>
                </a:lnTo>
                <a:lnTo>
                  <a:pt x="165" y="669"/>
                </a:lnTo>
                <a:lnTo>
                  <a:pt x="166" y="670"/>
                </a:lnTo>
                <a:lnTo>
                  <a:pt x="166" y="670"/>
                </a:lnTo>
                <a:lnTo>
                  <a:pt x="166" y="669"/>
                </a:lnTo>
                <a:lnTo>
                  <a:pt x="166" y="669"/>
                </a:lnTo>
                <a:lnTo>
                  <a:pt x="167" y="669"/>
                </a:lnTo>
                <a:lnTo>
                  <a:pt x="168" y="667"/>
                </a:lnTo>
                <a:lnTo>
                  <a:pt x="168" y="667"/>
                </a:lnTo>
                <a:lnTo>
                  <a:pt x="168" y="667"/>
                </a:lnTo>
                <a:lnTo>
                  <a:pt x="168" y="667"/>
                </a:lnTo>
                <a:lnTo>
                  <a:pt x="170" y="667"/>
                </a:lnTo>
                <a:lnTo>
                  <a:pt x="171" y="667"/>
                </a:lnTo>
                <a:lnTo>
                  <a:pt x="171" y="667"/>
                </a:lnTo>
                <a:lnTo>
                  <a:pt x="171" y="666"/>
                </a:lnTo>
                <a:lnTo>
                  <a:pt x="171" y="666"/>
                </a:lnTo>
                <a:lnTo>
                  <a:pt x="171" y="665"/>
                </a:lnTo>
                <a:lnTo>
                  <a:pt x="171" y="665"/>
                </a:lnTo>
                <a:lnTo>
                  <a:pt x="171" y="665"/>
                </a:lnTo>
                <a:lnTo>
                  <a:pt x="172" y="665"/>
                </a:lnTo>
                <a:lnTo>
                  <a:pt x="174" y="666"/>
                </a:lnTo>
                <a:lnTo>
                  <a:pt x="174" y="665"/>
                </a:lnTo>
                <a:lnTo>
                  <a:pt x="174" y="665"/>
                </a:lnTo>
                <a:lnTo>
                  <a:pt x="174" y="665"/>
                </a:lnTo>
                <a:lnTo>
                  <a:pt x="174" y="665"/>
                </a:lnTo>
                <a:lnTo>
                  <a:pt x="174" y="664"/>
                </a:lnTo>
                <a:lnTo>
                  <a:pt x="175" y="664"/>
                </a:lnTo>
                <a:lnTo>
                  <a:pt x="175" y="664"/>
                </a:lnTo>
                <a:lnTo>
                  <a:pt x="176" y="664"/>
                </a:lnTo>
                <a:lnTo>
                  <a:pt x="176" y="664"/>
                </a:lnTo>
                <a:lnTo>
                  <a:pt x="176" y="664"/>
                </a:lnTo>
                <a:lnTo>
                  <a:pt x="176" y="665"/>
                </a:lnTo>
                <a:lnTo>
                  <a:pt x="176" y="665"/>
                </a:lnTo>
                <a:lnTo>
                  <a:pt x="177" y="665"/>
                </a:lnTo>
                <a:lnTo>
                  <a:pt x="179" y="665"/>
                </a:lnTo>
                <a:lnTo>
                  <a:pt x="179" y="665"/>
                </a:lnTo>
                <a:lnTo>
                  <a:pt x="179" y="666"/>
                </a:lnTo>
                <a:lnTo>
                  <a:pt x="179" y="667"/>
                </a:lnTo>
                <a:lnTo>
                  <a:pt x="179" y="667"/>
                </a:lnTo>
                <a:lnTo>
                  <a:pt x="179" y="667"/>
                </a:lnTo>
                <a:lnTo>
                  <a:pt x="179" y="669"/>
                </a:lnTo>
                <a:lnTo>
                  <a:pt x="179" y="669"/>
                </a:lnTo>
                <a:lnTo>
                  <a:pt x="179" y="670"/>
                </a:lnTo>
                <a:lnTo>
                  <a:pt x="179" y="670"/>
                </a:lnTo>
                <a:lnTo>
                  <a:pt x="180" y="670"/>
                </a:lnTo>
                <a:lnTo>
                  <a:pt x="180" y="670"/>
                </a:lnTo>
                <a:lnTo>
                  <a:pt x="181" y="670"/>
                </a:lnTo>
                <a:lnTo>
                  <a:pt x="181" y="671"/>
                </a:lnTo>
                <a:lnTo>
                  <a:pt x="182" y="671"/>
                </a:lnTo>
                <a:lnTo>
                  <a:pt x="182" y="671"/>
                </a:lnTo>
                <a:lnTo>
                  <a:pt x="182" y="673"/>
                </a:lnTo>
                <a:lnTo>
                  <a:pt x="184" y="673"/>
                </a:lnTo>
                <a:lnTo>
                  <a:pt x="184" y="673"/>
                </a:lnTo>
                <a:lnTo>
                  <a:pt x="184" y="673"/>
                </a:lnTo>
                <a:lnTo>
                  <a:pt x="184" y="674"/>
                </a:lnTo>
                <a:lnTo>
                  <a:pt x="184" y="675"/>
                </a:lnTo>
                <a:lnTo>
                  <a:pt x="184" y="675"/>
                </a:lnTo>
                <a:lnTo>
                  <a:pt x="184" y="675"/>
                </a:lnTo>
                <a:lnTo>
                  <a:pt x="184" y="676"/>
                </a:lnTo>
                <a:lnTo>
                  <a:pt x="184" y="676"/>
                </a:lnTo>
                <a:lnTo>
                  <a:pt x="184" y="678"/>
                </a:lnTo>
                <a:lnTo>
                  <a:pt x="184" y="678"/>
                </a:lnTo>
                <a:lnTo>
                  <a:pt x="184" y="678"/>
                </a:lnTo>
                <a:lnTo>
                  <a:pt x="184" y="679"/>
                </a:lnTo>
                <a:lnTo>
                  <a:pt x="185" y="679"/>
                </a:lnTo>
                <a:lnTo>
                  <a:pt x="185" y="679"/>
                </a:lnTo>
                <a:lnTo>
                  <a:pt x="186" y="679"/>
                </a:lnTo>
                <a:lnTo>
                  <a:pt x="186" y="680"/>
                </a:lnTo>
                <a:lnTo>
                  <a:pt x="185" y="680"/>
                </a:lnTo>
                <a:lnTo>
                  <a:pt x="185" y="680"/>
                </a:lnTo>
                <a:lnTo>
                  <a:pt x="185" y="680"/>
                </a:lnTo>
                <a:lnTo>
                  <a:pt x="184" y="680"/>
                </a:lnTo>
                <a:lnTo>
                  <a:pt x="184" y="681"/>
                </a:lnTo>
                <a:lnTo>
                  <a:pt x="184" y="681"/>
                </a:lnTo>
                <a:lnTo>
                  <a:pt x="182" y="683"/>
                </a:lnTo>
                <a:lnTo>
                  <a:pt x="182" y="683"/>
                </a:lnTo>
                <a:lnTo>
                  <a:pt x="182" y="681"/>
                </a:lnTo>
                <a:lnTo>
                  <a:pt x="181" y="681"/>
                </a:lnTo>
                <a:lnTo>
                  <a:pt x="181" y="681"/>
                </a:lnTo>
                <a:lnTo>
                  <a:pt x="181" y="680"/>
                </a:lnTo>
                <a:lnTo>
                  <a:pt x="181" y="680"/>
                </a:lnTo>
                <a:lnTo>
                  <a:pt x="180" y="680"/>
                </a:lnTo>
                <a:lnTo>
                  <a:pt x="180" y="680"/>
                </a:lnTo>
                <a:lnTo>
                  <a:pt x="179" y="680"/>
                </a:lnTo>
                <a:lnTo>
                  <a:pt x="179" y="680"/>
                </a:lnTo>
                <a:lnTo>
                  <a:pt x="179" y="680"/>
                </a:lnTo>
                <a:lnTo>
                  <a:pt x="177" y="680"/>
                </a:lnTo>
                <a:lnTo>
                  <a:pt x="177" y="681"/>
                </a:lnTo>
                <a:lnTo>
                  <a:pt x="177" y="681"/>
                </a:lnTo>
                <a:lnTo>
                  <a:pt x="179" y="683"/>
                </a:lnTo>
                <a:lnTo>
                  <a:pt x="179" y="683"/>
                </a:lnTo>
                <a:lnTo>
                  <a:pt x="179" y="684"/>
                </a:lnTo>
                <a:lnTo>
                  <a:pt x="179" y="684"/>
                </a:lnTo>
                <a:lnTo>
                  <a:pt x="180" y="684"/>
                </a:lnTo>
                <a:lnTo>
                  <a:pt x="181" y="684"/>
                </a:lnTo>
                <a:lnTo>
                  <a:pt x="181" y="684"/>
                </a:lnTo>
                <a:lnTo>
                  <a:pt x="181" y="685"/>
                </a:lnTo>
                <a:lnTo>
                  <a:pt x="182" y="685"/>
                </a:lnTo>
                <a:lnTo>
                  <a:pt x="182" y="685"/>
                </a:lnTo>
                <a:lnTo>
                  <a:pt x="182" y="685"/>
                </a:lnTo>
                <a:lnTo>
                  <a:pt x="184" y="686"/>
                </a:lnTo>
                <a:lnTo>
                  <a:pt x="182" y="686"/>
                </a:lnTo>
                <a:lnTo>
                  <a:pt x="184" y="686"/>
                </a:lnTo>
                <a:lnTo>
                  <a:pt x="184" y="686"/>
                </a:lnTo>
                <a:lnTo>
                  <a:pt x="185" y="686"/>
                </a:lnTo>
                <a:lnTo>
                  <a:pt x="185" y="686"/>
                </a:lnTo>
                <a:lnTo>
                  <a:pt x="185" y="686"/>
                </a:lnTo>
                <a:lnTo>
                  <a:pt x="186" y="686"/>
                </a:lnTo>
                <a:lnTo>
                  <a:pt x="186" y="685"/>
                </a:lnTo>
                <a:lnTo>
                  <a:pt x="185" y="684"/>
                </a:lnTo>
                <a:lnTo>
                  <a:pt x="186" y="684"/>
                </a:lnTo>
                <a:lnTo>
                  <a:pt x="186" y="684"/>
                </a:lnTo>
                <a:lnTo>
                  <a:pt x="187" y="684"/>
                </a:lnTo>
                <a:lnTo>
                  <a:pt x="187" y="684"/>
                </a:lnTo>
                <a:lnTo>
                  <a:pt x="187" y="684"/>
                </a:lnTo>
                <a:lnTo>
                  <a:pt x="189" y="684"/>
                </a:lnTo>
                <a:lnTo>
                  <a:pt x="189" y="685"/>
                </a:lnTo>
                <a:lnTo>
                  <a:pt x="189" y="686"/>
                </a:lnTo>
                <a:lnTo>
                  <a:pt x="189" y="686"/>
                </a:lnTo>
                <a:lnTo>
                  <a:pt x="189" y="686"/>
                </a:lnTo>
                <a:lnTo>
                  <a:pt x="189" y="688"/>
                </a:lnTo>
                <a:lnTo>
                  <a:pt x="189" y="689"/>
                </a:lnTo>
                <a:lnTo>
                  <a:pt x="189" y="689"/>
                </a:lnTo>
                <a:lnTo>
                  <a:pt x="189" y="689"/>
                </a:lnTo>
                <a:lnTo>
                  <a:pt x="189" y="690"/>
                </a:lnTo>
                <a:lnTo>
                  <a:pt x="189" y="690"/>
                </a:lnTo>
                <a:lnTo>
                  <a:pt x="189" y="691"/>
                </a:lnTo>
                <a:lnTo>
                  <a:pt x="187" y="691"/>
                </a:lnTo>
                <a:lnTo>
                  <a:pt x="187" y="691"/>
                </a:lnTo>
                <a:lnTo>
                  <a:pt x="187" y="693"/>
                </a:lnTo>
                <a:lnTo>
                  <a:pt x="187" y="693"/>
                </a:lnTo>
                <a:lnTo>
                  <a:pt x="186" y="693"/>
                </a:lnTo>
                <a:lnTo>
                  <a:pt x="186" y="694"/>
                </a:lnTo>
                <a:lnTo>
                  <a:pt x="185" y="694"/>
                </a:lnTo>
                <a:lnTo>
                  <a:pt x="185" y="694"/>
                </a:lnTo>
                <a:lnTo>
                  <a:pt x="185" y="695"/>
                </a:lnTo>
                <a:lnTo>
                  <a:pt x="185" y="695"/>
                </a:lnTo>
                <a:lnTo>
                  <a:pt x="185" y="696"/>
                </a:lnTo>
                <a:lnTo>
                  <a:pt x="185" y="696"/>
                </a:lnTo>
                <a:lnTo>
                  <a:pt x="185" y="696"/>
                </a:lnTo>
                <a:lnTo>
                  <a:pt x="184" y="696"/>
                </a:lnTo>
                <a:lnTo>
                  <a:pt x="184" y="696"/>
                </a:lnTo>
                <a:lnTo>
                  <a:pt x="182" y="698"/>
                </a:lnTo>
                <a:lnTo>
                  <a:pt x="182" y="698"/>
                </a:lnTo>
                <a:lnTo>
                  <a:pt x="182" y="699"/>
                </a:lnTo>
                <a:lnTo>
                  <a:pt x="182" y="699"/>
                </a:lnTo>
                <a:lnTo>
                  <a:pt x="182" y="699"/>
                </a:lnTo>
                <a:lnTo>
                  <a:pt x="182" y="700"/>
                </a:lnTo>
                <a:lnTo>
                  <a:pt x="181" y="700"/>
                </a:lnTo>
                <a:lnTo>
                  <a:pt x="181" y="700"/>
                </a:lnTo>
                <a:lnTo>
                  <a:pt x="180" y="700"/>
                </a:lnTo>
                <a:lnTo>
                  <a:pt x="180" y="701"/>
                </a:lnTo>
                <a:lnTo>
                  <a:pt x="180" y="703"/>
                </a:lnTo>
                <a:lnTo>
                  <a:pt x="180" y="703"/>
                </a:lnTo>
                <a:lnTo>
                  <a:pt x="180" y="703"/>
                </a:lnTo>
                <a:lnTo>
                  <a:pt x="180" y="704"/>
                </a:lnTo>
                <a:lnTo>
                  <a:pt x="180" y="704"/>
                </a:lnTo>
                <a:lnTo>
                  <a:pt x="180" y="705"/>
                </a:lnTo>
                <a:lnTo>
                  <a:pt x="180" y="705"/>
                </a:lnTo>
                <a:lnTo>
                  <a:pt x="179" y="705"/>
                </a:lnTo>
                <a:lnTo>
                  <a:pt x="179" y="705"/>
                </a:lnTo>
                <a:lnTo>
                  <a:pt x="177" y="705"/>
                </a:lnTo>
                <a:lnTo>
                  <a:pt x="177" y="705"/>
                </a:lnTo>
                <a:lnTo>
                  <a:pt x="177" y="705"/>
                </a:lnTo>
                <a:lnTo>
                  <a:pt x="177" y="705"/>
                </a:lnTo>
                <a:lnTo>
                  <a:pt x="177" y="707"/>
                </a:lnTo>
                <a:lnTo>
                  <a:pt x="177" y="708"/>
                </a:lnTo>
                <a:lnTo>
                  <a:pt x="177" y="708"/>
                </a:lnTo>
                <a:lnTo>
                  <a:pt x="177" y="708"/>
                </a:lnTo>
                <a:lnTo>
                  <a:pt x="177" y="709"/>
                </a:lnTo>
                <a:lnTo>
                  <a:pt x="177" y="710"/>
                </a:lnTo>
                <a:lnTo>
                  <a:pt x="177" y="710"/>
                </a:lnTo>
                <a:lnTo>
                  <a:pt x="177" y="710"/>
                </a:lnTo>
                <a:lnTo>
                  <a:pt x="177" y="712"/>
                </a:lnTo>
                <a:lnTo>
                  <a:pt x="176" y="712"/>
                </a:lnTo>
                <a:lnTo>
                  <a:pt x="176" y="712"/>
                </a:lnTo>
                <a:lnTo>
                  <a:pt x="176" y="712"/>
                </a:lnTo>
                <a:lnTo>
                  <a:pt x="175" y="712"/>
                </a:lnTo>
                <a:lnTo>
                  <a:pt x="175" y="713"/>
                </a:lnTo>
                <a:lnTo>
                  <a:pt x="174" y="713"/>
                </a:lnTo>
                <a:lnTo>
                  <a:pt x="174" y="713"/>
                </a:lnTo>
                <a:lnTo>
                  <a:pt x="174" y="713"/>
                </a:lnTo>
                <a:lnTo>
                  <a:pt x="172" y="713"/>
                </a:lnTo>
                <a:lnTo>
                  <a:pt x="171" y="713"/>
                </a:lnTo>
                <a:lnTo>
                  <a:pt x="171" y="713"/>
                </a:lnTo>
                <a:lnTo>
                  <a:pt x="171" y="713"/>
                </a:lnTo>
                <a:lnTo>
                  <a:pt x="170" y="713"/>
                </a:lnTo>
                <a:lnTo>
                  <a:pt x="170" y="713"/>
                </a:lnTo>
                <a:lnTo>
                  <a:pt x="170" y="713"/>
                </a:lnTo>
                <a:lnTo>
                  <a:pt x="170" y="714"/>
                </a:lnTo>
                <a:lnTo>
                  <a:pt x="170" y="715"/>
                </a:lnTo>
                <a:lnTo>
                  <a:pt x="170" y="715"/>
                </a:lnTo>
                <a:lnTo>
                  <a:pt x="168" y="715"/>
                </a:lnTo>
                <a:lnTo>
                  <a:pt x="168" y="715"/>
                </a:lnTo>
                <a:lnTo>
                  <a:pt x="167" y="715"/>
                </a:lnTo>
                <a:lnTo>
                  <a:pt x="167" y="715"/>
                </a:lnTo>
                <a:lnTo>
                  <a:pt x="166" y="715"/>
                </a:lnTo>
                <a:lnTo>
                  <a:pt x="167" y="715"/>
                </a:lnTo>
                <a:lnTo>
                  <a:pt x="167" y="714"/>
                </a:lnTo>
                <a:lnTo>
                  <a:pt x="166" y="713"/>
                </a:lnTo>
                <a:lnTo>
                  <a:pt x="166" y="713"/>
                </a:lnTo>
                <a:lnTo>
                  <a:pt x="166" y="713"/>
                </a:lnTo>
                <a:lnTo>
                  <a:pt x="166" y="713"/>
                </a:lnTo>
                <a:lnTo>
                  <a:pt x="165" y="713"/>
                </a:lnTo>
                <a:lnTo>
                  <a:pt x="165" y="712"/>
                </a:lnTo>
                <a:lnTo>
                  <a:pt x="165" y="712"/>
                </a:lnTo>
                <a:lnTo>
                  <a:pt x="165" y="710"/>
                </a:lnTo>
                <a:lnTo>
                  <a:pt x="165" y="710"/>
                </a:lnTo>
                <a:lnTo>
                  <a:pt x="165" y="710"/>
                </a:lnTo>
                <a:lnTo>
                  <a:pt x="165" y="709"/>
                </a:lnTo>
                <a:lnTo>
                  <a:pt x="165" y="708"/>
                </a:lnTo>
                <a:lnTo>
                  <a:pt x="165" y="708"/>
                </a:lnTo>
                <a:lnTo>
                  <a:pt x="165" y="708"/>
                </a:lnTo>
                <a:lnTo>
                  <a:pt x="165" y="707"/>
                </a:lnTo>
                <a:lnTo>
                  <a:pt x="163" y="708"/>
                </a:lnTo>
                <a:lnTo>
                  <a:pt x="163" y="708"/>
                </a:lnTo>
                <a:lnTo>
                  <a:pt x="162" y="708"/>
                </a:lnTo>
                <a:lnTo>
                  <a:pt x="162" y="708"/>
                </a:lnTo>
                <a:lnTo>
                  <a:pt x="162" y="708"/>
                </a:lnTo>
                <a:lnTo>
                  <a:pt x="161" y="708"/>
                </a:lnTo>
                <a:lnTo>
                  <a:pt x="160" y="708"/>
                </a:lnTo>
                <a:lnTo>
                  <a:pt x="160" y="708"/>
                </a:lnTo>
                <a:lnTo>
                  <a:pt x="160" y="707"/>
                </a:lnTo>
                <a:lnTo>
                  <a:pt x="160" y="707"/>
                </a:lnTo>
                <a:lnTo>
                  <a:pt x="160" y="708"/>
                </a:lnTo>
                <a:lnTo>
                  <a:pt x="160" y="708"/>
                </a:lnTo>
                <a:lnTo>
                  <a:pt x="160" y="708"/>
                </a:lnTo>
                <a:lnTo>
                  <a:pt x="160" y="709"/>
                </a:lnTo>
                <a:lnTo>
                  <a:pt x="158" y="709"/>
                </a:lnTo>
                <a:lnTo>
                  <a:pt x="158" y="709"/>
                </a:lnTo>
                <a:lnTo>
                  <a:pt x="157" y="710"/>
                </a:lnTo>
                <a:lnTo>
                  <a:pt x="157" y="710"/>
                </a:lnTo>
                <a:lnTo>
                  <a:pt x="157" y="710"/>
                </a:lnTo>
                <a:lnTo>
                  <a:pt x="157" y="709"/>
                </a:lnTo>
                <a:lnTo>
                  <a:pt x="156" y="709"/>
                </a:lnTo>
                <a:lnTo>
                  <a:pt x="156" y="708"/>
                </a:lnTo>
                <a:lnTo>
                  <a:pt x="155" y="708"/>
                </a:lnTo>
                <a:lnTo>
                  <a:pt x="155" y="708"/>
                </a:lnTo>
                <a:lnTo>
                  <a:pt x="155" y="708"/>
                </a:lnTo>
                <a:lnTo>
                  <a:pt x="153" y="708"/>
                </a:lnTo>
                <a:lnTo>
                  <a:pt x="155" y="707"/>
                </a:lnTo>
                <a:lnTo>
                  <a:pt x="155" y="707"/>
                </a:lnTo>
                <a:lnTo>
                  <a:pt x="155" y="705"/>
                </a:lnTo>
                <a:lnTo>
                  <a:pt x="155" y="705"/>
                </a:lnTo>
                <a:lnTo>
                  <a:pt x="153" y="705"/>
                </a:lnTo>
                <a:lnTo>
                  <a:pt x="153" y="704"/>
                </a:lnTo>
                <a:lnTo>
                  <a:pt x="152" y="704"/>
                </a:lnTo>
                <a:lnTo>
                  <a:pt x="152" y="704"/>
                </a:lnTo>
                <a:lnTo>
                  <a:pt x="152" y="704"/>
                </a:lnTo>
                <a:lnTo>
                  <a:pt x="152" y="704"/>
                </a:lnTo>
                <a:lnTo>
                  <a:pt x="151" y="704"/>
                </a:lnTo>
                <a:lnTo>
                  <a:pt x="150" y="703"/>
                </a:lnTo>
                <a:lnTo>
                  <a:pt x="150" y="703"/>
                </a:lnTo>
                <a:lnTo>
                  <a:pt x="150" y="703"/>
                </a:lnTo>
                <a:lnTo>
                  <a:pt x="150" y="703"/>
                </a:lnTo>
                <a:lnTo>
                  <a:pt x="150" y="703"/>
                </a:lnTo>
                <a:lnTo>
                  <a:pt x="150" y="703"/>
                </a:lnTo>
                <a:lnTo>
                  <a:pt x="151" y="701"/>
                </a:lnTo>
                <a:lnTo>
                  <a:pt x="151" y="701"/>
                </a:lnTo>
                <a:lnTo>
                  <a:pt x="152" y="700"/>
                </a:lnTo>
                <a:lnTo>
                  <a:pt x="152" y="700"/>
                </a:lnTo>
                <a:lnTo>
                  <a:pt x="151" y="700"/>
                </a:lnTo>
                <a:lnTo>
                  <a:pt x="151" y="700"/>
                </a:lnTo>
                <a:lnTo>
                  <a:pt x="150" y="700"/>
                </a:lnTo>
                <a:lnTo>
                  <a:pt x="150" y="699"/>
                </a:lnTo>
                <a:lnTo>
                  <a:pt x="148" y="699"/>
                </a:lnTo>
                <a:lnTo>
                  <a:pt x="147" y="699"/>
                </a:lnTo>
                <a:lnTo>
                  <a:pt x="147" y="700"/>
                </a:lnTo>
                <a:lnTo>
                  <a:pt x="147" y="699"/>
                </a:lnTo>
                <a:lnTo>
                  <a:pt x="147" y="699"/>
                </a:lnTo>
                <a:lnTo>
                  <a:pt x="147" y="699"/>
                </a:lnTo>
                <a:lnTo>
                  <a:pt x="147" y="699"/>
                </a:lnTo>
                <a:lnTo>
                  <a:pt x="147" y="698"/>
                </a:lnTo>
                <a:lnTo>
                  <a:pt x="147" y="698"/>
                </a:lnTo>
                <a:lnTo>
                  <a:pt x="146" y="696"/>
                </a:lnTo>
                <a:lnTo>
                  <a:pt x="146" y="696"/>
                </a:lnTo>
                <a:lnTo>
                  <a:pt x="145" y="696"/>
                </a:lnTo>
                <a:lnTo>
                  <a:pt x="145" y="696"/>
                </a:lnTo>
                <a:lnTo>
                  <a:pt x="145" y="695"/>
                </a:lnTo>
                <a:lnTo>
                  <a:pt x="145" y="695"/>
                </a:lnTo>
                <a:lnTo>
                  <a:pt x="143" y="695"/>
                </a:lnTo>
                <a:lnTo>
                  <a:pt x="143" y="695"/>
                </a:lnTo>
                <a:lnTo>
                  <a:pt x="142" y="695"/>
                </a:lnTo>
                <a:lnTo>
                  <a:pt x="141" y="695"/>
                </a:lnTo>
                <a:lnTo>
                  <a:pt x="141" y="695"/>
                </a:lnTo>
                <a:lnTo>
                  <a:pt x="141" y="694"/>
                </a:lnTo>
                <a:lnTo>
                  <a:pt x="139" y="694"/>
                </a:lnTo>
                <a:lnTo>
                  <a:pt x="139" y="694"/>
                </a:lnTo>
                <a:lnTo>
                  <a:pt x="138" y="694"/>
                </a:lnTo>
                <a:lnTo>
                  <a:pt x="138" y="694"/>
                </a:lnTo>
                <a:lnTo>
                  <a:pt x="138" y="693"/>
                </a:lnTo>
                <a:lnTo>
                  <a:pt x="138" y="691"/>
                </a:lnTo>
                <a:lnTo>
                  <a:pt x="138" y="691"/>
                </a:lnTo>
                <a:lnTo>
                  <a:pt x="138" y="691"/>
                </a:lnTo>
                <a:lnTo>
                  <a:pt x="138" y="691"/>
                </a:lnTo>
                <a:lnTo>
                  <a:pt x="137" y="691"/>
                </a:lnTo>
                <a:lnTo>
                  <a:pt x="136" y="691"/>
                </a:lnTo>
                <a:lnTo>
                  <a:pt x="136" y="691"/>
                </a:lnTo>
                <a:lnTo>
                  <a:pt x="136" y="691"/>
                </a:lnTo>
                <a:lnTo>
                  <a:pt x="136" y="691"/>
                </a:lnTo>
                <a:lnTo>
                  <a:pt x="136" y="693"/>
                </a:lnTo>
                <a:lnTo>
                  <a:pt x="136" y="693"/>
                </a:lnTo>
                <a:lnTo>
                  <a:pt x="136" y="694"/>
                </a:lnTo>
                <a:lnTo>
                  <a:pt x="136" y="694"/>
                </a:lnTo>
                <a:lnTo>
                  <a:pt x="134" y="694"/>
                </a:lnTo>
                <a:lnTo>
                  <a:pt x="134" y="694"/>
                </a:lnTo>
                <a:lnTo>
                  <a:pt x="133" y="695"/>
                </a:lnTo>
                <a:lnTo>
                  <a:pt x="133" y="695"/>
                </a:lnTo>
                <a:lnTo>
                  <a:pt x="133" y="696"/>
                </a:lnTo>
                <a:lnTo>
                  <a:pt x="133" y="696"/>
                </a:lnTo>
                <a:lnTo>
                  <a:pt x="133" y="696"/>
                </a:lnTo>
                <a:lnTo>
                  <a:pt x="133" y="698"/>
                </a:lnTo>
                <a:lnTo>
                  <a:pt x="133" y="698"/>
                </a:lnTo>
                <a:lnTo>
                  <a:pt x="133" y="698"/>
                </a:lnTo>
                <a:lnTo>
                  <a:pt x="132" y="698"/>
                </a:lnTo>
                <a:lnTo>
                  <a:pt x="131" y="698"/>
                </a:lnTo>
                <a:lnTo>
                  <a:pt x="131" y="698"/>
                </a:lnTo>
                <a:lnTo>
                  <a:pt x="131" y="698"/>
                </a:lnTo>
                <a:lnTo>
                  <a:pt x="131" y="699"/>
                </a:lnTo>
                <a:lnTo>
                  <a:pt x="131" y="699"/>
                </a:lnTo>
                <a:lnTo>
                  <a:pt x="131" y="699"/>
                </a:lnTo>
                <a:lnTo>
                  <a:pt x="131" y="700"/>
                </a:lnTo>
                <a:lnTo>
                  <a:pt x="131" y="701"/>
                </a:lnTo>
                <a:lnTo>
                  <a:pt x="131" y="701"/>
                </a:lnTo>
                <a:lnTo>
                  <a:pt x="131" y="703"/>
                </a:lnTo>
                <a:lnTo>
                  <a:pt x="131" y="703"/>
                </a:lnTo>
                <a:lnTo>
                  <a:pt x="131" y="703"/>
                </a:lnTo>
                <a:lnTo>
                  <a:pt x="131" y="704"/>
                </a:lnTo>
                <a:lnTo>
                  <a:pt x="129" y="704"/>
                </a:lnTo>
                <a:lnTo>
                  <a:pt x="129" y="703"/>
                </a:lnTo>
                <a:lnTo>
                  <a:pt x="128" y="703"/>
                </a:lnTo>
                <a:lnTo>
                  <a:pt x="128" y="704"/>
                </a:lnTo>
                <a:lnTo>
                  <a:pt x="128" y="704"/>
                </a:lnTo>
                <a:lnTo>
                  <a:pt x="128" y="705"/>
                </a:lnTo>
                <a:lnTo>
                  <a:pt x="128" y="705"/>
                </a:lnTo>
                <a:lnTo>
                  <a:pt x="127" y="705"/>
                </a:lnTo>
                <a:lnTo>
                  <a:pt x="126" y="705"/>
                </a:lnTo>
                <a:lnTo>
                  <a:pt x="126" y="705"/>
                </a:lnTo>
                <a:lnTo>
                  <a:pt x="126" y="705"/>
                </a:lnTo>
                <a:lnTo>
                  <a:pt x="126" y="705"/>
                </a:lnTo>
                <a:lnTo>
                  <a:pt x="124" y="705"/>
                </a:lnTo>
                <a:lnTo>
                  <a:pt x="123" y="705"/>
                </a:lnTo>
                <a:lnTo>
                  <a:pt x="123" y="704"/>
                </a:lnTo>
                <a:lnTo>
                  <a:pt x="123" y="703"/>
                </a:lnTo>
                <a:lnTo>
                  <a:pt x="123" y="703"/>
                </a:lnTo>
                <a:lnTo>
                  <a:pt x="123" y="703"/>
                </a:lnTo>
                <a:lnTo>
                  <a:pt x="122" y="703"/>
                </a:lnTo>
                <a:lnTo>
                  <a:pt x="121" y="703"/>
                </a:lnTo>
                <a:lnTo>
                  <a:pt x="119" y="703"/>
                </a:lnTo>
                <a:lnTo>
                  <a:pt x="119" y="701"/>
                </a:lnTo>
                <a:lnTo>
                  <a:pt x="119" y="700"/>
                </a:lnTo>
                <a:lnTo>
                  <a:pt x="119" y="699"/>
                </a:lnTo>
                <a:lnTo>
                  <a:pt x="119" y="699"/>
                </a:lnTo>
                <a:lnTo>
                  <a:pt x="119" y="699"/>
                </a:lnTo>
                <a:lnTo>
                  <a:pt x="119" y="698"/>
                </a:lnTo>
                <a:lnTo>
                  <a:pt x="119" y="696"/>
                </a:lnTo>
                <a:lnTo>
                  <a:pt x="119" y="696"/>
                </a:lnTo>
                <a:lnTo>
                  <a:pt x="119" y="696"/>
                </a:lnTo>
                <a:lnTo>
                  <a:pt x="121" y="696"/>
                </a:lnTo>
                <a:lnTo>
                  <a:pt x="121" y="695"/>
                </a:lnTo>
                <a:lnTo>
                  <a:pt x="122" y="694"/>
                </a:lnTo>
                <a:lnTo>
                  <a:pt x="122" y="694"/>
                </a:lnTo>
                <a:lnTo>
                  <a:pt x="123" y="693"/>
                </a:lnTo>
                <a:lnTo>
                  <a:pt x="123" y="691"/>
                </a:lnTo>
                <a:lnTo>
                  <a:pt x="123" y="691"/>
                </a:lnTo>
                <a:lnTo>
                  <a:pt x="121" y="691"/>
                </a:lnTo>
                <a:lnTo>
                  <a:pt x="121" y="691"/>
                </a:lnTo>
                <a:lnTo>
                  <a:pt x="119" y="691"/>
                </a:lnTo>
                <a:lnTo>
                  <a:pt x="119" y="691"/>
                </a:lnTo>
                <a:lnTo>
                  <a:pt x="119" y="690"/>
                </a:lnTo>
                <a:lnTo>
                  <a:pt x="118" y="689"/>
                </a:lnTo>
                <a:lnTo>
                  <a:pt x="118" y="689"/>
                </a:lnTo>
                <a:lnTo>
                  <a:pt x="117" y="689"/>
                </a:lnTo>
                <a:lnTo>
                  <a:pt x="117" y="688"/>
                </a:lnTo>
                <a:lnTo>
                  <a:pt x="117" y="686"/>
                </a:lnTo>
                <a:lnTo>
                  <a:pt x="117" y="686"/>
                </a:lnTo>
                <a:lnTo>
                  <a:pt x="117" y="686"/>
                </a:lnTo>
                <a:lnTo>
                  <a:pt x="116" y="686"/>
                </a:lnTo>
                <a:lnTo>
                  <a:pt x="114" y="686"/>
                </a:lnTo>
                <a:lnTo>
                  <a:pt x="114" y="686"/>
                </a:lnTo>
                <a:lnTo>
                  <a:pt x="113" y="686"/>
                </a:lnTo>
                <a:lnTo>
                  <a:pt x="112" y="686"/>
                </a:lnTo>
                <a:lnTo>
                  <a:pt x="112" y="686"/>
                </a:lnTo>
                <a:lnTo>
                  <a:pt x="112" y="685"/>
                </a:lnTo>
                <a:lnTo>
                  <a:pt x="112" y="684"/>
                </a:lnTo>
                <a:lnTo>
                  <a:pt x="112" y="684"/>
                </a:lnTo>
                <a:lnTo>
                  <a:pt x="112" y="684"/>
                </a:lnTo>
                <a:lnTo>
                  <a:pt x="112" y="683"/>
                </a:lnTo>
                <a:lnTo>
                  <a:pt x="112" y="681"/>
                </a:lnTo>
                <a:lnTo>
                  <a:pt x="112" y="680"/>
                </a:lnTo>
                <a:lnTo>
                  <a:pt x="112" y="680"/>
                </a:lnTo>
                <a:lnTo>
                  <a:pt x="111" y="679"/>
                </a:lnTo>
                <a:lnTo>
                  <a:pt x="111" y="679"/>
                </a:lnTo>
                <a:lnTo>
                  <a:pt x="109" y="679"/>
                </a:lnTo>
                <a:lnTo>
                  <a:pt x="109" y="678"/>
                </a:lnTo>
                <a:lnTo>
                  <a:pt x="109" y="678"/>
                </a:lnTo>
                <a:lnTo>
                  <a:pt x="108" y="678"/>
                </a:lnTo>
                <a:lnTo>
                  <a:pt x="108" y="676"/>
                </a:lnTo>
                <a:lnTo>
                  <a:pt x="109" y="675"/>
                </a:lnTo>
                <a:lnTo>
                  <a:pt x="109" y="675"/>
                </a:lnTo>
                <a:lnTo>
                  <a:pt x="109" y="674"/>
                </a:lnTo>
                <a:lnTo>
                  <a:pt x="109" y="674"/>
                </a:lnTo>
                <a:lnTo>
                  <a:pt x="112" y="674"/>
                </a:lnTo>
                <a:lnTo>
                  <a:pt x="112" y="674"/>
                </a:lnTo>
                <a:lnTo>
                  <a:pt x="112" y="673"/>
                </a:lnTo>
                <a:lnTo>
                  <a:pt x="112" y="673"/>
                </a:lnTo>
                <a:lnTo>
                  <a:pt x="112" y="671"/>
                </a:lnTo>
                <a:lnTo>
                  <a:pt x="112" y="670"/>
                </a:lnTo>
                <a:lnTo>
                  <a:pt x="112" y="670"/>
                </a:lnTo>
                <a:lnTo>
                  <a:pt x="112" y="669"/>
                </a:lnTo>
                <a:lnTo>
                  <a:pt x="112" y="667"/>
                </a:lnTo>
                <a:lnTo>
                  <a:pt x="112" y="667"/>
                </a:lnTo>
                <a:lnTo>
                  <a:pt x="113" y="666"/>
                </a:lnTo>
                <a:lnTo>
                  <a:pt x="113" y="665"/>
                </a:lnTo>
                <a:lnTo>
                  <a:pt x="112" y="665"/>
                </a:lnTo>
                <a:lnTo>
                  <a:pt x="112" y="665"/>
                </a:lnTo>
                <a:lnTo>
                  <a:pt x="112" y="664"/>
                </a:lnTo>
                <a:lnTo>
                  <a:pt x="112" y="662"/>
                </a:lnTo>
                <a:lnTo>
                  <a:pt x="112" y="661"/>
                </a:lnTo>
                <a:lnTo>
                  <a:pt x="113" y="661"/>
                </a:lnTo>
                <a:lnTo>
                  <a:pt x="113" y="660"/>
                </a:lnTo>
                <a:lnTo>
                  <a:pt x="113" y="659"/>
                </a:lnTo>
                <a:lnTo>
                  <a:pt x="113" y="659"/>
                </a:lnTo>
                <a:lnTo>
                  <a:pt x="112" y="659"/>
                </a:lnTo>
                <a:lnTo>
                  <a:pt x="112" y="657"/>
                </a:lnTo>
                <a:lnTo>
                  <a:pt x="112" y="656"/>
                </a:lnTo>
                <a:lnTo>
                  <a:pt x="112" y="656"/>
                </a:lnTo>
                <a:lnTo>
                  <a:pt x="112" y="655"/>
                </a:lnTo>
                <a:lnTo>
                  <a:pt x="111" y="654"/>
                </a:lnTo>
                <a:lnTo>
                  <a:pt x="109" y="654"/>
                </a:lnTo>
                <a:lnTo>
                  <a:pt x="109" y="654"/>
                </a:lnTo>
                <a:lnTo>
                  <a:pt x="109" y="652"/>
                </a:lnTo>
                <a:lnTo>
                  <a:pt x="109" y="651"/>
                </a:lnTo>
                <a:lnTo>
                  <a:pt x="109" y="651"/>
                </a:lnTo>
                <a:lnTo>
                  <a:pt x="109" y="650"/>
                </a:lnTo>
                <a:lnTo>
                  <a:pt x="109" y="649"/>
                </a:lnTo>
                <a:lnTo>
                  <a:pt x="109" y="649"/>
                </a:lnTo>
                <a:lnTo>
                  <a:pt x="109" y="647"/>
                </a:lnTo>
                <a:lnTo>
                  <a:pt x="109" y="646"/>
                </a:lnTo>
                <a:lnTo>
                  <a:pt x="109" y="646"/>
                </a:lnTo>
                <a:lnTo>
                  <a:pt x="109" y="645"/>
                </a:lnTo>
                <a:lnTo>
                  <a:pt x="108" y="644"/>
                </a:lnTo>
                <a:lnTo>
                  <a:pt x="108" y="642"/>
                </a:lnTo>
                <a:lnTo>
                  <a:pt x="108" y="642"/>
                </a:lnTo>
                <a:lnTo>
                  <a:pt x="107" y="641"/>
                </a:lnTo>
                <a:lnTo>
                  <a:pt x="107" y="641"/>
                </a:lnTo>
                <a:lnTo>
                  <a:pt x="107" y="640"/>
                </a:lnTo>
                <a:lnTo>
                  <a:pt x="105" y="640"/>
                </a:lnTo>
                <a:lnTo>
                  <a:pt x="104" y="639"/>
                </a:lnTo>
                <a:lnTo>
                  <a:pt x="104" y="639"/>
                </a:lnTo>
                <a:lnTo>
                  <a:pt x="103" y="637"/>
                </a:lnTo>
                <a:lnTo>
                  <a:pt x="103" y="637"/>
                </a:lnTo>
                <a:lnTo>
                  <a:pt x="104" y="636"/>
                </a:lnTo>
                <a:lnTo>
                  <a:pt x="104" y="635"/>
                </a:lnTo>
                <a:lnTo>
                  <a:pt x="104" y="635"/>
                </a:lnTo>
                <a:lnTo>
                  <a:pt x="105" y="635"/>
                </a:lnTo>
                <a:lnTo>
                  <a:pt x="105" y="633"/>
                </a:lnTo>
                <a:lnTo>
                  <a:pt x="107" y="633"/>
                </a:lnTo>
                <a:lnTo>
                  <a:pt x="107" y="632"/>
                </a:lnTo>
                <a:lnTo>
                  <a:pt x="108" y="632"/>
                </a:lnTo>
                <a:lnTo>
                  <a:pt x="109" y="632"/>
                </a:lnTo>
                <a:lnTo>
                  <a:pt x="109" y="631"/>
                </a:lnTo>
                <a:lnTo>
                  <a:pt x="109" y="631"/>
                </a:lnTo>
                <a:lnTo>
                  <a:pt x="111" y="630"/>
                </a:lnTo>
                <a:lnTo>
                  <a:pt x="112" y="630"/>
                </a:lnTo>
                <a:lnTo>
                  <a:pt x="112" y="630"/>
                </a:lnTo>
                <a:lnTo>
                  <a:pt x="112" y="628"/>
                </a:lnTo>
                <a:lnTo>
                  <a:pt x="113" y="627"/>
                </a:lnTo>
                <a:lnTo>
                  <a:pt x="113" y="627"/>
                </a:lnTo>
                <a:lnTo>
                  <a:pt x="114" y="627"/>
                </a:lnTo>
                <a:lnTo>
                  <a:pt x="114" y="626"/>
                </a:lnTo>
                <a:lnTo>
                  <a:pt x="114" y="625"/>
                </a:lnTo>
                <a:lnTo>
                  <a:pt x="116" y="625"/>
                </a:lnTo>
                <a:lnTo>
                  <a:pt x="117" y="623"/>
                </a:lnTo>
                <a:lnTo>
                  <a:pt x="117" y="623"/>
                </a:lnTo>
                <a:lnTo>
                  <a:pt x="117" y="623"/>
                </a:lnTo>
                <a:lnTo>
                  <a:pt x="118" y="623"/>
                </a:lnTo>
                <a:lnTo>
                  <a:pt x="119" y="623"/>
                </a:lnTo>
                <a:lnTo>
                  <a:pt x="119" y="623"/>
                </a:lnTo>
                <a:lnTo>
                  <a:pt x="119" y="623"/>
                </a:lnTo>
                <a:lnTo>
                  <a:pt x="119" y="622"/>
                </a:lnTo>
                <a:lnTo>
                  <a:pt x="121" y="621"/>
                </a:lnTo>
                <a:lnTo>
                  <a:pt x="121" y="621"/>
                </a:lnTo>
                <a:lnTo>
                  <a:pt x="121" y="620"/>
                </a:lnTo>
                <a:lnTo>
                  <a:pt x="121" y="618"/>
                </a:lnTo>
                <a:lnTo>
                  <a:pt x="121" y="618"/>
                </a:lnTo>
                <a:lnTo>
                  <a:pt x="121" y="617"/>
                </a:lnTo>
                <a:lnTo>
                  <a:pt x="119" y="616"/>
                </a:lnTo>
                <a:lnTo>
                  <a:pt x="119" y="616"/>
                </a:lnTo>
                <a:lnTo>
                  <a:pt x="119" y="615"/>
                </a:lnTo>
                <a:lnTo>
                  <a:pt x="119" y="613"/>
                </a:lnTo>
                <a:lnTo>
                  <a:pt x="119" y="613"/>
                </a:lnTo>
                <a:lnTo>
                  <a:pt x="121" y="612"/>
                </a:lnTo>
                <a:lnTo>
                  <a:pt x="121" y="611"/>
                </a:lnTo>
                <a:lnTo>
                  <a:pt x="121" y="611"/>
                </a:lnTo>
                <a:lnTo>
                  <a:pt x="122" y="611"/>
                </a:lnTo>
                <a:lnTo>
                  <a:pt x="123" y="611"/>
                </a:lnTo>
                <a:lnTo>
                  <a:pt x="123" y="611"/>
                </a:lnTo>
                <a:lnTo>
                  <a:pt x="124" y="611"/>
                </a:lnTo>
                <a:lnTo>
                  <a:pt x="126" y="611"/>
                </a:lnTo>
                <a:lnTo>
                  <a:pt x="126" y="611"/>
                </a:lnTo>
                <a:lnTo>
                  <a:pt x="127" y="610"/>
                </a:lnTo>
                <a:lnTo>
                  <a:pt x="127" y="610"/>
                </a:lnTo>
                <a:lnTo>
                  <a:pt x="128" y="608"/>
                </a:lnTo>
                <a:lnTo>
                  <a:pt x="128" y="608"/>
                </a:lnTo>
                <a:lnTo>
                  <a:pt x="129" y="608"/>
                </a:lnTo>
                <a:lnTo>
                  <a:pt x="131" y="608"/>
                </a:lnTo>
                <a:lnTo>
                  <a:pt x="131" y="608"/>
                </a:lnTo>
                <a:lnTo>
                  <a:pt x="132" y="608"/>
                </a:lnTo>
                <a:lnTo>
                  <a:pt x="131" y="607"/>
                </a:lnTo>
                <a:lnTo>
                  <a:pt x="129" y="606"/>
                </a:lnTo>
                <a:lnTo>
                  <a:pt x="129" y="606"/>
                </a:lnTo>
                <a:lnTo>
                  <a:pt x="128" y="604"/>
                </a:lnTo>
                <a:lnTo>
                  <a:pt x="128" y="604"/>
                </a:lnTo>
                <a:lnTo>
                  <a:pt x="128" y="604"/>
                </a:lnTo>
                <a:lnTo>
                  <a:pt x="128" y="604"/>
                </a:lnTo>
                <a:lnTo>
                  <a:pt x="129" y="604"/>
                </a:lnTo>
                <a:lnTo>
                  <a:pt x="131" y="604"/>
                </a:lnTo>
                <a:lnTo>
                  <a:pt x="131" y="604"/>
                </a:lnTo>
                <a:lnTo>
                  <a:pt x="131" y="604"/>
                </a:lnTo>
                <a:lnTo>
                  <a:pt x="131" y="603"/>
                </a:lnTo>
                <a:lnTo>
                  <a:pt x="131" y="602"/>
                </a:lnTo>
                <a:lnTo>
                  <a:pt x="129" y="602"/>
                </a:lnTo>
                <a:lnTo>
                  <a:pt x="129" y="602"/>
                </a:lnTo>
                <a:lnTo>
                  <a:pt x="128" y="602"/>
                </a:lnTo>
                <a:lnTo>
                  <a:pt x="128" y="602"/>
                </a:lnTo>
                <a:lnTo>
                  <a:pt x="128" y="602"/>
                </a:lnTo>
                <a:lnTo>
                  <a:pt x="127" y="602"/>
                </a:lnTo>
                <a:lnTo>
                  <a:pt x="127" y="602"/>
                </a:lnTo>
                <a:lnTo>
                  <a:pt x="126" y="602"/>
                </a:lnTo>
                <a:lnTo>
                  <a:pt x="126" y="601"/>
                </a:lnTo>
                <a:lnTo>
                  <a:pt x="126" y="601"/>
                </a:lnTo>
                <a:lnTo>
                  <a:pt x="126" y="599"/>
                </a:lnTo>
                <a:lnTo>
                  <a:pt x="126" y="599"/>
                </a:lnTo>
                <a:lnTo>
                  <a:pt x="126" y="599"/>
                </a:lnTo>
                <a:lnTo>
                  <a:pt x="126" y="598"/>
                </a:lnTo>
                <a:lnTo>
                  <a:pt x="126" y="597"/>
                </a:lnTo>
                <a:lnTo>
                  <a:pt x="126" y="597"/>
                </a:lnTo>
                <a:lnTo>
                  <a:pt x="124" y="597"/>
                </a:lnTo>
                <a:lnTo>
                  <a:pt x="124" y="596"/>
                </a:lnTo>
                <a:lnTo>
                  <a:pt x="124" y="596"/>
                </a:lnTo>
                <a:lnTo>
                  <a:pt x="123" y="594"/>
                </a:lnTo>
                <a:lnTo>
                  <a:pt x="123" y="594"/>
                </a:lnTo>
                <a:lnTo>
                  <a:pt x="123" y="594"/>
                </a:lnTo>
                <a:lnTo>
                  <a:pt x="123" y="593"/>
                </a:lnTo>
                <a:lnTo>
                  <a:pt x="123" y="593"/>
                </a:lnTo>
                <a:lnTo>
                  <a:pt x="123" y="592"/>
                </a:lnTo>
                <a:lnTo>
                  <a:pt x="123" y="592"/>
                </a:lnTo>
                <a:lnTo>
                  <a:pt x="123" y="592"/>
                </a:lnTo>
                <a:lnTo>
                  <a:pt x="122" y="592"/>
                </a:lnTo>
                <a:lnTo>
                  <a:pt x="121" y="592"/>
                </a:lnTo>
                <a:lnTo>
                  <a:pt x="121" y="591"/>
                </a:lnTo>
                <a:lnTo>
                  <a:pt x="119" y="591"/>
                </a:lnTo>
                <a:lnTo>
                  <a:pt x="119" y="589"/>
                </a:lnTo>
                <a:lnTo>
                  <a:pt x="119" y="589"/>
                </a:lnTo>
                <a:lnTo>
                  <a:pt x="119" y="589"/>
                </a:lnTo>
                <a:lnTo>
                  <a:pt x="119" y="589"/>
                </a:lnTo>
                <a:lnTo>
                  <a:pt x="119" y="589"/>
                </a:lnTo>
                <a:lnTo>
                  <a:pt x="118" y="589"/>
                </a:lnTo>
                <a:lnTo>
                  <a:pt x="118" y="589"/>
                </a:lnTo>
                <a:lnTo>
                  <a:pt x="117" y="589"/>
                </a:lnTo>
                <a:lnTo>
                  <a:pt x="117" y="589"/>
                </a:lnTo>
                <a:lnTo>
                  <a:pt x="117" y="589"/>
                </a:lnTo>
                <a:lnTo>
                  <a:pt x="116" y="589"/>
                </a:lnTo>
                <a:lnTo>
                  <a:pt x="114" y="589"/>
                </a:lnTo>
                <a:lnTo>
                  <a:pt x="116" y="588"/>
                </a:lnTo>
                <a:lnTo>
                  <a:pt x="117" y="588"/>
                </a:lnTo>
                <a:lnTo>
                  <a:pt x="117" y="587"/>
                </a:lnTo>
                <a:lnTo>
                  <a:pt x="117" y="587"/>
                </a:lnTo>
                <a:lnTo>
                  <a:pt x="117" y="587"/>
                </a:lnTo>
                <a:lnTo>
                  <a:pt x="118" y="586"/>
                </a:lnTo>
                <a:lnTo>
                  <a:pt x="119" y="586"/>
                </a:lnTo>
                <a:lnTo>
                  <a:pt x="119" y="586"/>
                </a:lnTo>
                <a:lnTo>
                  <a:pt x="119" y="586"/>
                </a:lnTo>
                <a:lnTo>
                  <a:pt x="119" y="586"/>
                </a:lnTo>
                <a:lnTo>
                  <a:pt x="121" y="586"/>
                </a:lnTo>
                <a:lnTo>
                  <a:pt x="121" y="584"/>
                </a:lnTo>
                <a:lnTo>
                  <a:pt x="121" y="583"/>
                </a:lnTo>
                <a:lnTo>
                  <a:pt x="121" y="583"/>
                </a:lnTo>
                <a:lnTo>
                  <a:pt x="121" y="583"/>
                </a:lnTo>
                <a:lnTo>
                  <a:pt x="119" y="583"/>
                </a:lnTo>
                <a:lnTo>
                  <a:pt x="119" y="582"/>
                </a:lnTo>
                <a:lnTo>
                  <a:pt x="119" y="582"/>
                </a:lnTo>
                <a:lnTo>
                  <a:pt x="118" y="582"/>
                </a:lnTo>
                <a:lnTo>
                  <a:pt x="118" y="582"/>
                </a:lnTo>
                <a:lnTo>
                  <a:pt x="117" y="582"/>
                </a:lnTo>
                <a:lnTo>
                  <a:pt x="117" y="581"/>
                </a:lnTo>
                <a:lnTo>
                  <a:pt x="116" y="581"/>
                </a:lnTo>
                <a:lnTo>
                  <a:pt x="116" y="581"/>
                </a:lnTo>
                <a:lnTo>
                  <a:pt x="116" y="581"/>
                </a:lnTo>
                <a:lnTo>
                  <a:pt x="116" y="581"/>
                </a:lnTo>
                <a:lnTo>
                  <a:pt x="116" y="581"/>
                </a:lnTo>
                <a:lnTo>
                  <a:pt x="117" y="581"/>
                </a:lnTo>
                <a:lnTo>
                  <a:pt x="117" y="579"/>
                </a:lnTo>
                <a:lnTo>
                  <a:pt x="118" y="579"/>
                </a:lnTo>
                <a:lnTo>
                  <a:pt x="118" y="579"/>
                </a:lnTo>
                <a:lnTo>
                  <a:pt x="119" y="578"/>
                </a:lnTo>
                <a:lnTo>
                  <a:pt x="119" y="578"/>
                </a:lnTo>
                <a:lnTo>
                  <a:pt x="119" y="578"/>
                </a:lnTo>
                <a:lnTo>
                  <a:pt x="119" y="578"/>
                </a:lnTo>
                <a:lnTo>
                  <a:pt x="121" y="578"/>
                </a:lnTo>
                <a:lnTo>
                  <a:pt x="121" y="577"/>
                </a:lnTo>
                <a:lnTo>
                  <a:pt x="121" y="576"/>
                </a:lnTo>
                <a:lnTo>
                  <a:pt x="121" y="576"/>
                </a:lnTo>
                <a:lnTo>
                  <a:pt x="121" y="576"/>
                </a:lnTo>
                <a:lnTo>
                  <a:pt x="121" y="574"/>
                </a:lnTo>
                <a:lnTo>
                  <a:pt x="121" y="574"/>
                </a:lnTo>
                <a:lnTo>
                  <a:pt x="121" y="573"/>
                </a:lnTo>
                <a:lnTo>
                  <a:pt x="121" y="573"/>
                </a:lnTo>
                <a:lnTo>
                  <a:pt x="121" y="573"/>
                </a:lnTo>
                <a:lnTo>
                  <a:pt x="121" y="572"/>
                </a:lnTo>
                <a:lnTo>
                  <a:pt x="121" y="570"/>
                </a:lnTo>
                <a:lnTo>
                  <a:pt x="121" y="570"/>
                </a:lnTo>
                <a:lnTo>
                  <a:pt x="122" y="570"/>
                </a:lnTo>
                <a:lnTo>
                  <a:pt x="123" y="570"/>
                </a:lnTo>
                <a:lnTo>
                  <a:pt x="123" y="572"/>
                </a:lnTo>
                <a:lnTo>
                  <a:pt x="123" y="572"/>
                </a:lnTo>
                <a:lnTo>
                  <a:pt x="123" y="573"/>
                </a:lnTo>
                <a:lnTo>
                  <a:pt x="123" y="573"/>
                </a:lnTo>
                <a:lnTo>
                  <a:pt x="124" y="573"/>
                </a:lnTo>
                <a:lnTo>
                  <a:pt x="124" y="573"/>
                </a:lnTo>
                <a:lnTo>
                  <a:pt x="126" y="572"/>
                </a:lnTo>
                <a:lnTo>
                  <a:pt x="126" y="572"/>
                </a:lnTo>
                <a:lnTo>
                  <a:pt x="126" y="572"/>
                </a:lnTo>
                <a:lnTo>
                  <a:pt x="126" y="570"/>
                </a:lnTo>
                <a:lnTo>
                  <a:pt x="126" y="570"/>
                </a:lnTo>
                <a:lnTo>
                  <a:pt x="126" y="570"/>
                </a:lnTo>
                <a:lnTo>
                  <a:pt x="126" y="569"/>
                </a:lnTo>
                <a:lnTo>
                  <a:pt x="126" y="568"/>
                </a:lnTo>
                <a:lnTo>
                  <a:pt x="126" y="567"/>
                </a:lnTo>
                <a:lnTo>
                  <a:pt x="126" y="567"/>
                </a:lnTo>
                <a:lnTo>
                  <a:pt x="127" y="567"/>
                </a:lnTo>
                <a:lnTo>
                  <a:pt x="128" y="567"/>
                </a:lnTo>
                <a:lnTo>
                  <a:pt x="128" y="567"/>
                </a:lnTo>
                <a:lnTo>
                  <a:pt x="128" y="567"/>
                </a:lnTo>
                <a:lnTo>
                  <a:pt x="128" y="567"/>
                </a:lnTo>
                <a:lnTo>
                  <a:pt x="128" y="567"/>
                </a:lnTo>
                <a:lnTo>
                  <a:pt x="128" y="565"/>
                </a:lnTo>
                <a:lnTo>
                  <a:pt x="128" y="565"/>
                </a:lnTo>
                <a:lnTo>
                  <a:pt x="128" y="564"/>
                </a:lnTo>
                <a:lnTo>
                  <a:pt x="128" y="564"/>
                </a:lnTo>
                <a:lnTo>
                  <a:pt x="128" y="564"/>
                </a:lnTo>
                <a:lnTo>
                  <a:pt x="128" y="563"/>
                </a:lnTo>
                <a:lnTo>
                  <a:pt x="128" y="562"/>
                </a:lnTo>
                <a:lnTo>
                  <a:pt x="128" y="562"/>
                </a:lnTo>
                <a:lnTo>
                  <a:pt x="128" y="562"/>
                </a:lnTo>
                <a:lnTo>
                  <a:pt x="128" y="560"/>
                </a:lnTo>
                <a:lnTo>
                  <a:pt x="129" y="560"/>
                </a:lnTo>
                <a:lnTo>
                  <a:pt x="129" y="560"/>
                </a:lnTo>
                <a:lnTo>
                  <a:pt x="131" y="560"/>
                </a:lnTo>
                <a:lnTo>
                  <a:pt x="131" y="560"/>
                </a:lnTo>
                <a:lnTo>
                  <a:pt x="131" y="559"/>
                </a:lnTo>
                <a:lnTo>
                  <a:pt x="132" y="559"/>
                </a:lnTo>
                <a:lnTo>
                  <a:pt x="132" y="559"/>
                </a:lnTo>
                <a:lnTo>
                  <a:pt x="133" y="559"/>
                </a:lnTo>
                <a:lnTo>
                  <a:pt x="133" y="559"/>
                </a:lnTo>
                <a:lnTo>
                  <a:pt x="133" y="559"/>
                </a:lnTo>
                <a:lnTo>
                  <a:pt x="133" y="559"/>
                </a:lnTo>
                <a:lnTo>
                  <a:pt x="133" y="558"/>
                </a:lnTo>
                <a:lnTo>
                  <a:pt x="133" y="557"/>
                </a:lnTo>
                <a:lnTo>
                  <a:pt x="134" y="557"/>
                </a:lnTo>
                <a:lnTo>
                  <a:pt x="136" y="557"/>
                </a:lnTo>
                <a:lnTo>
                  <a:pt x="136" y="557"/>
                </a:lnTo>
                <a:lnTo>
                  <a:pt x="136" y="557"/>
                </a:lnTo>
                <a:lnTo>
                  <a:pt x="137" y="557"/>
                </a:lnTo>
                <a:lnTo>
                  <a:pt x="137" y="557"/>
                </a:lnTo>
                <a:lnTo>
                  <a:pt x="138" y="557"/>
                </a:lnTo>
                <a:lnTo>
                  <a:pt x="138" y="557"/>
                </a:lnTo>
                <a:lnTo>
                  <a:pt x="138" y="558"/>
                </a:lnTo>
                <a:lnTo>
                  <a:pt x="139" y="558"/>
                </a:lnTo>
                <a:lnTo>
                  <a:pt x="139" y="558"/>
                </a:lnTo>
                <a:lnTo>
                  <a:pt x="141" y="558"/>
                </a:lnTo>
                <a:lnTo>
                  <a:pt x="141" y="559"/>
                </a:lnTo>
                <a:lnTo>
                  <a:pt x="141" y="559"/>
                </a:lnTo>
                <a:lnTo>
                  <a:pt x="141" y="558"/>
                </a:lnTo>
                <a:lnTo>
                  <a:pt x="141" y="558"/>
                </a:lnTo>
                <a:lnTo>
                  <a:pt x="142" y="557"/>
                </a:lnTo>
                <a:lnTo>
                  <a:pt x="142" y="557"/>
                </a:lnTo>
                <a:lnTo>
                  <a:pt x="143" y="558"/>
                </a:lnTo>
                <a:lnTo>
                  <a:pt x="145" y="558"/>
                </a:lnTo>
                <a:lnTo>
                  <a:pt x="145" y="558"/>
                </a:lnTo>
                <a:lnTo>
                  <a:pt x="145" y="558"/>
                </a:lnTo>
                <a:lnTo>
                  <a:pt x="146" y="558"/>
                </a:lnTo>
                <a:lnTo>
                  <a:pt x="146" y="558"/>
                </a:lnTo>
                <a:lnTo>
                  <a:pt x="147" y="558"/>
                </a:lnTo>
                <a:lnTo>
                  <a:pt x="147" y="557"/>
                </a:lnTo>
                <a:lnTo>
                  <a:pt x="147" y="557"/>
                </a:lnTo>
                <a:lnTo>
                  <a:pt x="147" y="557"/>
                </a:lnTo>
                <a:lnTo>
                  <a:pt x="148" y="557"/>
                </a:lnTo>
                <a:lnTo>
                  <a:pt x="148" y="558"/>
                </a:lnTo>
                <a:lnTo>
                  <a:pt x="150" y="558"/>
                </a:lnTo>
                <a:lnTo>
                  <a:pt x="150" y="558"/>
                </a:lnTo>
                <a:lnTo>
                  <a:pt x="150" y="558"/>
                </a:lnTo>
                <a:lnTo>
                  <a:pt x="151" y="558"/>
                </a:lnTo>
                <a:lnTo>
                  <a:pt x="151" y="558"/>
                </a:lnTo>
                <a:lnTo>
                  <a:pt x="152" y="558"/>
                </a:lnTo>
                <a:lnTo>
                  <a:pt x="152" y="558"/>
                </a:lnTo>
                <a:lnTo>
                  <a:pt x="152" y="558"/>
                </a:lnTo>
                <a:lnTo>
                  <a:pt x="153" y="557"/>
                </a:lnTo>
                <a:lnTo>
                  <a:pt x="153" y="557"/>
                </a:lnTo>
                <a:lnTo>
                  <a:pt x="155" y="557"/>
                </a:lnTo>
                <a:lnTo>
                  <a:pt x="155" y="557"/>
                </a:lnTo>
                <a:lnTo>
                  <a:pt x="155" y="557"/>
                </a:lnTo>
                <a:lnTo>
                  <a:pt x="156" y="555"/>
                </a:lnTo>
                <a:lnTo>
                  <a:pt x="156" y="555"/>
                </a:lnTo>
                <a:lnTo>
                  <a:pt x="156" y="554"/>
                </a:lnTo>
                <a:lnTo>
                  <a:pt x="157" y="554"/>
                </a:lnTo>
                <a:lnTo>
                  <a:pt x="157" y="554"/>
                </a:lnTo>
                <a:lnTo>
                  <a:pt x="157" y="554"/>
                </a:lnTo>
                <a:lnTo>
                  <a:pt x="158" y="554"/>
                </a:lnTo>
                <a:lnTo>
                  <a:pt x="158" y="554"/>
                </a:lnTo>
                <a:lnTo>
                  <a:pt x="160" y="553"/>
                </a:lnTo>
                <a:lnTo>
                  <a:pt x="160" y="553"/>
                </a:lnTo>
                <a:lnTo>
                  <a:pt x="160" y="554"/>
                </a:lnTo>
                <a:lnTo>
                  <a:pt x="160" y="554"/>
                </a:lnTo>
                <a:lnTo>
                  <a:pt x="161" y="554"/>
                </a:lnTo>
                <a:lnTo>
                  <a:pt x="162" y="554"/>
                </a:lnTo>
                <a:lnTo>
                  <a:pt x="162" y="554"/>
                </a:lnTo>
                <a:lnTo>
                  <a:pt x="163" y="554"/>
                </a:lnTo>
                <a:lnTo>
                  <a:pt x="163" y="553"/>
                </a:lnTo>
                <a:lnTo>
                  <a:pt x="163" y="553"/>
                </a:lnTo>
                <a:lnTo>
                  <a:pt x="163" y="553"/>
                </a:lnTo>
                <a:lnTo>
                  <a:pt x="163" y="552"/>
                </a:lnTo>
                <a:lnTo>
                  <a:pt x="165" y="552"/>
                </a:lnTo>
                <a:lnTo>
                  <a:pt x="166" y="552"/>
                </a:lnTo>
                <a:lnTo>
                  <a:pt x="166" y="552"/>
                </a:lnTo>
                <a:lnTo>
                  <a:pt x="166" y="552"/>
                </a:lnTo>
                <a:lnTo>
                  <a:pt x="167" y="552"/>
                </a:lnTo>
                <a:lnTo>
                  <a:pt x="167" y="552"/>
                </a:lnTo>
                <a:lnTo>
                  <a:pt x="168" y="552"/>
                </a:lnTo>
                <a:lnTo>
                  <a:pt x="168" y="550"/>
                </a:lnTo>
                <a:lnTo>
                  <a:pt x="168" y="550"/>
                </a:lnTo>
                <a:lnTo>
                  <a:pt x="170" y="549"/>
                </a:lnTo>
                <a:lnTo>
                  <a:pt x="170" y="549"/>
                </a:lnTo>
                <a:lnTo>
                  <a:pt x="171" y="548"/>
                </a:lnTo>
                <a:lnTo>
                  <a:pt x="171" y="548"/>
                </a:lnTo>
                <a:lnTo>
                  <a:pt x="171" y="548"/>
                </a:lnTo>
                <a:lnTo>
                  <a:pt x="171" y="548"/>
                </a:lnTo>
                <a:lnTo>
                  <a:pt x="170" y="547"/>
                </a:lnTo>
                <a:lnTo>
                  <a:pt x="168" y="547"/>
                </a:lnTo>
                <a:lnTo>
                  <a:pt x="168" y="547"/>
                </a:lnTo>
                <a:lnTo>
                  <a:pt x="168" y="545"/>
                </a:lnTo>
                <a:lnTo>
                  <a:pt x="168" y="545"/>
                </a:lnTo>
                <a:lnTo>
                  <a:pt x="168" y="545"/>
                </a:lnTo>
                <a:lnTo>
                  <a:pt x="168" y="544"/>
                </a:lnTo>
                <a:lnTo>
                  <a:pt x="168" y="544"/>
                </a:lnTo>
                <a:lnTo>
                  <a:pt x="167" y="543"/>
                </a:lnTo>
                <a:lnTo>
                  <a:pt x="167" y="543"/>
                </a:lnTo>
                <a:lnTo>
                  <a:pt x="166" y="543"/>
                </a:lnTo>
                <a:lnTo>
                  <a:pt x="166" y="543"/>
                </a:lnTo>
                <a:lnTo>
                  <a:pt x="166" y="543"/>
                </a:lnTo>
                <a:lnTo>
                  <a:pt x="166" y="542"/>
                </a:lnTo>
                <a:lnTo>
                  <a:pt x="165" y="542"/>
                </a:lnTo>
                <a:lnTo>
                  <a:pt x="165" y="542"/>
                </a:lnTo>
                <a:lnTo>
                  <a:pt x="163" y="542"/>
                </a:lnTo>
                <a:lnTo>
                  <a:pt x="163" y="542"/>
                </a:lnTo>
                <a:lnTo>
                  <a:pt x="163" y="540"/>
                </a:lnTo>
                <a:lnTo>
                  <a:pt x="163" y="540"/>
                </a:lnTo>
                <a:lnTo>
                  <a:pt x="163" y="540"/>
                </a:lnTo>
                <a:lnTo>
                  <a:pt x="163" y="539"/>
                </a:lnTo>
                <a:lnTo>
                  <a:pt x="163" y="538"/>
                </a:lnTo>
                <a:lnTo>
                  <a:pt x="163" y="538"/>
                </a:lnTo>
                <a:lnTo>
                  <a:pt x="162" y="538"/>
                </a:lnTo>
                <a:lnTo>
                  <a:pt x="162" y="538"/>
                </a:lnTo>
                <a:lnTo>
                  <a:pt x="161" y="538"/>
                </a:lnTo>
                <a:lnTo>
                  <a:pt x="160" y="536"/>
                </a:lnTo>
                <a:lnTo>
                  <a:pt x="160" y="536"/>
                </a:lnTo>
                <a:lnTo>
                  <a:pt x="160" y="536"/>
                </a:lnTo>
                <a:lnTo>
                  <a:pt x="161" y="536"/>
                </a:lnTo>
                <a:lnTo>
                  <a:pt x="162" y="536"/>
                </a:lnTo>
                <a:lnTo>
                  <a:pt x="163" y="536"/>
                </a:lnTo>
                <a:lnTo>
                  <a:pt x="163" y="536"/>
                </a:lnTo>
                <a:lnTo>
                  <a:pt x="163" y="535"/>
                </a:lnTo>
                <a:lnTo>
                  <a:pt x="163" y="535"/>
                </a:lnTo>
                <a:lnTo>
                  <a:pt x="163" y="535"/>
                </a:lnTo>
                <a:lnTo>
                  <a:pt x="163" y="534"/>
                </a:lnTo>
                <a:lnTo>
                  <a:pt x="163" y="534"/>
                </a:lnTo>
                <a:lnTo>
                  <a:pt x="163" y="533"/>
                </a:lnTo>
                <a:lnTo>
                  <a:pt x="165" y="533"/>
                </a:lnTo>
                <a:lnTo>
                  <a:pt x="165" y="533"/>
                </a:lnTo>
                <a:lnTo>
                  <a:pt x="166" y="533"/>
                </a:lnTo>
                <a:lnTo>
                  <a:pt x="166" y="533"/>
                </a:lnTo>
                <a:lnTo>
                  <a:pt x="166" y="531"/>
                </a:lnTo>
                <a:lnTo>
                  <a:pt x="167" y="531"/>
                </a:lnTo>
                <a:lnTo>
                  <a:pt x="168" y="531"/>
                </a:lnTo>
                <a:lnTo>
                  <a:pt x="168" y="531"/>
                </a:lnTo>
                <a:lnTo>
                  <a:pt x="168" y="531"/>
                </a:lnTo>
                <a:lnTo>
                  <a:pt x="168" y="530"/>
                </a:lnTo>
                <a:lnTo>
                  <a:pt x="167" y="530"/>
                </a:lnTo>
                <a:lnTo>
                  <a:pt x="167" y="530"/>
                </a:lnTo>
                <a:lnTo>
                  <a:pt x="166" y="530"/>
                </a:lnTo>
                <a:lnTo>
                  <a:pt x="166" y="530"/>
                </a:lnTo>
                <a:lnTo>
                  <a:pt x="166" y="529"/>
                </a:lnTo>
                <a:lnTo>
                  <a:pt x="166" y="529"/>
                </a:lnTo>
                <a:lnTo>
                  <a:pt x="167" y="529"/>
                </a:lnTo>
                <a:lnTo>
                  <a:pt x="167" y="529"/>
                </a:lnTo>
                <a:lnTo>
                  <a:pt x="168" y="529"/>
                </a:lnTo>
                <a:lnTo>
                  <a:pt x="168" y="529"/>
                </a:lnTo>
                <a:lnTo>
                  <a:pt x="168" y="529"/>
                </a:lnTo>
                <a:lnTo>
                  <a:pt x="170" y="529"/>
                </a:lnTo>
                <a:lnTo>
                  <a:pt x="171" y="529"/>
                </a:lnTo>
                <a:lnTo>
                  <a:pt x="171" y="529"/>
                </a:lnTo>
                <a:lnTo>
                  <a:pt x="171" y="529"/>
                </a:lnTo>
                <a:lnTo>
                  <a:pt x="171" y="529"/>
                </a:lnTo>
                <a:lnTo>
                  <a:pt x="171" y="529"/>
                </a:lnTo>
                <a:lnTo>
                  <a:pt x="172" y="529"/>
                </a:lnTo>
                <a:lnTo>
                  <a:pt x="172" y="529"/>
                </a:lnTo>
                <a:lnTo>
                  <a:pt x="174" y="529"/>
                </a:lnTo>
                <a:lnTo>
                  <a:pt x="174" y="529"/>
                </a:lnTo>
                <a:lnTo>
                  <a:pt x="174" y="528"/>
                </a:lnTo>
                <a:lnTo>
                  <a:pt x="174" y="526"/>
                </a:lnTo>
                <a:lnTo>
                  <a:pt x="174" y="526"/>
                </a:lnTo>
                <a:lnTo>
                  <a:pt x="174" y="526"/>
                </a:lnTo>
                <a:lnTo>
                  <a:pt x="174" y="525"/>
                </a:lnTo>
                <a:lnTo>
                  <a:pt x="174" y="525"/>
                </a:lnTo>
                <a:lnTo>
                  <a:pt x="172" y="526"/>
                </a:lnTo>
                <a:lnTo>
                  <a:pt x="171" y="526"/>
                </a:lnTo>
                <a:lnTo>
                  <a:pt x="171" y="526"/>
                </a:lnTo>
                <a:lnTo>
                  <a:pt x="171" y="526"/>
                </a:lnTo>
                <a:lnTo>
                  <a:pt x="171" y="525"/>
                </a:lnTo>
                <a:lnTo>
                  <a:pt x="171" y="524"/>
                </a:lnTo>
                <a:lnTo>
                  <a:pt x="171" y="524"/>
                </a:lnTo>
                <a:lnTo>
                  <a:pt x="171" y="524"/>
                </a:lnTo>
                <a:lnTo>
                  <a:pt x="171" y="524"/>
                </a:lnTo>
                <a:lnTo>
                  <a:pt x="172" y="523"/>
                </a:lnTo>
                <a:lnTo>
                  <a:pt x="174" y="523"/>
                </a:lnTo>
                <a:lnTo>
                  <a:pt x="174" y="523"/>
                </a:lnTo>
                <a:lnTo>
                  <a:pt x="174" y="523"/>
                </a:lnTo>
                <a:lnTo>
                  <a:pt x="174" y="523"/>
                </a:lnTo>
                <a:lnTo>
                  <a:pt x="174" y="521"/>
                </a:lnTo>
                <a:lnTo>
                  <a:pt x="174" y="521"/>
                </a:lnTo>
                <a:lnTo>
                  <a:pt x="174" y="521"/>
                </a:lnTo>
                <a:lnTo>
                  <a:pt x="174" y="520"/>
                </a:lnTo>
                <a:lnTo>
                  <a:pt x="174" y="519"/>
                </a:lnTo>
                <a:lnTo>
                  <a:pt x="174" y="519"/>
                </a:lnTo>
                <a:lnTo>
                  <a:pt x="174" y="519"/>
                </a:lnTo>
                <a:lnTo>
                  <a:pt x="176" y="519"/>
                </a:lnTo>
                <a:lnTo>
                  <a:pt x="177" y="519"/>
                </a:lnTo>
                <a:lnTo>
                  <a:pt x="179" y="520"/>
                </a:lnTo>
                <a:lnTo>
                  <a:pt x="179" y="520"/>
                </a:lnTo>
                <a:lnTo>
                  <a:pt x="179" y="519"/>
                </a:lnTo>
                <a:lnTo>
                  <a:pt x="179" y="519"/>
                </a:lnTo>
                <a:lnTo>
                  <a:pt x="180" y="519"/>
                </a:lnTo>
                <a:lnTo>
                  <a:pt x="180" y="519"/>
                </a:lnTo>
                <a:lnTo>
                  <a:pt x="181" y="519"/>
                </a:lnTo>
                <a:lnTo>
                  <a:pt x="181" y="518"/>
                </a:lnTo>
                <a:lnTo>
                  <a:pt x="182" y="518"/>
                </a:lnTo>
                <a:lnTo>
                  <a:pt x="182" y="516"/>
                </a:lnTo>
                <a:lnTo>
                  <a:pt x="182" y="516"/>
                </a:lnTo>
                <a:lnTo>
                  <a:pt x="182" y="516"/>
                </a:lnTo>
                <a:lnTo>
                  <a:pt x="182" y="515"/>
                </a:lnTo>
                <a:lnTo>
                  <a:pt x="182" y="514"/>
                </a:lnTo>
                <a:lnTo>
                  <a:pt x="182" y="514"/>
                </a:lnTo>
                <a:lnTo>
                  <a:pt x="182" y="514"/>
                </a:lnTo>
                <a:lnTo>
                  <a:pt x="184" y="514"/>
                </a:lnTo>
                <a:lnTo>
                  <a:pt x="185" y="514"/>
                </a:lnTo>
                <a:lnTo>
                  <a:pt x="185" y="514"/>
                </a:lnTo>
                <a:lnTo>
                  <a:pt x="184" y="514"/>
                </a:lnTo>
                <a:lnTo>
                  <a:pt x="184" y="514"/>
                </a:lnTo>
                <a:lnTo>
                  <a:pt x="182" y="514"/>
                </a:lnTo>
                <a:lnTo>
                  <a:pt x="182" y="513"/>
                </a:lnTo>
                <a:lnTo>
                  <a:pt x="182" y="513"/>
                </a:lnTo>
                <a:lnTo>
                  <a:pt x="182" y="511"/>
                </a:lnTo>
                <a:lnTo>
                  <a:pt x="182" y="511"/>
                </a:lnTo>
                <a:lnTo>
                  <a:pt x="182" y="511"/>
                </a:lnTo>
                <a:lnTo>
                  <a:pt x="184" y="511"/>
                </a:lnTo>
                <a:lnTo>
                  <a:pt x="184" y="511"/>
                </a:lnTo>
                <a:lnTo>
                  <a:pt x="185" y="511"/>
                </a:lnTo>
                <a:lnTo>
                  <a:pt x="185" y="510"/>
                </a:lnTo>
                <a:lnTo>
                  <a:pt x="185" y="510"/>
                </a:lnTo>
                <a:lnTo>
                  <a:pt x="185" y="510"/>
                </a:lnTo>
                <a:lnTo>
                  <a:pt x="185" y="509"/>
                </a:lnTo>
                <a:lnTo>
                  <a:pt x="185" y="508"/>
                </a:lnTo>
                <a:lnTo>
                  <a:pt x="185" y="508"/>
                </a:lnTo>
                <a:lnTo>
                  <a:pt x="185" y="508"/>
                </a:lnTo>
                <a:lnTo>
                  <a:pt x="185" y="506"/>
                </a:lnTo>
                <a:lnTo>
                  <a:pt x="185" y="506"/>
                </a:lnTo>
                <a:lnTo>
                  <a:pt x="185" y="505"/>
                </a:lnTo>
                <a:lnTo>
                  <a:pt x="185" y="505"/>
                </a:lnTo>
                <a:lnTo>
                  <a:pt x="185" y="505"/>
                </a:lnTo>
                <a:lnTo>
                  <a:pt x="186" y="504"/>
                </a:lnTo>
                <a:lnTo>
                  <a:pt x="186" y="504"/>
                </a:lnTo>
                <a:lnTo>
                  <a:pt x="187" y="504"/>
                </a:lnTo>
                <a:lnTo>
                  <a:pt x="187" y="502"/>
                </a:lnTo>
                <a:lnTo>
                  <a:pt x="187" y="502"/>
                </a:lnTo>
                <a:lnTo>
                  <a:pt x="189" y="504"/>
                </a:lnTo>
                <a:lnTo>
                  <a:pt x="190" y="504"/>
                </a:lnTo>
                <a:lnTo>
                  <a:pt x="190" y="502"/>
                </a:lnTo>
                <a:lnTo>
                  <a:pt x="190" y="502"/>
                </a:lnTo>
                <a:lnTo>
                  <a:pt x="190" y="502"/>
                </a:lnTo>
                <a:lnTo>
                  <a:pt x="190" y="501"/>
                </a:lnTo>
                <a:lnTo>
                  <a:pt x="190" y="501"/>
                </a:lnTo>
                <a:lnTo>
                  <a:pt x="190" y="500"/>
                </a:lnTo>
                <a:lnTo>
                  <a:pt x="190" y="500"/>
                </a:lnTo>
                <a:lnTo>
                  <a:pt x="190" y="499"/>
                </a:lnTo>
                <a:lnTo>
                  <a:pt x="190" y="499"/>
                </a:lnTo>
                <a:lnTo>
                  <a:pt x="189" y="499"/>
                </a:lnTo>
                <a:lnTo>
                  <a:pt x="189" y="499"/>
                </a:lnTo>
                <a:lnTo>
                  <a:pt x="187" y="499"/>
                </a:lnTo>
                <a:lnTo>
                  <a:pt x="187" y="497"/>
                </a:lnTo>
                <a:lnTo>
                  <a:pt x="187" y="497"/>
                </a:lnTo>
                <a:lnTo>
                  <a:pt x="187" y="497"/>
                </a:lnTo>
                <a:lnTo>
                  <a:pt x="186" y="497"/>
                </a:lnTo>
                <a:lnTo>
                  <a:pt x="186" y="496"/>
                </a:lnTo>
                <a:lnTo>
                  <a:pt x="185" y="496"/>
                </a:lnTo>
                <a:lnTo>
                  <a:pt x="185" y="496"/>
                </a:lnTo>
                <a:lnTo>
                  <a:pt x="185" y="496"/>
                </a:lnTo>
                <a:lnTo>
                  <a:pt x="184" y="495"/>
                </a:lnTo>
                <a:lnTo>
                  <a:pt x="184" y="495"/>
                </a:lnTo>
                <a:lnTo>
                  <a:pt x="182" y="495"/>
                </a:lnTo>
                <a:lnTo>
                  <a:pt x="182" y="495"/>
                </a:lnTo>
                <a:lnTo>
                  <a:pt x="182" y="495"/>
                </a:lnTo>
                <a:lnTo>
                  <a:pt x="182" y="494"/>
                </a:lnTo>
                <a:lnTo>
                  <a:pt x="182" y="494"/>
                </a:lnTo>
                <a:lnTo>
                  <a:pt x="182" y="492"/>
                </a:lnTo>
                <a:lnTo>
                  <a:pt x="182" y="492"/>
                </a:lnTo>
                <a:lnTo>
                  <a:pt x="184" y="491"/>
                </a:lnTo>
                <a:lnTo>
                  <a:pt x="184" y="491"/>
                </a:lnTo>
                <a:lnTo>
                  <a:pt x="185" y="491"/>
                </a:lnTo>
                <a:lnTo>
                  <a:pt x="185" y="491"/>
                </a:lnTo>
                <a:lnTo>
                  <a:pt x="185" y="491"/>
                </a:lnTo>
                <a:lnTo>
                  <a:pt x="186" y="491"/>
                </a:lnTo>
                <a:lnTo>
                  <a:pt x="187" y="491"/>
                </a:lnTo>
                <a:lnTo>
                  <a:pt x="187" y="491"/>
                </a:lnTo>
                <a:lnTo>
                  <a:pt x="187" y="491"/>
                </a:lnTo>
                <a:lnTo>
                  <a:pt x="189" y="492"/>
                </a:lnTo>
                <a:lnTo>
                  <a:pt x="189" y="492"/>
                </a:lnTo>
                <a:lnTo>
                  <a:pt x="190" y="492"/>
                </a:lnTo>
                <a:lnTo>
                  <a:pt x="190" y="492"/>
                </a:lnTo>
                <a:lnTo>
                  <a:pt x="190" y="492"/>
                </a:lnTo>
                <a:lnTo>
                  <a:pt x="190" y="491"/>
                </a:lnTo>
                <a:lnTo>
                  <a:pt x="190" y="491"/>
                </a:lnTo>
                <a:lnTo>
                  <a:pt x="190" y="490"/>
                </a:lnTo>
                <a:lnTo>
                  <a:pt x="190" y="490"/>
                </a:lnTo>
                <a:lnTo>
                  <a:pt x="189" y="490"/>
                </a:lnTo>
                <a:lnTo>
                  <a:pt x="189" y="490"/>
                </a:lnTo>
                <a:lnTo>
                  <a:pt x="187" y="490"/>
                </a:lnTo>
                <a:lnTo>
                  <a:pt x="187" y="489"/>
                </a:lnTo>
                <a:lnTo>
                  <a:pt x="187" y="489"/>
                </a:lnTo>
                <a:lnTo>
                  <a:pt x="187" y="489"/>
                </a:lnTo>
                <a:lnTo>
                  <a:pt x="187" y="487"/>
                </a:lnTo>
                <a:lnTo>
                  <a:pt x="187" y="487"/>
                </a:lnTo>
                <a:lnTo>
                  <a:pt x="187" y="487"/>
                </a:lnTo>
                <a:lnTo>
                  <a:pt x="189" y="487"/>
                </a:lnTo>
                <a:lnTo>
                  <a:pt x="190" y="487"/>
                </a:lnTo>
                <a:lnTo>
                  <a:pt x="190" y="487"/>
                </a:lnTo>
                <a:lnTo>
                  <a:pt x="190" y="487"/>
                </a:lnTo>
                <a:lnTo>
                  <a:pt x="191" y="487"/>
                </a:lnTo>
                <a:lnTo>
                  <a:pt x="192" y="487"/>
                </a:lnTo>
                <a:lnTo>
                  <a:pt x="192" y="487"/>
                </a:lnTo>
                <a:lnTo>
                  <a:pt x="192" y="487"/>
                </a:lnTo>
                <a:lnTo>
                  <a:pt x="192" y="486"/>
                </a:lnTo>
                <a:lnTo>
                  <a:pt x="192" y="486"/>
                </a:lnTo>
                <a:lnTo>
                  <a:pt x="192" y="485"/>
                </a:lnTo>
                <a:lnTo>
                  <a:pt x="192" y="485"/>
                </a:lnTo>
                <a:lnTo>
                  <a:pt x="192" y="484"/>
                </a:lnTo>
                <a:lnTo>
                  <a:pt x="192" y="484"/>
                </a:lnTo>
                <a:lnTo>
                  <a:pt x="192" y="484"/>
                </a:lnTo>
                <a:lnTo>
                  <a:pt x="191" y="484"/>
                </a:lnTo>
                <a:lnTo>
                  <a:pt x="190" y="484"/>
                </a:lnTo>
                <a:lnTo>
                  <a:pt x="190" y="484"/>
                </a:lnTo>
                <a:lnTo>
                  <a:pt x="190" y="484"/>
                </a:lnTo>
                <a:lnTo>
                  <a:pt x="189" y="484"/>
                </a:lnTo>
                <a:lnTo>
                  <a:pt x="189" y="482"/>
                </a:lnTo>
                <a:lnTo>
                  <a:pt x="187" y="482"/>
                </a:lnTo>
                <a:lnTo>
                  <a:pt x="187" y="482"/>
                </a:lnTo>
                <a:lnTo>
                  <a:pt x="187" y="481"/>
                </a:lnTo>
                <a:lnTo>
                  <a:pt x="187" y="481"/>
                </a:lnTo>
                <a:lnTo>
                  <a:pt x="189" y="481"/>
                </a:lnTo>
                <a:lnTo>
                  <a:pt x="189" y="481"/>
                </a:lnTo>
                <a:lnTo>
                  <a:pt x="190" y="481"/>
                </a:lnTo>
                <a:lnTo>
                  <a:pt x="190" y="481"/>
                </a:lnTo>
                <a:lnTo>
                  <a:pt x="191" y="481"/>
                </a:lnTo>
                <a:lnTo>
                  <a:pt x="191" y="481"/>
                </a:lnTo>
                <a:lnTo>
                  <a:pt x="192" y="481"/>
                </a:lnTo>
                <a:lnTo>
                  <a:pt x="192" y="481"/>
                </a:lnTo>
                <a:lnTo>
                  <a:pt x="192" y="481"/>
                </a:lnTo>
                <a:lnTo>
                  <a:pt x="194" y="481"/>
                </a:lnTo>
                <a:lnTo>
                  <a:pt x="194" y="482"/>
                </a:lnTo>
                <a:lnTo>
                  <a:pt x="195" y="482"/>
                </a:lnTo>
                <a:lnTo>
                  <a:pt x="195" y="482"/>
                </a:lnTo>
                <a:lnTo>
                  <a:pt x="195" y="484"/>
                </a:lnTo>
                <a:lnTo>
                  <a:pt x="195" y="482"/>
                </a:lnTo>
                <a:lnTo>
                  <a:pt x="195" y="482"/>
                </a:lnTo>
                <a:lnTo>
                  <a:pt x="195" y="481"/>
                </a:lnTo>
                <a:lnTo>
                  <a:pt x="195" y="481"/>
                </a:lnTo>
                <a:lnTo>
                  <a:pt x="195" y="481"/>
                </a:lnTo>
                <a:lnTo>
                  <a:pt x="195" y="481"/>
                </a:lnTo>
                <a:lnTo>
                  <a:pt x="195" y="481"/>
                </a:lnTo>
                <a:lnTo>
                  <a:pt x="194" y="481"/>
                </a:lnTo>
                <a:lnTo>
                  <a:pt x="192" y="481"/>
                </a:lnTo>
                <a:lnTo>
                  <a:pt x="192" y="480"/>
                </a:lnTo>
                <a:lnTo>
                  <a:pt x="192" y="480"/>
                </a:lnTo>
                <a:lnTo>
                  <a:pt x="194" y="479"/>
                </a:lnTo>
                <a:lnTo>
                  <a:pt x="194" y="479"/>
                </a:lnTo>
                <a:lnTo>
                  <a:pt x="195" y="479"/>
                </a:lnTo>
                <a:lnTo>
                  <a:pt x="195" y="479"/>
                </a:lnTo>
                <a:lnTo>
                  <a:pt x="195" y="479"/>
                </a:lnTo>
                <a:lnTo>
                  <a:pt x="195" y="479"/>
                </a:lnTo>
                <a:lnTo>
                  <a:pt x="195" y="479"/>
                </a:lnTo>
                <a:lnTo>
                  <a:pt x="196" y="477"/>
                </a:lnTo>
                <a:lnTo>
                  <a:pt x="196" y="477"/>
                </a:lnTo>
                <a:lnTo>
                  <a:pt x="197" y="479"/>
                </a:lnTo>
                <a:lnTo>
                  <a:pt x="197" y="479"/>
                </a:lnTo>
                <a:lnTo>
                  <a:pt x="197" y="479"/>
                </a:lnTo>
                <a:lnTo>
                  <a:pt x="197" y="477"/>
                </a:lnTo>
                <a:lnTo>
                  <a:pt x="197" y="477"/>
                </a:lnTo>
                <a:lnTo>
                  <a:pt x="197" y="476"/>
                </a:lnTo>
                <a:lnTo>
                  <a:pt x="197" y="476"/>
                </a:lnTo>
                <a:lnTo>
                  <a:pt x="197" y="476"/>
                </a:lnTo>
                <a:lnTo>
                  <a:pt x="197" y="475"/>
                </a:lnTo>
                <a:lnTo>
                  <a:pt x="199" y="474"/>
                </a:lnTo>
                <a:lnTo>
                  <a:pt x="199" y="474"/>
                </a:lnTo>
                <a:lnTo>
                  <a:pt x="199" y="472"/>
                </a:lnTo>
                <a:lnTo>
                  <a:pt x="199" y="472"/>
                </a:lnTo>
                <a:lnTo>
                  <a:pt x="199" y="472"/>
                </a:lnTo>
                <a:lnTo>
                  <a:pt x="200" y="472"/>
                </a:lnTo>
                <a:lnTo>
                  <a:pt x="200" y="472"/>
                </a:lnTo>
                <a:lnTo>
                  <a:pt x="201" y="472"/>
                </a:lnTo>
                <a:lnTo>
                  <a:pt x="201" y="472"/>
                </a:lnTo>
                <a:lnTo>
                  <a:pt x="201" y="472"/>
                </a:lnTo>
                <a:lnTo>
                  <a:pt x="201" y="472"/>
                </a:lnTo>
                <a:lnTo>
                  <a:pt x="201" y="471"/>
                </a:lnTo>
                <a:lnTo>
                  <a:pt x="201" y="471"/>
                </a:lnTo>
                <a:lnTo>
                  <a:pt x="201" y="470"/>
                </a:lnTo>
                <a:lnTo>
                  <a:pt x="201" y="470"/>
                </a:lnTo>
                <a:lnTo>
                  <a:pt x="201" y="470"/>
                </a:lnTo>
                <a:lnTo>
                  <a:pt x="200" y="470"/>
                </a:lnTo>
                <a:lnTo>
                  <a:pt x="200" y="470"/>
                </a:lnTo>
                <a:lnTo>
                  <a:pt x="199" y="470"/>
                </a:lnTo>
                <a:lnTo>
                  <a:pt x="199" y="468"/>
                </a:lnTo>
                <a:lnTo>
                  <a:pt x="197" y="467"/>
                </a:lnTo>
                <a:lnTo>
                  <a:pt x="197" y="467"/>
                </a:lnTo>
                <a:lnTo>
                  <a:pt x="197" y="466"/>
                </a:lnTo>
                <a:lnTo>
                  <a:pt x="197" y="465"/>
                </a:lnTo>
                <a:lnTo>
                  <a:pt x="199" y="465"/>
                </a:lnTo>
                <a:lnTo>
                  <a:pt x="199" y="465"/>
                </a:lnTo>
                <a:lnTo>
                  <a:pt x="199" y="463"/>
                </a:lnTo>
                <a:lnTo>
                  <a:pt x="199" y="463"/>
                </a:lnTo>
                <a:lnTo>
                  <a:pt x="199" y="462"/>
                </a:lnTo>
                <a:lnTo>
                  <a:pt x="199" y="462"/>
                </a:lnTo>
                <a:lnTo>
                  <a:pt x="199" y="462"/>
                </a:lnTo>
                <a:lnTo>
                  <a:pt x="199" y="461"/>
                </a:lnTo>
                <a:lnTo>
                  <a:pt x="199" y="460"/>
                </a:lnTo>
                <a:lnTo>
                  <a:pt x="204" y="461"/>
                </a:lnTo>
                <a:lnTo>
                  <a:pt x="204" y="461"/>
                </a:lnTo>
                <a:lnTo>
                  <a:pt x="204" y="461"/>
                </a:lnTo>
                <a:lnTo>
                  <a:pt x="204" y="460"/>
                </a:lnTo>
                <a:lnTo>
                  <a:pt x="204" y="458"/>
                </a:lnTo>
                <a:lnTo>
                  <a:pt x="204" y="458"/>
                </a:lnTo>
                <a:lnTo>
                  <a:pt x="202" y="458"/>
                </a:lnTo>
                <a:lnTo>
                  <a:pt x="201" y="458"/>
                </a:lnTo>
                <a:lnTo>
                  <a:pt x="201" y="458"/>
                </a:lnTo>
                <a:lnTo>
                  <a:pt x="200" y="458"/>
                </a:lnTo>
                <a:lnTo>
                  <a:pt x="199" y="458"/>
                </a:lnTo>
                <a:lnTo>
                  <a:pt x="197" y="458"/>
                </a:lnTo>
                <a:lnTo>
                  <a:pt x="197" y="458"/>
                </a:lnTo>
                <a:lnTo>
                  <a:pt x="197" y="457"/>
                </a:lnTo>
                <a:lnTo>
                  <a:pt x="199" y="457"/>
                </a:lnTo>
                <a:lnTo>
                  <a:pt x="199" y="456"/>
                </a:lnTo>
                <a:lnTo>
                  <a:pt x="199" y="456"/>
                </a:lnTo>
                <a:lnTo>
                  <a:pt x="200" y="456"/>
                </a:lnTo>
                <a:lnTo>
                  <a:pt x="200" y="455"/>
                </a:lnTo>
                <a:lnTo>
                  <a:pt x="200" y="453"/>
                </a:lnTo>
                <a:lnTo>
                  <a:pt x="199" y="453"/>
                </a:lnTo>
                <a:lnTo>
                  <a:pt x="197" y="453"/>
                </a:lnTo>
                <a:lnTo>
                  <a:pt x="197" y="453"/>
                </a:lnTo>
                <a:lnTo>
                  <a:pt x="196" y="453"/>
                </a:lnTo>
                <a:lnTo>
                  <a:pt x="196" y="453"/>
                </a:lnTo>
                <a:lnTo>
                  <a:pt x="195" y="452"/>
                </a:lnTo>
                <a:lnTo>
                  <a:pt x="195" y="451"/>
                </a:lnTo>
                <a:lnTo>
                  <a:pt x="195" y="451"/>
                </a:lnTo>
                <a:lnTo>
                  <a:pt x="195" y="451"/>
                </a:lnTo>
                <a:lnTo>
                  <a:pt x="195" y="450"/>
                </a:lnTo>
                <a:lnTo>
                  <a:pt x="195" y="448"/>
                </a:lnTo>
                <a:lnTo>
                  <a:pt x="195" y="448"/>
                </a:lnTo>
                <a:lnTo>
                  <a:pt x="194" y="448"/>
                </a:lnTo>
                <a:lnTo>
                  <a:pt x="192" y="448"/>
                </a:lnTo>
                <a:lnTo>
                  <a:pt x="192" y="448"/>
                </a:lnTo>
                <a:lnTo>
                  <a:pt x="192" y="447"/>
                </a:lnTo>
                <a:lnTo>
                  <a:pt x="192" y="446"/>
                </a:lnTo>
                <a:lnTo>
                  <a:pt x="192" y="446"/>
                </a:lnTo>
                <a:lnTo>
                  <a:pt x="191" y="445"/>
                </a:lnTo>
                <a:lnTo>
                  <a:pt x="191" y="443"/>
                </a:lnTo>
                <a:lnTo>
                  <a:pt x="191" y="443"/>
                </a:lnTo>
                <a:lnTo>
                  <a:pt x="190" y="443"/>
                </a:lnTo>
                <a:lnTo>
                  <a:pt x="191" y="443"/>
                </a:lnTo>
                <a:lnTo>
                  <a:pt x="192" y="443"/>
                </a:lnTo>
                <a:lnTo>
                  <a:pt x="192" y="442"/>
                </a:lnTo>
                <a:lnTo>
                  <a:pt x="192" y="441"/>
                </a:lnTo>
                <a:lnTo>
                  <a:pt x="192" y="441"/>
                </a:lnTo>
                <a:lnTo>
                  <a:pt x="192" y="441"/>
                </a:lnTo>
                <a:lnTo>
                  <a:pt x="192" y="439"/>
                </a:lnTo>
                <a:lnTo>
                  <a:pt x="192" y="438"/>
                </a:lnTo>
                <a:lnTo>
                  <a:pt x="192" y="438"/>
                </a:lnTo>
                <a:lnTo>
                  <a:pt x="192" y="438"/>
                </a:lnTo>
                <a:lnTo>
                  <a:pt x="192" y="437"/>
                </a:lnTo>
                <a:lnTo>
                  <a:pt x="191" y="436"/>
                </a:lnTo>
                <a:lnTo>
                  <a:pt x="191" y="434"/>
                </a:lnTo>
                <a:lnTo>
                  <a:pt x="192" y="434"/>
                </a:lnTo>
                <a:lnTo>
                  <a:pt x="192" y="434"/>
                </a:lnTo>
                <a:lnTo>
                  <a:pt x="192" y="434"/>
                </a:lnTo>
                <a:lnTo>
                  <a:pt x="192" y="432"/>
                </a:lnTo>
                <a:lnTo>
                  <a:pt x="192" y="432"/>
                </a:lnTo>
                <a:lnTo>
                  <a:pt x="191" y="432"/>
                </a:lnTo>
                <a:lnTo>
                  <a:pt x="190" y="432"/>
                </a:lnTo>
                <a:lnTo>
                  <a:pt x="190" y="432"/>
                </a:lnTo>
                <a:lnTo>
                  <a:pt x="189" y="432"/>
                </a:lnTo>
                <a:lnTo>
                  <a:pt x="187" y="432"/>
                </a:lnTo>
                <a:lnTo>
                  <a:pt x="187" y="432"/>
                </a:lnTo>
                <a:lnTo>
                  <a:pt x="187" y="433"/>
                </a:lnTo>
                <a:lnTo>
                  <a:pt x="187" y="434"/>
                </a:lnTo>
                <a:lnTo>
                  <a:pt x="187" y="434"/>
                </a:lnTo>
                <a:lnTo>
                  <a:pt x="186" y="434"/>
                </a:lnTo>
                <a:lnTo>
                  <a:pt x="186" y="433"/>
                </a:lnTo>
                <a:lnTo>
                  <a:pt x="186" y="432"/>
                </a:lnTo>
                <a:lnTo>
                  <a:pt x="186" y="432"/>
                </a:lnTo>
                <a:lnTo>
                  <a:pt x="187" y="432"/>
                </a:lnTo>
                <a:lnTo>
                  <a:pt x="187" y="431"/>
                </a:lnTo>
                <a:lnTo>
                  <a:pt x="187" y="429"/>
                </a:lnTo>
                <a:lnTo>
                  <a:pt x="187" y="429"/>
                </a:lnTo>
                <a:lnTo>
                  <a:pt x="186" y="429"/>
                </a:lnTo>
                <a:lnTo>
                  <a:pt x="185" y="429"/>
                </a:lnTo>
                <a:lnTo>
                  <a:pt x="185" y="429"/>
                </a:lnTo>
                <a:lnTo>
                  <a:pt x="184" y="429"/>
                </a:lnTo>
                <a:lnTo>
                  <a:pt x="182" y="429"/>
                </a:lnTo>
                <a:lnTo>
                  <a:pt x="182" y="429"/>
                </a:lnTo>
                <a:lnTo>
                  <a:pt x="181" y="429"/>
                </a:lnTo>
                <a:lnTo>
                  <a:pt x="180" y="429"/>
                </a:lnTo>
                <a:lnTo>
                  <a:pt x="179" y="429"/>
                </a:lnTo>
                <a:lnTo>
                  <a:pt x="179" y="429"/>
                </a:lnTo>
                <a:lnTo>
                  <a:pt x="179" y="428"/>
                </a:lnTo>
                <a:lnTo>
                  <a:pt x="179" y="427"/>
                </a:lnTo>
                <a:lnTo>
                  <a:pt x="177" y="427"/>
                </a:lnTo>
                <a:lnTo>
                  <a:pt x="176" y="427"/>
                </a:lnTo>
                <a:lnTo>
                  <a:pt x="176" y="427"/>
                </a:lnTo>
                <a:lnTo>
                  <a:pt x="176" y="426"/>
                </a:lnTo>
                <a:lnTo>
                  <a:pt x="176" y="424"/>
                </a:lnTo>
                <a:lnTo>
                  <a:pt x="175" y="424"/>
                </a:lnTo>
                <a:lnTo>
                  <a:pt x="174" y="424"/>
                </a:lnTo>
                <a:lnTo>
                  <a:pt x="174" y="424"/>
                </a:lnTo>
                <a:lnTo>
                  <a:pt x="174" y="422"/>
                </a:lnTo>
                <a:lnTo>
                  <a:pt x="174" y="424"/>
                </a:lnTo>
                <a:lnTo>
                  <a:pt x="171" y="427"/>
                </a:lnTo>
                <a:lnTo>
                  <a:pt x="171" y="427"/>
                </a:lnTo>
                <a:lnTo>
                  <a:pt x="171" y="427"/>
                </a:lnTo>
                <a:lnTo>
                  <a:pt x="171" y="426"/>
                </a:lnTo>
                <a:lnTo>
                  <a:pt x="171" y="426"/>
                </a:lnTo>
                <a:lnTo>
                  <a:pt x="170" y="424"/>
                </a:lnTo>
                <a:lnTo>
                  <a:pt x="170" y="424"/>
                </a:lnTo>
                <a:lnTo>
                  <a:pt x="168" y="424"/>
                </a:lnTo>
                <a:lnTo>
                  <a:pt x="168" y="424"/>
                </a:lnTo>
                <a:lnTo>
                  <a:pt x="168" y="423"/>
                </a:lnTo>
                <a:lnTo>
                  <a:pt x="168" y="423"/>
                </a:lnTo>
                <a:lnTo>
                  <a:pt x="167" y="422"/>
                </a:lnTo>
                <a:lnTo>
                  <a:pt x="167" y="422"/>
                </a:lnTo>
                <a:lnTo>
                  <a:pt x="166" y="422"/>
                </a:lnTo>
                <a:lnTo>
                  <a:pt x="166" y="422"/>
                </a:lnTo>
                <a:lnTo>
                  <a:pt x="166" y="422"/>
                </a:lnTo>
                <a:lnTo>
                  <a:pt x="165" y="422"/>
                </a:lnTo>
                <a:lnTo>
                  <a:pt x="163" y="422"/>
                </a:lnTo>
                <a:lnTo>
                  <a:pt x="163" y="422"/>
                </a:lnTo>
                <a:lnTo>
                  <a:pt x="163" y="422"/>
                </a:lnTo>
                <a:lnTo>
                  <a:pt x="162" y="422"/>
                </a:lnTo>
                <a:lnTo>
                  <a:pt x="162" y="422"/>
                </a:lnTo>
                <a:lnTo>
                  <a:pt x="161" y="422"/>
                </a:lnTo>
                <a:lnTo>
                  <a:pt x="160" y="422"/>
                </a:lnTo>
                <a:lnTo>
                  <a:pt x="160" y="421"/>
                </a:lnTo>
                <a:lnTo>
                  <a:pt x="160" y="419"/>
                </a:lnTo>
                <a:lnTo>
                  <a:pt x="160" y="419"/>
                </a:lnTo>
                <a:lnTo>
                  <a:pt x="160" y="419"/>
                </a:lnTo>
                <a:lnTo>
                  <a:pt x="160" y="419"/>
                </a:lnTo>
                <a:lnTo>
                  <a:pt x="158" y="421"/>
                </a:lnTo>
                <a:lnTo>
                  <a:pt x="158" y="421"/>
                </a:lnTo>
                <a:lnTo>
                  <a:pt x="157" y="421"/>
                </a:lnTo>
                <a:lnTo>
                  <a:pt x="157" y="419"/>
                </a:lnTo>
                <a:lnTo>
                  <a:pt x="157" y="419"/>
                </a:lnTo>
                <a:lnTo>
                  <a:pt x="156" y="419"/>
                </a:lnTo>
                <a:lnTo>
                  <a:pt x="156" y="419"/>
                </a:lnTo>
                <a:lnTo>
                  <a:pt x="156" y="418"/>
                </a:lnTo>
                <a:lnTo>
                  <a:pt x="155" y="418"/>
                </a:lnTo>
                <a:lnTo>
                  <a:pt x="155" y="419"/>
                </a:lnTo>
                <a:lnTo>
                  <a:pt x="155" y="419"/>
                </a:lnTo>
                <a:lnTo>
                  <a:pt x="155" y="419"/>
                </a:lnTo>
                <a:lnTo>
                  <a:pt x="153" y="419"/>
                </a:lnTo>
                <a:lnTo>
                  <a:pt x="153" y="419"/>
                </a:lnTo>
                <a:lnTo>
                  <a:pt x="152" y="419"/>
                </a:lnTo>
                <a:lnTo>
                  <a:pt x="152" y="421"/>
                </a:lnTo>
                <a:lnTo>
                  <a:pt x="152" y="422"/>
                </a:lnTo>
                <a:lnTo>
                  <a:pt x="152" y="422"/>
                </a:lnTo>
                <a:lnTo>
                  <a:pt x="152" y="422"/>
                </a:lnTo>
                <a:lnTo>
                  <a:pt x="152" y="422"/>
                </a:lnTo>
                <a:lnTo>
                  <a:pt x="151" y="422"/>
                </a:lnTo>
                <a:lnTo>
                  <a:pt x="150" y="422"/>
                </a:lnTo>
                <a:lnTo>
                  <a:pt x="150" y="422"/>
                </a:lnTo>
                <a:lnTo>
                  <a:pt x="150" y="422"/>
                </a:lnTo>
                <a:lnTo>
                  <a:pt x="148" y="422"/>
                </a:lnTo>
                <a:lnTo>
                  <a:pt x="148" y="422"/>
                </a:lnTo>
                <a:lnTo>
                  <a:pt x="147" y="422"/>
                </a:lnTo>
                <a:lnTo>
                  <a:pt x="147" y="422"/>
                </a:lnTo>
                <a:lnTo>
                  <a:pt x="147" y="422"/>
                </a:lnTo>
                <a:lnTo>
                  <a:pt x="147" y="423"/>
                </a:lnTo>
                <a:lnTo>
                  <a:pt x="147" y="423"/>
                </a:lnTo>
                <a:lnTo>
                  <a:pt x="146" y="423"/>
                </a:lnTo>
                <a:lnTo>
                  <a:pt x="145" y="423"/>
                </a:lnTo>
                <a:lnTo>
                  <a:pt x="145" y="423"/>
                </a:lnTo>
                <a:lnTo>
                  <a:pt x="145" y="423"/>
                </a:lnTo>
                <a:lnTo>
                  <a:pt x="143" y="423"/>
                </a:lnTo>
                <a:lnTo>
                  <a:pt x="143" y="423"/>
                </a:lnTo>
                <a:lnTo>
                  <a:pt x="142" y="423"/>
                </a:lnTo>
                <a:lnTo>
                  <a:pt x="141" y="423"/>
                </a:lnTo>
                <a:lnTo>
                  <a:pt x="141" y="422"/>
                </a:lnTo>
                <a:lnTo>
                  <a:pt x="141" y="422"/>
                </a:lnTo>
                <a:lnTo>
                  <a:pt x="141" y="422"/>
                </a:lnTo>
                <a:lnTo>
                  <a:pt x="139" y="422"/>
                </a:lnTo>
                <a:lnTo>
                  <a:pt x="138" y="422"/>
                </a:lnTo>
                <a:lnTo>
                  <a:pt x="138" y="422"/>
                </a:lnTo>
                <a:lnTo>
                  <a:pt x="138" y="421"/>
                </a:lnTo>
                <a:lnTo>
                  <a:pt x="138" y="421"/>
                </a:lnTo>
                <a:lnTo>
                  <a:pt x="137" y="421"/>
                </a:lnTo>
                <a:lnTo>
                  <a:pt x="137" y="419"/>
                </a:lnTo>
                <a:lnTo>
                  <a:pt x="137" y="419"/>
                </a:lnTo>
                <a:lnTo>
                  <a:pt x="136" y="419"/>
                </a:lnTo>
                <a:lnTo>
                  <a:pt x="136" y="419"/>
                </a:lnTo>
                <a:lnTo>
                  <a:pt x="136" y="419"/>
                </a:lnTo>
                <a:lnTo>
                  <a:pt x="134" y="419"/>
                </a:lnTo>
                <a:lnTo>
                  <a:pt x="133" y="419"/>
                </a:lnTo>
                <a:lnTo>
                  <a:pt x="133" y="419"/>
                </a:lnTo>
                <a:lnTo>
                  <a:pt x="133" y="419"/>
                </a:lnTo>
                <a:lnTo>
                  <a:pt x="132" y="419"/>
                </a:lnTo>
                <a:lnTo>
                  <a:pt x="132" y="418"/>
                </a:lnTo>
                <a:lnTo>
                  <a:pt x="132" y="418"/>
                </a:lnTo>
                <a:lnTo>
                  <a:pt x="132" y="417"/>
                </a:lnTo>
                <a:lnTo>
                  <a:pt x="131" y="417"/>
                </a:lnTo>
                <a:lnTo>
                  <a:pt x="131" y="416"/>
                </a:lnTo>
                <a:lnTo>
                  <a:pt x="131" y="416"/>
                </a:lnTo>
                <a:lnTo>
                  <a:pt x="131" y="416"/>
                </a:lnTo>
                <a:lnTo>
                  <a:pt x="131" y="416"/>
                </a:lnTo>
                <a:lnTo>
                  <a:pt x="129" y="416"/>
                </a:lnTo>
                <a:lnTo>
                  <a:pt x="128" y="416"/>
                </a:lnTo>
                <a:lnTo>
                  <a:pt x="128" y="416"/>
                </a:lnTo>
                <a:lnTo>
                  <a:pt x="128" y="416"/>
                </a:lnTo>
                <a:lnTo>
                  <a:pt x="127" y="416"/>
                </a:lnTo>
                <a:lnTo>
                  <a:pt x="127" y="416"/>
                </a:lnTo>
                <a:lnTo>
                  <a:pt x="127" y="416"/>
                </a:lnTo>
                <a:lnTo>
                  <a:pt x="126" y="416"/>
                </a:lnTo>
                <a:lnTo>
                  <a:pt x="126" y="416"/>
                </a:lnTo>
                <a:lnTo>
                  <a:pt x="124" y="416"/>
                </a:lnTo>
                <a:lnTo>
                  <a:pt x="124" y="416"/>
                </a:lnTo>
                <a:lnTo>
                  <a:pt x="124" y="414"/>
                </a:lnTo>
                <a:lnTo>
                  <a:pt x="124" y="414"/>
                </a:lnTo>
                <a:lnTo>
                  <a:pt x="124" y="413"/>
                </a:lnTo>
                <a:lnTo>
                  <a:pt x="123" y="413"/>
                </a:lnTo>
                <a:lnTo>
                  <a:pt x="123" y="413"/>
                </a:lnTo>
                <a:lnTo>
                  <a:pt x="123" y="413"/>
                </a:lnTo>
                <a:lnTo>
                  <a:pt x="122" y="413"/>
                </a:lnTo>
                <a:lnTo>
                  <a:pt x="122" y="412"/>
                </a:lnTo>
                <a:lnTo>
                  <a:pt x="122" y="411"/>
                </a:lnTo>
                <a:lnTo>
                  <a:pt x="123" y="411"/>
                </a:lnTo>
                <a:lnTo>
                  <a:pt x="122" y="411"/>
                </a:lnTo>
                <a:lnTo>
                  <a:pt x="122" y="411"/>
                </a:lnTo>
                <a:lnTo>
                  <a:pt x="121" y="411"/>
                </a:lnTo>
                <a:lnTo>
                  <a:pt x="121" y="411"/>
                </a:lnTo>
                <a:lnTo>
                  <a:pt x="119" y="411"/>
                </a:lnTo>
                <a:lnTo>
                  <a:pt x="119" y="411"/>
                </a:lnTo>
                <a:lnTo>
                  <a:pt x="118" y="411"/>
                </a:lnTo>
                <a:lnTo>
                  <a:pt x="118" y="411"/>
                </a:lnTo>
                <a:lnTo>
                  <a:pt x="117" y="411"/>
                </a:lnTo>
                <a:lnTo>
                  <a:pt x="117" y="411"/>
                </a:lnTo>
                <a:lnTo>
                  <a:pt x="117" y="411"/>
                </a:lnTo>
                <a:lnTo>
                  <a:pt x="117" y="412"/>
                </a:lnTo>
                <a:lnTo>
                  <a:pt x="117" y="412"/>
                </a:lnTo>
                <a:lnTo>
                  <a:pt x="116" y="412"/>
                </a:lnTo>
                <a:lnTo>
                  <a:pt x="116" y="413"/>
                </a:lnTo>
                <a:lnTo>
                  <a:pt x="114" y="413"/>
                </a:lnTo>
                <a:lnTo>
                  <a:pt x="114" y="413"/>
                </a:lnTo>
                <a:lnTo>
                  <a:pt x="114" y="413"/>
                </a:lnTo>
                <a:lnTo>
                  <a:pt x="114" y="413"/>
                </a:lnTo>
                <a:lnTo>
                  <a:pt x="114" y="414"/>
                </a:lnTo>
                <a:lnTo>
                  <a:pt x="114" y="416"/>
                </a:lnTo>
                <a:lnTo>
                  <a:pt x="114" y="416"/>
                </a:lnTo>
                <a:lnTo>
                  <a:pt x="114" y="416"/>
                </a:lnTo>
                <a:lnTo>
                  <a:pt x="113" y="416"/>
                </a:lnTo>
                <a:lnTo>
                  <a:pt x="113" y="416"/>
                </a:lnTo>
                <a:lnTo>
                  <a:pt x="112" y="416"/>
                </a:lnTo>
                <a:lnTo>
                  <a:pt x="112" y="416"/>
                </a:lnTo>
                <a:lnTo>
                  <a:pt x="112" y="416"/>
                </a:lnTo>
                <a:lnTo>
                  <a:pt x="111" y="416"/>
                </a:lnTo>
                <a:lnTo>
                  <a:pt x="109" y="416"/>
                </a:lnTo>
                <a:lnTo>
                  <a:pt x="109" y="416"/>
                </a:lnTo>
                <a:lnTo>
                  <a:pt x="109" y="416"/>
                </a:lnTo>
                <a:lnTo>
                  <a:pt x="109" y="414"/>
                </a:lnTo>
                <a:lnTo>
                  <a:pt x="109" y="414"/>
                </a:lnTo>
                <a:lnTo>
                  <a:pt x="108" y="414"/>
                </a:lnTo>
                <a:lnTo>
                  <a:pt x="107" y="414"/>
                </a:lnTo>
                <a:lnTo>
                  <a:pt x="107" y="414"/>
                </a:lnTo>
                <a:lnTo>
                  <a:pt x="104" y="416"/>
                </a:lnTo>
                <a:lnTo>
                  <a:pt x="104" y="414"/>
                </a:lnTo>
                <a:lnTo>
                  <a:pt x="104" y="414"/>
                </a:lnTo>
                <a:lnTo>
                  <a:pt x="104" y="413"/>
                </a:lnTo>
                <a:lnTo>
                  <a:pt x="104" y="413"/>
                </a:lnTo>
                <a:lnTo>
                  <a:pt x="104" y="412"/>
                </a:lnTo>
                <a:lnTo>
                  <a:pt x="105" y="411"/>
                </a:lnTo>
                <a:lnTo>
                  <a:pt x="107" y="411"/>
                </a:lnTo>
                <a:lnTo>
                  <a:pt x="107" y="411"/>
                </a:lnTo>
                <a:lnTo>
                  <a:pt x="107" y="411"/>
                </a:lnTo>
                <a:lnTo>
                  <a:pt x="107" y="409"/>
                </a:lnTo>
                <a:lnTo>
                  <a:pt x="107" y="408"/>
                </a:lnTo>
                <a:lnTo>
                  <a:pt x="107" y="408"/>
                </a:lnTo>
                <a:lnTo>
                  <a:pt x="107" y="408"/>
                </a:lnTo>
                <a:lnTo>
                  <a:pt x="105" y="407"/>
                </a:lnTo>
                <a:lnTo>
                  <a:pt x="104" y="405"/>
                </a:lnTo>
                <a:lnTo>
                  <a:pt x="104" y="405"/>
                </a:lnTo>
                <a:lnTo>
                  <a:pt x="104" y="405"/>
                </a:lnTo>
                <a:lnTo>
                  <a:pt x="107" y="405"/>
                </a:lnTo>
                <a:lnTo>
                  <a:pt x="107" y="405"/>
                </a:lnTo>
                <a:lnTo>
                  <a:pt x="107" y="405"/>
                </a:lnTo>
                <a:lnTo>
                  <a:pt x="108" y="405"/>
                </a:lnTo>
                <a:lnTo>
                  <a:pt x="109" y="405"/>
                </a:lnTo>
                <a:lnTo>
                  <a:pt x="109" y="407"/>
                </a:lnTo>
                <a:lnTo>
                  <a:pt x="109" y="405"/>
                </a:lnTo>
                <a:lnTo>
                  <a:pt x="109" y="405"/>
                </a:lnTo>
                <a:lnTo>
                  <a:pt x="109" y="404"/>
                </a:lnTo>
                <a:lnTo>
                  <a:pt x="111" y="404"/>
                </a:lnTo>
                <a:lnTo>
                  <a:pt x="112" y="404"/>
                </a:lnTo>
                <a:lnTo>
                  <a:pt x="112" y="404"/>
                </a:lnTo>
                <a:lnTo>
                  <a:pt x="112" y="403"/>
                </a:lnTo>
                <a:lnTo>
                  <a:pt x="113" y="403"/>
                </a:lnTo>
                <a:lnTo>
                  <a:pt x="114" y="403"/>
                </a:lnTo>
                <a:lnTo>
                  <a:pt x="114" y="402"/>
                </a:lnTo>
                <a:lnTo>
                  <a:pt x="114" y="402"/>
                </a:lnTo>
                <a:lnTo>
                  <a:pt x="114" y="400"/>
                </a:lnTo>
                <a:lnTo>
                  <a:pt x="113" y="400"/>
                </a:lnTo>
                <a:lnTo>
                  <a:pt x="112" y="400"/>
                </a:lnTo>
                <a:lnTo>
                  <a:pt x="112" y="400"/>
                </a:lnTo>
                <a:lnTo>
                  <a:pt x="111" y="400"/>
                </a:lnTo>
                <a:lnTo>
                  <a:pt x="109" y="400"/>
                </a:lnTo>
                <a:lnTo>
                  <a:pt x="109" y="400"/>
                </a:lnTo>
                <a:lnTo>
                  <a:pt x="109" y="400"/>
                </a:lnTo>
                <a:lnTo>
                  <a:pt x="108" y="400"/>
                </a:lnTo>
                <a:lnTo>
                  <a:pt x="107" y="400"/>
                </a:lnTo>
                <a:lnTo>
                  <a:pt x="107" y="400"/>
                </a:lnTo>
                <a:lnTo>
                  <a:pt x="105" y="399"/>
                </a:lnTo>
                <a:lnTo>
                  <a:pt x="104" y="399"/>
                </a:lnTo>
                <a:lnTo>
                  <a:pt x="104" y="399"/>
                </a:lnTo>
                <a:lnTo>
                  <a:pt x="103" y="399"/>
                </a:lnTo>
                <a:lnTo>
                  <a:pt x="102" y="399"/>
                </a:lnTo>
                <a:lnTo>
                  <a:pt x="100" y="399"/>
                </a:lnTo>
                <a:lnTo>
                  <a:pt x="100" y="399"/>
                </a:lnTo>
                <a:lnTo>
                  <a:pt x="99" y="399"/>
                </a:lnTo>
                <a:lnTo>
                  <a:pt x="99" y="399"/>
                </a:lnTo>
                <a:lnTo>
                  <a:pt x="99" y="400"/>
                </a:lnTo>
                <a:lnTo>
                  <a:pt x="99" y="400"/>
                </a:lnTo>
                <a:lnTo>
                  <a:pt x="99" y="400"/>
                </a:lnTo>
                <a:lnTo>
                  <a:pt x="99" y="402"/>
                </a:lnTo>
                <a:lnTo>
                  <a:pt x="99" y="403"/>
                </a:lnTo>
                <a:lnTo>
                  <a:pt x="99" y="403"/>
                </a:lnTo>
                <a:lnTo>
                  <a:pt x="98" y="404"/>
                </a:lnTo>
                <a:lnTo>
                  <a:pt x="98" y="404"/>
                </a:lnTo>
                <a:lnTo>
                  <a:pt x="97" y="404"/>
                </a:lnTo>
                <a:lnTo>
                  <a:pt x="95" y="404"/>
                </a:lnTo>
                <a:lnTo>
                  <a:pt x="95" y="404"/>
                </a:lnTo>
                <a:lnTo>
                  <a:pt x="94" y="404"/>
                </a:lnTo>
                <a:lnTo>
                  <a:pt x="94" y="404"/>
                </a:lnTo>
                <a:lnTo>
                  <a:pt x="93" y="403"/>
                </a:lnTo>
                <a:lnTo>
                  <a:pt x="93" y="404"/>
                </a:lnTo>
                <a:lnTo>
                  <a:pt x="92" y="404"/>
                </a:lnTo>
                <a:lnTo>
                  <a:pt x="92" y="404"/>
                </a:lnTo>
                <a:lnTo>
                  <a:pt x="92" y="405"/>
                </a:lnTo>
                <a:lnTo>
                  <a:pt x="92" y="407"/>
                </a:lnTo>
                <a:lnTo>
                  <a:pt x="92" y="408"/>
                </a:lnTo>
                <a:lnTo>
                  <a:pt x="92" y="408"/>
                </a:lnTo>
                <a:lnTo>
                  <a:pt x="92" y="408"/>
                </a:lnTo>
                <a:lnTo>
                  <a:pt x="92" y="409"/>
                </a:lnTo>
                <a:lnTo>
                  <a:pt x="92" y="411"/>
                </a:lnTo>
                <a:lnTo>
                  <a:pt x="90" y="411"/>
                </a:lnTo>
                <a:lnTo>
                  <a:pt x="90" y="411"/>
                </a:lnTo>
                <a:lnTo>
                  <a:pt x="89" y="411"/>
                </a:lnTo>
                <a:lnTo>
                  <a:pt x="89" y="411"/>
                </a:lnTo>
                <a:lnTo>
                  <a:pt x="89" y="411"/>
                </a:lnTo>
                <a:lnTo>
                  <a:pt x="89" y="408"/>
                </a:lnTo>
                <a:lnTo>
                  <a:pt x="89" y="408"/>
                </a:lnTo>
                <a:lnTo>
                  <a:pt x="89" y="408"/>
                </a:lnTo>
                <a:lnTo>
                  <a:pt x="89" y="407"/>
                </a:lnTo>
                <a:lnTo>
                  <a:pt x="89" y="405"/>
                </a:lnTo>
                <a:lnTo>
                  <a:pt x="89" y="405"/>
                </a:lnTo>
                <a:lnTo>
                  <a:pt x="89" y="404"/>
                </a:lnTo>
                <a:lnTo>
                  <a:pt x="88" y="403"/>
                </a:lnTo>
                <a:lnTo>
                  <a:pt x="88" y="403"/>
                </a:lnTo>
                <a:lnTo>
                  <a:pt x="87" y="403"/>
                </a:lnTo>
                <a:lnTo>
                  <a:pt x="85" y="404"/>
                </a:lnTo>
                <a:lnTo>
                  <a:pt x="85" y="404"/>
                </a:lnTo>
                <a:lnTo>
                  <a:pt x="84" y="405"/>
                </a:lnTo>
                <a:lnTo>
                  <a:pt x="83" y="405"/>
                </a:lnTo>
                <a:lnTo>
                  <a:pt x="83" y="405"/>
                </a:lnTo>
                <a:lnTo>
                  <a:pt x="82" y="405"/>
                </a:lnTo>
                <a:lnTo>
                  <a:pt x="82" y="405"/>
                </a:lnTo>
                <a:lnTo>
                  <a:pt x="82" y="404"/>
                </a:lnTo>
                <a:lnTo>
                  <a:pt x="80" y="403"/>
                </a:lnTo>
                <a:lnTo>
                  <a:pt x="79" y="403"/>
                </a:lnTo>
                <a:lnTo>
                  <a:pt x="79" y="403"/>
                </a:lnTo>
                <a:lnTo>
                  <a:pt x="78" y="403"/>
                </a:lnTo>
                <a:lnTo>
                  <a:pt x="78" y="403"/>
                </a:lnTo>
                <a:lnTo>
                  <a:pt x="77" y="403"/>
                </a:lnTo>
                <a:lnTo>
                  <a:pt x="77" y="404"/>
                </a:lnTo>
                <a:lnTo>
                  <a:pt x="75" y="404"/>
                </a:lnTo>
                <a:lnTo>
                  <a:pt x="75" y="405"/>
                </a:lnTo>
                <a:lnTo>
                  <a:pt x="74" y="405"/>
                </a:lnTo>
                <a:lnTo>
                  <a:pt x="74" y="405"/>
                </a:lnTo>
                <a:lnTo>
                  <a:pt x="74" y="404"/>
                </a:lnTo>
                <a:lnTo>
                  <a:pt x="73" y="404"/>
                </a:lnTo>
                <a:lnTo>
                  <a:pt x="73" y="403"/>
                </a:lnTo>
                <a:lnTo>
                  <a:pt x="73" y="403"/>
                </a:lnTo>
                <a:lnTo>
                  <a:pt x="71" y="403"/>
                </a:lnTo>
                <a:lnTo>
                  <a:pt x="70" y="403"/>
                </a:lnTo>
                <a:lnTo>
                  <a:pt x="70" y="403"/>
                </a:lnTo>
                <a:lnTo>
                  <a:pt x="69" y="403"/>
                </a:lnTo>
                <a:lnTo>
                  <a:pt x="69" y="403"/>
                </a:lnTo>
                <a:lnTo>
                  <a:pt x="68" y="403"/>
                </a:lnTo>
                <a:lnTo>
                  <a:pt x="66" y="403"/>
                </a:lnTo>
                <a:lnTo>
                  <a:pt x="66" y="403"/>
                </a:lnTo>
                <a:lnTo>
                  <a:pt x="65" y="403"/>
                </a:lnTo>
                <a:lnTo>
                  <a:pt x="64" y="402"/>
                </a:lnTo>
                <a:lnTo>
                  <a:pt x="63" y="402"/>
                </a:lnTo>
                <a:lnTo>
                  <a:pt x="63" y="402"/>
                </a:lnTo>
                <a:lnTo>
                  <a:pt x="63" y="402"/>
                </a:lnTo>
                <a:lnTo>
                  <a:pt x="61" y="402"/>
                </a:lnTo>
                <a:lnTo>
                  <a:pt x="60" y="402"/>
                </a:lnTo>
                <a:lnTo>
                  <a:pt x="60" y="403"/>
                </a:lnTo>
                <a:lnTo>
                  <a:pt x="60" y="403"/>
                </a:lnTo>
                <a:lnTo>
                  <a:pt x="59" y="403"/>
                </a:lnTo>
                <a:lnTo>
                  <a:pt x="58" y="403"/>
                </a:lnTo>
                <a:lnTo>
                  <a:pt x="58" y="404"/>
                </a:lnTo>
                <a:lnTo>
                  <a:pt x="58" y="405"/>
                </a:lnTo>
                <a:lnTo>
                  <a:pt x="58" y="405"/>
                </a:lnTo>
                <a:lnTo>
                  <a:pt x="58" y="407"/>
                </a:lnTo>
                <a:lnTo>
                  <a:pt x="58" y="408"/>
                </a:lnTo>
                <a:lnTo>
                  <a:pt x="56" y="408"/>
                </a:lnTo>
                <a:lnTo>
                  <a:pt x="55" y="408"/>
                </a:lnTo>
                <a:lnTo>
                  <a:pt x="55" y="408"/>
                </a:lnTo>
                <a:lnTo>
                  <a:pt x="55" y="408"/>
                </a:lnTo>
                <a:lnTo>
                  <a:pt x="55" y="408"/>
                </a:lnTo>
                <a:lnTo>
                  <a:pt x="54" y="409"/>
                </a:lnTo>
                <a:lnTo>
                  <a:pt x="53" y="409"/>
                </a:lnTo>
                <a:lnTo>
                  <a:pt x="53" y="411"/>
                </a:lnTo>
                <a:lnTo>
                  <a:pt x="53" y="411"/>
                </a:lnTo>
                <a:lnTo>
                  <a:pt x="51" y="411"/>
                </a:lnTo>
                <a:lnTo>
                  <a:pt x="50" y="411"/>
                </a:lnTo>
                <a:lnTo>
                  <a:pt x="50" y="411"/>
                </a:lnTo>
                <a:lnTo>
                  <a:pt x="49" y="411"/>
                </a:lnTo>
                <a:lnTo>
                  <a:pt x="48" y="411"/>
                </a:lnTo>
                <a:lnTo>
                  <a:pt x="48" y="412"/>
                </a:lnTo>
                <a:lnTo>
                  <a:pt x="48" y="413"/>
                </a:lnTo>
                <a:lnTo>
                  <a:pt x="46" y="412"/>
                </a:lnTo>
                <a:lnTo>
                  <a:pt x="45" y="412"/>
                </a:lnTo>
                <a:lnTo>
                  <a:pt x="44" y="412"/>
                </a:lnTo>
                <a:lnTo>
                  <a:pt x="44" y="413"/>
                </a:lnTo>
                <a:lnTo>
                  <a:pt x="44" y="413"/>
                </a:lnTo>
                <a:lnTo>
                  <a:pt x="42" y="413"/>
                </a:lnTo>
                <a:lnTo>
                  <a:pt x="41" y="413"/>
                </a:lnTo>
                <a:lnTo>
                  <a:pt x="41" y="413"/>
                </a:lnTo>
                <a:lnTo>
                  <a:pt x="40" y="413"/>
                </a:lnTo>
                <a:lnTo>
                  <a:pt x="39" y="413"/>
                </a:lnTo>
                <a:lnTo>
                  <a:pt x="39" y="413"/>
                </a:lnTo>
                <a:lnTo>
                  <a:pt x="37" y="414"/>
                </a:lnTo>
                <a:lnTo>
                  <a:pt x="36" y="414"/>
                </a:lnTo>
                <a:lnTo>
                  <a:pt x="36" y="413"/>
                </a:lnTo>
                <a:lnTo>
                  <a:pt x="36" y="413"/>
                </a:lnTo>
                <a:lnTo>
                  <a:pt x="36" y="412"/>
                </a:lnTo>
                <a:lnTo>
                  <a:pt x="36" y="412"/>
                </a:lnTo>
                <a:lnTo>
                  <a:pt x="35" y="413"/>
                </a:lnTo>
                <a:lnTo>
                  <a:pt x="34" y="413"/>
                </a:lnTo>
                <a:lnTo>
                  <a:pt x="34" y="413"/>
                </a:lnTo>
                <a:lnTo>
                  <a:pt x="34" y="414"/>
                </a:lnTo>
                <a:lnTo>
                  <a:pt x="34" y="416"/>
                </a:lnTo>
                <a:lnTo>
                  <a:pt x="34" y="416"/>
                </a:lnTo>
                <a:lnTo>
                  <a:pt x="34" y="417"/>
                </a:lnTo>
                <a:lnTo>
                  <a:pt x="34" y="418"/>
                </a:lnTo>
                <a:lnTo>
                  <a:pt x="34" y="419"/>
                </a:lnTo>
                <a:lnTo>
                  <a:pt x="34" y="419"/>
                </a:lnTo>
                <a:lnTo>
                  <a:pt x="35" y="421"/>
                </a:lnTo>
                <a:lnTo>
                  <a:pt x="36" y="421"/>
                </a:lnTo>
                <a:lnTo>
                  <a:pt x="36" y="421"/>
                </a:lnTo>
                <a:lnTo>
                  <a:pt x="36" y="422"/>
                </a:lnTo>
                <a:lnTo>
                  <a:pt x="36" y="422"/>
                </a:lnTo>
                <a:lnTo>
                  <a:pt x="35" y="422"/>
                </a:lnTo>
                <a:lnTo>
                  <a:pt x="34" y="422"/>
                </a:lnTo>
                <a:lnTo>
                  <a:pt x="34" y="422"/>
                </a:lnTo>
                <a:lnTo>
                  <a:pt x="32" y="422"/>
                </a:lnTo>
                <a:lnTo>
                  <a:pt x="31" y="422"/>
                </a:lnTo>
                <a:lnTo>
                  <a:pt x="31" y="423"/>
                </a:lnTo>
                <a:lnTo>
                  <a:pt x="30" y="424"/>
                </a:lnTo>
                <a:lnTo>
                  <a:pt x="29" y="424"/>
                </a:lnTo>
                <a:lnTo>
                  <a:pt x="29" y="424"/>
                </a:lnTo>
                <a:lnTo>
                  <a:pt x="29" y="423"/>
                </a:lnTo>
                <a:lnTo>
                  <a:pt x="29" y="423"/>
                </a:lnTo>
                <a:lnTo>
                  <a:pt x="29" y="422"/>
                </a:lnTo>
                <a:lnTo>
                  <a:pt x="30" y="422"/>
                </a:lnTo>
                <a:lnTo>
                  <a:pt x="31" y="422"/>
                </a:lnTo>
                <a:lnTo>
                  <a:pt x="31" y="422"/>
                </a:lnTo>
                <a:lnTo>
                  <a:pt x="31" y="421"/>
                </a:lnTo>
                <a:lnTo>
                  <a:pt x="31" y="419"/>
                </a:lnTo>
                <a:lnTo>
                  <a:pt x="31" y="419"/>
                </a:lnTo>
                <a:lnTo>
                  <a:pt x="30" y="419"/>
                </a:lnTo>
                <a:lnTo>
                  <a:pt x="29" y="421"/>
                </a:lnTo>
                <a:lnTo>
                  <a:pt x="29" y="421"/>
                </a:lnTo>
                <a:lnTo>
                  <a:pt x="27" y="421"/>
                </a:lnTo>
                <a:lnTo>
                  <a:pt x="26" y="421"/>
                </a:lnTo>
                <a:lnTo>
                  <a:pt x="25" y="419"/>
                </a:lnTo>
                <a:lnTo>
                  <a:pt x="26" y="419"/>
                </a:lnTo>
                <a:lnTo>
                  <a:pt x="26" y="419"/>
                </a:lnTo>
                <a:lnTo>
                  <a:pt x="27" y="418"/>
                </a:lnTo>
                <a:lnTo>
                  <a:pt x="29" y="418"/>
                </a:lnTo>
                <a:lnTo>
                  <a:pt x="29" y="417"/>
                </a:lnTo>
                <a:lnTo>
                  <a:pt x="29" y="416"/>
                </a:lnTo>
                <a:lnTo>
                  <a:pt x="29" y="416"/>
                </a:lnTo>
                <a:lnTo>
                  <a:pt x="29" y="414"/>
                </a:lnTo>
                <a:lnTo>
                  <a:pt x="29" y="413"/>
                </a:lnTo>
                <a:lnTo>
                  <a:pt x="27" y="413"/>
                </a:lnTo>
                <a:lnTo>
                  <a:pt x="26" y="413"/>
                </a:lnTo>
                <a:lnTo>
                  <a:pt x="25" y="413"/>
                </a:lnTo>
                <a:lnTo>
                  <a:pt x="25" y="412"/>
                </a:lnTo>
                <a:lnTo>
                  <a:pt x="26" y="411"/>
                </a:lnTo>
                <a:lnTo>
                  <a:pt x="26" y="411"/>
                </a:lnTo>
                <a:lnTo>
                  <a:pt x="27" y="411"/>
                </a:lnTo>
                <a:lnTo>
                  <a:pt x="29" y="409"/>
                </a:lnTo>
                <a:lnTo>
                  <a:pt x="29" y="409"/>
                </a:lnTo>
                <a:lnTo>
                  <a:pt x="29" y="408"/>
                </a:lnTo>
                <a:lnTo>
                  <a:pt x="29" y="408"/>
                </a:lnTo>
                <a:lnTo>
                  <a:pt x="30" y="408"/>
                </a:lnTo>
                <a:lnTo>
                  <a:pt x="31" y="408"/>
                </a:lnTo>
                <a:lnTo>
                  <a:pt x="31" y="407"/>
                </a:lnTo>
                <a:lnTo>
                  <a:pt x="31" y="405"/>
                </a:lnTo>
                <a:lnTo>
                  <a:pt x="32" y="405"/>
                </a:lnTo>
                <a:lnTo>
                  <a:pt x="34" y="405"/>
                </a:lnTo>
                <a:lnTo>
                  <a:pt x="34" y="405"/>
                </a:lnTo>
                <a:lnTo>
                  <a:pt x="34" y="404"/>
                </a:lnTo>
                <a:lnTo>
                  <a:pt x="35" y="404"/>
                </a:lnTo>
                <a:lnTo>
                  <a:pt x="36" y="404"/>
                </a:lnTo>
                <a:lnTo>
                  <a:pt x="36" y="403"/>
                </a:lnTo>
                <a:lnTo>
                  <a:pt x="37" y="403"/>
                </a:lnTo>
                <a:lnTo>
                  <a:pt x="39" y="403"/>
                </a:lnTo>
                <a:lnTo>
                  <a:pt x="39" y="403"/>
                </a:lnTo>
                <a:lnTo>
                  <a:pt x="40" y="403"/>
                </a:lnTo>
                <a:lnTo>
                  <a:pt x="41" y="402"/>
                </a:lnTo>
                <a:lnTo>
                  <a:pt x="41" y="402"/>
                </a:lnTo>
                <a:lnTo>
                  <a:pt x="41" y="402"/>
                </a:lnTo>
                <a:lnTo>
                  <a:pt x="42" y="400"/>
                </a:lnTo>
                <a:lnTo>
                  <a:pt x="44" y="400"/>
                </a:lnTo>
                <a:lnTo>
                  <a:pt x="44" y="400"/>
                </a:lnTo>
                <a:lnTo>
                  <a:pt x="45" y="400"/>
                </a:lnTo>
                <a:lnTo>
                  <a:pt x="46" y="400"/>
                </a:lnTo>
                <a:lnTo>
                  <a:pt x="48" y="400"/>
                </a:lnTo>
                <a:lnTo>
                  <a:pt x="48" y="399"/>
                </a:lnTo>
                <a:lnTo>
                  <a:pt x="49" y="399"/>
                </a:lnTo>
                <a:lnTo>
                  <a:pt x="49" y="398"/>
                </a:lnTo>
                <a:lnTo>
                  <a:pt x="50" y="398"/>
                </a:lnTo>
                <a:lnTo>
                  <a:pt x="50" y="397"/>
                </a:lnTo>
                <a:lnTo>
                  <a:pt x="51" y="397"/>
                </a:lnTo>
                <a:lnTo>
                  <a:pt x="53" y="397"/>
                </a:lnTo>
                <a:lnTo>
                  <a:pt x="53" y="397"/>
                </a:lnTo>
                <a:lnTo>
                  <a:pt x="54" y="397"/>
                </a:lnTo>
                <a:lnTo>
                  <a:pt x="55" y="395"/>
                </a:lnTo>
                <a:lnTo>
                  <a:pt x="55" y="395"/>
                </a:lnTo>
                <a:lnTo>
                  <a:pt x="55" y="395"/>
                </a:lnTo>
                <a:lnTo>
                  <a:pt x="56" y="395"/>
                </a:lnTo>
                <a:lnTo>
                  <a:pt x="58" y="395"/>
                </a:lnTo>
                <a:lnTo>
                  <a:pt x="59" y="395"/>
                </a:lnTo>
                <a:lnTo>
                  <a:pt x="60" y="395"/>
                </a:lnTo>
                <a:lnTo>
                  <a:pt x="60" y="394"/>
                </a:lnTo>
                <a:lnTo>
                  <a:pt x="60" y="394"/>
                </a:lnTo>
                <a:lnTo>
                  <a:pt x="60" y="393"/>
                </a:lnTo>
                <a:lnTo>
                  <a:pt x="60" y="392"/>
                </a:lnTo>
                <a:lnTo>
                  <a:pt x="60" y="392"/>
                </a:lnTo>
                <a:lnTo>
                  <a:pt x="60" y="390"/>
                </a:lnTo>
                <a:lnTo>
                  <a:pt x="59" y="392"/>
                </a:lnTo>
                <a:lnTo>
                  <a:pt x="58" y="392"/>
                </a:lnTo>
                <a:lnTo>
                  <a:pt x="58" y="392"/>
                </a:lnTo>
                <a:lnTo>
                  <a:pt x="58" y="392"/>
                </a:lnTo>
                <a:lnTo>
                  <a:pt x="58" y="393"/>
                </a:lnTo>
                <a:lnTo>
                  <a:pt x="58" y="393"/>
                </a:lnTo>
                <a:lnTo>
                  <a:pt x="56" y="393"/>
                </a:lnTo>
                <a:lnTo>
                  <a:pt x="55" y="392"/>
                </a:lnTo>
                <a:lnTo>
                  <a:pt x="55" y="392"/>
                </a:lnTo>
                <a:lnTo>
                  <a:pt x="55" y="392"/>
                </a:lnTo>
                <a:lnTo>
                  <a:pt x="55" y="390"/>
                </a:lnTo>
                <a:lnTo>
                  <a:pt x="55" y="389"/>
                </a:lnTo>
                <a:lnTo>
                  <a:pt x="55" y="389"/>
                </a:lnTo>
                <a:lnTo>
                  <a:pt x="54" y="389"/>
                </a:lnTo>
                <a:lnTo>
                  <a:pt x="53" y="389"/>
                </a:lnTo>
                <a:lnTo>
                  <a:pt x="53" y="389"/>
                </a:lnTo>
                <a:lnTo>
                  <a:pt x="53" y="389"/>
                </a:lnTo>
                <a:lnTo>
                  <a:pt x="53" y="390"/>
                </a:lnTo>
                <a:lnTo>
                  <a:pt x="51" y="390"/>
                </a:lnTo>
                <a:lnTo>
                  <a:pt x="50" y="392"/>
                </a:lnTo>
                <a:lnTo>
                  <a:pt x="50" y="392"/>
                </a:lnTo>
                <a:lnTo>
                  <a:pt x="49" y="392"/>
                </a:lnTo>
                <a:lnTo>
                  <a:pt x="48" y="392"/>
                </a:lnTo>
                <a:lnTo>
                  <a:pt x="48" y="393"/>
                </a:lnTo>
                <a:lnTo>
                  <a:pt x="48" y="393"/>
                </a:lnTo>
                <a:lnTo>
                  <a:pt x="48" y="392"/>
                </a:lnTo>
                <a:lnTo>
                  <a:pt x="48" y="392"/>
                </a:lnTo>
                <a:lnTo>
                  <a:pt x="46" y="392"/>
                </a:lnTo>
                <a:lnTo>
                  <a:pt x="45" y="392"/>
                </a:lnTo>
                <a:lnTo>
                  <a:pt x="44" y="392"/>
                </a:lnTo>
                <a:lnTo>
                  <a:pt x="44" y="392"/>
                </a:lnTo>
                <a:lnTo>
                  <a:pt x="44" y="390"/>
                </a:lnTo>
                <a:lnTo>
                  <a:pt x="42" y="390"/>
                </a:lnTo>
                <a:lnTo>
                  <a:pt x="41" y="389"/>
                </a:lnTo>
                <a:lnTo>
                  <a:pt x="41" y="389"/>
                </a:lnTo>
                <a:lnTo>
                  <a:pt x="41" y="389"/>
                </a:lnTo>
                <a:lnTo>
                  <a:pt x="41" y="388"/>
                </a:lnTo>
                <a:lnTo>
                  <a:pt x="41" y="387"/>
                </a:lnTo>
                <a:lnTo>
                  <a:pt x="41" y="387"/>
                </a:lnTo>
                <a:lnTo>
                  <a:pt x="41" y="387"/>
                </a:lnTo>
                <a:lnTo>
                  <a:pt x="40" y="387"/>
                </a:lnTo>
                <a:lnTo>
                  <a:pt x="39" y="387"/>
                </a:lnTo>
                <a:lnTo>
                  <a:pt x="39" y="387"/>
                </a:lnTo>
                <a:lnTo>
                  <a:pt x="39" y="387"/>
                </a:lnTo>
                <a:lnTo>
                  <a:pt x="37" y="387"/>
                </a:lnTo>
                <a:lnTo>
                  <a:pt x="36" y="387"/>
                </a:lnTo>
                <a:lnTo>
                  <a:pt x="36" y="387"/>
                </a:lnTo>
                <a:lnTo>
                  <a:pt x="36" y="385"/>
                </a:lnTo>
                <a:lnTo>
                  <a:pt x="36" y="384"/>
                </a:lnTo>
                <a:lnTo>
                  <a:pt x="35" y="384"/>
                </a:lnTo>
                <a:lnTo>
                  <a:pt x="34" y="384"/>
                </a:lnTo>
                <a:lnTo>
                  <a:pt x="34" y="384"/>
                </a:lnTo>
                <a:lnTo>
                  <a:pt x="34" y="383"/>
                </a:lnTo>
                <a:lnTo>
                  <a:pt x="35" y="383"/>
                </a:lnTo>
                <a:lnTo>
                  <a:pt x="36" y="382"/>
                </a:lnTo>
                <a:lnTo>
                  <a:pt x="36" y="382"/>
                </a:lnTo>
                <a:lnTo>
                  <a:pt x="37" y="382"/>
                </a:lnTo>
                <a:lnTo>
                  <a:pt x="39" y="382"/>
                </a:lnTo>
                <a:lnTo>
                  <a:pt x="39" y="382"/>
                </a:lnTo>
                <a:lnTo>
                  <a:pt x="39" y="382"/>
                </a:lnTo>
                <a:lnTo>
                  <a:pt x="40" y="382"/>
                </a:lnTo>
                <a:lnTo>
                  <a:pt x="41" y="382"/>
                </a:lnTo>
                <a:lnTo>
                  <a:pt x="41" y="382"/>
                </a:lnTo>
                <a:lnTo>
                  <a:pt x="42" y="382"/>
                </a:lnTo>
                <a:lnTo>
                  <a:pt x="44" y="380"/>
                </a:lnTo>
                <a:lnTo>
                  <a:pt x="44" y="380"/>
                </a:lnTo>
                <a:lnTo>
                  <a:pt x="45" y="380"/>
                </a:lnTo>
                <a:lnTo>
                  <a:pt x="46" y="379"/>
                </a:lnTo>
                <a:lnTo>
                  <a:pt x="48" y="379"/>
                </a:lnTo>
                <a:lnTo>
                  <a:pt x="46" y="379"/>
                </a:lnTo>
                <a:lnTo>
                  <a:pt x="45" y="379"/>
                </a:lnTo>
                <a:lnTo>
                  <a:pt x="44" y="379"/>
                </a:lnTo>
                <a:lnTo>
                  <a:pt x="44" y="378"/>
                </a:lnTo>
                <a:lnTo>
                  <a:pt x="44" y="377"/>
                </a:lnTo>
                <a:lnTo>
                  <a:pt x="44" y="375"/>
                </a:lnTo>
                <a:lnTo>
                  <a:pt x="45" y="375"/>
                </a:lnTo>
                <a:lnTo>
                  <a:pt x="46" y="375"/>
                </a:lnTo>
                <a:lnTo>
                  <a:pt x="48" y="375"/>
                </a:lnTo>
                <a:lnTo>
                  <a:pt x="48" y="374"/>
                </a:lnTo>
                <a:lnTo>
                  <a:pt x="48" y="374"/>
                </a:lnTo>
                <a:lnTo>
                  <a:pt x="48" y="374"/>
                </a:lnTo>
                <a:lnTo>
                  <a:pt x="49" y="374"/>
                </a:lnTo>
                <a:lnTo>
                  <a:pt x="50" y="373"/>
                </a:lnTo>
                <a:lnTo>
                  <a:pt x="50" y="373"/>
                </a:lnTo>
                <a:lnTo>
                  <a:pt x="50" y="373"/>
                </a:lnTo>
                <a:lnTo>
                  <a:pt x="51" y="373"/>
                </a:lnTo>
                <a:lnTo>
                  <a:pt x="53" y="371"/>
                </a:lnTo>
                <a:lnTo>
                  <a:pt x="53" y="370"/>
                </a:lnTo>
                <a:lnTo>
                  <a:pt x="51" y="370"/>
                </a:lnTo>
                <a:lnTo>
                  <a:pt x="50" y="370"/>
                </a:lnTo>
                <a:lnTo>
                  <a:pt x="50" y="370"/>
                </a:lnTo>
                <a:lnTo>
                  <a:pt x="49" y="370"/>
                </a:lnTo>
                <a:lnTo>
                  <a:pt x="50" y="369"/>
                </a:lnTo>
                <a:lnTo>
                  <a:pt x="50" y="368"/>
                </a:lnTo>
                <a:lnTo>
                  <a:pt x="50" y="368"/>
                </a:lnTo>
                <a:lnTo>
                  <a:pt x="50" y="366"/>
                </a:lnTo>
                <a:lnTo>
                  <a:pt x="50" y="365"/>
                </a:lnTo>
                <a:lnTo>
                  <a:pt x="50" y="365"/>
                </a:lnTo>
                <a:lnTo>
                  <a:pt x="49" y="365"/>
                </a:lnTo>
                <a:lnTo>
                  <a:pt x="49" y="365"/>
                </a:lnTo>
                <a:lnTo>
                  <a:pt x="48" y="365"/>
                </a:lnTo>
                <a:lnTo>
                  <a:pt x="48" y="365"/>
                </a:lnTo>
                <a:lnTo>
                  <a:pt x="48" y="365"/>
                </a:lnTo>
                <a:lnTo>
                  <a:pt x="48" y="364"/>
                </a:lnTo>
                <a:lnTo>
                  <a:pt x="48" y="363"/>
                </a:lnTo>
                <a:lnTo>
                  <a:pt x="48" y="363"/>
                </a:lnTo>
                <a:lnTo>
                  <a:pt x="46" y="361"/>
                </a:lnTo>
                <a:lnTo>
                  <a:pt x="45" y="361"/>
                </a:lnTo>
                <a:lnTo>
                  <a:pt x="45" y="360"/>
                </a:lnTo>
                <a:lnTo>
                  <a:pt x="44" y="360"/>
                </a:lnTo>
                <a:lnTo>
                  <a:pt x="44" y="360"/>
                </a:lnTo>
                <a:lnTo>
                  <a:pt x="44" y="359"/>
                </a:lnTo>
                <a:lnTo>
                  <a:pt x="44" y="358"/>
                </a:lnTo>
                <a:lnTo>
                  <a:pt x="45" y="358"/>
                </a:lnTo>
                <a:lnTo>
                  <a:pt x="46" y="358"/>
                </a:lnTo>
                <a:lnTo>
                  <a:pt x="48" y="356"/>
                </a:lnTo>
                <a:lnTo>
                  <a:pt x="46" y="356"/>
                </a:lnTo>
                <a:lnTo>
                  <a:pt x="48" y="355"/>
                </a:lnTo>
                <a:lnTo>
                  <a:pt x="46" y="355"/>
                </a:lnTo>
                <a:lnTo>
                  <a:pt x="45" y="355"/>
                </a:lnTo>
                <a:lnTo>
                  <a:pt x="44" y="355"/>
                </a:lnTo>
                <a:lnTo>
                  <a:pt x="44" y="356"/>
                </a:lnTo>
                <a:lnTo>
                  <a:pt x="44" y="356"/>
                </a:lnTo>
                <a:lnTo>
                  <a:pt x="42" y="356"/>
                </a:lnTo>
                <a:lnTo>
                  <a:pt x="41" y="356"/>
                </a:lnTo>
                <a:lnTo>
                  <a:pt x="41" y="356"/>
                </a:lnTo>
                <a:lnTo>
                  <a:pt x="41" y="355"/>
                </a:lnTo>
                <a:lnTo>
                  <a:pt x="41" y="355"/>
                </a:lnTo>
                <a:lnTo>
                  <a:pt x="41" y="354"/>
                </a:lnTo>
                <a:lnTo>
                  <a:pt x="40" y="354"/>
                </a:lnTo>
                <a:lnTo>
                  <a:pt x="39" y="354"/>
                </a:lnTo>
                <a:lnTo>
                  <a:pt x="39" y="354"/>
                </a:lnTo>
                <a:lnTo>
                  <a:pt x="37" y="353"/>
                </a:lnTo>
                <a:lnTo>
                  <a:pt x="36" y="353"/>
                </a:lnTo>
                <a:lnTo>
                  <a:pt x="36" y="351"/>
                </a:lnTo>
                <a:lnTo>
                  <a:pt x="36" y="351"/>
                </a:lnTo>
                <a:lnTo>
                  <a:pt x="36" y="350"/>
                </a:lnTo>
                <a:lnTo>
                  <a:pt x="36" y="350"/>
                </a:lnTo>
                <a:lnTo>
                  <a:pt x="35" y="350"/>
                </a:lnTo>
                <a:lnTo>
                  <a:pt x="34" y="350"/>
                </a:lnTo>
                <a:lnTo>
                  <a:pt x="34" y="350"/>
                </a:lnTo>
                <a:lnTo>
                  <a:pt x="34" y="351"/>
                </a:lnTo>
                <a:lnTo>
                  <a:pt x="32" y="351"/>
                </a:lnTo>
                <a:lnTo>
                  <a:pt x="31" y="351"/>
                </a:lnTo>
                <a:lnTo>
                  <a:pt x="31" y="351"/>
                </a:lnTo>
                <a:lnTo>
                  <a:pt x="31" y="350"/>
                </a:lnTo>
                <a:lnTo>
                  <a:pt x="31" y="350"/>
                </a:lnTo>
                <a:lnTo>
                  <a:pt x="31" y="349"/>
                </a:lnTo>
                <a:lnTo>
                  <a:pt x="30" y="349"/>
                </a:lnTo>
                <a:lnTo>
                  <a:pt x="29" y="349"/>
                </a:lnTo>
                <a:lnTo>
                  <a:pt x="29" y="349"/>
                </a:lnTo>
                <a:lnTo>
                  <a:pt x="29" y="348"/>
                </a:lnTo>
                <a:lnTo>
                  <a:pt x="29" y="346"/>
                </a:lnTo>
                <a:lnTo>
                  <a:pt x="27" y="346"/>
                </a:lnTo>
                <a:lnTo>
                  <a:pt x="26" y="346"/>
                </a:lnTo>
                <a:lnTo>
                  <a:pt x="25" y="346"/>
                </a:lnTo>
                <a:lnTo>
                  <a:pt x="25" y="345"/>
                </a:lnTo>
                <a:lnTo>
                  <a:pt x="25" y="344"/>
                </a:lnTo>
                <a:lnTo>
                  <a:pt x="25" y="344"/>
                </a:lnTo>
                <a:lnTo>
                  <a:pt x="26" y="344"/>
                </a:lnTo>
                <a:lnTo>
                  <a:pt x="27" y="343"/>
                </a:lnTo>
                <a:lnTo>
                  <a:pt x="29" y="343"/>
                </a:lnTo>
                <a:lnTo>
                  <a:pt x="29" y="341"/>
                </a:lnTo>
                <a:lnTo>
                  <a:pt x="29" y="341"/>
                </a:lnTo>
                <a:lnTo>
                  <a:pt x="27" y="341"/>
                </a:lnTo>
                <a:lnTo>
                  <a:pt x="26" y="340"/>
                </a:lnTo>
                <a:lnTo>
                  <a:pt x="25" y="340"/>
                </a:lnTo>
                <a:lnTo>
                  <a:pt x="25" y="340"/>
                </a:lnTo>
                <a:lnTo>
                  <a:pt x="25" y="339"/>
                </a:lnTo>
                <a:lnTo>
                  <a:pt x="25" y="337"/>
                </a:lnTo>
                <a:lnTo>
                  <a:pt x="25" y="337"/>
                </a:lnTo>
                <a:lnTo>
                  <a:pt x="25" y="336"/>
                </a:lnTo>
                <a:lnTo>
                  <a:pt x="24" y="336"/>
                </a:lnTo>
                <a:lnTo>
                  <a:pt x="24" y="335"/>
                </a:lnTo>
                <a:lnTo>
                  <a:pt x="22" y="335"/>
                </a:lnTo>
                <a:lnTo>
                  <a:pt x="22" y="335"/>
                </a:lnTo>
                <a:lnTo>
                  <a:pt x="22" y="334"/>
                </a:lnTo>
                <a:lnTo>
                  <a:pt x="21" y="334"/>
                </a:lnTo>
                <a:lnTo>
                  <a:pt x="21" y="332"/>
                </a:lnTo>
                <a:lnTo>
                  <a:pt x="20" y="332"/>
                </a:lnTo>
                <a:lnTo>
                  <a:pt x="20" y="332"/>
                </a:lnTo>
                <a:lnTo>
                  <a:pt x="19" y="331"/>
                </a:lnTo>
                <a:lnTo>
                  <a:pt x="17" y="331"/>
                </a:lnTo>
                <a:lnTo>
                  <a:pt x="17" y="330"/>
                </a:lnTo>
                <a:lnTo>
                  <a:pt x="17" y="330"/>
                </a:lnTo>
                <a:lnTo>
                  <a:pt x="17" y="329"/>
                </a:lnTo>
                <a:lnTo>
                  <a:pt x="17" y="327"/>
                </a:lnTo>
                <a:lnTo>
                  <a:pt x="17" y="327"/>
                </a:lnTo>
                <a:lnTo>
                  <a:pt x="17" y="327"/>
                </a:lnTo>
                <a:lnTo>
                  <a:pt x="17" y="325"/>
                </a:lnTo>
                <a:lnTo>
                  <a:pt x="17" y="324"/>
                </a:lnTo>
                <a:lnTo>
                  <a:pt x="17" y="322"/>
                </a:lnTo>
                <a:lnTo>
                  <a:pt x="16" y="322"/>
                </a:lnTo>
                <a:lnTo>
                  <a:pt x="15" y="322"/>
                </a:lnTo>
                <a:lnTo>
                  <a:pt x="15" y="322"/>
                </a:lnTo>
                <a:lnTo>
                  <a:pt x="14" y="322"/>
                </a:lnTo>
                <a:lnTo>
                  <a:pt x="14" y="322"/>
                </a:lnTo>
                <a:lnTo>
                  <a:pt x="14" y="321"/>
                </a:lnTo>
                <a:lnTo>
                  <a:pt x="15" y="320"/>
                </a:lnTo>
                <a:lnTo>
                  <a:pt x="15" y="320"/>
                </a:lnTo>
                <a:lnTo>
                  <a:pt x="15" y="320"/>
                </a:lnTo>
                <a:lnTo>
                  <a:pt x="16" y="319"/>
                </a:lnTo>
                <a:lnTo>
                  <a:pt x="16" y="319"/>
                </a:lnTo>
                <a:lnTo>
                  <a:pt x="16" y="317"/>
                </a:lnTo>
                <a:lnTo>
                  <a:pt x="17" y="317"/>
                </a:lnTo>
                <a:lnTo>
                  <a:pt x="17" y="316"/>
                </a:lnTo>
                <a:lnTo>
                  <a:pt x="17" y="316"/>
                </a:lnTo>
                <a:lnTo>
                  <a:pt x="17" y="315"/>
                </a:lnTo>
                <a:lnTo>
                  <a:pt x="17" y="314"/>
                </a:lnTo>
                <a:lnTo>
                  <a:pt x="17" y="314"/>
                </a:lnTo>
                <a:lnTo>
                  <a:pt x="16" y="312"/>
                </a:lnTo>
                <a:lnTo>
                  <a:pt x="16" y="311"/>
                </a:lnTo>
                <a:lnTo>
                  <a:pt x="16" y="311"/>
                </a:lnTo>
                <a:lnTo>
                  <a:pt x="16" y="310"/>
                </a:lnTo>
                <a:lnTo>
                  <a:pt x="16" y="310"/>
                </a:lnTo>
                <a:lnTo>
                  <a:pt x="15" y="310"/>
                </a:lnTo>
                <a:lnTo>
                  <a:pt x="14" y="310"/>
                </a:lnTo>
                <a:lnTo>
                  <a:pt x="14" y="310"/>
                </a:lnTo>
                <a:lnTo>
                  <a:pt x="12" y="309"/>
                </a:lnTo>
                <a:lnTo>
                  <a:pt x="12" y="309"/>
                </a:lnTo>
                <a:lnTo>
                  <a:pt x="12" y="307"/>
                </a:lnTo>
                <a:lnTo>
                  <a:pt x="14" y="307"/>
                </a:lnTo>
                <a:lnTo>
                  <a:pt x="15" y="307"/>
                </a:lnTo>
                <a:lnTo>
                  <a:pt x="15" y="306"/>
                </a:lnTo>
                <a:lnTo>
                  <a:pt x="14" y="306"/>
                </a:lnTo>
                <a:lnTo>
                  <a:pt x="14" y="305"/>
                </a:lnTo>
                <a:lnTo>
                  <a:pt x="14" y="303"/>
                </a:lnTo>
                <a:lnTo>
                  <a:pt x="14" y="303"/>
                </a:lnTo>
                <a:lnTo>
                  <a:pt x="14" y="303"/>
                </a:lnTo>
                <a:lnTo>
                  <a:pt x="14" y="302"/>
                </a:lnTo>
                <a:lnTo>
                  <a:pt x="14" y="301"/>
                </a:lnTo>
                <a:lnTo>
                  <a:pt x="14" y="300"/>
                </a:lnTo>
                <a:lnTo>
                  <a:pt x="14" y="300"/>
                </a:lnTo>
                <a:lnTo>
                  <a:pt x="12" y="300"/>
                </a:lnTo>
                <a:lnTo>
                  <a:pt x="12" y="300"/>
                </a:lnTo>
                <a:lnTo>
                  <a:pt x="11" y="300"/>
                </a:lnTo>
                <a:lnTo>
                  <a:pt x="12" y="298"/>
                </a:lnTo>
                <a:lnTo>
                  <a:pt x="12" y="297"/>
                </a:lnTo>
                <a:lnTo>
                  <a:pt x="12" y="297"/>
                </a:lnTo>
                <a:lnTo>
                  <a:pt x="12" y="297"/>
                </a:lnTo>
                <a:lnTo>
                  <a:pt x="14" y="297"/>
                </a:lnTo>
                <a:lnTo>
                  <a:pt x="15" y="297"/>
                </a:lnTo>
                <a:lnTo>
                  <a:pt x="15" y="297"/>
                </a:lnTo>
                <a:lnTo>
                  <a:pt x="15" y="296"/>
                </a:lnTo>
                <a:lnTo>
                  <a:pt x="15" y="295"/>
                </a:lnTo>
                <a:lnTo>
                  <a:pt x="15" y="295"/>
                </a:lnTo>
                <a:lnTo>
                  <a:pt x="16" y="295"/>
                </a:lnTo>
                <a:lnTo>
                  <a:pt x="16" y="295"/>
                </a:lnTo>
                <a:lnTo>
                  <a:pt x="17" y="295"/>
                </a:lnTo>
                <a:lnTo>
                  <a:pt x="17" y="295"/>
                </a:lnTo>
                <a:lnTo>
                  <a:pt x="19" y="295"/>
                </a:lnTo>
                <a:lnTo>
                  <a:pt x="20" y="295"/>
                </a:lnTo>
                <a:lnTo>
                  <a:pt x="20" y="295"/>
                </a:lnTo>
                <a:lnTo>
                  <a:pt x="20" y="295"/>
                </a:lnTo>
                <a:lnTo>
                  <a:pt x="21" y="295"/>
                </a:lnTo>
                <a:lnTo>
                  <a:pt x="22" y="295"/>
                </a:lnTo>
                <a:lnTo>
                  <a:pt x="22" y="295"/>
                </a:lnTo>
                <a:lnTo>
                  <a:pt x="22" y="293"/>
                </a:lnTo>
                <a:lnTo>
                  <a:pt x="24" y="292"/>
                </a:lnTo>
                <a:lnTo>
                  <a:pt x="24" y="292"/>
                </a:lnTo>
                <a:lnTo>
                  <a:pt x="25" y="291"/>
                </a:lnTo>
                <a:lnTo>
                  <a:pt x="25" y="291"/>
                </a:lnTo>
                <a:lnTo>
                  <a:pt x="26" y="291"/>
                </a:lnTo>
                <a:lnTo>
                  <a:pt x="27" y="291"/>
                </a:lnTo>
                <a:lnTo>
                  <a:pt x="29" y="291"/>
                </a:lnTo>
                <a:lnTo>
                  <a:pt x="29" y="291"/>
                </a:lnTo>
                <a:lnTo>
                  <a:pt x="30" y="291"/>
                </a:lnTo>
                <a:lnTo>
                  <a:pt x="31" y="291"/>
                </a:lnTo>
                <a:lnTo>
                  <a:pt x="31" y="291"/>
                </a:lnTo>
                <a:lnTo>
                  <a:pt x="31" y="290"/>
                </a:lnTo>
                <a:lnTo>
                  <a:pt x="31" y="290"/>
                </a:lnTo>
                <a:lnTo>
                  <a:pt x="31" y="288"/>
                </a:lnTo>
                <a:lnTo>
                  <a:pt x="31" y="288"/>
                </a:lnTo>
                <a:lnTo>
                  <a:pt x="31" y="287"/>
                </a:lnTo>
                <a:lnTo>
                  <a:pt x="31" y="287"/>
                </a:lnTo>
                <a:lnTo>
                  <a:pt x="31" y="286"/>
                </a:lnTo>
                <a:lnTo>
                  <a:pt x="31" y="285"/>
                </a:lnTo>
                <a:lnTo>
                  <a:pt x="31" y="285"/>
                </a:lnTo>
                <a:lnTo>
                  <a:pt x="31" y="283"/>
                </a:lnTo>
                <a:lnTo>
                  <a:pt x="32" y="283"/>
                </a:lnTo>
                <a:lnTo>
                  <a:pt x="34" y="283"/>
                </a:lnTo>
                <a:lnTo>
                  <a:pt x="34" y="285"/>
                </a:lnTo>
                <a:lnTo>
                  <a:pt x="34" y="285"/>
                </a:lnTo>
                <a:lnTo>
                  <a:pt x="34" y="286"/>
                </a:lnTo>
                <a:lnTo>
                  <a:pt x="34" y="286"/>
                </a:lnTo>
                <a:lnTo>
                  <a:pt x="34" y="286"/>
                </a:lnTo>
                <a:lnTo>
                  <a:pt x="35" y="286"/>
                </a:lnTo>
                <a:lnTo>
                  <a:pt x="36" y="286"/>
                </a:lnTo>
                <a:lnTo>
                  <a:pt x="36" y="286"/>
                </a:lnTo>
                <a:lnTo>
                  <a:pt x="37" y="286"/>
                </a:lnTo>
                <a:lnTo>
                  <a:pt x="39" y="287"/>
                </a:lnTo>
                <a:lnTo>
                  <a:pt x="39" y="287"/>
                </a:lnTo>
                <a:lnTo>
                  <a:pt x="39" y="288"/>
                </a:lnTo>
                <a:lnTo>
                  <a:pt x="39" y="288"/>
                </a:lnTo>
                <a:lnTo>
                  <a:pt x="39" y="287"/>
                </a:lnTo>
                <a:lnTo>
                  <a:pt x="39" y="287"/>
                </a:lnTo>
                <a:lnTo>
                  <a:pt x="40" y="286"/>
                </a:lnTo>
                <a:lnTo>
                  <a:pt x="41" y="286"/>
                </a:lnTo>
                <a:lnTo>
                  <a:pt x="41" y="286"/>
                </a:lnTo>
                <a:lnTo>
                  <a:pt x="41" y="285"/>
                </a:lnTo>
                <a:lnTo>
                  <a:pt x="41" y="285"/>
                </a:lnTo>
                <a:lnTo>
                  <a:pt x="42" y="285"/>
                </a:lnTo>
                <a:lnTo>
                  <a:pt x="42" y="283"/>
                </a:lnTo>
                <a:lnTo>
                  <a:pt x="42" y="282"/>
                </a:lnTo>
                <a:lnTo>
                  <a:pt x="42" y="281"/>
                </a:lnTo>
                <a:lnTo>
                  <a:pt x="42" y="281"/>
                </a:lnTo>
                <a:lnTo>
                  <a:pt x="41" y="281"/>
                </a:lnTo>
                <a:lnTo>
                  <a:pt x="41" y="280"/>
                </a:lnTo>
                <a:lnTo>
                  <a:pt x="41" y="278"/>
                </a:lnTo>
                <a:lnTo>
                  <a:pt x="41" y="278"/>
                </a:lnTo>
                <a:lnTo>
                  <a:pt x="41" y="278"/>
                </a:lnTo>
                <a:lnTo>
                  <a:pt x="41" y="277"/>
                </a:lnTo>
                <a:lnTo>
                  <a:pt x="41" y="276"/>
                </a:lnTo>
                <a:lnTo>
                  <a:pt x="40" y="276"/>
                </a:lnTo>
                <a:lnTo>
                  <a:pt x="40" y="276"/>
                </a:lnTo>
                <a:lnTo>
                  <a:pt x="39" y="275"/>
                </a:lnTo>
                <a:lnTo>
                  <a:pt x="39" y="275"/>
                </a:lnTo>
                <a:lnTo>
                  <a:pt x="39" y="273"/>
                </a:lnTo>
                <a:lnTo>
                  <a:pt x="39" y="273"/>
                </a:lnTo>
                <a:lnTo>
                  <a:pt x="39" y="272"/>
                </a:lnTo>
                <a:lnTo>
                  <a:pt x="39" y="272"/>
                </a:lnTo>
                <a:lnTo>
                  <a:pt x="37" y="271"/>
                </a:lnTo>
                <a:lnTo>
                  <a:pt x="37" y="271"/>
                </a:lnTo>
                <a:lnTo>
                  <a:pt x="36" y="271"/>
                </a:lnTo>
                <a:lnTo>
                  <a:pt x="36" y="269"/>
                </a:lnTo>
                <a:lnTo>
                  <a:pt x="36" y="268"/>
                </a:lnTo>
                <a:lnTo>
                  <a:pt x="36" y="268"/>
                </a:lnTo>
                <a:lnTo>
                  <a:pt x="36" y="268"/>
                </a:lnTo>
                <a:lnTo>
                  <a:pt x="36" y="268"/>
                </a:lnTo>
                <a:lnTo>
                  <a:pt x="36" y="268"/>
                </a:lnTo>
                <a:lnTo>
                  <a:pt x="37" y="268"/>
                </a:lnTo>
                <a:lnTo>
                  <a:pt x="39" y="268"/>
                </a:lnTo>
                <a:lnTo>
                  <a:pt x="39" y="268"/>
                </a:lnTo>
                <a:lnTo>
                  <a:pt x="40" y="268"/>
                </a:lnTo>
                <a:lnTo>
                  <a:pt x="41" y="268"/>
                </a:lnTo>
                <a:lnTo>
                  <a:pt x="41" y="267"/>
                </a:lnTo>
                <a:lnTo>
                  <a:pt x="41" y="266"/>
                </a:lnTo>
                <a:lnTo>
                  <a:pt x="41" y="266"/>
                </a:lnTo>
                <a:lnTo>
                  <a:pt x="41" y="266"/>
                </a:lnTo>
                <a:lnTo>
                  <a:pt x="40" y="264"/>
                </a:lnTo>
                <a:lnTo>
                  <a:pt x="39" y="264"/>
                </a:lnTo>
                <a:lnTo>
                  <a:pt x="39" y="264"/>
                </a:lnTo>
                <a:lnTo>
                  <a:pt x="39" y="263"/>
                </a:lnTo>
                <a:lnTo>
                  <a:pt x="39" y="263"/>
                </a:lnTo>
                <a:lnTo>
                  <a:pt x="39" y="262"/>
                </a:lnTo>
                <a:lnTo>
                  <a:pt x="40" y="262"/>
                </a:lnTo>
                <a:lnTo>
                  <a:pt x="41" y="262"/>
                </a:lnTo>
                <a:lnTo>
                  <a:pt x="41" y="262"/>
                </a:lnTo>
                <a:lnTo>
                  <a:pt x="41" y="262"/>
                </a:lnTo>
                <a:lnTo>
                  <a:pt x="42" y="261"/>
                </a:lnTo>
                <a:lnTo>
                  <a:pt x="44" y="261"/>
                </a:lnTo>
                <a:lnTo>
                  <a:pt x="44" y="261"/>
                </a:lnTo>
                <a:lnTo>
                  <a:pt x="44" y="259"/>
                </a:lnTo>
                <a:lnTo>
                  <a:pt x="44" y="259"/>
                </a:lnTo>
                <a:lnTo>
                  <a:pt x="44" y="259"/>
                </a:lnTo>
                <a:lnTo>
                  <a:pt x="42" y="259"/>
                </a:lnTo>
                <a:lnTo>
                  <a:pt x="41" y="259"/>
                </a:lnTo>
                <a:lnTo>
                  <a:pt x="41" y="259"/>
                </a:lnTo>
                <a:lnTo>
                  <a:pt x="40" y="259"/>
                </a:lnTo>
                <a:lnTo>
                  <a:pt x="39" y="259"/>
                </a:lnTo>
                <a:lnTo>
                  <a:pt x="39" y="259"/>
                </a:lnTo>
                <a:lnTo>
                  <a:pt x="39" y="259"/>
                </a:lnTo>
                <a:lnTo>
                  <a:pt x="39" y="259"/>
                </a:lnTo>
                <a:lnTo>
                  <a:pt x="39" y="259"/>
                </a:lnTo>
                <a:lnTo>
                  <a:pt x="39" y="259"/>
                </a:lnTo>
                <a:lnTo>
                  <a:pt x="40" y="259"/>
                </a:lnTo>
                <a:lnTo>
                  <a:pt x="41" y="258"/>
                </a:lnTo>
                <a:lnTo>
                  <a:pt x="41" y="257"/>
                </a:lnTo>
                <a:lnTo>
                  <a:pt x="41" y="257"/>
                </a:lnTo>
                <a:lnTo>
                  <a:pt x="41" y="256"/>
                </a:lnTo>
                <a:lnTo>
                  <a:pt x="41" y="256"/>
                </a:lnTo>
                <a:lnTo>
                  <a:pt x="41" y="257"/>
                </a:lnTo>
                <a:lnTo>
                  <a:pt x="42" y="257"/>
                </a:lnTo>
                <a:lnTo>
                  <a:pt x="44" y="257"/>
                </a:lnTo>
                <a:lnTo>
                  <a:pt x="44" y="257"/>
                </a:lnTo>
                <a:lnTo>
                  <a:pt x="44" y="256"/>
                </a:lnTo>
                <a:lnTo>
                  <a:pt x="44" y="254"/>
                </a:lnTo>
                <a:lnTo>
                  <a:pt x="44" y="254"/>
                </a:lnTo>
                <a:lnTo>
                  <a:pt x="44" y="254"/>
                </a:lnTo>
                <a:lnTo>
                  <a:pt x="44" y="253"/>
                </a:lnTo>
                <a:lnTo>
                  <a:pt x="44" y="253"/>
                </a:lnTo>
                <a:lnTo>
                  <a:pt x="45" y="252"/>
                </a:lnTo>
                <a:lnTo>
                  <a:pt x="46" y="252"/>
                </a:lnTo>
                <a:lnTo>
                  <a:pt x="46" y="252"/>
                </a:lnTo>
                <a:lnTo>
                  <a:pt x="45" y="252"/>
                </a:lnTo>
                <a:lnTo>
                  <a:pt x="45" y="252"/>
                </a:lnTo>
                <a:lnTo>
                  <a:pt x="44" y="252"/>
                </a:lnTo>
                <a:lnTo>
                  <a:pt x="44" y="252"/>
                </a:lnTo>
                <a:lnTo>
                  <a:pt x="42" y="252"/>
                </a:lnTo>
                <a:lnTo>
                  <a:pt x="41" y="252"/>
                </a:lnTo>
                <a:lnTo>
                  <a:pt x="41" y="252"/>
                </a:lnTo>
                <a:lnTo>
                  <a:pt x="40" y="252"/>
                </a:lnTo>
                <a:lnTo>
                  <a:pt x="39" y="251"/>
                </a:lnTo>
                <a:lnTo>
                  <a:pt x="39" y="251"/>
                </a:lnTo>
                <a:lnTo>
                  <a:pt x="39" y="251"/>
                </a:lnTo>
                <a:lnTo>
                  <a:pt x="39" y="249"/>
                </a:lnTo>
                <a:lnTo>
                  <a:pt x="37" y="249"/>
                </a:lnTo>
                <a:lnTo>
                  <a:pt x="36" y="249"/>
                </a:lnTo>
                <a:lnTo>
                  <a:pt x="36" y="249"/>
                </a:lnTo>
                <a:lnTo>
                  <a:pt x="36" y="249"/>
                </a:lnTo>
                <a:lnTo>
                  <a:pt x="35" y="248"/>
                </a:lnTo>
                <a:lnTo>
                  <a:pt x="35" y="248"/>
                </a:lnTo>
                <a:lnTo>
                  <a:pt x="35" y="248"/>
                </a:lnTo>
                <a:lnTo>
                  <a:pt x="36" y="248"/>
                </a:lnTo>
                <a:lnTo>
                  <a:pt x="36" y="247"/>
                </a:lnTo>
                <a:lnTo>
                  <a:pt x="37" y="247"/>
                </a:lnTo>
                <a:lnTo>
                  <a:pt x="39" y="247"/>
                </a:lnTo>
                <a:lnTo>
                  <a:pt x="39" y="247"/>
                </a:lnTo>
                <a:lnTo>
                  <a:pt x="40" y="247"/>
                </a:lnTo>
                <a:lnTo>
                  <a:pt x="40" y="247"/>
                </a:lnTo>
                <a:lnTo>
                  <a:pt x="40" y="247"/>
                </a:lnTo>
                <a:lnTo>
                  <a:pt x="39" y="247"/>
                </a:lnTo>
                <a:lnTo>
                  <a:pt x="39" y="246"/>
                </a:lnTo>
                <a:lnTo>
                  <a:pt x="39" y="246"/>
                </a:lnTo>
                <a:lnTo>
                  <a:pt x="37" y="246"/>
                </a:lnTo>
                <a:lnTo>
                  <a:pt x="36" y="246"/>
                </a:lnTo>
                <a:lnTo>
                  <a:pt x="36" y="246"/>
                </a:lnTo>
                <a:lnTo>
                  <a:pt x="35" y="244"/>
                </a:lnTo>
                <a:lnTo>
                  <a:pt x="35" y="244"/>
                </a:lnTo>
                <a:lnTo>
                  <a:pt x="35" y="243"/>
                </a:lnTo>
                <a:lnTo>
                  <a:pt x="35" y="243"/>
                </a:lnTo>
                <a:lnTo>
                  <a:pt x="36" y="243"/>
                </a:lnTo>
                <a:lnTo>
                  <a:pt x="36" y="243"/>
                </a:lnTo>
                <a:lnTo>
                  <a:pt x="36" y="242"/>
                </a:lnTo>
                <a:lnTo>
                  <a:pt x="37" y="240"/>
                </a:lnTo>
                <a:lnTo>
                  <a:pt x="39" y="240"/>
                </a:lnTo>
                <a:lnTo>
                  <a:pt x="39" y="240"/>
                </a:lnTo>
                <a:lnTo>
                  <a:pt x="40" y="240"/>
                </a:lnTo>
                <a:lnTo>
                  <a:pt x="40" y="240"/>
                </a:lnTo>
                <a:lnTo>
                  <a:pt x="40" y="239"/>
                </a:lnTo>
                <a:lnTo>
                  <a:pt x="39" y="239"/>
                </a:lnTo>
                <a:lnTo>
                  <a:pt x="39" y="238"/>
                </a:lnTo>
                <a:lnTo>
                  <a:pt x="37" y="238"/>
                </a:lnTo>
                <a:lnTo>
                  <a:pt x="37" y="238"/>
                </a:lnTo>
                <a:lnTo>
                  <a:pt x="37" y="238"/>
                </a:lnTo>
                <a:lnTo>
                  <a:pt x="37" y="237"/>
                </a:lnTo>
                <a:lnTo>
                  <a:pt x="37" y="237"/>
                </a:lnTo>
                <a:lnTo>
                  <a:pt x="39" y="235"/>
                </a:lnTo>
                <a:lnTo>
                  <a:pt x="39" y="235"/>
                </a:lnTo>
                <a:lnTo>
                  <a:pt x="40" y="235"/>
                </a:lnTo>
                <a:lnTo>
                  <a:pt x="40" y="235"/>
                </a:lnTo>
                <a:lnTo>
                  <a:pt x="39" y="235"/>
                </a:lnTo>
                <a:lnTo>
                  <a:pt x="39" y="235"/>
                </a:lnTo>
                <a:lnTo>
                  <a:pt x="37" y="235"/>
                </a:lnTo>
                <a:lnTo>
                  <a:pt x="36" y="235"/>
                </a:lnTo>
                <a:lnTo>
                  <a:pt x="36" y="235"/>
                </a:lnTo>
                <a:lnTo>
                  <a:pt x="35" y="235"/>
                </a:lnTo>
                <a:lnTo>
                  <a:pt x="35" y="235"/>
                </a:lnTo>
                <a:lnTo>
                  <a:pt x="34" y="235"/>
                </a:lnTo>
                <a:lnTo>
                  <a:pt x="34" y="234"/>
                </a:lnTo>
                <a:lnTo>
                  <a:pt x="35" y="234"/>
                </a:lnTo>
                <a:lnTo>
                  <a:pt x="35" y="233"/>
                </a:lnTo>
                <a:lnTo>
                  <a:pt x="36" y="233"/>
                </a:lnTo>
                <a:lnTo>
                  <a:pt x="36" y="233"/>
                </a:lnTo>
                <a:lnTo>
                  <a:pt x="36" y="232"/>
                </a:lnTo>
                <a:lnTo>
                  <a:pt x="36" y="230"/>
                </a:lnTo>
                <a:lnTo>
                  <a:pt x="36" y="230"/>
                </a:lnTo>
                <a:lnTo>
                  <a:pt x="36" y="230"/>
                </a:lnTo>
                <a:lnTo>
                  <a:pt x="36" y="230"/>
                </a:lnTo>
                <a:lnTo>
                  <a:pt x="35" y="230"/>
                </a:lnTo>
                <a:lnTo>
                  <a:pt x="34" y="230"/>
                </a:lnTo>
                <a:lnTo>
                  <a:pt x="34" y="230"/>
                </a:lnTo>
                <a:lnTo>
                  <a:pt x="32" y="230"/>
                </a:lnTo>
                <a:lnTo>
                  <a:pt x="31" y="230"/>
                </a:lnTo>
                <a:lnTo>
                  <a:pt x="31" y="230"/>
                </a:lnTo>
                <a:lnTo>
                  <a:pt x="31" y="229"/>
                </a:lnTo>
                <a:lnTo>
                  <a:pt x="32" y="229"/>
                </a:lnTo>
                <a:lnTo>
                  <a:pt x="34" y="228"/>
                </a:lnTo>
                <a:lnTo>
                  <a:pt x="34" y="228"/>
                </a:lnTo>
                <a:lnTo>
                  <a:pt x="34" y="228"/>
                </a:lnTo>
                <a:lnTo>
                  <a:pt x="34" y="228"/>
                </a:lnTo>
                <a:lnTo>
                  <a:pt x="34" y="227"/>
                </a:lnTo>
                <a:lnTo>
                  <a:pt x="31" y="227"/>
                </a:lnTo>
                <a:lnTo>
                  <a:pt x="31" y="227"/>
                </a:lnTo>
                <a:lnTo>
                  <a:pt x="31" y="224"/>
                </a:lnTo>
                <a:lnTo>
                  <a:pt x="31" y="225"/>
                </a:lnTo>
                <a:lnTo>
                  <a:pt x="30" y="225"/>
                </a:lnTo>
                <a:lnTo>
                  <a:pt x="29" y="227"/>
                </a:lnTo>
                <a:lnTo>
                  <a:pt x="29" y="227"/>
                </a:lnTo>
                <a:lnTo>
                  <a:pt x="29" y="225"/>
                </a:lnTo>
                <a:lnTo>
                  <a:pt x="29" y="224"/>
                </a:lnTo>
                <a:lnTo>
                  <a:pt x="29" y="225"/>
                </a:lnTo>
                <a:lnTo>
                  <a:pt x="27" y="225"/>
                </a:lnTo>
                <a:lnTo>
                  <a:pt x="26" y="225"/>
                </a:lnTo>
                <a:lnTo>
                  <a:pt x="25" y="225"/>
                </a:lnTo>
                <a:lnTo>
                  <a:pt x="25" y="224"/>
                </a:lnTo>
                <a:lnTo>
                  <a:pt x="25" y="224"/>
                </a:lnTo>
                <a:lnTo>
                  <a:pt x="24" y="224"/>
                </a:lnTo>
                <a:lnTo>
                  <a:pt x="24" y="223"/>
                </a:lnTo>
                <a:lnTo>
                  <a:pt x="22" y="223"/>
                </a:lnTo>
                <a:lnTo>
                  <a:pt x="21" y="222"/>
                </a:lnTo>
                <a:lnTo>
                  <a:pt x="21" y="222"/>
                </a:lnTo>
                <a:lnTo>
                  <a:pt x="21" y="220"/>
                </a:lnTo>
                <a:lnTo>
                  <a:pt x="21" y="220"/>
                </a:lnTo>
                <a:lnTo>
                  <a:pt x="20" y="219"/>
                </a:lnTo>
                <a:lnTo>
                  <a:pt x="20" y="219"/>
                </a:lnTo>
                <a:lnTo>
                  <a:pt x="20" y="218"/>
                </a:lnTo>
                <a:lnTo>
                  <a:pt x="20" y="217"/>
                </a:lnTo>
                <a:lnTo>
                  <a:pt x="20" y="217"/>
                </a:lnTo>
                <a:lnTo>
                  <a:pt x="19" y="217"/>
                </a:lnTo>
                <a:lnTo>
                  <a:pt x="19" y="217"/>
                </a:lnTo>
                <a:lnTo>
                  <a:pt x="19" y="215"/>
                </a:lnTo>
                <a:lnTo>
                  <a:pt x="17" y="214"/>
                </a:lnTo>
                <a:lnTo>
                  <a:pt x="17" y="214"/>
                </a:lnTo>
                <a:lnTo>
                  <a:pt x="17" y="214"/>
                </a:lnTo>
                <a:lnTo>
                  <a:pt x="16" y="213"/>
                </a:lnTo>
                <a:lnTo>
                  <a:pt x="16" y="212"/>
                </a:lnTo>
                <a:lnTo>
                  <a:pt x="16" y="212"/>
                </a:lnTo>
                <a:lnTo>
                  <a:pt x="16" y="210"/>
                </a:lnTo>
                <a:lnTo>
                  <a:pt x="16" y="209"/>
                </a:lnTo>
                <a:lnTo>
                  <a:pt x="17" y="209"/>
                </a:lnTo>
                <a:lnTo>
                  <a:pt x="17" y="209"/>
                </a:lnTo>
                <a:lnTo>
                  <a:pt x="19" y="209"/>
                </a:lnTo>
                <a:lnTo>
                  <a:pt x="20" y="209"/>
                </a:lnTo>
                <a:lnTo>
                  <a:pt x="20" y="209"/>
                </a:lnTo>
                <a:lnTo>
                  <a:pt x="20" y="208"/>
                </a:lnTo>
                <a:lnTo>
                  <a:pt x="20" y="206"/>
                </a:lnTo>
                <a:lnTo>
                  <a:pt x="20" y="206"/>
                </a:lnTo>
                <a:lnTo>
                  <a:pt x="20" y="206"/>
                </a:lnTo>
                <a:lnTo>
                  <a:pt x="20" y="205"/>
                </a:lnTo>
                <a:lnTo>
                  <a:pt x="20" y="205"/>
                </a:lnTo>
                <a:lnTo>
                  <a:pt x="19" y="204"/>
                </a:lnTo>
                <a:lnTo>
                  <a:pt x="17" y="204"/>
                </a:lnTo>
                <a:lnTo>
                  <a:pt x="17" y="203"/>
                </a:lnTo>
                <a:lnTo>
                  <a:pt x="17" y="203"/>
                </a:lnTo>
                <a:lnTo>
                  <a:pt x="17" y="201"/>
                </a:lnTo>
                <a:lnTo>
                  <a:pt x="19" y="201"/>
                </a:lnTo>
                <a:lnTo>
                  <a:pt x="19" y="200"/>
                </a:lnTo>
                <a:lnTo>
                  <a:pt x="19" y="200"/>
                </a:lnTo>
                <a:lnTo>
                  <a:pt x="19" y="199"/>
                </a:lnTo>
                <a:lnTo>
                  <a:pt x="19" y="198"/>
                </a:lnTo>
                <a:lnTo>
                  <a:pt x="19" y="198"/>
                </a:lnTo>
                <a:lnTo>
                  <a:pt x="19" y="198"/>
                </a:lnTo>
                <a:lnTo>
                  <a:pt x="17" y="196"/>
                </a:lnTo>
                <a:lnTo>
                  <a:pt x="17" y="196"/>
                </a:lnTo>
                <a:lnTo>
                  <a:pt x="17" y="195"/>
                </a:lnTo>
                <a:lnTo>
                  <a:pt x="16" y="195"/>
                </a:lnTo>
                <a:lnTo>
                  <a:pt x="15" y="195"/>
                </a:lnTo>
                <a:lnTo>
                  <a:pt x="15" y="195"/>
                </a:lnTo>
                <a:lnTo>
                  <a:pt x="14" y="195"/>
                </a:lnTo>
                <a:lnTo>
                  <a:pt x="14" y="195"/>
                </a:lnTo>
                <a:lnTo>
                  <a:pt x="15" y="195"/>
                </a:lnTo>
                <a:lnTo>
                  <a:pt x="15" y="195"/>
                </a:lnTo>
                <a:lnTo>
                  <a:pt x="16" y="195"/>
                </a:lnTo>
                <a:lnTo>
                  <a:pt x="16" y="194"/>
                </a:lnTo>
                <a:lnTo>
                  <a:pt x="16" y="194"/>
                </a:lnTo>
                <a:lnTo>
                  <a:pt x="15" y="194"/>
                </a:lnTo>
                <a:lnTo>
                  <a:pt x="15" y="194"/>
                </a:lnTo>
                <a:lnTo>
                  <a:pt x="14" y="193"/>
                </a:lnTo>
                <a:lnTo>
                  <a:pt x="14" y="193"/>
                </a:lnTo>
                <a:lnTo>
                  <a:pt x="14" y="193"/>
                </a:lnTo>
                <a:lnTo>
                  <a:pt x="12" y="193"/>
                </a:lnTo>
                <a:lnTo>
                  <a:pt x="12" y="193"/>
                </a:lnTo>
                <a:lnTo>
                  <a:pt x="11" y="193"/>
                </a:lnTo>
                <a:lnTo>
                  <a:pt x="11" y="193"/>
                </a:lnTo>
                <a:lnTo>
                  <a:pt x="12" y="191"/>
                </a:lnTo>
                <a:lnTo>
                  <a:pt x="12" y="191"/>
                </a:lnTo>
                <a:lnTo>
                  <a:pt x="12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89"/>
                </a:lnTo>
                <a:lnTo>
                  <a:pt x="12" y="189"/>
                </a:lnTo>
                <a:lnTo>
                  <a:pt x="12" y="189"/>
                </a:lnTo>
                <a:lnTo>
                  <a:pt x="12" y="190"/>
                </a:lnTo>
                <a:lnTo>
                  <a:pt x="11" y="190"/>
                </a:lnTo>
                <a:lnTo>
                  <a:pt x="11" y="189"/>
                </a:lnTo>
                <a:lnTo>
                  <a:pt x="11" y="188"/>
                </a:lnTo>
                <a:lnTo>
                  <a:pt x="11" y="186"/>
                </a:lnTo>
                <a:lnTo>
                  <a:pt x="11" y="186"/>
                </a:lnTo>
                <a:lnTo>
                  <a:pt x="11" y="186"/>
                </a:lnTo>
                <a:lnTo>
                  <a:pt x="12" y="186"/>
                </a:lnTo>
                <a:lnTo>
                  <a:pt x="12" y="185"/>
                </a:lnTo>
                <a:lnTo>
                  <a:pt x="12" y="185"/>
                </a:lnTo>
                <a:lnTo>
                  <a:pt x="14" y="184"/>
                </a:lnTo>
                <a:lnTo>
                  <a:pt x="14" y="184"/>
                </a:lnTo>
                <a:lnTo>
                  <a:pt x="12" y="184"/>
                </a:lnTo>
                <a:lnTo>
                  <a:pt x="12" y="184"/>
                </a:lnTo>
                <a:lnTo>
                  <a:pt x="12" y="184"/>
                </a:lnTo>
                <a:lnTo>
                  <a:pt x="11" y="184"/>
                </a:lnTo>
                <a:lnTo>
                  <a:pt x="10" y="184"/>
                </a:lnTo>
                <a:lnTo>
                  <a:pt x="10" y="184"/>
                </a:lnTo>
                <a:lnTo>
                  <a:pt x="8" y="184"/>
                </a:lnTo>
                <a:lnTo>
                  <a:pt x="8" y="184"/>
                </a:lnTo>
                <a:lnTo>
                  <a:pt x="7" y="184"/>
                </a:lnTo>
                <a:lnTo>
                  <a:pt x="7" y="183"/>
                </a:lnTo>
                <a:lnTo>
                  <a:pt x="7" y="181"/>
                </a:lnTo>
                <a:lnTo>
                  <a:pt x="7" y="181"/>
                </a:lnTo>
                <a:lnTo>
                  <a:pt x="7" y="181"/>
                </a:lnTo>
                <a:lnTo>
                  <a:pt x="6" y="181"/>
                </a:lnTo>
                <a:lnTo>
                  <a:pt x="6" y="181"/>
                </a:lnTo>
                <a:lnTo>
                  <a:pt x="5" y="181"/>
                </a:lnTo>
                <a:lnTo>
                  <a:pt x="5" y="181"/>
                </a:lnTo>
                <a:lnTo>
                  <a:pt x="5" y="180"/>
                </a:lnTo>
                <a:lnTo>
                  <a:pt x="5" y="179"/>
                </a:lnTo>
                <a:lnTo>
                  <a:pt x="5" y="179"/>
                </a:lnTo>
                <a:lnTo>
                  <a:pt x="6" y="179"/>
                </a:lnTo>
                <a:lnTo>
                  <a:pt x="6" y="179"/>
                </a:lnTo>
                <a:lnTo>
                  <a:pt x="7" y="179"/>
                </a:lnTo>
                <a:lnTo>
                  <a:pt x="8" y="179"/>
                </a:lnTo>
                <a:lnTo>
                  <a:pt x="10" y="179"/>
                </a:lnTo>
                <a:lnTo>
                  <a:pt x="10" y="178"/>
                </a:lnTo>
                <a:lnTo>
                  <a:pt x="8" y="176"/>
                </a:lnTo>
                <a:lnTo>
                  <a:pt x="8" y="176"/>
                </a:lnTo>
                <a:lnTo>
                  <a:pt x="8" y="175"/>
                </a:lnTo>
                <a:lnTo>
                  <a:pt x="10" y="174"/>
                </a:lnTo>
                <a:lnTo>
                  <a:pt x="10" y="174"/>
                </a:lnTo>
                <a:lnTo>
                  <a:pt x="10" y="172"/>
                </a:lnTo>
                <a:lnTo>
                  <a:pt x="10" y="171"/>
                </a:lnTo>
                <a:lnTo>
                  <a:pt x="10" y="171"/>
                </a:lnTo>
                <a:lnTo>
                  <a:pt x="10" y="170"/>
                </a:lnTo>
                <a:lnTo>
                  <a:pt x="10" y="169"/>
                </a:lnTo>
                <a:lnTo>
                  <a:pt x="8" y="167"/>
                </a:lnTo>
                <a:lnTo>
                  <a:pt x="7" y="167"/>
                </a:lnTo>
                <a:lnTo>
                  <a:pt x="6" y="167"/>
                </a:lnTo>
                <a:lnTo>
                  <a:pt x="6" y="166"/>
                </a:lnTo>
                <a:lnTo>
                  <a:pt x="6" y="165"/>
                </a:lnTo>
                <a:lnTo>
                  <a:pt x="6" y="165"/>
                </a:lnTo>
                <a:lnTo>
                  <a:pt x="6" y="164"/>
                </a:lnTo>
                <a:lnTo>
                  <a:pt x="6" y="162"/>
                </a:lnTo>
                <a:lnTo>
                  <a:pt x="6" y="162"/>
                </a:lnTo>
                <a:lnTo>
                  <a:pt x="6" y="162"/>
                </a:lnTo>
                <a:lnTo>
                  <a:pt x="6" y="161"/>
                </a:lnTo>
                <a:lnTo>
                  <a:pt x="6" y="160"/>
                </a:lnTo>
                <a:lnTo>
                  <a:pt x="6" y="160"/>
                </a:lnTo>
                <a:lnTo>
                  <a:pt x="6" y="160"/>
                </a:lnTo>
                <a:lnTo>
                  <a:pt x="5" y="159"/>
                </a:lnTo>
                <a:lnTo>
                  <a:pt x="3" y="157"/>
                </a:lnTo>
                <a:lnTo>
                  <a:pt x="3" y="157"/>
                </a:lnTo>
                <a:lnTo>
                  <a:pt x="3" y="157"/>
                </a:lnTo>
                <a:lnTo>
                  <a:pt x="3" y="156"/>
                </a:lnTo>
                <a:lnTo>
                  <a:pt x="2" y="155"/>
                </a:lnTo>
                <a:lnTo>
                  <a:pt x="2" y="155"/>
                </a:lnTo>
                <a:lnTo>
                  <a:pt x="2" y="154"/>
                </a:lnTo>
                <a:lnTo>
                  <a:pt x="3" y="154"/>
                </a:lnTo>
                <a:lnTo>
                  <a:pt x="3" y="152"/>
                </a:lnTo>
                <a:lnTo>
                  <a:pt x="3" y="152"/>
                </a:lnTo>
                <a:lnTo>
                  <a:pt x="3" y="152"/>
                </a:lnTo>
                <a:lnTo>
                  <a:pt x="3" y="151"/>
                </a:lnTo>
                <a:lnTo>
                  <a:pt x="3" y="150"/>
                </a:lnTo>
                <a:lnTo>
                  <a:pt x="3" y="149"/>
                </a:lnTo>
                <a:lnTo>
                  <a:pt x="3" y="149"/>
                </a:lnTo>
                <a:lnTo>
                  <a:pt x="3" y="149"/>
                </a:lnTo>
                <a:lnTo>
                  <a:pt x="3" y="147"/>
                </a:lnTo>
                <a:lnTo>
                  <a:pt x="3" y="146"/>
                </a:lnTo>
                <a:lnTo>
                  <a:pt x="2" y="146"/>
                </a:lnTo>
                <a:lnTo>
                  <a:pt x="2" y="146"/>
                </a:lnTo>
                <a:lnTo>
                  <a:pt x="2" y="146"/>
                </a:lnTo>
                <a:lnTo>
                  <a:pt x="2" y="146"/>
                </a:lnTo>
                <a:lnTo>
                  <a:pt x="2" y="146"/>
                </a:lnTo>
                <a:lnTo>
                  <a:pt x="2" y="146"/>
                </a:lnTo>
                <a:lnTo>
                  <a:pt x="1" y="145"/>
                </a:lnTo>
                <a:lnTo>
                  <a:pt x="1" y="144"/>
                </a:lnTo>
                <a:lnTo>
                  <a:pt x="1" y="144"/>
                </a:lnTo>
                <a:lnTo>
                  <a:pt x="1" y="142"/>
                </a:lnTo>
                <a:lnTo>
                  <a:pt x="2" y="142"/>
                </a:lnTo>
                <a:lnTo>
                  <a:pt x="2" y="141"/>
                </a:lnTo>
                <a:lnTo>
                  <a:pt x="2" y="141"/>
                </a:lnTo>
                <a:lnTo>
                  <a:pt x="2" y="140"/>
                </a:lnTo>
                <a:lnTo>
                  <a:pt x="2" y="138"/>
                </a:lnTo>
                <a:lnTo>
                  <a:pt x="2" y="138"/>
                </a:lnTo>
                <a:lnTo>
                  <a:pt x="2" y="137"/>
                </a:lnTo>
                <a:lnTo>
                  <a:pt x="3" y="136"/>
                </a:lnTo>
                <a:lnTo>
                  <a:pt x="3" y="136"/>
                </a:lnTo>
                <a:lnTo>
                  <a:pt x="2" y="135"/>
                </a:lnTo>
                <a:lnTo>
                  <a:pt x="2" y="133"/>
                </a:lnTo>
                <a:lnTo>
                  <a:pt x="1" y="133"/>
                </a:lnTo>
                <a:lnTo>
                  <a:pt x="1" y="133"/>
                </a:lnTo>
                <a:lnTo>
                  <a:pt x="1" y="132"/>
                </a:lnTo>
                <a:lnTo>
                  <a:pt x="2" y="131"/>
                </a:lnTo>
                <a:lnTo>
                  <a:pt x="2" y="130"/>
                </a:lnTo>
                <a:lnTo>
                  <a:pt x="1" y="130"/>
                </a:lnTo>
                <a:lnTo>
                  <a:pt x="1" y="130"/>
                </a:lnTo>
                <a:lnTo>
                  <a:pt x="1" y="130"/>
                </a:lnTo>
                <a:lnTo>
                  <a:pt x="1" y="128"/>
                </a:lnTo>
                <a:lnTo>
                  <a:pt x="1" y="127"/>
                </a:lnTo>
                <a:lnTo>
                  <a:pt x="2" y="127"/>
                </a:lnTo>
                <a:lnTo>
                  <a:pt x="2" y="126"/>
                </a:lnTo>
                <a:lnTo>
                  <a:pt x="2" y="125"/>
                </a:lnTo>
                <a:lnTo>
                  <a:pt x="2" y="125"/>
                </a:lnTo>
                <a:lnTo>
                  <a:pt x="3" y="123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1"/>
                </a:lnTo>
                <a:lnTo>
                  <a:pt x="3" y="120"/>
                </a:lnTo>
                <a:lnTo>
                  <a:pt x="3" y="120"/>
                </a:lnTo>
                <a:lnTo>
                  <a:pt x="3" y="118"/>
                </a:lnTo>
                <a:lnTo>
                  <a:pt x="3" y="117"/>
                </a:lnTo>
                <a:lnTo>
                  <a:pt x="3" y="117"/>
                </a:lnTo>
                <a:lnTo>
                  <a:pt x="3" y="116"/>
                </a:lnTo>
                <a:lnTo>
                  <a:pt x="5" y="115"/>
                </a:lnTo>
                <a:lnTo>
                  <a:pt x="5" y="115"/>
                </a:lnTo>
                <a:lnTo>
                  <a:pt x="5" y="113"/>
                </a:lnTo>
                <a:lnTo>
                  <a:pt x="5" y="112"/>
                </a:lnTo>
                <a:lnTo>
                  <a:pt x="5" y="111"/>
                </a:lnTo>
                <a:lnTo>
                  <a:pt x="3" y="111"/>
                </a:lnTo>
                <a:lnTo>
                  <a:pt x="3" y="111"/>
                </a:lnTo>
                <a:lnTo>
                  <a:pt x="3" y="111"/>
                </a:lnTo>
                <a:lnTo>
                  <a:pt x="3" y="111"/>
                </a:lnTo>
                <a:lnTo>
                  <a:pt x="3" y="110"/>
                </a:lnTo>
                <a:lnTo>
                  <a:pt x="3" y="108"/>
                </a:lnTo>
                <a:lnTo>
                  <a:pt x="3" y="108"/>
                </a:lnTo>
                <a:lnTo>
                  <a:pt x="2" y="107"/>
                </a:lnTo>
                <a:lnTo>
                  <a:pt x="2" y="106"/>
                </a:lnTo>
                <a:lnTo>
                  <a:pt x="2" y="106"/>
                </a:lnTo>
                <a:lnTo>
                  <a:pt x="3" y="104"/>
                </a:lnTo>
                <a:lnTo>
                  <a:pt x="3" y="103"/>
                </a:lnTo>
                <a:lnTo>
                  <a:pt x="3" y="103"/>
                </a:lnTo>
                <a:lnTo>
                  <a:pt x="2" y="103"/>
                </a:lnTo>
                <a:lnTo>
                  <a:pt x="1" y="102"/>
                </a:lnTo>
                <a:lnTo>
                  <a:pt x="1" y="101"/>
                </a:lnTo>
                <a:lnTo>
                  <a:pt x="2" y="101"/>
                </a:lnTo>
                <a:lnTo>
                  <a:pt x="2" y="99"/>
                </a:lnTo>
                <a:lnTo>
                  <a:pt x="3" y="98"/>
                </a:lnTo>
                <a:lnTo>
                  <a:pt x="3" y="98"/>
                </a:lnTo>
                <a:lnTo>
                  <a:pt x="2" y="98"/>
                </a:lnTo>
                <a:lnTo>
                  <a:pt x="2" y="97"/>
                </a:lnTo>
                <a:lnTo>
                  <a:pt x="1" y="96"/>
                </a:lnTo>
                <a:lnTo>
                  <a:pt x="2" y="96"/>
                </a:lnTo>
                <a:lnTo>
                  <a:pt x="1" y="96"/>
                </a:lnTo>
                <a:lnTo>
                  <a:pt x="1" y="94"/>
                </a:lnTo>
                <a:lnTo>
                  <a:pt x="1" y="94"/>
                </a:lnTo>
                <a:lnTo>
                  <a:pt x="0" y="93"/>
                </a:lnTo>
                <a:lnTo>
                  <a:pt x="0" y="92"/>
                </a:lnTo>
                <a:lnTo>
                  <a:pt x="0" y="92"/>
                </a:lnTo>
                <a:lnTo>
                  <a:pt x="1" y="91"/>
                </a:lnTo>
                <a:lnTo>
                  <a:pt x="1" y="89"/>
                </a:lnTo>
                <a:lnTo>
                  <a:pt x="1" y="89"/>
                </a:lnTo>
                <a:lnTo>
                  <a:pt x="1" y="88"/>
                </a:lnTo>
                <a:lnTo>
                  <a:pt x="1" y="87"/>
                </a:lnTo>
                <a:lnTo>
                  <a:pt x="1" y="87"/>
                </a:lnTo>
                <a:lnTo>
                  <a:pt x="1" y="86"/>
                </a:lnTo>
                <a:lnTo>
                  <a:pt x="2" y="84"/>
                </a:lnTo>
                <a:lnTo>
                  <a:pt x="3" y="86"/>
                </a:lnTo>
                <a:lnTo>
                  <a:pt x="3" y="84"/>
                </a:lnTo>
                <a:lnTo>
                  <a:pt x="3" y="84"/>
                </a:lnTo>
                <a:lnTo>
                  <a:pt x="3" y="83"/>
                </a:lnTo>
                <a:lnTo>
                  <a:pt x="3" y="82"/>
                </a:lnTo>
                <a:lnTo>
                  <a:pt x="3" y="82"/>
                </a:lnTo>
                <a:lnTo>
                  <a:pt x="5" y="82"/>
                </a:lnTo>
                <a:lnTo>
                  <a:pt x="6" y="81"/>
                </a:lnTo>
                <a:lnTo>
                  <a:pt x="6" y="79"/>
                </a:lnTo>
                <a:lnTo>
                  <a:pt x="6" y="79"/>
                </a:lnTo>
                <a:lnTo>
                  <a:pt x="5" y="78"/>
                </a:lnTo>
                <a:lnTo>
                  <a:pt x="5" y="77"/>
                </a:lnTo>
                <a:lnTo>
                  <a:pt x="6" y="77"/>
                </a:lnTo>
                <a:lnTo>
                  <a:pt x="6" y="77"/>
                </a:lnTo>
                <a:lnTo>
                  <a:pt x="5" y="77"/>
                </a:lnTo>
                <a:lnTo>
                  <a:pt x="5" y="75"/>
                </a:lnTo>
                <a:lnTo>
                  <a:pt x="5" y="74"/>
                </a:lnTo>
                <a:lnTo>
                  <a:pt x="5" y="73"/>
                </a:lnTo>
                <a:lnTo>
                  <a:pt x="6" y="73"/>
                </a:lnTo>
                <a:lnTo>
                  <a:pt x="6" y="73"/>
                </a:lnTo>
                <a:lnTo>
                  <a:pt x="7" y="72"/>
                </a:lnTo>
                <a:lnTo>
                  <a:pt x="7" y="72"/>
                </a:lnTo>
                <a:lnTo>
                  <a:pt x="7" y="70"/>
                </a:lnTo>
                <a:lnTo>
                  <a:pt x="7" y="70"/>
                </a:lnTo>
                <a:lnTo>
                  <a:pt x="7" y="69"/>
                </a:lnTo>
                <a:lnTo>
                  <a:pt x="8" y="68"/>
                </a:lnTo>
                <a:lnTo>
                  <a:pt x="8" y="68"/>
                </a:lnTo>
                <a:lnTo>
                  <a:pt x="10" y="67"/>
                </a:lnTo>
                <a:lnTo>
                  <a:pt x="10" y="65"/>
                </a:lnTo>
                <a:lnTo>
                  <a:pt x="10" y="65"/>
                </a:lnTo>
                <a:lnTo>
                  <a:pt x="8" y="64"/>
                </a:lnTo>
                <a:lnTo>
                  <a:pt x="10" y="63"/>
                </a:lnTo>
                <a:lnTo>
                  <a:pt x="10" y="63"/>
                </a:lnTo>
                <a:lnTo>
                  <a:pt x="10" y="62"/>
                </a:lnTo>
                <a:lnTo>
                  <a:pt x="10" y="62"/>
                </a:lnTo>
                <a:lnTo>
                  <a:pt x="10" y="60"/>
                </a:lnTo>
                <a:lnTo>
                  <a:pt x="10" y="60"/>
                </a:lnTo>
                <a:lnTo>
                  <a:pt x="11" y="59"/>
                </a:lnTo>
                <a:lnTo>
                  <a:pt x="10" y="58"/>
                </a:lnTo>
                <a:lnTo>
                  <a:pt x="10" y="58"/>
                </a:lnTo>
                <a:lnTo>
                  <a:pt x="10" y="57"/>
                </a:lnTo>
                <a:lnTo>
                  <a:pt x="10" y="55"/>
                </a:lnTo>
                <a:lnTo>
                  <a:pt x="11" y="55"/>
                </a:lnTo>
                <a:lnTo>
                  <a:pt x="12" y="57"/>
                </a:lnTo>
                <a:lnTo>
                  <a:pt x="12" y="55"/>
                </a:lnTo>
                <a:lnTo>
                  <a:pt x="12" y="54"/>
                </a:lnTo>
                <a:lnTo>
                  <a:pt x="12" y="54"/>
                </a:lnTo>
                <a:lnTo>
                  <a:pt x="12" y="53"/>
                </a:lnTo>
                <a:lnTo>
                  <a:pt x="12" y="52"/>
                </a:lnTo>
                <a:lnTo>
                  <a:pt x="12" y="52"/>
                </a:lnTo>
                <a:lnTo>
                  <a:pt x="12" y="50"/>
                </a:lnTo>
                <a:lnTo>
                  <a:pt x="12" y="50"/>
                </a:lnTo>
                <a:lnTo>
                  <a:pt x="12" y="52"/>
                </a:lnTo>
                <a:lnTo>
                  <a:pt x="14" y="53"/>
                </a:lnTo>
                <a:lnTo>
                  <a:pt x="15" y="53"/>
                </a:lnTo>
                <a:lnTo>
                  <a:pt x="15" y="53"/>
                </a:lnTo>
                <a:lnTo>
                  <a:pt x="15" y="52"/>
                </a:lnTo>
                <a:lnTo>
                  <a:pt x="15" y="52"/>
                </a:lnTo>
                <a:lnTo>
                  <a:pt x="16" y="50"/>
                </a:lnTo>
                <a:lnTo>
                  <a:pt x="16" y="49"/>
                </a:lnTo>
                <a:lnTo>
                  <a:pt x="17" y="49"/>
                </a:lnTo>
                <a:lnTo>
                  <a:pt x="17" y="49"/>
                </a:lnTo>
                <a:lnTo>
                  <a:pt x="17" y="48"/>
                </a:lnTo>
                <a:lnTo>
                  <a:pt x="19" y="47"/>
                </a:lnTo>
                <a:lnTo>
                  <a:pt x="19" y="47"/>
                </a:lnTo>
                <a:lnTo>
                  <a:pt x="19" y="47"/>
                </a:lnTo>
                <a:lnTo>
                  <a:pt x="19" y="45"/>
                </a:lnTo>
                <a:lnTo>
                  <a:pt x="20" y="44"/>
                </a:lnTo>
                <a:lnTo>
                  <a:pt x="20" y="44"/>
                </a:lnTo>
                <a:lnTo>
                  <a:pt x="20" y="43"/>
                </a:lnTo>
                <a:lnTo>
                  <a:pt x="20" y="43"/>
                </a:lnTo>
                <a:lnTo>
                  <a:pt x="20" y="41"/>
                </a:lnTo>
                <a:lnTo>
                  <a:pt x="19" y="41"/>
                </a:lnTo>
                <a:lnTo>
                  <a:pt x="19" y="40"/>
                </a:lnTo>
                <a:lnTo>
                  <a:pt x="20" y="40"/>
                </a:lnTo>
                <a:lnTo>
                  <a:pt x="20" y="40"/>
                </a:lnTo>
                <a:lnTo>
                  <a:pt x="21" y="40"/>
                </a:lnTo>
                <a:lnTo>
                  <a:pt x="22" y="40"/>
                </a:lnTo>
                <a:lnTo>
                  <a:pt x="22" y="40"/>
                </a:lnTo>
                <a:lnTo>
                  <a:pt x="22" y="40"/>
                </a:lnTo>
                <a:lnTo>
                  <a:pt x="24" y="40"/>
                </a:lnTo>
                <a:lnTo>
                  <a:pt x="25" y="40"/>
                </a:lnTo>
                <a:lnTo>
                  <a:pt x="25" y="39"/>
                </a:lnTo>
                <a:lnTo>
                  <a:pt x="25" y="39"/>
                </a:lnTo>
                <a:lnTo>
                  <a:pt x="26" y="38"/>
                </a:lnTo>
                <a:lnTo>
                  <a:pt x="26" y="38"/>
                </a:lnTo>
                <a:lnTo>
                  <a:pt x="27" y="38"/>
                </a:lnTo>
                <a:lnTo>
                  <a:pt x="29" y="38"/>
                </a:lnTo>
                <a:lnTo>
                  <a:pt x="29" y="38"/>
                </a:lnTo>
                <a:lnTo>
                  <a:pt x="30" y="36"/>
                </a:lnTo>
                <a:lnTo>
                  <a:pt x="30" y="35"/>
                </a:lnTo>
                <a:lnTo>
                  <a:pt x="31" y="35"/>
                </a:lnTo>
                <a:lnTo>
                  <a:pt x="31" y="34"/>
                </a:lnTo>
                <a:lnTo>
                  <a:pt x="31" y="35"/>
                </a:lnTo>
                <a:lnTo>
                  <a:pt x="32" y="35"/>
                </a:lnTo>
                <a:lnTo>
                  <a:pt x="34" y="34"/>
                </a:lnTo>
                <a:lnTo>
                  <a:pt x="34" y="34"/>
                </a:lnTo>
                <a:lnTo>
                  <a:pt x="35" y="34"/>
                </a:lnTo>
                <a:lnTo>
                  <a:pt x="35" y="33"/>
                </a:lnTo>
                <a:lnTo>
                  <a:pt x="35" y="33"/>
                </a:lnTo>
                <a:lnTo>
                  <a:pt x="35" y="31"/>
                </a:lnTo>
                <a:lnTo>
                  <a:pt x="35" y="33"/>
                </a:lnTo>
                <a:lnTo>
                  <a:pt x="36" y="31"/>
                </a:lnTo>
                <a:lnTo>
                  <a:pt x="36" y="30"/>
                </a:lnTo>
                <a:lnTo>
                  <a:pt x="35" y="30"/>
                </a:lnTo>
                <a:lnTo>
                  <a:pt x="35" y="29"/>
                </a:lnTo>
                <a:lnTo>
                  <a:pt x="35" y="28"/>
                </a:lnTo>
                <a:lnTo>
                  <a:pt x="34" y="28"/>
                </a:lnTo>
                <a:lnTo>
                  <a:pt x="34" y="26"/>
                </a:lnTo>
                <a:lnTo>
                  <a:pt x="35" y="26"/>
                </a:lnTo>
                <a:lnTo>
                  <a:pt x="36" y="26"/>
                </a:lnTo>
                <a:lnTo>
                  <a:pt x="36" y="26"/>
                </a:lnTo>
                <a:lnTo>
                  <a:pt x="37" y="26"/>
                </a:lnTo>
                <a:lnTo>
                  <a:pt x="37" y="25"/>
                </a:lnTo>
                <a:lnTo>
                  <a:pt x="39" y="25"/>
                </a:lnTo>
                <a:lnTo>
                  <a:pt x="39" y="24"/>
                </a:lnTo>
                <a:lnTo>
                  <a:pt x="39" y="24"/>
                </a:lnTo>
                <a:lnTo>
                  <a:pt x="40" y="24"/>
                </a:lnTo>
                <a:lnTo>
                  <a:pt x="41" y="24"/>
                </a:lnTo>
                <a:lnTo>
                  <a:pt x="41" y="24"/>
                </a:lnTo>
                <a:lnTo>
                  <a:pt x="41" y="23"/>
                </a:lnTo>
                <a:lnTo>
                  <a:pt x="42" y="23"/>
                </a:lnTo>
                <a:lnTo>
                  <a:pt x="42" y="21"/>
                </a:lnTo>
                <a:lnTo>
                  <a:pt x="44" y="21"/>
                </a:lnTo>
                <a:lnTo>
                  <a:pt x="44" y="21"/>
                </a:lnTo>
                <a:lnTo>
                  <a:pt x="44" y="20"/>
                </a:lnTo>
                <a:lnTo>
                  <a:pt x="44" y="20"/>
                </a:lnTo>
                <a:lnTo>
                  <a:pt x="45" y="19"/>
                </a:lnTo>
                <a:lnTo>
                  <a:pt x="45" y="18"/>
                </a:lnTo>
                <a:lnTo>
                  <a:pt x="45" y="16"/>
                </a:lnTo>
                <a:lnTo>
                  <a:pt x="45" y="16"/>
                </a:lnTo>
                <a:lnTo>
                  <a:pt x="46" y="16"/>
                </a:lnTo>
                <a:lnTo>
                  <a:pt x="48" y="15"/>
                </a:lnTo>
                <a:lnTo>
                  <a:pt x="48" y="14"/>
                </a:lnTo>
                <a:lnTo>
                  <a:pt x="48" y="14"/>
                </a:lnTo>
                <a:lnTo>
                  <a:pt x="48" y="13"/>
                </a:lnTo>
                <a:lnTo>
                  <a:pt x="49" y="14"/>
                </a:lnTo>
                <a:lnTo>
                  <a:pt x="50" y="14"/>
                </a:lnTo>
                <a:lnTo>
                  <a:pt x="50" y="13"/>
                </a:lnTo>
                <a:lnTo>
                  <a:pt x="50" y="11"/>
                </a:lnTo>
                <a:lnTo>
                  <a:pt x="50" y="11"/>
                </a:lnTo>
                <a:lnTo>
                  <a:pt x="51" y="10"/>
                </a:lnTo>
                <a:lnTo>
                  <a:pt x="51" y="10"/>
                </a:lnTo>
                <a:lnTo>
                  <a:pt x="51" y="9"/>
                </a:lnTo>
                <a:lnTo>
                  <a:pt x="51" y="9"/>
                </a:lnTo>
                <a:lnTo>
                  <a:pt x="53" y="7"/>
                </a:lnTo>
                <a:lnTo>
                  <a:pt x="53" y="7"/>
                </a:lnTo>
                <a:lnTo>
                  <a:pt x="53" y="6"/>
                </a:lnTo>
                <a:lnTo>
                  <a:pt x="53" y="6"/>
                </a:lnTo>
                <a:lnTo>
                  <a:pt x="53" y="5"/>
                </a:lnTo>
                <a:lnTo>
                  <a:pt x="53" y="4"/>
                </a:lnTo>
                <a:lnTo>
                  <a:pt x="54" y="4"/>
                </a:lnTo>
                <a:lnTo>
                  <a:pt x="54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1"/>
                </a:lnTo>
                <a:lnTo>
                  <a:pt x="53" y="0"/>
                </a:lnTo>
                <a:lnTo>
                  <a:pt x="51" y="0"/>
                </a:lnTo>
                <a:lnTo>
                  <a:pt x="53" y="0"/>
                </a:lnTo>
                <a:lnTo>
                  <a:pt x="53" y="0"/>
                </a:lnTo>
                <a:lnTo>
                  <a:pt x="54" y="0"/>
                </a:lnTo>
                <a:lnTo>
                  <a:pt x="55" y="0"/>
                </a:lnTo>
                <a:lnTo>
                  <a:pt x="55" y="0"/>
                </a:lnTo>
                <a:lnTo>
                  <a:pt x="56" y="0"/>
                </a:lnTo>
                <a:lnTo>
                  <a:pt x="58" y="0"/>
                </a:lnTo>
                <a:lnTo>
                  <a:pt x="58" y="0"/>
                </a:lnTo>
                <a:lnTo>
                  <a:pt x="59" y="0"/>
                </a:lnTo>
                <a:lnTo>
                  <a:pt x="60" y="0"/>
                </a:lnTo>
                <a:lnTo>
                  <a:pt x="60" y="1"/>
                </a:lnTo>
                <a:lnTo>
                  <a:pt x="60" y="1"/>
                </a:lnTo>
                <a:lnTo>
                  <a:pt x="60" y="2"/>
                </a:lnTo>
                <a:close/>
              </a:path>
            </a:pathLst>
          </a:custGeom>
          <a:noFill/>
          <a:ln w="15875" cap="rnd">
            <a:solidFill>
              <a:schemeClr val="bg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 dirty="0">
              <a:latin typeface="Arial" panose="020B0604020202020204" pitchFamily="34" charset="0"/>
            </a:endParaRPr>
          </a:p>
        </p:txBody>
      </p:sp>
      <p:sp>
        <p:nvSpPr>
          <p:cNvPr id="105" name="object 66">
            <a:extLst>
              <a:ext uri="{FF2B5EF4-FFF2-40B4-BE49-F238E27FC236}">
                <a16:creationId xmlns:a16="http://schemas.microsoft.com/office/drawing/2014/main" id="{D4494C8D-A5FD-44E6-9517-0DFCE98E0B5C}"/>
              </a:ext>
            </a:extLst>
          </p:cNvPr>
          <p:cNvSpPr txBox="1">
            <a:spLocks/>
          </p:cNvSpPr>
          <p:nvPr/>
        </p:nvSpPr>
        <p:spPr>
          <a:xfrm>
            <a:off x="233041" y="317266"/>
            <a:ext cx="10366379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" defTabSz="1097280">
              <a:spcBef>
                <a:spcPts val="120"/>
              </a:spcBef>
            </a:pPr>
            <a:r>
              <a:rPr lang="en-US" sz="2880" b="1" kern="0" spc="-6" dirty="0">
                <a:latin typeface="+mj-lt"/>
                <a:cs typeface="Carlito"/>
              </a:rPr>
              <a:t>Huge Price Gap between AL and Competition in ICV Buses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92580" y="1805940"/>
          <a:ext cx="9006839" cy="4361688"/>
        </p:xfrm>
        <a:graphic>
          <a:graphicData uri="http://schemas.openxmlformats.org/drawingml/2006/table">
            <a:tbl>
              <a:tblPr/>
              <a:tblGrid>
                <a:gridCol w="1967624">
                  <a:extLst>
                    <a:ext uri="{9D8B030D-6E8A-4147-A177-3AD203B41FA5}">
                      <a16:colId xmlns:a16="http://schemas.microsoft.com/office/drawing/2014/main" val="2909845916"/>
                    </a:ext>
                  </a:extLst>
                </a:gridCol>
                <a:gridCol w="1029571">
                  <a:extLst>
                    <a:ext uri="{9D8B030D-6E8A-4147-A177-3AD203B41FA5}">
                      <a16:colId xmlns:a16="http://schemas.microsoft.com/office/drawing/2014/main" val="2827422131"/>
                    </a:ext>
                  </a:extLst>
                </a:gridCol>
                <a:gridCol w="1224046">
                  <a:extLst>
                    <a:ext uri="{9D8B030D-6E8A-4147-A177-3AD203B41FA5}">
                      <a16:colId xmlns:a16="http://schemas.microsoft.com/office/drawing/2014/main" val="1434473542"/>
                    </a:ext>
                  </a:extLst>
                </a:gridCol>
                <a:gridCol w="732139">
                  <a:extLst>
                    <a:ext uri="{9D8B030D-6E8A-4147-A177-3AD203B41FA5}">
                      <a16:colId xmlns:a16="http://schemas.microsoft.com/office/drawing/2014/main" val="2414829114"/>
                    </a:ext>
                  </a:extLst>
                </a:gridCol>
                <a:gridCol w="1544357">
                  <a:extLst>
                    <a:ext uri="{9D8B030D-6E8A-4147-A177-3AD203B41FA5}">
                      <a16:colId xmlns:a16="http://schemas.microsoft.com/office/drawing/2014/main" val="2476606050"/>
                    </a:ext>
                  </a:extLst>
                </a:gridCol>
                <a:gridCol w="1258364">
                  <a:extLst>
                    <a:ext uri="{9D8B030D-6E8A-4147-A177-3AD203B41FA5}">
                      <a16:colId xmlns:a16="http://schemas.microsoft.com/office/drawing/2014/main" val="1240646861"/>
                    </a:ext>
                  </a:extLst>
                </a:gridCol>
                <a:gridCol w="1250738">
                  <a:extLst>
                    <a:ext uri="{9D8B030D-6E8A-4147-A177-3AD203B41FA5}">
                      <a16:colId xmlns:a16="http://schemas.microsoft.com/office/drawing/2014/main" val="2657614657"/>
                    </a:ext>
                  </a:extLst>
                </a:gridCol>
              </a:tblGrid>
              <a:tr h="23088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Staff Bus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Staff bus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5267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50S Price Gap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(in Lacs)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Difference (in lacs)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40S Price Gap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(in Lacs)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Difference (in lacs)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326935"/>
                  </a:ext>
                </a:extLst>
              </a:tr>
              <a:tr h="230886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 Oyster Wide 52S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  Oyster 42S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858280"/>
                  </a:ext>
                </a:extLst>
              </a:tr>
              <a:tr h="230886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TML Ultra 10.2 50S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25.5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TML Ultra 910 40S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23.5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292250"/>
                  </a:ext>
                </a:extLst>
              </a:tr>
              <a:tr h="450342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VECV Skyline Pro 3016 55S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VECV 20.90  40S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600545"/>
                  </a:ext>
                </a:extLst>
              </a:tr>
              <a:tr h="230886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SML S7 52S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SML S7 36S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22.5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603617"/>
                  </a:ext>
                </a:extLst>
              </a:tr>
              <a:tr h="230886"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114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114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114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114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114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114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114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686722"/>
                  </a:ext>
                </a:extLst>
              </a:tr>
              <a:tr h="230886"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114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114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114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114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114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114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114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1267092"/>
                  </a:ext>
                </a:extLst>
              </a:tr>
              <a:tr h="23088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School Bus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School Bus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56323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50S Price Gap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(in Lacs)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Difference (in lacs)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40S Price Gap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(in Lacs)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Difference (in lacs)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348709"/>
                  </a:ext>
                </a:extLst>
              </a:tr>
              <a:tr h="230886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 48S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 38S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24.5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603595"/>
                  </a:ext>
                </a:extLst>
              </a:tr>
              <a:tr h="230886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TML Cityride 52S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TML Cityride 41S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413027"/>
                  </a:ext>
                </a:extLst>
              </a:tr>
              <a:tr h="230886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VECV 20.90 Skyline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VECV 20.75 Skyline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374364"/>
                  </a:ext>
                </a:extLst>
              </a:tr>
              <a:tr h="230886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SML S7 52S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SML S7 42S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507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82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/>
          <a:srcRect b="7211"/>
          <a:stretch/>
        </p:blipFill>
        <p:spPr>
          <a:xfrm>
            <a:off x="246154" y="1382228"/>
            <a:ext cx="11601857" cy="52406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5787" y="428625"/>
            <a:ext cx="7886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32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Sub-segment wise contribution in LH TIV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58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8FCD13B-B6EB-442D-875C-C7EB3D532749}"/>
              </a:ext>
            </a:extLst>
          </p:cNvPr>
          <p:cNvSpPr txBox="1"/>
          <p:nvPr/>
        </p:nvSpPr>
        <p:spPr>
          <a:xfrm>
            <a:off x="13548" y="252153"/>
            <a:ext cx="8742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 Volume &amp; Market Share - Chennai</a:t>
            </a:r>
            <a:endParaRPr lang="en-US" sz="32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/>
          </p:nvPr>
        </p:nvGraphicFramePr>
        <p:xfrm>
          <a:off x="65800" y="1297565"/>
          <a:ext cx="12056534" cy="5477690"/>
        </p:xfrm>
        <a:graphic>
          <a:graphicData uri="http://schemas.openxmlformats.org/drawingml/2006/table">
            <a:tbl>
              <a:tblPr/>
              <a:tblGrid>
                <a:gridCol w="1178942">
                  <a:extLst>
                    <a:ext uri="{9D8B030D-6E8A-4147-A177-3AD203B41FA5}">
                      <a16:colId xmlns:a16="http://schemas.microsoft.com/office/drawing/2014/main" val="1368014471"/>
                    </a:ext>
                  </a:extLst>
                </a:gridCol>
                <a:gridCol w="1174337">
                  <a:extLst>
                    <a:ext uri="{9D8B030D-6E8A-4147-A177-3AD203B41FA5}">
                      <a16:colId xmlns:a16="http://schemas.microsoft.com/office/drawing/2014/main" val="11564849"/>
                    </a:ext>
                  </a:extLst>
                </a:gridCol>
                <a:gridCol w="1174337">
                  <a:extLst>
                    <a:ext uri="{9D8B030D-6E8A-4147-A177-3AD203B41FA5}">
                      <a16:colId xmlns:a16="http://schemas.microsoft.com/office/drawing/2014/main" val="3036807173"/>
                    </a:ext>
                  </a:extLst>
                </a:gridCol>
                <a:gridCol w="1174337">
                  <a:extLst>
                    <a:ext uri="{9D8B030D-6E8A-4147-A177-3AD203B41FA5}">
                      <a16:colId xmlns:a16="http://schemas.microsoft.com/office/drawing/2014/main" val="1035531453"/>
                    </a:ext>
                  </a:extLst>
                </a:gridCol>
                <a:gridCol w="884208">
                  <a:extLst>
                    <a:ext uri="{9D8B030D-6E8A-4147-A177-3AD203B41FA5}">
                      <a16:colId xmlns:a16="http://schemas.microsoft.com/office/drawing/2014/main" val="2671288930"/>
                    </a:ext>
                  </a:extLst>
                </a:gridCol>
                <a:gridCol w="884208">
                  <a:extLst>
                    <a:ext uri="{9D8B030D-6E8A-4147-A177-3AD203B41FA5}">
                      <a16:colId xmlns:a16="http://schemas.microsoft.com/office/drawing/2014/main" val="4216058570"/>
                    </a:ext>
                  </a:extLst>
                </a:gridCol>
                <a:gridCol w="884208">
                  <a:extLst>
                    <a:ext uri="{9D8B030D-6E8A-4147-A177-3AD203B41FA5}">
                      <a16:colId xmlns:a16="http://schemas.microsoft.com/office/drawing/2014/main" val="152257940"/>
                    </a:ext>
                  </a:extLst>
                </a:gridCol>
                <a:gridCol w="884208">
                  <a:extLst>
                    <a:ext uri="{9D8B030D-6E8A-4147-A177-3AD203B41FA5}">
                      <a16:colId xmlns:a16="http://schemas.microsoft.com/office/drawing/2014/main" val="2165244211"/>
                    </a:ext>
                  </a:extLst>
                </a:gridCol>
                <a:gridCol w="884208">
                  <a:extLst>
                    <a:ext uri="{9D8B030D-6E8A-4147-A177-3AD203B41FA5}">
                      <a16:colId xmlns:a16="http://schemas.microsoft.com/office/drawing/2014/main" val="2077747282"/>
                    </a:ext>
                  </a:extLst>
                </a:gridCol>
                <a:gridCol w="884208">
                  <a:extLst>
                    <a:ext uri="{9D8B030D-6E8A-4147-A177-3AD203B41FA5}">
                      <a16:colId xmlns:a16="http://schemas.microsoft.com/office/drawing/2014/main" val="3043540012"/>
                    </a:ext>
                  </a:extLst>
                </a:gridCol>
                <a:gridCol w="815128">
                  <a:extLst>
                    <a:ext uri="{9D8B030D-6E8A-4147-A177-3AD203B41FA5}">
                      <a16:colId xmlns:a16="http://schemas.microsoft.com/office/drawing/2014/main" val="2239638616"/>
                    </a:ext>
                  </a:extLst>
                </a:gridCol>
                <a:gridCol w="1234205">
                  <a:extLst>
                    <a:ext uri="{9D8B030D-6E8A-4147-A177-3AD203B41FA5}">
                      <a16:colId xmlns:a16="http://schemas.microsoft.com/office/drawing/2014/main" val="383770030"/>
                    </a:ext>
                  </a:extLst>
                </a:gridCol>
              </a:tblGrid>
              <a:tr h="44899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FY 21- Actual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FY 22 - Actual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FY 23 - Plan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Salience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Delta increase MS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351493"/>
                  </a:ext>
                </a:extLst>
              </a:tr>
              <a:tr h="448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6245"/>
                  </a:ext>
                </a:extLst>
              </a:tr>
              <a:tr h="53878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ICV Goods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468997"/>
                  </a:ext>
                </a:extLst>
              </a:tr>
              <a:tr h="4489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Tipper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9608279"/>
                  </a:ext>
                </a:extLst>
              </a:tr>
              <a:tr h="4489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768315"/>
                  </a:ext>
                </a:extLst>
              </a:tr>
              <a:tr h="4489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Haulage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7054320"/>
                  </a:ext>
                </a:extLst>
              </a:tr>
              <a:tr h="4489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Tractor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800521"/>
                  </a:ext>
                </a:extLst>
              </a:tr>
              <a:tr h="4489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Trucks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5383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3090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646613"/>
                  </a:ext>
                </a:extLst>
              </a:tr>
              <a:tr h="4489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ICV Bus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618542"/>
                  </a:ext>
                </a:extLst>
              </a:tr>
              <a:tr h="4489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MDV Bus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705671"/>
                  </a:ext>
                </a:extLst>
              </a:tr>
              <a:tr h="4489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756164"/>
                  </a:ext>
                </a:extLst>
              </a:tr>
              <a:tr h="4489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Trucks &amp; Bus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7266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028932"/>
                  </a:ext>
                </a:extLst>
              </a:tr>
            </a:tbl>
          </a:graphicData>
        </a:graphic>
      </p:graphicFrame>
      <p:pic>
        <p:nvPicPr>
          <p:cNvPr id="52" name="Picture 5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4" t="11539" r="28003" b="17745"/>
          <a:stretch/>
        </p:blipFill>
        <p:spPr bwMode="auto">
          <a:xfrm>
            <a:off x="11792940" y="2348052"/>
            <a:ext cx="399060" cy="28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4" t="11539" r="28003" b="17745"/>
          <a:stretch/>
        </p:blipFill>
        <p:spPr bwMode="auto">
          <a:xfrm>
            <a:off x="11792940" y="2779074"/>
            <a:ext cx="399060" cy="28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4" t="11539" r="28003" b="17745"/>
          <a:stretch/>
        </p:blipFill>
        <p:spPr bwMode="auto">
          <a:xfrm>
            <a:off x="11792940" y="3262249"/>
            <a:ext cx="399060" cy="28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4" t="11539" r="28003" b="17745"/>
          <a:stretch/>
        </p:blipFill>
        <p:spPr bwMode="auto">
          <a:xfrm>
            <a:off x="11792940" y="3679118"/>
            <a:ext cx="399060" cy="28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4" t="11539" r="28003" b="17745"/>
          <a:stretch/>
        </p:blipFill>
        <p:spPr bwMode="auto">
          <a:xfrm>
            <a:off x="11792940" y="4159049"/>
            <a:ext cx="399060" cy="28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4" t="11539" r="28003" b="17745"/>
          <a:stretch/>
        </p:blipFill>
        <p:spPr bwMode="auto">
          <a:xfrm>
            <a:off x="11792940" y="4604880"/>
            <a:ext cx="399060" cy="28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4" t="11539" r="28003" b="17745"/>
          <a:stretch/>
        </p:blipFill>
        <p:spPr bwMode="auto">
          <a:xfrm>
            <a:off x="11792940" y="5054148"/>
            <a:ext cx="399060" cy="28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4" t="11539" r="28003" b="17745"/>
          <a:stretch/>
        </p:blipFill>
        <p:spPr bwMode="auto">
          <a:xfrm>
            <a:off x="11792940" y="5485328"/>
            <a:ext cx="399060" cy="28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4" t="11539" r="28003" b="17745"/>
          <a:stretch/>
        </p:blipFill>
        <p:spPr bwMode="auto">
          <a:xfrm>
            <a:off x="11792940" y="5916508"/>
            <a:ext cx="399060" cy="28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4" t="11539" r="28003" b="17745"/>
          <a:stretch/>
        </p:blipFill>
        <p:spPr bwMode="auto">
          <a:xfrm>
            <a:off x="11792940" y="6345881"/>
            <a:ext cx="399060" cy="28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76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4781" y="1823771"/>
            <a:ext cx="12196781" cy="4791529"/>
            <a:chOff x="-4781" y="1583140"/>
            <a:chExt cx="12429728" cy="4791529"/>
          </a:xfrm>
        </p:grpSpPr>
        <p:sp>
          <p:nvSpPr>
            <p:cNvPr id="6" name="Rectangle 5"/>
            <p:cNvSpPr/>
            <p:nvPr/>
          </p:nvSpPr>
          <p:spPr>
            <a:xfrm>
              <a:off x="11058091" y="2566849"/>
              <a:ext cx="1079607" cy="2808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/>
                <a:t>, 84.1%</a:t>
              </a:r>
              <a:endParaRPr lang="en-US" sz="12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1254119" y="3866630"/>
              <a:ext cx="897344" cy="3265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 smtClean="0"/>
                <a:t>, 82.8%</a:t>
              </a:r>
              <a:endParaRPr lang="en-US" sz="105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753910" y="2372161"/>
              <a:ext cx="2329379" cy="875100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9" name="Chart 8"/>
            <p:cNvGraphicFramePr>
              <a:graphicFrameLocks/>
            </p:cNvGraphicFramePr>
            <p:nvPr>
              <p:extLst/>
            </p:nvPr>
          </p:nvGraphicFramePr>
          <p:xfrm>
            <a:off x="-4781" y="1583140"/>
            <a:ext cx="12029050" cy="47915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Flowchart: Off-page Connector 9"/>
            <p:cNvSpPr/>
            <p:nvPr/>
          </p:nvSpPr>
          <p:spPr>
            <a:xfrm>
              <a:off x="6517093" y="1941785"/>
              <a:ext cx="401507" cy="430375"/>
            </a:xfrm>
            <a:prstGeom prst="flowChartOffpageConnector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1" name="Flowchart: Off-page Connector 10"/>
            <p:cNvSpPr/>
            <p:nvPr/>
          </p:nvSpPr>
          <p:spPr>
            <a:xfrm>
              <a:off x="8352553" y="1941785"/>
              <a:ext cx="401507" cy="430375"/>
            </a:xfrm>
            <a:prstGeom prst="flowChartOffpageConnector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973171" y="2655493"/>
              <a:ext cx="1119280" cy="308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/>
                <a:t>, 48.2%</a:t>
              </a:r>
              <a:endParaRPr lang="en-US" sz="12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438354" y="2851657"/>
              <a:ext cx="1119280" cy="308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/>
                <a:t>, 57.4%</a:t>
              </a:r>
              <a:endParaRPr lang="en-US" sz="12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16864" y="2883848"/>
              <a:ext cx="1119280" cy="308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/>
                <a:t>, 48.0%</a:t>
              </a:r>
              <a:endParaRPr lang="en-US" sz="12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199460" y="2845555"/>
              <a:ext cx="1119280" cy="308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/>
                <a:t>, 51.4%</a:t>
              </a:r>
              <a:endParaRPr lang="en-US" sz="12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835238" y="2843180"/>
              <a:ext cx="1119280" cy="308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/>
                <a:t>, 25.6%</a:t>
              </a:r>
              <a:endParaRPr lang="en-US" sz="12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87414" y="4040135"/>
              <a:ext cx="1119280" cy="308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/>
                <a:t>, 19.8%</a:t>
              </a:r>
              <a:endParaRPr lang="en-US" sz="12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091100" y="4040135"/>
              <a:ext cx="1119280" cy="308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/>
                <a:t>, 30.8%</a:t>
              </a:r>
              <a:endParaRPr lang="en-US" sz="12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511618" y="4255040"/>
              <a:ext cx="1119280" cy="308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/>
                <a:t>, 50.6%</a:t>
              </a:r>
              <a:endParaRPr lang="en-US" sz="12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08303" y="4250293"/>
              <a:ext cx="1119280" cy="308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/>
                <a:t>, 41.6%</a:t>
              </a:r>
              <a:endParaRPr lang="en-US" sz="12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536144" y="4247906"/>
              <a:ext cx="1119280" cy="308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/>
                <a:t>, 36.4%</a:t>
              </a:r>
              <a:endParaRPr lang="en-US" sz="12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197426" y="5642518"/>
              <a:ext cx="834180" cy="2258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 smtClean="0"/>
                <a:t>, 28%</a:t>
              </a:r>
              <a:endParaRPr lang="en-US" sz="105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829489" y="5458361"/>
              <a:ext cx="1119280" cy="308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/>
                <a:t>, 25.0%</a:t>
              </a:r>
              <a:endParaRPr lang="en-US" sz="12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532811" y="5420922"/>
              <a:ext cx="1119280" cy="308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/>
                <a:t>, 35.6%</a:t>
              </a:r>
              <a:endParaRPr lang="en-US" sz="12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023801" y="5614351"/>
              <a:ext cx="1119280" cy="308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/>
                <a:t>, 48.6%</a:t>
              </a:r>
              <a:endParaRPr lang="en-US" sz="12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902319" y="5609575"/>
              <a:ext cx="1119280" cy="308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/>
                <a:t>, 47.2%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598794" y="5604799"/>
              <a:ext cx="1119280" cy="308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/>
                <a:t>, 37.1%</a:t>
              </a:r>
              <a:endParaRPr lang="en-US" sz="12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550575" y="5717849"/>
              <a:ext cx="804612" cy="2056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 smtClean="0"/>
                <a:t>, 87%</a:t>
              </a:r>
              <a:endParaRPr lang="en-US" sz="105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1238334" y="4289176"/>
              <a:ext cx="834180" cy="2258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 smtClean="0"/>
                <a:t>, 21%</a:t>
              </a:r>
              <a:endParaRPr lang="en-US" sz="105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1590767" y="4301566"/>
              <a:ext cx="834180" cy="2258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 smtClean="0"/>
                <a:t>, 83%</a:t>
              </a:r>
              <a:endParaRPr lang="en-US" sz="105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452629" y="2865621"/>
              <a:ext cx="834180" cy="2258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 smtClean="0"/>
                <a:t>, 84%</a:t>
              </a:r>
              <a:endParaRPr lang="en-US" sz="1050" dirty="0"/>
            </a:p>
          </p:txBody>
        </p:sp>
      </p:grpSp>
      <p:sp>
        <p:nvSpPr>
          <p:cNvPr id="32" name="Rounded Rectangle 31"/>
          <p:cNvSpPr/>
          <p:nvPr/>
        </p:nvSpPr>
        <p:spPr>
          <a:xfrm>
            <a:off x="1441273" y="2612792"/>
            <a:ext cx="4261286" cy="87510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7977529" y="2621097"/>
            <a:ext cx="1216831" cy="866795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FCD13B-B6EB-442D-875C-C7EB3D532749}"/>
              </a:ext>
            </a:extLst>
          </p:cNvPr>
          <p:cNvSpPr txBox="1"/>
          <p:nvPr/>
        </p:nvSpPr>
        <p:spPr>
          <a:xfrm>
            <a:off x="0" y="383390"/>
            <a:ext cx="8742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segment for FY 23</a:t>
            </a:r>
            <a:endParaRPr lang="en-US" sz="32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33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Heat Map FY 22 - Actual</a:t>
            </a:r>
            <a:endParaRPr lang="en-US" dirty="0">
              <a:latin typeface="+mj-lt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753497" y="561703"/>
          <a:ext cx="4689565" cy="5484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89565">
                  <a:extLst>
                    <a:ext uri="{9D8B030D-6E8A-4147-A177-3AD203B41FA5}">
                      <a16:colId xmlns:a16="http://schemas.microsoft.com/office/drawing/2014/main" val="744388725"/>
                    </a:ext>
                  </a:extLst>
                </a:gridCol>
              </a:tblGrid>
              <a:tr h="2742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* Top Left corner - </a:t>
                      </a:r>
                      <a:r>
                        <a:rPr lang="en-US" sz="1400" u="none" strike="noStrike" dirty="0" smtClean="0">
                          <a:effectLst/>
                        </a:rPr>
                        <a:t>Segment </a:t>
                      </a:r>
                      <a:r>
                        <a:rPr lang="en-US" sz="1400" u="none" strike="noStrike" dirty="0">
                          <a:effectLst/>
                        </a:rPr>
                        <a:t>contribution within </a:t>
                      </a:r>
                      <a:r>
                        <a:rPr lang="en-US" sz="1400" u="none" strike="noStrike" dirty="0" smtClean="0">
                          <a:effectLst/>
                        </a:rPr>
                        <a:t>branches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415157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* Bottom right corner - </a:t>
                      </a:r>
                      <a:r>
                        <a:rPr lang="en-US" sz="1400" u="none" strike="noStrike" dirty="0" smtClean="0">
                          <a:effectLst/>
                        </a:rPr>
                        <a:t>Branch </a:t>
                      </a:r>
                      <a:r>
                        <a:rPr lang="en-US" sz="1400" u="none" strike="noStrike" dirty="0">
                          <a:effectLst/>
                        </a:rPr>
                        <a:t>contribution </a:t>
                      </a:r>
                      <a:r>
                        <a:rPr lang="en-US" sz="1400" u="none" strike="noStrike" dirty="0" smtClean="0">
                          <a:effectLst/>
                        </a:rPr>
                        <a:t>across segment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5317949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325178"/>
              </p:ext>
            </p:extLst>
          </p:nvPr>
        </p:nvGraphicFramePr>
        <p:xfrm>
          <a:off x="88537" y="1289686"/>
          <a:ext cx="11981538" cy="5540111"/>
        </p:xfrm>
        <a:graphic>
          <a:graphicData uri="http://schemas.openxmlformats.org/drawingml/2006/table">
            <a:tbl>
              <a:tblPr/>
              <a:tblGrid>
                <a:gridCol w="1403874">
                  <a:extLst>
                    <a:ext uri="{9D8B030D-6E8A-4147-A177-3AD203B41FA5}">
                      <a16:colId xmlns:a16="http://schemas.microsoft.com/office/drawing/2014/main" val="1222477393"/>
                    </a:ext>
                  </a:extLst>
                </a:gridCol>
                <a:gridCol w="526454">
                  <a:extLst>
                    <a:ext uri="{9D8B030D-6E8A-4147-A177-3AD203B41FA5}">
                      <a16:colId xmlns:a16="http://schemas.microsoft.com/office/drawing/2014/main" val="2985589250"/>
                    </a:ext>
                  </a:extLst>
                </a:gridCol>
                <a:gridCol w="485957">
                  <a:extLst>
                    <a:ext uri="{9D8B030D-6E8A-4147-A177-3AD203B41FA5}">
                      <a16:colId xmlns:a16="http://schemas.microsoft.com/office/drawing/2014/main" val="575266744"/>
                    </a:ext>
                  </a:extLst>
                </a:gridCol>
                <a:gridCol w="485957">
                  <a:extLst>
                    <a:ext uri="{9D8B030D-6E8A-4147-A177-3AD203B41FA5}">
                      <a16:colId xmlns:a16="http://schemas.microsoft.com/office/drawing/2014/main" val="378112357"/>
                    </a:ext>
                  </a:extLst>
                </a:gridCol>
                <a:gridCol w="485957">
                  <a:extLst>
                    <a:ext uri="{9D8B030D-6E8A-4147-A177-3AD203B41FA5}">
                      <a16:colId xmlns:a16="http://schemas.microsoft.com/office/drawing/2014/main" val="2730101484"/>
                    </a:ext>
                  </a:extLst>
                </a:gridCol>
                <a:gridCol w="485957">
                  <a:extLst>
                    <a:ext uri="{9D8B030D-6E8A-4147-A177-3AD203B41FA5}">
                      <a16:colId xmlns:a16="http://schemas.microsoft.com/office/drawing/2014/main" val="2524301142"/>
                    </a:ext>
                  </a:extLst>
                </a:gridCol>
                <a:gridCol w="834226">
                  <a:extLst>
                    <a:ext uri="{9D8B030D-6E8A-4147-A177-3AD203B41FA5}">
                      <a16:colId xmlns:a16="http://schemas.microsoft.com/office/drawing/2014/main" val="3499975588"/>
                    </a:ext>
                  </a:extLst>
                </a:gridCol>
                <a:gridCol w="485957">
                  <a:extLst>
                    <a:ext uri="{9D8B030D-6E8A-4147-A177-3AD203B41FA5}">
                      <a16:colId xmlns:a16="http://schemas.microsoft.com/office/drawing/2014/main" val="3090303312"/>
                    </a:ext>
                  </a:extLst>
                </a:gridCol>
                <a:gridCol w="485957">
                  <a:extLst>
                    <a:ext uri="{9D8B030D-6E8A-4147-A177-3AD203B41FA5}">
                      <a16:colId xmlns:a16="http://schemas.microsoft.com/office/drawing/2014/main" val="292511899"/>
                    </a:ext>
                  </a:extLst>
                </a:gridCol>
                <a:gridCol w="485957">
                  <a:extLst>
                    <a:ext uri="{9D8B030D-6E8A-4147-A177-3AD203B41FA5}">
                      <a16:colId xmlns:a16="http://schemas.microsoft.com/office/drawing/2014/main" val="3531408477"/>
                    </a:ext>
                  </a:extLst>
                </a:gridCol>
                <a:gridCol w="485957">
                  <a:extLst>
                    <a:ext uri="{9D8B030D-6E8A-4147-A177-3AD203B41FA5}">
                      <a16:colId xmlns:a16="http://schemas.microsoft.com/office/drawing/2014/main" val="601679193"/>
                    </a:ext>
                  </a:extLst>
                </a:gridCol>
                <a:gridCol w="485957">
                  <a:extLst>
                    <a:ext uri="{9D8B030D-6E8A-4147-A177-3AD203B41FA5}">
                      <a16:colId xmlns:a16="http://schemas.microsoft.com/office/drawing/2014/main" val="4207054033"/>
                    </a:ext>
                  </a:extLst>
                </a:gridCol>
                <a:gridCol w="485957">
                  <a:extLst>
                    <a:ext uri="{9D8B030D-6E8A-4147-A177-3AD203B41FA5}">
                      <a16:colId xmlns:a16="http://schemas.microsoft.com/office/drawing/2014/main" val="3215826408"/>
                    </a:ext>
                  </a:extLst>
                </a:gridCol>
                <a:gridCol w="469758">
                  <a:extLst>
                    <a:ext uri="{9D8B030D-6E8A-4147-A177-3AD203B41FA5}">
                      <a16:colId xmlns:a16="http://schemas.microsoft.com/office/drawing/2014/main" val="3998639331"/>
                    </a:ext>
                  </a:extLst>
                </a:gridCol>
                <a:gridCol w="485957">
                  <a:extLst>
                    <a:ext uri="{9D8B030D-6E8A-4147-A177-3AD203B41FA5}">
                      <a16:colId xmlns:a16="http://schemas.microsoft.com/office/drawing/2014/main" val="3219660023"/>
                    </a:ext>
                  </a:extLst>
                </a:gridCol>
                <a:gridCol w="485957">
                  <a:extLst>
                    <a:ext uri="{9D8B030D-6E8A-4147-A177-3AD203B41FA5}">
                      <a16:colId xmlns:a16="http://schemas.microsoft.com/office/drawing/2014/main" val="1929849188"/>
                    </a:ext>
                  </a:extLst>
                </a:gridCol>
                <a:gridCol w="485957">
                  <a:extLst>
                    <a:ext uri="{9D8B030D-6E8A-4147-A177-3AD203B41FA5}">
                      <a16:colId xmlns:a16="http://schemas.microsoft.com/office/drawing/2014/main" val="611501203"/>
                    </a:ext>
                  </a:extLst>
                </a:gridCol>
                <a:gridCol w="485957">
                  <a:extLst>
                    <a:ext uri="{9D8B030D-6E8A-4147-A177-3AD203B41FA5}">
                      <a16:colId xmlns:a16="http://schemas.microsoft.com/office/drawing/2014/main" val="3576384811"/>
                    </a:ext>
                  </a:extLst>
                </a:gridCol>
                <a:gridCol w="485957">
                  <a:extLst>
                    <a:ext uri="{9D8B030D-6E8A-4147-A177-3AD203B41FA5}">
                      <a16:colId xmlns:a16="http://schemas.microsoft.com/office/drawing/2014/main" val="4136079336"/>
                    </a:ext>
                  </a:extLst>
                </a:gridCol>
                <a:gridCol w="485957">
                  <a:extLst>
                    <a:ext uri="{9D8B030D-6E8A-4147-A177-3AD203B41FA5}">
                      <a16:colId xmlns:a16="http://schemas.microsoft.com/office/drawing/2014/main" val="2221233012"/>
                    </a:ext>
                  </a:extLst>
                </a:gridCol>
                <a:gridCol w="485957">
                  <a:extLst>
                    <a:ext uri="{9D8B030D-6E8A-4147-A177-3AD203B41FA5}">
                      <a16:colId xmlns:a16="http://schemas.microsoft.com/office/drawing/2014/main" val="39397158"/>
                    </a:ext>
                  </a:extLst>
                </a:gridCol>
                <a:gridCol w="485957">
                  <a:extLst>
                    <a:ext uri="{9D8B030D-6E8A-4147-A177-3AD203B41FA5}">
                      <a16:colId xmlns:a16="http://schemas.microsoft.com/office/drawing/2014/main" val="348828111"/>
                    </a:ext>
                  </a:extLst>
                </a:gridCol>
              </a:tblGrid>
              <a:tr h="4304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Poonamalle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Madhavaram</a:t>
                      </a:r>
                      <a:endParaRPr lang="en-US" sz="137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Padappai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Vellore 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Villupuram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Pondicherry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AO Chennai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555904"/>
                  </a:ext>
                </a:extLst>
              </a:tr>
              <a:tr h="20816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ICV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36.3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25.8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846585"/>
                  </a:ext>
                </a:extLst>
              </a:tr>
              <a:tr h="2081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35.3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29.6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42.9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19.8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56519"/>
                  </a:ext>
                </a:extLst>
              </a:tr>
              <a:tr h="212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38.2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48.9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50.2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43.6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48.2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37.2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43.7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986349"/>
                  </a:ext>
                </a:extLst>
              </a:tr>
              <a:tr h="20816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4x2 Haulage 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59.4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275346"/>
                  </a:ext>
                </a:extLst>
              </a:tr>
              <a:tr h="2081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36.1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52.9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77.8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67.6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64.7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94.4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46.2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277578"/>
                  </a:ext>
                </a:extLst>
              </a:tr>
              <a:tr h="212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139310"/>
                  </a:ext>
                </a:extLst>
              </a:tr>
              <a:tr h="20816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MAV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36.8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31.6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724590"/>
                  </a:ext>
                </a:extLst>
              </a:tr>
              <a:tr h="2081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47.5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48.8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41.4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77.9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85.7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55.6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778691"/>
                  </a:ext>
                </a:extLst>
              </a:tr>
              <a:tr h="212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16.7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943977"/>
                  </a:ext>
                </a:extLst>
              </a:tr>
              <a:tr h="20816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Tractor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51.7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41.5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84305"/>
                  </a:ext>
                </a:extLst>
              </a:tr>
              <a:tr h="2081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55.7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39.7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912820"/>
                  </a:ext>
                </a:extLst>
              </a:tr>
              <a:tr h="212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12.3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792739"/>
                  </a:ext>
                </a:extLst>
              </a:tr>
              <a:tr h="20816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Tipper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33.2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27.4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409296"/>
                  </a:ext>
                </a:extLst>
              </a:tr>
              <a:tr h="2081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29.4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31.7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29.6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351839"/>
                  </a:ext>
                </a:extLst>
              </a:tr>
              <a:tr h="212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19.3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42.3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44.2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24.2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863355"/>
                  </a:ext>
                </a:extLst>
              </a:tr>
              <a:tr h="20816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Trucks 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38.7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24.5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16.5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193142"/>
                  </a:ext>
                </a:extLst>
              </a:tr>
              <a:tr h="2081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30.3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16.9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41.7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39.5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36.3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30.3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14240"/>
                  </a:ext>
                </a:extLst>
              </a:tr>
              <a:tr h="2081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87.9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99.2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95.9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98.4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98.7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94.3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032237"/>
                  </a:ext>
                </a:extLst>
              </a:tr>
              <a:tr h="20816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Bus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87.9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108180"/>
                  </a:ext>
                </a:extLst>
              </a:tr>
              <a:tr h="2081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49.9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46.4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28.6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48.7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21960"/>
                  </a:ext>
                </a:extLst>
              </a:tr>
              <a:tr h="2081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12.1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311070"/>
                  </a:ext>
                </a:extLst>
              </a:tr>
              <a:tr h="20816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M&amp;HCV 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41.5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23.1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15.7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421068"/>
                  </a:ext>
                </a:extLst>
              </a:tr>
              <a:tr h="2081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32.7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41.9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39.3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36.3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7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160177"/>
                  </a:ext>
                </a:extLst>
              </a:tr>
              <a:tr h="2081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7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646405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792982" y="4310742"/>
            <a:ext cx="1489164" cy="56170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97875" y="4310743"/>
            <a:ext cx="1545771" cy="56170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97875" y="1711234"/>
            <a:ext cx="4741816" cy="65458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6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able 163">
            <a:extLst>
              <a:ext uri="{FF2B5EF4-FFF2-40B4-BE49-F238E27FC236}">
                <a16:creationId xmlns:a16="http://schemas.microsoft.com/office/drawing/2014/main" id="{7E2A311B-7E49-4E88-9C07-12DCE1EEE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71784"/>
              </p:ext>
            </p:extLst>
          </p:nvPr>
        </p:nvGraphicFramePr>
        <p:xfrm>
          <a:off x="6149473" y="1316637"/>
          <a:ext cx="5725694" cy="4106655"/>
        </p:xfrm>
        <a:graphic>
          <a:graphicData uri="http://schemas.openxmlformats.org/drawingml/2006/table">
            <a:tbl>
              <a:tblPr/>
              <a:tblGrid>
                <a:gridCol w="1271931">
                  <a:extLst>
                    <a:ext uri="{9D8B030D-6E8A-4147-A177-3AD203B41FA5}">
                      <a16:colId xmlns:a16="http://schemas.microsoft.com/office/drawing/2014/main" val="1008493530"/>
                    </a:ext>
                  </a:extLst>
                </a:gridCol>
                <a:gridCol w="622023">
                  <a:extLst>
                    <a:ext uri="{9D8B030D-6E8A-4147-A177-3AD203B41FA5}">
                      <a16:colId xmlns:a16="http://schemas.microsoft.com/office/drawing/2014/main" val="2602872821"/>
                    </a:ext>
                  </a:extLst>
                </a:gridCol>
                <a:gridCol w="676606">
                  <a:extLst>
                    <a:ext uri="{9D8B030D-6E8A-4147-A177-3AD203B41FA5}">
                      <a16:colId xmlns:a16="http://schemas.microsoft.com/office/drawing/2014/main" val="225312024"/>
                    </a:ext>
                  </a:extLst>
                </a:gridCol>
                <a:gridCol w="619632">
                  <a:extLst>
                    <a:ext uri="{9D8B030D-6E8A-4147-A177-3AD203B41FA5}">
                      <a16:colId xmlns:a16="http://schemas.microsoft.com/office/drawing/2014/main" val="2815273297"/>
                    </a:ext>
                  </a:extLst>
                </a:gridCol>
                <a:gridCol w="619632">
                  <a:extLst>
                    <a:ext uri="{9D8B030D-6E8A-4147-A177-3AD203B41FA5}">
                      <a16:colId xmlns:a16="http://schemas.microsoft.com/office/drawing/2014/main" val="734949596"/>
                    </a:ext>
                  </a:extLst>
                </a:gridCol>
                <a:gridCol w="676606">
                  <a:extLst>
                    <a:ext uri="{9D8B030D-6E8A-4147-A177-3AD203B41FA5}">
                      <a16:colId xmlns:a16="http://schemas.microsoft.com/office/drawing/2014/main" val="2084092502"/>
                    </a:ext>
                  </a:extLst>
                </a:gridCol>
                <a:gridCol w="619632">
                  <a:extLst>
                    <a:ext uri="{9D8B030D-6E8A-4147-A177-3AD203B41FA5}">
                      <a16:colId xmlns:a16="http://schemas.microsoft.com/office/drawing/2014/main" val="597547003"/>
                    </a:ext>
                  </a:extLst>
                </a:gridCol>
                <a:gridCol w="619632">
                  <a:extLst>
                    <a:ext uri="{9D8B030D-6E8A-4147-A177-3AD203B41FA5}">
                      <a16:colId xmlns:a16="http://schemas.microsoft.com/office/drawing/2014/main" val="407090547"/>
                    </a:ext>
                  </a:extLst>
                </a:gridCol>
              </a:tblGrid>
              <a:tr h="27377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Dist.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FY22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AL Network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TML Network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3873"/>
                  </a:ext>
                </a:extLst>
              </a:tr>
              <a:tr h="2737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Dealer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ASC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Dealer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ASC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434148"/>
                  </a:ext>
                </a:extLst>
              </a:tr>
              <a:tr h="2737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Chennai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00248"/>
                  </a:ext>
                </a:extLst>
              </a:tr>
              <a:tr h="2737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Thiruvallur</a:t>
                      </a:r>
                      <a:endParaRPr lang="en-US" sz="1100" b="0" i="0" u="none" strike="noStrike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925519"/>
                  </a:ext>
                </a:extLst>
              </a:tr>
              <a:tr h="2737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Kanchipuram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603439"/>
                  </a:ext>
                </a:extLst>
              </a:tr>
              <a:tr h="2737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Chengalpet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894651"/>
                  </a:ext>
                </a:extLst>
              </a:tr>
              <a:tr h="2737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Villupuram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30444"/>
                  </a:ext>
                </a:extLst>
              </a:tr>
              <a:tr h="2737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US" sz="1100" b="0" i="0" u="none" strike="noStrike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Pondy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863834"/>
                  </a:ext>
                </a:extLst>
              </a:tr>
              <a:tr h="2737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Cuddalore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305172"/>
                  </a:ext>
                </a:extLst>
              </a:tr>
              <a:tr h="2737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Kallakutichi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351641"/>
                  </a:ext>
                </a:extLst>
              </a:tr>
              <a:tr h="2737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Tiruvannamalai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664225"/>
                  </a:ext>
                </a:extLst>
              </a:tr>
              <a:tr h="2737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Tirupattur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386684"/>
                  </a:ext>
                </a:extLst>
              </a:tr>
              <a:tr h="2737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Vellore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611006"/>
                  </a:ext>
                </a:extLst>
              </a:tr>
              <a:tr h="2737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Ranipet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98619"/>
                  </a:ext>
                </a:extLst>
              </a:tr>
              <a:tr h="2737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  <a:endParaRPr 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endParaRPr lang="en-US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684065"/>
                  </a:ext>
                </a:extLst>
              </a:tr>
            </a:tbl>
          </a:graphicData>
        </a:graphic>
      </p:graphicFrame>
      <p:sp>
        <p:nvSpPr>
          <p:cNvPr id="165" name="TextBox 164">
            <a:extLst>
              <a:ext uri="{FF2B5EF4-FFF2-40B4-BE49-F238E27FC236}">
                <a16:creationId xmlns:a16="http://schemas.microsoft.com/office/drawing/2014/main" id="{0903FC86-672A-44F7-A97A-DBF6DF525C66}"/>
              </a:ext>
            </a:extLst>
          </p:cNvPr>
          <p:cNvSpPr txBox="1"/>
          <p:nvPr/>
        </p:nvSpPr>
        <p:spPr>
          <a:xfrm>
            <a:off x="144834" y="276649"/>
            <a:ext cx="8742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Adequacy </a:t>
            </a:r>
          </a:p>
        </p:txBody>
      </p:sp>
      <p:sp>
        <p:nvSpPr>
          <p:cNvPr id="168" name="Rounded Rectangle 266">
            <a:extLst>
              <a:ext uri="{FF2B5EF4-FFF2-40B4-BE49-F238E27FC236}">
                <a16:creationId xmlns:a16="http://schemas.microsoft.com/office/drawing/2014/main" id="{7CE1A087-1F40-46A0-B9E1-E6FA2C1578B3}"/>
              </a:ext>
            </a:extLst>
          </p:cNvPr>
          <p:cNvSpPr/>
          <p:nvPr/>
        </p:nvSpPr>
        <p:spPr>
          <a:xfrm>
            <a:off x="57917" y="1316637"/>
            <a:ext cx="5834995" cy="4184950"/>
          </a:xfrm>
          <a:prstGeom prst="roundRect">
            <a:avLst>
              <a:gd name="adj" fmla="val 119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822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63A212EC-6501-41DD-8684-AEFC9E9BF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393402"/>
              </p:ext>
            </p:extLst>
          </p:nvPr>
        </p:nvGraphicFramePr>
        <p:xfrm>
          <a:off x="120775" y="5634733"/>
          <a:ext cx="533535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838">
                  <a:extLst>
                    <a:ext uri="{9D8B030D-6E8A-4147-A177-3AD203B41FA5}">
                      <a16:colId xmlns:a16="http://schemas.microsoft.com/office/drawing/2014/main" val="4101660679"/>
                    </a:ext>
                  </a:extLst>
                </a:gridCol>
                <a:gridCol w="1333838">
                  <a:extLst>
                    <a:ext uri="{9D8B030D-6E8A-4147-A177-3AD203B41FA5}">
                      <a16:colId xmlns:a16="http://schemas.microsoft.com/office/drawing/2014/main" val="2100930094"/>
                    </a:ext>
                  </a:extLst>
                </a:gridCol>
                <a:gridCol w="1333838">
                  <a:extLst>
                    <a:ext uri="{9D8B030D-6E8A-4147-A177-3AD203B41FA5}">
                      <a16:colId xmlns:a16="http://schemas.microsoft.com/office/drawing/2014/main" val="124478935"/>
                    </a:ext>
                  </a:extLst>
                </a:gridCol>
                <a:gridCol w="1333838">
                  <a:extLst>
                    <a:ext uri="{9D8B030D-6E8A-4147-A177-3AD203B41FA5}">
                      <a16:colId xmlns:a16="http://schemas.microsoft.com/office/drawing/2014/main" val="280277216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</a:rPr>
                        <a:t>Org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</a:rPr>
                        <a:t>3S Outlets</a:t>
                      </a:r>
                      <a:endParaRPr lang="en-US" sz="12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</a:rPr>
                        <a:t>ASC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</a:rPr>
                        <a:t>Total Outlets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53238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</a:rPr>
                        <a:t>7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</a:rPr>
                        <a:t>15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61946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</a:rPr>
                        <a:t>7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</a:rPr>
                        <a:t>13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961276"/>
                  </a:ext>
                </a:extLst>
              </a:tr>
            </a:tbl>
          </a:graphicData>
        </a:graphic>
      </p:graphicFrame>
      <p:pic>
        <p:nvPicPr>
          <p:cNvPr id="86" name="Picture 4" descr="Tata Logo - Tata Emblem - Tata Symbol">
            <a:extLst>
              <a:ext uri="{FF2B5EF4-FFF2-40B4-BE49-F238E27FC236}">
                <a16:creationId xmlns:a16="http://schemas.microsoft.com/office/drawing/2014/main" id="{BCDD6337-1D3C-4C90-8288-E6E5078EF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00" t="14346" r="22800" b="40005"/>
          <a:stretch/>
        </p:blipFill>
        <p:spPr bwMode="auto">
          <a:xfrm>
            <a:off x="646001" y="6273382"/>
            <a:ext cx="350754" cy="26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1B0C2FE3-A1DA-4DCD-8E76-EEEED8FC32E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78" y="5975033"/>
            <a:ext cx="274400" cy="268914"/>
          </a:xfrm>
          <a:prstGeom prst="rect">
            <a:avLst/>
          </a:prstGeom>
        </p:spPr>
      </p:pic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F51E04F-4B66-459C-BF7D-37EFB1A1810B}"/>
              </a:ext>
            </a:extLst>
          </p:cNvPr>
          <p:cNvGrpSpPr/>
          <p:nvPr/>
        </p:nvGrpSpPr>
        <p:grpSpPr>
          <a:xfrm>
            <a:off x="308267" y="1343524"/>
            <a:ext cx="5609382" cy="930891"/>
            <a:chOff x="341475" y="1822450"/>
            <a:chExt cx="5547927" cy="1176529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44D8F542-86EB-46CB-ACF1-0E165E6AC151}"/>
                </a:ext>
              </a:extLst>
            </p:cNvPr>
            <p:cNvSpPr txBox="1"/>
            <p:nvPr/>
          </p:nvSpPr>
          <p:spPr>
            <a:xfrm>
              <a:off x="5169402" y="1822450"/>
              <a:ext cx="720000" cy="330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3,000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26B2CD00-0C00-454F-8F12-A5C63D510E22}"/>
                </a:ext>
              </a:extLst>
            </p:cNvPr>
            <p:cNvSpPr/>
            <p:nvPr/>
          </p:nvSpPr>
          <p:spPr>
            <a:xfrm rot="16200000">
              <a:off x="3053401" y="-541288"/>
              <a:ext cx="109691" cy="5374622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F6ACA74-60B6-4C24-92B3-A4F2DAD293AC}"/>
                </a:ext>
              </a:extLst>
            </p:cNvPr>
            <p:cNvSpPr txBox="1"/>
            <p:nvPr/>
          </p:nvSpPr>
          <p:spPr>
            <a:xfrm>
              <a:off x="423000" y="1822450"/>
              <a:ext cx="720000" cy="330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200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FC0C16B7-4951-42A2-B11C-3660F8B1DA35}"/>
                </a:ext>
              </a:extLst>
            </p:cNvPr>
            <p:cNvSpPr txBox="1"/>
            <p:nvPr/>
          </p:nvSpPr>
          <p:spPr>
            <a:xfrm>
              <a:off x="2754755" y="1822450"/>
              <a:ext cx="720000" cy="330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1,500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4C4E7802-000D-4215-92FA-80AF0AC28161}"/>
                </a:ext>
              </a:extLst>
            </p:cNvPr>
            <p:cNvSpPr txBox="1"/>
            <p:nvPr/>
          </p:nvSpPr>
          <p:spPr>
            <a:xfrm>
              <a:off x="341475" y="2154884"/>
              <a:ext cx="705189" cy="388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TIV</a:t>
              </a:r>
              <a:r>
                <a:rPr kumimoji="0" lang="en-US" sz="14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1</a:t>
              </a:r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B649A06C-FCFF-46D5-90F5-5542F4FE1114}"/>
                </a:ext>
              </a:extLst>
            </p:cNvPr>
            <p:cNvGrpSpPr/>
            <p:nvPr/>
          </p:nvGrpSpPr>
          <p:grpSpPr>
            <a:xfrm>
              <a:off x="4107361" y="2202362"/>
              <a:ext cx="1762674" cy="796617"/>
              <a:chOff x="4113711" y="2354415"/>
              <a:chExt cx="1762674" cy="796617"/>
            </a:xfrm>
          </p:grpSpPr>
          <p:sp>
            <p:nvSpPr>
              <p:cNvPr id="192" name="Rounded Rectangle 209">
                <a:extLst>
                  <a:ext uri="{FF2B5EF4-FFF2-40B4-BE49-F238E27FC236}">
                    <a16:creationId xmlns:a16="http://schemas.microsoft.com/office/drawing/2014/main" id="{19C2F7A5-6670-45A8-825E-CF918231FE9B}"/>
                  </a:ext>
                </a:extLst>
              </p:cNvPr>
              <p:cNvSpPr/>
              <p:nvPr/>
            </p:nvSpPr>
            <p:spPr>
              <a:xfrm>
                <a:off x="4113711" y="2354415"/>
                <a:ext cx="1685763" cy="765015"/>
              </a:xfrm>
              <a:prstGeom prst="roundRect">
                <a:avLst>
                  <a:gd name="adj" fmla="val 9783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3" name="Rounded Rectangle 16932">
                <a:extLst>
                  <a:ext uri="{FF2B5EF4-FFF2-40B4-BE49-F238E27FC236}">
                    <a16:creationId xmlns:a16="http://schemas.microsoft.com/office/drawing/2014/main" id="{255272D0-8A4E-4AFE-B799-12C0E2650A32}"/>
                  </a:ext>
                </a:extLst>
              </p:cNvPr>
              <p:cNvSpPr/>
              <p:nvPr/>
            </p:nvSpPr>
            <p:spPr>
              <a:xfrm>
                <a:off x="4805227" y="2419326"/>
                <a:ext cx="182880" cy="182880"/>
              </a:xfrm>
              <a:prstGeom prst="roundRect">
                <a:avLst>
                  <a:gd name="adj" fmla="val 20574"/>
                </a:avLst>
              </a:prstGeom>
              <a:solidFill>
                <a:srgbClr val="00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D66F1711-E33C-41EE-A824-BB6BC9B29EB6}"/>
                  </a:ext>
                </a:extLst>
              </p:cNvPr>
              <p:cNvSpPr txBox="1"/>
              <p:nvPr/>
            </p:nvSpPr>
            <p:spPr>
              <a:xfrm>
                <a:off x="5007287" y="2389105"/>
                <a:ext cx="864000" cy="311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&gt; </a:t>
                </a:r>
                <a:r>
                  <a:rPr kumimoji="0" lang="en-US" sz="10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40 </a:t>
                </a:r>
                <a:r>
                  <a:rPr kumimoji="0" lang="en-US" sz="1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%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372162DD-64A7-4177-9856-52A931261786}"/>
                  </a:ext>
                </a:extLst>
              </p:cNvPr>
              <p:cNvSpPr txBox="1"/>
              <p:nvPr/>
            </p:nvSpPr>
            <p:spPr>
              <a:xfrm>
                <a:off x="5007287" y="2617595"/>
                <a:ext cx="864000" cy="311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25% </a:t>
                </a:r>
                <a:r>
                  <a:rPr kumimoji="0" lang="en-US" sz="1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- </a:t>
                </a:r>
                <a:r>
                  <a:rPr kumimoji="0" lang="en-US" sz="10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40</a:t>
                </a:r>
                <a:r>
                  <a:rPr kumimoji="0" lang="en-US" sz="1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%</a:t>
                </a: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F2D4E639-B6B1-4712-8B18-4FC8F33D67BA}"/>
                  </a:ext>
                </a:extLst>
              </p:cNvPr>
              <p:cNvSpPr txBox="1"/>
              <p:nvPr/>
            </p:nvSpPr>
            <p:spPr>
              <a:xfrm>
                <a:off x="5012385" y="2839840"/>
                <a:ext cx="864000" cy="311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&lt; </a:t>
                </a:r>
                <a:r>
                  <a:rPr kumimoji="0" lang="en-US" sz="10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25 </a:t>
                </a:r>
                <a:r>
                  <a:rPr kumimoji="0" lang="en-US" sz="1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%</a:t>
                </a:r>
              </a:p>
            </p:txBody>
          </p:sp>
          <p:sp>
            <p:nvSpPr>
              <p:cNvPr id="197" name="Rounded Rectangle 207">
                <a:extLst>
                  <a:ext uri="{FF2B5EF4-FFF2-40B4-BE49-F238E27FC236}">
                    <a16:creationId xmlns:a16="http://schemas.microsoft.com/office/drawing/2014/main" id="{6C0B82EA-B60A-4875-8345-F11984A4DD2B}"/>
                  </a:ext>
                </a:extLst>
              </p:cNvPr>
              <p:cNvSpPr/>
              <p:nvPr/>
            </p:nvSpPr>
            <p:spPr>
              <a:xfrm>
                <a:off x="4805227" y="2878942"/>
                <a:ext cx="182880" cy="182880"/>
              </a:xfrm>
              <a:prstGeom prst="roundRect">
                <a:avLst>
                  <a:gd name="adj" fmla="val 20574"/>
                </a:avLst>
              </a:prstGeom>
              <a:solidFill>
                <a:srgbClr val="FFB3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8" name="Rounded Rectangle 208">
                <a:extLst>
                  <a:ext uri="{FF2B5EF4-FFF2-40B4-BE49-F238E27FC236}">
                    <a16:creationId xmlns:a16="http://schemas.microsoft.com/office/drawing/2014/main" id="{4F9743DB-C52A-4D5D-A2F1-3CA323085BE2}"/>
                  </a:ext>
                </a:extLst>
              </p:cNvPr>
              <p:cNvSpPr/>
              <p:nvPr/>
            </p:nvSpPr>
            <p:spPr>
              <a:xfrm>
                <a:off x="4805227" y="2649134"/>
                <a:ext cx="182880" cy="182880"/>
              </a:xfrm>
              <a:prstGeom prst="roundRect">
                <a:avLst>
                  <a:gd name="adj" fmla="val 20574"/>
                </a:avLst>
              </a:prstGeom>
              <a:solidFill>
                <a:srgbClr val="E3E8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7FE1E47D-DF94-47EB-91EE-A7EE66A07CCE}"/>
                </a:ext>
              </a:extLst>
            </p:cNvPr>
            <p:cNvSpPr txBox="1"/>
            <p:nvPr/>
          </p:nvSpPr>
          <p:spPr>
            <a:xfrm>
              <a:off x="4037233" y="2154884"/>
              <a:ext cx="742463" cy="427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MS</a:t>
              </a:r>
              <a:r>
                <a:rPr kumimoji="0" lang="en-US" sz="16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1</a:t>
              </a:r>
            </a:p>
          </p:txBody>
        </p:sp>
      </p:grpSp>
      <p:sp>
        <p:nvSpPr>
          <p:cNvPr id="90" name="Rectangle: Rounded Corners 88">
            <a:extLst>
              <a:ext uri="{FF2B5EF4-FFF2-40B4-BE49-F238E27FC236}">
                <a16:creationId xmlns:a16="http://schemas.microsoft.com/office/drawing/2014/main" id="{0F1F6608-6727-4A6B-AA46-8824C7B63511}"/>
              </a:ext>
            </a:extLst>
          </p:cNvPr>
          <p:cNvSpPr/>
          <p:nvPr/>
        </p:nvSpPr>
        <p:spPr>
          <a:xfrm>
            <a:off x="6149473" y="5513247"/>
            <a:ext cx="5831844" cy="1085880"/>
          </a:xfrm>
          <a:prstGeom prst="roundRect">
            <a:avLst>
              <a:gd name="adj" fmla="val 6347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dash"/>
            <a:miter lim="800000"/>
          </a:ln>
          <a:effectLst/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</a:rPr>
              <a:t>Action 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</a:rPr>
              <a:t>Plan </a:t>
            </a:r>
            <a:r>
              <a:rPr kumimoji="0" lang="en-US" sz="11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</a:rPr>
              <a:t>(with timelines)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1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Tiruvannamalai</a:t>
            </a:r>
            <a:r>
              <a:rPr 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 LOI issued – inauguration planned in July 1</a:t>
            </a:r>
            <a:r>
              <a:rPr lang="en-US" sz="1100" kern="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st</a:t>
            </a:r>
            <a:r>
              <a:rPr 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week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1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Ulundurpet</a:t>
            </a:r>
            <a:r>
              <a:rPr 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(</a:t>
            </a:r>
            <a:r>
              <a:rPr lang="en-US" sz="11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Kallakurichi</a:t>
            </a:r>
            <a:r>
              <a:rPr 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1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Dist</a:t>
            </a:r>
            <a:r>
              <a:rPr 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) LOI WIP.- Inauguration planned last week of Oct’22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1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Vadalur</a:t>
            </a:r>
            <a:r>
              <a:rPr 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(</a:t>
            </a:r>
            <a:r>
              <a:rPr lang="en-US" sz="11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Cuddalore</a:t>
            </a:r>
            <a:r>
              <a:rPr 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1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Dist</a:t>
            </a:r>
            <a:r>
              <a:rPr 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) prospect identification WIP.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1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Sriperumbudur</a:t>
            </a:r>
            <a:r>
              <a:rPr 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(</a:t>
            </a:r>
            <a:r>
              <a:rPr lang="en-US" sz="11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Poonmallee</a:t>
            </a:r>
            <a:r>
              <a:rPr 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2) prospect identification WIP.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1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Koyambedu</a:t>
            </a:r>
            <a:r>
              <a:rPr 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– at site support through WOW operations for ICV trucks &amp; Omni Bus . 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11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38297" y="1736714"/>
            <a:ext cx="3112643" cy="3396989"/>
            <a:chOff x="860553" y="2096819"/>
            <a:chExt cx="3404739" cy="3549818"/>
          </a:xfrm>
        </p:grpSpPr>
        <p:grpSp>
          <p:nvGrpSpPr>
            <p:cNvPr id="27" name="Group 26"/>
            <p:cNvGrpSpPr/>
            <p:nvPr/>
          </p:nvGrpSpPr>
          <p:grpSpPr>
            <a:xfrm>
              <a:off x="925692" y="2096819"/>
              <a:ext cx="3072918" cy="3547495"/>
              <a:chOff x="925692" y="2096819"/>
              <a:chExt cx="3072918" cy="3547495"/>
            </a:xfrm>
          </p:grpSpPr>
          <p:grpSp>
            <p:nvGrpSpPr>
              <p:cNvPr id="66" name="cuddalore"/>
              <p:cNvGrpSpPr/>
              <p:nvPr/>
            </p:nvGrpSpPr>
            <p:grpSpPr>
              <a:xfrm>
                <a:off x="1780939" y="4648898"/>
                <a:ext cx="1375338" cy="995416"/>
                <a:chOff x="3868738" y="5659438"/>
                <a:chExt cx="188913" cy="149225"/>
              </a:xfrm>
              <a:solidFill>
                <a:schemeClr val="accent5">
                  <a:lumMod val="20000"/>
                  <a:lumOff val="80000"/>
                </a:schemeClr>
              </a:solidFill>
            </p:grpSpPr>
            <p:sp>
              <p:nvSpPr>
                <p:cNvPr id="774" name="Freeform 25"/>
                <p:cNvSpPr>
                  <a:spLocks/>
                </p:cNvSpPr>
                <p:nvPr/>
              </p:nvSpPr>
              <p:spPr bwMode="auto">
                <a:xfrm>
                  <a:off x="3868738" y="5659438"/>
                  <a:ext cx="187325" cy="149225"/>
                </a:xfrm>
                <a:custGeom>
                  <a:avLst/>
                  <a:gdLst/>
                  <a:ahLst/>
                  <a:cxnLst>
                    <a:cxn ang="0">
                      <a:pos x="2" y="96"/>
                    </a:cxn>
                    <a:cxn ang="0">
                      <a:pos x="6" y="90"/>
                    </a:cxn>
                    <a:cxn ang="0">
                      <a:pos x="8" y="79"/>
                    </a:cxn>
                    <a:cxn ang="0">
                      <a:pos x="26" y="78"/>
                    </a:cxn>
                    <a:cxn ang="0">
                      <a:pos x="29" y="70"/>
                    </a:cxn>
                    <a:cxn ang="0">
                      <a:pos x="35" y="74"/>
                    </a:cxn>
                    <a:cxn ang="0">
                      <a:pos x="42" y="77"/>
                    </a:cxn>
                    <a:cxn ang="0">
                      <a:pos x="46" y="65"/>
                    </a:cxn>
                    <a:cxn ang="0">
                      <a:pos x="57" y="69"/>
                    </a:cxn>
                    <a:cxn ang="0">
                      <a:pos x="73" y="81"/>
                    </a:cxn>
                    <a:cxn ang="0">
                      <a:pos x="83" y="70"/>
                    </a:cxn>
                    <a:cxn ang="0">
                      <a:pos x="99" y="61"/>
                    </a:cxn>
                    <a:cxn ang="0">
                      <a:pos x="122" y="58"/>
                    </a:cxn>
                    <a:cxn ang="0">
                      <a:pos x="134" y="48"/>
                    </a:cxn>
                    <a:cxn ang="0">
                      <a:pos x="145" y="55"/>
                    </a:cxn>
                    <a:cxn ang="0">
                      <a:pos x="148" y="50"/>
                    </a:cxn>
                    <a:cxn ang="0">
                      <a:pos x="148" y="42"/>
                    </a:cxn>
                    <a:cxn ang="0">
                      <a:pos x="154" y="38"/>
                    </a:cxn>
                    <a:cxn ang="0">
                      <a:pos x="157" y="31"/>
                    </a:cxn>
                    <a:cxn ang="0">
                      <a:pos x="149" y="25"/>
                    </a:cxn>
                    <a:cxn ang="0">
                      <a:pos x="154" y="15"/>
                    </a:cxn>
                    <a:cxn ang="0">
                      <a:pos x="157" y="1"/>
                    </a:cxn>
                    <a:cxn ang="0">
                      <a:pos x="181" y="9"/>
                    </a:cxn>
                    <a:cxn ang="0">
                      <a:pos x="196" y="11"/>
                    </a:cxn>
                    <a:cxn ang="0">
                      <a:pos x="204" y="19"/>
                    </a:cxn>
                    <a:cxn ang="0">
                      <a:pos x="213" y="21"/>
                    </a:cxn>
                    <a:cxn ang="0">
                      <a:pos x="219" y="17"/>
                    </a:cxn>
                    <a:cxn ang="0">
                      <a:pos x="219" y="6"/>
                    </a:cxn>
                    <a:cxn ang="0">
                      <a:pos x="219" y="2"/>
                    </a:cxn>
                    <a:cxn ang="0">
                      <a:pos x="230" y="0"/>
                    </a:cxn>
                    <a:cxn ang="0">
                      <a:pos x="226" y="20"/>
                    </a:cxn>
                    <a:cxn ang="0">
                      <a:pos x="218" y="70"/>
                    </a:cxn>
                    <a:cxn ang="0">
                      <a:pos x="227" y="107"/>
                    </a:cxn>
                    <a:cxn ang="0">
                      <a:pos x="237" y="135"/>
                    </a:cxn>
                    <a:cxn ang="0">
                      <a:pos x="230" y="143"/>
                    </a:cxn>
                    <a:cxn ang="0">
                      <a:pos x="214" y="148"/>
                    </a:cxn>
                    <a:cxn ang="0">
                      <a:pos x="207" y="162"/>
                    </a:cxn>
                    <a:cxn ang="0">
                      <a:pos x="198" y="167"/>
                    </a:cxn>
                    <a:cxn ang="0">
                      <a:pos x="191" y="177"/>
                    </a:cxn>
                    <a:cxn ang="0">
                      <a:pos x="175" y="182"/>
                    </a:cxn>
                    <a:cxn ang="0">
                      <a:pos x="169" y="186"/>
                    </a:cxn>
                    <a:cxn ang="0">
                      <a:pos x="169" y="177"/>
                    </a:cxn>
                    <a:cxn ang="0">
                      <a:pos x="173" y="155"/>
                    </a:cxn>
                    <a:cxn ang="0">
                      <a:pos x="161" y="151"/>
                    </a:cxn>
                    <a:cxn ang="0">
                      <a:pos x="152" y="144"/>
                    </a:cxn>
                    <a:cxn ang="0">
                      <a:pos x="141" y="140"/>
                    </a:cxn>
                    <a:cxn ang="0">
                      <a:pos x="144" y="125"/>
                    </a:cxn>
                    <a:cxn ang="0">
                      <a:pos x="134" y="124"/>
                    </a:cxn>
                    <a:cxn ang="0">
                      <a:pos x="130" y="128"/>
                    </a:cxn>
                    <a:cxn ang="0">
                      <a:pos x="121" y="125"/>
                    </a:cxn>
                    <a:cxn ang="0">
                      <a:pos x="110" y="125"/>
                    </a:cxn>
                    <a:cxn ang="0">
                      <a:pos x="116" y="134"/>
                    </a:cxn>
                    <a:cxn ang="0">
                      <a:pos x="110" y="135"/>
                    </a:cxn>
                    <a:cxn ang="0">
                      <a:pos x="102" y="131"/>
                    </a:cxn>
                    <a:cxn ang="0">
                      <a:pos x="88" y="129"/>
                    </a:cxn>
                    <a:cxn ang="0">
                      <a:pos x="66" y="127"/>
                    </a:cxn>
                    <a:cxn ang="0">
                      <a:pos x="38" y="128"/>
                    </a:cxn>
                    <a:cxn ang="0">
                      <a:pos x="27" y="123"/>
                    </a:cxn>
                    <a:cxn ang="0">
                      <a:pos x="10" y="111"/>
                    </a:cxn>
                    <a:cxn ang="0">
                      <a:pos x="0" y="97"/>
                    </a:cxn>
                  </a:cxnLst>
                  <a:rect l="0" t="0" r="r" b="b"/>
                  <a:pathLst>
                    <a:path w="237" h="188">
                      <a:moveTo>
                        <a:pt x="0" y="97"/>
                      </a:moveTo>
                      <a:lnTo>
                        <a:pt x="0" y="97"/>
                      </a:lnTo>
                      <a:lnTo>
                        <a:pt x="2" y="96"/>
                      </a:lnTo>
                      <a:lnTo>
                        <a:pt x="2" y="96"/>
                      </a:lnTo>
                      <a:lnTo>
                        <a:pt x="3" y="94"/>
                      </a:lnTo>
                      <a:lnTo>
                        <a:pt x="3" y="94"/>
                      </a:lnTo>
                      <a:lnTo>
                        <a:pt x="4" y="93"/>
                      </a:lnTo>
                      <a:lnTo>
                        <a:pt x="6" y="90"/>
                      </a:lnTo>
                      <a:lnTo>
                        <a:pt x="6" y="90"/>
                      </a:lnTo>
                      <a:lnTo>
                        <a:pt x="6" y="85"/>
                      </a:lnTo>
                      <a:lnTo>
                        <a:pt x="6" y="82"/>
                      </a:lnTo>
                      <a:lnTo>
                        <a:pt x="8" y="79"/>
                      </a:lnTo>
                      <a:lnTo>
                        <a:pt x="8" y="79"/>
                      </a:lnTo>
                      <a:lnTo>
                        <a:pt x="19" y="79"/>
                      </a:lnTo>
                      <a:lnTo>
                        <a:pt x="23" y="78"/>
                      </a:lnTo>
                      <a:lnTo>
                        <a:pt x="26" y="78"/>
                      </a:lnTo>
                      <a:lnTo>
                        <a:pt x="26" y="78"/>
                      </a:lnTo>
                      <a:lnTo>
                        <a:pt x="27" y="75"/>
                      </a:lnTo>
                      <a:lnTo>
                        <a:pt x="29" y="73"/>
                      </a:lnTo>
                      <a:lnTo>
                        <a:pt x="29" y="70"/>
                      </a:lnTo>
                      <a:lnTo>
                        <a:pt x="31" y="70"/>
                      </a:lnTo>
                      <a:lnTo>
                        <a:pt x="31" y="70"/>
                      </a:lnTo>
                      <a:lnTo>
                        <a:pt x="34" y="71"/>
                      </a:lnTo>
                      <a:lnTo>
                        <a:pt x="35" y="74"/>
                      </a:lnTo>
                      <a:lnTo>
                        <a:pt x="37" y="77"/>
                      </a:lnTo>
                      <a:lnTo>
                        <a:pt x="41" y="77"/>
                      </a:lnTo>
                      <a:lnTo>
                        <a:pt x="41" y="77"/>
                      </a:lnTo>
                      <a:lnTo>
                        <a:pt x="42" y="77"/>
                      </a:lnTo>
                      <a:lnTo>
                        <a:pt x="43" y="75"/>
                      </a:lnTo>
                      <a:lnTo>
                        <a:pt x="45" y="73"/>
                      </a:lnTo>
                      <a:lnTo>
                        <a:pt x="46" y="65"/>
                      </a:lnTo>
                      <a:lnTo>
                        <a:pt x="46" y="65"/>
                      </a:lnTo>
                      <a:lnTo>
                        <a:pt x="49" y="65"/>
                      </a:lnTo>
                      <a:lnTo>
                        <a:pt x="52" y="65"/>
                      </a:lnTo>
                      <a:lnTo>
                        <a:pt x="57" y="69"/>
                      </a:lnTo>
                      <a:lnTo>
                        <a:pt x="57" y="69"/>
                      </a:lnTo>
                      <a:lnTo>
                        <a:pt x="64" y="75"/>
                      </a:lnTo>
                      <a:lnTo>
                        <a:pt x="69" y="79"/>
                      </a:lnTo>
                      <a:lnTo>
                        <a:pt x="72" y="81"/>
                      </a:lnTo>
                      <a:lnTo>
                        <a:pt x="73" y="81"/>
                      </a:lnTo>
                      <a:lnTo>
                        <a:pt x="73" y="81"/>
                      </a:lnTo>
                      <a:lnTo>
                        <a:pt x="77" y="78"/>
                      </a:lnTo>
                      <a:lnTo>
                        <a:pt x="80" y="77"/>
                      </a:lnTo>
                      <a:lnTo>
                        <a:pt x="83" y="70"/>
                      </a:lnTo>
                      <a:lnTo>
                        <a:pt x="83" y="70"/>
                      </a:lnTo>
                      <a:lnTo>
                        <a:pt x="85" y="66"/>
                      </a:lnTo>
                      <a:lnTo>
                        <a:pt x="92" y="63"/>
                      </a:lnTo>
                      <a:lnTo>
                        <a:pt x="99" y="61"/>
                      </a:lnTo>
                      <a:lnTo>
                        <a:pt x="106" y="59"/>
                      </a:lnTo>
                      <a:lnTo>
                        <a:pt x="106" y="59"/>
                      </a:lnTo>
                      <a:lnTo>
                        <a:pt x="118" y="58"/>
                      </a:lnTo>
                      <a:lnTo>
                        <a:pt x="122" y="58"/>
                      </a:lnTo>
                      <a:lnTo>
                        <a:pt x="125" y="55"/>
                      </a:lnTo>
                      <a:lnTo>
                        <a:pt x="125" y="55"/>
                      </a:lnTo>
                      <a:lnTo>
                        <a:pt x="130" y="50"/>
                      </a:lnTo>
                      <a:lnTo>
                        <a:pt x="134" y="48"/>
                      </a:lnTo>
                      <a:lnTo>
                        <a:pt x="137" y="48"/>
                      </a:lnTo>
                      <a:lnTo>
                        <a:pt x="137" y="48"/>
                      </a:lnTo>
                      <a:lnTo>
                        <a:pt x="142" y="54"/>
                      </a:lnTo>
                      <a:lnTo>
                        <a:pt x="145" y="55"/>
                      </a:lnTo>
                      <a:lnTo>
                        <a:pt x="146" y="55"/>
                      </a:lnTo>
                      <a:lnTo>
                        <a:pt x="146" y="55"/>
                      </a:lnTo>
                      <a:lnTo>
                        <a:pt x="148" y="52"/>
                      </a:lnTo>
                      <a:lnTo>
                        <a:pt x="148" y="50"/>
                      </a:lnTo>
                      <a:lnTo>
                        <a:pt x="148" y="46"/>
                      </a:lnTo>
                      <a:lnTo>
                        <a:pt x="148" y="46"/>
                      </a:lnTo>
                      <a:lnTo>
                        <a:pt x="146" y="43"/>
                      </a:lnTo>
                      <a:lnTo>
                        <a:pt x="148" y="42"/>
                      </a:lnTo>
                      <a:lnTo>
                        <a:pt x="149" y="39"/>
                      </a:lnTo>
                      <a:lnTo>
                        <a:pt x="152" y="38"/>
                      </a:lnTo>
                      <a:lnTo>
                        <a:pt x="152" y="38"/>
                      </a:lnTo>
                      <a:lnTo>
                        <a:pt x="154" y="38"/>
                      </a:lnTo>
                      <a:lnTo>
                        <a:pt x="156" y="35"/>
                      </a:lnTo>
                      <a:lnTo>
                        <a:pt x="157" y="33"/>
                      </a:lnTo>
                      <a:lnTo>
                        <a:pt x="157" y="31"/>
                      </a:lnTo>
                      <a:lnTo>
                        <a:pt x="157" y="31"/>
                      </a:lnTo>
                      <a:lnTo>
                        <a:pt x="156" y="29"/>
                      </a:lnTo>
                      <a:lnTo>
                        <a:pt x="152" y="27"/>
                      </a:lnTo>
                      <a:lnTo>
                        <a:pt x="149" y="25"/>
                      </a:lnTo>
                      <a:lnTo>
                        <a:pt x="149" y="25"/>
                      </a:lnTo>
                      <a:lnTo>
                        <a:pt x="149" y="24"/>
                      </a:lnTo>
                      <a:lnTo>
                        <a:pt x="149" y="24"/>
                      </a:lnTo>
                      <a:lnTo>
                        <a:pt x="154" y="15"/>
                      </a:lnTo>
                      <a:lnTo>
                        <a:pt x="154" y="15"/>
                      </a:lnTo>
                      <a:lnTo>
                        <a:pt x="154" y="11"/>
                      </a:lnTo>
                      <a:lnTo>
                        <a:pt x="154" y="5"/>
                      </a:lnTo>
                      <a:lnTo>
                        <a:pt x="156" y="2"/>
                      </a:lnTo>
                      <a:lnTo>
                        <a:pt x="157" y="1"/>
                      </a:lnTo>
                      <a:lnTo>
                        <a:pt x="158" y="1"/>
                      </a:lnTo>
                      <a:lnTo>
                        <a:pt x="158" y="1"/>
                      </a:lnTo>
                      <a:lnTo>
                        <a:pt x="173" y="6"/>
                      </a:lnTo>
                      <a:lnTo>
                        <a:pt x="181" y="9"/>
                      </a:lnTo>
                      <a:lnTo>
                        <a:pt x="187" y="11"/>
                      </a:lnTo>
                      <a:lnTo>
                        <a:pt x="187" y="11"/>
                      </a:lnTo>
                      <a:lnTo>
                        <a:pt x="194" y="11"/>
                      </a:lnTo>
                      <a:lnTo>
                        <a:pt x="196" y="11"/>
                      </a:lnTo>
                      <a:lnTo>
                        <a:pt x="200" y="13"/>
                      </a:lnTo>
                      <a:lnTo>
                        <a:pt x="200" y="13"/>
                      </a:lnTo>
                      <a:lnTo>
                        <a:pt x="203" y="17"/>
                      </a:lnTo>
                      <a:lnTo>
                        <a:pt x="204" y="19"/>
                      </a:lnTo>
                      <a:lnTo>
                        <a:pt x="207" y="19"/>
                      </a:lnTo>
                      <a:lnTo>
                        <a:pt x="207" y="19"/>
                      </a:lnTo>
                      <a:lnTo>
                        <a:pt x="210" y="20"/>
                      </a:lnTo>
                      <a:lnTo>
                        <a:pt x="213" y="21"/>
                      </a:lnTo>
                      <a:lnTo>
                        <a:pt x="215" y="21"/>
                      </a:lnTo>
                      <a:lnTo>
                        <a:pt x="218" y="20"/>
                      </a:lnTo>
                      <a:lnTo>
                        <a:pt x="218" y="20"/>
                      </a:lnTo>
                      <a:lnTo>
                        <a:pt x="219" y="17"/>
                      </a:lnTo>
                      <a:lnTo>
                        <a:pt x="219" y="15"/>
                      </a:lnTo>
                      <a:lnTo>
                        <a:pt x="219" y="11"/>
                      </a:lnTo>
                      <a:lnTo>
                        <a:pt x="219" y="11"/>
                      </a:lnTo>
                      <a:lnTo>
                        <a:pt x="219" y="6"/>
                      </a:lnTo>
                      <a:lnTo>
                        <a:pt x="219" y="4"/>
                      </a:lnTo>
                      <a:lnTo>
                        <a:pt x="219" y="2"/>
                      </a:lnTo>
                      <a:lnTo>
                        <a:pt x="219" y="2"/>
                      </a:lnTo>
                      <a:lnTo>
                        <a:pt x="219" y="2"/>
                      </a:lnTo>
                      <a:lnTo>
                        <a:pt x="222" y="1"/>
                      </a:lnTo>
                      <a:lnTo>
                        <a:pt x="226" y="0"/>
                      </a:lnTo>
                      <a:lnTo>
                        <a:pt x="230" y="0"/>
                      </a:lnTo>
                      <a:lnTo>
                        <a:pt x="230" y="0"/>
                      </a:lnTo>
                      <a:lnTo>
                        <a:pt x="230" y="0"/>
                      </a:lnTo>
                      <a:lnTo>
                        <a:pt x="230" y="0"/>
                      </a:lnTo>
                      <a:lnTo>
                        <a:pt x="226" y="20"/>
                      </a:lnTo>
                      <a:lnTo>
                        <a:pt x="226" y="20"/>
                      </a:lnTo>
                      <a:lnTo>
                        <a:pt x="221" y="40"/>
                      </a:lnTo>
                      <a:lnTo>
                        <a:pt x="219" y="55"/>
                      </a:lnTo>
                      <a:lnTo>
                        <a:pt x="218" y="70"/>
                      </a:lnTo>
                      <a:lnTo>
                        <a:pt x="218" y="70"/>
                      </a:lnTo>
                      <a:lnTo>
                        <a:pt x="218" y="78"/>
                      </a:lnTo>
                      <a:lnTo>
                        <a:pt x="219" y="85"/>
                      </a:lnTo>
                      <a:lnTo>
                        <a:pt x="223" y="97"/>
                      </a:lnTo>
                      <a:lnTo>
                        <a:pt x="227" y="107"/>
                      </a:lnTo>
                      <a:lnTo>
                        <a:pt x="231" y="115"/>
                      </a:lnTo>
                      <a:lnTo>
                        <a:pt x="231" y="115"/>
                      </a:lnTo>
                      <a:lnTo>
                        <a:pt x="237" y="135"/>
                      </a:lnTo>
                      <a:lnTo>
                        <a:pt x="237" y="135"/>
                      </a:lnTo>
                      <a:lnTo>
                        <a:pt x="233" y="140"/>
                      </a:lnTo>
                      <a:lnTo>
                        <a:pt x="233" y="140"/>
                      </a:lnTo>
                      <a:lnTo>
                        <a:pt x="231" y="142"/>
                      </a:lnTo>
                      <a:lnTo>
                        <a:pt x="230" y="143"/>
                      </a:lnTo>
                      <a:lnTo>
                        <a:pt x="223" y="146"/>
                      </a:lnTo>
                      <a:lnTo>
                        <a:pt x="217" y="147"/>
                      </a:lnTo>
                      <a:lnTo>
                        <a:pt x="214" y="148"/>
                      </a:lnTo>
                      <a:lnTo>
                        <a:pt x="214" y="148"/>
                      </a:lnTo>
                      <a:lnTo>
                        <a:pt x="213" y="152"/>
                      </a:lnTo>
                      <a:lnTo>
                        <a:pt x="211" y="157"/>
                      </a:lnTo>
                      <a:lnTo>
                        <a:pt x="208" y="161"/>
                      </a:lnTo>
                      <a:lnTo>
                        <a:pt x="207" y="162"/>
                      </a:lnTo>
                      <a:lnTo>
                        <a:pt x="206" y="163"/>
                      </a:lnTo>
                      <a:lnTo>
                        <a:pt x="206" y="163"/>
                      </a:lnTo>
                      <a:lnTo>
                        <a:pt x="202" y="165"/>
                      </a:lnTo>
                      <a:lnTo>
                        <a:pt x="198" y="167"/>
                      </a:lnTo>
                      <a:lnTo>
                        <a:pt x="194" y="170"/>
                      </a:lnTo>
                      <a:lnTo>
                        <a:pt x="192" y="175"/>
                      </a:lnTo>
                      <a:lnTo>
                        <a:pt x="192" y="175"/>
                      </a:lnTo>
                      <a:lnTo>
                        <a:pt x="191" y="177"/>
                      </a:lnTo>
                      <a:lnTo>
                        <a:pt x="188" y="178"/>
                      </a:lnTo>
                      <a:lnTo>
                        <a:pt x="184" y="181"/>
                      </a:lnTo>
                      <a:lnTo>
                        <a:pt x="175" y="182"/>
                      </a:lnTo>
                      <a:lnTo>
                        <a:pt x="175" y="182"/>
                      </a:lnTo>
                      <a:lnTo>
                        <a:pt x="172" y="184"/>
                      </a:lnTo>
                      <a:lnTo>
                        <a:pt x="169" y="188"/>
                      </a:lnTo>
                      <a:lnTo>
                        <a:pt x="169" y="188"/>
                      </a:lnTo>
                      <a:lnTo>
                        <a:pt x="169" y="186"/>
                      </a:lnTo>
                      <a:lnTo>
                        <a:pt x="168" y="188"/>
                      </a:lnTo>
                      <a:lnTo>
                        <a:pt x="168" y="188"/>
                      </a:lnTo>
                      <a:lnTo>
                        <a:pt x="169" y="177"/>
                      </a:lnTo>
                      <a:lnTo>
                        <a:pt x="169" y="177"/>
                      </a:lnTo>
                      <a:lnTo>
                        <a:pt x="171" y="170"/>
                      </a:lnTo>
                      <a:lnTo>
                        <a:pt x="173" y="163"/>
                      </a:lnTo>
                      <a:lnTo>
                        <a:pt x="175" y="157"/>
                      </a:lnTo>
                      <a:lnTo>
                        <a:pt x="173" y="155"/>
                      </a:lnTo>
                      <a:lnTo>
                        <a:pt x="172" y="154"/>
                      </a:lnTo>
                      <a:lnTo>
                        <a:pt x="172" y="154"/>
                      </a:lnTo>
                      <a:lnTo>
                        <a:pt x="167" y="152"/>
                      </a:lnTo>
                      <a:lnTo>
                        <a:pt x="161" y="151"/>
                      </a:lnTo>
                      <a:lnTo>
                        <a:pt x="158" y="148"/>
                      </a:lnTo>
                      <a:lnTo>
                        <a:pt x="156" y="147"/>
                      </a:lnTo>
                      <a:lnTo>
                        <a:pt x="156" y="147"/>
                      </a:lnTo>
                      <a:lnTo>
                        <a:pt x="152" y="144"/>
                      </a:lnTo>
                      <a:lnTo>
                        <a:pt x="148" y="143"/>
                      </a:lnTo>
                      <a:lnTo>
                        <a:pt x="148" y="143"/>
                      </a:lnTo>
                      <a:lnTo>
                        <a:pt x="142" y="143"/>
                      </a:lnTo>
                      <a:lnTo>
                        <a:pt x="141" y="140"/>
                      </a:lnTo>
                      <a:lnTo>
                        <a:pt x="141" y="138"/>
                      </a:lnTo>
                      <a:lnTo>
                        <a:pt x="141" y="138"/>
                      </a:lnTo>
                      <a:lnTo>
                        <a:pt x="144" y="128"/>
                      </a:lnTo>
                      <a:lnTo>
                        <a:pt x="144" y="125"/>
                      </a:lnTo>
                      <a:lnTo>
                        <a:pt x="142" y="124"/>
                      </a:lnTo>
                      <a:lnTo>
                        <a:pt x="142" y="124"/>
                      </a:lnTo>
                      <a:lnTo>
                        <a:pt x="137" y="124"/>
                      </a:lnTo>
                      <a:lnTo>
                        <a:pt x="134" y="124"/>
                      </a:lnTo>
                      <a:lnTo>
                        <a:pt x="133" y="125"/>
                      </a:lnTo>
                      <a:lnTo>
                        <a:pt x="133" y="125"/>
                      </a:lnTo>
                      <a:lnTo>
                        <a:pt x="131" y="127"/>
                      </a:lnTo>
                      <a:lnTo>
                        <a:pt x="130" y="128"/>
                      </a:lnTo>
                      <a:lnTo>
                        <a:pt x="125" y="128"/>
                      </a:lnTo>
                      <a:lnTo>
                        <a:pt x="125" y="128"/>
                      </a:lnTo>
                      <a:lnTo>
                        <a:pt x="122" y="127"/>
                      </a:lnTo>
                      <a:lnTo>
                        <a:pt x="121" y="125"/>
                      </a:lnTo>
                      <a:lnTo>
                        <a:pt x="116" y="124"/>
                      </a:lnTo>
                      <a:lnTo>
                        <a:pt x="116" y="124"/>
                      </a:lnTo>
                      <a:lnTo>
                        <a:pt x="111" y="124"/>
                      </a:lnTo>
                      <a:lnTo>
                        <a:pt x="110" y="125"/>
                      </a:lnTo>
                      <a:lnTo>
                        <a:pt x="111" y="127"/>
                      </a:lnTo>
                      <a:lnTo>
                        <a:pt x="111" y="127"/>
                      </a:lnTo>
                      <a:lnTo>
                        <a:pt x="115" y="131"/>
                      </a:lnTo>
                      <a:lnTo>
                        <a:pt x="116" y="134"/>
                      </a:lnTo>
                      <a:lnTo>
                        <a:pt x="115" y="135"/>
                      </a:lnTo>
                      <a:lnTo>
                        <a:pt x="115" y="135"/>
                      </a:lnTo>
                      <a:lnTo>
                        <a:pt x="112" y="135"/>
                      </a:lnTo>
                      <a:lnTo>
                        <a:pt x="110" y="135"/>
                      </a:lnTo>
                      <a:lnTo>
                        <a:pt x="107" y="134"/>
                      </a:lnTo>
                      <a:lnTo>
                        <a:pt x="104" y="132"/>
                      </a:lnTo>
                      <a:lnTo>
                        <a:pt x="104" y="132"/>
                      </a:lnTo>
                      <a:lnTo>
                        <a:pt x="102" y="131"/>
                      </a:lnTo>
                      <a:lnTo>
                        <a:pt x="98" y="129"/>
                      </a:lnTo>
                      <a:lnTo>
                        <a:pt x="93" y="128"/>
                      </a:lnTo>
                      <a:lnTo>
                        <a:pt x="88" y="129"/>
                      </a:lnTo>
                      <a:lnTo>
                        <a:pt x="88" y="129"/>
                      </a:lnTo>
                      <a:lnTo>
                        <a:pt x="81" y="132"/>
                      </a:lnTo>
                      <a:lnTo>
                        <a:pt x="76" y="135"/>
                      </a:lnTo>
                      <a:lnTo>
                        <a:pt x="76" y="135"/>
                      </a:lnTo>
                      <a:lnTo>
                        <a:pt x="66" y="127"/>
                      </a:lnTo>
                      <a:lnTo>
                        <a:pt x="66" y="127"/>
                      </a:lnTo>
                      <a:lnTo>
                        <a:pt x="61" y="125"/>
                      </a:lnTo>
                      <a:lnTo>
                        <a:pt x="54" y="125"/>
                      </a:lnTo>
                      <a:lnTo>
                        <a:pt x="38" y="128"/>
                      </a:lnTo>
                      <a:lnTo>
                        <a:pt x="38" y="128"/>
                      </a:lnTo>
                      <a:lnTo>
                        <a:pt x="33" y="128"/>
                      </a:lnTo>
                      <a:lnTo>
                        <a:pt x="30" y="125"/>
                      </a:lnTo>
                      <a:lnTo>
                        <a:pt x="27" y="123"/>
                      </a:lnTo>
                      <a:lnTo>
                        <a:pt x="20" y="120"/>
                      </a:lnTo>
                      <a:lnTo>
                        <a:pt x="20" y="120"/>
                      </a:lnTo>
                      <a:lnTo>
                        <a:pt x="14" y="116"/>
                      </a:lnTo>
                      <a:lnTo>
                        <a:pt x="10" y="111"/>
                      </a:lnTo>
                      <a:lnTo>
                        <a:pt x="6" y="107"/>
                      </a:lnTo>
                      <a:lnTo>
                        <a:pt x="3" y="101"/>
                      </a:lnTo>
                      <a:lnTo>
                        <a:pt x="3" y="101"/>
                      </a:lnTo>
                      <a:lnTo>
                        <a:pt x="0" y="9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75" name="Freeform 26"/>
                <p:cNvSpPr>
                  <a:spLocks/>
                </p:cNvSpPr>
                <p:nvPr/>
              </p:nvSpPr>
              <p:spPr bwMode="auto">
                <a:xfrm>
                  <a:off x="3868738" y="5732463"/>
                  <a:ext cx="3175" cy="4763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2" y="3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lnTo>
                        <a:pt x="2" y="3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76" name="Freeform 27"/>
                <p:cNvSpPr>
                  <a:spLocks/>
                </p:cNvSpPr>
                <p:nvPr/>
              </p:nvSpPr>
              <p:spPr bwMode="auto">
                <a:xfrm>
                  <a:off x="3873500" y="5726113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5">
                      <a:moveTo>
                        <a:pt x="0" y="5"/>
                      </a:moveTo>
                      <a:lnTo>
                        <a:pt x="0" y="1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77" name="Line 28"/>
                <p:cNvSpPr>
                  <a:spLocks noChangeShapeType="1"/>
                </p:cNvSpPr>
                <p:nvPr/>
              </p:nvSpPr>
              <p:spPr bwMode="auto">
                <a:xfrm>
                  <a:off x="3876675" y="5722938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78" name="Freeform 29"/>
                <p:cNvSpPr>
                  <a:spLocks/>
                </p:cNvSpPr>
                <p:nvPr/>
              </p:nvSpPr>
              <p:spPr bwMode="auto">
                <a:xfrm>
                  <a:off x="3884613" y="572135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79" name="Freeform 30"/>
                <p:cNvSpPr>
                  <a:spLocks/>
                </p:cNvSpPr>
                <p:nvPr/>
              </p:nvSpPr>
              <p:spPr bwMode="auto">
                <a:xfrm>
                  <a:off x="3890963" y="571500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2" y="3"/>
                    </a:cxn>
                    <a:cxn ang="0">
                      <a:pos x="2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3">
                      <a:moveTo>
                        <a:pt x="0" y="3"/>
                      </a:moveTo>
                      <a:lnTo>
                        <a:pt x="2" y="3"/>
                      </a:ln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0" name="Freeform 31"/>
                <p:cNvSpPr>
                  <a:spLocks/>
                </p:cNvSpPr>
                <p:nvPr/>
              </p:nvSpPr>
              <p:spPr bwMode="auto">
                <a:xfrm>
                  <a:off x="3897313" y="571658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4"/>
                    </a:cxn>
                    <a:cxn ang="0">
                      <a:pos x="3" y="4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2" y="4"/>
                      </a:lnTo>
                      <a:lnTo>
                        <a:pt x="3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1" name="Freeform 32"/>
                <p:cNvSpPr>
                  <a:spLocks/>
                </p:cNvSpPr>
                <p:nvPr/>
              </p:nvSpPr>
              <p:spPr bwMode="auto">
                <a:xfrm>
                  <a:off x="3903663" y="571658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4"/>
                    </a:cxn>
                    <a:cxn ang="0">
                      <a:pos x="2" y="2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6">
                      <a:moveTo>
                        <a:pt x="0" y="6"/>
                      </a:move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3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2" name="Freeform 33"/>
                <p:cNvSpPr>
                  <a:spLocks/>
                </p:cNvSpPr>
                <p:nvPr/>
              </p:nvSpPr>
              <p:spPr bwMode="auto">
                <a:xfrm>
                  <a:off x="3905250" y="5710238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3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3" name="Freeform 34"/>
                <p:cNvSpPr>
                  <a:spLocks/>
                </p:cNvSpPr>
                <p:nvPr/>
              </p:nvSpPr>
              <p:spPr bwMode="auto">
                <a:xfrm>
                  <a:off x="3911600" y="5713413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2"/>
                    </a:cxn>
                    <a:cxn ang="0">
                      <a:pos x="4" y="4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lnTo>
                        <a:pt x="3" y="2"/>
                      </a:lnTo>
                      <a:lnTo>
                        <a:pt x="4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4" name="Freeform 35"/>
                <p:cNvSpPr>
                  <a:spLocks/>
                </p:cNvSpPr>
                <p:nvPr/>
              </p:nvSpPr>
              <p:spPr bwMode="auto">
                <a:xfrm>
                  <a:off x="3917950" y="57197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4" y="3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5" name="Freeform 36"/>
                <p:cNvSpPr>
                  <a:spLocks/>
                </p:cNvSpPr>
                <p:nvPr/>
              </p:nvSpPr>
              <p:spPr bwMode="auto">
                <a:xfrm>
                  <a:off x="3925888" y="5722938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1" y="2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2">
                      <a:moveTo>
                        <a:pt x="0" y="2"/>
                      </a:moveTo>
                      <a:lnTo>
                        <a:pt x="1" y="2"/>
                      </a:lnTo>
                      <a:lnTo>
                        <a:pt x="5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6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3932238" y="5715000"/>
                  <a:ext cx="1588" cy="4763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7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3937000" y="5710238"/>
                  <a:ext cx="3175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8" name="Freeform 39"/>
                <p:cNvSpPr>
                  <a:spLocks/>
                </p:cNvSpPr>
                <p:nvPr/>
              </p:nvSpPr>
              <p:spPr bwMode="auto">
                <a:xfrm>
                  <a:off x="3944938" y="570706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3" y="2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3">
                      <a:moveTo>
                        <a:pt x="0" y="3"/>
                      </a:moveTo>
                      <a:lnTo>
                        <a:pt x="3" y="2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9" name="Line 40"/>
                <p:cNvSpPr>
                  <a:spLocks noChangeShapeType="1"/>
                </p:cNvSpPr>
                <p:nvPr/>
              </p:nvSpPr>
              <p:spPr bwMode="auto">
                <a:xfrm>
                  <a:off x="3954463" y="5707063"/>
                  <a:ext cx="3175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90" name="Freeform 41"/>
                <p:cNvSpPr>
                  <a:spLocks/>
                </p:cNvSpPr>
                <p:nvPr/>
              </p:nvSpPr>
              <p:spPr bwMode="auto">
                <a:xfrm>
                  <a:off x="3962400" y="5703888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2">
                      <a:moveTo>
                        <a:pt x="0" y="2"/>
                      </a:moveTo>
                      <a:lnTo>
                        <a:pt x="4" y="2"/>
                      </a:lnTo>
                      <a:lnTo>
                        <a:pt x="5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91" name="Freeform 42"/>
                <p:cNvSpPr>
                  <a:spLocks/>
                </p:cNvSpPr>
                <p:nvPr/>
              </p:nvSpPr>
              <p:spPr bwMode="auto">
                <a:xfrm>
                  <a:off x="3970338" y="56991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lnTo>
                        <a:pt x="3" y="0"/>
                      </a:lnTo>
                      <a:lnTo>
                        <a:pt x="3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92" name="Freeform 43"/>
                <p:cNvSpPr>
                  <a:spLocks/>
                </p:cNvSpPr>
                <p:nvPr/>
              </p:nvSpPr>
              <p:spPr bwMode="auto">
                <a:xfrm>
                  <a:off x="3976688" y="5697538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6" y="3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6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93" name="Freeform 44"/>
                <p:cNvSpPr>
                  <a:spLocks/>
                </p:cNvSpPr>
                <p:nvPr/>
              </p:nvSpPr>
              <p:spPr bwMode="auto">
                <a:xfrm>
                  <a:off x="3983038" y="5700713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1" y="4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1" y="4"/>
                      </a:lnTo>
                      <a:lnTo>
                        <a:pt x="3" y="1"/>
                      </a:lnTo>
                      <a:lnTo>
                        <a:pt x="3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94" name="Freeform 45"/>
                <p:cNvSpPr>
                  <a:spLocks/>
                </p:cNvSpPr>
                <p:nvPr/>
              </p:nvSpPr>
              <p:spPr bwMode="auto">
                <a:xfrm>
                  <a:off x="3984625" y="569277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0" y="1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lnTo>
                        <a:pt x="2" y="4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2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95" name="Freeform 46"/>
                <p:cNvSpPr>
                  <a:spLocks/>
                </p:cNvSpPr>
                <p:nvPr/>
              </p:nvSpPr>
              <p:spPr bwMode="auto">
                <a:xfrm>
                  <a:off x="3989388" y="56864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2" y="3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3">
                      <a:moveTo>
                        <a:pt x="0" y="3"/>
                      </a:moveTo>
                      <a:lnTo>
                        <a:pt x="2" y="3"/>
                      </a:lnTo>
                      <a:lnTo>
                        <a:pt x="4" y="0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96" name="Freeform 47"/>
                <p:cNvSpPr>
                  <a:spLocks/>
                </p:cNvSpPr>
                <p:nvPr/>
              </p:nvSpPr>
              <p:spPr bwMode="auto">
                <a:xfrm>
                  <a:off x="3989388" y="5680075"/>
                  <a:ext cx="4763" cy="3175"/>
                </a:xfrm>
                <a:custGeom>
                  <a:avLst/>
                  <a:gdLst/>
                  <a:ahLst/>
                  <a:cxnLst>
                    <a:cxn ang="0">
                      <a:pos x="5" y="4"/>
                    </a:cxn>
                    <a:cxn ang="0">
                      <a:pos x="4" y="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 h="4">
                      <a:moveTo>
                        <a:pt x="5" y="4"/>
                      </a:moveTo>
                      <a:lnTo>
                        <a:pt x="4" y="2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97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3986213" y="5673725"/>
                  <a:ext cx="3175" cy="4763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98" name="Freeform 49"/>
                <p:cNvSpPr>
                  <a:spLocks/>
                </p:cNvSpPr>
                <p:nvPr/>
              </p:nvSpPr>
              <p:spPr bwMode="auto">
                <a:xfrm>
                  <a:off x="3990975" y="566737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1" y="6"/>
                    </a:cxn>
                    <a:cxn ang="0">
                      <a:pos x="1" y="2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6">
                      <a:moveTo>
                        <a:pt x="0" y="6"/>
                      </a:moveTo>
                      <a:lnTo>
                        <a:pt x="1" y="6"/>
                      </a:lnTo>
                      <a:lnTo>
                        <a:pt x="1" y="2"/>
                      </a:lnTo>
                      <a:lnTo>
                        <a:pt x="1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99" name="Freeform 50"/>
                <p:cNvSpPr>
                  <a:spLocks/>
                </p:cNvSpPr>
                <p:nvPr/>
              </p:nvSpPr>
              <p:spPr bwMode="auto">
                <a:xfrm>
                  <a:off x="3990975" y="566102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2" y="1"/>
                    </a:cxn>
                    <a:cxn ang="0">
                      <a:pos x="3" y="0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3">
                      <a:moveTo>
                        <a:pt x="0" y="3"/>
                      </a:move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00" name="Line 51"/>
                <p:cNvSpPr>
                  <a:spLocks noChangeShapeType="1"/>
                </p:cNvSpPr>
                <p:nvPr/>
              </p:nvSpPr>
              <p:spPr bwMode="auto">
                <a:xfrm>
                  <a:off x="3998913" y="5662613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01" name="Line 52"/>
                <p:cNvSpPr>
                  <a:spLocks noChangeShapeType="1"/>
                </p:cNvSpPr>
                <p:nvPr/>
              </p:nvSpPr>
              <p:spPr bwMode="auto">
                <a:xfrm>
                  <a:off x="4006850" y="5664200"/>
                  <a:ext cx="3175" cy="3175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02" name="Freeform 53"/>
                <p:cNvSpPr>
                  <a:spLocks/>
                </p:cNvSpPr>
                <p:nvPr/>
              </p:nvSpPr>
              <p:spPr bwMode="auto">
                <a:xfrm>
                  <a:off x="4014788" y="566737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03" name="Freeform 54"/>
                <p:cNvSpPr>
                  <a:spLocks/>
                </p:cNvSpPr>
                <p:nvPr/>
              </p:nvSpPr>
              <p:spPr bwMode="auto">
                <a:xfrm>
                  <a:off x="4022725" y="5667375"/>
                  <a:ext cx="4763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5" y="2"/>
                    </a:cxn>
                    <a:cxn ang="0">
                      <a:pos x="5" y="2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5" y="2"/>
                      </a:lnTo>
                      <a:lnTo>
                        <a:pt x="5" y="2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04" name="Freeform 55"/>
                <p:cNvSpPr>
                  <a:spLocks/>
                </p:cNvSpPr>
                <p:nvPr/>
              </p:nvSpPr>
              <p:spPr bwMode="auto">
                <a:xfrm>
                  <a:off x="4030663" y="567372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2"/>
                    </a:cxn>
                    <a:cxn ang="0">
                      <a:pos x="4" y="2"/>
                    </a:cxn>
                    <a:cxn ang="0">
                      <a:pos x="5" y="2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4" y="2"/>
                      </a:lnTo>
                      <a:lnTo>
                        <a:pt x="5" y="2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05" name="Freeform 56"/>
                <p:cNvSpPr>
                  <a:spLocks/>
                </p:cNvSpPr>
                <p:nvPr/>
              </p:nvSpPr>
              <p:spPr bwMode="auto">
                <a:xfrm>
                  <a:off x="4038600" y="56753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1">
                      <a:moveTo>
                        <a:pt x="0" y="1"/>
                      </a:moveTo>
                      <a:lnTo>
                        <a:pt x="1" y="1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06" name="Freeform 57"/>
                <p:cNvSpPr>
                  <a:spLocks/>
                </p:cNvSpPr>
                <p:nvPr/>
              </p:nvSpPr>
              <p:spPr bwMode="auto">
                <a:xfrm>
                  <a:off x="4043363" y="5667375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5">
                      <a:moveTo>
                        <a:pt x="0" y="5"/>
                      </a:move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07" name="Freeform 58"/>
                <p:cNvSpPr>
                  <a:spLocks/>
                </p:cNvSpPr>
                <p:nvPr/>
              </p:nvSpPr>
              <p:spPr bwMode="auto">
                <a:xfrm>
                  <a:off x="4043363" y="56610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3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3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08" name="Freeform 59"/>
                <p:cNvSpPr>
                  <a:spLocks/>
                </p:cNvSpPr>
                <p:nvPr/>
              </p:nvSpPr>
              <p:spPr bwMode="auto">
                <a:xfrm>
                  <a:off x="4048125" y="5659438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4" y="1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1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09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049713" y="5664200"/>
                  <a:ext cx="1588" cy="4763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10" name="Freeform 61"/>
                <p:cNvSpPr>
                  <a:spLocks/>
                </p:cNvSpPr>
                <p:nvPr/>
              </p:nvSpPr>
              <p:spPr bwMode="auto">
                <a:xfrm>
                  <a:off x="4046538" y="56737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3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" h="6">
                      <a:moveTo>
                        <a:pt x="1" y="0"/>
                      </a:moveTo>
                      <a:lnTo>
                        <a:pt x="1" y="3"/>
                      </a:lnTo>
                      <a:lnTo>
                        <a:pt x="0" y="6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11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4046538" y="5680075"/>
                  <a:ext cx="1588" cy="4763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12" name="Freeform 63"/>
                <p:cNvSpPr>
                  <a:spLocks/>
                </p:cNvSpPr>
                <p:nvPr/>
              </p:nvSpPr>
              <p:spPr bwMode="auto">
                <a:xfrm>
                  <a:off x="4043363" y="568960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1" h="5">
                      <a:moveTo>
                        <a:pt x="1" y="0"/>
                      </a:moveTo>
                      <a:lnTo>
                        <a:pt x="0" y="2"/>
                      </a:lnTo>
                      <a:lnTo>
                        <a:pt x="0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13" name="Line 64"/>
                <p:cNvSpPr>
                  <a:spLocks noChangeShapeType="1"/>
                </p:cNvSpPr>
                <p:nvPr/>
              </p:nvSpPr>
              <p:spPr bwMode="auto">
                <a:xfrm>
                  <a:off x="4043363" y="5697538"/>
                  <a:ext cx="1588" cy="4763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14" name="Line 65"/>
                <p:cNvSpPr>
                  <a:spLocks noChangeShapeType="1"/>
                </p:cNvSpPr>
                <p:nvPr/>
              </p:nvSpPr>
              <p:spPr bwMode="auto">
                <a:xfrm flipH="1">
                  <a:off x="4041775" y="5707063"/>
                  <a:ext cx="1588" cy="3175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15" name="Line 66"/>
                <p:cNvSpPr>
                  <a:spLocks noChangeShapeType="1"/>
                </p:cNvSpPr>
                <p:nvPr/>
              </p:nvSpPr>
              <p:spPr bwMode="auto">
                <a:xfrm>
                  <a:off x="4041775" y="5715000"/>
                  <a:ext cx="1588" cy="4763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16" name="Freeform 67"/>
                <p:cNvSpPr>
                  <a:spLocks/>
                </p:cNvSpPr>
                <p:nvPr/>
              </p:nvSpPr>
              <p:spPr bwMode="auto">
                <a:xfrm>
                  <a:off x="4041775" y="5722938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4"/>
                    </a:cxn>
                    <a:cxn ang="0">
                      <a:pos x="1" y="5"/>
                    </a:cxn>
                  </a:cxnLst>
                  <a:rect l="0" t="0" r="r" b="b"/>
                  <a:pathLst>
                    <a:path w="1" h="5">
                      <a:moveTo>
                        <a:pt x="0" y="0"/>
                      </a:moveTo>
                      <a:lnTo>
                        <a:pt x="1" y="4"/>
                      </a:lnTo>
                      <a:lnTo>
                        <a:pt x="1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17" name="Line 68"/>
                <p:cNvSpPr>
                  <a:spLocks noChangeShapeType="1"/>
                </p:cNvSpPr>
                <p:nvPr/>
              </p:nvSpPr>
              <p:spPr bwMode="auto">
                <a:xfrm>
                  <a:off x="4043363" y="5732463"/>
                  <a:ext cx="3175" cy="4763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18" name="Line 69"/>
                <p:cNvSpPr>
                  <a:spLocks noChangeShapeType="1"/>
                </p:cNvSpPr>
                <p:nvPr/>
              </p:nvSpPr>
              <p:spPr bwMode="auto">
                <a:xfrm>
                  <a:off x="4046538" y="5740400"/>
                  <a:ext cx="3175" cy="3175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19" name="Freeform 70"/>
                <p:cNvSpPr>
                  <a:spLocks/>
                </p:cNvSpPr>
                <p:nvPr/>
              </p:nvSpPr>
              <p:spPr bwMode="auto">
                <a:xfrm>
                  <a:off x="4051300" y="5746750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4"/>
                    </a:cxn>
                    <a:cxn ang="0">
                      <a:pos x="1" y="5"/>
                    </a:cxn>
                  </a:cxnLst>
                  <a:rect l="0" t="0" r="r" b="b"/>
                  <a:pathLst>
                    <a:path w="1" h="5">
                      <a:moveTo>
                        <a:pt x="0" y="0"/>
                      </a:moveTo>
                      <a:lnTo>
                        <a:pt x="1" y="4"/>
                      </a:lnTo>
                      <a:lnTo>
                        <a:pt x="1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0" name="Line 71"/>
                <p:cNvSpPr>
                  <a:spLocks noChangeShapeType="1"/>
                </p:cNvSpPr>
                <p:nvPr/>
              </p:nvSpPr>
              <p:spPr bwMode="auto">
                <a:xfrm>
                  <a:off x="4052888" y="5756275"/>
                  <a:ext cx="1588" cy="3175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1" name="Freeform 72"/>
                <p:cNvSpPr>
                  <a:spLocks/>
                </p:cNvSpPr>
                <p:nvPr/>
              </p:nvSpPr>
              <p:spPr bwMode="auto">
                <a:xfrm>
                  <a:off x="4056063" y="5764213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" y="3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2" name="Freeform 73"/>
                <p:cNvSpPr>
                  <a:spLocks/>
                </p:cNvSpPr>
                <p:nvPr/>
              </p:nvSpPr>
              <p:spPr bwMode="auto">
                <a:xfrm>
                  <a:off x="4049713" y="5770563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4" y="2"/>
                    </a:cxn>
                    <a:cxn ang="0">
                      <a:pos x="3" y="3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6" h="4">
                      <a:moveTo>
                        <a:pt x="6" y="0"/>
                      </a:moveTo>
                      <a:lnTo>
                        <a:pt x="4" y="2"/>
                      </a:lnTo>
                      <a:lnTo>
                        <a:pt x="3" y="3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3" name="Line 74"/>
                <p:cNvSpPr>
                  <a:spLocks noChangeShapeType="1"/>
                </p:cNvSpPr>
                <p:nvPr/>
              </p:nvSpPr>
              <p:spPr bwMode="auto">
                <a:xfrm flipH="1">
                  <a:off x="4041775" y="5775325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4" name="Freeform 75"/>
                <p:cNvSpPr>
                  <a:spLocks/>
                </p:cNvSpPr>
                <p:nvPr/>
              </p:nvSpPr>
              <p:spPr bwMode="auto">
                <a:xfrm>
                  <a:off x="4037013" y="5778500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2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2" h="5">
                      <a:moveTo>
                        <a:pt x="2" y="0"/>
                      </a:moveTo>
                      <a:lnTo>
                        <a:pt x="2" y="2"/>
                      </a:lnTo>
                      <a:lnTo>
                        <a:pt x="0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5" name="Freeform 76"/>
                <p:cNvSpPr>
                  <a:spLocks/>
                </p:cNvSpPr>
                <p:nvPr/>
              </p:nvSpPr>
              <p:spPr bwMode="auto">
                <a:xfrm>
                  <a:off x="4032250" y="5786438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2" y="2"/>
                    </a:cxn>
                    <a:cxn ang="0">
                      <a:pos x="1" y="3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4" h="4">
                      <a:moveTo>
                        <a:pt x="4" y="0"/>
                      </a:moveTo>
                      <a:lnTo>
                        <a:pt x="2" y="2"/>
                      </a:lnTo>
                      <a:lnTo>
                        <a:pt x="1" y="3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6" name="Freeform 77"/>
                <p:cNvSpPr>
                  <a:spLocks/>
                </p:cNvSpPr>
                <p:nvPr/>
              </p:nvSpPr>
              <p:spPr bwMode="auto">
                <a:xfrm>
                  <a:off x="4024313" y="5789613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2" y="2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4" h="4">
                      <a:moveTo>
                        <a:pt x="4" y="0"/>
                      </a:moveTo>
                      <a:lnTo>
                        <a:pt x="2" y="2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7" name="Freeform 78"/>
                <p:cNvSpPr>
                  <a:spLocks/>
                </p:cNvSpPr>
                <p:nvPr/>
              </p:nvSpPr>
              <p:spPr bwMode="auto">
                <a:xfrm>
                  <a:off x="4019550" y="5795963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2"/>
                    </a:cxn>
                    <a:cxn ang="0">
                      <a:pos x="0" y="4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8" name="Freeform 79"/>
                <p:cNvSpPr>
                  <a:spLocks/>
                </p:cNvSpPr>
                <p:nvPr/>
              </p:nvSpPr>
              <p:spPr bwMode="auto">
                <a:xfrm>
                  <a:off x="4011613" y="580231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1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4" y="1"/>
                      </a:lnTo>
                      <a:lnTo>
                        <a:pt x="0" y="1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9" name="Freeform 80"/>
                <p:cNvSpPr>
                  <a:spLocks/>
                </p:cNvSpPr>
                <p:nvPr/>
              </p:nvSpPr>
              <p:spPr bwMode="auto">
                <a:xfrm>
                  <a:off x="4003675" y="580390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1" y="2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1" y="2"/>
                      </a:lnTo>
                      <a:lnTo>
                        <a:pt x="0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30" name="Line 81"/>
                <p:cNvSpPr>
                  <a:spLocks noChangeShapeType="1"/>
                </p:cNvSpPr>
                <p:nvPr/>
              </p:nvSpPr>
              <p:spPr bwMode="auto">
                <a:xfrm flipV="1">
                  <a:off x="4002088" y="5802313"/>
                  <a:ext cx="1588" cy="4763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31" name="Line 82"/>
                <p:cNvSpPr>
                  <a:spLocks noChangeShapeType="1"/>
                </p:cNvSpPr>
                <p:nvPr/>
              </p:nvSpPr>
              <p:spPr bwMode="auto">
                <a:xfrm flipV="1">
                  <a:off x="4003675" y="5794375"/>
                  <a:ext cx="1588" cy="4763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32" name="Freeform 83"/>
                <p:cNvSpPr>
                  <a:spLocks/>
                </p:cNvSpPr>
                <p:nvPr/>
              </p:nvSpPr>
              <p:spPr bwMode="auto">
                <a:xfrm>
                  <a:off x="4006850" y="5786438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5">
                      <a:moveTo>
                        <a:pt x="0" y="5"/>
                      </a:moveTo>
                      <a:lnTo>
                        <a:pt x="0" y="2"/>
                      </a:lnTo>
                      <a:lnTo>
                        <a:pt x="2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33" name="Freeform 84"/>
                <p:cNvSpPr>
                  <a:spLocks/>
                </p:cNvSpPr>
                <p:nvPr/>
              </p:nvSpPr>
              <p:spPr bwMode="auto">
                <a:xfrm>
                  <a:off x="4002088" y="578167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4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34" name="Freeform 85"/>
                <p:cNvSpPr>
                  <a:spLocks/>
                </p:cNvSpPr>
                <p:nvPr/>
              </p:nvSpPr>
              <p:spPr bwMode="auto">
                <a:xfrm>
                  <a:off x="3994150" y="577850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6" y="2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2">
                      <a:moveTo>
                        <a:pt x="6" y="2"/>
                      </a:moveTo>
                      <a:lnTo>
                        <a:pt x="3" y="1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35" name="Freeform 86"/>
                <p:cNvSpPr>
                  <a:spLocks/>
                </p:cNvSpPr>
                <p:nvPr/>
              </p:nvSpPr>
              <p:spPr bwMode="auto">
                <a:xfrm>
                  <a:off x="3987800" y="5773738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3"/>
                    </a:cxn>
                    <a:cxn ang="0">
                      <a:pos x="2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3">
                      <a:moveTo>
                        <a:pt x="4" y="3"/>
                      </a:moveTo>
                      <a:lnTo>
                        <a:pt x="2" y="1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36" name="Freeform 87"/>
                <p:cNvSpPr>
                  <a:spLocks/>
                </p:cNvSpPr>
                <p:nvPr/>
              </p:nvSpPr>
              <p:spPr bwMode="auto">
                <a:xfrm>
                  <a:off x="3979863" y="5770563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3"/>
                    </a:cxn>
                    <a:cxn ang="0">
                      <a:pos x="1" y="3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3">
                      <a:moveTo>
                        <a:pt x="4" y="3"/>
                      </a:moveTo>
                      <a:lnTo>
                        <a:pt x="1" y="3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37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3981450" y="5762625"/>
                  <a:ext cx="1588" cy="3175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38" name="Freeform 89"/>
                <p:cNvSpPr>
                  <a:spLocks/>
                </p:cNvSpPr>
                <p:nvPr/>
              </p:nvSpPr>
              <p:spPr bwMode="auto">
                <a:xfrm>
                  <a:off x="3976688" y="575786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1"/>
                    </a:cxn>
                    <a:cxn ang="0">
                      <a:pos x="5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39" name="Freeform 90"/>
                <p:cNvSpPr>
                  <a:spLocks/>
                </p:cNvSpPr>
                <p:nvPr/>
              </p:nvSpPr>
              <p:spPr bwMode="auto">
                <a:xfrm>
                  <a:off x="3970338" y="57594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4" y="2"/>
                    </a:cxn>
                    <a:cxn ang="0">
                      <a:pos x="3" y="3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6" h="3">
                      <a:moveTo>
                        <a:pt x="6" y="0"/>
                      </a:moveTo>
                      <a:lnTo>
                        <a:pt x="4" y="2"/>
                      </a:lnTo>
                      <a:lnTo>
                        <a:pt x="3" y="3"/>
                      </a:lnTo>
                      <a:lnTo>
                        <a:pt x="0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0" name="Freeform 91"/>
                <p:cNvSpPr>
                  <a:spLocks/>
                </p:cNvSpPr>
                <p:nvPr/>
              </p:nvSpPr>
              <p:spPr bwMode="auto">
                <a:xfrm>
                  <a:off x="3962400" y="57578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3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3">
                      <a:moveTo>
                        <a:pt x="4" y="3"/>
                      </a:moveTo>
                      <a:lnTo>
                        <a:pt x="3" y="1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1" name="Freeform 92"/>
                <p:cNvSpPr>
                  <a:spLocks/>
                </p:cNvSpPr>
                <p:nvPr/>
              </p:nvSpPr>
              <p:spPr bwMode="auto">
                <a:xfrm>
                  <a:off x="3956050" y="5757863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" y="3"/>
                    </a:cxn>
                    <a:cxn ang="0">
                      <a:pos x="1" y="3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3"/>
                      </a:lnTo>
                      <a:lnTo>
                        <a:pt x="1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2" name="Freeform 93"/>
                <p:cNvSpPr>
                  <a:spLocks/>
                </p:cNvSpPr>
                <p:nvPr/>
              </p:nvSpPr>
              <p:spPr bwMode="auto">
                <a:xfrm>
                  <a:off x="3959225" y="57626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2" y="3"/>
                    </a:cxn>
                    <a:cxn ang="0">
                      <a:pos x="1" y="4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2" h="4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2" y="3"/>
                      </a:lnTo>
                      <a:lnTo>
                        <a:pt x="1" y="4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3" name="Freeform 94"/>
                <p:cNvSpPr>
                  <a:spLocks/>
                </p:cNvSpPr>
                <p:nvPr/>
              </p:nvSpPr>
              <p:spPr bwMode="auto">
                <a:xfrm>
                  <a:off x="3951288" y="57642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3"/>
                    </a:cxn>
                    <a:cxn ang="0">
                      <a:pos x="3" y="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3">
                      <a:moveTo>
                        <a:pt x="4" y="3"/>
                      </a:moveTo>
                      <a:lnTo>
                        <a:pt x="3" y="2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4" name="Freeform 95"/>
                <p:cNvSpPr>
                  <a:spLocks/>
                </p:cNvSpPr>
                <p:nvPr/>
              </p:nvSpPr>
              <p:spPr bwMode="auto">
                <a:xfrm>
                  <a:off x="3943350" y="5761038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6" y="1"/>
                    </a:cxn>
                    <a:cxn ang="0">
                      <a:pos x="5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1">
                      <a:moveTo>
                        <a:pt x="6" y="1"/>
                      </a:moveTo>
                      <a:lnTo>
                        <a:pt x="5" y="1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5" name="Freeform 96"/>
                <p:cNvSpPr>
                  <a:spLocks/>
                </p:cNvSpPr>
                <p:nvPr/>
              </p:nvSpPr>
              <p:spPr bwMode="auto">
                <a:xfrm>
                  <a:off x="3935413" y="576262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0" y="2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6" name="Freeform 97"/>
                <p:cNvSpPr>
                  <a:spLocks/>
                </p:cNvSpPr>
                <p:nvPr/>
              </p:nvSpPr>
              <p:spPr bwMode="auto">
                <a:xfrm>
                  <a:off x="3927475" y="576580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1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1">
                      <a:moveTo>
                        <a:pt x="4" y="0"/>
                      </a:moveTo>
                      <a:lnTo>
                        <a:pt x="1" y="1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7" name="Freeform 98"/>
                <p:cNvSpPr>
                  <a:spLocks/>
                </p:cNvSpPr>
                <p:nvPr/>
              </p:nvSpPr>
              <p:spPr bwMode="auto">
                <a:xfrm>
                  <a:off x="3921125" y="575945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6" y="2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2">
                      <a:moveTo>
                        <a:pt x="6" y="2"/>
                      </a:move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8" name="Line 99"/>
                <p:cNvSpPr>
                  <a:spLocks noChangeShapeType="1"/>
                </p:cNvSpPr>
                <p:nvPr/>
              </p:nvSpPr>
              <p:spPr bwMode="auto">
                <a:xfrm flipH="1">
                  <a:off x="3913188" y="5759450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9" name="Line 100"/>
                <p:cNvSpPr>
                  <a:spLocks noChangeShapeType="1"/>
                </p:cNvSpPr>
                <p:nvPr/>
              </p:nvSpPr>
              <p:spPr bwMode="auto">
                <a:xfrm flipH="1">
                  <a:off x="3903663" y="5759450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0" name="Freeform 101"/>
                <p:cNvSpPr>
                  <a:spLocks/>
                </p:cNvSpPr>
                <p:nvPr/>
              </p:nvSpPr>
              <p:spPr bwMode="auto">
                <a:xfrm>
                  <a:off x="3895725" y="5761038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1" name="Freeform 102"/>
                <p:cNvSpPr>
                  <a:spLocks/>
                </p:cNvSpPr>
                <p:nvPr/>
              </p:nvSpPr>
              <p:spPr bwMode="auto">
                <a:xfrm>
                  <a:off x="3887788" y="575627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4"/>
                    </a:cxn>
                    <a:cxn ang="0">
                      <a:pos x="2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4">
                      <a:moveTo>
                        <a:pt x="4" y="4"/>
                      </a:move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2" name="Line 103"/>
                <p:cNvSpPr>
                  <a:spLocks noChangeShapeType="1"/>
                </p:cNvSpPr>
                <p:nvPr/>
              </p:nvSpPr>
              <p:spPr bwMode="auto">
                <a:xfrm flipH="1" flipV="1">
                  <a:off x="3881438" y="5751513"/>
                  <a:ext cx="3175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3" name="Freeform 104"/>
                <p:cNvSpPr>
                  <a:spLocks/>
                </p:cNvSpPr>
                <p:nvPr/>
              </p:nvSpPr>
              <p:spPr bwMode="auto">
                <a:xfrm>
                  <a:off x="3875088" y="574675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3" y="4"/>
                    </a:cxn>
                    <a:cxn ang="0">
                      <a:pos x="2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" h="4">
                      <a:moveTo>
                        <a:pt x="3" y="4"/>
                      </a:move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4" name="Freeform 105"/>
                <p:cNvSpPr>
                  <a:spLocks/>
                </p:cNvSpPr>
                <p:nvPr/>
              </p:nvSpPr>
              <p:spPr bwMode="auto">
                <a:xfrm>
                  <a:off x="3870325" y="5738813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2" y="5"/>
                    </a:cxn>
                    <a:cxn ang="0">
                      <a:pos x="1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5">
                      <a:moveTo>
                        <a:pt x="2" y="5"/>
                      </a:moveTo>
                      <a:lnTo>
                        <a:pt x="1" y="1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5" name="Rectangle 107"/>
                <p:cNvSpPr>
                  <a:spLocks noChangeArrowheads="1"/>
                </p:cNvSpPr>
                <p:nvPr/>
              </p:nvSpPr>
              <p:spPr bwMode="auto">
                <a:xfrm>
                  <a:off x="3945891" y="5725321"/>
                  <a:ext cx="108635" cy="21176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128016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D1C24"/>
                      </a:solidFill>
                      <a:effectLst/>
                      <a:uLnTx/>
                      <a:uFillTx/>
                      <a:latin typeface="Times New Roman" pitchFamily="18" charset="0"/>
                      <a:cs typeface="Arial" pitchFamily="34" charset="0"/>
                    </a:rPr>
                    <a:t>CUDDALORE</a:t>
                  </a: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67" name="kanchipuram"/>
              <p:cNvGrpSpPr/>
              <p:nvPr/>
            </p:nvGrpSpPr>
            <p:grpSpPr>
              <a:xfrm>
                <a:off x="2809587" y="2774547"/>
                <a:ext cx="1074846" cy="1302517"/>
                <a:chOff x="4010025" y="5378450"/>
                <a:chExt cx="147638" cy="195263"/>
              </a:xfrm>
              <a:solidFill>
                <a:schemeClr val="accent5">
                  <a:lumMod val="20000"/>
                  <a:lumOff val="80000"/>
                </a:schemeClr>
              </a:solidFill>
            </p:grpSpPr>
            <p:sp>
              <p:nvSpPr>
                <p:cNvPr id="689" name="Freeform 181"/>
                <p:cNvSpPr>
                  <a:spLocks/>
                </p:cNvSpPr>
                <p:nvPr/>
              </p:nvSpPr>
              <p:spPr bwMode="auto">
                <a:xfrm>
                  <a:off x="4010025" y="5378450"/>
                  <a:ext cx="146050" cy="195263"/>
                </a:xfrm>
                <a:custGeom>
                  <a:avLst/>
                  <a:gdLst/>
                  <a:ahLst/>
                  <a:cxnLst>
                    <a:cxn ang="0">
                      <a:pos x="2" y="64"/>
                    </a:cxn>
                    <a:cxn ang="0">
                      <a:pos x="2" y="50"/>
                    </a:cxn>
                    <a:cxn ang="0">
                      <a:pos x="14" y="49"/>
                    </a:cxn>
                    <a:cxn ang="0">
                      <a:pos x="26" y="44"/>
                    </a:cxn>
                    <a:cxn ang="0">
                      <a:pos x="29" y="32"/>
                    </a:cxn>
                    <a:cxn ang="0">
                      <a:pos x="58" y="18"/>
                    </a:cxn>
                    <a:cxn ang="0">
                      <a:pos x="65" y="22"/>
                    </a:cxn>
                    <a:cxn ang="0">
                      <a:pos x="72" y="29"/>
                    </a:cxn>
                    <a:cxn ang="0">
                      <a:pos x="88" y="25"/>
                    </a:cxn>
                    <a:cxn ang="0">
                      <a:pos x="91" y="19"/>
                    </a:cxn>
                    <a:cxn ang="0">
                      <a:pos x="98" y="18"/>
                    </a:cxn>
                    <a:cxn ang="0">
                      <a:pos x="87" y="13"/>
                    </a:cxn>
                    <a:cxn ang="0">
                      <a:pos x="84" y="7"/>
                    </a:cxn>
                    <a:cxn ang="0">
                      <a:pos x="90" y="4"/>
                    </a:cxn>
                    <a:cxn ang="0">
                      <a:pos x="107" y="4"/>
                    </a:cxn>
                    <a:cxn ang="0">
                      <a:pos x="113" y="0"/>
                    </a:cxn>
                    <a:cxn ang="0">
                      <a:pos x="113" y="6"/>
                    </a:cxn>
                    <a:cxn ang="0">
                      <a:pos x="117" y="9"/>
                    </a:cxn>
                    <a:cxn ang="0">
                      <a:pos x="123" y="6"/>
                    </a:cxn>
                    <a:cxn ang="0">
                      <a:pos x="133" y="11"/>
                    </a:cxn>
                    <a:cxn ang="0">
                      <a:pos x="142" y="6"/>
                    </a:cxn>
                    <a:cxn ang="0">
                      <a:pos x="149" y="7"/>
                    </a:cxn>
                    <a:cxn ang="0">
                      <a:pos x="161" y="9"/>
                    </a:cxn>
                    <a:cxn ang="0">
                      <a:pos x="168" y="13"/>
                    </a:cxn>
                    <a:cxn ang="0">
                      <a:pos x="173" y="7"/>
                    </a:cxn>
                    <a:cxn ang="0">
                      <a:pos x="186" y="14"/>
                    </a:cxn>
                    <a:cxn ang="0">
                      <a:pos x="179" y="50"/>
                    </a:cxn>
                    <a:cxn ang="0">
                      <a:pos x="178" y="88"/>
                    </a:cxn>
                    <a:cxn ang="0">
                      <a:pos x="168" y="110"/>
                    </a:cxn>
                    <a:cxn ang="0">
                      <a:pos x="160" y="138"/>
                    </a:cxn>
                    <a:cxn ang="0">
                      <a:pos x="153" y="163"/>
                    </a:cxn>
                    <a:cxn ang="0">
                      <a:pos x="141" y="160"/>
                    </a:cxn>
                    <a:cxn ang="0">
                      <a:pos x="138" y="163"/>
                    </a:cxn>
                    <a:cxn ang="0">
                      <a:pos x="145" y="174"/>
                    </a:cxn>
                    <a:cxn ang="0">
                      <a:pos x="133" y="198"/>
                    </a:cxn>
                    <a:cxn ang="0">
                      <a:pos x="104" y="247"/>
                    </a:cxn>
                    <a:cxn ang="0">
                      <a:pos x="83" y="232"/>
                    </a:cxn>
                    <a:cxn ang="0">
                      <a:pos x="75" y="217"/>
                    </a:cxn>
                    <a:cxn ang="0">
                      <a:pos x="37" y="213"/>
                    </a:cxn>
                    <a:cxn ang="0">
                      <a:pos x="27" y="209"/>
                    </a:cxn>
                    <a:cxn ang="0">
                      <a:pos x="37" y="191"/>
                    </a:cxn>
                    <a:cxn ang="0">
                      <a:pos x="46" y="188"/>
                    </a:cxn>
                    <a:cxn ang="0">
                      <a:pos x="48" y="180"/>
                    </a:cxn>
                    <a:cxn ang="0">
                      <a:pos x="54" y="175"/>
                    </a:cxn>
                    <a:cxn ang="0">
                      <a:pos x="44" y="168"/>
                    </a:cxn>
                    <a:cxn ang="0">
                      <a:pos x="53" y="159"/>
                    </a:cxn>
                    <a:cxn ang="0">
                      <a:pos x="49" y="155"/>
                    </a:cxn>
                    <a:cxn ang="0">
                      <a:pos x="42" y="144"/>
                    </a:cxn>
                    <a:cxn ang="0">
                      <a:pos x="33" y="144"/>
                    </a:cxn>
                    <a:cxn ang="0">
                      <a:pos x="22" y="129"/>
                    </a:cxn>
                    <a:cxn ang="0">
                      <a:pos x="26" y="119"/>
                    </a:cxn>
                    <a:cxn ang="0">
                      <a:pos x="41" y="118"/>
                    </a:cxn>
                    <a:cxn ang="0">
                      <a:pos x="46" y="113"/>
                    </a:cxn>
                    <a:cxn ang="0">
                      <a:pos x="50" y="103"/>
                    </a:cxn>
                    <a:cxn ang="0">
                      <a:pos x="46" y="96"/>
                    </a:cxn>
                    <a:cxn ang="0">
                      <a:pos x="38" y="86"/>
                    </a:cxn>
                    <a:cxn ang="0">
                      <a:pos x="27" y="91"/>
                    </a:cxn>
                    <a:cxn ang="0">
                      <a:pos x="22" y="90"/>
                    </a:cxn>
                    <a:cxn ang="0">
                      <a:pos x="21" y="76"/>
                    </a:cxn>
                  </a:cxnLst>
                  <a:rect l="0" t="0" r="r" b="b"/>
                  <a:pathLst>
                    <a:path w="186" h="247">
                      <a:moveTo>
                        <a:pt x="3" y="71"/>
                      </a:moveTo>
                      <a:lnTo>
                        <a:pt x="3" y="71"/>
                      </a:lnTo>
                      <a:lnTo>
                        <a:pt x="2" y="64"/>
                      </a:lnTo>
                      <a:lnTo>
                        <a:pt x="2" y="64"/>
                      </a:lnTo>
                      <a:lnTo>
                        <a:pt x="2" y="60"/>
                      </a:lnTo>
                      <a:lnTo>
                        <a:pt x="0" y="55"/>
                      </a:lnTo>
                      <a:lnTo>
                        <a:pt x="0" y="52"/>
                      </a:lnTo>
                      <a:lnTo>
                        <a:pt x="2" y="50"/>
                      </a:lnTo>
                      <a:lnTo>
                        <a:pt x="3" y="49"/>
                      </a:lnTo>
                      <a:lnTo>
                        <a:pt x="7" y="48"/>
                      </a:lnTo>
                      <a:lnTo>
                        <a:pt x="7" y="48"/>
                      </a:lnTo>
                      <a:lnTo>
                        <a:pt x="14" y="49"/>
                      </a:lnTo>
                      <a:lnTo>
                        <a:pt x="21" y="48"/>
                      </a:lnTo>
                      <a:lnTo>
                        <a:pt x="25" y="46"/>
                      </a:lnTo>
                      <a:lnTo>
                        <a:pt x="26" y="45"/>
                      </a:lnTo>
                      <a:lnTo>
                        <a:pt x="26" y="44"/>
                      </a:lnTo>
                      <a:lnTo>
                        <a:pt x="26" y="44"/>
                      </a:lnTo>
                      <a:lnTo>
                        <a:pt x="26" y="40"/>
                      </a:lnTo>
                      <a:lnTo>
                        <a:pt x="27" y="36"/>
                      </a:lnTo>
                      <a:lnTo>
                        <a:pt x="29" y="32"/>
                      </a:lnTo>
                      <a:lnTo>
                        <a:pt x="34" y="29"/>
                      </a:lnTo>
                      <a:lnTo>
                        <a:pt x="34" y="29"/>
                      </a:lnTo>
                      <a:lnTo>
                        <a:pt x="50" y="21"/>
                      </a:lnTo>
                      <a:lnTo>
                        <a:pt x="58" y="18"/>
                      </a:lnTo>
                      <a:lnTo>
                        <a:pt x="61" y="18"/>
                      </a:lnTo>
                      <a:lnTo>
                        <a:pt x="64" y="18"/>
                      </a:lnTo>
                      <a:lnTo>
                        <a:pt x="64" y="18"/>
                      </a:lnTo>
                      <a:lnTo>
                        <a:pt x="65" y="22"/>
                      </a:lnTo>
                      <a:lnTo>
                        <a:pt x="67" y="25"/>
                      </a:lnTo>
                      <a:lnTo>
                        <a:pt x="68" y="26"/>
                      </a:lnTo>
                      <a:lnTo>
                        <a:pt x="69" y="27"/>
                      </a:lnTo>
                      <a:lnTo>
                        <a:pt x="72" y="29"/>
                      </a:lnTo>
                      <a:lnTo>
                        <a:pt x="76" y="29"/>
                      </a:lnTo>
                      <a:lnTo>
                        <a:pt x="76" y="29"/>
                      </a:lnTo>
                      <a:lnTo>
                        <a:pt x="83" y="27"/>
                      </a:lnTo>
                      <a:lnTo>
                        <a:pt x="88" y="25"/>
                      </a:lnTo>
                      <a:lnTo>
                        <a:pt x="90" y="22"/>
                      </a:lnTo>
                      <a:lnTo>
                        <a:pt x="90" y="19"/>
                      </a:lnTo>
                      <a:lnTo>
                        <a:pt x="90" y="19"/>
                      </a:lnTo>
                      <a:lnTo>
                        <a:pt x="91" y="19"/>
                      </a:lnTo>
                      <a:lnTo>
                        <a:pt x="94" y="19"/>
                      </a:lnTo>
                      <a:lnTo>
                        <a:pt x="96" y="19"/>
                      </a:lnTo>
                      <a:lnTo>
                        <a:pt x="96" y="19"/>
                      </a:lnTo>
                      <a:lnTo>
                        <a:pt x="98" y="18"/>
                      </a:lnTo>
                      <a:lnTo>
                        <a:pt x="98" y="15"/>
                      </a:lnTo>
                      <a:lnTo>
                        <a:pt x="95" y="14"/>
                      </a:lnTo>
                      <a:lnTo>
                        <a:pt x="95" y="14"/>
                      </a:lnTo>
                      <a:lnTo>
                        <a:pt x="87" y="13"/>
                      </a:lnTo>
                      <a:lnTo>
                        <a:pt x="86" y="11"/>
                      </a:lnTo>
                      <a:lnTo>
                        <a:pt x="84" y="10"/>
                      </a:lnTo>
                      <a:lnTo>
                        <a:pt x="84" y="10"/>
                      </a:lnTo>
                      <a:lnTo>
                        <a:pt x="84" y="7"/>
                      </a:lnTo>
                      <a:lnTo>
                        <a:pt x="86" y="6"/>
                      </a:lnTo>
                      <a:lnTo>
                        <a:pt x="87" y="4"/>
                      </a:lnTo>
                      <a:lnTo>
                        <a:pt x="90" y="4"/>
                      </a:lnTo>
                      <a:lnTo>
                        <a:pt x="90" y="4"/>
                      </a:lnTo>
                      <a:lnTo>
                        <a:pt x="100" y="6"/>
                      </a:lnTo>
                      <a:lnTo>
                        <a:pt x="104" y="6"/>
                      </a:lnTo>
                      <a:lnTo>
                        <a:pt x="106" y="6"/>
                      </a:lnTo>
                      <a:lnTo>
                        <a:pt x="107" y="4"/>
                      </a:lnTo>
                      <a:lnTo>
                        <a:pt x="107" y="4"/>
                      </a:lnTo>
                      <a:lnTo>
                        <a:pt x="107" y="3"/>
                      </a:lnTo>
                      <a:lnTo>
                        <a:pt x="110" y="0"/>
                      </a:lnTo>
                      <a:lnTo>
                        <a:pt x="113" y="0"/>
                      </a:lnTo>
                      <a:lnTo>
                        <a:pt x="114" y="0"/>
                      </a:lnTo>
                      <a:lnTo>
                        <a:pt x="114" y="0"/>
                      </a:lnTo>
                      <a:lnTo>
                        <a:pt x="114" y="3"/>
                      </a:lnTo>
                      <a:lnTo>
                        <a:pt x="113" y="6"/>
                      </a:lnTo>
                      <a:lnTo>
                        <a:pt x="113" y="9"/>
                      </a:lnTo>
                      <a:lnTo>
                        <a:pt x="114" y="10"/>
                      </a:lnTo>
                      <a:lnTo>
                        <a:pt x="114" y="10"/>
                      </a:lnTo>
                      <a:lnTo>
                        <a:pt x="117" y="9"/>
                      </a:lnTo>
                      <a:lnTo>
                        <a:pt x="118" y="9"/>
                      </a:lnTo>
                      <a:lnTo>
                        <a:pt x="121" y="7"/>
                      </a:lnTo>
                      <a:lnTo>
                        <a:pt x="123" y="6"/>
                      </a:lnTo>
                      <a:lnTo>
                        <a:pt x="123" y="6"/>
                      </a:lnTo>
                      <a:lnTo>
                        <a:pt x="125" y="7"/>
                      </a:lnTo>
                      <a:lnTo>
                        <a:pt x="127" y="9"/>
                      </a:lnTo>
                      <a:lnTo>
                        <a:pt x="129" y="10"/>
                      </a:lnTo>
                      <a:lnTo>
                        <a:pt x="133" y="11"/>
                      </a:lnTo>
                      <a:lnTo>
                        <a:pt x="133" y="11"/>
                      </a:lnTo>
                      <a:lnTo>
                        <a:pt x="136" y="10"/>
                      </a:lnTo>
                      <a:lnTo>
                        <a:pt x="138" y="10"/>
                      </a:lnTo>
                      <a:lnTo>
                        <a:pt x="142" y="6"/>
                      </a:lnTo>
                      <a:lnTo>
                        <a:pt x="142" y="6"/>
                      </a:lnTo>
                      <a:lnTo>
                        <a:pt x="146" y="6"/>
                      </a:lnTo>
                      <a:lnTo>
                        <a:pt x="149" y="7"/>
                      </a:lnTo>
                      <a:lnTo>
                        <a:pt x="149" y="7"/>
                      </a:lnTo>
                      <a:lnTo>
                        <a:pt x="152" y="7"/>
                      </a:lnTo>
                      <a:lnTo>
                        <a:pt x="156" y="7"/>
                      </a:lnTo>
                      <a:lnTo>
                        <a:pt x="160" y="7"/>
                      </a:lnTo>
                      <a:lnTo>
                        <a:pt x="161" y="9"/>
                      </a:lnTo>
                      <a:lnTo>
                        <a:pt x="161" y="9"/>
                      </a:lnTo>
                      <a:lnTo>
                        <a:pt x="164" y="11"/>
                      </a:lnTo>
                      <a:lnTo>
                        <a:pt x="165" y="13"/>
                      </a:lnTo>
                      <a:lnTo>
                        <a:pt x="168" y="13"/>
                      </a:lnTo>
                      <a:lnTo>
                        <a:pt x="169" y="11"/>
                      </a:lnTo>
                      <a:lnTo>
                        <a:pt x="169" y="11"/>
                      </a:lnTo>
                      <a:lnTo>
                        <a:pt x="172" y="9"/>
                      </a:lnTo>
                      <a:lnTo>
                        <a:pt x="173" y="7"/>
                      </a:lnTo>
                      <a:lnTo>
                        <a:pt x="176" y="9"/>
                      </a:lnTo>
                      <a:lnTo>
                        <a:pt x="178" y="10"/>
                      </a:lnTo>
                      <a:lnTo>
                        <a:pt x="178" y="10"/>
                      </a:lnTo>
                      <a:lnTo>
                        <a:pt x="186" y="14"/>
                      </a:lnTo>
                      <a:lnTo>
                        <a:pt x="186" y="14"/>
                      </a:lnTo>
                      <a:lnTo>
                        <a:pt x="179" y="44"/>
                      </a:lnTo>
                      <a:lnTo>
                        <a:pt x="179" y="44"/>
                      </a:lnTo>
                      <a:lnTo>
                        <a:pt x="179" y="50"/>
                      </a:lnTo>
                      <a:lnTo>
                        <a:pt x="179" y="61"/>
                      </a:lnTo>
                      <a:lnTo>
                        <a:pt x="180" y="76"/>
                      </a:lnTo>
                      <a:lnTo>
                        <a:pt x="180" y="76"/>
                      </a:lnTo>
                      <a:lnTo>
                        <a:pt x="178" y="88"/>
                      </a:lnTo>
                      <a:lnTo>
                        <a:pt x="171" y="100"/>
                      </a:lnTo>
                      <a:lnTo>
                        <a:pt x="171" y="100"/>
                      </a:lnTo>
                      <a:lnTo>
                        <a:pt x="169" y="105"/>
                      </a:lnTo>
                      <a:lnTo>
                        <a:pt x="168" y="110"/>
                      </a:lnTo>
                      <a:lnTo>
                        <a:pt x="167" y="117"/>
                      </a:lnTo>
                      <a:lnTo>
                        <a:pt x="167" y="117"/>
                      </a:lnTo>
                      <a:lnTo>
                        <a:pt x="164" y="126"/>
                      </a:lnTo>
                      <a:lnTo>
                        <a:pt x="160" y="138"/>
                      </a:lnTo>
                      <a:lnTo>
                        <a:pt x="160" y="138"/>
                      </a:lnTo>
                      <a:lnTo>
                        <a:pt x="156" y="152"/>
                      </a:lnTo>
                      <a:lnTo>
                        <a:pt x="155" y="159"/>
                      </a:lnTo>
                      <a:lnTo>
                        <a:pt x="153" y="163"/>
                      </a:lnTo>
                      <a:lnTo>
                        <a:pt x="153" y="163"/>
                      </a:lnTo>
                      <a:lnTo>
                        <a:pt x="150" y="164"/>
                      </a:lnTo>
                      <a:lnTo>
                        <a:pt x="148" y="164"/>
                      </a:lnTo>
                      <a:lnTo>
                        <a:pt x="141" y="160"/>
                      </a:lnTo>
                      <a:lnTo>
                        <a:pt x="141" y="160"/>
                      </a:lnTo>
                      <a:lnTo>
                        <a:pt x="140" y="160"/>
                      </a:lnTo>
                      <a:lnTo>
                        <a:pt x="138" y="161"/>
                      </a:lnTo>
                      <a:lnTo>
                        <a:pt x="138" y="163"/>
                      </a:lnTo>
                      <a:lnTo>
                        <a:pt x="140" y="164"/>
                      </a:lnTo>
                      <a:lnTo>
                        <a:pt x="140" y="164"/>
                      </a:lnTo>
                      <a:lnTo>
                        <a:pt x="144" y="169"/>
                      </a:lnTo>
                      <a:lnTo>
                        <a:pt x="145" y="174"/>
                      </a:lnTo>
                      <a:lnTo>
                        <a:pt x="144" y="178"/>
                      </a:lnTo>
                      <a:lnTo>
                        <a:pt x="144" y="178"/>
                      </a:lnTo>
                      <a:lnTo>
                        <a:pt x="137" y="190"/>
                      </a:lnTo>
                      <a:lnTo>
                        <a:pt x="133" y="198"/>
                      </a:lnTo>
                      <a:lnTo>
                        <a:pt x="123" y="213"/>
                      </a:lnTo>
                      <a:lnTo>
                        <a:pt x="123" y="213"/>
                      </a:lnTo>
                      <a:lnTo>
                        <a:pt x="118" y="224"/>
                      </a:lnTo>
                      <a:lnTo>
                        <a:pt x="104" y="247"/>
                      </a:lnTo>
                      <a:lnTo>
                        <a:pt x="103" y="245"/>
                      </a:lnTo>
                      <a:lnTo>
                        <a:pt x="103" y="245"/>
                      </a:lnTo>
                      <a:lnTo>
                        <a:pt x="83" y="232"/>
                      </a:lnTo>
                      <a:lnTo>
                        <a:pt x="83" y="232"/>
                      </a:lnTo>
                      <a:lnTo>
                        <a:pt x="80" y="229"/>
                      </a:lnTo>
                      <a:lnTo>
                        <a:pt x="79" y="225"/>
                      </a:lnTo>
                      <a:lnTo>
                        <a:pt x="77" y="221"/>
                      </a:lnTo>
                      <a:lnTo>
                        <a:pt x="75" y="217"/>
                      </a:lnTo>
                      <a:lnTo>
                        <a:pt x="75" y="217"/>
                      </a:lnTo>
                      <a:lnTo>
                        <a:pt x="68" y="215"/>
                      </a:lnTo>
                      <a:lnTo>
                        <a:pt x="58" y="214"/>
                      </a:lnTo>
                      <a:lnTo>
                        <a:pt x="37" y="213"/>
                      </a:lnTo>
                      <a:lnTo>
                        <a:pt x="37" y="213"/>
                      </a:lnTo>
                      <a:lnTo>
                        <a:pt x="33" y="213"/>
                      </a:lnTo>
                      <a:lnTo>
                        <a:pt x="27" y="209"/>
                      </a:lnTo>
                      <a:lnTo>
                        <a:pt x="27" y="209"/>
                      </a:lnTo>
                      <a:lnTo>
                        <a:pt x="31" y="206"/>
                      </a:lnTo>
                      <a:lnTo>
                        <a:pt x="34" y="201"/>
                      </a:lnTo>
                      <a:lnTo>
                        <a:pt x="34" y="201"/>
                      </a:lnTo>
                      <a:lnTo>
                        <a:pt x="37" y="191"/>
                      </a:lnTo>
                      <a:lnTo>
                        <a:pt x="38" y="188"/>
                      </a:lnTo>
                      <a:lnTo>
                        <a:pt x="42" y="188"/>
                      </a:lnTo>
                      <a:lnTo>
                        <a:pt x="42" y="188"/>
                      </a:lnTo>
                      <a:lnTo>
                        <a:pt x="46" y="188"/>
                      </a:lnTo>
                      <a:lnTo>
                        <a:pt x="48" y="186"/>
                      </a:lnTo>
                      <a:lnTo>
                        <a:pt x="48" y="182"/>
                      </a:lnTo>
                      <a:lnTo>
                        <a:pt x="48" y="182"/>
                      </a:lnTo>
                      <a:lnTo>
                        <a:pt x="48" y="180"/>
                      </a:lnTo>
                      <a:lnTo>
                        <a:pt x="50" y="179"/>
                      </a:lnTo>
                      <a:lnTo>
                        <a:pt x="54" y="176"/>
                      </a:lnTo>
                      <a:lnTo>
                        <a:pt x="54" y="176"/>
                      </a:lnTo>
                      <a:lnTo>
                        <a:pt x="54" y="175"/>
                      </a:lnTo>
                      <a:lnTo>
                        <a:pt x="53" y="174"/>
                      </a:lnTo>
                      <a:lnTo>
                        <a:pt x="45" y="169"/>
                      </a:lnTo>
                      <a:lnTo>
                        <a:pt x="45" y="169"/>
                      </a:lnTo>
                      <a:lnTo>
                        <a:pt x="44" y="168"/>
                      </a:lnTo>
                      <a:lnTo>
                        <a:pt x="44" y="167"/>
                      </a:lnTo>
                      <a:lnTo>
                        <a:pt x="45" y="164"/>
                      </a:lnTo>
                      <a:lnTo>
                        <a:pt x="49" y="163"/>
                      </a:lnTo>
                      <a:lnTo>
                        <a:pt x="53" y="159"/>
                      </a:lnTo>
                      <a:lnTo>
                        <a:pt x="53" y="159"/>
                      </a:lnTo>
                      <a:lnTo>
                        <a:pt x="53" y="157"/>
                      </a:lnTo>
                      <a:lnTo>
                        <a:pt x="52" y="156"/>
                      </a:lnTo>
                      <a:lnTo>
                        <a:pt x="49" y="155"/>
                      </a:lnTo>
                      <a:lnTo>
                        <a:pt x="46" y="151"/>
                      </a:lnTo>
                      <a:lnTo>
                        <a:pt x="46" y="151"/>
                      </a:lnTo>
                      <a:lnTo>
                        <a:pt x="45" y="145"/>
                      </a:lnTo>
                      <a:lnTo>
                        <a:pt x="42" y="144"/>
                      </a:lnTo>
                      <a:lnTo>
                        <a:pt x="40" y="142"/>
                      </a:lnTo>
                      <a:lnTo>
                        <a:pt x="37" y="142"/>
                      </a:lnTo>
                      <a:lnTo>
                        <a:pt x="37" y="142"/>
                      </a:lnTo>
                      <a:lnTo>
                        <a:pt x="33" y="144"/>
                      </a:lnTo>
                      <a:lnTo>
                        <a:pt x="29" y="141"/>
                      </a:lnTo>
                      <a:lnTo>
                        <a:pt x="26" y="137"/>
                      </a:lnTo>
                      <a:lnTo>
                        <a:pt x="22" y="129"/>
                      </a:lnTo>
                      <a:lnTo>
                        <a:pt x="22" y="129"/>
                      </a:lnTo>
                      <a:lnTo>
                        <a:pt x="21" y="122"/>
                      </a:lnTo>
                      <a:lnTo>
                        <a:pt x="21" y="119"/>
                      </a:lnTo>
                      <a:lnTo>
                        <a:pt x="22" y="119"/>
                      </a:lnTo>
                      <a:lnTo>
                        <a:pt x="26" y="119"/>
                      </a:lnTo>
                      <a:lnTo>
                        <a:pt x="31" y="119"/>
                      </a:lnTo>
                      <a:lnTo>
                        <a:pt x="31" y="119"/>
                      </a:lnTo>
                      <a:lnTo>
                        <a:pt x="37" y="119"/>
                      </a:lnTo>
                      <a:lnTo>
                        <a:pt x="41" y="118"/>
                      </a:lnTo>
                      <a:lnTo>
                        <a:pt x="45" y="115"/>
                      </a:lnTo>
                      <a:lnTo>
                        <a:pt x="46" y="114"/>
                      </a:lnTo>
                      <a:lnTo>
                        <a:pt x="46" y="113"/>
                      </a:lnTo>
                      <a:lnTo>
                        <a:pt x="46" y="113"/>
                      </a:lnTo>
                      <a:lnTo>
                        <a:pt x="46" y="109"/>
                      </a:lnTo>
                      <a:lnTo>
                        <a:pt x="46" y="106"/>
                      </a:lnTo>
                      <a:lnTo>
                        <a:pt x="50" y="103"/>
                      </a:lnTo>
                      <a:lnTo>
                        <a:pt x="50" y="103"/>
                      </a:lnTo>
                      <a:lnTo>
                        <a:pt x="53" y="102"/>
                      </a:lnTo>
                      <a:lnTo>
                        <a:pt x="52" y="99"/>
                      </a:lnTo>
                      <a:lnTo>
                        <a:pt x="46" y="96"/>
                      </a:lnTo>
                      <a:lnTo>
                        <a:pt x="46" y="96"/>
                      </a:lnTo>
                      <a:lnTo>
                        <a:pt x="45" y="94"/>
                      </a:lnTo>
                      <a:lnTo>
                        <a:pt x="44" y="91"/>
                      </a:lnTo>
                      <a:lnTo>
                        <a:pt x="41" y="87"/>
                      </a:lnTo>
                      <a:lnTo>
                        <a:pt x="38" y="86"/>
                      </a:lnTo>
                      <a:lnTo>
                        <a:pt x="38" y="86"/>
                      </a:lnTo>
                      <a:lnTo>
                        <a:pt x="36" y="86"/>
                      </a:lnTo>
                      <a:lnTo>
                        <a:pt x="31" y="88"/>
                      </a:lnTo>
                      <a:lnTo>
                        <a:pt x="27" y="91"/>
                      </a:lnTo>
                      <a:lnTo>
                        <a:pt x="25" y="92"/>
                      </a:lnTo>
                      <a:lnTo>
                        <a:pt x="25" y="92"/>
                      </a:lnTo>
                      <a:lnTo>
                        <a:pt x="23" y="92"/>
                      </a:lnTo>
                      <a:lnTo>
                        <a:pt x="22" y="90"/>
                      </a:lnTo>
                      <a:lnTo>
                        <a:pt x="22" y="84"/>
                      </a:lnTo>
                      <a:lnTo>
                        <a:pt x="21" y="79"/>
                      </a:lnTo>
                      <a:lnTo>
                        <a:pt x="21" y="76"/>
                      </a:lnTo>
                      <a:lnTo>
                        <a:pt x="21" y="76"/>
                      </a:lnTo>
                      <a:lnTo>
                        <a:pt x="3" y="71"/>
                      </a:lnTo>
                      <a:lnTo>
                        <a:pt x="3" y="71"/>
                      </a:lnTo>
                      <a:close/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90" name="Line 182"/>
                <p:cNvSpPr>
                  <a:spLocks noChangeShapeType="1"/>
                </p:cNvSpPr>
                <p:nvPr/>
              </p:nvSpPr>
              <p:spPr bwMode="auto">
                <a:xfrm flipV="1">
                  <a:off x="4011613" y="5429250"/>
                  <a:ext cx="1588" cy="4763"/>
                </a:xfrm>
                <a:prstGeom prst="line">
                  <a:avLst/>
                </a:pr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91" name="Freeform 183"/>
                <p:cNvSpPr>
                  <a:spLocks/>
                </p:cNvSpPr>
                <p:nvPr/>
              </p:nvSpPr>
              <p:spPr bwMode="auto">
                <a:xfrm>
                  <a:off x="4010025" y="5421313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2" y="5"/>
                    </a:cxn>
                    <a:cxn ang="0">
                      <a:pos x="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5">
                      <a:moveTo>
                        <a:pt x="2" y="5"/>
                      </a:moveTo>
                      <a:lnTo>
                        <a:pt x="2" y="4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92" name="Freeform 184"/>
                <p:cNvSpPr>
                  <a:spLocks/>
                </p:cNvSpPr>
                <p:nvPr/>
              </p:nvSpPr>
              <p:spPr bwMode="auto">
                <a:xfrm>
                  <a:off x="4010025" y="5414963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1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4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93" name="Freeform 185"/>
                <p:cNvSpPr>
                  <a:spLocks/>
                </p:cNvSpPr>
                <p:nvPr/>
              </p:nvSpPr>
              <p:spPr bwMode="auto">
                <a:xfrm>
                  <a:off x="4017963" y="541655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94" name="Freeform 186"/>
                <p:cNvSpPr>
                  <a:spLocks/>
                </p:cNvSpPr>
                <p:nvPr/>
              </p:nvSpPr>
              <p:spPr bwMode="auto">
                <a:xfrm>
                  <a:off x="4025900" y="5411788"/>
                  <a:ext cx="4763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3" y="2"/>
                    </a:cxn>
                    <a:cxn ang="0">
                      <a:pos x="4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lnTo>
                        <a:pt x="3" y="2"/>
                      </a:lnTo>
                      <a:lnTo>
                        <a:pt x="4" y="1"/>
                      </a:lnTo>
                      <a:lnTo>
                        <a:pt x="4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95" name="Freeform 187"/>
                <p:cNvSpPr>
                  <a:spLocks/>
                </p:cNvSpPr>
                <p:nvPr/>
              </p:nvSpPr>
              <p:spPr bwMode="auto">
                <a:xfrm>
                  <a:off x="4030663" y="540543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" y="2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lnTo>
                        <a:pt x="1" y="2"/>
                      </a:lnTo>
                      <a:lnTo>
                        <a:pt x="3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96" name="Freeform 188"/>
                <p:cNvSpPr>
                  <a:spLocks/>
                </p:cNvSpPr>
                <p:nvPr/>
              </p:nvSpPr>
              <p:spPr bwMode="auto">
                <a:xfrm>
                  <a:off x="4035425" y="5399088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" y="2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3">
                      <a:moveTo>
                        <a:pt x="0" y="3"/>
                      </a:moveTo>
                      <a:lnTo>
                        <a:pt x="1" y="2"/>
                      </a:lnTo>
                      <a:lnTo>
                        <a:pt x="4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97" name="Line 189"/>
                <p:cNvSpPr>
                  <a:spLocks noChangeShapeType="1"/>
                </p:cNvSpPr>
                <p:nvPr/>
              </p:nvSpPr>
              <p:spPr bwMode="auto">
                <a:xfrm flipV="1">
                  <a:off x="4043363" y="5395913"/>
                  <a:ext cx="3175" cy="1588"/>
                </a:xfrm>
                <a:prstGeom prst="line">
                  <a:avLst/>
                </a:pr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98" name="Line 190"/>
                <p:cNvSpPr>
                  <a:spLocks noChangeShapeType="1"/>
                </p:cNvSpPr>
                <p:nvPr/>
              </p:nvSpPr>
              <p:spPr bwMode="auto">
                <a:xfrm flipV="1">
                  <a:off x="4049713" y="5392738"/>
                  <a:ext cx="4763" cy="1588"/>
                </a:xfrm>
                <a:prstGeom prst="line">
                  <a:avLst/>
                </a:pr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99" name="Freeform 191"/>
                <p:cNvSpPr>
                  <a:spLocks/>
                </p:cNvSpPr>
                <p:nvPr/>
              </p:nvSpPr>
              <p:spPr bwMode="auto">
                <a:xfrm>
                  <a:off x="4057650" y="5392738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0"/>
                    </a:cxn>
                    <a:cxn ang="0">
                      <a:pos x="4" y="3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4" y="3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0" name="Freeform 192"/>
                <p:cNvSpPr>
                  <a:spLocks/>
                </p:cNvSpPr>
                <p:nvPr/>
              </p:nvSpPr>
              <p:spPr bwMode="auto">
                <a:xfrm>
                  <a:off x="4062413" y="5399088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2" y="1"/>
                    </a:cxn>
                    <a:cxn ang="0">
                      <a:pos x="5" y="3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2" y="1"/>
                      </a:lnTo>
                      <a:lnTo>
                        <a:pt x="5" y="3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1" name="Line 193"/>
                <p:cNvSpPr>
                  <a:spLocks noChangeShapeType="1"/>
                </p:cNvSpPr>
                <p:nvPr/>
              </p:nvSpPr>
              <p:spPr bwMode="auto">
                <a:xfrm flipV="1">
                  <a:off x="4070350" y="5399088"/>
                  <a:ext cx="4763" cy="1588"/>
                </a:xfrm>
                <a:prstGeom prst="line">
                  <a:avLst/>
                </a:pr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2" name="Freeform 194"/>
                <p:cNvSpPr>
                  <a:spLocks/>
                </p:cNvSpPr>
                <p:nvPr/>
              </p:nvSpPr>
              <p:spPr bwMode="auto">
                <a:xfrm>
                  <a:off x="4078288" y="53943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" y="4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lnTo>
                        <a:pt x="1" y="4"/>
                      </a:lnTo>
                      <a:lnTo>
                        <a:pt x="3" y="1"/>
                      </a:lnTo>
                      <a:lnTo>
                        <a:pt x="3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3" name="Freeform 195"/>
                <p:cNvSpPr>
                  <a:spLocks/>
                </p:cNvSpPr>
                <p:nvPr/>
              </p:nvSpPr>
              <p:spPr bwMode="auto">
                <a:xfrm>
                  <a:off x="4083050" y="53911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2" y="2"/>
                    </a:cxn>
                    <a:cxn ang="0">
                      <a:pos x="4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4" y="1"/>
                      </a:lnTo>
                      <a:lnTo>
                        <a:pt x="4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4" name="Line 196"/>
                <p:cNvSpPr>
                  <a:spLocks noChangeShapeType="1"/>
                </p:cNvSpPr>
                <p:nvPr/>
              </p:nvSpPr>
              <p:spPr bwMode="auto">
                <a:xfrm flipH="1" flipV="1">
                  <a:off x="4079875" y="5387975"/>
                  <a:ext cx="4763" cy="1588"/>
                </a:xfrm>
                <a:prstGeom prst="line">
                  <a:avLst/>
                </a:pr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5" name="Freeform 197"/>
                <p:cNvSpPr>
                  <a:spLocks/>
                </p:cNvSpPr>
                <p:nvPr/>
              </p:nvSpPr>
              <p:spPr bwMode="auto">
                <a:xfrm>
                  <a:off x="4076700" y="53816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0" y="1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2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6" name="Line 198"/>
                <p:cNvSpPr>
                  <a:spLocks noChangeShapeType="1"/>
                </p:cNvSpPr>
                <p:nvPr/>
              </p:nvSpPr>
              <p:spPr bwMode="auto">
                <a:xfrm>
                  <a:off x="4081463" y="5381625"/>
                  <a:ext cx="4763" cy="1588"/>
                </a:xfrm>
                <a:prstGeom prst="line">
                  <a:avLst/>
                </a:pr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7" name="Freeform 199"/>
                <p:cNvSpPr>
                  <a:spLocks/>
                </p:cNvSpPr>
                <p:nvPr/>
              </p:nvSpPr>
              <p:spPr bwMode="auto">
                <a:xfrm>
                  <a:off x="4089400" y="538162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4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8" name="Freeform 200"/>
                <p:cNvSpPr>
                  <a:spLocks/>
                </p:cNvSpPr>
                <p:nvPr/>
              </p:nvSpPr>
              <p:spPr bwMode="auto">
                <a:xfrm>
                  <a:off x="4095750" y="53784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1" y="0"/>
                    </a:cxn>
                    <a:cxn ang="0">
                      <a:pos x="4" y="0"/>
                    </a:cxn>
                    <a:cxn ang="0">
                      <a:pos x="5" y="0"/>
                    </a:cxn>
                    <a:cxn ang="0">
                      <a:pos x="5" y="2"/>
                    </a:cxn>
                  </a:cxnLst>
                  <a:rect l="0" t="0" r="r" b="b"/>
                  <a:pathLst>
                    <a:path w="5" h="2">
                      <a:moveTo>
                        <a:pt x="0" y="2"/>
                      </a:move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5" y="0"/>
                      </a:lnTo>
                      <a:lnTo>
                        <a:pt x="5" y="2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9" name="Freeform 201"/>
                <p:cNvSpPr>
                  <a:spLocks/>
                </p:cNvSpPr>
                <p:nvPr/>
              </p:nvSpPr>
              <p:spPr bwMode="auto">
                <a:xfrm>
                  <a:off x="4098925" y="53832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1" y="3"/>
                    </a:cxn>
                    <a:cxn ang="0">
                      <a:pos x="4" y="2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4" y="2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0" name="Freeform 202"/>
                <p:cNvSpPr>
                  <a:spLocks/>
                </p:cNvSpPr>
                <p:nvPr/>
              </p:nvSpPr>
              <p:spPr bwMode="auto">
                <a:xfrm>
                  <a:off x="4105275" y="538162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2" y="0"/>
                    </a:cxn>
                    <a:cxn ang="0">
                      <a:pos x="4" y="1"/>
                    </a:cxn>
                    <a:cxn ang="0">
                      <a:pos x="5" y="1"/>
                    </a:cxn>
                  </a:cxnLst>
                  <a:rect l="0" t="0" r="r" b="b"/>
                  <a:pathLst>
                    <a:path w="5" h="1">
                      <a:moveTo>
                        <a:pt x="0" y="1"/>
                      </a:move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5" y="1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1" name="Freeform 203"/>
                <p:cNvSpPr>
                  <a:spLocks/>
                </p:cNvSpPr>
                <p:nvPr/>
              </p:nvSpPr>
              <p:spPr bwMode="auto">
                <a:xfrm>
                  <a:off x="4113213" y="538480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1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lnTo>
                        <a:pt x="3" y="1"/>
                      </a:lnTo>
                      <a:lnTo>
                        <a:pt x="6" y="0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2" name="Freeform 204"/>
                <p:cNvSpPr>
                  <a:spLocks/>
                </p:cNvSpPr>
                <p:nvPr/>
              </p:nvSpPr>
              <p:spPr bwMode="auto">
                <a:xfrm>
                  <a:off x="4121150" y="538162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1">
                      <a:moveTo>
                        <a:pt x="0" y="1"/>
                      </a:moveTo>
                      <a:lnTo>
                        <a:pt x="1" y="0"/>
                      </a:lnTo>
                      <a:lnTo>
                        <a:pt x="4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3" name="Freeform 205"/>
                <p:cNvSpPr>
                  <a:spLocks/>
                </p:cNvSpPr>
                <p:nvPr/>
              </p:nvSpPr>
              <p:spPr bwMode="auto">
                <a:xfrm>
                  <a:off x="4129088" y="53832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4" name="Freeform 206"/>
                <p:cNvSpPr>
                  <a:spLocks/>
                </p:cNvSpPr>
                <p:nvPr/>
              </p:nvSpPr>
              <p:spPr bwMode="auto">
                <a:xfrm>
                  <a:off x="4137025" y="53848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3" y="2"/>
                    </a:cxn>
                    <a:cxn ang="0">
                      <a:pos x="4" y="4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4" y="4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5" name="Freeform 207"/>
                <p:cNvSpPr>
                  <a:spLocks/>
                </p:cNvSpPr>
                <p:nvPr/>
              </p:nvSpPr>
              <p:spPr bwMode="auto">
                <a:xfrm>
                  <a:off x="4143375" y="5383213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3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3" y="2"/>
                      </a:lnTo>
                      <a:lnTo>
                        <a:pt x="4" y="0"/>
                      </a:lnTo>
                      <a:lnTo>
                        <a:pt x="4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6" name="Line 208"/>
                <p:cNvSpPr>
                  <a:spLocks noChangeShapeType="1"/>
                </p:cNvSpPr>
                <p:nvPr/>
              </p:nvSpPr>
              <p:spPr bwMode="auto">
                <a:xfrm>
                  <a:off x="4151313" y="5384800"/>
                  <a:ext cx="3175" cy="3175"/>
                </a:xfrm>
                <a:prstGeom prst="line">
                  <a:avLst/>
                </a:pr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7" name="Line 209"/>
                <p:cNvSpPr>
                  <a:spLocks noChangeShapeType="1"/>
                </p:cNvSpPr>
                <p:nvPr/>
              </p:nvSpPr>
              <p:spPr bwMode="auto">
                <a:xfrm>
                  <a:off x="4156075" y="5391150"/>
                  <a:ext cx="1588" cy="4763"/>
                </a:xfrm>
                <a:prstGeom prst="line">
                  <a:avLst/>
                </a:pr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8" name="Line 210"/>
                <p:cNvSpPr>
                  <a:spLocks noChangeShapeType="1"/>
                </p:cNvSpPr>
                <p:nvPr/>
              </p:nvSpPr>
              <p:spPr bwMode="auto">
                <a:xfrm flipH="1">
                  <a:off x="4152900" y="5399088"/>
                  <a:ext cx="1588" cy="4763"/>
                </a:xfrm>
                <a:prstGeom prst="line">
                  <a:avLst/>
                </a:pr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9" name="Line 211"/>
                <p:cNvSpPr>
                  <a:spLocks noChangeShapeType="1"/>
                </p:cNvSpPr>
                <p:nvPr/>
              </p:nvSpPr>
              <p:spPr bwMode="auto">
                <a:xfrm flipH="1">
                  <a:off x="4151313" y="5408613"/>
                  <a:ext cx="1588" cy="3175"/>
                </a:xfrm>
                <a:prstGeom prst="line">
                  <a:avLst/>
                </a:pr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0" name="Freeform 212"/>
                <p:cNvSpPr>
                  <a:spLocks/>
                </p:cNvSpPr>
                <p:nvPr/>
              </p:nvSpPr>
              <p:spPr bwMode="auto">
                <a:xfrm>
                  <a:off x="4151313" y="5416550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h="6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1" name="Freeform 213"/>
                <p:cNvSpPr>
                  <a:spLocks/>
                </p:cNvSpPr>
                <p:nvPr/>
              </p:nvSpPr>
              <p:spPr bwMode="auto">
                <a:xfrm>
                  <a:off x="4151313" y="5424488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5"/>
                    </a:cxn>
                  </a:cxnLst>
                  <a:rect l="0" t="0" r="r" b="b"/>
                  <a:pathLst>
                    <a:path w="1" h="5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1" y="5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2" name="Line 214"/>
                <p:cNvSpPr>
                  <a:spLocks noChangeShapeType="1"/>
                </p:cNvSpPr>
                <p:nvPr/>
              </p:nvSpPr>
              <p:spPr bwMode="auto">
                <a:xfrm>
                  <a:off x="4152900" y="5434013"/>
                  <a:ext cx="1588" cy="4763"/>
                </a:xfrm>
                <a:prstGeom prst="line">
                  <a:avLst/>
                </a:pr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3" name="Line 215"/>
                <p:cNvSpPr>
                  <a:spLocks noChangeShapeType="1"/>
                </p:cNvSpPr>
                <p:nvPr/>
              </p:nvSpPr>
              <p:spPr bwMode="auto">
                <a:xfrm flipH="1">
                  <a:off x="4149725" y="5441950"/>
                  <a:ext cx="1588" cy="3175"/>
                </a:xfrm>
                <a:prstGeom prst="line">
                  <a:avLst/>
                </a:pr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4" name="Line 216"/>
                <p:cNvSpPr>
                  <a:spLocks noChangeShapeType="1"/>
                </p:cNvSpPr>
                <p:nvPr/>
              </p:nvSpPr>
              <p:spPr bwMode="auto">
                <a:xfrm flipH="1">
                  <a:off x="4146550" y="5449888"/>
                  <a:ext cx="3175" cy="4763"/>
                </a:xfrm>
                <a:prstGeom prst="line">
                  <a:avLst/>
                </a:pr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5" name="Freeform 217"/>
                <p:cNvSpPr>
                  <a:spLocks/>
                </p:cNvSpPr>
                <p:nvPr/>
              </p:nvSpPr>
              <p:spPr bwMode="auto">
                <a:xfrm>
                  <a:off x="4143375" y="54578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5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2" h="6">
                      <a:moveTo>
                        <a:pt x="2" y="0"/>
                      </a:moveTo>
                      <a:lnTo>
                        <a:pt x="0" y="5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6" name="Line 218"/>
                <p:cNvSpPr>
                  <a:spLocks noChangeShapeType="1"/>
                </p:cNvSpPr>
                <p:nvPr/>
              </p:nvSpPr>
              <p:spPr bwMode="auto">
                <a:xfrm flipH="1">
                  <a:off x="4141788" y="5465763"/>
                  <a:ext cx="1588" cy="4763"/>
                </a:xfrm>
                <a:prstGeom prst="line">
                  <a:avLst/>
                </a:pr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7" name="Freeform 219"/>
                <p:cNvSpPr>
                  <a:spLocks/>
                </p:cNvSpPr>
                <p:nvPr/>
              </p:nvSpPr>
              <p:spPr bwMode="auto">
                <a:xfrm>
                  <a:off x="4138613" y="547528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4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" h="6">
                      <a:moveTo>
                        <a:pt x="1" y="0"/>
                      </a:moveTo>
                      <a:lnTo>
                        <a:pt x="0" y="4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8" name="Line 220"/>
                <p:cNvSpPr>
                  <a:spLocks noChangeShapeType="1"/>
                </p:cNvSpPr>
                <p:nvPr/>
              </p:nvSpPr>
              <p:spPr bwMode="auto">
                <a:xfrm flipH="1">
                  <a:off x="4135438" y="5481638"/>
                  <a:ext cx="3175" cy="4763"/>
                </a:xfrm>
                <a:prstGeom prst="line">
                  <a:avLst/>
                </a:pr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9" name="Line 221"/>
                <p:cNvSpPr>
                  <a:spLocks noChangeShapeType="1"/>
                </p:cNvSpPr>
                <p:nvPr/>
              </p:nvSpPr>
              <p:spPr bwMode="auto">
                <a:xfrm flipH="1">
                  <a:off x="4133850" y="5491163"/>
                  <a:ext cx="1588" cy="3175"/>
                </a:xfrm>
                <a:prstGeom prst="line">
                  <a:avLst/>
                </a:pr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30" name="Line 222"/>
                <p:cNvSpPr>
                  <a:spLocks noChangeShapeType="1"/>
                </p:cNvSpPr>
                <p:nvPr/>
              </p:nvSpPr>
              <p:spPr bwMode="auto">
                <a:xfrm flipH="1">
                  <a:off x="4132263" y="5499100"/>
                  <a:ext cx="1588" cy="4763"/>
                </a:xfrm>
                <a:prstGeom prst="line">
                  <a:avLst/>
                </a:pr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31" name="Freeform 223"/>
                <p:cNvSpPr>
                  <a:spLocks/>
                </p:cNvSpPr>
                <p:nvPr/>
              </p:nvSpPr>
              <p:spPr bwMode="auto">
                <a:xfrm>
                  <a:off x="4125913" y="5507038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5" y="0"/>
                    </a:cxn>
                    <a:cxn ang="0">
                      <a:pos x="2" y="1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2" y="1"/>
                      </a:lnTo>
                      <a:lnTo>
                        <a:pt x="0" y="1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32" name="Freeform 224"/>
                <p:cNvSpPr>
                  <a:spLocks/>
                </p:cNvSpPr>
                <p:nvPr/>
              </p:nvSpPr>
              <p:spPr bwMode="auto">
                <a:xfrm>
                  <a:off x="4119563" y="55038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1"/>
                    </a:cxn>
                    <a:cxn ang="0">
                      <a:pos x="3" y="0"/>
                    </a:cxn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4" h="1">
                      <a:moveTo>
                        <a:pt x="4" y="1"/>
                      </a:move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33" name="Freeform 225"/>
                <p:cNvSpPr>
                  <a:spLocks/>
                </p:cNvSpPr>
                <p:nvPr/>
              </p:nvSpPr>
              <p:spPr bwMode="auto">
                <a:xfrm>
                  <a:off x="4121150" y="5508625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4"/>
                    </a:cxn>
                    <a:cxn ang="0">
                      <a:pos x="3" y="6"/>
                    </a:cxn>
                  </a:cxnLst>
                  <a:rect l="0" t="0" r="r" b="b"/>
                  <a:pathLst>
                    <a:path w="3" h="6">
                      <a:moveTo>
                        <a:pt x="0" y="0"/>
                      </a:moveTo>
                      <a:lnTo>
                        <a:pt x="3" y="4"/>
                      </a:lnTo>
                      <a:lnTo>
                        <a:pt x="3" y="6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34" name="Freeform 226"/>
                <p:cNvSpPr>
                  <a:spLocks/>
                </p:cNvSpPr>
                <p:nvPr/>
              </p:nvSpPr>
              <p:spPr bwMode="auto">
                <a:xfrm>
                  <a:off x="4122738" y="551815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2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2" h="4">
                      <a:moveTo>
                        <a:pt x="2" y="0"/>
                      </a:moveTo>
                      <a:lnTo>
                        <a:pt x="2" y="2"/>
                      </a:lnTo>
                      <a:lnTo>
                        <a:pt x="0" y="4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35" name="Freeform 227"/>
                <p:cNvSpPr>
                  <a:spLocks/>
                </p:cNvSpPr>
                <p:nvPr/>
              </p:nvSpPr>
              <p:spPr bwMode="auto">
                <a:xfrm>
                  <a:off x="4117975" y="552450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lnTo>
                        <a:pt x="0" y="4"/>
                      </a:lnTo>
                      <a:lnTo>
                        <a:pt x="0" y="4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36" name="Freeform 228"/>
                <p:cNvSpPr>
                  <a:spLocks/>
                </p:cNvSpPr>
                <p:nvPr/>
              </p:nvSpPr>
              <p:spPr bwMode="auto">
                <a:xfrm>
                  <a:off x="4113213" y="5532438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" y="3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2" h="4">
                      <a:moveTo>
                        <a:pt x="2" y="0"/>
                      </a:moveTo>
                      <a:lnTo>
                        <a:pt x="1" y="3"/>
                      </a:lnTo>
                      <a:lnTo>
                        <a:pt x="0" y="4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37" name="Line 229"/>
                <p:cNvSpPr>
                  <a:spLocks noChangeShapeType="1"/>
                </p:cNvSpPr>
                <p:nvPr/>
              </p:nvSpPr>
              <p:spPr bwMode="auto">
                <a:xfrm flipH="1">
                  <a:off x="4110038" y="5538788"/>
                  <a:ext cx="1588" cy="4763"/>
                </a:xfrm>
                <a:prstGeom prst="line">
                  <a:avLst/>
                </a:pr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38" name="Line 230"/>
                <p:cNvSpPr>
                  <a:spLocks noChangeShapeType="1"/>
                </p:cNvSpPr>
                <p:nvPr/>
              </p:nvSpPr>
              <p:spPr bwMode="auto">
                <a:xfrm flipH="1">
                  <a:off x="4105275" y="5546725"/>
                  <a:ext cx="1588" cy="4763"/>
                </a:xfrm>
                <a:prstGeom prst="line">
                  <a:avLst/>
                </a:pr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39" name="Freeform 231"/>
                <p:cNvSpPr>
                  <a:spLocks/>
                </p:cNvSpPr>
                <p:nvPr/>
              </p:nvSpPr>
              <p:spPr bwMode="auto">
                <a:xfrm>
                  <a:off x="4100513" y="5554663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3" y="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" h="6">
                      <a:moveTo>
                        <a:pt x="3" y="0"/>
                      </a:moveTo>
                      <a:lnTo>
                        <a:pt x="3" y="2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40" name="Line 232"/>
                <p:cNvSpPr>
                  <a:spLocks noChangeShapeType="1"/>
                </p:cNvSpPr>
                <p:nvPr/>
              </p:nvSpPr>
              <p:spPr bwMode="auto">
                <a:xfrm flipH="1">
                  <a:off x="4095750" y="5561013"/>
                  <a:ext cx="3175" cy="4763"/>
                </a:xfrm>
                <a:prstGeom prst="line">
                  <a:avLst/>
                </a:pr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41" name="Freeform 233"/>
                <p:cNvSpPr>
                  <a:spLocks/>
                </p:cNvSpPr>
                <p:nvPr/>
              </p:nvSpPr>
              <p:spPr bwMode="auto">
                <a:xfrm>
                  <a:off x="4092575" y="5568950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" h="6">
                      <a:moveTo>
                        <a:pt x="3" y="0"/>
                      </a:moveTo>
                      <a:lnTo>
                        <a:pt x="0" y="6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42" name="Line 234"/>
                <p:cNvSpPr>
                  <a:spLocks noChangeShapeType="1"/>
                </p:cNvSpPr>
                <p:nvPr/>
              </p:nvSpPr>
              <p:spPr bwMode="auto">
                <a:xfrm flipH="1" flipV="1">
                  <a:off x="4084638" y="5567363"/>
                  <a:ext cx="4763" cy="3175"/>
                </a:xfrm>
                <a:prstGeom prst="line">
                  <a:avLst/>
                </a:pr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43" name="Line 235"/>
                <p:cNvSpPr>
                  <a:spLocks noChangeShapeType="1"/>
                </p:cNvSpPr>
                <p:nvPr/>
              </p:nvSpPr>
              <p:spPr bwMode="auto">
                <a:xfrm flipH="1" flipV="1">
                  <a:off x="4078288" y="5564188"/>
                  <a:ext cx="3175" cy="1588"/>
                </a:xfrm>
                <a:prstGeom prst="line">
                  <a:avLst/>
                </a:pr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44" name="Freeform 236"/>
                <p:cNvSpPr>
                  <a:spLocks/>
                </p:cNvSpPr>
                <p:nvPr/>
              </p:nvSpPr>
              <p:spPr bwMode="auto">
                <a:xfrm>
                  <a:off x="4071938" y="5557838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4"/>
                    </a:cxn>
                    <a:cxn ang="0">
                      <a:pos x="1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4">
                      <a:moveTo>
                        <a:pt x="4" y="4"/>
                      </a:moveTo>
                      <a:lnTo>
                        <a:pt x="1" y="3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45" name="Freeform 237"/>
                <p:cNvSpPr>
                  <a:spLocks/>
                </p:cNvSpPr>
                <p:nvPr/>
              </p:nvSpPr>
              <p:spPr bwMode="auto">
                <a:xfrm>
                  <a:off x="4068763" y="554990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46" name="Freeform 238"/>
                <p:cNvSpPr>
                  <a:spLocks/>
                </p:cNvSpPr>
                <p:nvPr/>
              </p:nvSpPr>
              <p:spPr bwMode="auto">
                <a:xfrm>
                  <a:off x="4059238" y="554831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1"/>
                    </a:cxn>
                    <a:cxn ang="0">
                      <a:pos x="4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4" y="1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47" name="Freeform 239"/>
                <p:cNvSpPr>
                  <a:spLocks/>
                </p:cNvSpPr>
                <p:nvPr/>
              </p:nvSpPr>
              <p:spPr bwMode="auto">
                <a:xfrm>
                  <a:off x="4051300" y="554831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5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48" name="Line 240"/>
                <p:cNvSpPr>
                  <a:spLocks noChangeShapeType="1"/>
                </p:cNvSpPr>
                <p:nvPr/>
              </p:nvSpPr>
              <p:spPr bwMode="auto">
                <a:xfrm flipH="1" flipV="1">
                  <a:off x="4043363" y="5546725"/>
                  <a:ext cx="3175" cy="1588"/>
                </a:xfrm>
                <a:prstGeom prst="line">
                  <a:avLst/>
                </a:pr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49" name="Freeform 241"/>
                <p:cNvSpPr>
                  <a:spLocks/>
                </p:cNvSpPr>
                <p:nvPr/>
              </p:nvSpPr>
              <p:spPr bwMode="auto">
                <a:xfrm>
                  <a:off x="4033838" y="5545138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6" y="2"/>
                    </a:cxn>
                    <a:cxn ang="0">
                      <a:pos x="2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2">
                      <a:moveTo>
                        <a:pt x="6" y="2"/>
                      </a:move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50" name="Freeform 242"/>
                <p:cNvSpPr>
                  <a:spLocks/>
                </p:cNvSpPr>
                <p:nvPr/>
              </p:nvSpPr>
              <p:spPr bwMode="auto">
                <a:xfrm>
                  <a:off x="4032250" y="554037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4">
                      <a:moveTo>
                        <a:pt x="0" y="4"/>
                      </a:moveTo>
                      <a:lnTo>
                        <a:pt x="2" y="1"/>
                      </a:lnTo>
                      <a:lnTo>
                        <a:pt x="2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51" name="Line 243"/>
                <p:cNvSpPr>
                  <a:spLocks noChangeShapeType="1"/>
                </p:cNvSpPr>
                <p:nvPr/>
              </p:nvSpPr>
              <p:spPr bwMode="auto">
                <a:xfrm flipV="1">
                  <a:off x="4037013" y="5530850"/>
                  <a:ext cx="1588" cy="4763"/>
                </a:xfrm>
                <a:prstGeom prst="line">
                  <a:avLst/>
                </a:pr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52" name="Freeform 244"/>
                <p:cNvSpPr>
                  <a:spLocks/>
                </p:cNvSpPr>
                <p:nvPr/>
              </p:nvSpPr>
              <p:spPr bwMode="auto">
                <a:xfrm>
                  <a:off x="4040188" y="552767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53" name="Freeform 245"/>
                <p:cNvSpPr>
                  <a:spLocks/>
                </p:cNvSpPr>
                <p:nvPr/>
              </p:nvSpPr>
              <p:spPr bwMode="auto">
                <a:xfrm>
                  <a:off x="4046538" y="55213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6">
                      <a:moveTo>
                        <a:pt x="0" y="6"/>
                      </a:moveTo>
                      <a:lnTo>
                        <a:pt x="0" y="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54" name="Freeform 246"/>
                <p:cNvSpPr>
                  <a:spLocks/>
                </p:cNvSpPr>
                <p:nvPr/>
              </p:nvSpPr>
              <p:spPr bwMode="auto">
                <a:xfrm>
                  <a:off x="4051300" y="5516563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" y="1"/>
                    </a:cxn>
                    <a:cxn ang="0">
                      <a:pos x="1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lnTo>
                        <a:pt x="1" y="1"/>
                      </a:lnTo>
                      <a:lnTo>
                        <a:pt x="1" y="0"/>
                      </a:lnTo>
                      <a:lnTo>
                        <a:pt x="1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55" name="Freeform 247"/>
                <p:cNvSpPr>
                  <a:spLocks/>
                </p:cNvSpPr>
                <p:nvPr/>
              </p:nvSpPr>
              <p:spPr bwMode="auto">
                <a:xfrm>
                  <a:off x="4044950" y="55118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4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4">
                      <a:moveTo>
                        <a:pt x="4" y="4"/>
                      </a:moveTo>
                      <a:lnTo>
                        <a:pt x="0" y="1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56" name="Freeform 248"/>
                <p:cNvSpPr>
                  <a:spLocks/>
                </p:cNvSpPr>
                <p:nvPr/>
              </p:nvSpPr>
              <p:spPr bwMode="auto">
                <a:xfrm>
                  <a:off x="4044950" y="5507038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1"/>
                    </a:cxn>
                    <a:cxn ang="0">
                      <a:pos x="4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2">
                      <a:moveTo>
                        <a:pt x="0" y="2"/>
                      </a:moveTo>
                      <a:lnTo>
                        <a:pt x="0" y="1"/>
                      </a:lnTo>
                      <a:lnTo>
                        <a:pt x="4" y="0"/>
                      </a:lnTo>
                      <a:lnTo>
                        <a:pt x="5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57" name="Freeform 249"/>
                <p:cNvSpPr>
                  <a:spLocks/>
                </p:cNvSpPr>
                <p:nvPr/>
              </p:nvSpPr>
              <p:spPr bwMode="auto">
                <a:xfrm>
                  <a:off x="4048125" y="5500688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2"/>
                    </a:cxn>
                    <a:cxn ang="0">
                      <a:pos x="4" y="2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2">
                      <a:moveTo>
                        <a:pt x="4" y="2"/>
                      </a:moveTo>
                      <a:lnTo>
                        <a:pt x="4" y="2"/>
                      </a:lnTo>
                      <a:lnTo>
                        <a:pt x="3" y="1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58" name="Freeform 250"/>
                <p:cNvSpPr>
                  <a:spLocks/>
                </p:cNvSpPr>
                <p:nvPr/>
              </p:nvSpPr>
              <p:spPr bwMode="auto">
                <a:xfrm>
                  <a:off x="4043363" y="549275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2" y="4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59" name="Freeform 251"/>
                <p:cNvSpPr>
                  <a:spLocks/>
                </p:cNvSpPr>
                <p:nvPr/>
              </p:nvSpPr>
              <p:spPr bwMode="auto">
                <a:xfrm>
                  <a:off x="4037013" y="54911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3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>
                      <a:moveTo>
                        <a:pt x="6" y="0"/>
                      </a:moveTo>
                      <a:lnTo>
                        <a:pt x="3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60" name="Freeform 252"/>
                <p:cNvSpPr>
                  <a:spLocks/>
                </p:cNvSpPr>
                <p:nvPr/>
              </p:nvSpPr>
              <p:spPr bwMode="auto">
                <a:xfrm>
                  <a:off x="4030663" y="548640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3" y="4"/>
                    </a:cxn>
                    <a:cxn ang="0">
                      <a:pos x="3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" h="4">
                      <a:moveTo>
                        <a:pt x="3" y="4"/>
                      </a:moveTo>
                      <a:lnTo>
                        <a:pt x="3" y="4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61" name="Freeform 253"/>
                <p:cNvSpPr>
                  <a:spLocks/>
                </p:cNvSpPr>
                <p:nvPr/>
              </p:nvSpPr>
              <p:spPr bwMode="auto">
                <a:xfrm>
                  <a:off x="4025900" y="5478463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1" y="5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5">
                      <a:moveTo>
                        <a:pt x="1" y="5"/>
                      </a:moveTo>
                      <a:lnTo>
                        <a:pt x="0" y="1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62" name="Freeform 254"/>
                <p:cNvSpPr>
                  <a:spLocks/>
                </p:cNvSpPr>
                <p:nvPr/>
              </p:nvSpPr>
              <p:spPr bwMode="auto">
                <a:xfrm>
                  <a:off x="4025900" y="5472113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3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2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63" name="Freeform 255"/>
                <p:cNvSpPr>
                  <a:spLocks/>
                </p:cNvSpPr>
                <p:nvPr/>
              </p:nvSpPr>
              <p:spPr bwMode="auto">
                <a:xfrm>
                  <a:off x="4032250" y="547211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64" name="Freeform 256"/>
                <p:cNvSpPr>
                  <a:spLocks/>
                </p:cNvSpPr>
                <p:nvPr/>
              </p:nvSpPr>
              <p:spPr bwMode="auto">
                <a:xfrm>
                  <a:off x="4040188" y="547052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1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0" y="2"/>
                      </a:moveTo>
                      <a:lnTo>
                        <a:pt x="1" y="1"/>
                      </a:lnTo>
                      <a:lnTo>
                        <a:pt x="4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65" name="Freeform 257"/>
                <p:cNvSpPr>
                  <a:spLocks/>
                </p:cNvSpPr>
                <p:nvPr/>
              </p:nvSpPr>
              <p:spPr bwMode="auto">
                <a:xfrm>
                  <a:off x="4046538" y="5462588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6">
                      <a:moveTo>
                        <a:pt x="0" y="6"/>
                      </a:moveTo>
                      <a:lnTo>
                        <a:pt x="0" y="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66" name="Freeform 258"/>
                <p:cNvSpPr>
                  <a:spLocks/>
                </p:cNvSpPr>
                <p:nvPr/>
              </p:nvSpPr>
              <p:spPr bwMode="auto">
                <a:xfrm>
                  <a:off x="4049713" y="545623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3" y="3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lnTo>
                        <a:pt x="3" y="3"/>
                      </a:lnTo>
                      <a:lnTo>
                        <a:pt x="2" y="0"/>
                      </a:lnTo>
                      <a:lnTo>
                        <a:pt x="2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67" name="Freeform 259"/>
                <p:cNvSpPr>
                  <a:spLocks/>
                </p:cNvSpPr>
                <p:nvPr/>
              </p:nvSpPr>
              <p:spPr bwMode="auto">
                <a:xfrm>
                  <a:off x="4043363" y="545147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2" y="4"/>
                    </a:cxn>
                    <a:cxn ang="0">
                      <a:pos x="1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lnTo>
                        <a:pt x="1" y="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68" name="Freeform 260"/>
                <p:cNvSpPr>
                  <a:spLocks/>
                </p:cNvSpPr>
                <p:nvPr/>
              </p:nvSpPr>
              <p:spPr bwMode="auto">
                <a:xfrm>
                  <a:off x="4038600" y="544512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1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1">
                      <a:moveTo>
                        <a:pt x="4" y="1"/>
                      </a:move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69" name="Freeform 261"/>
                <p:cNvSpPr>
                  <a:spLocks/>
                </p:cNvSpPr>
                <p:nvPr/>
              </p:nvSpPr>
              <p:spPr bwMode="auto">
                <a:xfrm>
                  <a:off x="4030663" y="5446713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1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4" h="4">
                      <a:moveTo>
                        <a:pt x="4" y="0"/>
                      </a:moveTo>
                      <a:lnTo>
                        <a:pt x="4" y="1"/>
                      </a:lnTo>
                      <a:lnTo>
                        <a:pt x="0" y="4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70" name="Freeform 262"/>
                <p:cNvSpPr>
                  <a:spLocks/>
                </p:cNvSpPr>
                <p:nvPr/>
              </p:nvSpPr>
              <p:spPr bwMode="auto">
                <a:xfrm>
                  <a:off x="4025900" y="5445125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1" y="5"/>
                    </a:cxn>
                    <a:cxn ang="0">
                      <a:pos x="0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5">
                      <a:moveTo>
                        <a:pt x="1" y="5"/>
                      </a:moveTo>
                      <a:lnTo>
                        <a:pt x="0" y="4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71" name="Freeform 263"/>
                <p:cNvSpPr>
                  <a:spLocks/>
                </p:cNvSpPr>
                <p:nvPr/>
              </p:nvSpPr>
              <p:spPr bwMode="auto">
                <a:xfrm>
                  <a:off x="4024313" y="543877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2" y="4"/>
                    </a:cxn>
                    <a:cxn ang="0">
                      <a:pos x="2" y="3"/>
                    </a:cxn>
                    <a:cxn ang="0">
                      <a:pos x="2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lnTo>
                        <a:pt x="2" y="3"/>
                      </a:lnTo>
                      <a:lnTo>
                        <a:pt x="2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72" name="Line 264"/>
                <p:cNvSpPr>
                  <a:spLocks noChangeShapeType="1"/>
                </p:cNvSpPr>
                <p:nvPr/>
              </p:nvSpPr>
              <p:spPr bwMode="auto">
                <a:xfrm flipH="1" flipV="1">
                  <a:off x="4016375" y="5435600"/>
                  <a:ext cx="3175" cy="1588"/>
                </a:xfrm>
                <a:prstGeom prst="line">
                  <a:avLst/>
                </a:pr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73" name="Line 265"/>
                <p:cNvSpPr>
                  <a:spLocks noChangeShapeType="1"/>
                </p:cNvSpPr>
                <p:nvPr/>
              </p:nvSpPr>
              <p:spPr bwMode="auto">
                <a:xfrm flipH="1">
                  <a:off x="4011613" y="5434013"/>
                  <a:ext cx="1588" cy="1588"/>
                </a:xfrm>
                <a:prstGeom prst="line">
                  <a:avLst/>
                </a:prstGeom>
                <a:solidFill>
                  <a:srgbClr val="A2BAD8"/>
                </a:solidFill>
                <a:ln w="0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2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68" name="vellore"/>
              <p:cNvGrpSpPr/>
              <p:nvPr/>
            </p:nvGrpSpPr>
            <p:grpSpPr>
              <a:xfrm>
                <a:off x="925692" y="2626296"/>
                <a:ext cx="2242143" cy="1366061"/>
                <a:chOff x="3751263" y="5356224"/>
                <a:chExt cx="307975" cy="204789"/>
              </a:xfrm>
              <a:solidFill>
                <a:schemeClr val="accent5">
                  <a:lumMod val="20000"/>
                  <a:lumOff val="80000"/>
                </a:schemeClr>
              </a:solidFill>
            </p:grpSpPr>
            <p:sp>
              <p:nvSpPr>
                <p:cNvPr id="562" name="Freeform 473"/>
                <p:cNvSpPr>
                  <a:spLocks/>
                </p:cNvSpPr>
                <p:nvPr/>
              </p:nvSpPr>
              <p:spPr bwMode="auto">
                <a:xfrm>
                  <a:off x="3751263" y="5356224"/>
                  <a:ext cx="307975" cy="204788"/>
                </a:xfrm>
                <a:custGeom>
                  <a:avLst/>
                  <a:gdLst/>
                  <a:ahLst/>
                  <a:cxnLst>
                    <a:cxn ang="0">
                      <a:pos x="241" y="14"/>
                    </a:cxn>
                    <a:cxn ang="0">
                      <a:pos x="260" y="33"/>
                    </a:cxn>
                    <a:cxn ang="0">
                      <a:pos x="291" y="36"/>
                    </a:cxn>
                    <a:cxn ang="0">
                      <a:pos x="284" y="26"/>
                    </a:cxn>
                    <a:cxn ang="0">
                      <a:pos x="295" y="14"/>
                    </a:cxn>
                    <a:cxn ang="0">
                      <a:pos x="309" y="17"/>
                    </a:cxn>
                    <a:cxn ang="0">
                      <a:pos x="332" y="19"/>
                    </a:cxn>
                    <a:cxn ang="0">
                      <a:pos x="339" y="18"/>
                    </a:cxn>
                    <a:cxn ang="0">
                      <a:pos x="347" y="11"/>
                    </a:cxn>
                    <a:cxn ang="0">
                      <a:pos x="357" y="2"/>
                    </a:cxn>
                    <a:cxn ang="0">
                      <a:pos x="368" y="10"/>
                    </a:cxn>
                    <a:cxn ang="0">
                      <a:pos x="367" y="27"/>
                    </a:cxn>
                    <a:cxn ang="0">
                      <a:pos x="374" y="37"/>
                    </a:cxn>
                    <a:cxn ang="0">
                      <a:pos x="390" y="45"/>
                    </a:cxn>
                    <a:cxn ang="0">
                      <a:pos x="360" y="56"/>
                    </a:cxn>
                    <a:cxn ang="0">
                      <a:pos x="352" y="72"/>
                    </a:cxn>
                    <a:cxn ang="0">
                      <a:pos x="329" y="76"/>
                    </a:cxn>
                    <a:cxn ang="0">
                      <a:pos x="328" y="91"/>
                    </a:cxn>
                    <a:cxn ang="0">
                      <a:pos x="314" y="96"/>
                    </a:cxn>
                    <a:cxn ang="0">
                      <a:pos x="302" y="114"/>
                    </a:cxn>
                    <a:cxn ang="0">
                      <a:pos x="306" y="138"/>
                    </a:cxn>
                    <a:cxn ang="0">
                      <a:pos x="278" y="155"/>
                    </a:cxn>
                    <a:cxn ang="0">
                      <a:pos x="268" y="148"/>
                    </a:cxn>
                    <a:cxn ang="0">
                      <a:pos x="284" y="141"/>
                    </a:cxn>
                    <a:cxn ang="0">
                      <a:pos x="278" y="138"/>
                    </a:cxn>
                    <a:cxn ang="0">
                      <a:pos x="257" y="130"/>
                    </a:cxn>
                    <a:cxn ang="0">
                      <a:pos x="252" y="113"/>
                    </a:cxn>
                    <a:cxn ang="0">
                      <a:pos x="236" y="121"/>
                    </a:cxn>
                    <a:cxn ang="0">
                      <a:pos x="233" y="130"/>
                    </a:cxn>
                    <a:cxn ang="0">
                      <a:pos x="211" y="123"/>
                    </a:cxn>
                    <a:cxn ang="0">
                      <a:pos x="179" y="142"/>
                    </a:cxn>
                    <a:cxn ang="0">
                      <a:pos x="172" y="152"/>
                    </a:cxn>
                    <a:cxn ang="0">
                      <a:pos x="167" y="142"/>
                    </a:cxn>
                    <a:cxn ang="0">
                      <a:pos x="148" y="145"/>
                    </a:cxn>
                    <a:cxn ang="0">
                      <a:pos x="132" y="152"/>
                    </a:cxn>
                    <a:cxn ang="0">
                      <a:pos x="118" y="178"/>
                    </a:cxn>
                    <a:cxn ang="0">
                      <a:pos x="106" y="199"/>
                    </a:cxn>
                    <a:cxn ang="0">
                      <a:pos x="91" y="233"/>
                    </a:cxn>
                    <a:cxn ang="0">
                      <a:pos x="67" y="257"/>
                    </a:cxn>
                    <a:cxn ang="0">
                      <a:pos x="65" y="253"/>
                    </a:cxn>
                    <a:cxn ang="0">
                      <a:pos x="61" y="242"/>
                    </a:cxn>
                    <a:cxn ang="0">
                      <a:pos x="57" y="228"/>
                    </a:cxn>
                    <a:cxn ang="0">
                      <a:pos x="38" y="218"/>
                    </a:cxn>
                    <a:cxn ang="0">
                      <a:pos x="22" y="213"/>
                    </a:cxn>
                    <a:cxn ang="0">
                      <a:pos x="13" y="171"/>
                    </a:cxn>
                    <a:cxn ang="0">
                      <a:pos x="0" y="146"/>
                    </a:cxn>
                    <a:cxn ang="0">
                      <a:pos x="18" y="129"/>
                    </a:cxn>
                    <a:cxn ang="0">
                      <a:pos x="44" y="114"/>
                    </a:cxn>
                    <a:cxn ang="0">
                      <a:pos x="56" y="69"/>
                    </a:cxn>
                    <a:cxn ang="0">
                      <a:pos x="61" y="44"/>
                    </a:cxn>
                    <a:cxn ang="0">
                      <a:pos x="78" y="31"/>
                    </a:cxn>
                    <a:cxn ang="0">
                      <a:pos x="111" y="25"/>
                    </a:cxn>
                    <a:cxn ang="0">
                      <a:pos x="126" y="22"/>
                    </a:cxn>
                    <a:cxn ang="0">
                      <a:pos x="130" y="37"/>
                    </a:cxn>
                    <a:cxn ang="0">
                      <a:pos x="175" y="34"/>
                    </a:cxn>
                    <a:cxn ang="0">
                      <a:pos x="187" y="29"/>
                    </a:cxn>
                    <a:cxn ang="0">
                      <a:pos x="199" y="38"/>
                    </a:cxn>
                    <a:cxn ang="0">
                      <a:pos x="218" y="26"/>
                    </a:cxn>
                    <a:cxn ang="0">
                      <a:pos x="228" y="6"/>
                    </a:cxn>
                  </a:cxnLst>
                  <a:rect l="0" t="0" r="r" b="b"/>
                  <a:pathLst>
                    <a:path w="390" h="259">
                      <a:moveTo>
                        <a:pt x="228" y="6"/>
                      </a:moveTo>
                      <a:lnTo>
                        <a:pt x="228" y="6"/>
                      </a:lnTo>
                      <a:lnTo>
                        <a:pt x="233" y="7"/>
                      </a:lnTo>
                      <a:lnTo>
                        <a:pt x="237" y="9"/>
                      </a:lnTo>
                      <a:lnTo>
                        <a:pt x="237" y="9"/>
                      </a:lnTo>
                      <a:lnTo>
                        <a:pt x="241" y="14"/>
                      </a:lnTo>
                      <a:lnTo>
                        <a:pt x="241" y="14"/>
                      </a:lnTo>
                      <a:lnTo>
                        <a:pt x="242" y="15"/>
                      </a:lnTo>
                      <a:lnTo>
                        <a:pt x="245" y="15"/>
                      </a:lnTo>
                      <a:lnTo>
                        <a:pt x="245" y="15"/>
                      </a:lnTo>
                      <a:lnTo>
                        <a:pt x="256" y="29"/>
                      </a:lnTo>
                      <a:lnTo>
                        <a:pt x="260" y="33"/>
                      </a:lnTo>
                      <a:lnTo>
                        <a:pt x="264" y="34"/>
                      </a:lnTo>
                      <a:lnTo>
                        <a:pt x="264" y="34"/>
                      </a:lnTo>
                      <a:lnTo>
                        <a:pt x="278" y="37"/>
                      </a:lnTo>
                      <a:lnTo>
                        <a:pt x="278" y="37"/>
                      </a:lnTo>
                      <a:lnTo>
                        <a:pt x="287" y="37"/>
                      </a:lnTo>
                      <a:lnTo>
                        <a:pt x="291" y="36"/>
                      </a:lnTo>
                      <a:lnTo>
                        <a:pt x="293" y="34"/>
                      </a:lnTo>
                      <a:lnTo>
                        <a:pt x="293" y="31"/>
                      </a:lnTo>
                      <a:lnTo>
                        <a:pt x="293" y="31"/>
                      </a:lnTo>
                      <a:lnTo>
                        <a:pt x="290" y="29"/>
                      </a:lnTo>
                      <a:lnTo>
                        <a:pt x="286" y="26"/>
                      </a:lnTo>
                      <a:lnTo>
                        <a:pt x="284" y="26"/>
                      </a:lnTo>
                      <a:lnTo>
                        <a:pt x="284" y="25"/>
                      </a:lnTo>
                      <a:lnTo>
                        <a:pt x="284" y="22"/>
                      </a:lnTo>
                      <a:lnTo>
                        <a:pt x="287" y="19"/>
                      </a:lnTo>
                      <a:lnTo>
                        <a:pt x="287" y="19"/>
                      </a:lnTo>
                      <a:lnTo>
                        <a:pt x="291" y="15"/>
                      </a:lnTo>
                      <a:lnTo>
                        <a:pt x="295" y="14"/>
                      </a:lnTo>
                      <a:lnTo>
                        <a:pt x="299" y="14"/>
                      </a:lnTo>
                      <a:lnTo>
                        <a:pt x="302" y="17"/>
                      </a:lnTo>
                      <a:lnTo>
                        <a:pt x="302" y="17"/>
                      </a:lnTo>
                      <a:lnTo>
                        <a:pt x="303" y="18"/>
                      </a:lnTo>
                      <a:lnTo>
                        <a:pt x="306" y="18"/>
                      </a:lnTo>
                      <a:lnTo>
                        <a:pt x="309" y="17"/>
                      </a:lnTo>
                      <a:lnTo>
                        <a:pt x="314" y="15"/>
                      </a:lnTo>
                      <a:lnTo>
                        <a:pt x="314" y="15"/>
                      </a:lnTo>
                      <a:lnTo>
                        <a:pt x="321" y="15"/>
                      </a:lnTo>
                      <a:lnTo>
                        <a:pt x="325" y="15"/>
                      </a:lnTo>
                      <a:lnTo>
                        <a:pt x="329" y="17"/>
                      </a:lnTo>
                      <a:lnTo>
                        <a:pt x="332" y="19"/>
                      </a:lnTo>
                      <a:lnTo>
                        <a:pt x="332" y="19"/>
                      </a:lnTo>
                      <a:lnTo>
                        <a:pt x="334" y="22"/>
                      </a:lnTo>
                      <a:lnTo>
                        <a:pt x="336" y="22"/>
                      </a:lnTo>
                      <a:lnTo>
                        <a:pt x="337" y="21"/>
                      </a:lnTo>
                      <a:lnTo>
                        <a:pt x="339" y="18"/>
                      </a:lnTo>
                      <a:lnTo>
                        <a:pt x="339" y="18"/>
                      </a:lnTo>
                      <a:lnTo>
                        <a:pt x="339" y="15"/>
                      </a:lnTo>
                      <a:lnTo>
                        <a:pt x="340" y="15"/>
                      </a:lnTo>
                      <a:lnTo>
                        <a:pt x="345" y="14"/>
                      </a:lnTo>
                      <a:lnTo>
                        <a:pt x="345" y="14"/>
                      </a:lnTo>
                      <a:lnTo>
                        <a:pt x="345" y="13"/>
                      </a:lnTo>
                      <a:lnTo>
                        <a:pt x="347" y="11"/>
                      </a:lnTo>
                      <a:lnTo>
                        <a:pt x="348" y="7"/>
                      </a:lnTo>
                      <a:lnTo>
                        <a:pt x="348" y="3"/>
                      </a:lnTo>
                      <a:lnTo>
                        <a:pt x="349" y="2"/>
                      </a:lnTo>
                      <a:lnTo>
                        <a:pt x="351" y="0"/>
                      </a:lnTo>
                      <a:lnTo>
                        <a:pt x="351" y="0"/>
                      </a:lnTo>
                      <a:lnTo>
                        <a:pt x="357" y="2"/>
                      </a:lnTo>
                      <a:lnTo>
                        <a:pt x="360" y="4"/>
                      </a:lnTo>
                      <a:lnTo>
                        <a:pt x="363" y="7"/>
                      </a:lnTo>
                      <a:lnTo>
                        <a:pt x="363" y="7"/>
                      </a:lnTo>
                      <a:lnTo>
                        <a:pt x="364" y="9"/>
                      </a:lnTo>
                      <a:lnTo>
                        <a:pt x="366" y="10"/>
                      </a:lnTo>
                      <a:lnTo>
                        <a:pt x="368" y="10"/>
                      </a:lnTo>
                      <a:lnTo>
                        <a:pt x="371" y="10"/>
                      </a:lnTo>
                      <a:lnTo>
                        <a:pt x="372" y="11"/>
                      </a:lnTo>
                      <a:lnTo>
                        <a:pt x="372" y="13"/>
                      </a:lnTo>
                      <a:lnTo>
                        <a:pt x="372" y="13"/>
                      </a:lnTo>
                      <a:lnTo>
                        <a:pt x="371" y="18"/>
                      </a:lnTo>
                      <a:lnTo>
                        <a:pt x="367" y="27"/>
                      </a:lnTo>
                      <a:lnTo>
                        <a:pt x="363" y="36"/>
                      </a:lnTo>
                      <a:lnTo>
                        <a:pt x="363" y="38"/>
                      </a:lnTo>
                      <a:lnTo>
                        <a:pt x="364" y="40"/>
                      </a:lnTo>
                      <a:lnTo>
                        <a:pt x="364" y="40"/>
                      </a:lnTo>
                      <a:lnTo>
                        <a:pt x="368" y="40"/>
                      </a:lnTo>
                      <a:lnTo>
                        <a:pt x="374" y="37"/>
                      </a:lnTo>
                      <a:lnTo>
                        <a:pt x="379" y="36"/>
                      </a:lnTo>
                      <a:lnTo>
                        <a:pt x="382" y="36"/>
                      </a:lnTo>
                      <a:lnTo>
                        <a:pt x="383" y="36"/>
                      </a:lnTo>
                      <a:lnTo>
                        <a:pt x="383" y="36"/>
                      </a:lnTo>
                      <a:lnTo>
                        <a:pt x="387" y="40"/>
                      </a:lnTo>
                      <a:lnTo>
                        <a:pt x="390" y="45"/>
                      </a:lnTo>
                      <a:lnTo>
                        <a:pt x="390" y="45"/>
                      </a:lnTo>
                      <a:lnTo>
                        <a:pt x="387" y="45"/>
                      </a:lnTo>
                      <a:lnTo>
                        <a:pt x="384" y="45"/>
                      </a:lnTo>
                      <a:lnTo>
                        <a:pt x="376" y="48"/>
                      </a:lnTo>
                      <a:lnTo>
                        <a:pt x="360" y="56"/>
                      </a:lnTo>
                      <a:lnTo>
                        <a:pt x="360" y="56"/>
                      </a:lnTo>
                      <a:lnTo>
                        <a:pt x="355" y="59"/>
                      </a:lnTo>
                      <a:lnTo>
                        <a:pt x="353" y="63"/>
                      </a:lnTo>
                      <a:lnTo>
                        <a:pt x="352" y="67"/>
                      </a:lnTo>
                      <a:lnTo>
                        <a:pt x="352" y="71"/>
                      </a:lnTo>
                      <a:lnTo>
                        <a:pt x="352" y="71"/>
                      </a:lnTo>
                      <a:lnTo>
                        <a:pt x="352" y="72"/>
                      </a:lnTo>
                      <a:lnTo>
                        <a:pt x="351" y="73"/>
                      </a:lnTo>
                      <a:lnTo>
                        <a:pt x="347" y="75"/>
                      </a:lnTo>
                      <a:lnTo>
                        <a:pt x="340" y="76"/>
                      </a:lnTo>
                      <a:lnTo>
                        <a:pt x="333" y="75"/>
                      </a:lnTo>
                      <a:lnTo>
                        <a:pt x="333" y="75"/>
                      </a:lnTo>
                      <a:lnTo>
                        <a:pt x="329" y="76"/>
                      </a:lnTo>
                      <a:lnTo>
                        <a:pt x="328" y="77"/>
                      </a:lnTo>
                      <a:lnTo>
                        <a:pt x="326" y="79"/>
                      </a:lnTo>
                      <a:lnTo>
                        <a:pt x="326" y="82"/>
                      </a:lnTo>
                      <a:lnTo>
                        <a:pt x="328" y="87"/>
                      </a:lnTo>
                      <a:lnTo>
                        <a:pt x="328" y="91"/>
                      </a:lnTo>
                      <a:lnTo>
                        <a:pt x="328" y="91"/>
                      </a:lnTo>
                      <a:lnTo>
                        <a:pt x="329" y="98"/>
                      </a:lnTo>
                      <a:lnTo>
                        <a:pt x="329" y="98"/>
                      </a:lnTo>
                      <a:lnTo>
                        <a:pt x="324" y="96"/>
                      </a:lnTo>
                      <a:lnTo>
                        <a:pt x="324" y="96"/>
                      </a:lnTo>
                      <a:lnTo>
                        <a:pt x="317" y="95"/>
                      </a:lnTo>
                      <a:lnTo>
                        <a:pt x="314" y="96"/>
                      </a:lnTo>
                      <a:lnTo>
                        <a:pt x="309" y="102"/>
                      </a:lnTo>
                      <a:lnTo>
                        <a:pt x="309" y="102"/>
                      </a:lnTo>
                      <a:lnTo>
                        <a:pt x="306" y="105"/>
                      </a:lnTo>
                      <a:lnTo>
                        <a:pt x="305" y="107"/>
                      </a:lnTo>
                      <a:lnTo>
                        <a:pt x="303" y="111"/>
                      </a:lnTo>
                      <a:lnTo>
                        <a:pt x="302" y="114"/>
                      </a:lnTo>
                      <a:lnTo>
                        <a:pt x="302" y="114"/>
                      </a:lnTo>
                      <a:lnTo>
                        <a:pt x="301" y="118"/>
                      </a:lnTo>
                      <a:lnTo>
                        <a:pt x="302" y="123"/>
                      </a:lnTo>
                      <a:lnTo>
                        <a:pt x="305" y="134"/>
                      </a:lnTo>
                      <a:lnTo>
                        <a:pt x="305" y="134"/>
                      </a:lnTo>
                      <a:lnTo>
                        <a:pt x="306" y="138"/>
                      </a:lnTo>
                      <a:lnTo>
                        <a:pt x="305" y="141"/>
                      </a:lnTo>
                      <a:lnTo>
                        <a:pt x="302" y="144"/>
                      </a:lnTo>
                      <a:lnTo>
                        <a:pt x="297" y="146"/>
                      </a:lnTo>
                      <a:lnTo>
                        <a:pt x="297" y="146"/>
                      </a:lnTo>
                      <a:lnTo>
                        <a:pt x="284" y="152"/>
                      </a:lnTo>
                      <a:lnTo>
                        <a:pt x="278" y="155"/>
                      </a:lnTo>
                      <a:lnTo>
                        <a:pt x="274" y="156"/>
                      </a:lnTo>
                      <a:lnTo>
                        <a:pt x="274" y="156"/>
                      </a:lnTo>
                      <a:lnTo>
                        <a:pt x="271" y="155"/>
                      </a:lnTo>
                      <a:lnTo>
                        <a:pt x="270" y="153"/>
                      </a:lnTo>
                      <a:lnTo>
                        <a:pt x="268" y="148"/>
                      </a:lnTo>
                      <a:lnTo>
                        <a:pt x="268" y="148"/>
                      </a:lnTo>
                      <a:lnTo>
                        <a:pt x="268" y="146"/>
                      </a:lnTo>
                      <a:lnTo>
                        <a:pt x="270" y="145"/>
                      </a:lnTo>
                      <a:lnTo>
                        <a:pt x="275" y="145"/>
                      </a:lnTo>
                      <a:lnTo>
                        <a:pt x="282" y="144"/>
                      </a:lnTo>
                      <a:lnTo>
                        <a:pt x="284" y="142"/>
                      </a:lnTo>
                      <a:lnTo>
                        <a:pt x="284" y="141"/>
                      </a:lnTo>
                      <a:lnTo>
                        <a:pt x="284" y="141"/>
                      </a:lnTo>
                      <a:lnTo>
                        <a:pt x="284" y="138"/>
                      </a:lnTo>
                      <a:lnTo>
                        <a:pt x="283" y="137"/>
                      </a:lnTo>
                      <a:lnTo>
                        <a:pt x="280" y="137"/>
                      </a:lnTo>
                      <a:lnTo>
                        <a:pt x="278" y="138"/>
                      </a:lnTo>
                      <a:lnTo>
                        <a:pt x="278" y="138"/>
                      </a:lnTo>
                      <a:lnTo>
                        <a:pt x="275" y="140"/>
                      </a:lnTo>
                      <a:lnTo>
                        <a:pt x="272" y="140"/>
                      </a:lnTo>
                      <a:lnTo>
                        <a:pt x="268" y="138"/>
                      </a:lnTo>
                      <a:lnTo>
                        <a:pt x="268" y="138"/>
                      </a:lnTo>
                      <a:lnTo>
                        <a:pt x="257" y="130"/>
                      </a:lnTo>
                      <a:lnTo>
                        <a:pt x="257" y="130"/>
                      </a:lnTo>
                      <a:lnTo>
                        <a:pt x="255" y="129"/>
                      </a:lnTo>
                      <a:lnTo>
                        <a:pt x="255" y="126"/>
                      </a:lnTo>
                      <a:lnTo>
                        <a:pt x="255" y="118"/>
                      </a:lnTo>
                      <a:lnTo>
                        <a:pt x="255" y="118"/>
                      </a:lnTo>
                      <a:lnTo>
                        <a:pt x="255" y="115"/>
                      </a:lnTo>
                      <a:lnTo>
                        <a:pt x="252" y="113"/>
                      </a:lnTo>
                      <a:lnTo>
                        <a:pt x="249" y="114"/>
                      </a:lnTo>
                      <a:lnTo>
                        <a:pt x="248" y="115"/>
                      </a:lnTo>
                      <a:lnTo>
                        <a:pt x="248" y="115"/>
                      </a:lnTo>
                      <a:lnTo>
                        <a:pt x="245" y="118"/>
                      </a:lnTo>
                      <a:lnTo>
                        <a:pt x="242" y="119"/>
                      </a:lnTo>
                      <a:lnTo>
                        <a:pt x="236" y="121"/>
                      </a:lnTo>
                      <a:lnTo>
                        <a:pt x="236" y="121"/>
                      </a:lnTo>
                      <a:lnTo>
                        <a:pt x="233" y="121"/>
                      </a:lnTo>
                      <a:lnTo>
                        <a:pt x="233" y="122"/>
                      </a:lnTo>
                      <a:lnTo>
                        <a:pt x="233" y="123"/>
                      </a:lnTo>
                      <a:lnTo>
                        <a:pt x="233" y="130"/>
                      </a:lnTo>
                      <a:lnTo>
                        <a:pt x="233" y="130"/>
                      </a:lnTo>
                      <a:lnTo>
                        <a:pt x="232" y="132"/>
                      </a:lnTo>
                      <a:lnTo>
                        <a:pt x="229" y="130"/>
                      </a:lnTo>
                      <a:lnTo>
                        <a:pt x="221" y="125"/>
                      </a:lnTo>
                      <a:lnTo>
                        <a:pt x="221" y="125"/>
                      </a:lnTo>
                      <a:lnTo>
                        <a:pt x="215" y="123"/>
                      </a:lnTo>
                      <a:lnTo>
                        <a:pt x="211" y="123"/>
                      </a:lnTo>
                      <a:lnTo>
                        <a:pt x="192" y="127"/>
                      </a:lnTo>
                      <a:lnTo>
                        <a:pt x="192" y="127"/>
                      </a:lnTo>
                      <a:lnTo>
                        <a:pt x="187" y="130"/>
                      </a:lnTo>
                      <a:lnTo>
                        <a:pt x="183" y="133"/>
                      </a:lnTo>
                      <a:lnTo>
                        <a:pt x="180" y="137"/>
                      </a:lnTo>
                      <a:lnTo>
                        <a:pt x="179" y="142"/>
                      </a:lnTo>
                      <a:lnTo>
                        <a:pt x="178" y="152"/>
                      </a:lnTo>
                      <a:lnTo>
                        <a:pt x="176" y="157"/>
                      </a:lnTo>
                      <a:lnTo>
                        <a:pt x="176" y="157"/>
                      </a:lnTo>
                      <a:lnTo>
                        <a:pt x="174" y="157"/>
                      </a:lnTo>
                      <a:lnTo>
                        <a:pt x="172" y="156"/>
                      </a:lnTo>
                      <a:lnTo>
                        <a:pt x="172" y="152"/>
                      </a:lnTo>
                      <a:lnTo>
                        <a:pt x="174" y="146"/>
                      </a:lnTo>
                      <a:lnTo>
                        <a:pt x="174" y="146"/>
                      </a:lnTo>
                      <a:lnTo>
                        <a:pt x="174" y="144"/>
                      </a:lnTo>
                      <a:lnTo>
                        <a:pt x="174" y="142"/>
                      </a:lnTo>
                      <a:lnTo>
                        <a:pt x="171" y="141"/>
                      </a:lnTo>
                      <a:lnTo>
                        <a:pt x="167" y="142"/>
                      </a:lnTo>
                      <a:lnTo>
                        <a:pt x="164" y="144"/>
                      </a:lnTo>
                      <a:lnTo>
                        <a:pt x="164" y="144"/>
                      </a:lnTo>
                      <a:lnTo>
                        <a:pt x="161" y="146"/>
                      </a:lnTo>
                      <a:lnTo>
                        <a:pt x="157" y="148"/>
                      </a:lnTo>
                      <a:lnTo>
                        <a:pt x="153" y="146"/>
                      </a:lnTo>
                      <a:lnTo>
                        <a:pt x="148" y="145"/>
                      </a:lnTo>
                      <a:lnTo>
                        <a:pt x="148" y="145"/>
                      </a:lnTo>
                      <a:lnTo>
                        <a:pt x="142" y="145"/>
                      </a:lnTo>
                      <a:lnTo>
                        <a:pt x="138" y="145"/>
                      </a:lnTo>
                      <a:lnTo>
                        <a:pt x="134" y="148"/>
                      </a:lnTo>
                      <a:lnTo>
                        <a:pt x="132" y="152"/>
                      </a:lnTo>
                      <a:lnTo>
                        <a:pt x="132" y="152"/>
                      </a:lnTo>
                      <a:lnTo>
                        <a:pt x="130" y="156"/>
                      </a:lnTo>
                      <a:lnTo>
                        <a:pt x="129" y="163"/>
                      </a:lnTo>
                      <a:lnTo>
                        <a:pt x="126" y="168"/>
                      </a:lnTo>
                      <a:lnTo>
                        <a:pt x="123" y="172"/>
                      </a:lnTo>
                      <a:lnTo>
                        <a:pt x="123" y="172"/>
                      </a:lnTo>
                      <a:lnTo>
                        <a:pt x="118" y="178"/>
                      </a:lnTo>
                      <a:lnTo>
                        <a:pt x="115" y="182"/>
                      </a:lnTo>
                      <a:lnTo>
                        <a:pt x="114" y="186"/>
                      </a:lnTo>
                      <a:lnTo>
                        <a:pt x="114" y="186"/>
                      </a:lnTo>
                      <a:lnTo>
                        <a:pt x="111" y="191"/>
                      </a:lnTo>
                      <a:lnTo>
                        <a:pt x="109" y="194"/>
                      </a:lnTo>
                      <a:lnTo>
                        <a:pt x="106" y="199"/>
                      </a:lnTo>
                      <a:lnTo>
                        <a:pt x="103" y="206"/>
                      </a:lnTo>
                      <a:lnTo>
                        <a:pt x="103" y="206"/>
                      </a:lnTo>
                      <a:lnTo>
                        <a:pt x="102" y="214"/>
                      </a:lnTo>
                      <a:lnTo>
                        <a:pt x="99" y="222"/>
                      </a:lnTo>
                      <a:lnTo>
                        <a:pt x="95" y="228"/>
                      </a:lnTo>
                      <a:lnTo>
                        <a:pt x="91" y="233"/>
                      </a:lnTo>
                      <a:lnTo>
                        <a:pt x="91" y="233"/>
                      </a:lnTo>
                      <a:lnTo>
                        <a:pt x="83" y="242"/>
                      </a:lnTo>
                      <a:lnTo>
                        <a:pt x="80" y="248"/>
                      </a:lnTo>
                      <a:lnTo>
                        <a:pt x="79" y="252"/>
                      </a:lnTo>
                      <a:lnTo>
                        <a:pt x="79" y="252"/>
                      </a:lnTo>
                      <a:lnTo>
                        <a:pt x="67" y="257"/>
                      </a:lnTo>
                      <a:lnTo>
                        <a:pt x="67" y="257"/>
                      </a:lnTo>
                      <a:lnTo>
                        <a:pt x="64" y="259"/>
                      </a:lnTo>
                      <a:lnTo>
                        <a:pt x="64" y="257"/>
                      </a:lnTo>
                      <a:lnTo>
                        <a:pt x="64" y="255"/>
                      </a:lnTo>
                      <a:lnTo>
                        <a:pt x="65" y="253"/>
                      </a:lnTo>
                      <a:lnTo>
                        <a:pt x="65" y="253"/>
                      </a:lnTo>
                      <a:lnTo>
                        <a:pt x="67" y="252"/>
                      </a:lnTo>
                      <a:lnTo>
                        <a:pt x="65" y="251"/>
                      </a:lnTo>
                      <a:lnTo>
                        <a:pt x="64" y="248"/>
                      </a:lnTo>
                      <a:lnTo>
                        <a:pt x="64" y="248"/>
                      </a:lnTo>
                      <a:lnTo>
                        <a:pt x="61" y="245"/>
                      </a:lnTo>
                      <a:lnTo>
                        <a:pt x="61" y="242"/>
                      </a:lnTo>
                      <a:lnTo>
                        <a:pt x="63" y="240"/>
                      </a:lnTo>
                      <a:lnTo>
                        <a:pt x="63" y="240"/>
                      </a:lnTo>
                      <a:lnTo>
                        <a:pt x="63" y="237"/>
                      </a:lnTo>
                      <a:lnTo>
                        <a:pt x="61" y="234"/>
                      </a:lnTo>
                      <a:lnTo>
                        <a:pt x="57" y="228"/>
                      </a:lnTo>
                      <a:lnTo>
                        <a:pt x="57" y="228"/>
                      </a:lnTo>
                      <a:lnTo>
                        <a:pt x="55" y="225"/>
                      </a:lnTo>
                      <a:lnTo>
                        <a:pt x="52" y="222"/>
                      </a:lnTo>
                      <a:lnTo>
                        <a:pt x="44" y="218"/>
                      </a:lnTo>
                      <a:lnTo>
                        <a:pt x="44" y="218"/>
                      </a:lnTo>
                      <a:lnTo>
                        <a:pt x="41" y="217"/>
                      </a:lnTo>
                      <a:lnTo>
                        <a:pt x="38" y="218"/>
                      </a:lnTo>
                      <a:lnTo>
                        <a:pt x="27" y="221"/>
                      </a:lnTo>
                      <a:lnTo>
                        <a:pt x="27" y="221"/>
                      </a:lnTo>
                      <a:lnTo>
                        <a:pt x="25" y="221"/>
                      </a:lnTo>
                      <a:lnTo>
                        <a:pt x="23" y="219"/>
                      </a:lnTo>
                      <a:lnTo>
                        <a:pt x="22" y="217"/>
                      </a:lnTo>
                      <a:lnTo>
                        <a:pt x="22" y="213"/>
                      </a:lnTo>
                      <a:lnTo>
                        <a:pt x="21" y="205"/>
                      </a:lnTo>
                      <a:lnTo>
                        <a:pt x="19" y="195"/>
                      </a:lnTo>
                      <a:lnTo>
                        <a:pt x="19" y="195"/>
                      </a:lnTo>
                      <a:lnTo>
                        <a:pt x="17" y="187"/>
                      </a:lnTo>
                      <a:lnTo>
                        <a:pt x="15" y="179"/>
                      </a:lnTo>
                      <a:lnTo>
                        <a:pt x="13" y="171"/>
                      </a:lnTo>
                      <a:lnTo>
                        <a:pt x="11" y="167"/>
                      </a:lnTo>
                      <a:lnTo>
                        <a:pt x="9" y="165"/>
                      </a:lnTo>
                      <a:lnTo>
                        <a:pt x="9" y="165"/>
                      </a:lnTo>
                      <a:lnTo>
                        <a:pt x="6" y="161"/>
                      </a:lnTo>
                      <a:lnTo>
                        <a:pt x="3" y="157"/>
                      </a:lnTo>
                      <a:lnTo>
                        <a:pt x="0" y="146"/>
                      </a:lnTo>
                      <a:lnTo>
                        <a:pt x="0" y="146"/>
                      </a:lnTo>
                      <a:lnTo>
                        <a:pt x="2" y="145"/>
                      </a:lnTo>
                      <a:lnTo>
                        <a:pt x="2" y="145"/>
                      </a:lnTo>
                      <a:lnTo>
                        <a:pt x="7" y="141"/>
                      </a:lnTo>
                      <a:lnTo>
                        <a:pt x="13" y="134"/>
                      </a:lnTo>
                      <a:lnTo>
                        <a:pt x="18" y="129"/>
                      </a:lnTo>
                      <a:lnTo>
                        <a:pt x="21" y="127"/>
                      </a:lnTo>
                      <a:lnTo>
                        <a:pt x="22" y="126"/>
                      </a:lnTo>
                      <a:lnTo>
                        <a:pt x="22" y="126"/>
                      </a:lnTo>
                      <a:lnTo>
                        <a:pt x="27" y="125"/>
                      </a:lnTo>
                      <a:lnTo>
                        <a:pt x="36" y="121"/>
                      </a:lnTo>
                      <a:lnTo>
                        <a:pt x="44" y="114"/>
                      </a:lnTo>
                      <a:lnTo>
                        <a:pt x="46" y="111"/>
                      </a:lnTo>
                      <a:lnTo>
                        <a:pt x="48" y="109"/>
                      </a:lnTo>
                      <a:lnTo>
                        <a:pt x="48" y="109"/>
                      </a:lnTo>
                      <a:lnTo>
                        <a:pt x="52" y="88"/>
                      </a:lnTo>
                      <a:lnTo>
                        <a:pt x="56" y="69"/>
                      </a:lnTo>
                      <a:lnTo>
                        <a:pt x="56" y="69"/>
                      </a:lnTo>
                      <a:lnTo>
                        <a:pt x="56" y="64"/>
                      </a:lnTo>
                      <a:lnTo>
                        <a:pt x="56" y="54"/>
                      </a:lnTo>
                      <a:lnTo>
                        <a:pt x="59" y="46"/>
                      </a:lnTo>
                      <a:lnTo>
                        <a:pt x="60" y="45"/>
                      </a:lnTo>
                      <a:lnTo>
                        <a:pt x="61" y="44"/>
                      </a:lnTo>
                      <a:lnTo>
                        <a:pt x="61" y="44"/>
                      </a:lnTo>
                      <a:lnTo>
                        <a:pt x="67" y="44"/>
                      </a:lnTo>
                      <a:lnTo>
                        <a:pt x="71" y="41"/>
                      </a:lnTo>
                      <a:lnTo>
                        <a:pt x="73" y="38"/>
                      </a:lnTo>
                      <a:lnTo>
                        <a:pt x="75" y="36"/>
                      </a:lnTo>
                      <a:lnTo>
                        <a:pt x="75" y="36"/>
                      </a:lnTo>
                      <a:lnTo>
                        <a:pt x="78" y="31"/>
                      </a:lnTo>
                      <a:lnTo>
                        <a:pt x="80" y="27"/>
                      </a:lnTo>
                      <a:lnTo>
                        <a:pt x="83" y="26"/>
                      </a:lnTo>
                      <a:lnTo>
                        <a:pt x="88" y="25"/>
                      </a:lnTo>
                      <a:lnTo>
                        <a:pt x="88" y="25"/>
                      </a:lnTo>
                      <a:lnTo>
                        <a:pt x="103" y="26"/>
                      </a:lnTo>
                      <a:lnTo>
                        <a:pt x="111" y="25"/>
                      </a:lnTo>
                      <a:lnTo>
                        <a:pt x="117" y="23"/>
                      </a:lnTo>
                      <a:lnTo>
                        <a:pt x="117" y="23"/>
                      </a:lnTo>
                      <a:lnTo>
                        <a:pt x="119" y="22"/>
                      </a:lnTo>
                      <a:lnTo>
                        <a:pt x="122" y="21"/>
                      </a:lnTo>
                      <a:lnTo>
                        <a:pt x="125" y="21"/>
                      </a:lnTo>
                      <a:lnTo>
                        <a:pt x="126" y="22"/>
                      </a:lnTo>
                      <a:lnTo>
                        <a:pt x="126" y="22"/>
                      </a:lnTo>
                      <a:lnTo>
                        <a:pt x="126" y="30"/>
                      </a:lnTo>
                      <a:lnTo>
                        <a:pt x="128" y="34"/>
                      </a:lnTo>
                      <a:lnTo>
                        <a:pt x="129" y="36"/>
                      </a:lnTo>
                      <a:lnTo>
                        <a:pt x="130" y="37"/>
                      </a:lnTo>
                      <a:lnTo>
                        <a:pt x="130" y="37"/>
                      </a:lnTo>
                      <a:lnTo>
                        <a:pt x="137" y="37"/>
                      </a:lnTo>
                      <a:lnTo>
                        <a:pt x="144" y="37"/>
                      </a:lnTo>
                      <a:lnTo>
                        <a:pt x="144" y="37"/>
                      </a:lnTo>
                      <a:lnTo>
                        <a:pt x="161" y="37"/>
                      </a:lnTo>
                      <a:lnTo>
                        <a:pt x="171" y="34"/>
                      </a:lnTo>
                      <a:lnTo>
                        <a:pt x="175" y="34"/>
                      </a:lnTo>
                      <a:lnTo>
                        <a:pt x="176" y="33"/>
                      </a:lnTo>
                      <a:lnTo>
                        <a:pt x="176" y="33"/>
                      </a:lnTo>
                      <a:lnTo>
                        <a:pt x="179" y="30"/>
                      </a:lnTo>
                      <a:lnTo>
                        <a:pt x="182" y="29"/>
                      </a:lnTo>
                      <a:lnTo>
                        <a:pt x="184" y="27"/>
                      </a:lnTo>
                      <a:lnTo>
                        <a:pt x="187" y="29"/>
                      </a:lnTo>
                      <a:lnTo>
                        <a:pt x="187" y="29"/>
                      </a:lnTo>
                      <a:lnTo>
                        <a:pt x="191" y="34"/>
                      </a:lnTo>
                      <a:lnTo>
                        <a:pt x="192" y="36"/>
                      </a:lnTo>
                      <a:lnTo>
                        <a:pt x="195" y="37"/>
                      </a:lnTo>
                      <a:lnTo>
                        <a:pt x="195" y="37"/>
                      </a:lnTo>
                      <a:lnTo>
                        <a:pt x="199" y="38"/>
                      </a:lnTo>
                      <a:lnTo>
                        <a:pt x="205" y="37"/>
                      </a:lnTo>
                      <a:lnTo>
                        <a:pt x="211" y="37"/>
                      </a:lnTo>
                      <a:lnTo>
                        <a:pt x="214" y="34"/>
                      </a:lnTo>
                      <a:lnTo>
                        <a:pt x="214" y="34"/>
                      </a:lnTo>
                      <a:lnTo>
                        <a:pt x="217" y="31"/>
                      </a:lnTo>
                      <a:lnTo>
                        <a:pt x="218" y="26"/>
                      </a:lnTo>
                      <a:lnTo>
                        <a:pt x="221" y="17"/>
                      </a:lnTo>
                      <a:lnTo>
                        <a:pt x="221" y="17"/>
                      </a:lnTo>
                      <a:lnTo>
                        <a:pt x="224" y="11"/>
                      </a:lnTo>
                      <a:lnTo>
                        <a:pt x="225" y="9"/>
                      </a:lnTo>
                      <a:lnTo>
                        <a:pt x="228" y="6"/>
                      </a:lnTo>
                      <a:lnTo>
                        <a:pt x="228" y="6"/>
                      </a:lnTo>
                      <a:close/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3" name="Line 474"/>
                <p:cNvSpPr>
                  <a:spLocks noChangeShapeType="1"/>
                </p:cNvSpPr>
                <p:nvPr/>
              </p:nvSpPr>
              <p:spPr bwMode="auto">
                <a:xfrm>
                  <a:off x="3930650" y="5360988"/>
                  <a:ext cx="4763" cy="1588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4" name="Line 475"/>
                <p:cNvSpPr>
                  <a:spLocks noChangeShapeType="1"/>
                </p:cNvSpPr>
                <p:nvPr/>
              </p:nvSpPr>
              <p:spPr bwMode="auto">
                <a:xfrm>
                  <a:off x="3940175" y="5362575"/>
                  <a:ext cx="1588" cy="4763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5" name="Line 476"/>
                <p:cNvSpPr>
                  <a:spLocks noChangeShapeType="1"/>
                </p:cNvSpPr>
                <p:nvPr/>
              </p:nvSpPr>
              <p:spPr bwMode="auto">
                <a:xfrm>
                  <a:off x="3944938" y="5368925"/>
                  <a:ext cx="3175" cy="3175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6" name="Freeform 477"/>
                <p:cNvSpPr>
                  <a:spLocks/>
                </p:cNvSpPr>
                <p:nvPr/>
              </p:nvSpPr>
              <p:spPr bwMode="auto">
                <a:xfrm>
                  <a:off x="3949700" y="5375275"/>
                  <a:ext cx="4763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4"/>
                    </a:cxn>
                    <a:cxn ang="0">
                      <a:pos x="4" y="4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4" y="4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7" name="Freeform 478"/>
                <p:cNvSpPr>
                  <a:spLocks/>
                </p:cNvSpPr>
                <p:nvPr/>
              </p:nvSpPr>
              <p:spPr bwMode="auto">
                <a:xfrm>
                  <a:off x="3957638" y="538162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1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8" name="Line 479"/>
                <p:cNvSpPr>
                  <a:spLocks noChangeShapeType="1"/>
                </p:cNvSpPr>
                <p:nvPr/>
              </p:nvSpPr>
              <p:spPr bwMode="auto">
                <a:xfrm>
                  <a:off x="3963988" y="5384800"/>
                  <a:ext cx="4763" cy="1588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9" name="Line 480"/>
                <p:cNvSpPr>
                  <a:spLocks noChangeShapeType="1"/>
                </p:cNvSpPr>
                <p:nvPr/>
              </p:nvSpPr>
              <p:spPr bwMode="auto">
                <a:xfrm>
                  <a:off x="3973513" y="5384800"/>
                  <a:ext cx="3175" cy="1588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0" name="Freeform 481"/>
                <p:cNvSpPr>
                  <a:spLocks/>
                </p:cNvSpPr>
                <p:nvPr/>
              </p:nvSpPr>
              <p:spPr bwMode="auto">
                <a:xfrm>
                  <a:off x="3981450" y="5380038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2" y="4"/>
                    </a:cxn>
                    <a:cxn ang="0">
                      <a:pos x="2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6">
                      <a:moveTo>
                        <a:pt x="0" y="6"/>
                      </a:moveTo>
                      <a:lnTo>
                        <a:pt x="2" y="4"/>
                      </a:lnTo>
                      <a:lnTo>
                        <a:pt x="2" y="1"/>
                      </a:lnTo>
                      <a:lnTo>
                        <a:pt x="0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1" name="Freeform 482"/>
                <p:cNvSpPr>
                  <a:spLocks/>
                </p:cNvSpPr>
                <p:nvPr/>
              </p:nvSpPr>
              <p:spPr bwMode="auto">
                <a:xfrm>
                  <a:off x="3976688" y="5373688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2" y="5"/>
                    </a:cxn>
                    <a:cxn ang="0">
                      <a:pos x="2" y="4"/>
                    </a:cxn>
                    <a:cxn ang="0">
                      <a:pos x="0" y="4"/>
                    </a:cxn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5">
                      <a:moveTo>
                        <a:pt x="2" y="5"/>
                      </a:move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2" name="Freeform 483"/>
                <p:cNvSpPr>
                  <a:spLocks/>
                </p:cNvSpPr>
                <p:nvPr/>
              </p:nvSpPr>
              <p:spPr bwMode="auto">
                <a:xfrm>
                  <a:off x="3979863" y="536892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3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3">
                      <a:moveTo>
                        <a:pt x="0" y="3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3" name="Freeform 484"/>
                <p:cNvSpPr>
                  <a:spLocks/>
                </p:cNvSpPr>
                <p:nvPr/>
              </p:nvSpPr>
              <p:spPr bwMode="auto">
                <a:xfrm>
                  <a:off x="3986213" y="5367338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4" y="3"/>
                    </a:cxn>
                    <a:cxn ang="0">
                      <a:pos x="4" y="3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4" y="3"/>
                      </a:lnTo>
                      <a:lnTo>
                        <a:pt x="4" y="3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4" name="Freeform 485"/>
                <p:cNvSpPr>
                  <a:spLocks/>
                </p:cNvSpPr>
                <p:nvPr/>
              </p:nvSpPr>
              <p:spPr bwMode="auto">
                <a:xfrm>
                  <a:off x="3994150" y="536892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2" y="2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2"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6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5" name="Freeform 486"/>
                <p:cNvSpPr>
                  <a:spLocks/>
                </p:cNvSpPr>
                <p:nvPr/>
              </p:nvSpPr>
              <p:spPr bwMode="auto">
                <a:xfrm>
                  <a:off x="4003675" y="536892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6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6" name="Freeform 487"/>
                <p:cNvSpPr>
                  <a:spLocks/>
                </p:cNvSpPr>
                <p:nvPr/>
              </p:nvSpPr>
              <p:spPr bwMode="auto">
                <a:xfrm>
                  <a:off x="4011613" y="53689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2"/>
                    </a:cxn>
                    <a:cxn ang="0">
                      <a:pos x="4" y="4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lnTo>
                        <a:pt x="3" y="2"/>
                      </a:lnTo>
                      <a:lnTo>
                        <a:pt x="4" y="4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7" name="Freeform 488"/>
                <p:cNvSpPr>
                  <a:spLocks/>
                </p:cNvSpPr>
                <p:nvPr/>
              </p:nvSpPr>
              <p:spPr bwMode="auto">
                <a:xfrm>
                  <a:off x="4017963" y="5368925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4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5">
                      <a:moveTo>
                        <a:pt x="0" y="5"/>
                      </a:moveTo>
                      <a:lnTo>
                        <a:pt x="0" y="4"/>
                      </a:lnTo>
                      <a:lnTo>
                        <a:pt x="2" y="1"/>
                      </a:lnTo>
                      <a:lnTo>
                        <a:pt x="2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8" name="Freeform 489"/>
                <p:cNvSpPr>
                  <a:spLocks/>
                </p:cNvSpPr>
                <p:nvPr/>
              </p:nvSpPr>
              <p:spPr bwMode="auto">
                <a:xfrm>
                  <a:off x="4022725" y="53657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2" y="3"/>
                    </a:cxn>
                    <a:cxn ang="0">
                      <a:pos x="2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3">
                      <a:moveTo>
                        <a:pt x="0" y="3"/>
                      </a:moveTo>
                      <a:lnTo>
                        <a:pt x="2" y="3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4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9" name="Freeform 490"/>
                <p:cNvSpPr>
                  <a:spLocks/>
                </p:cNvSpPr>
                <p:nvPr/>
              </p:nvSpPr>
              <p:spPr bwMode="auto">
                <a:xfrm>
                  <a:off x="4025900" y="5356225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3"/>
                    </a:cxn>
                    <a:cxn ang="0">
                      <a:pos x="1" y="2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6">
                      <a:moveTo>
                        <a:pt x="0" y="6"/>
                      </a:move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1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0" name="Freeform 491"/>
                <p:cNvSpPr>
                  <a:spLocks/>
                </p:cNvSpPr>
                <p:nvPr/>
              </p:nvSpPr>
              <p:spPr bwMode="auto">
                <a:xfrm>
                  <a:off x="4032250" y="535781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5" y="2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5" y="2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1" name="Freeform 492"/>
                <p:cNvSpPr>
                  <a:spLocks/>
                </p:cNvSpPr>
                <p:nvPr/>
              </p:nvSpPr>
              <p:spPr bwMode="auto">
                <a:xfrm>
                  <a:off x="4038600" y="536257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3" y="1"/>
                    </a:cxn>
                    <a:cxn ang="0">
                      <a:pos x="5" y="1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3" y="1"/>
                      </a:lnTo>
                      <a:lnTo>
                        <a:pt x="5" y="1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2" name="Freeform 493"/>
                <p:cNvSpPr>
                  <a:spLocks/>
                </p:cNvSpPr>
                <p:nvPr/>
              </p:nvSpPr>
              <p:spPr bwMode="auto">
                <a:xfrm>
                  <a:off x="4044950" y="536575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1" h="4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4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3" name="Line 494"/>
                <p:cNvSpPr>
                  <a:spLocks noChangeShapeType="1"/>
                </p:cNvSpPr>
                <p:nvPr/>
              </p:nvSpPr>
              <p:spPr bwMode="auto">
                <a:xfrm flipH="1">
                  <a:off x="4041775" y="5373688"/>
                  <a:ext cx="1588" cy="4763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4" name="Freeform 495"/>
                <p:cNvSpPr>
                  <a:spLocks/>
                </p:cNvSpPr>
                <p:nvPr/>
              </p:nvSpPr>
              <p:spPr bwMode="auto">
                <a:xfrm>
                  <a:off x="4038600" y="53816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5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" h="6">
                      <a:moveTo>
                        <a:pt x="1" y="0"/>
                      </a:moveTo>
                      <a:lnTo>
                        <a:pt x="0" y="5"/>
                      </a:lnTo>
                      <a:lnTo>
                        <a:pt x="0" y="6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5" name="Freeform 496"/>
                <p:cNvSpPr>
                  <a:spLocks/>
                </p:cNvSpPr>
                <p:nvPr/>
              </p:nvSpPr>
              <p:spPr bwMode="auto">
                <a:xfrm>
                  <a:off x="4041775" y="5386388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1" y="2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0" y="2"/>
                      </a:moveTo>
                      <a:lnTo>
                        <a:pt x="1" y="2"/>
                      </a:lnTo>
                      <a:lnTo>
                        <a:pt x="4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6" name="Freeform 497"/>
                <p:cNvSpPr>
                  <a:spLocks/>
                </p:cNvSpPr>
                <p:nvPr/>
              </p:nvSpPr>
              <p:spPr bwMode="auto">
                <a:xfrm>
                  <a:off x="4049713" y="538480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6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7" name="Freeform 498"/>
                <p:cNvSpPr>
                  <a:spLocks/>
                </p:cNvSpPr>
                <p:nvPr/>
              </p:nvSpPr>
              <p:spPr bwMode="auto">
                <a:xfrm>
                  <a:off x="4056063" y="5386388"/>
                  <a:ext cx="3175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2"/>
                    </a:cxn>
                    <a:cxn ang="0">
                      <a:pos x="3" y="6"/>
                    </a:cxn>
                  </a:cxnLst>
                  <a:rect l="0" t="0" r="r" b="b"/>
                  <a:pathLst>
                    <a:path w="3" h="6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3" y="6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8" name="Freeform 499"/>
                <p:cNvSpPr>
                  <a:spLocks/>
                </p:cNvSpPr>
                <p:nvPr/>
              </p:nvSpPr>
              <p:spPr bwMode="auto">
                <a:xfrm>
                  <a:off x="4052888" y="5392738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2" y="0"/>
                      </a:lnTo>
                      <a:lnTo>
                        <a:pt x="0" y="1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9" name="Freeform 500"/>
                <p:cNvSpPr>
                  <a:spLocks/>
                </p:cNvSpPr>
                <p:nvPr/>
              </p:nvSpPr>
              <p:spPr bwMode="auto">
                <a:xfrm>
                  <a:off x="4046538" y="539432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0" y="2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90" name="Line 501"/>
                <p:cNvSpPr>
                  <a:spLocks noChangeShapeType="1"/>
                </p:cNvSpPr>
                <p:nvPr/>
              </p:nvSpPr>
              <p:spPr bwMode="auto">
                <a:xfrm flipH="1">
                  <a:off x="4037013" y="5399088"/>
                  <a:ext cx="4763" cy="1588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91" name="Freeform 502"/>
                <p:cNvSpPr>
                  <a:spLocks/>
                </p:cNvSpPr>
                <p:nvPr/>
              </p:nvSpPr>
              <p:spPr bwMode="auto">
                <a:xfrm>
                  <a:off x="4030663" y="5402263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2" y="2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4" h="4">
                      <a:moveTo>
                        <a:pt x="4" y="0"/>
                      </a:moveTo>
                      <a:lnTo>
                        <a:pt x="2" y="2"/>
                      </a:lnTo>
                      <a:lnTo>
                        <a:pt x="0" y="4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92" name="Freeform 503"/>
                <p:cNvSpPr>
                  <a:spLocks/>
                </p:cNvSpPr>
                <p:nvPr/>
              </p:nvSpPr>
              <p:spPr bwMode="auto">
                <a:xfrm>
                  <a:off x="4030663" y="5408613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h="5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0" y="5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93" name="Freeform 504"/>
                <p:cNvSpPr>
                  <a:spLocks/>
                </p:cNvSpPr>
                <p:nvPr/>
              </p:nvSpPr>
              <p:spPr bwMode="auto">
                <a:xfrm>
                  <a:off x="4022725" y="54149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0" y="1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94" name="Freeform 505"/>
                <p:cNvSpPr>
                  <a:spLocks/>
                </p:cNvSpPr>
                <p:nvPr/>
              </p:nvSpPr>
              <p:spPr bwMode="auto">
                <a:xfrm>
                  <a:off x="4013200" y="541496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1" y="0"/>
                      </a:lnTo>
                      <a:lnTo>
                        <a:pt x="0" y="1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95" name="Freeform 506"/>
                <p:cNvSpPr>
                  <a:spLocks/>
                </p:cNvSpPr>
                <p:nvPr/>
              </p:nvSpPr>
              <p:spPr bwMode="auto">
                <a:xfrm>
                  <a:off x="4010025" y="541813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5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h="6"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0" y="6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96" name="Freeform 507"/>
                <p:cNvSpPr>
                  <a:spLocks/>
                </p:cNvSpPr>
                <p:nvPr/>
              </p:nvSpPr>
              <p:spPr bwMode="auto">
                <a:xfrm>
                  <a:off x="4010025" y="5426075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1" y="6"/>
                    </a:cxn>
                  </a:cxnLst>
                  <a:rect l="0" t="0" r="r" b="b"/>
                  <a:pathLst>
                    <a:path w="1" h="6">
                      <a:moveTo>
                        <a:pt x="0" y="0"/>
                      </a:moveTo>
                      <a:lnTo>
                        <a:pt x="0" y="3"/>
                      </a:lnTo>
                      <a:lnTo>
                        <a:pt x="1" y="6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97" name="Line 508"/>
                <p:cNvSpPr>
                  <a:spLocks noChangeShapeType="1"/>
                </p:cNvSpPr>
                <p:nvPr/>
              </p:nvSpPr>
              <p:spPr bwMode="auto">
                <a:xfrm flipH="1" flipV="1">
                  <a:off x="4006850" y="5432425"/>
                  <a:ext cx="4763" cy="1588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98" name="Freeform 509"/>
                <p:cNvSpPr>
                  <a:spLocks/>
                </p:cNvSpPr>
                <p:nvPr/>
              </p:nvSpPr>
              <p:spPr bwMode="auto">
                <a:xfrm>
                  <a:off x="3998913" y="543242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0"/>
                    </a:cxn>
                    <a:cxn ang="0">
                      <a:pos x="1" y="1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0" y="3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99" name="Freeform 510"/>
                <p:cNvSpPr>
                  <a:spLocks/>
                </p:cNvSpPr>
                <p:nvPr/>
              </p:nvSpPr>
              <p:spPr bwMode="auto">
                <a:xfrm>
                  <a:off x="3994150" y="543560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3" y="2"/>
                    </a:cxn>
                    <a:cxn ang="0">
                      <a:pos x="0" y="5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" h="5">
                      <a:moveTo>
                        <a:pt x="3" y="0"/>
                      </a:moveTo>
                      <a:lnTo>
                        <a:pt x="3" y="2"/>
                      </a:lnTo>
                      <a:lnTo>
                        <a:pt x="0" y="5"/>
                      </a:lnTo>
                      <a:lnTo>
                        <a:pt x="0" y="5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00" name="Freeform 511"/>
                <p:cNvSpPr>
                  <a:spLocks/>
                </p:cNvSpPr>
                <p:nvPr/>
              </p:nvSpPr>
              <p:spPr bwMode="auto">
                <a:xfrm>
                  <a:off x="3990975" y="5443538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1"/>
                    </a:cxn>
                    <a:cxn ang="0">
                      <a:pos x="0" y="4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" h="5">
                      <a:moveTo>
                        <a:pt x="3" y="0"/>
                      </a:move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5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01" name="Freeform 512"/>
                <p:cNvSpPr>
                  <a:spLocks/>
                </p:cNvSpPr>
                <p:nvPr/>
              </p:nvSpPr>
              <p:spPr bwMode="auto">
                <a:xfrm>
                  <a:off x="3989388" y="5451475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2"/>
                    </a:cxn>
                    <a:cxn ang="0">
                      <a:pos x="1" y="5"/>
                    </a:cxn>
                  </a:cxnLst>
                  <a:rect l="0" t="0" r="r" b="b"/>
                  <a:pathLst>
                    <a:path w="1" h="5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1" y="5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02" name="Freeform 513"/>
                <p:cNvSpPr>
                  <a:spLocks/>
                </p:cNvSpPr>
                <p:nvPr/>
              </p:nvSpPr>
              <p:spPr bwMode="auto">
                <a:xfrm>
                  <a:off x="3990975" y="546100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" y="2"/>
                    </a:cxn>
                    <a:cxn ang="0">
                      <a:pos x="2" y="4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2" y="4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03" name="Freeform 514"/>
                <p:cNvSpPr>
                  <a:spLocks/>
                </p:cNvSpPr>
                <p:nvPr/>
              </p:nvSpPr>
              <p:spPr bwMode="auto">
                <a:xfrm>
                  <a:off x="3989388" y="5468938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1" y="3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4" h="4">
                      <a:moveTo>
                        <a:pt x="4" y="0"/>
                      </a:moveTo>
                      <a:lnTo>
                        <a:pt x="1" y="3"/>
                      </a:lnTo>
                      <a:lnTo>
                        <a:pt x="0" y="4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04" name="Line 515"/>
                <p:cNvSpPr>
                  <a:spLocks noChangeShapeType="1"/>
                </p:cNvSpPr>
                <p:nvPr/>
              </p:nvSpPr>
              <p:spPr bwMode="auto">
                <a:xfrm flipH="1">
                  <a:off x="3979863" y="5472113"/>
                  <a:ext cx="4763" cy="3175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05" name="Freeform 516"/>
                <p:cNvSpPr>
                  <a:spLocks/>
                </p:cNvSpPr>
                <p:nvPr/>
              </p:nvSpPr>
              <p:spPr bwMode="auto">
                <a:xfrm>
                  <a:off x="3973513" y="547687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4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6" h="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0" y="1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06" name="Freeform 517"/>
                <p:cNvSpPr>
                  <a:spLocks/>
                </p:cNvSpPr>
                <p:nvPr/>
              </p:nvSpPr>
              <p:spPr bwMode="auto">
                <a:xfrm>
                  <a:off x="3965575" y="54784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1"/>
                    </a:cxn>
                    <a:cxn ang="0">
                      <a:pos x="3" y="1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1">
                      <a:moveTo>
                        <a:pt x="4" y="1"/>
                      </a:moveTo>
                      <a:lnTo>
                        <a:pt x="3" y="1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07" name="Freeform 518"/>
                <p:cNvSpPr>
                  <a:spLocks/>
                </p:cNvSpPr>
                <p:nvPr/>
              </p:nvSpPr>
              <p:spPr bwMode="auto">
                <a:xfrm>
                  <a:off x="3963988" y="5472113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3"/>
                    </a:cxn>
                    <a:cxn ang="0">
                      <a:pos x="0" y="1"/>
                    </a:cxn>
                    <a:cxn ang="0">
                      <a:pos x="2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3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08" name="Line 519"/>
                <p:cNvSpPr>
                  <a:spLocks noChangeShapeType="1"/>
                </p:cNvSpPr>
                <p:nvPr/>
              </p:nvSpPr>
              <p:spPr bwMode="auto">
                <a:xfrm flipV="1">
                  <a:off x="3970338" y="5470525"/>
                  <a:ext cx="3175" cy="1588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09" name="Freeform 520"/>
                <p:cNvSpPr>
                  <a:spLocks/>
                </p:cNvSpPr>
                <p:nvPr/>
              </p:nvSpPr>
              <p:spPr bwMode="auto">
                <a:xfrm>
                  <a:off x="3973513" y="5464175"/>
                  <a:ext cx="3175" cy="4763"/>
                </a:xfrm>
                <a:custGeom>
                  <a:avLst/>
                  <a:gdLst/>
                  <a:ahLst/>
                  <a:cxnLst>
                    <a:cxn ang="0">
                      <a:pos x="2" y="4"/>
                    </a:cxn>
                    <a:cxn ang="0">
                      <a:pos x="2" y="1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10" name="Freeform 521"/>
                <p:cNvSpPr>
                  <a:spLocks/>
                </p:cNvSpPr>
                <p:nvPr/>
              </p:nvSpPr>
              <p:spPr bwMode="auto">
                <a:xfrm>
                  <a:off x="3967163" y="54657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3" y="2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3" y="2"/>
                      </a:lnTo>
                      <a:lnTo>
                        <a:pt x="0" y="2"/>
                      </a:lnTo>
                      <a:lnTo>
                        <a:pt x="0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11" name="Line 522"/>
                <p:cNvSpPr>
                  <a:spLocks noChangeShapeType="1"/>
                </p:cNvSpPr>
                <p:nvPr/>
              </p:nvSpPr>
              <p:spPr bwMode="auto">
                <a:xfrm flipH="1" flipV="1">
                  <a:off x="3959225" y="5462588"/>
                  <a:ext cx="3175" cy="1588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12" name="Freeform 523"/>
                <p:cNvSpPr>
                  <a:spLocks/>
                </p:cNvSpPr>
                <p:nvPr/>
              </p:nvSpPr>
              <p:spPr bwMode="auto">
                <a:xfrm>
                  <a:off x="3952875" y="545623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0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13" name="Freeform 524"/>
                <p:cNvSpPr>
                  <a:spLocks/>
                </p:cNvSpPr>
                <p:nvPr/>
              </p:nvSpPr>
              <p:spPr bwMode="auto">
                <a:xfrm>
                  <a:off x="3952875" y="544830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6">
                      <a:moveTo>
                        <a:pt x="0" y="6"/>
                      </a:moveTo>
                      <a:lnTo>
                        <a:pt x="0" y="3"/>
                      </a:lnTo>
                      <a:lnTo>
                        <a:pt x="0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14" name="Freeform 525"/>
                <p:cNvSpPr>
                  <a:spLocks/>
                </p:cNvSpPr>
                <p:nvPr/>
              </p:nvSpPr>
              <p:spPr bwMode="auto">
                <a:xfrm>
                  <a:off x="3946525" y="54467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2" y="0"/>
                    </a:cxn>
                    <a:cxn ang="0">
                      <a:pos x="1" y="1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3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15" name="Line 526"/>
                <p:cNvSpPr>
                  <a:spLocks noChangeShapeType="1"/>
                </p:cNvSpPr>
                <p:nvPr/>
              </p:nvSpPr>
              <p:spPr bwMode="auto">
                <a:xfrm flipH="1">
                  <a:off x="3938588" y="5451475"/>
                  <a:ext cx="4763" cy="1588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16" name="Freeform 527"/>
                <p:cNvSpPr>
                  <a:spLocks/>
                </p:cNvSpPr>
                <p:nvPr/>
              </p:nvSpPr>
              <p:spPr bwMode="auto">
                <a:xfrm>
                  <a:off x="3935413" y="5453063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h="5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5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17" name="Freeform 528"/>
                <p:cNvSpPr>
                  <a:spLocks/>
                </p:cNvSpPr>
                <p:nvPr/>
              </p:nvSpPr>
              <p:spPr bwMode="auto">
                <a:xfrm>
                  <a:off x="3930650" y="54578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6" y="3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3">
                      <a:moveTo>
                        <a:pt x="6" y="3"/>
                      </a:moveTo>
                      <a:lnTo>
                        <a:pt x="3" y="1"/>
                      </a:lnTo>
                      <a:lnTo>
                        <a:pt x="0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18" name="Freeform 529"/>
                <p:cNvSpPr>
                  <a:spLocks/>
                </p:cNvSpPr>
                <p:nvPr/>
              </p:nvSpPr>
              <p:spPr bwMode="auto">
                <a:xfrm>
                  <a:off x="3922713" y="545465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3"/>
                    </a:cxn>
                    <a:cxn ang="0">
                      <a:pos x="4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 h="3">
                      <a:moveTo>
                        <a:pt x="5" y="3"/>
                      </a:moveTo>
                      <a:lnTo>
                        <a:pt x="4" y="2"/>
                      </a:lnTo>
                      <a:lnTo>
                        <a:pt x="0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19" name="Freeform 530"/>
                <p:cNvSpPr>
                  <a:spLocks/>
                </p:cNvSpPr>
                <p:nvPr/>
              </p:nvSpPr>
              <p:spPr bwMode="auto">
                <a:xfrm>
                  <a:off x="3913188" y="545465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5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5" h="2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2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20" name="Line 531"/>
                <p:cNvSpPr>
                  <a:spLocks noChangeShapeType="1"/>
                </p:cNvSpPr>
                <p:nvPr/>
              </p:nvSpPr>
              <p:spPr bwMode="auto">
                <a:xfrm flipH="1">
                  <a:off x="3905250" y="5456238"/>
                  <a:ext cx="4763" cy="1588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21" name="Freeform 532"/>
                <p:cNvSpPr>
                  <a:spLocks/>
                </p:cNvSpPr>
                <p:nvPr/>
              </p:nvSpPr>
              <p:spPr bwMode="auto">
                <a:xfrm>
                  <a:off x="3897313" y="54578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1" y="1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lnTo>
                        <a:pt x="1" y="1"/>
                      </a:lnTo>
                      <a:lnTo>
                        <a:pt x="0" y="3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22" name="Freeform 533"/>
                <p:cNvSpPr>
                  <a:spLocks/>
                </p:cNvSpPr>
                <p:nvPr/>
              </p:nvSpPr>
              <p:spPr bwMode="auto">
                <a:xfrm>
                  <a:off x="3894138" y="546417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2" h="4">
                      <a:moveTo>
                        <a:pt x="2" y="0"/>
                      </a:moveTo>
                      <a:lnTo>
                        <a:pt x="0" y="1"/>
                      </a:lnTo>
                      <a:lnTo>
                        <a:pt x="0" y="4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23" name="Line 534"/>
                <p:cNvSpPr>
                  <a:spLocks noChangeShapeType="1"/>
                </p:cNvSpPr>
                <p:nvPr/>
              </p:nvSpPr>
              <p:spPr bwMode="auto">
                <a:xfrm flipH="1">
                  <a:off x="3890963" y="5472113"/>
                  <a:ext cx="1588" cy="3175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24" name="Freeform 535"/>
                <p:cNvSpPr>
                  <a:spLocks/>
                </p:cNvSpPr>
                <p:nvPr/>
              </p:nvSpPr>
              <p:spPr bwMode="auto">
                <a:xfrm>
                  <a:off x="3887788" y="54800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1"/>
                    </a:cxn>
                    <a:cxn ang="0">
                      <a:pos x="2" y="1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1">
                      <a:moveTo>
                        <a:pt x="4" y="0"/>
                      </a:moveTo>
                      <a:lnTo>
                        <a:pt x="4" y="1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25" name="Freeform 536"/>
                <p:cNvSpPr>
                  <a:spLocks/>
                </p:cNvSpPr>
                <p:nvPr/>
              </p:nvSpPr>
              <p:spPr bwMode="auto">
                <a:xfrm>
                  <a:off x="3887788" y="5472113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5">
                      <a:moveTo>
                        <a:pt x="0" y="5"/>
                      </a:moveTo>
                      <a:lnTo>
                        <a:pt x="0" y="1"/>
                      </a:lnTo>
                      <a:lnTo>
                        <a:pt x="0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26" name="Freeform 537"/>
                <p:cNvSpPr>
                  <a:spLocks/>
                </p:cNvSpPr>
                <p:nvPr/>
              </p:nvSpPr>
              <p:spPr bwMode="auto">
                <a:xfrm>
                  <a:off x="3881438" y="5468938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2" y="1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6" h="1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2" y="1"/>
                      </a:lnTo>
                      <a:lnTo>
                        <a:pt x="0" y="1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27" name="Freeform 538"/>
                <p:cNvSpPr>
                  <a:spLocks/>
                </p:cNvSpPr>
                <p:nvPr/>
              </p:nvSpPr>
              <p:spPr bwMode="auto">
                <a:xfrm>
                  <a:off x="3873500" y="547211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5" y="0"/>
                    </a:cxn>
                    <a:cxn ang="0">
                      <a:pos x="1" y="2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5" h="2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1" y="2"/>
                      </a:lnTo>
                      <a:lnTo>
                        <a:pt x="0" y="2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28" name="Freeform 539"/>
                <p:cNvSpPr>
                  <a:spLocks/>
                </p:cNvSpPr>
                <p:nvPr/>
              </p:nvSpPr>
              <p:spPr bwMode="auto">
                <a:xfrm>
                  <a:off x="3865563" y="547211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6" y="1"/>
                    </a:cxn>
                    <a:cxn ang="0">
                      <a:pos x="3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1">
                      <a:moveTo>
                        <a:pt x="6" y="1"/>
                      </a:moveTo>
                      <a:lnTo>
                        <a:pt x="3" y="0"/>
                      </a:lnTo>
                      <a:lnTo>
                        <a:pt x="0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29" name="Freeform 540"/>
                <p:cNvSpPr>
                  <a:spLocks/>
                </p:cNvSpPr>
                <p:nvPr/>
              </p:nvSpPr>
              <p:spPr bwMode="auto">
                <a:xfrm>
                  <a:off x="3857625" y="54721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2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lnTo>
                        <a:pt x="2" y="0"/>
                      </a:lnTo>
                      <a:lnTo>
                        <a:pt x="0" y="3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30" name="Freeform 541"/>
                <p:cNvSpPr>
                  <a:spLocks/>
                </p:cNvSpPr>
                <p:nvPr/>
              </p:nvSpPr>
              <p:spPr bwMode="auto">
                <a:xfrm>
                  <a:off x="3854450" y="5476875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4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2" h="5">
                      <a:moveTo>
                        <a:pt x="2" y="0"/>
                      </a:moveTo>
                      <a:lnTo>
                        <a:pt x="0" y="4"/>
                      </a:lnTo>
                      <a:lnTo>
                        <a:pt x="0" y="5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31" name="Freeform 542"/>
                <p:cNvSpPr>
                  <a:spLocks/>
                </p:cNvSpPr>
                <p:nvPr/>
              </p:nvSpPr>
              <p:spPr bwMode="auto">
                <a:xfrm>
                  <a:off x="3851275" y="5484813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" h="6">
                      <a:moveTo>
                        <a:pt x="1" y="0"/>
                      </a:moveTo>
                      <a:lnTo>
                        <a:pt x="1" y="2"/>
                      </a:lnTo>
                      <a:lnTo>
                        <a:pt x="0" y="6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32" name="Freeform 543"/>
                <p:cNvSpPr>
                  <a:spLocks/>
                </p:cNvSpPr>
                <p:nvPr/>
              </p:nvSpPr>
              <p:spPr bwMode="auto">
                <a:xfrm>
                  <a:off x="3844925" y="54927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0" y="3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33" name="Freeform 544"/>
                <p:cNvSpPr>
                  <a:spLocks/>
                </p:cNvSpPr>
                <p:nvPr/>
              </p:nvSpPr>
              <p:spPr bwMode="auto">
                <a:xfrm>
                  <a:off x="3841750" y="5497513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3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" h="5">
                      <a:moveTo>
                        <a:pt x="3" y="0"/>
                      </a:moveTo>
                      <a:lnTo>
                        <a:pt x="1" y="3"/>
                      </a:lnTo>
                      <a:lnTo>
                        <a:pt x="0" y="5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34" name="Freeform 545"/>
                <p:cNvSpPr>
                  <a:spLocks/>
                </p:cNvSpPr>
                <p:nvPr/>
              </p:nvSpPr>
              <p:spPr bwMode="auto">
                <a:xfrm>
                  <a:off x="3836988" y="5507038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2" y="1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4" h="4">
                      <a:moveTo>
                        <a:pt x="4" y="0"/>
                      </a:moveTo>
                      <a:lnTo>
                        <a:pt x="2" y="1"/>
                      </a:lnTo>
                      <a:lnTo>
                        <a:pt x="0" y="4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35" name="Freeform 546"/>
                <p:cNvSpPr>
                  <a:spLocks/>
                </p:cNvSpPr>
                <p:nvPr/>
              </p:nvSpPr>
              <p:spPr bwMode="auto">
                <a:xfrm>
                  <a:off x="3833813" y="5513388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1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1" h="5">
                      <a:moveTo>
                        <a:pt x="1" y="0"/>
                      </a:moveTo>
                      <a:lnTo>
                        <a:pt x="1" y="1"/>
                      </a:lnTo>
                      <a:lnTo>
                        <a:pt x="0" y="5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36" name="Line 547"/>
                <p:cNvSpPr>
                  <a:spLocks noChangeShapeType="1"/>
                </p:cNvSpPr>
                <p:nvPr/>
              </p:nvSpPr>
              <p:spPr bwMode="auto">
                <a:xfrm flipH="1">
                  <a:off x="3830638" y="5521325"/>
                  <a:ext cx="1588" cy="4763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37" name="Freeform 548"/>
                <p:cNvSpPr>
                  <a:spLocks/>
                </p:cNvSpPr>
                <p:nvPr/>
              </p:nvSpPr>
              <p:spPr bwMode="auto">
                <a:xfrm>
                  <a:off x="3827463" y="5529263"/>
                  <a:ext cx="3175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" y="4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2" h="5">
                      <a:moveTo>
                        <a:pt x="2" y="0"/>
                      </a:moveTo>
                      <a:lnTo>
                        <a:pt x="1" y="4"/>
                      </a:lnTo>
                      <a:lnTo>
                        <a:pt x="0" y="5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38" name="Line 549"/>
                <p:cNvSpPr>
                  <a:spLocks noChangeShapeType="1"/>
                </p:cNvSpPr>
                <p:nvPr/>
              </p:nvSpPr>
              <p:spPr bwMode="auto">
                <a:xfrm flipH="1">
                  <a:off x="3822700" y="5537200"/>
                  <a:ext cx="3175" cy="3175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39" name="Line 550"/>
                <p:cNvSpPr>
                  <a:spLocks noChangeShapeType="1"/>
                </p:cNvSpPr>
                <p:nvPr/>
              </p:nvSpPr>
              <p:spPr bwMode="auto">
                <a:xfrm flipH="1">
                  <a:off x="3817938" y="5545138"/>
                  <a:ext cx="3175" cy="3175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40" name="Freeform 551"/>
                <p:cNvSpPr>
                  <a:spLocks/>
                </p:cNvSpPr>
                <p:nvPr/>
              </p:nvSpPr>
              <p:spPr bwMode="auto">
                <a:xfrm>
                  <a:off x="3813175" y="555148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3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" h="6">
                      <a:moveTo>
                        <a:pt x="3" y="0"/>
                      </a:moveTo>
                      <a:lnTo>
                        <a:pt x="1" y="3"/>
                      </a:lnTo>
                      <a:lnTo>
                        <a:pt x="0" y="6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41" name="Line 552"/>
                <p:cNvSpPr>
                  <a:spLocks noChangeShapeType="1"/>
                </p:cNvSpPr>
                <p:nvPr/>
              </p:nvSpPr>
              <p:spPr bwMode="auto">
                <a:xfrm flipH="1">
                  <a:off x="3806825" y="5557838"/>
                  <a:ext cx="4763" cy="1588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42" name="Freeform 553"/>
                <p:cNvSpPr>
                  <a:spLocks/>
                </p:cNvSpPr>
                <p:nvPr/>
              </p:nvSpPr>
              <p:spPr bwMode="auto">
                <a:xfrm>
                  <a:off x="3800475" y="5557838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3" y="2"/>
                    </a:cxn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" h="4">
                      <a:moveTo>
                        <a:pt x="3" y="2"/>
                      </a:move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43" name="Freeform 554"/>
                <p:cNvSpPr>
                  <a:spLocks/>
                </p:cNvSpPr>
                <p:nvPr/>
              </p:nvSpPr>
              <p:spPr bwMode="auto">
                <a:xfrm>
                  <a:off x="3800475" y="555148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2" y="6"/>
                    </a:cxn>
                    <a:cxn ang="0">
                      <a:pos x="2" y="6"/>
                    </a:cxn>
                    <a:cxn ang="0">
                      <a:pos x="1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6">
                      <a:moveTo>
                        <a:pt x="2" y="6"/>
                      </a:moveTo>
                      <a:lnTo>
                        <a:pt x="2" y="6"/>
                      </a:lnTo>
                      <a:lnTo>
                        <a:pt x="1" y="3"/>
                      </a:lnTo>
                      <a:lnTo>
                        <a:pt x="0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44" name="Freeform 555"/>
                <p:cNvSpPr>
                  <a:spLocks/>
                </p:cNvSpPr>
                <p:nvPr/>
              </p:nvSpPr>
              <p:spPr bwMode="auto">
                <a:xfrm>
                  <a:off x="3798888" y="5543550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2" y="4"/>
                    </a:cxn>
                    <a:cxn ang="0">
                      <a:pos x="2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5">
                      <a:moveTo>
                        <a:pt x="0" y="5"/>
                      </a:moveTo>
                      <a:lnTo>
                        <a:pt x="2" y="4"/>
                      </a:lnTo>
                      <a:lnTo>
                        <a:pt x="2" y="1"/>
                      </a:lnTo>
                      <a:lnTo>
                        <a:pt x="0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45" name="Freeform 556"/>
                <p:cNvSpPr>
                  <a:spLocks/>
                </p:cNvSpPr>
                <p:nvPr/>
              </p:nvSpPr>
              <p:spPr bwMode="auto">
                <a:xfrm>
                  <a:off x="3794125" y="5535613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3" y="4"/>
                    </a:cxn>
                    <a:cxn ang="0">
                      <a:pos x="1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" h="4">
                      <a:moveTo>
                        <a:pt x="3" y="4"/>
                      </a:moveTo>
                      <a:lnTo>
                        <a:pt x="1" y="2"/>
                      </a:lnTo>
                      <a:lnTo>
                        <a:pt x="0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46" name="Freeform 557"/>
                <p:cNvSpPr>
                  <a:spLocks/>
                </p:cNvSpPr>
                <p:nvPr/>
              </p:nvSpPr>
              <p:spPr bwMode="auto">
                <a:xfrm>
                  <a:off x="3787775" y="55308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3"/>
                    </a:cxn>
                    <a:cxn ang="0">
                      <a:pos x="4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3">
                      <a:moveTo>
                        <a:pt x="4" y="3"/>
                      </a:moveTo>
                      <a:lnTo>
                        <a:pt x="4" y="3"/>
                      </a:lnTo>
                      <a:lnTo>
                        <a:pt x="0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47" name="Freeform 558"/>
                <p:cNvSpPr>
                  <a:spLocks/>
                </p:cNvSpPr>
                <p:nvPr/>
              </p:nvSpPr>
              <p:spPr bwMode="auto">
                <a:xfrm>
                  <a:off x="3779838" y="552767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1"/>
                    </a:cxn>
                    <a:cxn ang="0">
                      <a:pos x="4" y="0"/>
                    </a:cxn>
                    <a:cxn ang="0">
                      <a:pos x="1" y="1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0" y="1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48" name="Freeform 559"/>
                <p:cNvSpPr>
                  <a:spLocks/>
                </p:cNvSpPr>
                <p:nvPr/>
              </p:nvSpPr>
              <p:spPr bwMode="auto">
                <a:xfrm>
                  <a:off x="3771900" y="553085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0" y="2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6" h="2">
                      <a:moveTo>
                        <a:pt x="6" y="0"/>
                      </a:moveTo>
                      <a:lnTo>
                        <a:pt x="0" y="2"/>
                      </a:lnTo>
                      <a:lnTo>
                        <a:pt x="0" y="2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49" name="Freeform 560"/>
                <p:cNvSpPr>
                  <a:spLocks/>
                </p:cNvSpPr>
                <p:nvPr/>
              </p:nvSpPr>
              <p:spPr bwMode="auto">
                <a:xfrm>
                  <a:off x="3768725" y="5526088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1" y="5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5">
                      <a:moveTo>
                        <a:pt x="1" y="5"/>
                      </a:moveTo>
                      <a:lnTo>
                        <a:pt x="0" y="3"/>
                      </a:lnTo>
                      <a:lnTo>
                        <a:pt x="0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50" name="Freeform 561"/>
                <p:cNvSpPr>
                  <a:spLocks/>
                </p:cNvSpPr>
                <p:nvPr/>
              </p:nvSpPr>
              <p:spPr bwMode="auto">
                <a:xfrm>
                  <a:off x="3767138" y="551815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1" y="6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6">
                      <a:moveTo>
                        <a:pt x="1" y="6"/>
                      </a:moveTo>
                      <a:lnTo>
                        <a:pt x="0" y="2"/>
                      </a:lnTo>
                      <a:lnTo>
                        <a:pt x="0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51" name="Freeform 562"/>
                <p:cNvSpPr>
                  <a:spLocks/>
                </p:cNvSpPr>
                <p:nvPr/>
              </p:nvSpPr>
              <p:spPr bwMode="auto">
                <a:xfrm>
                  <a:off x="3763963" y="5508625"/>
                  <a:ext cx="3175" cy="4763"/>
                </a:xfrm>
                <a:custGeom>
                  <a:avLst/>
                  <a:gdLst/>
                  <a:ahLst/>
                  <a:cxnLst>
                    <a:cxn ang="0">
                      <a:pos x="3" y="6"/>
                    </a:cxn>
                    <a:cxn ang="0">
                      <a:pos x="1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" h="6">
                      <a:moveTo>
                        <a:pt x="3" y="6"/>
                      </a:moveTo>
                      <a:lnTo>
                        <a:pt x="1" y="3"/>
                      </a:lnTo>
                      <a:lnTo>
                        <a:pt x="0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52" name="Line 563"/>
                <p:cNvSpPr>
                  <a:spLocks noChangeShapeType="1"/>
                </p:cNvSpPr>
                <p:nvPr/>
              </p:nvSpPr>
              <p:spPr bwMode="auto">
                <a:xfrm flipH="1" flipV="1">
                  <a:off x="3762375" y="5500688"/>
                  <a:ext cx="1588" cy="3175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53" name="Line 564"/>
                <p:cNvSpPr>
                  <a:spLocks noChangeShapeType="1"/>
                </p:cNvSpPr>
                <p:nvPr/>
              </p:nvSpPr>
              <p:spPr bwMode="auto">
                <a:xfrm flipH="1" flipV="1">
                  <a:off x="3760788" y="5491163"/>
                  <a:ext cx="1588" cy="4763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54" name="Freeform 565"/>
                <p:cNvSpPr>
                  <a:spLocks/>
                </p:cNvSpPr>
                <p:nvPr/>
              </p:nvSpPr>
              <p:spPr bwMode="auto">
                <a:xfrm>
                  <a:off x="3756025" y="5484813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3" y="4"/>
                    </a:cxn>
                    <a:cxn ang="0">
                      <a:pos x="2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" h="4">
                      <a:moveTo>
                        <a:pt x="3" y="4"/>
                      </a:move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55" name="Freeform 566"/>
                <p:cNvSpPr>
                  <a:spLocks/>
                </p:cNvSpPr>
                <p:nvPr/>
              </p:nvSpPr>
              <p:spPr bwMode="auto">
                <a:xfrm>
                  <a:off x="3751263" y="5478463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2" y="6"/>
                    </a:cxn>
                    <a:cxn ang="0">
                      <a:pos x="1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6">
                      <a:moveTo>
                        <a:pt x="2" y="6"/>
                      </a:moveTo>
                      <a:lnTo>
                        <a:pt x="1" y="4"/>
                      </a:lnTo>
                      <a:lnTo>
                        <a:pt x="0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56" name="Freeform 567"/>
                <p:cNvSpPr>
                  <a:spLocks/>
                </p:cNvSpPr>
                <p:nvPr/>
              </p:nvSpPr>
              <p:spPr bwMode="auto">
                <a:xfrm>
                  <a:off x="3751263" y="5470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3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57" name="Freeform 568"/>
                <p:cNvSpPr>
                  <a:spLocks/>
                </p:cNvSpPr>
                <p:nvPr/>
              </p:nvSpPr>
              <p:spPr bwMode="auto">
                <a:xfrm>
                  <a:off x="3756025" y="5464175"/>
                  <a:ext cx="3175" cy="4763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4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58" name="Line 569"/>
                <p:cNvSpPr>
                  <a:spLocks noChangeShapeType="1"/>
                </p:cNvSpPr>
                <p:nvPr/>
              </p:nvSpPr>
              <p:spPr bwMode="auto">
                <a:xfrm flipV="1">
                  <a:off x="3760788" y="5457825"/>
                  <a:ext cx="3175" cy="3175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59" name="Line 570"/>
                <p:cNvSpPr>
                  <a:spLocks noChangeShapeType="1"/>
                </p:cNvSpPr>
                <p:nvPr/>
              </p:nvSpPr>
              <p:spPr bwMode="auto">
                <a:xfrm flipV="1">
                  <a:off x="3768725" y="5454650"/>
                  <a:ext cx="3175" cy="1588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60" name="Freeform 571"/>
                <p:cNvSpPr>
                  <a:spLocks/>
                </p:cNvSpPr>
                <p:nvPr/>
              </p:nvSpPr>
              <p:spPr bwMode="auto">
                <a:xfrm>
                  <a:off x="3776663" y="545147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3" y="2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3">
                      <a:moveTo>
                        <a:pt x="0" y="3"/>
                      </a:moveTo>
                      <a:lnTo>
                        <a:pt x="3" y="2"/>
                      </a:lnTo>
                      <a:lnTo>
                        <a:pt x="4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61" name="Freeform 572"/>
                <p:cNvSpPr>
                  <a:spLocks/>
                </p:cNvSpPr>
                <p:nvPr/>
              </p:nvSpPr>
              <p:spPr bwMode="auto">
                <a:xfrm>
                  <a:off x="3783013" y="54451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3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0" y="2"/>
                      </a:moveTo>
                      <a:lnTo>
                        <a:pt x="3" y="1"/>
                      </a:lnTo>
                      <a:lnTo>
                        <a:pt x="4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62" name="Line 573"/>
                <p:cNvSpPr>
                  <a:spLocks noChangeShapeType="1"/>
                </p:cNvSpPr>
                <p:nvPr/>
              </p:nvSpPr>
              <p:spPr bwMode="auto">
                <a:xfrm flipV="1">
                  <a:off x="3787775" y="5437188"/>
                  <a:ext cx="1588" cy="4763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63" name="Line 574"/>
                <p:cNvSpPr>
                  <a:spLocks noChangeShapeType="1"/>
                </p:cNvSpPr>
                <p:nvPr/>
              </p:nvSpPr>
              <p:spPr bwMode="auto">
                <a:xfrm flipV="1">
                  <a:off x="3790950" y="5427663"/>
                  <a:ext cx="1588" cy="4763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64" name="Line 575"/>
                <p:cNvSpPr>
                  <a:spLocks noChangeShapeType="1"/>
                </p:cNvSpPr>
                <p:nvPr/>
              </p:nvSpPr>
              <p:spPr bwMode="auto">
                <a:xfrm flipV="1">
                  <a:off x="3790950" y="5421313"/>
                  <a:ext cx="1588" cy="3175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65" name="Line 576"/>
                <p:cNvSpPr>
                  <a:spLocks noChangeShapeType="1"/>
                </p:cNvSpPr>
                <p:nvPr/>
              </p:nvSpPr>
              <p:spPr bwMode="auto">
                <a:xfrm flipV="1">
                  <a:off x="3794125" y="5411788"/>
                  <a:ext cx="1588" cy="4763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66" name="Freeform 577"/>
                <p:cNvSpPr>
                  <a:spLocks/>
                </p:cNvSpPr>
                <p:nvPr/>
              </p:nvSpPr>
              <p:spPr bwMode="auto">
                <a:xfrm>
                  <a:off x="3794125" y="5403850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5">
                      <a:moveTo>
                        <a:pt x="0" y="5"/>
                      </a:moveTo>
                      <a:lnTo>
                        <a:pt x="0" y="4"/>
                      </a:lnTo>
                      <a:lnTo>
                        <a:pt x="0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67" name="Line 578"/>
                <p:cNvSpPr>
                  <a:spLocks noChangeShapeType="1"/>
                </p:cNvSpPr>
                <p:nvPr/>
              </p:nvSpPr>
              <p:spPr bwMode="auto">
                <a:xfrm flipV="1">
                  <a:off x="3795713" y="5395913"/>
                  <a:ext cx="1588" cy="3175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68" name="Freeform 579"/>
                <p:cNvSpPr>
                  <a:spLocks/>
                </p:cNvSpPr>
                <p:nvPr/>
              </p:nvSpPr>
              <p:spPr bwMode="auto">
                <a:xfrm>
                  <a:off x="3797300" y="539115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5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69" name="Freeform 580"/>
                <p:cNvSpPr>
                  <a:spLocks/>
                </p:cNvSpPr>
                <p:nvPr/>
              </p:nvSpPr>
              <p:spPr bwMode="auto">
                <a:xfrm>
                  <a:off x="3806825" y="538480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2" y="1"/>
                      </a:lnTo>
                      <a:lnTo>
                        <a:pt x="2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70" name="Freeform 581"/>
                <p:cNvSpPr>
                  <a:spLocks/>
                </p:cNvSpPr>
                <p:nvPr/>
              </p:nvSpPr>
              <p:spPr bwMode="auto">
                <a:xfrm>
                  <a:off x="3811588" y="537845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2" y="4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6">
                      <a:moveTo>
                        <a:pt x="0" y="6"/>
                      </a:moveTo>
                      <a:lnTo>
                        <a:pt x="2" y="4"/>
                      </a:lnTo>
                      <a:lnTo>
                        <a:pt x="3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71" name="Freeform 582"/>
                <p:cNvSpPr>
                  <a:spLocks/>
                </p:cNvSpPr>
                <p:nvPr/>
              </p:nvSpPr>
              <p:spPr bwMode="auto">
                <a:xfrm>
                  <a:off x="3817938" y="537527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72" name="Line 583"/>
                <p:cNvSpPr>
                  <a:spLocks noChangeShapeType="1"/>
                </p:cNvSpPr>
                <p:nvPr/>
              </p:nvSpPr>
              <p:spPr bwMode="auto">
                <a:xfrm>
                  <a:off x="3825875" y="5376863"/>
                  <a:ext cx="4763" cy="1588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73" name="Line 584"/>
                <p:cNvSpPr>
                  <a:spLocks noChangeShapeType="1"/>
                </p:cNvSpPr>
                <p:nvPr/>
              </p:nvSpPr>
              <p:spPr bwMode="auto">
                <a:xfrm flipV="1">
                  <a:off x="3833813" y="5375275"/>
                  <a:ext cx="4763" cy="1588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74" name="Freeform 585"/>
                <p:cNvSpPr>
                  <a:spLocks/>
                </p:cNvSpPr>
                <p:nvPr/>
              </p:nvSpPr>
              <p:spPr bwMode="auto">
                <a:xfrm>
                  <a:off x="3843338" y="53721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75" name="Freeform 586"/>
                <p:cNvSpPr>
                  <a:spLocks/>
                </p:cNvSpPr>
                <p:nvPr/>
              </p:nvSpPr>
              <p:spPr bwMode="auto">
                <a:xfrm>
                  <a:off x="3849688" y="5372100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1" y="5"/>
                    </a:cxn>
                  </a:cxnLst>
                  <a:rect l="0" t="0" r="r" b="b"/>
                  <a:pathLst>
                    <a:path w="1" h="5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1" y="5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76" name="Freeform 587"/>
                <p:cNvSpPr>
                  <a:spLocks/>
                </p:cNvSpPr>
                <p:nvPr/>
              </p:nvSpPr>
              <p:spPr bwMode="auto">
                <a:xfrm>
                  <a:off x="3851275" y="53816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" y="3"/>
                    </a:cxn>
                    <a:cxn ang="0">
                      <a:pos x="3" y="5"/>
                    </a:cxn>
                    <a:cxn ang="0">
                      <a:pos x="4" y="5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3" y="5"/>
                      </a:lnTo>
                      <a:lnTo>
                        <a:pt x="4" y="5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77" name="Freeform 588"/>
                <p:cNvSpPr>
                  <a:spLocks/>
                </p:cNvSpPr>
                <p:nvPr/>
              </p:nvSpPr>
              <p:spPr bwMode="auto">
                <a:xfrm>
                  <a:off x="3857625" y="538480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6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78" name="Line 589"/>
                <p:cNvSpPr>
                  <a:spLocks noChangeShapeType="1"/>
                </p:cNvSpPr>
                <p:nvPr/>
              </p:nvSpPr>
              <p:spPr bwMode="auto">
                <a:xfrm>
                  <a:off x="3865563" y="5384800"/>
                  <a:ext cx="4763" cy="1588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79" name="Freeform 590"/>
                <p:cNvSpPr>
                  <a:spLocks/>
                </p:cNvSpPr>
                <p:nvPr/>
              </p:nvSpPr>
              <p:spPr bwMode="auto">
                <a:xfrm>
                  <a:off x="3873500" y="538480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5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1">
                      <a:moveTo>
                        <a:pt x="0" y="1"/>
                      </a:moveTo>
                      <a:lnTo>
                        <a:pt x="5" y="1"/>
                      </a:lnTo>
                      <a:lnTo>
                        <a:pt x="5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80" name="Freeform 591"/>
                <p:cNvSpPr>
                  <a:spLocks/>
                </p:cNvSpPr>
                <p:nvPr/>
              </p:nvSpPr>
              <p:spPr bwMode="auto">
                <a:xfrm>
                  <a:off x="3883025" y="538321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4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5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81" name="Freeform 592"/>
                <p:cNvSpPr>
                  <a:spLocks/>
                </p:cNvSpPr>
                <p:nvPr/>
              </p:nvSpPr>
              <p:spPr bwMode="auto">
                <a:xfrm>
                  <a:off x="3890963" y="537845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1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0" y="2"/>
                      </a:moveTo>
                      <a:lnTo>
                        <a:pt x="1" y="1"/>
                      </a:lnTo>
                      <a:lnTo>
                        <a:pt x="4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82" name="Freeform 593"/>
                <p:cNvSpPr>
                  <a:spLocks/>
                </p:cNvSpPr>
                <p:nvPr/>
              </p:nvSpPr>
              <p:spPr bwMode="auto">
                <a:xfrm>
                  <a:off x="3898900" y="537845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3" y="4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" y="4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83" name="Freeform 594"/>
                <p:cNvSpPr>
                  <a:spLocks/>
                </p:cNvSpPr>
                <p:nvPr/>
              </p:nvSpPr>
              <p:spPr bwMode="auto">
                <a:xfrm>
                  <a:off x="3903663" y="538480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5" y="1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5" y="1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84" name="Freeform 595"/>
                <p:cNvSpPr>
                  <a:spLocks/>
                </p:cNvSpPr>
                <p:nvPr/>
              </p:nvSpPr>
              <p:spPr bwMode="auto">
                <a:xfrm>
                  <a:off x="3913188" y="538480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5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85" name="Freeform 596"/>
                <p:cNvSpPr>
                  <a:spLocks/>
                </p:cNvSpPr>
                <p:nvPr/>
              </p:nvSpPr>
              <p:spPr bwMode="auto">
                <a:xfrm>
                  <a:off x="3921125" y="538003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lnTo>
                        <a:pt x="3" y="1"/>
                      </a:lnTo>
                      <a:lnTo>
                        <a:pt x="3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86" name="Line 597"/>
                <p:cNvSpPr>
                  <a:spLocks noChangeShapeType="1"/>
                </p:cNvSpPr>
                <p:nvPr/>
              </p:nvSpPr>
              <p:spPr bwMode="auto">
                <a:xfrm flipV="1">
                  <a:off x="3924300" y="5372100"/>
                  <a:ext cx="1588" cy="3175"/>
                </a:xfrm>
                <a:prstGeom prst="line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87" name="Freeform 598"/>
                <p:cNvSpPr>
                  <a:spLocks/>
                </p:cNvSpPr>
                <p:nvPr/>
              </p:nvSpPr>
              <p:spPr bwMode="auto">
                <a:xfrm>
                  <a:off x="3927475" y="5364163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lnTo>
                        <a:pt x="2" y="1"/>
                      </a:lnTo>
                      <a:lnTo>
                        <a:pt x="3" y="0"/>
                      </a:lnTo>
                    </a:path>
                  </a:pathLst>
                </a:custGeom>
                <a:effectLst>
                  <a:glow rad="19050">
                    <a:srgbClr val="C00000"/>
                  </a:glo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88" name="Rectangle 601"/>
                <p:cNvSpPr>
                  <a:spLocks noChangeArrowheads="1"/>
                </p:cNvSpPr>
                <p:nvPr/>
              </p:nvSpPr>
              <p:spPr bwMode="auto">
                <a:xfrm>
                  <a:off x="3847818" y="5412653"/>
                  <a:ext cx="80236" cy="21176"/>
                </a:xfrm>
                <a:prstGeom prst="rect">
                  <a:avLst/>
                </a:prstGeom>
                <a:effectLst>
                  <a:glow rad="19050">
                    <a:srgbClr val="C00000"/>
                  </a:glow>
                </a:effec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128016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D1C24"/>
                      </a:solidFill>
                      <a:effectLst/>
                      <a:uLnTx/>
                      <a:uFillTx/>
                      <a:latin typeface="Times New Roman" pitchFamily="18" charset="0"/>
                      <a:cs typeface="Arial" pitchFamily="34" charset="0"/>
                    </a:rPr>
                    <a:t>VELLORE</a:t>
                  </a: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69" name="tiruvallur"/>
              <p:cNvGrpSpPr/>
              <p:nvPr/>
            </p:nvGrpSpPr>
            <p:grpSpPr>
              <a:xfrm>
                <a:off x="2277922" y="2096819"/>
                <a:ext cx="1710509" cy="836578"/>
                <a:chOff x="3937000" y="5276850"/>
                <a:chExt cx="234951" cy="125413"/>
              </a:xfrm>
              <a:solidFill>
                <a:schemeClr val="accent5">
                  <a:lumMod val="20000"/>
                  <a:lumOff val="80000"/>
                </a:schemeClr>
              </a:solidFill>
            </p:grpSpPr>
            <p:sp>
              <p:nvSpPr>
                <p:cNvPr id="458" name="Freeform 529"/>
                <p:cNvSpPr>
                  <a:spLocks noEditPoints="1"/>
                </p:cNvSpPr>
                <p:nvPr/>
              </p:nvSpPr>
              <p:spPr bwMode="auto">
                <a:xfrm>
                  <a:off x="3937000" y="5276850"/>
                  <a:ext cx="233363" cy="123825"/>
                </a:xfrm>
                <a:custGeom>
                  <a:avLst/>
                  <a:gdLst/>
                  <a:ahLst/>
                  <a:cxnLst>
                    <a:cxn ang="0">
                      <a:pos x="0" y="107"/>
                    </a:cxn>
                    <a:cxn ang="0">
                      <a:pos x="251" y="2"/>
                    </a:cxn>
                    <a:cxn ang="0">
                      <a:pos x="278" y="17"/>
                    </a:cxn>
                    <a:cxn ang="0">
                      <a:pos x="286" y="17"/>
                    </a:cxn>
                    <a:cxn ang="0">
                      <a:pos x="293" y="60"/>
                    </a:cxn>
                    <a:cxn ang="0">
                      <a:pos x="284" y="110"/>
                    </a:cxn>
                    <a:cxn ang="0">
                      <a:pos x="278" y="129"/>
                    </a:cxn>
                    <a:cxn ang="0">
                      <a:pos x="266" y="136"/>
                    </a:cxn>
                    <a:cxn ang="0">
                      <a:pos x="255" y="140"/>
                    </a:cxn>
                    <a:cxn ang="0">
                      <a:pos x="242" y="134"/>
                    </a:cxn>
                    <a:cxn ang="0">
                      <a:pos x="228" y="137"/>
                    </a:cxn>
                    <a:cxn ang="0">
                      <a:pos x="215" y="134"/>
                    </a:cxn>
                    <a:cxn ang="0">
                      <a:pos x="204" y="137"/>
                    </a:cxn>
                    <a:cxn ang="0">
                      <a:pos x="204" y="127"/>
                    </a:cxn>
                    <a:cxn ang="0">
                      <a:pos x="196" y="133"/>
                    </a:cxn>
                    <a:cxn ang="0">
                      <a:pos x="176" y="133"/>
                    </a:cxn>
                    <a:cxn ang="0">
                      <a:pos x="185" y="141"/>
                    </a:cxn>
                    <a:cxn ang="0">
                      <a:pos x="184" y="146"/>
                    </a:cxn>
                    <a:cxn ang="0">
                      <a:pos x="173" y="154"/>
                    </a:cxn>
                    <a:cxn ang="0">
                      <a:pos x="157" y="152"/>
                    </a:cxn>
                    <a:cxn ang="0">
                      <a:pos x="151" y="140"/>
                    </a:cxn>
                    <a:cxn ang="0">
                      <a:pos x="132" y="140"/>
                    </a:cxn>
                    <a:cxn ang="0">
                      <a:pos x="135" y="118"/>
                    </a:cxn>
                    <a:cxn ang="0">
                      <a:pos x="130" y="110"/>
                    </a:cxn>
                    <a:cxn ang="0">
                      <a:pos x="115" y="100"/>
                    </a:cxn>
                    <a:cxn ang="0">
                      <a:pos x="109" y="113"/>
                    </a:cxn>
                    <a:cxn ang="0">
                      <a:pos x="103" y="118"/>
                    </a:cxn>
                    <a:cxn ang="0">
                      <a:pos x="93" y="117"/>
                    </a:cxn>
                    <a:cxn ang="0">
                      <a:pos x="70" y="118"/>
                    </a:cxn>
                    <a:cxn ang="0">
                      <a:pos x="55" y="115"/>
                    </a:cxn>
                    <a:cxn ang="0">
                      <a:pos x="50" y="126"/>
                    </a:cxn>
                    <a:cxn ang="0">
                      <a:pos x="51" y="137"/>
                    </a:cxn>
                    <a:cxn ang="0">
                      <a:pos x="20" y="129"/>
                    </a:cxn>
                    <a:cxn ang="0">
                      <a:pos x="21" y="114"/>
                    </a:cxn>
                    <a:cxn ang="0">
                      <a:pos x="25" y="99"/>
                    </a:cxn>
                    <a:cxn ang="0">
                      <a:pos x="43" y="88"/>
                    </a:cxn>
                    <a:cxn ang="0">
                      <a:pos x="43" y="80"/>
                    </a:cxn>
                    <a:cxn ang="0">
                      <a:pos x="40" y="76"/>
                    </a:cxn>
                    <a:cxn ang="0">
                      <a:pos x="36" y="65"/>
                    </a:cxn>
                    <a:cxn ang="0">
                      <a:pos x="40" y="54"/>
                    </a:cxn>
                    <a:cxn ang="0">
                      <a:pos x="73" y="58"/>
                    </a:cxn>
                    <a:cxn ang="0">
                      <a:pos x="94" y="71"/>
                    </a:cxn>
                    <a:cxn ang="0">
                      <a:pos x="117" y="73"/>
                    </a:cxn>
                    <a:cxn ang="0">
                      <a:pos x="116" y="84"/>
                    </a:cxn>
                    <a:cxn ang="0">
                      <a:pos x="130" y="88"/>
                    </a:cxn>
                    <a:cxn ang="0">
                      <a:pos x="143" y="87"/>
                    </a:cxn>
                    <a:cxn ang="0">
                      <a:pos x="135" y="79"/>
                    </a:cxn>
                    <a:cxn ang="0">
                      <a:pos x="130" y="61"/>
                    </a:cxn>
                    <a:cxn ang="0">
                      <a:pos x="151" y="61"/>
                    </a:cxn>
                    <a:cxn ang="0">
                      <a:pos x="189" y="45"/>
                    </a:cxn>
                    <a:cxn ang="0">
                      <a:pos x="188" y="35"/>
                    </a:cxn>
                    <a:cxn ang="0">
                      <a:pos x="203" y="15"/>
                    </a:cxn>
                    <a:cxn ang="0">
                      <a:pos x="220" y="7"/>
                    </a:cxn>
                    <a:cxn ang="0">
                      <a:pos x="231" y="3"/>
                    </a:cxn>
                    <a:cxn ang="0">
                      <a:pos x="236" y="11"/>
                    </a:cxn>
                    <a:cxn ang="0">
                      <a:pos x="251" y="10"/>
                    </a:cxn>
                    <a:cxn ang="0">
                      <a:pos x="266" y="6"/>
                    </a:cxn>
                    <a:cxn ang="0">
                      <a:pos x="4" y="111"/>
                    </a:cxn>
                    <a:cxn ang="0">
                      <a:pos x="2" y="110"/>
                    </a:cxn>
                  </a:cxnLst>
                  <a:rect l="0" t="0" r="r" b="b"/>
                  <a:pathLst>
                    <a:path w="293" h="156">
                      <a:moveTo>
                        <a:pt x="0" y="107"/>
                      </a:moveTo>
                      <a:lnTo>
                        <a:pt x="0" y="107"/>
                      </a:lnTo>
                      <a:lnTo>
                        <a:pt x="0" y="107"/>
                      </a:lnTo>
                      <a:lnTo>
                        <a:pt x="1" y="109"/>
                      </a:lnTo>
                      <a:lnTo>
                        <a:pt x="1" y="109"/>
                      </a:lnTo>
                      <a:lnTo>
                        <a:pt x="0" y="107"/>
                      </a:lnTo>
                      <a:lnTo>
                        <a:pt x="0" y="107"/>
                      </a:lnTo>
                      <a:close/>
                      <a:moveTo>
                        <a:pt x="251" y="2"/>
                      </a:moveTo>
                      <a:lnTo>
                        <a:pt x="251" y="2"/>
                      </a:lnTo>
                      <a:lnTo>
                        <a:pt x="265" y="4"/>
                      </a:lnTo>
                      <a:lnTo>
                        <a:pt x="265" y="4"/>
                      </a:lnTo>
                      <a:lnTo>
                        <a:pt x="251" y="2"/>
                      </a:lnTo>
                      <a:lnTo>
                        <a:pt x="251" y="2"/>
                      </a:lnTo>
                      <a:close/>
                      <a:moveTo>
                        <a:pt x="266" y="6"/>
                      </a:moveTo>
                      <a:lnTo>
                        <a:pt x="266" y="6"/>
                      </a:lnTo>
                      <a:lnTo>
                        <a:pt x="270" y="10"/>
                      </a:lnTo>
                      <a:lnTo>
                        <a:pt x="270" y="10"/>
                      </a:lnTo>
                      <a:lnTo>
                        <a:pt x="278" y="17"/>
                      </a:lnTo>
                      <a:lnTo>
                        <a:pt x="278" y="17"/>
                      </a:lnTo>
                      <a:lnTo>
                        <a:pt x="282" y="18"/>
                      </a:lnTo>
                      <a:lnTo>
                        <a:pt x="284" y="18"/>
                      </a:lnTo>
                      <a:lnTo>
                        <a:pt x="284" y="18"/>
                      </a:lnTo>
                      <a:lnTo>
                        <a:pt x="284" y="18"/>
                      </a:lnTo>
                      <a:lnTo>
                        <a:pt x="286" y="17"/>
                      </a:lnTo>
                      <a:lnTo>
                        <a:pt x="288" y="17"/>
                      </a:lnTo>
                      <a:lnTo>
                        <a:pt x="289" y="18"/>
                      </a:lnTo>
                      <a:lnTo>
                        <a:pt x="289" y="18"/>
                      </a:lnTo>
                      <a:lnTo>
                        <a:pt x="292" y="38"/>
                      </a:lnTo>
                      <a:lnTo>
                        <a:pt x="293" y="60"/>
                      </a:lnTo>
                      <a:lnTo>
                        <a:pt x="293" y="60"/>
                      </a:lnTo>
                      <a:lnTo>
                        <a:pt x="290" y="79"/>
                      </a:lnTo>
                      <a:lnTo>
                        <a:pt x="288" y="91"/>
                      </a:lnTo>
                      <a:lnTo>
                        <a:pt x="286" y="99"/>
                      </a:lnTo>
                      <a:lnTo>
                        <a:pt x="286" y="99"/>
                      </a:lnTo>
                      <a:lnTo>
                        <a:pt x="284" y="104"/>
                      </a:lnTo>
                      <a:lnTo>
                        <a:pt x="284" y="110"/>
                      </a:lnTo>
                      <a:lnTo>
                        <a:pt x="285" y="117"/>
                      </a:lnTo>
                      <a:lnTo>
                        <a:pt x="285" y="117"/>
                      </a:lnTo>
                      <a:lnTo>
                        <a:pt x="284" y="119"/>
                      </a:lnTo>
                      <a:lnTo>
                        <a:pt x="282" y="122"/>
                      </a:lnTo>
                      <a:lnTo>
                        <a:pt x="278" y="129"/>
                      </a:lnTo>
                      <a:lnTo>
                        <a:pt x="278" y="129"/>
                      </a:lnTo>
                      <a:lnTo>
                        <a:pt x="277" y="133"/>
                      </a:lnTo>
                      <a:lnTo>
                        <a:pt x="276" y="141"/>
                      </a:lnTo>
                      <a:lnTo>
                        <a:pt x="276" y="141"/>
                      </a:lnTo>
                      <a:lnTo>
                        <a:pt x="268" y="137"/>
                      </a:lnTo>
                      <a:lnTo>
                        <a:pt x="268" y="137"/>
                      </a:lnTo>
                      <a:lnTo>
                        <a:pt x="266" y="136"/>
                      </a:lnTo>
                      <a:lnTo>
                        <a:pt x="263" y="134"/>
                      </a:lnTo>
                      <a:lnTo>
                        <a:pt x="262" y="136"/>
                      </a:lnTo>
                      <a:lnTo>
                        <a:pt x="259" y="138"/>
                      </a:lnTo>
                      <a:lnTo>
                        <a:pt x="259" y="138"/>
                      </a:lnTo>
                      <a:lnTo>
                        <a:pt x="258" y="140"/>
                      </a:lnTo>
                      <a:lnTo>
                        <a:pt x="255" y="140"/>
                      </a:lnTo>
                      <a:lnTo>
                        <a:pt x="254" y="138"/>
                      </a:lnTo>
                      <a:lnTo>
                        <a:pt x="251" y="136"/>
                      </a:lnTo>
                      <a:lnTo>
                        <a:pt x="251" y="136"/>
                      </a:lnTo>
                      <a:lnTo>
                        <a:pt x="250" y="134"/>
                      </a:lnTo>
                      <a:lnTo>
                        <a:pt x="246" y="134"/>
                      </a:lnTo>
                      <a:lnTo>
                        <a:pt x="242" y="134"/>
                      </a:lnTo>
                      <a:lnTo>
                        <a:pt x="239" y="134"/>
                      </a:lnTo>
                      <a:lnTo>
                        <a:pt x="239" y="134"/>
                      </a:lnTo>
                      <a:lnTo>
                        <a:pt x="236" y="133"/>
                      </a:lnTo>
                      <a:lnTo>
                        <a:pt x="232" y="133"/>
                      </a:lnTo>
                      <a:lnTo>
                        <a:pt x="232" y="133"/>
                      </a:lnTo>
                      <a:lnTo>
                        <a:pt x="228" y="137"/>
                      </a:lnTo>
                      <a:lnTo>
                        <a:pt x="226" y="137"/>
                      </a:lnTo>
                      <a:lnTo>
                        <a:pt x="223" y="138"/>
                      </a:lnTo>
                      <a:lnTo>
                        <a:pt x="223" y="138"/>
                      </a:lnTo>
                      <a:lnTo>
                        <a:pt x="219" y="137"/>
                      </a:lnTo>
                      <a:lnTo>
                        <a:pt x="217" y="136"/>
                      </a:lnTo>
                      <a:lnTo>
                        <a:pt x="215" y="134"/>
                      </a:lnTo>
                      <a:lnTo>
                        <a:pt x="213" y="133"/>
                      </a:lnTo>
                      <a:lnTo>
                        <a:pt x="213" y="133"/>
                      </a:lnTo>
                      <a:lnTo>
                        <a:pt x="211" y="134"/>
                      </a:lnTo>
                      <a:lnTo>
                        <a:pt x="208" y="136"/>
                      </a:lnTo>
                      <a:lnTo>
                        <a:pt x="207" y="136"/>
                      </a:lnTo>
                      <a:lnTo>
                        <a:pt x="204" y="137"/>
                      </a:lnTo>
                      <a:lnTo>
                        <a:pt x="204" y="137"/>
                      </a:lnTo>
                      <a:lnTo>
                        <a:pt x="203" y="136"/>
                      </a:lnTo>
                      <a:lnTo>
                        <a:pt x="203" y="133"/>
                      </a:lnTo>
                      <a:lnTo>
                        <a:pt x="204" y="130"/>
                      </a:lnTo>
                      <a:lnTo>
                        <a:pt x="204" y="127"/>
                      </a:lnTo>
                      <a:lnTo>
                        <a:pt x="204" y="127"/>
                      </a:lnTo>
                      <a:lnTo>
                        <a:pt x="203" y="127"/>
                      </a:lnTo>
                      <a:lnTo>
                        <a:pt x="200" y="127"/>
                      </a:lnTo>
                      <a:lnTo>
                        <a:pt x="197" y="130"/>
                      </a:lnTo>
                      <a:lnTo>
                        <a:pt x="197" y="131"/>
                      </a:lnTo>
                      <a:lnTo>
                        <a:pt x="197" y="131"/>
                      </a:lnTo>
                      <a:lnTo>
                        <a:pt x="196" y="133"/>
                      </a:lnTo>
                      <a:lnTo>
                        <a:pt x="194" y="133"/>
                      </a:lnTo>
                      <a:lnTo>
                        <a:pt x="190" y="133"/>
                      </a:lnTo>
                      <a:lnTo>
                        <a:pt x="180" y="131"/>
                      </a:lnTo>
                      <a:lnTo>
                        <a:pt x="180" y="131"/>
                      </a:lnTo>
                      <a:lnTo>
                        <a:pt x="177" y="131"/>
                      </a:lnTo>
                      <a:lnTo>
                        <a:pt x="176" y="133"/>
                      </a:lnTo>
                      <a:lnTo>
                        <a:pt x="174" y="134"/>
                      </a:lnTo>
                      <a:lnTo>
                        <a:pt x="174" y="137"/>
                      </a:lnTo>
                      <a:lnTo>
                        <a:pt x="174" y="137"/>
                      </a:lnTo>
                      <a:lnTo>
                        <a:pt x="176" y="138"/>
                      </a:lnTo>
                      <a:lnTo>
                        <a:pt x="177" y="140"/>
                      </a:lnTo>
                      <a:lnTo>
                        <a:pt x="185" y="141"/>
                      </a:lnTo>
                      <a:lnTo>
                        <a:pt x="185" y="141"/>
                      </a:lnTo>
                      <a:lnTo>
                        <a:pt x="188" y="142"/>
                      </a:lnTo>
                      <a:lnTo>
                        <a:pt x="188" y="145"/>
                      </a:lnTo>
                      <a:lnTo>
                        <a:pt x="186" y="146"/>
                      </a:lnTo>
                      <a:lnTo>
                        <a:pt x="186" y="146"/>
                      </a:lnTo>
                      <a:lnTo>
                        <a:pt x="184" y="146"/>
                      </a:lnTo>
                      <a:lnTo>
                        <a:pt x="181" y="146"/>
                      </a:lnTo>
                      <a:lnTo>
                        <a:pt x="180" y="146"/>
                      </a:lnTo>
                      <a:lnTo>
                        <a:pt x="180" y="146"/>
                      </a:lnTo>
                      <a:lnTo>
                        <a:pt x="180" y="149"/>
                      </a:lnTo>
                      <a:lnTo>
                        <a:pt x="178" y="152"/>
                      </a:lnTo>
                      <a:lnTo>
                        <a:pt x="173" y="154"/>
                      </a:lnTo>
                      <a:lnTo>
                        <a:pt x="166" y="156"/>
                      </a:lnTo>
                      <a:lnTo>
                        <a:pt x="166" y="156"/>
                      </a:lnTo>
                      <a:lnTo>
                        <a:pt x="162" y="156"/>
                      </a:lnTo>
                      <a:lnTo>
                        <a:pt x="159" y="154"/>
                      </a:lnTo>
                      <a:lnTo>
                        <a:pt x="158" y="153"/>
                      </a:lnTo>
                      <a:lnTo>
                        <a:pt x="157" y="152"/>
                      </a:lnTo>
                      <a:lnTo>
                        <a:pt x="155" y="149"/>
                      </a:lnTo>
                      <a:lnTo>
                        <a:pt x="154" y="145"/>
                      </a:lnTo>
                      <a:lnTo>
                        <a:pt x="154" y="145"/>
                      </a:lnTo>
                      <a:lnTo>
                        <a:pt x="154" y="145"/>
                      </a:lnTo>
                      <a:lnTo>
                        <a:pt x="154" y="145"/>
                      </a:lnTo>
                      <a:lnTo>
                        <a:pt x="151" y="140"/>
                      </a:lnTo>
                      <a:lnTo>
                        <a:pt x="147" y="136"/>
                      </a:lnTo>
                      <a:lnTo>
                        <a:pt x="147" y="136"/>
                      </a:lnTo>
                      <a:lnTo>
                        <a:pt x="146" y="136"/>
                      </a:lnTo>
                      <a:lnTo>
                        <a:pt x="143" y="136"/>
                      </a:lnTo>
                      <a:lnTo>
                        <a:pt x="138" y="137"/>
                      </a:lnTo>
                      <a:lnTo>
                        <a:pt x="132" y="140"/>
                      </a:lnTo>
                      <a:lnTo>
                        <a:pt x="128" y="140"/>
                      </a:lnTo>
                      <a:lnTo>
                        <a:pt x="128" y="140"/>
                      </a:lnTo>
                      <a:lnTo>
                        <a:pt x="127" y="138"/>
                      </a:lnTo>
                      <a:lnTo>
                        <a:pt x="127" y="136"/>
                      </a:lnTo>
                      <a:lnTo>
                        <a:pt x="131" y="127"/>
                      </a:lnTo>
                      <a:lnTo>
                        <a:pt x="135" y="118"/>
                      </a:lnTo>
                      <a:lnTo>
                        <a:pt x="136" y="113"/>
                      </a:lnTo>
                      <a:lnTo>
                        <a:pt x="136" y="113"/>
                      </a:lnTo>
                      <a:lnTo>
                        <a:pt x="136" y="111"/>
                      </a:lnTo>
                      <a:lnTo>
                        <a:pt x="135" y="110"/>
                      </a:lnTo>
                      <a:lnTo>
                        <a:pt x="132" y="110"/>
                      </a:lnTo>
                      <a:lnTo>
                        <a:pt x="130" y="110"/>
                      </a:lnTo>
                      <a:lnTo>
                        <a:pt x="128" y="109"/>
                      </a:lnTo>
                      <a:lnTo>
                        <a:pt x="127" y="107"/>
                      </a:lnTo>
                      <a:lnTo>
                        <a:pt x="127" y="107"/>
                      </a:lnTo>
                      <a:lnTo>
                        <a:pt x="124" y="104"/>
                      </a:lnTo>
                      <a:lnTo>
                        <a:pt x="121" y="102"/>
                      </a:lnTo>
                      <a:lnTo>
                        <a:pt x="115" y="100"/>
                      </a:lnTo>
                      <a:lnTo>
                        <a:pt x="115" y="100"/>
                      </a:lnTo>
                      <a:lnTo>
                        <a:pt x="113" y="102"/>
                      </a:lnTo>
                      <a:lnTo>
                        <a:pt x="112" y="103"/>
                      </a:lnTo>
                      <a:lnTo>
                        <a:pt x="112" y="107"/>
                      </a:lnTo>
                      <a:lnTo>
                        <a:pt x="111" y="111"/>
                      </a:lnTo>
                      <a:lnTo>
                        <a:pt x="109" y="113"/>
                      </a:lnTo>
                      <a:lnTo>
                        <a:pt x="109" y="114"/>
                      </a:lnTo>
                      <a:lnTo>
                        <a:pt x="109" y="114"/>
                      </a:lnTo>
                      <a:lnTo>
                        <a:pt x="104" y="115"/>
                      </a:lnTo>
                      <a:lnTo>
                        <a:pt x="103" y="115"/>
                      </a:lnTo>
                      <a:lnTo>
                        <a:pt x="103" y="118"/>
                      </a:lnTo>
                      <a:lnTo>
                        <a:pt x="103" y="118"/>
                      </a:lnTo>
                      <a:lnTo>
                        <a:pt x="101" y="121"/>
                      </a:lnTo>
                      <a:lnTo>
                        <a:pt x="100" y="122"/>
                      </a:lnTo>
                      <a:lnTo>
                        <a:pt x="98" y="122"/>
                      </a:lnTo>
                      <a:lnTo>
                        <a:pt x="96" y="119"/>
                      </a:lnTo>
                      <a:lnTo>
                        <a:pt x="96" y="119"/>
                      </a:lnTo>
                      <a:lnTo>
                        <a:pt x="93" y="117"/>
                      </a:lnTo>
                      <a:lnTo>
                        <a:pt x="89" y="115"/>
                      </a:lnTo>
                      <a:lnTo>
                        <a:pt x="85" y="115"/>
                      </a:lnTo>
                      <a:lnTo>
                        <a:pt x="78" y="115"/>
                      </a:lnTo>
                      <a:lnTo>
                        <a:pt x="78" y="115"/>
                      </a:lnTo>
                      <a:lnTo>
                        <a:pt x="73" y="117"/>
                      </a:lnTo>
                      <a:lnTo>
                        <a:pt x="70" y="118"/>
                      </a:lnTo>
                      <a:lnTo>
                        <a:pt x="67" y="118"/>
                      </a:lnTo>
                      <a:lnTo>
                        <a:pt x="66" y="117"/>
                      </a:lnTo>
                      <a:lnTo>
                        <a:pt x="66" y="117"/>
                      </a:lnTo>
                      <a:lnTo>
                        <a:pt x="63" y="114"/>
                      </a:lnTo>
                      <a:lnTo>
                        <a:pt x="59" y="114"/>
                      </a:lnTo>
                      <a:lnTo>
                        <a:pt x="55" y="115"/>
                      </a:lnTo>
                      <a:lnTo>
                        <a:pt x="51" y="119"/>
                      </a:lnTo>
                      <a:lnTo>
                        <a:pt x="51" y="119"/>
                      </a:lnTo>
                      <a:lnTo>
                        <a:pt x="48" y="122"/>
                      </a:lnTo>
                      <a:lnTo>
                        <a:pt x="48" y="125"/>
                      </a:lnTo>
                      <a:lnTo>
                        <a:pt x="48" y="126"/>
                      </a:lnTo>
                      <a:lnTo>
                        <a:pt x="50" y="126"/>
                      </a:lnTo>
                      <a:lnTo>
                        <a:pt x="54" y="129"/>
                      </a:lnTo>
                      <a:lnTo>
                        <a:pt x="57" y="131"/>
                      </a:lnTo>
                      <a:lnTo>
                        <a:pt x="57" y="131"/>
                      </a:lnTo>
                      <a:lnTo>
                        <a:pt x="57" y="134"/>
                      </a:lnTo>
                      <a:lnTo>
                        <a:pt x="55" y="136"/>
                      </a:lnTo>
                      <a:lnTo>
                        <a:pt x="51" y="137"/>
                      </a:lnTo>
                      <a:lnTo>
                        <a:pt x="42" y="137"/>
                      </a:lnTo>
                      <a:lnTo>
                        <a:pt x="42" y="137"/>
                      </a:lnTo>
                      <a:lnTo>
                        <a:pt x="28" y="134"/>
                      </a:lnTo>
                      <a:lnTo>
                        <a:pt x="28" y="134"/>
                      </a:lnTo>
                      <a:lnTo>
                        <a:pt x="24" y="133"/>
                      </a:lnTo>
                      <a:lnTo>
                        <a:pt x="20" y="129"/>
                      </a:lnTo>
                      <a:lnTo>
                        <a:pt x="9" y="115"/>
                      </a:lnTo>
                      <a:lnTo>
                        <a:pt x="9" y="115"/>
                      </a:lnTo>
                      <a:lnTo>
                        <a:pt x="17" y="115"/>
                      </a:lnTo>
                      <a:lnTo>
                        <a:pt x="17" y="115"/>
                      </a:lnTo>
                      <a:lnTo>
                        <a:pt x="20" y="114"/>
                      </a:lnTo>
                      <a:lnTo>
                        <a:pt x="21" y="114"/>
                      </a:lnTo>
                      <a:lnTo>
                        <a:pt x="23" y="111"/>
                      </a:lnTo>
                      <a:lnTo>
                        <a:pt x="23" y="109"/>
                      </a:lnTo>
                      <a:lnTo>
                        <a:pt x="23" y="109"/>
                      </a:lnTo>
                      <a:lnTo>
                        <a:pt x="23" y="106"/>
                      </a:lnTo>
                      <a:lnTo>
                        <a:pt x="23" y="102"/>
                      </a:lnTo>
                      <a:lnTo>
                        <a:pt x="25" y="99"/>
                      </a:lnTo>
                      <a:lnTo>
                        <a:pt x="29" y="98"/>
                      </a:lnTo>
                      <a:lnTo>
                        <a:pt x="29" y="98"/>
                      </a:lnTo>
                      <a:lnTo>
                        <a:pt x="34" y="96"/>
                      </a:lnTo>
                      <a:lnTo>
                        <a:pt x="38" y="94"/>
                      </a:lnTo>
                      <a:lnTo>
                        <a:pt x="43" y="88"/>
                      </a:lnTo>
                      <a:lnTo>
                        <a:pt x="43" y="88"/>
                      </a:lnTo>
                      <a:lnTo>
                        <a:pt x="46" y="86"/>
                      </a:lnTo>
                      <a:lnTo>
                        <a:pt x="48" y="81"/>
                      </a:lnTo>
                      <a:lnTo>
                        <a:pt x="48" y="81"/>
                      </a:lnTo>
                      <a:lnTo>
                        <a:pt x="47" y="81"/>
                      </a:lnTo>
                      <a:lnTo>
                        <a:pt x="46" y="80"/>
                      </a:lnTo>
                      <a:lnTo>
                        <a:pt x="43" y="80"/>
                      </a:lnTo>
                      <a:lnTo>
                        <a:pt x="43" y="80"/>
                      </a:lnTo>
                      <a:lnTo>
                        <a:pt x="42" y="80"/>
                      </a:lnTo>
                      <a:lnTo>
                        <a:pt x="39" y="79"/>
                      </a:lnTo>
                      <a:lnTo>
                        <a:pt x="39" y="77"/>
                      </a:lnTo>
                      <a:lnTo>
                        <a:pt x="40" y="76"/>
                      </a:lnTo>
                      <a:lnTo>
                        <a:pt x="40" y="76"/>
                      </a:lnTo>
                      <a:lnTo>
                        <a:pt x="42" y="75"/>
                      </a:lnTo>
                      <a:lnTo>
                        <a:pt x="43" y="72"/>
                      </a:lnTo>
                      <a:lnTo>
                        <a:pt x="43" y="69"/>
                      </a:lnTo>
                      <a:lnTo>
                        <a:pt x="42" y="68"/>
                      </a:lnTo>
                      <a:lnTo>
                        <a:pt x="42" y="68"/>
                      </a:lnTo>
                      <a:lnTo>
                        <a:pt x="36" y="65"/>
                      </a:lnTo>
                      <a:lnTo>
                        <a:pt x="34" y="63"/>
                      </a:lnTo>
                      <a:lnTo>
                        <a:pt x="34" y="58"/>
                      </a:lnTo>
                      <a:lnTo>
                        <a:pt x="34" y="58"/>
                      </a:lnTo>
                      <a:lnTo>
                        <a:pt x="34" y="57"/>
                      </a:lnTo>
                      <a:lnTo>
                        <a:pt x="35" y="56"/>
                      </a:lnTo>
                      <a:lnTo>
                        <a:pt x="40" y="54"/>
                      </a:lnTo>
                      <a:lnTo>
                        <a:pt x="50" y="53"/>
                      </a:lnTo>
                      <a:lnTo>
                        <a:pt x="50" y="53"/>
                      </a:lnTo>
                      <a:lnTo>
                        <a:pt x="62" y="54"/>
                      </a:lnTo>
                      <a:lnTo>
                        <a:pt x="69" y="57"/>
                      </a:lnTo>
                      <a:lnTo>
                        <a:pt x="73" y="58"/>
                      </a:lnTo>
                      <a:lnTo>
                        <a:pt x="73" y="58"/>
                      </a:lnTo>
                      <a:lnTo>
                        <a:pt x="77" y="68"/>
                      </a:lnTo>
                      <a:lnTo>
                        <a:pt x="80" y="72"/>
                      </a:lnTo>
                      <a:lnTo>
                        <a:pt x="81" y="72"/>
                      </a:lnTo>
                      <a:lnTo>
                        <a:pt x="84" y="73"/>
                      </a:lnTo>
                      <a:lnTo>
                        <a:pt x="84" y="73"/>
                      </a:lnTo>
                      <a:lnTo>
                        <a:pt x="94" y="71"/>
                      </a:lnTo>
                      <a:lnTo>
                        <a:pt x="107" y="69"/>
                      </a:lnTo>
                      <a:lnTo>
                        <a:pt x="107" y="69"/>
                      </a:lnTo>
                      <a:lnTo>
                        <a:pt x="111" y="69"/>
                      </a:lnTo>
                      <a:lnTo>
                        <a:pt x="113" y="69"/>
                      </a:lnTo>
                      <a:lnTo>
                        <a:pt x="116" y="71"/>
                      </a:lnTo>
                      <a:lnTo>
                        <a:pt x="117" y="73"/>
                      </a:lnTo>
                      <a:lnTo>
                        <a:pt x="117" y="73"/>
                      </a:lnTo>
                      <a:lnTo>
                        <a:pt x="119" y="79"/>
                      </a:lnTo>
                      <a:lnTo>
                        <a:pt x="119" y="81"/>
                      </a:lnTo>
                      <a:lnTo>
                        <a:pt x="117" y="83"/>
                      </a:lnTo>
                      <a:lnTo>
                        <a:pt x="117" y="83"/>
                      </a:lnTo>
                      <a:lnTo>
                        <a:pt x="116" y="84"/>
                      </a:lnTo>
                      <a:lnTo>
                        <a:pt x="116" y="87"/>
                      </a:lnTo>
                      <a:lnTo>
                        <a:pt x="116" y="88"/>
                      </a:lnTo>
                      <a:lnTo>
                        <a:pt x="119" y="88"/>
                      </a:lnTo>
                      <a:lnTo>
                        <a:pt x="119" y="88"/>
                      </a:lnTo>
                      <a:lnTo>
                        <a:pt x="126" y="87"/>
                      </a:lnTo>
                      <a:lnTo>
                        <a:pt x="130" y="88"/>
                      </a:lnTo>
                      <a:lnTo>
                        <a:pt x="134" y="90"/>
                      </a:lnTo>
                      <a:lnTo>
                        <a:pt x="134" y="90"/>
                      </a:lnTo>
                      <a:lnTo>
                        <a:pt x="136" y="91"/>
                      </a:lnTo>
                      <a:lnTo>
                        <a:pt x="139" y="91"/>
                      </a:lnTo>
                      <a:lnTo>
                        <a:pt x="142" y="91"/>
                      </a:lnTo>
                      <a:lnTo>
                        <a:pt x="143" y="87"/>
                      </a:lnTo>
                      <a:lnTo>
                        <a:pt x="143" y="87"/>
                      </a:lnTo>
                      <a:lnTo>
                        <a:pt x="143" y="83"/>
                      </a:lnTo>
                      <a:lnTo>
                        <a:pt x="143" y="81"/>
                      </a:lnTo>
                      <a:lnTo>
                        <a:pt x="138" y="80"/>
                      </a:lnTo>
                      <a:lnTo>
                        <a:pt x="138" y="80"/>
                      </a:lnTo>
                      <a:lnTo>
                        <a:pt x="135" y="79"/>
                      </a:lnTo>
                      <a:lnTo>
                        <a:pt x="132" y="76"/>
                      </a:lnTo>
                      <a:lnTo>
                        <a:pt x="130" y="72"/>
                      </a:lnTo>
                      <a:lnTo>
                        <a:pt x="128" y="65"/>
                      </a:lnTo>
                      <a:lnTo>
                        <a:pt x="128" y="65"/>
                      </a:lnTo>
                      <a:lnTo>
                        <a:pt x="128" y="63"/>
                      </a:lnTo>
                      <a:lnTo>
                        <a:pt x="130" y="61"/>
                      </a:lnTo>
                      <a:lnTo>
                        <a:pt x="134" y="57"/>
                      </a:lnTo>
                      <a:lnTo>
                        <a:pt x="139" y="57"/>
                      </a:lnTo>
                      <a:lnTo>
                        <a:pt x="143" y="58"/>
                      </a:lnTo>
                      <a:lnTo>
                        <a:pt x="143" y="58"/>
                      </a:lnTo>
                      <a:lnTo>
                        <a:pt x="146" y="61"/>
                      </a:lnTo>
                      <a:lnTo>
                        <a:pt x="151" y="61"/>
                      </a:lnTo>
                      <a:lnTo>
                        <a:pt x="163" y="61"/>
                      </a:lnTo>
                      <a:lnTo>
                        <a:pt x="163" y="61"/>
                      </a:lnTo>
                      <a:lnTo>
                        <a:pt x="170" y="60"/>
                      </a:lnTo>
                      <a:lnTo>
                        <a:pt x="178" y="56"/>
                      </a:lnTo>
                      <a:lnTo>
                        <a:pt x="185" y="50"/>
                      </a:lnTo>
                      <a:lnTo>
                        <a:pt x="189" y="45"/>
                      </a:lnTo>
                      <a:lnTo>
                        <a:pt x="189" y="45"/>
                      </a:lnTo>
                      <a:lnTo>
                        <a:pt x="192" y="40"/>
                      </a:lnTo>
                      <a:lnTo>
                        <a:pt x="192" y="38"/>
                      </a:lnTo>
                      <a:lnTo>
                        <a:pt x="190" y="38"/>
                      </a:lnTo>
                      <a:lnTo>
                        <a:pt x="190" y="38"/>
                      </a:lnTo>
                      <a:lnTo>
                        <a:pt x="188" y="35"/>
                      </a:lnTo>
                      <a:lnTo>
                        <a:pt x="188" y="34"/>
                      </a:lnTo>
                      <a:lnTo>
                        <a:pt x="189" y="31"/>
                      </a:lnTo>
                      <a:lnTo>
                        <a:pt x="189" y="31"/>
                      </a:lnTo>
                      <a:lnTo>
                        <a:pt x="199" y="21"/>
                      </a:lnTo>
                      <a:lnTo>
                        <a:pt x="199" y="21"/>
                      </a:lnTo>
                      <a:lnTo>
                        <a:pt x="203" y="15"/>
                      </a:lnTo>
                      <a:lnTo>
                        <a:pt x="204" y="15"/>
                      </a:lnTo>
                      <a:lnTo>
                        <a:pt x="207" y="14"/>
                      </a:lnTo>
                      <a:lnTo>
                        <a:pt x="207" y="14"/>
                      </a:lnTo>
                      <a:lnTo>
                        <a:pt x="215" y="13"/>
                      </a:lnTo>
                      <a:lnTo>
                        <a:pt x="217" y="10"/>
                      </a:lnTo>
                      <a:lnTo>
                        <a:pt x="220" y="7"/>
                      </a:lnTo>
                      <a:lnTo>
                        <a:pt x="220" y="7"/>
                      </a:lnTo>
                      <a:lnTo>
                        <a:pt x="223" y="2"/>
                      </a:lnTo>
                      <a:lnTo>
                        <a:pt x="227" y="0"/>
                      </a:lnTo>
                      <a:lnTo>
                        <a:pt x="227" y="0"/>
                      </a:lnTo>
                      <a:lnTo>
                        <a:pt x="230" y="2"/>
                      </a:lnTo>
                      <a:lnTo>
                        <a:pt x="231" y="3"/>
                      </a:lnTo>
                      <a:lnTo>
                        <a:pt x="231" y="4"/>
                      </a:lnTo>
                      <a:lnTo>
                        <a:pt x="231" y="4"/>
                      </a:lnTo>
                      <a:lnTo>
                        <a:pt x="231" y="8"/>
                      </a:lnTo>
                      <a:lnTo>
                        <a:pt x="232" y="10"/>
                      </a:lnTo>
                      <a:lnTo>
                        <a:pt x="234" y="11"/>
                      </a:lnTo>
                      <a:lnTo>
                        <a:pt x="236" y="11"/>
                      </a:lnTo>
                      <a:lnTo>
                        <a:pt x="236" y="11"/>
                      </a:lnTo>
                      <a:lnTo>
                        <a:pt x="239" y="8"/>
                      </a:lnTo>
                      <a:lnTo>
                        <a:pt x="242" y="7"/>
                      </a:lnTo>
                      <a:lnTo>
                        <a:pt x="247" y="8"/>
                      </a:lnTo>
                      <a:lnTo>
                        <a:pt x="251" y="10"/>
                      </a:lnTo>
                      <a:lnTo>
                        <a:pt x="251" y="10"/>
                      </a:lnTo>
                      <a:lnTo>
                        <a:pt x="255" y="13"/>
                      </a:lnTo>
                      <a:lnTo>
                        <a:pt x="259" y="13"/>
                      </a:lnTo>
                      <a:lnTo>
                        <a:pt x="262" y="11"/>
                      </a:lnTo>
                      <a:lnTo>
                        <a:pt x="263" y="10"/>
                      </a:lnTo>
                      <a:lnTo>
                        <a:pt x="263" y="10"/>
                      </a:lnTo>
                      <a:lnTo>
                        <a:pt x="266" y="6"/>
                      </a:lnTo>
                      <a:lnTo>
                        <a:pt x="266" y="6"/>
                      </a:lnTo>
                      <a:close/>
                      <a:moveTo>
                        <a:pt x="4" y="111"/>
                      </a:moveTo>
                      <a:lnTo>
                        <a:pt x="4" y="111"/>
                      </a:lnTo>
                      <a:lnTo>
                        <a:pt x="2" y="110"/>
                      </a:lnTo>
                      <a:lnTo>
                        <a:pt x="2" y="110"/>
                      </a:lnTo>
                      <a:lnTo>
                        <a:pt x="4" y="111"/>
                      </a:lnTo>
                      <a:lnTo>
                        <a:pt x="4" y="111"/>
                      </a:lnTo>
                      <a:close/>
                      <a:moveTo>
                        <a:pt x="2" y="110"/>
                      </a:moveTo>
                      <a:lnTo>
                        <a:pt x="2" y="110"/>
                      </a:lnTo>
                      <a:lnTo>
                        <a:pt x="2" y="109"/>
                      </a:lnTo>
                      <a:lnTo>
                        <a:pt x="2" y="109"/>
                      </a:lnTo>
                      <a:lnTo>
                        <a:pt x="2" y="110"/>
                      </a:lnTo>
                      <a:lnTo>
                        <a:pt x="2" y="1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9" name="Freeform 530"/>
                <p:cNvSpPr>
                  <a:spLocks/>
                </p:cNvSpPr>
                <p:nvPr/>
              </p:nvSpPr>
              <p:spPr bwMode="auto">
                <a:xfrm>
                  <a:off x="3937000" y="536257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2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0" name="Line 531"/>
                <p:cNvSpPr>
                  <a:spLocks noChangeShapeType="1"/>
                </p:cNvSpPr>
                <p:nvPr/>
              </p:nvSpPr>
              <p:spPr bwMode="auto">
                <a:xfrm>
                  <a:off x="4137025" y="5278438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1" name="Freeform 532"/>
                <p:cNvSpPr>
                  <a:spLocks/>
                </p:cNvSpPr>
                <p:nvPr/>
              </p:nvSpPr>
              <p:spPr bwMode="auto">
                <a:xfrm>
                  <a:off x="4144963" y="528002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4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>
                      <a:moveTo>
                        <a:pt x="1" y="0"/>
                      </a:moveTo>
                      <a:lnTo>
                        <a:pt x="4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2" name="Line 533"/>
                <p:cNvSpPr>
                  <a:spLocks noChangeShapeType="1"/>
                </p:cNvSpPr>
                <p:nvPr/>
              </p:nvSpPr>
              <p:spPr bwMode="auto">
                <a:xfrm flipH="1" flipV="1">
                  <a:off x="4137025" y="5278438"/>
                  <a:ext cx="3175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3" name="Line 534"/>
                <p:cNvSpPr>
                  <a:spLocks noChangeShapeType="1"/>
                </p:cNvSpPr>
                <p:nvPr/>
              </p:nvSpPr>
              <p:spPr bwMode="auto">
                <a:xfrm>
                  <a:off x="4149725" y="5281613"/>
                  <a:ext cx="3175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4" name="Line 535"/>
                <p:cNvSpPr>
                  <a:spLocks noChangeShapeType="1"/>
                </p:cNvSpPr>
                <p:nvPr/>
              </p:nvSpPr>
              <p:spPr bwMode="auto">
                <a:xfrm>
                  <a:off x="4156075" y="5286375"/>
                  <a:ext cx="3175" cy="3175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5" name="Freeform 536"/>
                <p:cNvSpPr>
                  <a:spLocks/>
                </p:cNvSpPr>
                <p:nvPr/>
              </p:nvSpPr>
              <p:spPr bwMode="auto">
                <a:xfrm>
                  <a:off x="4162425" y="52895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1"/>
                    </a:cxn>
                    <a:cxn ang="0">
                      <a:pos x="4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1">
                      <a:moveTo>
                        <a:pt x="0" y="1"/>
                      </a:move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6" name="Line 537"/>
                <p:cNvSpPr>
                  <a:spLocks noChangeShapeType="1"/>
                </p:cNvSpPr>
                <p:nvPr/>
              </p:nvSpPr>
              <p:spPr bwMode="auto">
                <a:xfrm>
                  <a:off x="4167188" y="5292725"/>
                  <a:ext cx="1588" cy="4763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7" name="Line 538"/>
                <p:cNvSpPr>
                  <a:spLocks noChangeShapeType="1"/>
                </p:cNvSpPr>
                <p:nvPr/>
              </p:nvSpPr>
              <p:spPr bwMode="auto">
                <a:xfrm>
                  <a:off x="4168775" y="5302250"/>
                  <a:ext cx="1588" cy="3175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8" name="Line 539"/>
                <p:cNvSpPr>
                  <a:spLocks noChangeShapeType="1"/>
                </p:cNvSpPr>
                <p:nvPr/>
              </p:nvSpPr>
              <p:spPr bwMode="auto">
                <a:xfrm>
                  <a:off x="4168775" y="5310188"/>
                  <a:ext cx="1588" cy="4763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9" name="Line 540"/>
                <p:cNvSpPr>
                  <a:spLocks noChangeShapeType="1"/>
                </p:cNvSpPr>
                <p:nvPr/>
              </p:nvSpPr>
              <p:spPr bwMode="auto">
                <a:xfrm>
                  <a:off x="4170363" y="5319713"/>
                  <a:ext cx="1588" cy="3175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0" name="Line 541"/>
                <p:cNvSpPr>
                  <a:spLocks noChangeShapeType="1"/>
                </p:cNvSpPr>
                <p:nvPr/>
              </p:nvSpPr>
              <p:spPr bwMode="auto">
                <a:xfrm flipH="1">
                  <a:off x="4168775" y="5327650"/>
                  <a:ext cx="1588" cy="4763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1" name="Freeform 542"/>
                <p:cNvSpPr>
                  <a:spLocks/>
                </p:cNvSpPr>
                <p:nvPr/>
              </p:nvSpPr>
              <p:spPr bwMode="auto">
                <a:xfrm>
                  <a:off x="4168775" y="5335588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h="5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0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2" name="Freeform 543"/>
                <p:cNvSpPr>
                  <a:spLocks/>
                </p:cNvSpPr>
                <p:nvPr/>
              </p:nvSpPr>
              <p:spPr bwMode="auto">
                <a:xfrm>
                  <a:off x="4165600" y="5345113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5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1" h="5">
                      <a:moveTo>
                        <a:pt x="1" y="0"/>
                      </a:moveTo>
                      <a:lnTo>
                        <a:pt x="0" y="5"/>
                      </a:lnTo>
                      <a:lnTo>
                        <a:pt x="0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3" name="Freeform 544"/>
                <p:cNvSpPr>
                  <a:spLocks/>
                </p:cNvSpPr>
                <p:nvPr/>
              </p:nvSpPr>
              <p:spPr bwMode="auto">
                <a:xfrm>
                  <a:off x="4164013" y="5353050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3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" h="6">
                      <a:moveTo>
                        <a:pt x="1" y="0"/>
                      </a:moveTo>
                      <a:lnTo>
                        <a:pt x="1" y="3"/>
                      </a:lnTo>
                      <a:lnTo>
                        <a:pt x="0" y="6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4" name="Freeform 545"/>
                <p:cNvSpPr>
                  <a:spLocks/>
                </p:cNvSpPr>
                <p:nvPr/>
              </p:nvSpPr>
              <p:spPr bwMode="auto">
                <a:xfrm>
                  <a:off x="4162425" y="5360988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h="5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0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5" name="Freeform 546"/>
                <p:cNvSpPr>
                  <a:spLocks/>
                </p:cNvSpPr>
                <p:nvPr/>
              </p:nvSpPr>
              <p:spPr bwMode="auto">
                <a:xfrm>
                  <a:off x="4162425" y="5368925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1" h="5">
                      <a:moveTo>
                        <a:pt x="1" y="0"/>
                      </a:moveTo>
                      <a:lnTo>
                        <a:pt x="0" y="2"/>
                      </a:lnTo>
                      <a:lnTo>
                        <a:pt x="0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6" name="Freeform 547"/>
                <p:cNvSpPr>
                  <a:spLocks/>
                </p:cNvSpPr>
                <p:nvPr/>
              </p:nvSpPr>
              <p:spPr bwMode="auto">
                <a:xfrm>
                  <a:off x="4159250" y="537845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2" h="4">
                      <a:moveTo>
                        <a:pt x="2" y="0"/>
                      </a:moveTo>
                      <a:lnTo>
                        <a:pt x="0" y="2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7" name="Freeform 548"/>
                <p:cNvSpPr>
                  <a:spLocks/>
                </p:cNvSpPr>
                <p:nvPr/>
              </p:nvSpPr>
              <p:spPr bwMode="auto">
                <a:xfrm>
                  <a:off x="4156075" y="538480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2" y="4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lnTo>
                        <a:pt x="2" y="4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8" name="Freeform 549"/>
                <p:cNvSpPr>
                  <a:spLocks/>
                </p:cNvSpPr>
                <p:nvPr/>
              </p:nvSpPr>
              <p:spPr bwMode="auto">
                <a:xfrm>
                  <a:off x="4148138" y="5383213"/>
                  <a:ext cx="4763" cy="3175"/>
                </a:xfrm>
                <a:custGeom>
                  <a:avLst/>
                  <a:gdLst/>
                  <a:ahLst/>
                  <a:cxnLst>
                    <a:cxn ang="0">
                      <a:pos x="5" y="4"/>
                    </a:cxn>
                    <a:cxn ang="0">
                      <a:pos x="3" y="3"/>
                    </a:cxn>
                    <a:cxn ang="0">
                      <a:pos x="1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 h="4">
                      <a:moveTo>
                        <a:pt x="5" y="4"/>
                      </a:moveTo>
                      <a:lnTo>
                        <a:pt x="3" y="3"/>
                      </a:lnTo>
                      <a:lnTo>
                        <a:pt x="1" y="2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9" name="Freeform 550"/>
                <p:cNvSpPr>
                  <a:spLocks/>
                </p:cNvSpPr>
                <p:nvPr/>
              </p:nvSpPr>
              <p:spPr bwMode="auto">
                <a:xfrm>
                  <a:off x="4141788" y="53848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2" y="1"/>
                    </a:cxn>
                    <a:cxn ang="0">
                      <a:pos x="1" y="3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0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0" name="Freeform 551"/>
                <p:cNvSpPr>
                  <a:spLocks/>
                </p:cNvSpPr>
                <p:nvPr/>
              </p:nvSpPr>
              <p:spPr bwMode="auto">
                <a:xfrm>
                  <a:off x="4133850" y="538321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6" y="2"/>
                    </a:cxn>
                    <a:cxn ang="0">
                      <a:pos x="4" y="2"/>
                    </a:cxn>
                    <a:cxn ang="0">
                      <a:pos x="3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2">
                      <a:moveTo>
                        <a:pt x="6" y="2"/>
                      </a:moveTo>
                      <a:lnTo>
                        <a:pt x="4" y="2"/>
                      </a:lnTo>
                      <a:lnTo>
                        <a:pt x="3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1" name="Freeform 552"/>
                <p:cNvSpPr>
                  <a:spLocks/>
                </p:cNvSpPr>
                <p:nvPr/>
              </p:nvSpPr>
              <p:spPr bwMode="auto">
                <a:xfrm>
                  <a:off x="4125913" y="538162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6" y="1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1">
                      <a:moveTo>
                        <a:pt x="6" y="1"/>
                      </a:moveTo>
                      <a:lnTo>
                        <a:pt x="3" y="1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2" name="Freeform 553"/>
                <p:cNvSpPr>
                  <a:spLocks/>
                </p:cNvSpPr>
                <p:nvPr/>
              </p:nvSpPr>
              <p:spPr bwMode="auto">
                <a:xfrm>
                  <a:off x="4117975" y="53832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1" y="3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lnTo>
                        <a:pt x="1" y="3"/>
                      </a:lnTo>
                      <a:lnTo>
                        <a:pt x="0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3" name="Freeform 554"/>
                <p:cNvSpPr>
                  <a:spLocks/>
                </p:cNvSpPr>
                <p:nvPr/>
              </p:nvSpPr>
              <p:spPr bwMode="auto">
                <a:xfrm>
                  <a:off x="4110038" y="538480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5" y="2"/>
                    </a:cxn>
                    <a:cxn ang="0">
                      <a:pos x="2" y="1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 h="2">
                      <a:moveTo>
                        <a:pt x="5" y="2"/>
                      </a:move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4" name="Freeform 555"/>
                <p:cNvSpPr>
                  <a:spLocks/>
                </p:cNvSpPr>
                <p:nvPr/>
              </p:nvSpPr>
              <p:spPr bwMode="auto">
                <a:xfrm>
                  <a:off x="4102100" y="5381625"/>
                  <a:ext cx="4763" cy="317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1"/>
                    </a:cxn>
                    <a:cxn ang="0">
                      <a:pos x="1" y="3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lnTo>
                        <a:pt x="4" y="1"/>
                      </a:lnTo>
                      <a:lnTo>
                        <a:pt x="1" y="3"/>
                      </a:lnTo>
                      <a:lnTo>
                        <a:pt x="0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5" name="Freeform 556"/>
                <p:cNvSpPr>
                  <a:spLocks/>
                </p:cNvSpPr>
                <p:nvPr/>
              </p:nvSpPr>
              <p:spPr bwMode="auto">
                <a:xfrm>
                  <a:off x="4098925" y="538003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3"/>
                    </a:cxn>
                    <a:cxn ang="0">
                      <a:pos x="1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1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6" name="Freeform 557"/>
                <p:cNvSpPr>
                  <a:spLocks/>
                </p:cNvSpPr>
                <p:nvPr/>
              </p:nvSpPr>
              <p:spPr bwMode="auto">
                <a:xfrm>
                  <a:off x="4094163" y="537845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0" y="3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7" name="Freeform 558"/>
                <p:cNvSpPr>
                  <a:spLocks/>
                </p:cNvSpPr>
                <p:nvPr/>
              </p:nvSpPr>
              <p:spPr bwMode="auto">
                <a:xfrm>
                  <a:off x="4086225" y="538162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4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8" name="Freeform 559"/>
                <p:cNvSpPr>
                  <a:spLocks/>
                </p:cNvSpPr>
                <p:nvPr/>
              </p:nvSpPr>
              <p:spPr bwMode="auto">
                <a:xfrm>
                  <a:off x="4078288" y="538162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9" name="Freeform 560"/>
                <p:cNvSpPr>
                  <a:spLocks/>
                </p:cNvSpPr>
                <p:nvPr/>
              </p:nvSpPr>
              <p:spPr bwMode="auto">
                <a:xfrm>
                  <a:off x="4076700" y="53848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1"/>
                    </a:cxn>
                    <a:cxn ang="0">
                      <a:pos x="3" y="3"/>
                    </a:cxn>
                    <a:cxn ang="0">
                      <a:pos x="4" y="3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1"/>
                      </a:lnTo>
                      <a:lnTo>
                        <a:pt x="3" y="3"/>
                      </a:lnTo>
                      <a:lnTo>
                        <a:pt x="4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0" name="Freeform 561"/>
                <p:cNvSpPr>
                  <a:spLocks/>
                </p:cNvSpPr>
                <p:nvPr/>
              </p:nvSpPr>
              <p:spPr bwMode="auto">
                <a:xfrm>
                  <a:off x="4083050" y="538797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2"/>
                    </a:cxn>
                    <a:cxn ang="0">
                      <a:pos x="4" y="4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4" y="2"/>
                      </a:lnTo>
                      <a:lnTo>
                        <a:pt x="4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1" name="Freeform 562"/>
                <p:cNvSpPr>
                  <a:spLocks/>
                </p:cNvSpPr>
                <p:nvPr/>
              </p:nvSpPr>
              <p:spPr bwMode="auto">
                <a:xfrm>
                  <a:off x="4079875" y="5392738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0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2" name="Freeform 563"/>
                <p:cNvSpPr>
                  <a:spLocks/>
                </p:cNvSpPr>
                <p:nvPr/>
              </p:nvSpPr>
              <p:spPr bwMode="auto">
                <a:xfrm>
                  <a:off x="4075113" y="539750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5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5" h="2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2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3" name="Freeform 564"/>
                <p:cNvSpPr>
                  <a:spLocks/>
                </p:cNvSpPr>
                <p:nvPr/>
              </p:nvSpPr>
              <p:spPr bwMode="auto">
                <a:xfrm>
                  <a:off x="4067175" y="540067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3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>
                      <a:moveTo>
                        <a:pt x="6" y="0"/>
                      </a:moveTo>
                      <a:lnTo>
                        <a:pt x="3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4" name="Freeform 565"/>
                <p:cNvSpPr>
                  <a:spLocks/>
                </p:cNvSpPr>
                <p:nvPr/>
              </p:nvSpPr>
              <p:spPr bwMode="auto">
                <a:xfrm>
                  <a:off x="4062413" y="5395913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1" y="5"/>
                    </a:cxn>
                    <a:cxn ang="0">
                      <a:pos x="1" y="4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5">
                      <a:moveTo>
                        <a:pt x="1" y="5"/>
                      </a:move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5" name="Freeform 566"/>
                <p:cNvSpPr>
                  <a:spLocks/>
                </p:cNvSpPr>
                <p:nvPr/>
              </p:nvSpPr>
              <p:spPr bwMode="auto">
                <a:xfrm>
                  <a:off x="4057650" y="538797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3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" h="4">
                      <a:moveTo>
                        <a:pt x="3" y="4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6" name="Freeform 567"/>
                <p:cNvSpPr>
                  <a:spLocks/>
                </p:cNvSpPr>
                <p:nvPr/>
              </p:nvSpPr>
              <p:spPr bwMode="auto">
                <a:xfrm>
                  <a:off x="4049713" y="538480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0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7" name="Freeform 568"/>
                <p:cNvSpPr>
                  <a:spLocks/>
                </p:cNvSpPr>
                <p:nvPr/>
              </p:nvSpPr>
              <p:spPr bwMode="auto">
                <a:xfrm>
                  <a:off x="4043363" y="53848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lnTo>
                        <a:pt x="0" y="3"/>
                      </a:lnTo>
                      <a:lnTo>
                        <a:pt x="0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8" name="Freeform 569"/>
                <p:cNvSpPr>
                  <a:spLocks/>
                </p:cNvSpPr>
                <p:nvPr/>
              </p:nvSpPr>
              <p:spPr bwMode="auto">
                <a:xfrm>
                  <a:off x="4038600" y="5381625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0" y="3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1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9" name="Freeform 570"/>
                <p:cNvSpPr>
                  <a:spLocks/>
                </p:cNvSpPr>
                <p:nvPr/>
              </p:nvSpPr>
              <p:spPr bwMode="auto">
                <a:xfrm>
                  <a:off x="4040188" y="537527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1" y="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6">
                      <a:moveTo>
                        <a:pt x="0" y="6"/>
                      </a:moveTo>
                      <a:lnTo>
                        <a:pt x="1" y="4"/>
                      </a:lnTo>
                      <a:lnTo>
                        <a:pt x="2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0" name="Freeform 571"/>
                <p:cNvSpPr>
                  <a:spLocks/>
                </p:cNvSpPr>
                <p:nvPr/>
              </p:nvSpPr>
              <p:spPr bwMode="auto">
                <a:xfrm>
                  <a:off x="4044950" y="536733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1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1" name="Freeform 572"/>
                <p:cNvSpPr>
                  <a:spLocks/>
                </p:cNvSpPr>
                <p:nvPr/>
              </p:nvSpPr>
              <p:spPr bwMode="auto">
                <a:xfrm>
                  <a:off x="4040188" y="536257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6" y="1"/>
                    </a:cxn>
                    <a:cxn ang="0">
                      <a:pos x="4" y="1"/>
                    </a:cxn>
                    <a:cxn ang="0">
                      <a:pos x="2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1">
                      <a:moveTo>
                        <a:pt x="6" y="1"/>
                      </a:moveTo>
                      <a:lnTo>
                        <a:pt x="4" y="1"/>
                      </a:lnTo>
                      <a:lnTo>
                        <a:pt x="2" y="1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2" name="Freeform 573"/>
                <p:cNvSpPr>
                  <a:spLocks/>
                </p:cNvSpPr>
                <p:nvPr/>
              </p:nvSpPr>
              <p:spPr bwMode="auto">
                <a:xfrm>
                  <a:off x="4033838" y="53578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6" y="2"/>
                    </a:cxn>
                    <a:cxn ang="0">
                      <a:pos x="4" y="2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2">
                      <a:moveTo>
                        <a:pt x="6" y="2"/>
                      </a:moveTo>
                      <a:lnTo>
                        <a:pt x="4" y="2"/>
                      </a:ln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3" name="Freeform 574"/>
                <p:cNvSpPr>
                  <a:spLocks/>
                </p:cNvSpPr>
                <p:nvPr/>
              </p:nvSpPr>
              <p:spPr bwMode="auto">
                <a:xfrm>
                  <a:off x="4025900" y="53562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3" y="0"/>
                    </a:cxn>
                    <a:cxn ang="0">
                      <a:pos x="1" y="2"/>
                    </a:cxn>
                    <a:cxn ang="0">
                      <a:pos x="0" y="3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4" name="Freeform 575"/>
                <p:cNvSpPr>
                  <a:spLocks/>
                </p:cNvSpPr>
                <p:nvPr/>
              </p:nvSpPr>
              <p:spPr bwMode="auto">
                <a:xfrm>
                  <a:off x="4022725" y="5364163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3" y="1"/>
                    </a:cxn>
                    <a:cxn ang="0">
                      <a:pos x="1" y="3"/>
                    </a:cxn>
                    <a:cxn ang="0">
                      <a:pos x="1" y="4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lnTo>
                        <a:pt x="3" y="1"/>
                      </a:lnTo>
                      <a:lnTo>
                        <a:pt x="1" y="3"/>
                      </a:lnTo>
                      <a:lnTo>
                        <a:pt x="1" y="4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5" name="Freeform 576"/>
                <p:cNvSpPr>
                  <a:spLocks/>
                </p:cNvSpPr>
                <p:nvPr/>
              </p:nvSpPr>
              <p:spPr bwMode="auto">
                <a:xfrm>
                  <a:off x="4017963" y="53689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2" y="0"/>
                    </a:cxn>
                    <a:cxn ang="0">
                      <a:pos x="2" y="3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" h="6">
                      <a:moveTo>
                        <a:pt x="3" y="0"/>
                      </a:moveTo>
                      <a:lnTo>
                        <a:pt x="2" y="0"/>
                      </a:lnTo>
                      <a:lnTo>
                        <a:pt x="2" y="3"/>
                      </a:lnTo>
                      <a:lnTo>
                        <a:pt x="0" y="6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6" name="Freeform 577"/>
                <p:cNvSpPr>
                  <a:spLocks/>
                </p:cNvSpPr>
                <p:nvPr/>
              </p:nvSpPr>
              <p:spPr bwMode="auto">
                <a:xfrm>
                  <a:off x="4011613" y="5370513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4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4">
                      <a:moveTo>
                        <a:pt x="4" y="4"/>
                      </a:moveTo>
                      <a:lnTo>
                        <a:pt x="3" y="1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7" name="Freeform 578"/>
                <p:cNvSpPr>
                  <a:spLocks/>
                </p:cNvSpPr>
                <p:nvPr/>
              </p:nvSpPr>
              <p:spPr bwMode="auto">
                <a:xfrm>
                  <a:off x="4003675" y="536892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8" name="Line 579"/>
                <p:cNvSpPr>
                  <a:spLocks noChangeShapeType="1"/>
                </p:cNvSpPr>
                <p:nvPr/>
              </p:nvSpPr>
              <p:spPr bwMode="auto">
                <a:xfrm flipH="1">
                  <a:off x="3995738" y="5368925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9" name="Freeform 580"/>
                <p:cNvSpPr>
                  <a:spLocks/>
                </p:cNvSpPr>
                <p:nvPr/>
              </p:nvSpPr>
              <p:spPr bwMode="auto">
                <a:xfrm>
                  <a:off x="3987800" y="5367338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4"/>
                    </a:cxn>
                    <a:cxn ang="0">
                      <a:pos x="4" y="4"/>
                    </a:cxn>
                    <a:cxn ang="0">
                      <a:pos x="3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4">
                      <a:moveTo>
                        <a:pt x="4" y="4"/>
                      </a:moveTo>
                      <a:lnTo>
                        <a:pt x="4" y="4"/>
                      </a:lnTo>
                      <a:lnTo>
                        <a:pt x="3" y="3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10" name="Freeform 581"/>
                <p:cNvSpPr>
                  <a:spLocks/>
                </p:cNvSpPr>
                <p:nvPr/>
              </p:nvSpPr>
              <p:spPr bwMode="auto">
                <a:xfrm>
                  <a:off x="3979863" y="5367338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1" y="1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lnTo>
                        <a:pt x="1" y="1"/>
                      </a:lnTo>
                      <a:lnTo>
                        <a:pt x="0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11" name="Freeform 582"/>
                <p:cNvSpPr>
                  <a:spLocks/>
                </p:cNvSpPr>
                <p:nvPr/>
              </p:nvSpPr>
              <p:spPr bwMode="auto">
                <a:xfrm>
                  <a:off x="3976688" y="5372100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0" y="4"/>
                    </a:cxn>
                    <a:cxn ang="0">
                      <a:pos x="0" y="5"/>
                    </a:cxn>
                    <a:cxn ang="0">
                      <a:pos x="2" y="5"/>
                    </a:cxn>
                  </a:cxnLst>
                  <a:rect l="0" t="0" r="r" b="b"/>
                  <a:pathLst>
                    <a:path w="2" h="5">
                      <a:moveTo>
                        <a:pt x="2" y="0"/>
                      </a:moveTo>
                      <a:lnTo>
                        <a:pt x="0" y="1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2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12" name="Freeform 583"/>
                <p:cNvSpPr>
                  <a:spLocks/>
                </p:cNvSpPr>
                <p:nvPr/>
              </p:nvSpPr>
              <p:spPr bwMode="auto">
                <a:xfrm>
                  <a:off x="3979863" y="5378450"/>
                  <a:ext cx="3175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2"/>
                    </a:cxn>
                    <a:cxn ang="0">
                      <a:pos x="3" y="5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lnTo>
                        <a:pt x="3" y="2"/>
                      </a:lnTo>
                      <a:lnTo>
                        <a:pt x="3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13" name="Freeform 584"/>
                <p:cNvSpPr>
                  <a:spLocks/>
                </p:cNvSpPr>
                <p:nvPr/>
              </p:nvSpPr>
              <p:spPr bwMode="auto">
                <a:xfrm>
                  <a:off x="3973513" y="538480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5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14" name="Line 585"/>
                <p:cNvSpPr>
                  <a:spLocks noChangeShapeType="1"/>
                </p:cNvSpPr>
                <p:nvPr/>
              </p:nvSpPr>
              <p:spPr bwMode="auto">
                <a:xfrm flipH="1" flipV="1">
                  <a:off x="3965575" y="5384800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15" name="Freeform 586"/>
                <p:cNvSpPr>
                  <a:spLocks/>
                </p:cNvSpPr>
                <p:nvPr/>
              </p:nvSpPr>
              <p:spPr bwMode="auto">
                <a:xfrm>
                  <a:off x="3957638" y="53816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3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3">
                      <a:moveTo>
                        <a:pt x="4" y="3"/>
                      </a:moveTo>
                      <a:lnTo>
                        <a:pt x="3" y="1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16" name="Freeform 587"/>
                <p:cNvSpPr>
                  <a:spLocks/>
                </p:cNvSpPr>
                <p:nvPr/>
              </p:nvSpPr>
              <p:spPr bwMode="auto">
                <a:xfrm>
                  <a:off x="3951288" y="53768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3"/>
                    </a:cxn>
                    <a:cxn ang="0">
                      <a:pos x="3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3">
                      <a:moveTo>
                        <a:pt x="4" y="3"/>
                      </a:moveTo>
                      <a:lnTo>
                        <a:pt x="3" y="3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17" name="Line 588"/>
                <p:cNvSpPr>
                  <a:spLocks noChangeShapeType="1"/>
                </p:cNvSpPr>
                <p:nvPr/>
              </p:nvSpPr>
              <p:spPr bwMode="auto">
                <a:xfrm flipH="1" flipV="1">
                  <a:off x="3946525" y="5368925"/>
                  <a:ext cx="1588" cy="3175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18" name="Freeform 589"/>
                <p:cNvSpPr>
                  <a:spLocks/>
                </p:cNvSpPr>
                <p:nvPr/>
              </p:nvSpPr>
              <p:spPr bwMode="auto">
                <a:xfrm>
                  <a:off x="3948113" y="536892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19" name="Freeform 590"/>
                <p:cNvSpPr>
                  <a:spLocks/>
                </p:cNvSpPr>
                <p:nvPr/>
              </p:nvSpPr>
              <p:spPr bwMode="auto">
                <a:xfrm>
                  <a:off x="3956050" y="536257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0" name="Freeform 591"/>
                <p:cNvSpPr>
                  <a:spLocks/>
                </p:cNvSpPr>
                <p:nvPr/>
              </p:nvSpPr>
              <p:spPr bwMode="auto">
                <a:xfrm>
                  <a:off x="3957638" y="5354638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lnTo>
                        <a:pt x="1" y="1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1" name="Freeform 592"/>
                <p:cNvSpPr>
                  <a:spLocks/>
                </p:cNvSpPr>
                <p:nvPr/>
              </p:nvSpPr>
              <p:spPr bwMode="auto">
                <a:xfrm>
                  <a:off x="3963988" y="53514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2" y="2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2"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2" name="Freeform 593"/>
                <p:cNvSpPr>
                  <a:spLocks/>
                </p:cNvSpPr>
                <p:nvPr/>
              </p:nvSpPr>
              <p:spPr bwMode="auto">
                <a:xfrm>
                  <a:off x="3970338" y="5345113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4">
                      <a:moveTo>
                        <a:pt x="0" y="4"/>
                      </a:moveTo>
                      <a:lnTo>
                        <a:pt x="1" y="2"/>
                      </a:lnTo>
                      <a:lnTo>
                        <a:pt x="2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3" name="Freeform 594"/>
                <p:cNvSpPr>
                  <a:spLocks/>
                </p:cNvSpPr>
                <p:nvPr/>
              </p:nvSpPr>
              <p:spPr bwMode="auto">
                <a:xfrm>
                  <a:off x="3971925" y="53403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1"/>
                    </a:cxn>
                    <a:cxn ang="0">
                      <a:pos x="4" y="1"/>
                    </a:cxn>
                    <a:cxn ang="0">
                      <a:pos x="3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1">
                      <a:moveTo>
                        <a:pt x="4" y="1"/>
                      </a:move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4" name="Freeform 595"/>
                <p:cNvSpPr>
                  <a:spLocks/>
                </p:cNvSpPr>
                <p:nvPr/>
              </p:nvSpPr>
              <p:spPr bwMode="auto">
                <a:xfrm>
                  <a:off x="3968750" y="533558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1" y="3"/>
                    </a:cxn>
                    <a:cxn ang="0">
                      <a:pos x="3" y="2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1" y="3"/>
                      </a:lnTo>
                      <a:lnTo>
                        <a:pt x="3" y="2"/>
                      </a:lnTo>
                      <a:lnTo>
                        <a:pt x="3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5" name="Freeform 596"/>
                <p:cNvSpPr>
                  <a:spLocks/>
                </p:cNvSpPr>
                <p:nvPr/>
              </p:nvSpPr>
              <p:spPr bwMode="auto">
                <a:xfrm>
                  <a:off x="3967163" y="5329238"/>
                  <a:ext cx="4763" cy="3175"/>
                </a:xfrm>
                <a:custGeom>
                  <a:avLst/>
                  <a:gdLst/>
                  <a:ahLst/>
                  <a:cxnLst>
                    <a:cxn ang="0">
                      <a:pos x="5" y="4"/>
                    </a:cxn>
                    <a:cxn ang="0">
                      <a:pos x="4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 h="4">
                      <a:moveTo>
                        <a:pt x="5" y="4"/>
                      </a:moveTo>
                      <a:lnTo>
                        <a:pt x="4" y="3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6" name="Freeform 597"/>
                <p:cNvSpPr>
                  <a:spLocks/>
                </p:cNvSpPr>
                <p:nvPr/>
              </p:nvSpPr>
              <p:spPr bwMode="auto">
                <a:xfrm>
                  <a:off x="3963988" y="532288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7" name="Freeform 598"/>
                <p:cNvSpPr>
                  <a:spLocks/>
                </p:cNvSpPr>
                <p:nvPr/>
              </p:nvSpPr>
              <p:spPr bwMode="auto">
                <a:xfrm>
                  <a:off x="3968750" y="531971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5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8" name="Freeform 599"/>
                <p:cNvSpPr>
                  <a:spLocks/>
                </p:cNvSpPr>
                <p:nvPr/>
              </p:nvSpPr>
              <p:spPr bwMode="auto">
                <a:xfrm>
                  <a:off x="3976688" y="531971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5" y="1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5" y="1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9" name="Freeform 600"/>
                <p:cNvSpPr>
                  <a:spLocks/>
                </p:cNvSpPr>
                <p:nvPr/>
              </p:nvSpPr>
              <p:spPr bwMode="auto">
                <a:xfrm>
                  <a:off x="3986213" y="531971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5" y="2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5" y="2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30" name="Freeform 601"/>
                <p:cNvSpPr>
                  <a:spLocks/>
                </p:cNvSpPr>
                <p:nvPr/>
              </p:nvSpPr>
              <p:spPr bwMode="auto">
                <a:xfrm>
                  <a:off x="3994150" y="5322888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1"/>
                    </a:cxn>
                    <a:cxn ang="0">
                      <a:pos x="4" y="4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lnTo>
                        <a:pt x="3" y="1"/>
                      </a:lnTo>
                      <a:lnTo>
                        <a:pt x="4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31" name="Freeform 602"/>
                <p:cNvSpPr>
                  <a:spLocks/>
                </p:cNvSpPr>
                <p:nvPr/>
              </p:nvSpPr>
              <p:spPr bwMode="auto">
                <a:xfrm>
                  <a:off x="3998913" y="532923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4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3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32" name="Line 603"/>
                <p:cNvSpPr>
                  <a:spLocks noChangeShapeType="1"/>
                </p:cNvSpPr>
                <p:nvPr/>
              </p:nvSpPr>
              <p:spPr bwMode="auto">
                <a:xfrm flipV="1">
                  <a:off x="4003675" y="5334000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33" name="Freeform 604"/>
                <p:cNvSpPr>
                  <a:spLocks/>
                </p:cNvSpPr>
                <p:nvPr/>
              </p:nvSpPr>
              <p:spPr bwMode="auto">
                <a:xfrm>
                  <a:off x="4013200" y="53324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34" name="Freeform 605"/>
                <p:cNvSpPr>
                  <a:spLocks/>
                </p:cNvSpPr>
                <p:nvPr/>
              </p:nvSpPr>
              <p:spPr bwMode="auto">
                <a:xfrm>
                  <a:off x="4021138" y="533241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35" name="Freeform 606"/>
                <p:cNvSpPr>
                  <a:spLocks/>
                </p:cNvSpPr>
                <p:nvPr/>
              </p:nvSpPr>
              <p:spPr bwMode="auto">
                <a:xfrm>
                  <a:off x="4029075" y="5332413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2" y="2"/>
                    </a:cxn>
                    <a:cxn ang="0">
                      <a:pos x="2" y="5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2" y="2"/>
                      </a:lnTo>
                      <a:lnTo>
                        <a:pt x="2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36" name="Freeform 607"/>
                <p:cNvSpPr>
                  <a:spLocks/>
                </p:cNvSpPr>
                <p:nvPr/>
              </p:nvSpPr>
              <p:spPr bwMode="auto">
                <a:xfrm>
                  <a:off x="4030663" y="534193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3" y="0"/>
                    </a:cxn>
                    <a:cxn ang="0">
                      <a:pos x="1" y="2"/>
                    </a:cxn>
                    <a:cxn ang="0">
                      <a:pos x="0" y="3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" h="5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37" name="Line 608"/>
                <p:cNvSpPr>
                  <a:spLocks noChangeShapeType="1"/>
                </p:cNvSpPr>
                <p:nvPr/>
              </p:nvSpPr>
              <p:spPr bwMode="auto">
                <a:xfrm flipV="1">
                  <a:off x="4032250" y="5345113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38" name="Freeform 609"/>
                <p:cNvSpPr>
                  <a:spLocks/>
                </p:cNvSpPr>
                <p:nvPr/>
              </p:nvSpPr>
              <p:spPr bwMode="auto">
                <a:xfrm>
                  <a:off x="4040188" y="534670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2"/>
                    </a:cxn>
                    <a:cxn ang="0">
                      <a:pos x="5" y="2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2"/>
                      </a:lnTo>
                      <a:lnTo>
                        <a:pt x="5" y="2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39" name="Freeform 610"/>
                <p:cNvSpPr>
                  <a:spLocks/>
                </p:cNvSpPr>
                <p:nvPr/>
              </p:nvSpPr>
              <p:spPr bwMode="auto">
                <a:xfrm>
                  <a:off x="4049713" y="5345113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2" y="4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lnTo>
                        <a:pt x="2" y="4"/>
                      </a:lnTo>
                      <a:lnTo>
                        <a:pt x="3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0" name="Freeform 611"/>
                <p:cNvSpPr>
                  <a:spLocks/>
                </p:cNvSpPr>
                <p:nvPr/>
              </p:nvSpPr>
              <p:spPr bwMode="auto">
                <a:xfrm>
                  <a:off x="4048125" y="53403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1"/>
                    </a:cxn>
                    <a:cxn ang="0">
                      <a:pos x="4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1">
                      <a:moveTo>
                        <a:pt x="4" y="1"/>
                      </a:moveTo>
                      <a:lnTo>
                        <a:pt x="4" y="1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1" name="Freeform 612"/>
                <p:cNvSpPr>
                  <a:spLocks/>
                </p:cNvSpPr>
                <p:nvPr/>
              </p:nvSpPr>
              <p:spPr bwMode="auto">
                <a:xfrm>
                  <a:off x="4041775" y="533558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3" y="4"/>
                    </a:cxn>
                    <a:cxn ang="0">
                      <a:pos x="1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" h="4">
                      <a:moveTo>
                        <a:pt x="3" y="4"/>
                      </a:moveTo>
                      <a:lnTo>
                        <a:pt x="1" y="3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2" name="Freeform 613"/>
                <p:cNvSpPr>
                  <a:spLocks/>
                </p:cNvSpPr>
                <p:nvPr/>
              </p:nvSpPr>
              <p:spPr bwMode="auto">
                <a:xfrm>
                  <a:off x="4040188" y="5326063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5">
                      <a:moveTo>
                        <a:pt x="0" y="5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3" name="Freeform 614"/>
                <p:cNvSpPr>
                  <a:spLocks/>
                </p:cNvSpPr>
                <p:nvPr/>
              </p:nvSpPr>
              <p:spPr bwMode="auto">
                <a:xfrm>
                  <a:off x="4043363" y="5322888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2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1">
                      <a:moveTo>
                        <a:pt x="0" y="1"/>
                      </a:moveTo>
                      <a:lnTo>
                        <a:pt x="2" y="0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4" name="Freeform 615"/>
                <p:cNvSpPr>
                  <a:spLocks/>
                </p:cNvSpPr>
                <p:nvPr/>
              </p:nvSpPr>
              <p:spPr bwMode="auto">
                <a:xfrm>
                  <a:off x="4051300" y="5322888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3"/>
                    </a:cxn>
                    <a:cxn ang="0">
                      <a:pos x="4" y="3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lnTo>
                        <a:pt x="3" y="3"/>
                      </a:lnTo>
                      <a:lnTo>
                        <a:pt x="4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5" name="Line 616"/>
                <p:cNvSpPr>
                  <a:spLocks noChangeShapeType="1"/>
                </p:cNvSpPr>
                <p:nvPr/>
              </p:nvSpPr>
              <p:spPr bwMode="auto">
                <a:xfrm>
                  <a:off x="4059238" y="5326063"/>
                  <a:ext cx="3175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6" name="Line 617"/>
                <p:cNvSpPr>
                  <a:spLocks noChangeShapeType="1"/>
                </p:cNvSpPr>
                <p:nvPr/>
              </p:nvSpPr>
              <p:spPr bwMode="auto">
                <a:xfrm flipV="1">
                  <a:off x="4067175" y="5324475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7" name="Freeform 618"/>
                <p:cNvSpPr>
                  <a:spLocks/>
                </p:cNvSpPr>
                <p:nvPr/>
              </p:nvSpPr>
              <p:spPr bwMode="auto">
                <a:xfrm>
                  <a:off x="4076700" y="5319713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4" y="2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3">
                      <a:moveTo>
                        <a:pt x="0" y="3"/>
                      </a:moveTo>
                      <a:lnTo>
                        <a:pt x="4" y="2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8" name="Freeform 619"/>
                <p:cNvSpPr>
                  <a:spLocks/>
                </p:cNvSpPr>
                <p:nvPr/>
              </p:nvSpPr>
              <p:spPr bwMode="auto">
                <a:xfrm>
                  <a:off x="4083050" y="531495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3" y="2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lnTo>
                        <a:pt x="3" y="2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9" name="Freeform 620"/>
                <p:cNvSpPr>
                  <a:spLocks/>
                </p:cNvSpPr>
                <p:nvPr/>
              </p:nvSpPr>
              <p:spPr bwMode="auto">
                <a:xfrm>
                  <a:off x="4087813" y="5307013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3" y="2"/>
                    </a:cxn>
                    <a:cxn ang="0">
                      <a:pos x="3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3" h="6">
                      <a:moveTo>
                        <a:pt x="0" y="6"/>
                      </a:moveTo>
                      <a:lnTo>
                        <a:pt x="3" y="2"/>
                      </a:lnTo>
                      <a:lnTo>
                        <a:pt x="3" y="0"/>
                      </a:lnTo>
                      <a:lnTo>
                        <a:pt x="1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0" name="Freeform 621"/>
                <p:cNvSpPr>
                  <a:spLocks/>
                </p:cNvSpPr>
                <p:nvPr/>
              </p:nvSpPr>
              <p:spPr bwMode="auto">
                <a:xfrm>
                  <a:off x="4086225" y="5300663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1" y="1"/>
                      </a:lnTo>
                      <a:lnTo>
                        <a:pt x="2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1" name="Line 622"/>
                <p:cNvSpPr>
                  <a:spLocks noChangeShapeType="1"/>
                </p:cNvSpPr>
                <p:nvPr/>
              </p:nvSpPr>
              <p:spPr bwMode="auto">
                <a:xfrm flipV="1">
                  <a:off x="4092575" y="5294313"/>
                  <a:ext cx="1588" cy="3175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2" name="Freeform 623"/>
                <p:cNvSpPr>
                  <a:spLocks/>
                </p:cNvSpPr>
                <p:nvPr/>
              </p:nvSpPr>
              <p:spPr bwMode="auto">
                <a:xfrm>
                  <a:off x="4097338" y="52879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2" y="1"/>
                    </a:cxn>
                    <a:cxn ang="0">
                      <a:pos x="3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3">
                      <a:moveTo>
                        <a:pt x="0" y="3"/>
                      </a:move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3" name="Freeform 624"/>
                <p:cNvSpPr>
                  <a:spLocks/>
                </p:cNvSpPr>
                <p:nvPr/>
              </p:nvSpPr>
              <p:spPr bwMode="auto">
                <a:xfrm>
                  <a:off x="4105275" y="528637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4" y="2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3">
                      <a:moveTo>
                        <a:pt x="0" y="3"/>
                      </a:moveTo>
                      <a:lnTo>
                        <a:pt x="4" y="2"/>
                      </a:lnTo>
                      <a:lnTo>
                        <a:pt x="5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4" name="Freeform 625"/>
                <p:cNvSpPr>
                  <a:spLocks/>
                </p:cNvSpPr>
                <p:nvPr/>
              </p:nvSpPr>
              <p:spPr bwMode="auto">
                <a:xfrm>
                  <a:off x="4111625" y="52800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1" y="4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5">
                      <a:moveTo>
                        <a:pt x="0" y="5"/>
                      </a:moveTo>
                      <a:lnTo>
                        <a:pt x="1" y="4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5" name="Freeform 626"/>
                <p:cNvSpPr>
                  <a:spLocks/>
                </p:cNvSpPr>
                <p:nvPr/>
              </p:nvSpPr>
              <p:spPr bwMode="auto">
                <a:xfrm>
                  <a:off x="4117975" y="527685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2"/>
                    </a:cxn>
                    <a:cxn ang="0">
                      <a:pos x="4" y="3"/>
                    </a:cxn>
                    <a:cxn ang="0">
                      <a:pos x="4" y="3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lnTo>
                        <a:pt x="3" y="2"/>
                      </a:lnTo>
                      <a:lnTo>
                        <a:pt x="4" y="3"/>
                      </a:lnTo>
                      <a:lnTo>
                        <a:pt x="4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6" name="Freeform 627"/>
                <p:cNvSpPr>
                  <a:spLocks/>
                </p:cNvSpPr>
                <p:nvPr/>
              </p:nvSpPr>
              <p:spPr bwMode="auto">
                <a:xfrm>
                  <a:off x="4121150" y="52832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2"/>
                    </a:cxn>
                    <a:cxn ang="0">
                      <a:pos x="3" y="3"/>
                    </a:cxn>
                    <a:cxn ang="0">
                      <a:pos x="4" y="3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3" y="3"/>
                      </a:lnTo>
                      <a:lnTo>
                        <a:pt x="4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7" name="Freeform 628"/>
                <p:cNvSpPr>
                  <a:spLocks/>
                </p:cNvSpPr>
                <p:nvPr/>
              </p:nvSpPr>
              <p:spPr bwMode="auto">
                <a:xfrm>
                  <a:off x="4127500" y="528320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3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1">
                      <a:moveTo>
                        <a:pt x="0" y="1"/>
                      </a:moveTo>
                      <a:lnTo>
                        <a:pt x="3" y="0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8" name="Freeform 629"/>
                <p:cNvSpPr>
                  <a:spLocks/>
                </p:cNvSpPr>
                <p:nvPr/>
              </p:nvSpPr>
              <p:spPr bwMode="auto">
                <a:xfrm>
                  <a:off x="4135438" y="5284788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5" y="3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5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9" name="Freeform 630"/>
                <p:cNvSpPr>
                  <a:spLocks/>
                </p:cNvSpPr>
                <p:nvPr/>
              </p:nvSpPr>
              <p:spPr bwMode="auto">
                <a:xfrm>
                  <a:off x="4143375" y="52832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3" y="3"/>
                    </a:cxn>
                    <a:cxn ang="0">
                      <a:pos x="4" y="2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5">
                      <a:moveTo>
                        <a:pt x="0" y="5"/>
                      </a:moveTo>
                      <a:lnTo>
                        <a:pt x="3" y="3"/>
                      </a:lnTo>
                      <a:lnTo>
                        <a:pt x="4" y="2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0" name="Freeform 631"/>
                <p:cNvSpPr>
                  <a:spLocks/>
                </p:cNvSpPr>
                <p:nvPr/>
              </p:nvSpPr>
              <p:spPr bwMode="auto">
                <a:xfrm>
                  <a:off x="3940175" y="5364163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2" y="1"/>
                    </a:cxn>
                    <a:cxn ang="0">
                      <a:pos x="0" y="0"/>
                    </a:cxn>
                    <a:cxn ang="0">
                      <a:pos x="2" y="1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lnTo>
                        <a:pt x="0" y="0"/>
                      </a:lnTo>
                      <a:lnTo>
                        <a:pt x="2" y="1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1" name="Freeform 632"/>
                <p:cNvSpPr>
                  <a:spLocks/>
                </p:cNvSpPr>
                <p:nvPr/>
              </p:nvSpPr>
              <p:spPr bwMode="auto">
                <a:xfrm>
                  <a:off x="3940175" y="536257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70" name="tiruvannamalia"/>
              <p:cNvGrpSpPr/>
              <p:nvPr/>
            </p:nvGrpSpPr>
            <p:grpSpPr>
              <a:xfrm>
                <a:off x="1341759" y="3134591"/>
                <a:ext cx="1779845" cy="1313109"/>
                <a:chOff x="3808413" y="5432425"/>
                <a:chExt cx="244475" cy="196851"/>
              </a:xfrm>
              <a:solidFill>
                <a:schemeClr val="accent5">
                  <a:lumMod val="20000"/>
                  <a:lumOff val="80000"/>
                </a:schemeClr>
              </a:solidFill>
            </p:grpSpPr>
            <p:sp>
              <p:nvSpPr>
                <p:cNvPr id="329" name="Freeform 672"/>
                <p:cNvSpPr>
                  <a:spLocks/>
                </p:cNvSpPr>
                <p:nvPr/>
              </p:nvSpPr>
              <p:spPr bwMode="auto">
                <a:xfrm>
                  <a:off x="3808413" y="5432425"/>
                  <a:ext cx="244475" cy="196850"/>
                </a:xfrm>
                <a:custGeom>
                  <a:avLst/>
                  <a:gdLst/>
                  <a:ahLst/>
                  <a:cxnLst>
                    <a:cxn ang="0">
                      <a:pos x="6" y="160"/>
                    </a:cxn>
                    <a:cxn ang="0">
                      <a:pos x="22" y="133"/>
                    </a:cxn>
                    <a:cxn ang="0">
                      <a:pos x="38" y="96"/>
                    </a:cxn>
                    <a:cxn ang="0">
                      <a:pos x="53" y="73"/>
                    </a:cxn>
                    <a:cxn ang="0">
                      <a:pos x="69" y="50"/>
                    </a:cxn>
                    <a:cxn ang="0">
                      <a:pos x="91" y="49"/>
                    </a:cxn>
                    <a:cxn ang="0">
                      <a:pos x="99" y="57"/>
                    </a:cxn>
                    <a:cxn ang="0">
                      <a:pos x="107" y="42"/>
                    </a:cxn>
                    <a:cxn ang="0">
                      <a:pos x="148" y="30"/>
                    </a:cxn>
                    <a:cxn ang="0">
                      <a:pos x="160" y="27"/>
                    </a:cxn>
                    <a:cxn ang="0">
                      <a:pos x="175" y="20"/>
                    </a:cxn>
                    <a:cxn ang="0">
                      <a:pos x="182" y="34"/>
                    </a:cxn>
                    <a:cxn ang="0">
                      <a:pos x="205" y="43"/>
                    </a:cxn>
                    <a:cxn ang="0">
                      <a:pos x="211" y="47"/>
                    </a:cxn>
                    <a:cxn ang="0">
                      <a:pos x="197" y="58"/>
                    </a:cxn>
                    <a:cxn ang="0">
                      <a:pos x="224" y="51"/>
                    </a:cxn>
                    <a:cxn ang="0">
                      <a:pos x="228" y="23"/>
                    </a:cxn>
                    <a:cxn ang="0">
                      <a:pos x="236" y="7"/>
                    </a:cxn>
                    <a:cxn ang="0">
                      <a:pos x="274" y="11"/>
                    </a:cxn>
                    <a:cxn ang="0">
                      <a:pos x="284" y="20"/>
                    </a:cxn>
                    <a:cxn ang="0">
                      <a:pos x="299" y="28"/>
                    </a:cxn>
                    <a:cxn ang="0">
                      <a:pos x="299" y="41"/>
                    </a:cxn>
                    <a:cxn ang="0">
                      <a:pos x="284" y="51"/>
                    </a:cxn>
                    <a:cxn ang="0">
                      <a:pos x="275" y="61"/>
                    </a:cxn>
                    <a:cxn ang="0">
                      <a:pos x="295" y="76"/>
                    </a:cxn>
                    <a:cxn ang="0">
                      <a:pos x="306" y="91"/>
                    </a:cxn>
                    <a:cxn ang="0">
                      <a:pos x="298" y="101"/>
                    </a:cxn>
                    <a:cxn ang="0">
                      <a:pos x="301" y="114"/>
                    </a:cxn>
                    <a:cxn ang="0">
                      <a:pos x="290" y="123"/>
                    </a:cxn>
                    <a:cxn ang="0">
                      <a:pos x="272" y="142"/>
                    </a:cxn>
                    <a:cxn ang="0">
                      <a:pos x="259" y="141"/>
                    </a:cxn>
                    <a:cxn ang="0">
                      <a:pos x="245" y="139"/>
                    </a:cxn>
                    <a:cxn ang="0">
                      <a:pos x="233" y="135"/>
                    </a:cxn>
                    <a:cxn ang="0">
                      <a:pos x="218" y="131"/>
                    </a:cxn>
                    <a:cxn ang="0">
                      <a:pos x="205" y="122"/>
                    </a:cxn>
                    <a:cxn ang="0">
                      <a:pos x="172" y="115"/>
                    </a:cxn>
                    <a:cxn ang="0">
                      <a:pos x="161" y="127"/>
                    </a:cxn>
                    <a:cxn ang="0">
                      <a:pos x="164" y="141"/>
                    </a:cxn>
                    <a:cxn ang="0">
                      <a:pos x="155" y="145"/>
                    </a:cxn>
                    <a:cxn ang="0">
                      <a:pos x="163" y="151"/>
                    </a:cxn>
                    <a:cxn ang="0">
                      <a:pos x="167" y="165"/>
                    </a:cxn>
                    <a:cxn ang="0">
                      <a:pos x="169" y="179"/>
                    </a:cxn>
                    <a:cxn ang="0">
                      <a:pos x="169" y="191"/>
                    </a:cxn>
                    <a:cxn ang="0">
                      <a:pos x="156" y="197"/>
                    </a:cxn>
                    <a:cxn ang="0">
                      <a:pos x="168" y="203"/>
                    </a:cxn>
                    <a:cxn ang="0">
                      <a:pos x="175" y="214"/>
                    </a:cxn>
                    <a:cxn ang="0">
                      <a:pos x="132" y="230"/>
                    </a:cxn>
                    <a:cxn ang="0">
                      <a:pos x="124" y="220"/>
                    </a:cxn>
                    <a:cxn ang="0">
                      <a:pos x="115" y="220"/>
                    </a:cxn>
                    <a:cxn ang="0">
                      <a:pos x="105" y="223"/>
                    </a:cxn>
                    <a:cxn ang="0">
                      <a:pos x="90" y="215"/>
                    </a:cxn>
                    <a:cxn ang="0">
                      <a:pos x="71" y="234"/>
                    </a:cxn>
                    <a:cxn ang="0">
                      <a:pos x="44" y="237"/>
                    </a:cxn>
                    <a:cxn ang="0">
                      <a:pos x="21" y="249"/>
                    </a:cxn>
                    <a:cxn ang="0">
                      <a:pos x="22" y="227"/>
                    </a:cxn>
                    <a:cxn ang="0">
                      <a:pos x="26" y="203"/>
                    </a:cxn>
                    <a:cxn ang="0">
                      <a:pos x="10" y="204"/>
                    </a:cxn>
                    <a:cxn ang="0">
                      <a:pos x="0" y="191"/>
                    </a:cxn>
                  </a:cxnLst>
                  <a:rect l="0" t="0" r="r" b="b"/>
                  <a:pathLst>
                    <a:path w="307" h="249">
                      <a:moveTo>
                        <a:pt x="0" y="191"/>
                      </a:moveTo>
                      <a:lnTo>
                        <a:pt x="0" y="191"/>
                      </a:lnTo>
                      <a:lnTo>
                        <a:pt x="3" y="183"/>
                      </a:lnTo>
                      <a:lnTo>
                        <a:pt x="3" y="183"/>
                      </a:lnTo>
                      <a:lnTo>
                        <a:pt x="7" y="170"/>
                      </a:lnTo>
                      <a:lnTo>
                        <a:pt x="7" y="165"/>
                      </a:lnTo>
                      <a:lnTo>
                        <a:pt x="6" y="160"/>
                      </a:lnTo>
                      <a:lnTo>
                        <a:pt x="6" y="160"/>
                      </a:lnTo>
                      <a:lnTo>
                        <a:pt x="6" y="157"/>
                      </a:lnTo>
                      <a:lnTo>
                        <a:pt x="6" y="154"/>
                      </a:lnTo>
                      <a:lnTo>
                        <a:pt x="9" y="149"/>
                      </a:lnTo>
                      <a:lnTo>
                        <a:pt x="18" y="138"/>
                      </a:lnTo>
                      <a:lnTo>
                        <a:pt x="18" y="138"/>
                      </a:lnTo>
                      <a:lnTo>
                        <a:pt x="22" y="133"/>
                      </a:lnTo>
                      <a:lnTo>
                        <a:pt x="26" y="127"/>
                      </a:lnTo>
                      <a:lnTo>
                        <a:pt x="29" y="119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33" y="104"/>
                      </a:lnTo>
                      <a:lnTo>
                        <a:pt x="36" y="99"/>
                      </a:lnTo>
                      <a:lnTo>
                        <a:pt x="38" y="96"/>
                      </a:lnTo>
                      <a:lnTo>
                        <a:pt x="41" y="91"/>
                      </a:lnTo>
                      <a:lnTo>
                        <a:pt x="41" y="91"/>
                      </a:lnTo>
                      <a:lnTo>
                        <a:pt x="42" y="87"/>
                      </a:lnTo>
                      <a:lnTo>
                        <a:pt x="45" y="83"/>
                      </a:lnTo>
                      <a:lnTo>
                        <a:pt x="50" y="77"/>
                      </a:lnTo>
                      <a:lnTo>
                        <a:pt x="50" y="77"/>
                      </a:lnTo>
                      <a:lnTo>
                        <a:pt x="53" y="73"/>
                      </a:lnTo>
                      <a:lnTo>
                        <a:pt x="56" y="68"/>
                      </a:lnTo>
                      <a:lnTo>
                        <a:pt x="57" y="61"/>
                      </a:lnTo>
                      <a:lnTo>
                        <a:pt x="59" y="57"/>
                      </a:lnTo>
                      <a:lnTo>
                        <a:pt x="59" y="57"/>
                      </a:lnTo>
                      <a:lnTo>
                        <a:pt x="61" y="53"/>
                      </a:lnTo>
                      <a:lnTo>
                        <a:pt x="65" y="50"/>
                      </a:lnTo>
                      <a:lnTo>
                        <a:pt x="69" y="50"/>
                      </a:lnTo>
                      <a:lnTo>
                        <a:pt x="75" y="50"/>
                      </a:lnTo>
                      <a:lnTo>
                        <a:pt x="75" y="50"/>
                      </a:lnTo>
                      <a:lnTo>
                        <a:pt x="80" y="51"/>
                      </a:lnTo>
                      <a:lnTo>
                        <a:pt x="84" y="53"/>
                      </a:lnTo>
                      <a:lnTo>
                        <a:pt x="88" y="51"/>
                      </a:lnTo>
                      <a:lnTo>
                        <a:pt x="91" y="49"/>
                      </a:lnTo>
                      <a:lnTo>
                        <a:pt x="91" y="49"/>
                      </a:lnTo>
                      <a:lnTo>
                        <a:pt x="94" y="47"/>
                      </a:lnTo>
                      <a:lnTo>
                        <a:pt x="98" y="46"/>
                      </a:lnTo>
                      <a:lnTo>
                        <a:pt x="101" y="47"/>
                      </a:lnTo>
                      <a:lnTo>
                        <a:pt x="101" y="49"/>
                      </a:lnTo>
                      <a:lnTo>
                        <a:pt x="101" y="51"/>
                      </a:lnTo>
                      <a:lnTo>
                        <a:pt x="101" y="51"/>
                      </a:lnTo>
                      <a:lnTo>
                        <a:pt x="99" y="57"/>
                      </a:lnTo>
                      <a:lnTo>
                        <a:pt x="99" y="61"/>
                      </a:lnTo>
                      <a:lnTo>
                        <a:pt x="101" y="62"/>
                      </a:lnTo>
                      <a:lnTo>
                        <a:pt x="103" y="62"/>
                      </a:lnTo>
                      <a:lnTo>
                        <a:pt x="103" y="62"/>
                      </a:lnTo>
                      <a:lnTo>
                        <a:pt x="105" y="57"/>
                      </a:lnTo>
                      <a:lnTo>
                        <a:pt x="106" y="47"/>
                      </a:lnTo>
                      <a:lnTo>
                        <a:pt x="107" y="42"/>
                      </a:lnTo>
                      <a:lnTo>
                        <a:pt x="110" y="38"/>
                      </a:lnTo>
                      <a:lnTo>
                        <a:pt x="114" y="35"/>
                      </a:lnTo>
                      <a:lnTo>
                        <a:pt x="119" y="32"/>
                      </a:lnTo>
                      <a:lnTo>
                        <a:pt x="119" y="32"/>
                      </a:lnTo>
                      <a:lnTo>
                        <a:pt x="138" y="28"/>
                      </a:lnTo>
                      <a:lnTo>
                        <a:pt x="142" y="28"/>
                      </a:lnTo>
                      <a:lnTo>
                        <a:pt x="148" y="30"/>
                      </a:lnTo>
                      <a:lnTo>
                        <a:pt x="148" y="30"/>
                      </a:lnTo>
                      <a:lnTo>
                        <a:pt x="156" y="35"/>
                      </a:lnTo>
                      <a:lnTo>
                        <a:pt x="159" y="37"/>
                      </a:lnTo>
                      <a:lnTo>
                        <a:pt x="160" y="35"/>
                      </a:lnTo>
                      <a:lnTo>
                        <a:pt x="160" y="35"/>
                      </a:lnTo>
                      <a:lnTo>
                        <a:pt x="160" y="28"/>
                      </a:lnTo>
                      <a:lnTo>
                        <a:pt x="160" y="27"/>
                      </a:lnTo>
                      <a:lnTo>
                        <a:pt x="160" y="26"/>
                      </a:lnTo>
                      <a:lnTo>
                        <a:pt x="163" y="26"/>
                      </a:lnTo>
                      <a:lnTo>
                        <a:pt x="163" y="26"/>
                      </a:lnTo>
                      <a:lnTo>
                        <a:pt x="169" y="24"/>
                      </a:lnTo>
                      <a:lnTo>
                        <a:pt x="172" y="23"/>
                      </a:lnTo>
                      <a:lnTo>
                        <a:pt x="175" y="20"/>
                      </a:lnTo>
                      <a:lnTo>
                        <a:pt x="175" y="20"/>
                      </a:lnTo>
                      <a:lnTo>
                        <a:pt x="176" y="19"/>
                      </a:lnTo>
                      <a:lnTo>
                        <a:pt x="179" y="18"/>
                      </a:lnTo>
                      <a:lnTo>
                        <a:pt x="182" y="20"/>
                      </a:lnTo>
                      <a:lnTo>
                        <a:pt x="182" y="23"/>
                      </a:lnTo>
                      <a:lnTo>
                        <a:pt x="182" y="23"/>
                      </a:lnTo>
                      <a:lnTo>
                        <a:pt x="182" y="31"/>
                      </a:lnTo>
                      <a:lnTo>
                        <a:pt x="182" y="34"/>
                      </a:lnTo>
                      <a:lnTo>
                        <a:pt x="184" y="35"/>
                      </a:lnTo>
                      <a:lnTo>
                        <a:pt x="184" y="35"/>
                      </a:lnTo>
                      <a:lnTo>
                        <a:pt x="195" y="43"/>
                      </a:lnTo>
                      <a:lnTo>
                        <a:pt x="195" y="43"/>
                      </a:lnTo>
                      <a:lnTo>
                        <a:pt x="199" y="45"/>
                      </a:lnTo>
                      <a:lnTo>
                        <a:pt x="202" y="45"/>
                      </a:lnTo>
                      <a:lnTo>
                        <a:pt x="205" y="43"/>
                      </a:lnTo>
                      <a:lnTo>
                        <a:pt x="205" y="43"/>
                      </a:lnTo>
                      <a:lnTo>
                        <a:pt x="207" y="42"/>
                      </a:lnTo>
                      <a:lnTo>
                        <a:pt x="210" y="42"/>
                      </a:lnTo>
                      <a:lnTo>
                        <a:pt x="211" y="43"/>
                      </a:lnTo>
                      <a:lnTo>
                        <a:pt x="211" y="46"/>
                      </a:lnTo>
                      <a:lnTo>
                        <a:pt x="211" y="46"/>
                      </a:lnTo>
                      <a:lnTo>
                        <a:pt x="211" y="47"/>
                      </a:lnTo>
                      <a:lnTo>
                        <a:pt x="209" y="49"/>
                      </a:lnTo>
                      <a:lnTo>
                        <a:pt x="202" y="50"/>
                      </a:lnTo>
                      <a:lnTo>
                        <a:pt x="197" y="50"/>
                      </a:lnTo>
                      <a:lnTo>
                        <a:pt x="195" y="51"/>
                      </a:lnTo>
                      <a:lnTo>
                        <a:pt x="195" y="53"/>
                      </a:lnTo>
                      <a:lnTo>
                        <a:pt x="195" y="53"/>
                      </a:lnTo>
                      <a:lnTo>
                        <a:pt x="197" y="58"/>
                      </a:lnTo>
                      <a:lnTo>
                        <a:pt x="198" y="60"/>
                      </a:lnTo>
                      <a:lnTo>
                        <a:pt x="201" y="61"/>
                      </a:lnTo>
                      <a:lnTo>
                        <a:pt x="201" y="61"/>
                      </a:lnTo>
                      <a:lnTo>
                        <a:pt x="205" y="60"/>
                      </a:lnTo>
                      <a:lnTo>
                        <a:pt x="211" y="57"/>
                      </a:lnTo>
                      <a:lnTo>
                        <a:pt x="224" y="51"/>
                      </a:lnTo>
                      <a:lnTo>
                        <a:pt x="224" y="51"/>
                      </a:lnTo>
                      <a:lnTo>
                        <a:pt x="229" y="49"/>
                      </a:lnTo>
                      <a:lnTo>
                        <a:pt x="232" y="46"/>
                      </a:lnTo>
                      <a:lnTo>
                        <a:pt x="233" y="43"/>
                      </a:lnTo>
                      <a:lnTo>
                        <a:pt x="232" y="39"/>
                      </a:lnTo>
                      <a:lnTo>
                        <a:pt x="232" y="39"/>
                      </a:lnTo>
                      <a:lnTo>
                        <a:pt x="229" y="28"/>
                      </a:lnTo>
                      <a:lnTo>
                        <a:pt x="228" y="23"/>
                      </a:lnTo>
                      <a:lnTo>
                        <a:pt x="229" y="19"/>
                      </a:lnTo>
                      <a:lnTo>
                        <a:pt x="229" y="19"/>
                      </a:lnTo>
                      <a:lnTo>
                        <a:pt x="230" y="16"/>
                      </a:lnTo>
                      <a:lnTo>
                        <a:pt x="232" y="12"/>
                      </a:lnTo>
                      <a:lnTo>
                        <a:pt x="233" y="10"/>
                      </a:lnTo>
                      <a:lnTo>
                        <a:pt x="236" y="7"/>
                      </a:lnTo>
                      <a:lnTo>
                        <a:pt x="236" y="7"/>
                      </a:lnTo>
                      <a:lnTo>
                        <a:pt x="241" y="1"/>
                      </a:lnTo>
                      <a:lnTo>
                        <a:pt x="244" y="0"/>
                      </a:lnTo>
                      <a:lnTo>
                        <a:pt x="251" y="1"/>
                      </a:lnTo>
                      <a:lnTo>
                        <a:pt x="251" y="1"/>
                      </a:lnTo>
                      <a:lnTo>
                        <a:pt x="274" y="8"/>
                      </a:lnTo>
                      <a:lnTo>
                        <a:pt x="274" y="8"/>
                      </a:lnTo>
                      <a:lnTo>
                        <a:pt x="274" y="11"/>
                      </a:lnTo>
                      <a:lnTo>
                        <a:pt x="275" y="16"/>
                      </a:lnTo>
                      <a:lnTo>
                        <a:pt x="275" y="22"/>
                      </a:lnTo>
                      <a:lnTo>
                        <a:pt x="276" y="24"/>
                      </a:lnTo>
                      <a:lnTo>
                        <a:pt x="278" y="24"/>
                      </a:lnTo>
                      <a:lnTo>
                        <a:pt x="278" y="24"/>
                      </a:lnTo>
                      <a:lnTo>
                        <a:pt x="280" y="23"/>
                      </a:lnTo>
                      <a:lnTo>
                        <a:pt x="284" y="20"/>
                      </a:lnTo>
                      <a:lnTo>
                        <a:pt x="289" y="18"/>
                      </a:lnTo>
                      <a:lnTo>
                        <a:pt x="291" y="18"/>
                      </a:lnTo>
                      <a:lnTo>
                        <a:pt x="291" y="18"/>
                      </a:lnTo>
                      <a:lnTo>
                        <a:pt x="294" y="19"/>
                      </a:lnTo>
                      <a:lnTo>
                        <a:pt x="297" y="23"/>
                      </a:lnTo>
                      <a:lnTo>
                        <a:pt x="298" y="26"/>
                      </a:lnTo>
                      <a:lnTo>
                        <a:pt x="299" y="28"/>
                      </a:lnTo>
                      <a:lnTo>
                        <a:pt x="299" y="28"/>
                      </a:lnTo>
                      <a:lnTo>
                        <a:pt x="305" y="31"/>
                      </a:lnTo>
                      <a:lnTo>
                        <a:pt x="306" y="34"/>
                      </a:lnTo>
                      <a:lnTo>
                        <a:pt x="303" y="35"/>
                      </a:lnTo>
                      <a:lnTo>
                        <a:pt x="303" y="35"/>
                      </a:lnTo>
                      <a:lnTo>
                        <a:pt x="299" y="38"/>
                      </a:lnTo>
                      <a:lnTo>
                        <a:pt x="299" y="41"/>
                      </a:lnTo>
                      <a:lnTo>
                        <a:pt x="299" y="45"/>
                      </a:lnTo>
                      <a:lnTo>
                        <a:pt x="299" y="45"/>
                      </a:lnTo>
                      <a:lnTo>
                        <a:pt x="299" y="46"/>
                      </a:lnTo>
                      <a:lnTo>
                        <a:pt x="298" y="47"/>
                      </a:lnTo>
                      <a:lnTo>
                        <a:pt x="294" y="50"/>
                      </a:lnTo>
                      <a:lnTo>
                        <a:pt x="290" y="51"/>
                      </a:lnTo>
                      <a:lnTo>
                        <a:pt x="284" y="51"/>
                      </a:lnTo>
                      <a:lnTo>
                        <a:pt x="284" y="51"/>
                      </a:lnTo>
                      <a:lnTo>
                        <a:pt x="279" y="51"/>
                      </a:lnTo>
                      <a:lnTo>
                        <a:pt x="275" y="51"/>
                      </a:lnTo>
                      <a:lnTo>
                        <a:pt x="274" y="51"/>
                      </a:lnTo>
                      <a:lnTo>
                        <a:pt x="274" y="54"/>
                      </a:lnTo>
                      <a:lnTo>
                        <a:pt x="275" y="61"/>
                      </a:lnTo>
                      <a:lnTo>
                        <a:pt x="275" y="61"/>
                      </a:lnTo>
                      <a:lnTo>
                        <a:pt x="279" y="69"/>
                      </a:lnTo>
                      <a:lnTo>
                        <a:pt x="282" y="73"/>
                      </a:lnTo>
                      <a:lnTo>
                        <a:pt x="286" y="76"/>
                      </a:lnTo>
                      <a:lnTo>
                        <a:pt x="290" y="74"/>
                      </a:lnTo>
                      <a:lnTo>
                        <a:pt x="290" y="74"/>
                      </a:lnTo>
                      <a:lnTo>
                        <a:pt x="293" y="74"/>
                      </a:lnTo>
                      <a:lnTo>
                        <a:pt x="295" y="76"/>
                      </a:lnTo>
                      <a:lnTo>
                        <a:pt x="298" y="77"/>
                      </a:lnTo>
                      <a:lnTo>
                        <a:pt x="299" y="83"/>
                      </a:lnTo>
                      <a:lnTo>
                        <a:pt x="299" y="83"/>
                      </a:lnTo>
                      <a:lnTo>
                        <a:pt x="302" y="87"/>
                      </a:lnTo>
                      <a:lnTo>
                        <a:pt x="305" y="88"/>
                      </a:lnTo>
                      <a:lnTo>
                        <a:pt x="306" y="89"/>
                      </a:lnTo>
                      <a:lnTo>
                        <a:pt x="306" y="91"/>
                      </a:lnTo>
                      <a:lnTo>
                        <a:pt x="306" y="91"/>
                      </a:lnTo>
                      <a:lnTo>
                        <a:pt x="302" y="95"/>
                      </a:lnTo>
                      <a:lnTo>
                        <a:pt x="298" y="96"/>
                      </a:lnTo>
                      <a:lnTo>
                        <a:pt x="297" y="99"/>
                      </a:lnTo>
                      <a:lnTo>
                        <a:pt x="297" y="100"/>
                      </a:lnTo>
                      <a:lnTo>
                        <a:pt x="298" y="101"/>
                      </a:lnTo>
                      <a:lnTo>
                        <a:pt x="298" y="101"/>
                      </a:lnTo>
                      <a:lnTo>
                        <a:pt x="306" y="106"/>
                      </a:lnTo>
                      <a:lnTo>
                        <a:pt x="307" y="107"/>
                      </a:lnTo>
                      <a:lnTo>
                        <a:pt x="307" y="108"/>
                      </a:lnTo>
                      <a:lnTo>
                        <a:pt x="307" y="108"/>
                      </a:lnTo>
                      <a:lnTo>
                        <a:pt x="303" y="111"/>
                      </a:lnTo>
                      <a:lnTo>
                        <a:pt x="301" y="112"/>
                      </a:lnTo>
                      <a:lnTo>
                        <a:pt x="301" y="114"/>
                      </a:lnTo>
                      <a:lnTo>
                        <a:pt x="301" y="114"/>
                      </a:lnTo>
                      <a:lnTo>
                        <a:pt x="301" y="118"/>
                      </a:lnTo>
                      <a:lnTo>
                        <a:pt x="299" y="120"/>
                      </a:lnTo>
                      <a:lnTo>
                        <a:pt x="295" y="120"/>
                      </a:lnTo>
                      <a:lnTo>
                        <a:pt x="295" y="120"/>
                      </a:lnTo>
                      <a:lnTo>
                        <a:pt x="291" y="120"/>
                      </a:lnTo>
                      <a:lnTo>
                        <a:pt x="290" y="123"/>
                      </a:lnTo>
                      <a:lnTo>
                        <a:pt x="287" y="133"/>
                      </a:lnTo>
                      <a:lnTo>
                        <a:pt x="287" y="133"/>
                      </a:lnTo>
                      <a:lnTo>
                        <a:pt x="284" y="138"/>
                      </a:lnTo>
                      <a:lnTo>
                        <a:pt x="280" y="142"/>
                      </a:lnTo>
                      <a:lnTo>
                        <a:pt x="276" y="143"/>
                      </a:lnTo>
                      <a:lnTo>
                        <a:pt x="272" y="142"/>
                      </a:lnTo>
                      <a:lnTo>
                        <a:pt x="272" y="142"/>
                      </a:lnTo>
                      <a:lnTo>
                        <a:pt x="268" y="138"/>
                      </a:lnTo>
                      <a:lnTo>
                        <a:pt x="266" y="138"/>
                      </a:lnTo>
                      <a:lnTo>
                        <a:pt x="264" y="139"/>
                      </a:lnTo>
                      <a:lnTo>
                        <a:pt x="264" y="139"/>
                      </a:lnTo>
                      <a:lnTo>
                        <a:pt x="264" y="141"/>
                      </a:lnTo>
                      <a:lnTo>
                        <a:pt x="263" y="141"/>
                      </a:lnTo>
                      <a:lnTo>
                        <a:pt x="259" y="141"/>
                      </a:lnTo>
                      <a:lnTo>
                        <a:pt x="255" y="139"/>
                      </a:lnTo>
                      <a:lnTo>
                        <a:pt x="253" y="138"/>
                      </a:lnTo>
                      <a:lnTo>
                        <a:pt x="253" y="138"/>
                      </a:lnTo>
                      <a:lnTo>
                        <a:pt x="252" y="138"/>
                      </a:lnTo>
                      <a:lnTo>
                        <a:pt x="249" y="137"/>
                      </a:lnTo>
                      <a:lnTo>
                        <a:pt x="248" y="138"/>
                      </a:lnTo>
                      <a:lnTo>
                        <a:pt x="245" y="139"/>
                      </a:lnTo>
                      <a:lnTo>
                        <a:pt x="245" y="139"/>
                      </a:lnTo>
                      <a:lnTo>
                        <a:pt x="243" y="141"/>
                      </a:lnTo>
                      <a:lnTo>
                        <a:pt x="240" y="141"/>
                      </a:lnTo>
                      <a:lnTo>
                        <a:pt x="236" y="141"/>
                      </a:lnTo>
                      <a:lnTo>
                        <a:pt x="234" y="139"/>
                      </a:lnTo>
                      <a:lnTo>
                        <a:pt x="234" y="139"/>
                      </a:lnTo>
                      <a:lnTo>
                        <a:pt x="233" y="135"/>
                      </a:lnTo>
                      <a:lnTo>
                        <a:pt x="232" y="134"/>
                      </a:lnTo>
                      <a:lnTo>
                        <a:pt x="229" y="134"/>
                      </a:lnTo>
                      <a:lnTo>
                        <a:pt x="229" y="134"/>
                      </a:lnTo>
                      <a:lnTo>
                        <a:pt x="226" y="134"/>
                      </a:lnTo>
                      <a:lnTo>
                        <a:pt x="222" y="134"/>
                      </a:lnTo>
                      <a:lnTo>
                        <a:pt x="220" y="133"/>
                      </a:lnTo>
                      <a:lnTo>
                        <a:pt x="218" y="131"/>
                      </a:lnTo>
                      <a:lnTo>
                        <a:pt x="218" y="131"/>
                      </a:lnTo>
                      <a:lnTo>
                        <a:pt x="217" y="130"/>
                      </a:lnTo>
                      <a:lnTo>
                        <a:pt x="215" y="128"/>
                      </a:lnTo>
                      <a:lnTo>
                        <a:pt x="211" y="127"/>
                      </a:lnTo>
                      <a:lnTo>
                        <a:pt x="211" y="127"/>
                      </a:lnTo>
                      <a:lnTo>
                        <a:pt x="207" y="123"/>
                      </a:lnTo>
                      <a:lnTo>
                        <a:pt x="205" y="122"/>
                      </a:lnTo>
                      <a:lnTo>
                        <a:pt x="202" y="119"/>
                      </a:lnTo>
                      <a:lnTo>
                        <a:pt x="202" y="119"/>
                      </a:lnTo>
                      <a:lnTo>
                        <a:pt x="186" y="118"/>
                      </a:lnTo>
                      <a:lnTo>
                        <a:pt x="186" y="118"/>
                      </a:lnTo>
                      <a:lnTo>
                        <a:pt x="178" y="116"/>
                      </a:lnTo>
                      <a:lnTo>
                        <a:pt x="172" y="115"/>
                      </a:lnTo>
                      <a:lnTo>
                        <a:pt x="172" y="115"/>
                      </a:lnTo>
                      <a:lnTo>
                        <a:pt x="165" y="114"/>
                      </a:lnTo>
                      <a:lnTo>
                        <a:pt x="163" y="115"/>
                      </a:lnTo>
                      <a:lnTo>
                        <a:pt x="161" y="116"/>
                      </a:lnTo>
                      <a:lnTo>
                        <a:pt x="161" y="116"/>
                      </a:lnTo>
                      <a:lnTo>
                        <a:pt x="161" y="123"/>
                      </a:lnTo>
                      <a:lnTo>
                        <a:pt x="161" y="126"/>
                      </a:lnTo>
                      <a:lnTo>
                        <a:pt x="161" y="127"/>
                      </a:lnTo>
                      <a:lnTo>
                        <a:pt x="161" y="127"/>
                      </a:lnTo>
                      <a:lnTo>
                        <a:pt x="163" y="130"/>
                      </a:lnTo>
                      <a:lnTo>
                        <a:pt x="161" y="133"/>
                      </a:lnTo>
                      <a:lnTo>
                        <a:pt x="160" y="134"/>
                      </a:lnTo>
                      <a:lnTo>
                        <a:pt x="161" y="137"/>
                      </a:lnTo>
                      <a:lnTo>
                        <a:pt x="161" y="137"/>
                      </a:lnTo>
                      <a:lnTo>
                        <a:pt x="164" y="141"/>
                      </a:lnTo>
                      <a:lnTo>
                        <a:pt x="164" y="143"/>
                      </a:lnTo>
                      <a:lnTo>
                        <a:pt x="164" y="145"/>
                      </a:lnTo>
                      <a:lnTo>
                        <a:pt x="164" y="145"/>
                      </a:lnTo>
                      <a:lnTo>
                        <a:pt x="160" y="145"/>
                      </a:lnTo>
                      <a:lnTo>
                        <a:pt x="156" y="145"/>
                      </a:lnTo>
                      <a:lnTo>
                        <a:pt x="156" y="145"/>
                      </a:lnTo>
                      <a:lnTo>
                        <a:pt x="155" y="145"/>
                      </a:lnTo>
                      <a:lnTo>
                        <a:pt x="153" y="146"/>
                      </a:lnTo>
                      <a:lnTo>
                        <a:pt x="153" y="149"/>
                      </a:lnTo>
                      <a:lnTo>
                        <a:pt x="155" y="150"/>
                      </a:lnTo>
                      <a:lnTo>
                        <a:pt x="155" y="150"/>
                      </a:lnTo>
                      <a:lnTo>
                        <a:pt x="157" y="151"/>
                      </a:lnTo>
                      <a:lnTo>
                        <a:pt x="163" y="151"/>
                      </a:lnTo>
                      <a:lnTo>
                        <a:pt x="163" y="151"/>
                      </a:lnTo>
                      <a:lnTo>
                        <a:pt x="169" y="153"/>
                      </a:lnTo>
                      <a:lnTo>
                        <a:pt x="172" y="154"/>
                      </a:lnTo>
                      <a:lnTo>
                        <a:pt x="174" y="156"/>
                      </a:lnTo>
                      <a:lnTo>
                        <a:pt x="174" y="156"/>
                      </a:lnTo>
                      <a:lnTo>
                        <a:pt x="172" y="158"/>
                      </a:lnTo>
                      <a:lnTo>
                        <a:pt x="169" y="161"/>
                      </a:lnTo>
                      <a:lnTo>
                        <a:pt x="167" y="165"/>
                      </a:lnTo>
                      <a:lnTo>
                        <a:pt x="165" y="168"/>
                      </a:lnTo>
                      <a:lnTo>
                        <a:pt x="165" y="169"/>
                      </a:lnTo>
                      <a:lnTo>
                        <a:pt x="165" y="169"/>
                      </a:lnTo>
                      <a:lnTo>
                        <a:pt x="167" y="172"/>
                      </a:lnTo>
                      <a:lnTo>
                        <a:pt x="168" y="174"/>
                      </a:lnTo>
                      <a:lnTo>
                        <a:pt x="169" y="176"/>
                      </a:lnTo>
                      <a:lnTo>
                        <a:pt x="169" y="179"/>
                      </a:lnTo>
                      <a:lnTo>
                        <a:pt x="169" y="179"/>
                      </a:lnTo>
                      <a:lnTo>
                        <a:pt x="169" y="180"/>
                      </a:lnTo>
                      <a:lnTo>
                        <a:pt x="168" y="183"/>
                      </a:lnTo>
                      <a:lnTo>
                        <a:pt x="167" y="185"/>
                      </a:lnTo>
                      <a:lnTo>
                        <a:pt x="167" y="187"/>
                      </a:lnTo>
                      <a:lnTo>
                        <a:pt x="167" y="187"/>
                      </a:lnTo>
                      <a:lnTo>
                        <a:pt x="169" y="191"/>
                      </a:lnTo>
                      <a:lnTo>
                        <a:pt x="169" y="192"/>
                      </a:lnTo>
                      <a:lnTo>
                        <a:pt x="169" y="195"/>
                      </a:lnTo>
                      <a:lnTo>
                        <a:pt x="169" y="195"/>
                      </a:lnTo>
                      <a:lnTo>
                        <a:pt x="167" y="195"/>
                      </a:lnTo>
                      <a:lnTo>
                        <a:pt x="163" y="195"/>
                      </a:lnTo>
                      <a:lnTo>
                        <a:pt x="159" y="196"/>
                      </a:lnTo>
                      <a:lnTo>
                        <a:pt x="156" y="197"/>
                      </a:lnTo>
                      <a:lnTo>
                        <a:pt x="156" y="197"/>
                      </a:lnTo>
                      <a:lnTo>
                        <a:pt x="155" y="199"/>
                      </a:lnTo>
                      <a:lnTo>
                        <a:pt x="155" y="202"/>
                      </a:lnTo>
                      <a:lnTo>
                        <a:pt x="156" y="204"/>
                      </a:lnTo>
                      <a:lnTo>
                        <a:pt x="159" y="204"/>
                      </a:lnTo>
                      <a:lnTo>
                        <a:pt x="159" y="204"/>
                      </a:lnTo>
                      <a:lnTo>
                        <a:pt x="168" y="203"/>
                      </a:lnTo>
                      <a:lnTo>
                        <a:pt x="174" y="203"/>
                      </a:lnTo>
                      <a:lnTo>
                        <a:pt x="175" y="204"/>
                      </a:lnTo>
                      <a:lnTo>
                        <a:pt x="176" y="204"/>
                      </a:lnTo>
                      <a:lnTo>
                        <a:pt x="176" y="204"/>
                      </a:lnTo>
                      <a:lnTo>
                        <a:pt x="176" y="210"/>
                      </a:lnTo>
                      <a:lnTo>
                        <a:pt x="175" y="214"/>
                      </a:lnTo>
                      <a:lnTo>
                        <a:pt x="175" y="214"/>
                      </a:lnTo>
                      <a:lnTo>
                        <a:pt x="167" y="219"/>
                      </a:lnTo>
                      <a:lnTo>
                        <a:pt x="161" y="222"/>
                      </a:lnTo>
                      <a:lnTo>
                        <a:pt x="156" y="223"/>
                      </a:lnTo>
                      <a:lnTo>
                        <a:pt x="156" y="223"/>
                      </a:lnTo>
                      <a:lnTo>
                        <a:pt x="149" y="224"/>
                      </a:lnTo>
                      <a:lnTo>
                        <a:pt x="140" y="227"/>
                      </a:lnTo>
                      <a:lnTo>
                        <a:pt x="132" y="230"/>
                      </a:lnTo>
                      <a:lnTo>
                        <a:pt x="126" y="230"/>
                      </a:lnTo>
                      <a:lnTo>
                        <a:pt x="126" y="230"/>
                      </a:lnTo>
                      <a:lnTo>
                        <a:pt x="125" y="229"/>
                      </a:lnTo>
                      <a:lnTo>
                        <a:pt x="125" y="226"/>
                      </a:lnTo>
                      <a:lnTo>
                        <a:pt x="125" y="223"/>
                      </a:lnTo>
                      <a:lnTo>
                        <a:pt x="124" y="220"/>
                      </a:lnTo>
                      <a:lnTo>
                        <a:pt x="124" y="220"/>
                      </a:lnTo>
                      <a:lnTo>
                        <a:pt x="121" y="216"/>
                      </a:lnTo>
                      <a:lnTo>
                        <a:pt x="119" y="215"/>
                      </a:lnTo>
                      <a:lnTo>
                        <a:pt x="118" y="214"/>
                      </a:lnTo>
                      <a:lnTo>
                        <a:pt x="118" y="214"/>
                      </a:lnTo>
                      <a:lnTo>
                        <a:pt x="115" y="215"/>
                      </a:lnTo>
                      <a:lnTo>
                        <a:pt x="115" y="216"/>
                      </a:lnTo>
                      <a:lnTo>
                        <a:pt x="115" y="220"/>
                      </a:lnTo>
                      <a:lnTo>
                        <a:pt x="115" y="220"/>
                      </a:lnTo>
                      <a:lnTo>
                        <a:pt x="114" y="226"/>
                      </a:lnTo>
                      <a:lnTo>
                        <a:pt x="114" y="229"/>
                      </a:lnTo>
                      <a:lnTo>
                        <a:pt x="113" y="229"/>
                      </a:lnTo>
                      <a:lnTo>
                        <a:pt x="113" y="229"/>
                      </a:lnTo>
                      <a:lnTo>
                        <a:pt x="107" y="226"/>
                      </a:lnTo>
                      <a:lnTo>
                        <a:pt x="105" y="223"/>
                      </a:lnTo>
                      <a:lnTo>
                        <a:pt x="105" y="223"/>
                      </a:lnTo>
                      <a:lnTo>
                        <a:pt x="103" y="218"/>
                      </a:lnTo>
                      <a:lnTo>
                        <a:pt x="102" y="216"/>
                      </a:lnTo>
                      <a:lnTo>
                        <a:pt x="101" y="215"/>
                      </a:lnTo>
                      <a:lnTo>
                        <a:pt x="101" y="215"/>
                      </a:lnTo>
                      <a:lnTo>
                        <a:pt x="94" y="215"/>
                      </a:lnTo>
                      <a:lnTo>
                        <a:pt x="90" y="215"/>
                      </a:lnTo>
                      <a:lnTo>
                        <a:pt x="87" y="216"/>
                      </a:lnTo>
                      <a:lnTo>
                        <a:pt x="86" y="218"/>
                      </a:lnTo>
                      <a:lnTo>
                        <a:pt x="86" y="218"/>
                      </a:lnTo>
                      <a:lnTo>
                        <a:pt x="82" y="227"/>
                      </a:lnTo>
                      <a:lnTo>
                        <a:pt x="79" y="231"/>
                      </a:lnTo>
                      <a:lnTo>
                        <a:pt x="79" y="231"/>
                      </a:lnTo>
                      <a:lnTo>
                        <a:pt x="71" y="234"/>
                      </a:lnTo>
                      <a:lnTo>
                        <a:pt x="63" y="233"/>
                      </a:lnTo>
                      <a:lnTo>
                        <a:pt x="63" y="233"/>
                      </a:lnTo>
                      <a:lnTo>
                        <a:pt x="59" y="233"/>
                      </a:lnTo>
                      <a:lnTo>
                        <a:pt x="55" y="234"/>
                      </a:lnTo>
                      <a:lnTo>
                        <a:pt x="48" y="237"/>
                      </a:lnTo>
                      <a:lnTo>
                        <a:pt x="48" y="237"/>
                      </a:lnTo>
                      <a:lnTo>
                        <a:pt x="44" y="237"/>
                      </a:lnTo>
                      <a:lnTo>
                        <a:pt x="37" y="237"/>
                      </a:lnTo>
                      <a:lnTo>
                        <a:pt x="30" y="237"/>
                      </a:lnTo>
                      <a:lnTo>
                        <a:pt x="27" y="237"/>
                      </a:lnTo>
                      <a:lnTo>
                        <a:pt x="26" y="238"/>
                      </a:lnTo>
                      <a:lnTo>
                        <a:pt x="26" y="238"/>
                      </a:lnTo>
                      <a:lnTo>
                        <a:pt x="21" y="249"/>
                      </a:lnTo>
                      <a:lnTo>
                        <a:pt x="21" y="249"/>
                      </a:lnTo>
                      <a:lnTo>
                        <a:pt x="17" y="249"/>
                      </a:lnTo>
                      <a:lnTo>
                        <a:pt x="13" y="247"/>
                      </a:lnTo>
                      <a:lnTo>
                        <a:pt x="13" y="247"/>
                      </a:lnTo>
                      <a:lnTo>
                        <a:pt x="13" y="247"/>
                      </a:lnTo>
                      <a:lnTo>
                        <a:pt x="13" y="245"/>
                      </a:lnTo>
                      <a:lnTo>
                        <a:pt x="15" y="238"/>
                      </a:lnTo>
                      <a:lnTo>
                        <a:pt x="22" y="227"/>
                      </a:lnTo>
                      <a:lnTo>
                        <a:pt x="22" y="227"/>
                      </a:lnTo>
                      <a:lnTo>
                        <a:pt x="26" y="219"/>
                      </a:lnTo>
                      <a:lnTo>
                        <a:pt x="27" y="214"/>
                      </a:lnTo>
                      <a:lnTo>
                        <a:pt x="27" y="207"/>
                      </a:lnTo>
                      <a:lnTo>
                        <a:pt x="27" y="207"/>
                      </a:lnTo>
                      <a:lnTo>
                        <a:pt x="27" y="204"/>
                      </a:lnTo>
                      <a:lnTo>
                        <a:pt x="26" y="203"/>
                      </a:lnTo>
                      <a:lnTo>
                        <a:pt x="23" y="200"/>
                      </a:lnTo>
                      <a:lnTo>
                        <a:pt x="19" y="199"/>
                      </a:lnTo>
                      <a:lnTo>
                        <a:pt x="15" y="199"/>
                      </a:lnTo>
                      <a:lnTo>
                        <a:pt x="15" y="199"/>
                      </a:lnTo>
                      <a:lnTo>
                        <a:pt x="14" y="202"/>
                      </a:lnTo>
                      <a:lnTo>
                        <a:pt x="13" y="203"/>
                      </a:lnTo>
                      <a:lnTo>
                        <a:pt x="10" y="204"/>
                      </a:lnTo>
                      <a:lnTo>
                        <a:pt x="6" y="206"/>
                      </a:lnTo>
                      <a:lnTo>
                        <a:pt x="6" y="206"/>
                      </a:lnTo>
                      <a:lnTo>
                        <a:pt x="3" y="206"/>
                      </a:lnTo>
                      <a:lnTo>
                        <a:pt x="2" y="204"/>
                      </a:lnTo>
                      <a:lnTo>
                        <a:pt x="0" y="200"/>
                      </a:lnTo>
                      <a:lnTo>
                        <a:pt x="0" y="195"/>
                      </a:lnTo>
                      <a:lnTo>
                        <a:pt x="0" y="191"/>
                      </a:lnTo>
                      <a:lnTo>
                        <a:pt x="0" y="191"/>
                      </a:lnTo>
                      <a:lnTo>
                        <a:pt x="0" y="191"/>
                      </a:lnTo>
                      <a:lnTo>
                        <a:pt x="0" y="191"/>
                      </a:ln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0" name="Line 673"/>
                <p:cNvSpPr>
                  <a:spLocks noChangeShapeType="1"/>
                </p:cNvSpPr>
                <p:nvPr/>
              </p:nvSpPr>
              <p:spPr bwMode="auto">
                <a:xfrm flipV="1">
                  <a:off x="3808413" y="5578475"/>
                  <a:ext cx="1588" cy="4763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1" name="Line 674"/>
                <p:cNvSpPr>
                  <a:spLocks noChangeShapeType="1"/>
                </p:cNvSpPr>
                <p:nvPr/>
              </p:nvSpPr>
              <p:spPr bwMode="auto">
                <a:xfrm flipV="1">
                  <a:off x="3811588" y="5570538"/>
                  <a:ext cx="1588" cy="3175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2" name="Freeform 675"/>
                <p:cNvSpPr>
                  <a:spLocks/>
                </p:cNvSpPr>
                <p:nvPr/>
              </p:nvSpPr>
              <p:spPr bwMode="auto">
                <a:xfrm>
                  <a:off x="3814763" y="5562600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5">
                      <a:moveTo>
                        <a:pt x="0" y="5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3" name="Freeform 676"/>
                <p:cNvSpPr>
                  <a:spLocks/>
                </p:cNvSpPr>
                <p:nvPr/>
              </p:nvSpPr>
              <p:spPr bwMode="auto">
                <a:xfrm>
                  <a:off x="3813175" y="5554663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6">
                      <a:moveTo>
                        <a:pt x="0" y="6"/>
                      </a:move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4" name="Freeform 677"/>
                <p:cNvSpPr>
                  <a:spLocks/>
                </p:cNvSpPr>
                <p:nvPr/>
              </p:nvSpPr>
              <p:spPr bwMode="auto">
                <a:xfrm>
                  <a:off x="3814763" y="55467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5" name="Freeform 678"/>
                <p:cNvSpPr>
                  <a:spLocks/>
                </p:cNvSpPr>
                <p:nvPr/>
              </p:nvSpPr>
              <p:spPr bwMode="auto">
                <a:xfrm>
                  <a:off x="3821113" y="554037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3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lnTo>
                        <a:pt x="3" y="1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6" name="Line 679"/>
                <p:cNvSpPr>
                  <a:spLocks noChangeShapeType="1"/>
                </p:cNvSpPr>
                <p:nvPr/>
              </p:nvSpPr>
              <p:spPr bwMode="auto">
                <a:xfrm flipV="1">
                  <a:off x="3825875" y="5532438"/>
                  <a:ext cx="1588" cy="4763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7" name="Freeform 680"/>
                <p:cNvSpPr>
                  <a:spLocks/>
                </p:cNvSpPr>
                <p:nvPr/>
              </p:nvSpPr>
              <p:spPr bwMode="auto">
                <a:xfrm>
                  <a:off x="3830638" y="5524500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5">
                      <a:moveTo>
                        <a:pt x="0" y="5"/>
                      </a:moveTo>
                      <a:lnTo>
                        <a:pt x="2" y="1"/>
                      </a:lnTo>
                      <a:lnTo>
                        <a:pt x="2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8" name="Freeform 681"/>
                <p:cNvSpPr>
                  <a:spLocks/>
                </p:cNvSpPr>
                <p:nvPr/>
              </p:nvSpPr>
              <p:spPr bwMode="auto">
                <a:xfrm>
                  <a:off x="3832225" y="5516563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5">
                      <a:moveTo>
                        <a:pt x="0" y="5"/>
                      </a:moveTo>
                      <a:lnTo>
                        <a:pt x="0" y="4"/>
                      </a:lnTo>
                      <a:lnTo>
                        <a:pt x="2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9" name="Freeform 682"/>
                <p:cNvSpPr>
                  <a:spLocks/>
                </p:cNvSpPr>
                <p:nvPr/>
              </p:nvSpPr>
              <p:spPr bwMode="auto">
                <a:xfrm>
                  <a:off x="3835400" y="5508625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6">
                      <a:moveTo>
                        <a:pt x="0" y="6"/>
                      </a:moveTo>
                      <a:lnTo>
                        <a:pt x="2" y="2"/>
                      </a:lnTo>
                      <a:lnTo>
                        <a:pt x="3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0" name="Freeform 683"/>
                <p:cNvSpPr>
                  <a:spLocks/>
                </p:cNvSpPr>
                <p:nvPr/>
              </p:nvSpPr>
              <p:spPr bwMode="auto">
                <a:xfrm>
                  <a:off x="3840163" y="5500688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1" y="3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5">
                      <a:moveTo>
                        <a:pt x="0" y="5"/>
                      </a:moveTo>
                      <a:lnTo>
                        <a:pt x="1" y="3"/>
                      </a:lnTo>
                      <a:lnTo>
                        <a:pt x="1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1" name="Freeform 684"/>
                <p:cNvSpPr>
                  <a:spLocks/>
                </p:cNvSpPr>
                <p:nvPr/>
              </p:nvSpPr>
              <p:spPr bwMode="auto">
                <a:xfrm>
                  <a:off x="3843338" y="5494338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" y="3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lnTo>
                        <a:pt x="1" y="3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2" name="Freeform 685"/>
                <p:cNvSpPr>
                  <a:spLocks/>
                </p:cNvSpPr>
                <p:nvPr/>
              </p:nvSpPr>
              <p:spPr bwMode="auto">
                <a:xfrm>
                  <a:off x="3849688" y="548798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lnTo>
                        <a:pt x="1" y="1"/>
                      </a:lnTo>
                      <a:lnTo>
                        <a:pt x="3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3" name="Freeform 686"/>
                <p:cNvSpPr>
                  <a:spLocks/>
                </p:cNvSpPr>
                <p:nvPr/>
              </p:nvSpPr>
              <p:spPr bwMode="auto">
                <a:xfrm>
                  <a:off x="3852863" y="5480050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1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5">
                      <a:moveTo>
                        <a:pt x="0" y="5"/>
                      </a:moveTo>
                      <a:lnTo>
                        <a:pt x="1" y="0"/>
                      </a:lnTo>
                      <a:lnTo>
                        <a:pt x="1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4" name="Freeform 687"/>
                <p:cNvSpPr>
                  <a:spLocks/>
                </p:cNvSpPr>
                <p:nvPr/>
              </p:nvSpPr>
              <p:spPr bwMode="auto">
                <a:xfrm>
                  <a:off x="3856038" y="5472113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" y="2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lnTo>
                        <a:pt x="1" y="2"/>
                      </a:lnTo>
                      <a:lnTo>
                        <a:pt x="3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5" name="Freeform 688"/>
                <p:cNvSpPr>
                  <a:spLocks/>
                </p:cNvSpPr>
                <p:nvPr/>
              </p:nvSpPr>
              <p:spPr bwMode="auto">
                <a:xfrm>
                  <a:off x="3862388" y="547211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5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6" name="Freeform 689"/>
                <p:cNvSpPr>
                  <a:spLocks/>
                </p:cNvSpPr>
                <p:nvPr/>
              </p:nvSpPr>
              <p:spPr bwMode="auto">
                <a:xfrm>
                  <a:off x="3870325" y="547211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5" y="2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5" y="2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7" name="Freeform 690"/>
                <p:cNvSpPr>
                  <a:spLocks/>
                </p:cNvSpPr>
                <p:nvPr/>
              </p:nvSpPr>
              <p:spPr bwMode="auto">
                <a:xfrm>
                  <a:off x="3879850" y="5468938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" y="2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3">
                      <a:moveTo>
                        <a:pt x="0" y="3"/>
                      </a:moveTo>
                      <a:lnTo>
                        <a:pt x="1" y="2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8" name="Freeform 691"/>
                <p:cNvSpPr>
                  <a:spLocks/>
                </p:cNvSpPr>
                <p:nvPr/>
              </p:nvSpPr>
              <p:spPr bwMode="auto">
                <a:xfrm>
                  <a:off x="3886200" y="546893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0"/>
                    </a:cxn>
                    <a:cxn ang="0">
                      <a:pos x="3" y="2"/>
                    </a:cxn>
                    <a:cxn ang="0">
                      <a:pos x="3" y="3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3" y="2"/>
                      </a:lnTo>
                      <a:lnTo>
                        <a:pt x="3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9" name="Freeform 692"/>
                <p:cNvSpPr>
                  <a:spLocks/>
                </p:cNvSpPr>
                <p:nvPr/>
              </p:nvSpPr>
              <p:spPr bwMode="auto">
                <a:xfrm>
                  <a:off x="3887788" y="5475288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2" y="6"/>
                    </a:cxn>
                  </a:cxnLst>
                  <a:rect l="0" t="0" r="r" b="b"/>
                  <a:pathLst>
                    <a:path w="2" h="6"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2" y="6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0" name="Freeform 693"/>
                <p:cNvSpPr>
                  <a:spLocks/>
                </p:cNvSpPr>
                <p:nvPr/>
              </p:nvSpPr>
              <p:spPr bwMode="auto">
                <a:xfrm>
                  <a:off x="3890963" y="547528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2" y="3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6">
                      <a:moveTo>
                        <a:pt x="0" y="6"/>
                      </a:moveTo>
                      <a:lnTo>
                        <a:pt x="2" y="3"/>
                      </a:lnTo>
                      <a:lnTo>
                        <a:pt x="2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1" name="Freeform 694"/>
                <p:cNvSpPr>
                  <a:spLocks/>
                </p:cNvSpPr>
                <p:nvPr/>
              </p:nvSpPr>
              <p:spPr bwMode="auto">
                <a:xfrm>
                  <a:off x="3892550" y="546735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1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2" name="Freeform 695"/>
                <p:cNvSpPr>
                  <a:spLocks/>
                </p:cNvSpPr>
                <p:nvPr/>
              </p:nvSpPr>
              <p:spPr bwMode="auto">
                <a:xfrm>
                  <a:off x="3895725" y="5459413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3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lnTo>
                        <a:pt x="0" y="3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3" name="Freeform 696"/>
                <p:cNvSpPr>
                  <a:spLocks/>
                </p:cNvSpPr>
                <p:nvPr/>
              </p:nvSpPr>
              <p:spPr bwMode="auto">
                <a:xfrm>
                  <a:off x="3902075" y="545782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1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2">
                      <a:moveTo>
                        <a:pt x="0" y="2"/>
                      </a:moveTo>
                      <a:lnTo>
                        <a:pt x="1" y="0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4" name="Line 697"/>
                <p:cNvSpPr>
                  <a:spLocks noChangeShapeType="1"/>
                </p:cNvSpPr>
                <p:nvPr/>
              </p:nvSpPr>
              <p:spPr bwMode="auto">
                <a:xfrm flipV="1">
                  <a:off x="3910013" y="5454650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5" name="Freeform 698"/>
                <p:cNvSpPr>
                  <a:spLocks/>
                </p:cNvSpPr>
                <p:nvPr/>
              </p:nvSpPr>
              <p:spPr bwMode="auto">
                <a:xfrm>
                  <a:off x="3919538" y="545465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5" y="2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5" y="2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6" name="Line 699"/>
                <p:cNvSpPr>
                  <a:spLocks noChangeShapeType="1"/>
                </p:cNvSpPr>
                <p:nvPr/>
              </p:nvSpPr>
              <p:spPr bwMode="auto">
                <a:xfrm>
                  <a:off x="3927475" y="5456238"/>
                  <a:ext cx="3175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7" name="Freeform 700"/>
                <p:cNvSpPr>
                  <a:spLocks/>
                </p:cNvSpPr>
                <p:nvPr/>
              </p:nvSpPr>
              <p:spPr bwMode="auto">
                <a:xfrm>
                  <a:off x="3933825" y="5456238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1" y="4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6">
                      <a:moveTo>
                        <a:pt x="0" y="6"/>
                      </a:moveTo>
                      <a:lnTo>
                        <a:pt x="1" y="4"/>
                      </a:lnTo>
                      <a:lnTo>
                        <a:pt x="1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8" name="Freeform 701"/>
                <p:cNvSpPr>
                  <a:spLocks/>
                </p:cNvSpPr>
                <p:nvPr/>
              </p:nvSpPr>
              <p:spPr bwMode="auto">
                <a:xfrm>
                  <a:off x="3935413" y="545147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3" y="2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3" y="2"/>
                      </a:lnTo>
                      <a:lnTo>
                        <a:pt x="5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9" name="Freeform 702"/>
                <p:cNvSpPr>
                  <a:spLocks/>
                </p:cNvSpPr>
                <p:nvPr/>
              </p:nvSpPr>
              <p:spPr bwMode="auto">
                <a:xfrm>
                  <a:off x="3943350" y="54483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" y="3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lnTo>
                        <a:pt x="1" y="3"/>
                      </a:lnTo>
                      <a:lnTo>
                        <a:pt x="4" y="0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0" name="Freeform 703"/>
                <p:cNvSpPr>
                  <a:spLocks/>
                </p:cNvSpPr>
                <p:nvPr/>
              </p:nvSpPr>
              <p:spPr bwMode="auto">
                <a:xfrm>
                  <a:off x="3949700" y="54451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3" y="2"/>
                    </a:cxn>
                    <a:cxn ang="0">
                      <a:pos x="3" y="4"/>
                    </a:cxn>
                  </a:cxnLst>
                  <a:rect l="0" t="0" r="r" b="b"/>
                  <a:pathLst>
                    <a:path w="3" h="4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3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1" name="Freeform 704"/>
                <p:cNvSpPr>
                  <a:spLocks/>
                </p:cNvSpPr>
                <p:nvPr/>
              </p:nvSpPr>
              <p:spPr bwMode="auto">
                <a:xfrm>
                  <a:off x="3952875" y="5453063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h="5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0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2" name="Line 705"/>
                <p:cNvSpPr>
                  <a:spLocks noChangeShapeType="1"/>
                </p:cNvSpPr>
                <p:nvPr/>
              </p:nvSpPr>
              <p:spPr bwMode="auto">
                <a:xfrm>
                  <a:off x="3956050" y="5461000"/>
                  <a:ext cx="3175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3" name="Freeform 706"/>
                <p:cNvSpPr>
                  <a:spLocks/>
                </p:cNvSpPr>
                <p:nvPr/>
              </p:nvSpPr>
              <p:spPr bwMode="auto">
                <a:xfrm>
                  <a:off x="3963988" y="546417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4" y="3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4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4" name="Freeform 707"/>
                <p:cNvSpPr>
                  <a:spLocks/>
                </p:cNvSpPr>
                <p:nvPr/>
              </p:nvSpPr>
              <p:spPr bwMode="auto">
                <a:xfrm>
                  <a:off x="3970338" y="546417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2" y="0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1">
                      <a:moveTo>
                        <a:pt x="0" y="1"/>
                      </a:move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5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5" name="Freeform 708"/>
                <p:cNvSpPr>
                  <a:spLocks/>
                </p:cNvSpPr>
                <p:nvPr/>
              </p:nvSpPr>
              <p:spPr bwMode="auto">
                <a:xfrm>
                  <a:off x="3973513" y="5468938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1"/>
                    </a:cxn>
                    <a:cxn ang="0">
                      <a:pos x="2" y="3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lnTo>
                        <a:pt x="4" y="1"/>
                      </a:lnTo>
                      <a:lnTo>
                        <a:pt x="2" y="3"/>
                      </a:lnTo>
                      <a:lnTo>
                        <a:pt x="0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6" name="Freeform 709"/>
                <p:cNvSpPr>
                  <a:spLocks/>
                </p:cNvSpPr>
                <p:nvPr/>
              </p:nvSpPr>
              <p:spPr bwMode="auto">
                <a:xfrm>
                  <a:off x="3963988" y="547211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1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7" name="Freeform 710"/>
                <p:cNvSpPr>
                  <a:spLocks/>
                </p:cNvSpPr>
                <p:nvPr/>
              </p:nvSpPr>
              <p:spPr bwMode="auto">
                <a:xfrm>
                  <a:off x="3963988" y="547528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1" y="5"/>
                    </a:cxn>
                    <a:cxn ang="0">
                      <a:pos x="1" y="5"/>
                    </a:cxn>
                  </a:cxnLst>
                  <a:rect l="0" t="0" r="r" b="b"/>
                  <a:pathLst>
                    <a:path w="1" h="5">
                      <a:moveTo>
                        <a:pt x="0" y="0"/>
                      </a:moveTo>
                      <a:lnTo>
                        <a:pt x="0" y="3"/>
                      </a:lnTo>
                      <a:lnTo>
                        <a:pt x="1" y="5"/>
                      </a:lnTo>
                      <a:lnTo>
                        <a:pt x="1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8" name="Freeform 711"/>
                <p:cNvSpPr>
                  <a:spLocks/>
                </p:cNvSpPr>
                <p:nvPr/>
              </p:nvSpPr>
              <p:spPr bwMode="auto">
                <a:xfrm>
                  <a:off x="3970338" y="54784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2" y="2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3">
                      <a:moveTo>
                        <a:pt x="0" y="3"/>
                      </a:moveTo>
                      <a:lnTo>
                        <a:pt x="2" y="2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9" name="Line 712"/>
                <p:cNvSpPr>
                  <a:spLocks noChangeShapeType="1"/>
                </p:cNvSpPr>
                <p:nvPr/>
              </p:nvSpPr>
              <p:spPr bwMode="auto">
                <a:xfrm flipV="1">
                  <a:off x="3976688" y="5475288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0" name="Freeform 713"/>
                <p:cNvSpPr>
                  <a:spLocks/>
                </p:cNvSpPr>
                <p:nvPr/>
              </p:nvSpPr>
              <p:spPr bwMode="auto">
                <a:xfrm>
                  <a:off x="3986213" y="547052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1" name="Freeform 714"/>
                <p:cNvSpPr>
                  <a:spLocks/>
                </p:cNvSpPr>
                <p:nvPr/>
              </p:nvSpPr>
              <p:spPr bwMode="auto">
                <a:xfrm>
                  <a:off x="3992563" y="546417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lnTo>
                        <a:pt x="1" y="2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2" name="Line 715"/>
                <p:cNvSpPr>
                  <a:spLocks noChangeShapeType="1"/>
                </p:cNvSpPr>
                <p:nvPr/>
              </p:nvSpPr>
              <p:spPr bwMode="auto">
                <a:xfrm flipH="1" flipV="1">
                  <a:off x="3990975" y="5454650"/>
                  <a:ext cx="1588" cy="4763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3" name="Freeform 716"/>
                <p:cNvSpPr>
                  <a:spLocks/>
                </p:cNvSpPr>
                <p:nvPr/>
              </p:nvSpPr>
              <p:spPr bwMode="auto">
                <a:xfrm>
                  <a:off x="3989388" y="5446713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4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5">
                      <a:moveTo>
                        <a:pt x="0" y="5"/>
                      </a:moveTo>
                      <a:lnTo>
                        <a:pt x="0" y="4"/>
                      </a:lnTo>
                      <a:lnTo>
                        <a:pt x="1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4" name="Freeform 717"/>
                <p:cNvSpPr>
                  <a:spLocks/>
                </p:cNvSpPr>
                <p:nvPr/>
              </p:nvSpPr>
              <p:spPr bwMode="auto">
                <a:xfrm>
                  <a:off x="3992563" y="543877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1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1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5" name="Line 718"/>
                <p:cNvSpPr>
                  <a:spLocks noChangeShapeType="1"/>
                </p:cNvSpPr>
                <p:nvPr/>
              </p:nvSpPr>
              <p:spPr bwMode="auto">
                <a:xfrm flipV="1">
                  <a:off x="3997325" y="5432425"/>
                  <a:ext cx="3175" cy="3175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6" name="Freeform 719"/>
                <p:cNvSpPr>
                  <a:spLocks/>
                </p:cNvSpPr>
                <p:nvPr/>
              </p:nvSpPr>
              <p:spPr bwMode="auto">
                <a:xfrm>
                  <a:off x="4003675" y="543242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5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7" name="Line 720"/>
                <p:cNvSpPr>
                  <a:spLocks noChangeShapeType="1"/>
                </p:cNvSpPr>
                <p:nvPr/>
              </p:nvSpPr>
              <p:spPr bwMode="auto">
                <a:xfrm>
                  <a:off x="4011613" y="5434013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8" name="Line 721"/>
                <p:cNvSpPr>
                  <a:spLocks noChangeShapeType="1"/>
                </p:cNvSpPr>
                <p:nvPr/>
              </p:nvSpPr>
              <p:spPr bwMode="auto">
                <a:xfrm>
                  <a:off x="4019550" y="5437188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9" name="Freeform 722"/>
                <p:cNvSpPr>
                  <a:spLocks/>
                </p:cNvSpPr>
                <p:nvPr/>
              </p:nvSpPr>
              <p:spPr bwMode="auto">
                <a:xfrm>
                  <a:off x="4025900" y="544195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4"/>
                    </a:cxn>
                    <a:cxn ang="0">
                      <a:pos x="1" y="6"/>
                    </a:cxn>
                  </a:cxnLst>
                  <a:rect l="0" t="0" r="r" b="b"/>
                  <a:pathLst>
                    <a:path w="1" h="6">
                      <a:moveTo>
                        <a:pt x="0" y="0"/>
                      </a:moveTo>
                      <a:lnTo>
                        <a:pt x="1" y="4"/>
                      </a:lnTo>
                      <a:lnTo>
                        <a:pt x="1" y="6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0" name="Freeform 723"/>
                <p:cNvSpPr>
                  <a:spLocks/>
                </p:cNvSpPr>
                <p:nvPr/>
              </p:nvSpPr>
              <p:spPr bwMode="auto">
                <a:xfrm>
                  <a:off x="4025900" y="5449888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3" y="1"/>
                      </a:lnTo>
                      <a:lnTo>
                        <a:pt x="5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1" name="Freeform 724"/>
                <p:cNvSpPr>
                  <a:spLocks/>
                </p:cNvSpPr>
                <p:nvPr/>
              </p:nvSpPr>
              <p:spPr bwMode="auto">
                <a:xfrm>
                  <a:off x="4033838" y="5445125"/>
                  <a:ext cx="4763" cy="3175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5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2">
                      <a:moveTo>
                        <a:pt x="0" y="2"/>
                      </a:moveTo>
                      <a:lnTo>
                        <a:pt x="5" y="0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2" name="Freeform 725"/>
                <p:cNvSpPr>
                  <a:spLocks/>
                </p:cNvSpPr>
                <p:nvPr/>
              </p:nvSpPr>
              <p:spPr bwMode="auto">
                <a:xfrm>
                  <a:off x="4041775" y="5446713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3" y="4"/>
                    </a:cxn>
                    <a:cxn ang="0">
                      <a:pos x="3" y="4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" y="4"/>
                      </a:lnTo>
                      <a:lnTo>
                        <a:pt x="3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3" name="Freeform 726"/>
                <p:cNvSpPr>
                  <a:spLocks/>
                </p:cNvSpPr>
                <p:nvPr/>
              </p:nvSpPr>
              <p:spPr bwMode="auto">
                <a:xfrm>
                  <a:off x="4046538" y="5453063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4" y="4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4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4" name="Freeform 727"/>
                <p:cNvSpPr>
                  <a:spLocks/>
                </p:cNvSpPr>
                <p:nvPr/>
              </p:nvSpPr>
              <p:spPr bwMode="auto">
                <a:xfrm>
                  <a:off x="4046538" y="54594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4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6" h="3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0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5" name="Freeform 728"/>
                <p:cNvSpPr>
                  <a:spLocks/>
                </p:cNvSpPr>
                <p:nvPr/>
              </p:nvSpPr>
              <p:spPr bwMode="auto">
                <a:xfrm>
                  <a:off x="4044950" y="5465763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2"/>
                    </a:cxn>
                    <a:cxn ang="0">
                      <a:pos x="1" y="3"/>
                    </a:cxn>
                    <a:cxn ang="0">
                      <a:pos x="0" y="4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" h="6">
                      <a:moveTo>
                        <a:pt x="1" y="0"/>
                      </a:moveTo>
                      <a:lnTo>
                        <a:pt x="1" y="2"/>
                      </a:lnTo>
                      <a:lnTo>
                        <a:pt x="1" y="3"/>
                      </a:lnTo>
                      <a:lnTo>
                        <a:pt x="0" y="4"/>
                      </a:lnTo>
                      <a:lnTo>
                        <a:pt x="0" y="6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6" name="Freeform 729"/>
                <p:cNvSpPr>
                  <a:spLocks/>
                </p:cNvSpPr>
                <p:nvPr/>
              </p:nvSpPr>
              <p:spPr bwMode="auto">
                <a:xfrm>
                  <a:off x="4037013" y="54721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3" y="1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6" h="1">
                      <a:moveTo>
                        <a:pt x="6" y="0"/>
                      </a:moveTo>
                      <a:lnTo>
                        <a:pt x="3" y="1"/>
                      </a:lnTo>
                      <a:lnTo>
                        <a:pt x="0" y="1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7" name="Freeform 730"/>
                <p:cNvSpPr>
                  <a:spLocks/>
                </p:cNvSpPr>
                <p:nvPr/>
              </p:nvSpPr>
              <p:spPr bwMode="auto">
                <a:xfrm>
                  <a:off x="4027488" y="547211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3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>
                      <a:moveTo>
                        <a:pt x="6" y="0"/>
                      </a:moveTo>
                      <a:lnTo>
                        <a:pt x="3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8" name="Line 731"/>
                <p:cNvSpPr>
                  <a:spLocks noChangeShapeType="1"/>
                </p:cNvSpPr>
                <p:nvPr/>
              </p:nvSpPr>
              <p:spPr bwMode="auto">
                <a:xfrm>
                  <a:off x="4025900" y="5475288"/>
                  <a:ext cx="1588" cy="3175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9" name="Line 732"/>
                <p:cNvSpPr>
                  <a:spLocks noChangeShapeType="1"/>
                </p:cNvSpPr>
                <p:nvPr/>
              </p:nvSpPr>
              <p:spPr bwMode="auto">
                <a:xfrm>
                  <a:off x="4027488" y="5483225"/>
                  <a:ext cx="3175" cy="3175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0" name="Freeform 733"/>
                <p:cNvSpPr>
                  <a:spLocks/>
                </p:cNvSpPr>
                <p:nvPr/>
              </p:nvSpPr>
              <p:spPr bwMode="auto">
                <a:xfrm>
                  <a:off x="4032250" y="548957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3"/>
                    </a:cxn>
                    <a:cxn ang="0">
                      <a:pos x="5" y="1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5" y="1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1" name="Freeform 734"/>
                <p:cNvSpPr>
                  <a:spLocks/>
                </p:cNvSpPr>
                <p:nvPr/>
              </p:nvSpPr>
              <p:spPr bwMode="auto">
                <a:xfrm>
                  <a:off x="4040188" y="54911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2"/>
                    </a:cxn>
                    <a:cxn ang="0">
                      <a:pos x="4" y="3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4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2" name="Freeform 735"/>
                <p:cNvSpPr>
                  <a:spLocks/>
                </p:cNvSpPr>
                <p:nvPr/>
              </p:nvSpPr>
              <p:spPr bwMode="auto">
                <a:xfrm>
                  <a:off x="4046538" y="5495925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3" y="6"/>
                    </a:cxn>
                    <a:cxn ang="0">
                      <a:pos x="3" y="6"/>
                    </a:cxn>
                  </a:cxnLst>
                  <a:rect l="0" t="0" r="r" b="b"/>
                  <a:pathLst>
                    <a:path w="3" h="6"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3" y="6"/>
                      </a:lnTo>
                      <a:lnTo>
                        <a:pt x="3" y="6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3" name="Freeform 736"/>
                <p:cNvSpPr>
                  <a:spLocks/>
                </p:cNvSpPr>
                <p:nvPr/>
              </p:nvSpPr>
              <p:spPr bwMode="auto">
                <a:xfrm>
                  <a:off x="4049713" y="550227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3" y="2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lnTo>
                        <a:pt x="3" y="2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4" name="Freeform 737"/>
                <p:cNvSpPr>
                  <a:spLocks/>
                </p:cNvSpPr>
                <p:nvPr/>
              </p:nvSpPr>
              <p:spPr bwMode="auto">
                <a:xfrm>
                  <a:off x="4043363" y="55086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3"/>
                    </a:cxn>
                    <a:cxn ang="0">
                      <a:pos x="0" y="4"/>
                    </a:cxn>
                    <a:cxn ang="0">
                      <a:pos x="1" y="4"/>
                    </a:cxn>
                  </a:cxnLst>
                  <a:rect l="0" t="0" r="r" b="b"/>
                  <a:pathLst>
                    <a:path w="1" h="4">
                      <a:moveTo>
                        <a:pt x="1" y="0"/>
                      </a:move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1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5" name="Freeform 738"/>
                <p:cNvSpPr>
                  <a:spLocks/>
                </p:cNvSpPr>
                <p:nvPr/>
              </p:nvSpPr>
              <p:spPr bwMode="auto">
                <a:xfrm>
                  <a:off x="4048125" y="5513388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3"/>
                    </a:cxn>
                    <a:cxn ang="0">
                      <a:pos x="4" y="3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lnTo>
                        <a:pt x="4" y="3"/>
                      </a:lnTo>
                      <a:lnTo>
                        <a:pt x="4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6" name="Freeform 739"/>
                <p:cNvSpPr>
                  <a:spLocks/>
                </p:cNvSpPr>
                <p:nvPr/>
              </p:nvSpPr>
              <p:spPr bwMode="auto">
                <a:xfrm>
                  <a:off x="4046538" y="5518150"/>
                  <a:ext cx="4763" cy="317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1"/>
                    </a:cxn>
                    <a:cxn ang="0">
                      <a:pos x="0" y="2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5" h="2">
                      <a:moveTo>
                        <a:pt x="5" y="0"/>
                      </a:move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7" name="Freeform 740"/>
                <p:cNvSpPr>
                  <a:spLocks/>
                </p:cNvSpPr>
                <p:nvPr/>
              </p:nvSpPr>
              <p:spPr bwMode="auto">
                <a:xfrm>
                  <a:off x="4043363" y="55245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2" y="2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2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8" name="Freeform 741"/>
                <p:cNvSpPr>
                  <a:spLocks/>
                </p:cNvSpPr>
                <p:nvPr/>
              </p:nvSpPr>
              <p:spPr bwMode="auto">
                <a:xfrm>
                  <a:off x="4037013" y="552767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" y="1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2" h="4">
                      <a:moveTo>
                        <a:pt x="2" y="0"/>
                      </a:moveTo>
                      <a:lnTo>
                        <a:pt x="1" y="1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9" name="Freeform 742"/>
                <p:cNvSpPr>
                  <a:spLocks/>
                </p:cNvSpPr>
                <p:nvPr/>
              </p:nvSpPr>
              <p:spPr bwMode="auto">
                <a:xfrm>
                  <a:off x="4033838" y="5535613"/>
                  <a:ext cx="3175" cy="476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3" y="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" h="6">
                      <a:moveTo>
                        <a:pt x="3" y="0"/>
                      </a:moveTo>
                      <a:lnTo>
                        <a:pt x="3" y="2"/>
                      </a:lnTo>
                      <a:lnTo>
                        <a:pt x="0" y="6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0" name="Freeform 743"/>
                <p:cNvSpPr>
                  <a:spLocks/>
                </p:cNvSpPr>
                <p:nvPr/>
              </p:nvSpPr>
              <p:spPr bwMode="auto">
                <a:xfrm>
                  <a:off x="4029075" y="55435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2" y="1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2" y="1"/>
                      </a:lnTo>
                      <a:lnTo>
                        <a:pt x="0" y="2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1" name="Freeform 744"/>
                <p:cNvSpPr>
                  <a:spLocks/>
                </p:cNvSpPr>
                <p:nvPr/>
              </p:nvSpPr>
              <p:spPr bwMode="auto">
                <a:xfrm>
                  <a:off x="4021138" y="5540375"/>
                  <a:ext cx="3175" cy="4763"/>
                </a:xfrm>
                <a:custGeom>
                  <a:avLst/>
                  <a:gdLst/>
                  <a:ahLst/>
                  <a:cxnLst>
                    <a:cxn ang="0">
                      <a:pos x="4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4">
                      <a:moveTo>
                        <a:pt x="4" y="4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2" name="Freeform 745"/>
                <p:cNvSpPr>
                  <a:spLocks/>
                </p:cNvSpPr>
                <p:nvPr/>
              </p:nvSpPr>
              <p:spPr bwMode="auto">
                <a:xfrm>
                  <a:off x="4013200" y="554355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5" y="0"/>
                    </a:cxn>
                    <a:cxn ang="0">
                      <a:pos x="4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3" name="Freeform 746"/>
                <p:cNvSpPr>
                  <a:spLocks/>
                </p:cNvSpPr>
                <p:nvPr/>
              </p:nvSpPr>
              <p:spPr bwMode="auto">
                <a:xfrm>
                  <a:off x="4006850" y="554037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2"/>
                    </a:cxn>
                    <a:cxn ang="0">
                      <a:pos x="4" y="1"/>
                    </a:cxn>
                    <a:cxn ang="0">
                      <a:pos x="3" y="1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4" h="2">
                      <a:moveTo>
                        <a:pt x="4" y="2"/>
                      </a:moveTo>
                      <a:lnTo>
                        <a:pt x="4" y="1"/>
                      </a:lnTo>
                      <a:lnTo>
                        <a:pt x="3" y="1"/>
                      </a:lnTo>
                      <a:lnTo>
                        <a:pt x="0" y="0"/>
                      </a:lnTo>
                      <a:lnTo>
                        <a:pt x="0" y="1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4" name="Freeform 747"/>
                <p:cNvSpPr>
                  <a:spLocks/>
                </p:cNvSpPr>
                <p:nvPr/>
              </p:nvSpPr>
              <p:spPr bwMode="auto">
                <a:xfrm>
                  <a:off x="3997325" y="554196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5" y="2"/>
                    </a:cxn>
                    <a:cxn ang="0">
                      <a:pos x="2" y="2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6" h="2">
                      <a:moveTo>
                        <a:pt x="6" y="0"/>
                      </a:moveTo>
                      <a:lnTo>
                        <a:pt x="5" y="2"/>
                      </a:lnTo>
                      <a:lnTo>
                        <a:pt x="2" y="2"/>
                      </a:lnTo>
                      <a:lnTo>
                        <a:pt x="0" y="2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5" name="Freeform 748"/>
                <p:cNvSpPr>
                  <a:spLocks/>
                </p:cNvSpPr>
                <p:nvPr/>
              </p:nvSpPr>
              <p:spPr bwMode="auto">
                <a:xfrm>
                  <a:off x="3992563" y="5537200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2" y="5"/>
                    </a:cxn>
                    <a:cxn ang="0">
                      <a:pos x="1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5">
                      <a:moveTo>
                        <a:pt x="2" y="5"/>
                      </a:moveTo>
                      <a:lnTo>
                        <a:pt x="1" y="1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6" name="Freeform 749"/>
                <p:cNvSpPr>
                  <a:spLocks/>
                </p:cNvSpPr>
                <p:nvPr/>
              </p:nvSpPr>
              <p:spPr bwMode="auto">
                <a:xfrm>
                  <a:off x="3983038" y="553720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5" y="0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7" name="Freeform 750"/>
                <p:cNvSpPr>
                  <a:spLocks/>
                </p:cNvSpPr>
                <p:nvPr/>
              </p:nvSpPr>
              <p:spPr bwMode="auto">
                <a:xfrm>
                  <a:off x="3976688" y="5532438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3"/>
                    </a:cxn>
                    <a:cxn ang="0">
                      <a:pos x="4" y="3"/>
                    </a:cxn>
                    <a:cxn ang="0">
                      <a:pos x="2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 h="3">
                      <a:moveTo>
                        <a:pt x="5" y="3"/>
                      </a:moveTo>
                      <a:lnTo>
                        <a:pt x="4" y="3"/>
                      </a:lnTo>
                      <a:lnTo>
                        <a:pt x="2" y="1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8" name="Freeform 751"/>
                <p:cNvSpPr>
                  <a:spLocks/>
                </p:cNvSpPr>
                <p:nvPr/>
              </p:nvSpPr>
              <p:spPr bwMode="auto">
                <a:xfrm>
                  <a:off x="3970338" y="552767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4"/>
                    </a:cxn>
                    <a:cxn ang="0">
                      <a:pos x="2" y="3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4">
                      <a:moveTo>
                        <a:pt x="4" y="4"/>
                      </a:moveTo>
                      <a:lnTo>
                        <a:pt x="2" y="3"/>
                      </a:lnTo>
                      <a:lnTo>
                        <a:pt x="0" y="2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9" name="Line 752"/>
                <p:cNvSpPr>
                  <a:spLocks noChangeShapeType="1"/>
                </p:cNvSpPr>
                <p:nvPr/>
              </p:nvSpPr>
              <p:spPr bwMode="auto">
                <a:xfrm flipH="1">
                  <a:off x="3962400" y="5526088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0" name="Freeform 753"/>
                <p:cNvSpPr>
                  <a:spLocks/>
                </p:cNvSpPr>
                <p:nvPr/>
              </p:nvSpPr>
              <p:spPr bwMode="auto">
                <a:xfrm>
                  <a:off x="3954463" y="552450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3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1" name="Line 754"/>
                <p:cNvSpPr>
                  <a:spLocks noChangeShapeType="1"/>
                </p:cNvSpPr>
                <p:nvPr/>
              </p:nvSpPr>
              <p:spPr bwMode="auto">
                <a:xfrm flipH="1" flipV="1">
                  <a:off x="3944938" y="5522913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2" name="Freeform 755"/>
                <p:cNvSpPr>
                  <a:spLocks/>
                </p:cNvSpPr>
                <p:nvPr/>
              </p:nvSpPr>
              <p:spPr bwMode="auto">
                <a:xfrm>
                  <a:off x="3937000" y="552132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3" name="Freeform 756"/>
                <p:cNvSpPr>
                  <a:spLocks/>
                </p:cNvSpPr>
                <p:nvPr/>
              </p:nvSpPr>
              <p:spPr bwMode="auto">
                <a:xfrm>
                  <a:off x="3937000" y="5526088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h="5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0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4" name="Freeform 757"/>
                <p:cNvSpPr>
                  <a:spLocks/>
                </p:cNvSpPr>
                <p:nvPr/>
              </p:nvSpPr>
              <p:spPr bwMode="auto">
                <a:xfrm>
                  <a:off x="3935413" y="5534025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3"/>
                    </a:cxn>
                    <a:cxn ang="0">
                      <a:pos x="0" y="4"/>
                    </a:cxn>
                    <a:cxn ang="0">
                      <a:pos x="1" y="5"/>
                    </a:cxn>
                  </a:cxnLst>
                  <a:rect l="0" t="0" r="r" b="b"/>
                  <a:pathLst>
                    <a:path w="1" h="5">
                      <a:moveTo>
                        <a:pt x="1" y="0"/>
                      </a:moveTo>
                      <a:lnTo>
                        <a:pt x="1" y="3"/>
                      </a:lnTo>
                      <a:lnTo>
                        <a:pt x="0" y="4"/>
                      </a:lnTo>
                      <a:lnTo>
                        <a:pt x="1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5" name="Freeform 758"/>
                <p:cNvSpPr>
                  <a:spLocks/>
                </p:cNvSpPr>
                <p:nvPr/>
              </p:nvSpPr>
              <p:spPr bwMode="auto">
                <a:xfrm>
                  <a:off x="3937000" y="554355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1" y="2"/>
                    </a:cxn>
                    <a:cxn ang="0">
                      <a:pos x="1" y="4"/>
                    </a:cxn>
                    <a:cxn ang="0">
                      <a:pos x="1" y="4"/>
                    </a:cxn>
                  </a:cxnLst>
                  <a:rect l="0" t="0" r="r" b="b"/>
                  <a:pathLst>
                    <a:path w="1" h="4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1" y="2"/>
                      </a:lnTo>
                      <a:lnTo>
                        <a:pt x="1" y="4"/>
                      </a:lnTo>
                      <a:lnTo>
                        <a:pt x="1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6" name="Freeform 759"/>
                <p:cNvSpPr>
                  <a:spLocks/>
                </p:cNvSpPr>
                <p:nvPr/>
              </p:nvSpPr>
              <p:spPr bwMode="auto">
                <a:xfrm>
                  <a:off x="3930650" y="554672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3" y="0"/>
                    </a:cxn>
                    <a:cxn ang="0">
                      <a:pos x="2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6" h="1">
                      <a:moveTo>
                        <a:pt x="6" y="0"/>
                      </a:move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1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7" name="Freeform 760"/>
                <p:cNvSpPr>
                  <a:spLocks/>
                </p:cNvSpPr>
                <p:nvPr/>
              </p:nvSpPr>
              <p:spPr bwMode="auto">
                <a:xfrm>
                  <a:off x="3930650" y="5551488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" y="1"/>
                    </a:cxn>
                    <a:cxn ang="0">
                      <a:pos x="5" y="1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2" y="1"/>
                      </a:lnTo>
                      <a:lnTo>
                        <a:pt x="5" y="1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8" name="Freeform 761"/>
                <p:cNvSpPr>
                  <a:spLocks/>
                </p:cNvSpPr>
                <p:nvPr/>
              </p:nvSpPr>
              <p:spPr bwMode="auto">
                <a:xfrm>
                  <a:off x="3940175" y="555307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9" name="Freeform 762"/>
                <p:cNvSpPr>
                  <a:spLocks/>
                </p:cNvSpPr>
                <p:nvPr/>
              </p:nvSpPr>
              <p:spPr bwMode="auto">
                <a:xfrm>
                  <a:off x="3943350" y="555625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3" y="1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5" h="4">
                      <a:moveTo>
                        <a:pt x="5" y="0"/>
                      </a:moveTo>
                      <a:lnTo>
                        <a:pt x="3" y="1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0" name="Freeform 763"/>
                <p:cNvSpPr>
                  <a:spLocks/>
                </p:cNvSpPr>
                <p:nvPr/>
              </p:nvSpPr>
              <p:spPr bwMode="auto">
                <a:xfrm>
                  <a:off x="3940175" y="5562600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3"/>
                    </a:cxn>
                    <a:cxn ang="0">
                      <a:pos x="0" y="4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2" h="5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0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1" name="Freeform 764"/>
                <p:cNvSpPr>
                  <a:spLocks/>
                </p:cNvSpPr>
                <p:nvPr/>
              </p:nvSpPr>
              <p:spPr bwMode="auto">
                <a:xfrm>
                  <a:off x="3941763" y="557053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2"/>
                    </a:cxn>
                    <a:cxn ang="0">
                      <a:pos x="1" y="5"/>
                    </a:cxn>
                    <a:cxn ang="0">
                      <a:pos x="1" y="6"/>
                    </a:cxn>
                  </a:cxnLst>
                  <a:rect l="0" t="0" r="r" b="b"/>
                  <a:pathLst>
                    <a:path w="1" h="6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1" y="5"/>
                      </a:lnTo>
                      <a:lnTo>
                        <a:pt x="1" y="6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2" name="Freeform 765"/>
                <p:cNvSpPr>
                  <a:spLocks/>
                </p:cNvSpPr>
                <p:nvPr/>
              </p:nvSpPr>
              <p:spPr bwMode="auto">
                <a:xfrm>
                  <a:off x="3940175" y="5576888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3"/>
                    </a:cxn>
                    <a:cxn ang="0">
                      <a:pos x="1" y="5"/>
                    </a:cxn>
                  </a:cxnLst>
                  <a:rect l="0" t="0" r="r" b="b"/>
                  <a:pathLst>
                    <a:path w="1" h="5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1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3" name="Freeform 766"/>
                <p:cNvSpPr>
                  <a:spLocks/>
                </p:cNvSpPr>
                <p:nvPr/>
              </p:nvSpPr>
              <p:spPr bwMode="auto">
                <a:xfrm>
                  <a:off x="3938588" y="558482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5" y="2"/>
                    </a:cxn>
                    <a:cxn ang="0">
                      <a:pos x="3" y="2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5" h="2">
                      <a:moveTo>
                        <a:pt x="5" y="0"/>
                      </a:moveTo>
                      <a:lnTo>
                        <a:pt x="5" y="2"/>
                      </a:lnTo>
                      <a:lnTo>
                        <a:pt x="3" y="2"/>
                      </a:lnTo>
                      <a:lnTo>
                        <a:pt x="0" y="2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4" name="Freeform 767"/>
                <p:cNvSpPr>
                  <a:spLocks/>
                </p:cNvSpPr>
                <p:nvPr/>
              </p:nvSpPr>
              <p:spPr bwMode="auto">
                <a:xfrm>
                  <a:off x="3932238" y="5588000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5" name="Freeform 768"/>
                <p:cNvSpPr>
                  <a:spLocks/>
                </p:cNvSpPr>
                <p:nvPr/>
              </p:nvSpPr>
              <p:spPr bwMode="auto">
                <a:xfrm>
                  <a:off x="3932238" y="559435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6" name="Freeform 769"/>
                <p:cNvSpPr>
                  <a:spLocks/>
                </p:cNvSpPr>
                <p:nvPr/>
              </p:nvSpPr>
              <p:spPr bwMode="auto">
                <a:xfrm>
                  <a:off x="3940175" y="559276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1">
                      <a:moveTo>
                        <a:pt x="0" y="1"/>
                      </a:moveTo>
                      <a:lnTo>
                        <a:pt x="1" y="0"/>
                      </a:lnTo>
                      <a:lnTo>
                        <a:pt x="5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7" name="Freeform 770"/>
                <p:cNvSpPr>
                  <a:spLocks/>
                </p:cNvSpPr>
                <p:nvPr/>
              </p:nvSpPr>
              <p:spPr bwMode="auto">
                <a:xfrm>
                  <a:off x="3948113" y="5594350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h="5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0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8" name="Line 771"/>
                <p:cNvSpPr>
                  <a:spLocks noChangeShapeType="1"/>
                </p:cNvSpPr>
                <p:nvPr/>
              </p:nvSpPr>
              <p:spPr bwMode="auto">
                <a:xfrm flipH="1">
                  <a:off x="3941763" y="5602288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9" name="Freeform 772"/>
                <p:cNvSpPr>
                  <a:spLocks/>
                </p:cNvSpPr>
                <p:nvPr/>
              </p:nvSpPr>
              <p:spPr bwMode="auto">
                <a:xfrm>
                  <a:off x="3933825" y="560705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2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lnTo>
                        <a:pt x="2" y="2"/>
                      </a:lnTo>
                      <a:lnTo>
                        <a:pt x="0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0" name="Freeform 773"/>
                <p:cNvSpPr>
                  <a:spLocks/>
                </p:cNvSpPr>
                <p:nvPr/>
              </p:nvSpPr>
              <p:spPr bwMode="auto">
                <a:xfrm>
                  <a:off x="3925888" y="561022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1" name="Freeform 774"/>
                <p:cNvSpPr>
                  <a:spLocks/>
                </p:cNvSpPr>
                <p:nvPr/>
              </p:nvSpPr>
              <p:spPr bwMode="auto">
                <a:xfrm>
                  <a:off x="3917950" y="56118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2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2" y="0"/>
                      </a:lnTo>
                      <a:lnTo>
                        <a:pt x="0" y="2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2" name="Freeform 775"/>
                <p:cNvSpPr>
                  <a:spLocks/>
                </p:cNvSpPr>
                <p:nvPr/>
              </p:nvSpPr>
              <p:spPr bwMode="auto">
                <a:xfrm>
                  <a:off x="3910013" y="561340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3" name="Freeform 776"/>
                <p:cNvSpPr>
                  <a:spLocks/>
                </p:cNvSpPr>
                <p:nvPr/>
              </p:nvSpPr>
              <p:spPr bwMode="auto">
                <a:xfrm>
                  <a:off x="3906838" y="560705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1" y="6"/>
                    </a:cxn>
                    <a:cxn ang="0">
                      <a:pos x="1" y="6"/>
                    </a:cxn>
                    <a:cxn ang="0">
                      <a:pos x="1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6">
                      <a:moveTo>
                        <a:pt x="1" y="6"/>
                      </a:moveTo>
                      <a:lnTo>
                        <a:pt x="1" y="6"/>
                      </a:lnTo>
                      <a:lnTo>
                        <a:pt x="1" y="3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4" name="Freeform 777"/>
                <p:cNvSpPr>
                  <a:spLocks/>
                </p:cNvSpPr>
                <p:nvPr/>
              </p:nvSpPr>
              <p:spPr bwMode="auto">
                <a:xfrm>
                  <a:off x="3900488" y="56007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2"/>
                    </a:cxn>
                    <a:cxn ang="0">
                      <a:pos x="2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4" h="2">
                      <a:moveTo>
                        <a:pt x="4" y="2"/>
                      </a:move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0" y="1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5" name="Freeform 778"/>
                <p:cNvSpPr>
                  <a:spLocks/>
                </p:cNvSpPr>
                <p:nvPr/>
              </p:nvSpPr>
              <p:spPr bwMode="auto">
                <a:xfrm>
                  <a:off x="3898900" y="560705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" h="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6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6" name="Freeform 779"/>
                <p:cNvSpPr>
                  <a:spLocks/>
                </p:cNvSpPr>
                <p:nvPr/>
              </p:nvSpPr>
              <p:spPr bwMode="auto">
                <a:xfrm>
                  <a:off x="3894138" y="56102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3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3">
                      <a:moveTo>
                        <a:pt x="4" y="3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7" name="Freeform 780"/>
                <p:cNvSpPr>
                  <a:spLocks/>
                </p:cNvSpPr>
                <p:nvPr/>
              </p:nvSpPr>
              <p:spPr bwMode="auto">
                <a:xfrm>
                  <a:off x="3889375" y="560387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3" y="6"/>
                    </a:cxn>
                    <a:cxn ang="0">
                      <a:pos x="1" y="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" h="6">
                      <a:moveTo>
                        <a:pt x="3" y="6"/>
                      </a:moveTo>
                      <a:lnTo>
                        <a:pt x="1" y="2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8" name="Freeform 781"/>
                <p:cNvSpPr>
                  <a:spLocks/>
                </p:cNvSpPr>
                <p:nvPr/>
              </p:nvSpPr>
              <p:spPr bwMode="auto">
                <a:xfrm>
                  <a:off x="3881438" y="5602288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3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9" name="Freeform 782"/>
                <p:cNvSpPr>
                  <a:spLocks/>
                </p:cNvSpPr>
                <p:nvPr/>
              </p:nvSpPr>
              <p:spPr bwMode="auto">
                <a:xfrm>
                  <a:off x="3875088" y="560387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2" y="0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lnTo>
                        <a:pt x="2" y="0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0" name="Line 783"/>
                <p:cNvSpPr>
                  <a:spLocks noChangeShapeType="1"/>
                </p:cNvSpPr>
                <p:nvPr/>
              </p:nvSpPr>
              <p:spPr bwMode="auto">
                <a:xfrm flipH="1">
                  <a:off x="3870325" y="5611813"/>
                  <a:ext cx="3175" cy="3175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1" name="Freeform 784"/>
                <p:cNvSpPr>
                  <a:spLocks/>
                </p:cNvSpPr>
                <p:nvPr/>
              </p:nvSpPr>
              <p:spPr bwMode="auto">
                <a:xfrm>
                  <a:off x="3862388" y="561657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3" y="1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3" y="1"/>
                      </a:lnTo>
                      <a:lnTo>
                        <a:pt x="0" y="1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2" name="Freeform 785"/>
                <p:cNvSpPr>
                  <a:spLocks/>
                </p:cNvSpPr>
                <p:nvPr/>
              </p:nvSpPr>
              <p:spPr bwMode="auto">
                <a:xfrm>
                  <a:off x="3854450" y="561657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3" name="Freeform 786"/>
                <p:cNvSpPr>
                  <a:spLocks/>
                </p:cNvSpPr>
                <p:nvPr/>
              </p:nvSpPr>
              <p:spPr bwMode="auto">
                <a:xfrm>
                  <a:off x="3846513" y="5616575"/>
                  <a:ext cx="4763" cy="317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3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lnTo>
                        <a:pt x="0" y="3"/>
                      </a:lnTo>
                      <a:lnTo>
                        <a:pt x="0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4" name="Freeform 787"/>
                <p:cNvSpPr>
                  <a:spLocks/>
                </p:cNvSpPr>
                <p:nvPr/>
              </p:nvSpPr>
              <p:spPr bwMode="auto">
                <a:xfrm>
                  <a:off x="3836988" y="561975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5" name="Freeform 788"/>
                <p:cNvSpPr>
                  <a:spLocks/>
                </p:cNvSpPr>
                <p:nvPr/>
              </p:nvSpPr>
              <p:spPr bwMode="auto">
                <a:xfrm>
                  <a:off x="3829050" y="561975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4" y="0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6" h="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1" y="0"/>
                      </a:lnTo>
                      <a:lnTo>
                        <a:pt x="0" y="1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6" name="Line 789"/>
                <p:cNvSpPr>
                  <a:spLocks noChangeShapeType="1"/>
                </p:cNvSpPr>
                <p:nvPr/>
              </p:nvSpPr>
              <p:spPr bwMode="auto">
                <a:xfrm flipH="1">
                  <a:off x="3825875" y="5624513"/>
                  <a:ext cx="1588" cy="3175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7" name="Freeform 790"/>
                <p:cNvSpPr>
                  <a:spLocks/>
                </p:cNvSpPr>
                <p:nvPr/>
              </p:nvSpPr>
              <p:spPr bwMode="auto">
                <a:xfrm>
                  <a:off x="3817938" y="5627688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2"/>
                    </a:cxn>
                    <a:cxn ang="0">
                      <a:pos x="4" y="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2">
                      <a:moveTo>
                        <a:pt x="4" y="2"/>
                      </a:moveTo>
                      <a:lnTo>
                        <a:pt x="4" y="2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8" name="Freeform 791"/>
                <p:cNvSpPr>
                  <a:spLocks/>
                </p:cNvSpPr>
                <p:nvPr/>
              </p:nvSpPr>
              <p:spPr bwMode="auto">
                <a:xfrm>
                  <a:off x="3819525" y="5619750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1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5">
                      <a:moveTo>
                        <a:pt x="0" y="5"/>
                      </a:moveTo>
                      <a:lnTo>
                        <a:pt x="1" y="1"/>
                      </a:lnTo>
                      <a:lnTo>
                        <a:pt x="3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9" name="Line 792"/>
                <p:cNvSpPr>
                  <a:spLocks noChangeShapeType="1"/>
                </p:cNvSpPr>
                <p:nvPr/>
              </p:nvSpPr>
              <p:spPr bwMode="auto">
                <a:xfrm flipV="1">
                  <a:off x="3824288" y="5613400"/>
                  <a:ext cx="1588" cy="3175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0" name="Freeform 793"/>
                <p:cNvSpPr>
                  <a:spLocks/>
                </p:cNvSpPr>
                <p:nvPr/>
              </p:nvSpPr>
              <p:spPr bwMode="auto">
                <a:xfrm>
                  <a:off x="3827463" y="5603875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5">
                      <a:moveTo>
                        <a:pt x="0" y="5"/>
                      </a:moveTo>
                      <a:lnTo>
                        <a:pt x="1" y="1"/>
                      </a:lnTo>
                      <a:lnTo>
                        <a:pt x="1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1" name="Line 794"/>
                <p:cNvSpPr>
                  <a:spLocks noChangeShapeType="1"/>
                </p:cNvSpPr>
                <p:nvPr/>
              </p:nvSpPr>
              <p:spPr bwMode="auto">
                <a:xfrm flipV="1">
                  <a:off x="3830638" y="5595938"/>
                  <a:ext cx="1588" cy="4763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2" name="Freeform 795"/>
                <p:cNvSpPr>
                  <a:spLocks/>
                </p:cNvSpPr>
                <p:nvPr/>
              </p:nvSpPr>
              <p:spPr bwMode="auto">
                <a:xfrm>
                  <a:off x="3825875" y="5589588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4"/>
                    </a:cxn>
                    <a:cxn ang="0">
                      <a:pos x="1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4">
                      <a:moveTo>
                        <a:pt x="4" y="4"/>
                      </a:moveTo>
                      <a:lnTo>
                        <a:pt x="1" y="1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3" name="Freeform 796"/>
                <p:cNvSpPr>
                  <a:spLocks/>
                </p:cNvSpPr>
                <p:nvPr/>
              </p:nvSpPr>
              <p:spPr bwMode="auto">
                <a:xfrm>
                  <a:off x="3817938" y="5589588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2" y="0"/>
                    </a:cxn>
                    <a:cxn ang="0">
                      <a:pos x="1" y="3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4" h="4">
                      <a:moveTo>
                        <a:pt x="4" y="0"/>
                      </a:moveTo>
                      <a:lnTo>
                        <a:pt x="2" y="0"/>
                      </a:lnTo>
                      <a:lnTo>
                        <a:pt x="1" y="3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4" name="Freeform 797"/>
                <p:cNvSpPr>
                  <a:spLocks/>
                </p:cNvSpPr>
                <p:nvPr/>
              </p:nvSpPr>
              <p:spPr bwMode="auto">
                <a:xfrm>
                  <a:off x="3811588" y="55943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3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>
                      <a:moveTo>
                        <a:pt x="6" y="0"/>
                      </a:moveTo>
                      <a:lnTo>
                        <a:pt x="3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5" name="Freeform 798"/>
                <p:cNvSpPr>
                  <a:spLocks/>
                </p:cNvSpPr>
                <p:nvPr/>
              </p:nvSpPr>
              <p:spPr bwMode="auto">
                <a:xfrm>
                  <a:off x="3808413" y="558800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6" name="Line 799"/>
                <p:cNvSpPr>
                  <a:spLocks noChangeShapeType="1"/>
                </p:cNvSpPr>
                <p:nvPr/>
              </p:nvSpPr>
              <p:spPr bwMode="auto">
                <a:xfrm>
                  <a:off x="3808413" y="5583238"/>
                  <a:ext cx="1588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7" name="Rectangle 803"/>
                <p:cNvSpPr>
                  <a:spLocks noChangeArrowheads="1"/>
                </p:cNvSpPr>
                <p:nvPr/>
              </p:nvSpPr>
              <p:spPr bwMode="auto">
                <a:xfrm>
                  <a:off x="3857406" y="5500747"/>
                  <a:ext cx="129468" cy="18456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128016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800" kern="0" dirty="0" smtClean="0">
                      <a:solidFill>
                        <a:srgbClr val="ED1C24"/>
                      </a:solidFill>
                      <a:latin typeface="Times New Roman" pitchFamily="18" charset="0"/>
                      <a:cs typeface="Arial" pitchFamily="34" charset="0"/>
                    </a:rPr>
                    <a:t>TIRUVANNAMALAI</a:t>
                  </a: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71" name="tiruvarur"/>
              <p:cNvGrpSpPr/>
              <p:nvPr/>
            </p:nvGrpSpPr>
            <p:grpSpPr>
              <a:xfrm>
                <a:off x="2277904" y="2096819"/>
                <a:ext cx="1710507" cy="836578"/>
                <a:chOff x="3937000" y="5276850"/>
                <a:chExt cx="234951" cy="125413"/>
              </a:xfrm>
              <a:solidFill>
                <a:schemeClr val="accent5">
                  <a:lumMod val="20000"/>
                  <a:lumOff val="80000"/>
                </a:schemeClr>
              </a:solidFill>
            </p:grpSpPr>
            <p:sp>
              <p:nvSpPr>
                <p:cNvPr id="225" name="Freeform 25"/>
                <p:cNvSpPr>
                  <a:spLocks noEditPoints="1"/>
                </p:cNvSpPr>
                <p:nvPr/>
              </p:nvSpPr>
              <p:spPr bwMode="auto">
                <a:xfrm>
                  <a:off x="3937000" y="5276850"/>
                  <a:ext cx="233363" cy="123825"/>
                </a:xfrm>
                <a:custGeom>
                  <a:avLst/>
                  <a:gdLst/>
                  <a:ahLst/>
                  <a:cxnLst>
                    <a:cxn ang="0">
                      <a:pos x="0" y="107"/>
                    </a:cxn>
                    <a:cxn ang="0">
                      <a:pos x="251" y="2"/>
                    </a:cxn>
                    <a:cxn ang="0">
                      <a:pos x="278" y="17"/>
                    </a:cxn>
                    <a:cxn ang="0">
                      <a:pos x="286" y="17"/>
                    </a:cxn>
                    <a:cxn ang="0">
                      <a:pos x="293" y="60"/>
                    </a:cxn>
                    <a:cxn ang="0">
                      <a:pos x="284" y="110"/>
                    </a:cxn>
                    <a:cxn ang="0">
                      <a:pos x="278" y="129"/>
                    </a:cxn>
                    <a:cxn ang="0">
                      <a:pos x="266" y="136"/>
                    </a:cxn>
                    <a:cxn ang="0">
                      <a:pos x="255" y="140"/>
                    </a:cxn>
                    <a:cxn ang="0">
                      <a:pos x="242" y="134"/>
                    </a:cxn>
                    <a:cxn ang="0">
                      <a:pos x="228" y="137"/>
                    </a:cxn>
                    <a:cxn ang="0">
                      <a:pos x="215" y="134"/>
                    </a:cxn>
                    <a:cxn ang="0">
                      <a:pos x="204" y="137"/>
                    </a:cxn>
                    <a:cxn ang="0">
                      <a:pos x="204" y="127"/>
                    </a:cxn>
                    <a:cxn ang="0">
                      <a:pos x="196" y="133"/>
                    </a:cxn>
                    <a:cxn ang="0">
                      <a:pos x="176" y="133"/>
                    </a:cxn>
                    <a:cxn ang="0">
                      <a:pos x="185" y="141"/>
                    </a:cxn>
                    <a:cxn ang="0">
                      <a:pos x="184" y="146"/>
                    </a:cxn>
                    <a:cxn ang="0">
                      <a:pos x="173" y="154"/>
                    </a:cxn>
                    <a:cxn ang="0">
                      <a:pos x="157" y="152"/>
                    </a:cxn>
                    <a:cxn ang="0">
                      <a:pos x="151" y="140"/>
                    </a:cxn>
                    <a:cxn ang="0">
                      <a:pos x="132" y="140"/>
                    </a:cxn>
                    <a:cxn ang="0">
                      <a:pos x="135" y="118"/>
                    </a:cxn>
                    <a:cxn ang="0">
                      <a:pos x="130" y="110"/>
                    </a:cxn>
                    <a:cxn ang="0">
                      <a:pos x="115" y="100"/>
                    </a:cxn>
                    <a:cxn ang="0">
                      <a:pos x="109" y="113"/>
                    </a:cxn>
                    <a:cxn ang="0">
                      <a:pos x="103" y="118"/>
                    </a:cxn>
                    <a:cxn ang="0">
                      <a:pos x="93" y="117"/>
                    </a:cxn>
                    <a:cxn ang="0">
                      <a:pos x="70" y="118"/>
                    </a:cxn>
                    <a:cxn ang="0">
                      <a:pos x="55" y="115"/>
                    </a:cxn>
                    <a:cxn ang="0">
                      <a:pos x="50" y="126"/>
                    </a:cxn>
                    <a:cxn ang="0">
                      <a:pos x="51" y="137"/>
                    </a:cxn>
                    <a:cxn ang="0">
                      <a:pos x="20" y="129"/>
                    </a:cxn>
                    <a:cxn ang="0">
                      <a:pos x="21" y="114"/>
                    </a:cxn>
                    <a:cxn ang="0">
                      <a:pos x="25" y="99"/>
                    </a:cxn>
                    <a:cxn ang="0">
                      <a:pos x="43" y="88"/>
                    </a:cxn>
                    <a:cxn ang="0">
                      <a:pos x="43" y="80"/>
                    </a:cxn>
                    <a:cxn ang="0">
                      <a:pos x="40" y="76"/>
                    </a:cxn>
                    <a:cxn ang="0">
                      <a:pos x="36" y="65"/>
                    </a:cxn>
                    <a:cxn ang="0">
                      <a:pos x="40" y="54"/>
                    </a:cxn>
                    <a:cxn ang="0">
                      <a:pos x="73" y="58"/>
                    </a:cxn>
                    <a:cxn ang="0">
                      <a:pos x="94" y="71"/>
                    </a:cxn>
                    <a:cxn ang="0">
                      <a:pos x="117" y="73"/>
                    </a:cxn>
                    <a:cxn ang="0">
                      <a:pos x="116" y="84"/>
                    </a:cxn>
                    <a:cxn ang="0">
                      <a:pos x="130" y="88"/>
                    </a:cxn>
                    <a:cxn ang="0">
                      <a:pos x="143" y="87"/>
                    </a:cxn>
                    <a:cxn ang="0">
                      <a:pos x="135" y="79"/>
                    </a:cxn>
                    <a:cxn ang="0">
                      <a:pos x="130" y="61"/>
                    </a:cxn>
                    <a:cxn ang="0">
                      <a:pos x="151" y="61"/>
                    </a:cxn>
                    <a:cxn ang="0">
                      <a:pos x="189" y="45"/>
                    </a:cxn>
                    <a:cxn ang="0">
                      <a:pos x="188" y="35"/>
                    </a:cxn>
                    <a:cxn ang="0">
                      <a:pos x="203" y="15"/>
                    </a:cxn>
                    <a:cxn ang="0">
                      <a:pos x="220" y="7"/>
                    </a:cxn>
                    <a:cxn ang="0">
                      <a:pos x="231" y="3"/>
                    </a:cxn>
                    <a:cxn ang="0">
                      <a:pos x="236" y="11"/>
                    </a:cxn>
                    <a:cxn ang="0">
                      <a:pos x="251" y="10"/>
                    </a:cxn>
                    <a:cxn ang="0">
                      <a:pos x="266" y="6"/>
                    </a:cxn>
                    <a:cxn ang="0">
                      <a:pos x="4" y="111"/>
                    </a:cxn>
                    <a:cxn ang="0">
                      <a:pos x="2" y="110"/>
                    </a:cxn>
                  </a:cxnLst>
                  <a:rect l="0" t="0" r="r" b="b"/>
                  <a:pathLst>
                    <a:path w="293" h="156">
                      <a:moveTo>
                        <a:pt x="0" y="107"/>
                      </a:moveTo>
                      <a:lnTo>
                        <a:pt x="0" y="107"/>
                      </a:lnTo>
                      <a:lnTo>
                        <a:pt x="0" y="107"/>
                      </a:lnTo>
                      <a:lnTo>
                        <a:pt x="1" y="109"/>
                      </a:lnTo>
                      <a:lnTo>
                        <a:pt x="1" y="109"/>
                      </a:lnTo>
                      <a:lnTo>
                        <a:pt x="0" y="107"/>
                      </a:lnTo>
                      <a:lnTo>
                        <a:pt x="0" y="107"/>
                      </a:lnTo>
                      <a:close/>
                      <a:moveTo>
                        <a:pt x="251" y="2"/>
                      </a:moveTo>
                      <a:lnTo>
                        <a:pt x="251" y="2"/>
                      </a:lnTo>
                      <a:lnTo>
                        <a:pt x="265" y="4"/>
                      </a:lnTo>
                      <a:lnTo>
                        <a:pt x="265" y="4"/>
                      </a:lnTo>
                      <a:lnTo>
                        <a:pt x="251" y="2"/>
                      </a:lnTo>
                      <a:lnTo>
                        <a:pt x="251" y="2"/>
                      </a:lnTo>
                      <a:close/>
                      <a:moveTo>
                        <a:pt x="266" y="6"/>
                      </a:moveTo>
                      <a:lnTo>
                        <a:pt x="266" y="6"/>
                      </a:lnTo>
                      <a:lnTo>
                        <a:pt x="270" y="10"/>
                      </a:lnTo>
                      <a:lnTo>
                        <a:pt x="270" y="10"/>
                      </a:lnTo>
                      <a:lnTo>
                        <a:pt x="278" y="17"/>
                      </a:lnTo>
                      <a:lnTo>
                        <a:pt x="278" y="17"/>
                      </a:lnTo>
                      <a:lnTo>
                        <a:pt x="282" y="18"/>
                      </a:lnTo>
                      <a:lnTo>
                        <a:pt x="284" y="18"/>
                      </a:lnTo>
                      <a:lnTo>
                        <a:pt x="284" y="18"/>
                      </a:lnTo>
                      <a:lnTo>
                        <a:pt x="284" y="18"/>
                      </a:lnTo>
                      <a:lnTo>
                        <a:pt x="286" y="17"/>
                      </a:lnTo>
                      <a:lnTo>
                        <a:pt x="288" y="17"/>
                      </a:lnTo>
                      <a:lnTo>
                        <a:pt x="289" y="18"/>
                      </a:lnTo>
                      <a:lnTo>
                        <a:pt x="289" y="18"/>
                      </a:lnTo>
                      <a:lnTo>
                        <a:pt x="292" y="38"/>
                      </a:lnTo>
                      <a:lnTo>
                        <a:pt x="293" y="60"/>
                      </a:lnTo>
                      <a:lnTo>
                        <a:pt x="293" y="60"/>
                      </a:lnTo>
                      <a:lnTo>
                        <a:pt x="290" y="79"/>
                      </a:lnTo>
                      <a:lnTo>
                        <a:pt x="288" y="91"/>
                      </a:lnTo>
                      <a:lnTo>
                        <a:pt x="286" y="99"/>
                      </a:lnTo>
                      <a:lnTo>
                        <a:pt x="286" y="99"/>
                      </a:lnTo>
                      <a:lnTo>
                        <a:pt x="284" y="104"/>
                      </a:lnTo>
                      <a:lnTo>
                        <a:pt x="284" y="110"/>
                      </a:lnTo>
                      <a:lnTo>
                        <a:pt x="285" y="117"/>
                      </a:lnTo>
                      <a:lnTo>
                        <a:pt x="285" y="117"/>
                      </a:lnTo>
                      <a:lnTo>
                        <a:pt x="284" y="119"/>
                      </a:lnTo>
                      <a:lnTo>
                        <a:pt x="282" y="122"/>
                      </a:lnTo>
                      <a:lnTo>
                        <a:pt x="278" y="129"/>
                      </a:lnTo>
                      <a:lnTo>
                        <a:pt x="278" y="129"/>
                      </a:lnTo>
                      <a:lnTo>
                        <a:pt x="277" y="133"/>
                      </a:lnTo>
                      <a:lnTo>
                        <a:pt x="276" y="141"/>
                      </a:lnTo>
                      <a:lnTo>
                        <a:pt x="276" y="141"/>
                      </a:lnTo>
                      <a:lnTo>
                        <a:pt x="268" y="137"/>
                      </a:lnTo>
                      <a:lnTo>
                        <a:pt x="268" y="137"/>
                      </a:lnTo>
                      <a:lnTo>
                        <a:pt x="266" y="136"/>
                      </a:lnTo>
                      <a:lnTo>
                        <a:pt x="263" y="134"/>
                      </a:lnTo>
                      <a:lnTo>
                        <a:pt x="262" y="136"/>
                      </a:lnTo>
                      <a:lnTo>
                        <a:pt x="259" y="138"/>
                      </a:lnTo>
                      <a:lnTo>
                        <a:pt x="259" y="138"/>
                      </a:lnTo>
                      <a:lnTo>
                        <a:pt x="258" y="140"/>
                      </a:lnTo>
                      <a:lnTo>
                        <a:pt x="255" y="140"/>
                      </a:lnTo>
                      <a:lnTo>
                        <a:pt x="254" y="138"/>
                      </a:lnTo>
                      <a:lnTo>
                        <a:pt x="251" y="136"/>
                      </a:lnTo>
                      <a:lnTo>
                        <a:pt x="251" y="136"/>
                      </a:lnTo>
                      <a:lnTo>
                        <a:pt x="250" y="134"/>
                      </a:lnTo>
                      <a:lnTo>
                        <a:pt x="246" y="134"/>
                      </a:lnTo>
                      <a:lnTo>
                        <a:pt x="242" y="134"/>
                      </a:lnTo>
                      <a:lnTo>
                        <a:pt x="239" y="134"/>
                      </a:lnTo>
                      <a:lnTo>
                        <a:pt x="239" y="134"/>
                      </a:lnTo>
                      <a:lnTo>
                        <a:pt x="236" y="133"/>
                      </a:lnTo>
                      <a:lnTo>
                        <a:pt x="232" y="133"/>
                      </a:lnTo>
                      <a:lnTo>
                        <a:pt x="232" y="133"/>
                      </a:lnTo>
                      <a:lnTo>
                        <a:pt x="228" y="137"/>
                      </a:lnTo>
                      <a:lnTo>
                        <a:pt x="226" y="137"/>
                      </a:lnTo>
                      <a:lnTo>
                        <a:pt x="223" y="138"/>
                      </a:lnTo>
                      <a:lnTo>
                        <a:pt x="223" y="138"/>
                      </a:lnTo>
                      <a:lnTo>
                        <a:pt x="219" y="137"/>
                      </a:lnTo>
                      <a:lnTo>
                        <a:pt x="217" y="136"/>
                      </a:lnTo>
                      <a:lnTo>
                        <a:pt x="215" y="134"/>
                      </a:lnTo>
                      <a:lnTo>
                        <a:pt x="213" y="133"/>
                      </a:lnTo>
                      <a:lnTo>
                        <a:pt x="213" y="133"/>
                      </a:lnTo>
                      <a:lnTo>
                        <a:pt x="211" y="134"/>
                      </a:lnTo>
                      <a:lnTo>
                        <a:pt x="208" y="136"/>
                      </a:lnTo>
                      <a:lnTo>
                        <a:pt x="207" y="136"/>
                      </a:lnTo>
                      <a:lnTo>
                        <a:pt x="204" y="137"/>
                      </a:lnTo>
                      <a:lnTo>
                        <a:pt x="204" y="137"/>
                      </a:lnTo>
                      <a:lnTo>
                        <a:pt x="203" y="136"/>
                      </a:lnTo>
                      <a:lnTo>
                        <a:pt x="203" y="133"/>
                      </a:lnTo>
                      <a:lnTo>
                        <a:pt x="204" y="130"/>
                      </a:lnTo>
                      <a:lnTo>
                        <a:pt x="204" y="127"/>
                      </a:lnTo>
                      <a:lnTo>
                        <a:pt x="204" y="127"/>
                      </a:lnTo>
                      <a:lnTo>
                        <a:pt x="203" y="127"/>
                      </a:lnTo>
                      <a:lnTo>
                        <a:pt x="200" y="127"/>
                      </a:lnTo>
                      <a:lnTo>
                        <a:pt x="197" y="130"/>
                      </a:lnTo>
                      <a:lnTo>
                        <a:pt x="197" y="131"/>
                      </a:lnTo>
                      <a:lnTo>
                        <a:pt x="197" y="131"/>
                      </a:lnTo>
                      <a:lnTo>
                        <a:pt x="196" y="133"/>
                      </a:lnTo>
                      <a:lnTo>
                        <a:pt x="194" y="133"/>
                      </a:lnTo>
                      <a:lnTo>
                        <a:pt x="190" y="133"/>
                      </a:lnTo>
                      <a:lnTo>
                        <a:pt x="180" y="131"/>
                      </a:lnTo>
                      <a:lnTo>
                        <a:pt x="180" y="131"/>
                      </a:lnTo>
                      <a:lnTo>
                        <a:pt x="177" y="131"/>
                      </a:lnTo>
                      <a:lnTo>
                        <a:pt x="176" y="133"/>
                      </a:lnTo>
                      <a:lnTo>
                        <a:pt x="174" y="134"/>
                      </a:lnTo>
                      <a:lnTo>
                        <a:pt x="174" y="137"/>
                      </a:lnTo>
                      <a:lnTo>
                        <a:pt x="174" y="137"/>
                      </a:lnTo>
                      <a:lnTo>
                        <a:pt x="176" y="138"/>
                      </a:lnTo>
                      <a:lnTo>
                        <a:pt x="177" y="140"/>
                      </a:lnTo>
                      <a:lnTo>
                        <a:pt x="185" y="141"/>
                      </a:lnTo>
                      <a:lnTo>
                        <a:pt x="185" y="141"/>
                      </a:lnTo>
                      <a:lnTo>
                        <a:pt x="188" y="142"/>
                      </a:lnTo>
                      <a:lnTo>
                        <a:pt x="188" y="145"/>
                      </a:lnTo>
                      <a:lnTo>
                        <a:pt x="186" y="146"/>
                      </a:lnTo>
                      <a:lnTo>
                        <a:pt x="186" y="146"/>
                      </a:lnTo>
                      <a:lnTo>
                        <a:pt x="184" y="146"/>
                      </a:lnTo>
                      <a:lnTo>
                        <a:pt x="181" y="146"/>
                      </a:lnTo>
                      <a:lnTo>
                        <a:pt x="180" y="146"/>
                      </a:lnTo>
                      <a:lnTo>
                        <a:pt x="180" y="146"/>
                      </a:lnTo>
                      <a:lnTo>
                        <a:pt x="180" y="149"/>
                      </a:lnTo>
                      <a:lnTo>
                        <a:pt x="178" y="152"/>
                      </a:lnTo>
                      <a:lnTo>
                        <a:pt x="173" y="154"/>
                      </a:lnTo>
                      <a:lnTo>
                        <a:pt x="166" y="156"/>
                      </a:lnTo>
                      <a:lnTo>
                        <a:pt x="166" y="156"/>
                      </a:lnTo>
                      <a:lnTo>
                        <a:pt x="162" y="156"/>
                      </a:lnTo>
                      <a:lnTo>
                        <a:pt x="159" y="154"/>
                      </a:lnTo>
                      <a:lnTo>
                        <a:pt x="158" y="153"/>
                      </a:lnTo>
                      <a:lnTo>
                        <a:pt x="157" y="152"/>
                      </a:lnTo>
                      <a:lnTo>
                        <a:pt x="155" y="149"/>
                      </a:lnTo>
                      <a:lnTo>
                        <a:pt x="154" y="145"/>
                      </a:lnTo>
                      <a:lnTo>
                        <a:pt x="154" y="145"/>
                      </a:lnTo>
                      <a:lnTo>
                        <a:pt x="154" y="145"/>
                      </a:lnTo>
                      <a:lnTo>
                        <a:pt x="154" y="145"/>
                      </a:lnTo>
                      <a:lnTo>
                        <a:pt x="151" y="140"/>
                      </a:lnTo>
                      <a:lnTo>
                        <a:pt x="147" y="136"/>
                      </a:lnTo>
                      <a:lnTo>
                        <a:pt x="147" y="136"/>
                      </a:lnTo>
                      <a:lnTo>
                        <a:pt x="146" y="136"/>
                      </a:lnTo>
                      <a:lnTo>
                        <a:pt x="143" y="136"/>
                      </a:lnTo>
                      <a:lnTo>
                        <a:pt x="138" y="137"/>
                      </a:lnTo>
                      <a:lnTo>
                        <a:pt x="132" y="140"/>
                      </a:lnTo>
                      <a:lnTo>
                        <a:pt x="128" y="140"/>
                      </a:lnTo>
                      <a:lnTo>
                        <a:pt x="128" y="140"/>
                      </a:lnTo>
                      <a:lnTo>
                        <a:pt x="127" y="138"/>
                      </a:lnTo>
                      <a:lnTo>
                        <a:pt x="127" y="136"/>
                      </a:lnTo>
                      <a:lnTo>
                        <a:pt x="131" y="127"/>
                      </a:lnTo>
                      <a:lnTo>
                        <a:pt x="135" y="118"/>
                      </a:lnTo>
                      <a:lnTo>
                        <a:pt x="136" y="113"/>
                      </a:lnTo>
                      <a:lnTo>
                        <a:pt x="136" y="113"/>
                      </a:lnTo>
                      <a:lnTo>
                        <a:pt x="136" y="111"/>
                      </a:lnTo>
                      <a:lnTo>
                        <a:pt x="135" y="110"/>
                      </a:lnTo>
                      <a:lnTo>
                        <a:pt x="132" y="110"/>
                      </a:lnTo>
                      <a:lnTo>
                        <a:pt x="130" y="110"/>
                      </a:lnTo>
                      <a:lnTo>
                        <a:pt x="128" y="109"/>
                      </a:lnTo>
                      <a:lnTo>
                        <a:pt x="127" y="107"/>
                      </a:lnTo>
                      <a:lnTo>
                        <a:pt x="127" y="107"/>
                      </a:lnTo>
                      <a:lnTo>
                        <a:pt x="124" y="104"/>
                      </a:lnTo>
                      <a:lnTo>
                        <a:pt x="121" y="102"/>
                      </a:lnTo>
                      <a:lnTo>
                        <a:pt x="115" y="100"/>
                      </a:lnTo>
                      <a:lnTo>
                        <a:pt x="115" y="100"/>
                      </a:lnTo>
                      <a:lnTo>
                        <a:pt x="113" y="102"/>
                      </a:lnTo>
                      <a:lnTo>
                        <a:pt x="112" y="103"/>
                      </a:lnTo>
                      <a:lnTo>
                        <a:pt x="112" y="107"/>
                      </a:lnTo>
                      <a:lnTo>
                        <a:pt x="111" y="111"/>
                      </a:lnTo>
                      <a:lnTo>
                        <a:pt x="109" y="113"/>
                      </a:lnTo>
                      <a:lnTo>
                        <a:pt x="109" y="114"/>
                      </a:lnTo>
                      <a:lnTo>
                        <a:pt x="109" y="114"/>
                      </a:lnTo>
                      <a:lnTo>
                        <a:pt x="104" y="115"/>
                      </a:lnTo>
                      <a:lnTo>
                        <a:pt x="103" y="115"/>
                      </a:lnTo>
                      <a:lnTo>
                        <a:pt x="103" y="118"/>
                      </a:lnTo>
                      <a:lnTo>
                        <a:pt x="103" y="118"/>
                      </a:lnTo>
                      <a:lnTo>
                        <a:pt x="101" y="121"/>
                      </a:lnTo>
                      <a:lnTo>
                        <a:pt x="100" y="122"/>
                      </a:lnTo>
                      <a:lnTo>
                        <a:pt x="98" y="122"/>
                      </a:lnTo>
                      <a:lnTo>
                        <a:pt x="96" y="119"/>
                      </a:lnTo>
                      <a:lnTo>
                        <a:pt x="96" y="119"/>
                      </a:lnTo>
                      <a:lnTo>
                        <a:pt x="93" y="117"/>
                      </a:lnTo>
                      <a:lnTo>
                        <a:pt x="89" y="115"/>
                      </a:lnTo>
                      <a:lnTo>
                        <a:pt x="85" y="115"/>
                      </a:lnTo>
                      <a:lnTo>
                        <a:pt x="78" y="115"/>
                      </a:lnTo>
                      <a:lnTo>
                        <a:pt x="78" y="115"/>
                      </a:lnTo>
                      <a:lnTo>
                        <a:pt x="73" y="117"/>
                      </a:lnTo>
                      <a:lnTo>
                        <a:pt x="70" y="118"/>
                      </a:lnTo>
                      <a:lnTo>
                        <a:pt x="67" y="118"/>
                      </a:lnTo>
                      <a:lnTo>
                        <a:pt x="66" y="117"/>
                      </a:lnTo>
                      <a:lnTo>
                        <a:pt x="66" y="117"/>
                      </a:lnTo>
                      <a:lnTo>
                        <a:pt x="63" y="114"/>
                      </a:lnTo>
                      <a:lnTo>
                        <a:pt x="59" y="114"/>
                      </a:lnTo>
                      <a:lnTo>
                        <a:pt x="55" y="115"/>
                      </a:lnTo>
                      <a:lnTo>
                        <a:pt x="51" y="119"/>
                      </a:lnTo>
                      <a:lnTo>
                        <a:pt x="51" y="119"/>
                      </a:lnTo>
                      <a:lnTo>
                        <a:pt x="48" y="122"/>
                      </a:lnTo>
                      <a:lnTo>
                        <a:pt x="48" y="125"/>
                      </a:lnTo>
                      <a:lnTo>
                        <a:pt x="48" y="126"/>
                      </a:lnTo>
                      <a:lnTo>
                        <a:pt x="50" y="126"/>
                      </a:lnTo>
                      <a:lnTo>
                        <a:pt x="54" y="129"/>
                      </a:lnTo>
                      <a:lnTo>
                        <a:pt x="57" y="131"/>
                      </a:lnTo>
                      <a:lnTo>
                        <a:pt x="57" y="131"/>
                      </a:lnTo>
                      <a:lnTo>
                        <a:pt x="57" y="134"/>
                      </a:lnTo>
                      <a:lnTo>
                        <a:pt x="55" y="136"/>
                      </a:lnTo>
                      <a:lnTo>
                        <a:pt x="51" y="137"/>
                      </a:lnTo>
                      <a:lnTo>
                        <a:pt x="42" y="137"/>
                      </a:lnTo>
                      <a:lnTo>
                        <a:pt x="42" y="137"/>
                      </a:lnTo>
                      <a:lnTo>
                        <a:pt x="28" y="134"/>
                      </a:lnTo>
                      <a:lnTo>
                        <a:pt x="28" y="134"/>
                      </a:lnTo>
                      <a:lnTo>
                        <a:pt x="24" y="133"/>
                      </a:lnTo>
                      <a:lnTo>
                        <a:pt x="20" y="129"/>
                      </a:lnTo>
                      <a:lnTo>
                        <a:pt x="9" y="115"/>
                      </a:lnTo>
                      <a:lnTo>
                        <a:pt x="9" y="115"/>
                      </a:lnTo>
                      <a:lnTo>
                        <a:pt x="17" y="115"/>
                      </a:lnTo>
                      <a:lnTo>
                        <a:pt x="17" y="115"/>
                      </a:lnTo>
                      <a:lnTo>
                        <a:pt x="20" y="114"/>
                      </a:lnTo>
                      <a:lnTo>
                        <a:pt x="21" y="114"/>
                      </a:lnTo>
                      <a:lnTo>
                        <a:pt x="23" y="111"/>
                      </a:lnTo>
                      <a:lnTo>
                        <a:pt x="23" y="109"/>
                      </a:lnTo>
                      <a:lnTo>
                        <a:pt x="23" y="109"/>
                      </a:lnTo>
                      <a:lnTo>
                        <a:pt x="23" y="106"/>
                      </a:lnTo>
                      <a:lnTo>
                        <a:pt x="23" y="102"/>
                      </a:lnTo>
                      <a:lnTo>
                        <a:pt x="25" y="99"/>
                      </a:lnTo>
                      <a:lnTo>
                        <a:pt x="29" y="98"/>
                      </a:lnTo>
                      <a:lnTo>
                        <a:pt x="29" y="98"/>
                      </a:lnTo>
                      <a:lnTo>
                        <a:pt x="34" y="96"/>
                      </a:lnTo>
                      <a:lnTo>
                        <a:pt x="38" y="94"/>
                      </a:lnTo>
                      <a:lnTo>
                        <a:pt x="43" y="88"/>
                      </a:lnTo>
                      <a:lnTo>
                        <a:pt x="43" y="88"/>
                      </a:lnTo>
                      <a:lnTo>
                        <a:pt x="46" y="86"/>
                      </a:lnTo>
                      <a:lnTo>
                        <a:pt x="48" y="81"/>
                      </a:lnTo>
                      <a:lnTo>
                        <a:pt x="48" y="81"/>
                      </a:lnTo>
                      <a:lnTo>
                        <a:pt x="47" y="81"/>
                      </a:lnTo>
                      <a:lnTo>
                        <a:pt x="46" y="80"/>
                      </a:lnTo>
                      <a:lnTo>
                        <a:pt x="43" y="80"/>
                      </a:lnTo>
                      <a:lnTo>
                        <a:pt x="43" y="80"/>
                      </a:lnTo>
                      <a:lnTo>
                        <a:pt x="42" y="80"/>
                      </a:lnTo>
                      <a:lnTo>
                        <a:pt x="39" y="79"/>
                      </a:lnTo>
                      <a:lnTo>
                        <a:pt x="39" y="77"/>
                      </a:lnTo>
                      <a:lnTo>
                        <a:pt x="40" y="76"/>
                      </a:lnTo>
                      <a:lnTo>
                        <a:pt x="40" y="76"/>
                      </a:lnTo>
                      <a:lnTo>
                        <a:pt x="42" y="75"/>
                      </a:lnTo>
                      <a:lnTo>
                        <a:pt x="43" y="72"/>
                      </a:lnTo>
                      <a:lnTo>
                        <a:pt x="43" y="69"/>
                      </a:lnTo>
                      <a:lnTo>
                        <a:pt x="42" y="68"/>
                      </a:lnTo>
                      <a:lnTo>
                        <a:pt x="42" y="68"/>
                      </a:lnTo>
                      <a:lnTo>
                        <a:pt x="36" y="65"/>
                      </a:lnTo>
                      <a:lnTo>
                        <a:pt x="34" y="63"/>
                      </a:lnTo>
                      <a:lnTo>
                        <a:pt x="34" y="58"/>
                      </a:lnTo>
                      <a:lnTo>
                        <a:pt x="34" y="58"/>
                      </a:lnTo>
                      <a:lnTo>
                        <a:pt x="34" y="57"/>
                      </a:lnTo>
                      <a:lnTo>
                        <a:pt x="35" y="56"/>
                      </a:lnTo>
                      <a:lnTo>
                        <a:pt x="40" y="54"/>
                      </a:lnTo>
                      <a:lnTo>
                        <a:pt x="50" y="53"/>
                      </a:lnTo>
                      <a:lnTo>
                        <a:pt x="50" y="53"/>
                      </a:lnTo>
                      <a:lnTo>
                        <a:pt x="62" y="54"/>
                      </a:lnTo>
                      <a:lnTo>
                        <a:pt x="69" y="57"/>
                      </a:lnTo>
                      <a:lnTo>
                        <a:pt x="73" y="58"/>
                      </a:lnTo>
                      <a:lnTo>
                        <a:pt x="73" y="58"/>
                      </a:lnTo>
                      <a:lnTo>
                        <a:pt x="77" y="68"/>
                      </a:lnTo>
                      <a:lnTo>
                        <a:pt x="80" y="72"/>
                      </a:lnTo>
                      <a:lnTo>
                        <a:pt x="81" y="72"/>
                      </a:lnTo>
                      <a:lnTo>
                        <a:pt x="84" y="73"/>
                      </a:lnTo>
                      <a:lnTo>
                        <a:pt x="84" y="73"/>
                      </a:lnTo>
                      <a:lnTo>
                        <a:pt x="94" y="71"/>
                      </a:lnTo>
                      <a:lnTo>
                        <a:pt x="107" y="69"/>
                      </a:lnTo>
                      <a:lnTo>
                        <a:pt x="107" y="69"/>
                      </a:lnTo>
                      <a:lnTo>
                        <a:pt x="111" y="69"/>
                      </a:lnTo>
                      <a:lnTo>
                        <a:pt x="113" y="69"/>
                      </a:lnTo>
                      <a:lnTo>
                        <a:pt x="116" y="71"/>
                      </a:lnTo>
                      <a:lnTo>
                        <a:pt x="117" y="73"/>
                      </a:lnTo>
                      <a:lnTo>
                        <a:pt x="117" y="73"/>
                      </a:lnTo>
                      <a:lnTo>
                        <a:pt x="119" y="79"/>
                      </a:lnTo>
                      <a:lnTo>
                        <a:pt x="119" y="81"/>
                      </a:lnTo>
                      <a:lnTo>
                        <a:pt x="117" y="83"/>
                      </a:lnTo>
                      <a:lnTo>
                        <a:pt x="117" y="83"/>
                      </a:lnTo>
                      <a:lnTo>
                        <a:pt x="116" y="84"/>
                      </a:lnTo>
                      <a:lnTo>
                        <a:pt x="116" y="87"/>
                      </a:lnTo>
                      <a:lnTo>
                        <a:pt x="116" y="88"/>
                      </a:lnTo>
                      <a:lnTo>
                        <a:pt x="119" y="88"/>
                      </a:lnTo>
                      <a:lnTo>
                        <a:pt x="119" y="88"/>
                      </a:lnTo>
                      <a:lnTo>
                        <a:pt x="126" y="87"/>
                      </a:lnTo>
                      <a:lnTo>
                        <a:pt x="130" y="88"/>
                      </a:lnTo>
                      <a:lnTo>
                        <a:pt x="134" y="90"/>
                      </a:lnTo>
                      <a:lnTo>
                        <a:pt x="134" y="90"/>
                      </a:lnTo>
                      <a:lnTo>
                        <a:pt x="136" y="91"/>
                      </a:lnTo>
                      <a:lnTo>
                        <a:pt x="139" y="91"/>
                      </a:lnTo>
                      <a:lnTo>
                        <a:pt x="142" y="91"/>
                      </a:lnTo>
                      <a:lnTo>
                        <a:pt x="143" y="87"/>
                      </a:lnTo>
                      <a:lnTo>
                        <a:pt x="143" y="87"/>
                      </a:lnTo>
                      <a:lnTo>
                        <a:pt x="143" y="83"/>
                      </a:lnTo>
                      <a:lnTo>
                        <a:pt x="143" y="81"/>
                      </a:lnTo>
                      <a:lnTo>
                        <a:pt x="138" y="80"/>
                      </a:lnTo>
                      <a:lnTo>
                        <a:pt x="138" y="80"/>
                      </a:lnTo>
                      <a:lnTo>
                        <a:pt x="135" y="79"/>
                      </a:lnTo>
                      <a:lnTo>
                        <a:pt x="132" y="76"/>
                      </a:lnTo>
                      <a:lnTo>
                        <a:pt x="130" y="72"/>
                      </a:lnTo>
                      <a:lnTo>
                        <a:pt x="128" y="65"/>
                      </a:lnTo>
                      <a:lnTo>
                        <a:pt x="128" y="65"/>
                      </a:lnTo>
                      <a:lnTo>
                        <a:pt x="128" y="63"/>
                      </a:lnTo>
                      <a:lnTo>
                        <a:pt x="130" y="61"/>
                      </a:lnTo>
                      <a:lnTo>
                        <a:pt x="134" y="57"/>
                      </a:lnTo>
                      <a:lnTo>
                        <a:pt x="139" y="57"/>
                      </a:lnTo>
                      <a:lnTo>
                        <a:pt x="143" y="58"/>
                      </a:lnTo>
                      <a:lnTo>
                        <a:pt x="143" y="58"/>
                      </a:lnTo>
                      <a:lnTo>
                        <a:pt x="146" y="61"/>
                      </a:lnTo>
                      <a:lnTo>
                        <a:pt x="151" y="61"/>
                      </a:lnTo>
                      <a:lnTo>
                        <a:pt x="163" y="61"/>
                      </a:lnTo>
                      <a:lnTo>
                        <a:pt x="163" y="61"/>
                      </a:lnTo>
                      <a:lnTo>
                        <a:pt x="170" y="60"/>
                      </a:lnTo>
                      <a:lnTo>
                        <a:pt x="178" y="56"/>
                      </a:lnTo>
                      <a:lnTo>
                        <a:pt x="185" y="50"/>
                      </a:lnTo>
                      <a:lnTo>
                        <a:pt x="189" y="45"/>
                      </a:lnTo>
                      <a:lnTo>
                        <a:pt x="189" y="45"/>
                      </a:lnTo>
                      <a:lnTo>
                        <a:pt x="192" y="40"/>
                      </a:lnTo>
                      <a:lnTo>
                        <a:pt x="192" y="38"/>
                      </a:lnTo>
                      <a:lnTo>
                        <a:pt x="190" y="38"/>
                      </a:lnTo>
                      <a:lnTo>
                        <a:pt x="190" y="38"/>
                      </a:lnTo>
                      <a:lnTo>
                        <a:pt x="188" y="35"/>
                      </a:lnTo>
                      <a:lnTo>
                        <a:pt x="188" y="34"/>
                      </a:lnTo>
                      <a:lnTo>
                        <a:pt x="189" y="31"/>
                      </a:lnTo>
                      <a:lnTo>
                        <a:pt x="189" y="31"/>
                      </a:lnTo>
                      <a:lnTo>
                        <a:pt x="199" y="21"/>
                      </a:lnTo>
                      <a:lnTo>
                        <a:pt x="199" y="21"/>
                      </a:lnTo>
                      <a:lnTo>
                        <a:pt x="203" y="15"/>
                      </a:lnTo>
                      <a:lnTo>
                        <a:pt x="204" y="15"/>
                      </a:lnTo>
                      <a:lnTo>
                        <a:pt x="207" y="14"/>
                      </a:lnTo>
                      <a:lnTo>
                        <a:pt x="207" y="14"/>
                      </a:lnTo>
                      <a:lnTo>
                        <a:pt x="215" y="13"/>
                      </a:lnTo>
                      <a:lnTo>
                        <a:pt x="217" y="10"/>
                      </a:lnTo>
                      <a:lnTo>
                        <a:pt x="220" y="7"/>
                      </a:lnTo>
                      <a:lnTo>
                        <a:pt x="220" y="7"/>
                      </a:lnTo>
                      <a:lnTo>
                        <a:pt x="223" y="2"/>
                      </a:lnTo>
                      <a:lnTo>
                        <a:pt x="227" y="0"/>
                      </a:lnTo>
                      <a:lnTo>
                        <a:pt x="227" y="0"/>
                      </a:lnTo>
                      <a:lnTo>
                        <a:pt x="230" y="2"/>
                      </a:lnTo>
                      <a:lnTo>
                        <a:pt x="231" y="3"/>
                      </a:lnTo>
                      <a:lnTo>
                        <a:pt x="231" y="4"/>
                      </a:lnTo>
                      <a:lnTo>
                        <a:pt x="231" y="4"/>
                      </a:lnTo>
                      <a:lnTo>
                        <a:pt x="231" y="8"/>
                      </a:lnTo>
                      <a:lnTo>
                        <a:pt x="232" y="10"/>
                      </a:lnTo>
                      <a:lnTo>
                        <a:pt x="234" y="11"/>
                      </a:lnTo>
                      <a:lnTo>
                        <a:pt x="236" y="11"/>
                      </a:lnTo>
                      <a:lnTo>
                        <a:pt x="236" y="11"/>
                      </a:lnTo>
                      <a:lnTo>
                        <a:pt x="239" y="8"/>
                      </a:lnTo>
                      <a:lnTo>
                        <a:pt x="242" y="7"/>
                      </a:lnTo>
                      <a:lnTo>
                        <a:pt x="247" y="8"/>
                      </a:lnTo>
                      <a:lnTo>
                        <a:pt x="251" y="10"/>
                      </a:lnTo>
                      <a:lnTo>
                        <a:pt x="251" y="10"/>
                      </a:lnTo>
                      <a:lnTo>
                        <a:pt x="255" y="13"/>
                      </a:lnTo>
                      <a:lnTo>
                        <a:pt x="259" y="13"/>
                      </a:lnTo>
                      <a:lnTo>
                        <a:pt x="262" y="11"/>
                      </a:lnTo>
                      <a:lnTo>
                        <a:pt x="263" y="10"/>
                      </a:lnTo>
                      <a:lnTo>
                        <a:pt x="263" y="10"/>
                      </a:lnTo>
                      <a:lnTo>
                        <a:pt x="266" y="6"/>
                      </a:lnTo>
                      <a:lnTo>
                        <a:pt x="266" y="6"/>
                      </a:lnTo>
                      <a:close/>
                      <a:moveTo>
                        <a:pt x="4" y="111"/>
                      </a:moveTo>
                      <a:lnTo>
                        <a:pt x="4" y="111"/>
                      </a:lnTo>
                      <a:lnTo>
                        <a:pt x="2" y="110"/>
                      </a:lnTo>
                      <a:lnTo>
                        <a:pt x="2" y="110"/>
                      </a:lnTo>
                      <a:lnTo>
                        <a:pt x="4" y="111"/>
                      </a:lnTo>
                      <a:lnTo>
                        <a:pt x="4" y="111"/>
                      </a:lnTo>
                      <a:close/>
                      <a:moveTo>
                        <a:pt x="2" y="110"/>
                      </a:moveTo>
                      <a:lnTo>
                        <a:pt x="2" y="110"/>
                      </a:lnTo>
                      <a:lnTo>
                        <a:pt x="2" y="109"/>
                      </a:lnTo>
                      <a:lnTo>
                        <a:pt x="2" y="109"/>
                      </a:lnTo>
                      <a:lnTo>
                        <a:pt x="2" y="110"/>
                      </a:lnTo>
                      <a:lnTo>
                        <a:pt x="2" y="11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26" name="Freeform 26"/>
                <p:cNvSpPr>
                  <a:spLocks/>
                </p:cNvSpPr>
                <p:nvPr/>
              </p:nvSpPr>
              <p:spPr bwMode="auto">
                <a:xfrm>
                  <a:off x="3937000" y="536257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2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27" name="Line 27"/>
                <p:cNvSpPr>
                  <a:spLocks noChangeShapeType="1"/>
                </p:cNvSpPr>
                <p:nvPr/>
              </p:nvSpPr>
              <p:spPr bwMode="auto">
                <a:xfrm>
                  <a:off x="4137025" y="5278438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28" name="Freeform 28"/>
                <p:cNvSpPr>
                  <a:spLocks/>
                </p:cNvSpPr>
                <p:nvPr/>
              </p:nvSpPr>
              <p:spPr bwMode="auto">
                <a:xfrm>
                  <a:off x="4144963" y="528002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4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>
                      <a:moveTo>
                        <a:pt x="1" y="0"/>
                      </a:moveTo>
                      <a:lnTo>
                        <a:pt x="4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29" name="Line 29"/>
                <p:cNvSpPr>
                  <a:spLocks noChangeShapeType="1"/>
                </p:cNvSpPr>
                <p:nvPr/>
              </p:nvSpPr>
              <p:spPr bwMode="auto">
                <a:xfrm flipH="1" flipV="1">
                  <a:off x="4137025" y="5278438"/>
                  <a:ext cx="3175" cy="1588"/>
                </a:xfrm>
                <a:prstGeom prst="line">
                  <a:avLst/>
                </a:pr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0" name="Line 30"/>
                <p:cNvSpPr>
                  <a:spLocks noChangeShapeType="1"/>
                </p:cNvSpPr>
                <p:nvPr/>
              </p:nvSpPr>
              <p:spPr bwMode="auto">
                <a:xfrm>
                  <a:off x="4149725" y="5281613"/>
                  <a:ext cx="3175" cy="1588"/>
                </a:xfrm>
                <a:prstGeom prst="line">
                  <a:avLst/>
                </a:pr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1" name="Line 31"/>
                <p:cNvSpPr>
                  <a:spLocks noChangeShapeType="1"/>
                </p:cNvSpPr>
                <p:nvPr/>
              </p:nvSpPr>
              <p:spPr bwMode="auto">
                <a:xfrm>
                  <a:off x="4156075" y="5286375"/>
                  <a:ext cx="3175" cy="3175"/>
                </a:xfrm>
                <a:prstGeom prst="line">
                  <a:avLst/>
                </a:pr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2" name="Freeform 32"/>
                <p:cNvSpPr>
                  <a:spLocks/>
                </p:cNvSpPr>
                <p:nvPr/>
              </p:nvSpPr>
              <p:spPr bwMode="auto">
                <a:xfrm>
                  <a:off x="4162425" y="52895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1"/>
                    </a:cxn>
                    <a:cxn ang="0">
                      <a:pos x="4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1">
                      <a:moveTo>
                        <a:pt x="0" y="1"/>
                      </a:move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3" name="Line 33"/>
                <p:cNvSpPr>
                  <a:spLocks noChangeShapeType="1"/>
                </p:cNvSpPr>
                <p:nvPr/>
              </p:nvSpPr>
              <p:spPr bwMode="auto">
                <a:xfrm>
                  <a:off x="4167188" y="5292725"/>
                  <a:ext cx="1588" cy="4763"/>
                </a:xfrm>
                <a:prstGeom prst="line">
                  <a:avLst/>
                </a:pr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4" name="Line 34"/>
                <p:cNvSpPr>
                  <a:spLocks noChangeShapeType="1"/>
                </p:cNvSpPr>
                <p:nvPr/>
              </p:nvSpPr>
              <p:spPr bwMode="auto">
                <a:xfrm>
                  <a:off x="4168775" y="5302250"/>
                  <a:ext cx="1588" cy="3175"/>
                </a:xfrm>
                <a:prstGeom prst="line">
                  <a:avLst/>
                </a:pr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5" name="Line 35"/>
                <p:cNvSpPr>
                  <a:spLocks noChangeShapeType="1"/>
                </p:cNvSpPr>
                <p:nvPr/>
              </p:nvSpPr>
              <p:spPr bwMode="auto">
                <a:xfrm>
                  <a:off x="4168775" y="5310188"/>
                  <a:ext cx="1588" cy="4763"/>
                </a:xfrm>
                <a:prstGeom prst="line">
                  <a:avLst/>
                </a:pr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6" name="Line 36"/>
                <p:cNvSpPr>
                  <a:spLocks noChangeShapeType="1"/>
                </p:cNvSpPr>
                <p:nvPr/>
              </p:nvSpPr>
              <p:spPr bwMode="auto">
                <a:xfrm>
                  <a:off x="4170363" y="5319713"/>
                  <a:ext cx="1588" cy="3175"/>
                </a:xfrm>
                <a:prstGeom prst="line">
                  <a:avLst/>
                </a:pr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7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4168775" y="5327650"/>
                  <a:ext cx="1588" cy="4763"/>
                </a:xfrm>
                <a:prstGeom prst="line">
                  <a:avLst/>
                </a:pr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8" name="Freeform 38"/>
                <p:cNvSpPr>
                  <a:spLocks/>
                </p:cNvSpPr>
                <p:nvPr/>
              </p:nvSpPr>
              <p:spPr bwMode="auto">
                <a:xfrm>
                  <a:off x="4168775" y="5335588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h="5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0" y="5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9" name="Freeform 39"/>
                <p:cNvSpPr>
                  <a:spLocks/>
                </p:cNvSpPr>
                <p:nvPr/>
              </p:nvSpPr>
              <p:spPr bwMode="auto">
                <a:xfrm>
                  <a:off x="4165600" y="5345113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5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1" h="5">
                      <a:moveTo>
                        <a:pt x="1" y="0"/>
                      </a:moveTo>
                      <a:lnTo>
                        <a:pt x="0" y="5"/>
                      </a:lnTo>
                      <a:lnTo>
                        <a:pt x="0" y="5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0" name="Freeform 40"/>
                <p:cNvSpPr>
                  <a:spLocks/>
                </p:cNvSpPr>
                <p:nvPr/>
              </p:nvSpPr>
              <p:spPr bwMode="auto">
                <a:xfrm>
                  <a:off x="4164013" y="5353050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3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" h="6">
                      <a:moveTo>
                        <a:pt x="1" y="0"/>
                      </a:moveTo>
                      <a:lnTo>
                        <a:pt x="1" y="3"/>
                      </a:lnTo>
                      <a:lnTo>
                        <a:pt x="0" y="6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1" name="Freeform 41"/>
                <p:cNvSpPr>
                  <a:spLocks/>
                </p:cNvSpPr>
                <p:nvPr/>
              </p:nvSpPr>
              <p:spPr bwMode="auto">
                <a:xfrm>
                  <a:off x="4162425" y="5360988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h="5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0" y="5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2" name="Freeform 42"/>
                <p:cNvSpPr>
                  <a:spLocks/>
                </p:cNvSpPr>
                <p:nvPr/>
              </p:nvSpPr>
              <p:spPr bwMode="auto">
                <a:xfrm>
                  <a:off x="4162425" y="5368925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1" h="5">
                      <a:moveTo>
                        <a:pt x="1" y="0"/>
                      </a:moveTo>
                      <a:lnTo>
                        <a:pt x="0" y="2"/>
                      </a:lnTo>
                      <a:lnTo>
                        <a:pt x="0" y="5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3" name="Freeform 43"/>
                <p:cNvSpPr>
                  <a:spLocks/>
                </p:cNvSpPr>
                <p:nvPr/>
              </p:nvSpPr>
              <p:spPr bwMode="auto">
                <a:xfrm>
                  <a:off x="4159250" y="537845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2" h="4">
                      <a:moveTo>
                        <a:pt x="2" y="0"/>
                      </a:moveTo>
                      <a:lnTo>
                        <a:pt x="0" y="2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4" name="Freeform 44"/>
                <p:cNvSpPr>
                  <a:spLocks/>
                </p:cNvSpPr>
                <p:nvPr/>
              </p:nvSpPr>
              <p:spPr bwMode="auto">
                <a:xfrm>
                  <a:off x="4156075" y="538480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2" y="4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lnTo>
                        <a:pt x="2" y="4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5" name="Freeform 45"/>
                <p:cNvSpPr>
                  <a:spLocks/>
                </p:cNvSpPr>
                <p:nvPr/>
              </p:nvSpPr>
              <p:spPr bwMode="auto">
                <a:xfrm>
                  <a:off x="4148138" y="5383213"/>
                  <a:ext cx="4763" cy="3175"/>
                </a:xfrm>
                <a:custGeom>
                  <a:avLst/>
                  <a:gdLst/>
                  <a:ahLst/>
                  <a:cxnLst>
                    <a:cxn ang="0">
                      <a:pos x="5" y="4"/>
                    </a:cxn>
                    <a:cxn ang="0">
                      <a:pos x="3" y="3"/>
                    </a:cxn>
                    <a:cxn ang="0">
                      <a:pos x="1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 h="4">
                      <a:moveTo>
                        <a:pt x="5" y="4"/>
                      </a:moveTo>
                      <a:lnTo>
                        <a:pt x="3" y="3"/>
                      </a:lnTo>
                      <a:lnTo>
                        <a:pt x="1" y="2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6" name="Freeform 46"/>
                <p:cNvSpPr>
                  <a:spLocks/>
                </p:cNvSpPr>
                <p:nvPr/>
              </p:nvSpPr>
              <p:spPr bwMode="auto">
                <a:xfrm>
                  <a:off x="4141788" y="53848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2" y="1"/>
                    </a:cxn>
                    <a:cxn ang="0">
                      <a:pos x="1" y="3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0" y="3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7" name="Freeform 47"/>
                <p:cNvSpPr>
                  <a:spLocks/>
                </p:cNvSpPr>
                <p:nvPr/>
              </p:nvSpPr>
              <p:spPr bwMode="auto">
                <a:xfrm>
                  <a:off x="4133850" y="538321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6" y="2"/>
                    </a:cxn>
                    <a:cxn ang="0">
                      <a:pos x="4" y="2"/>
                    </a:cxn>
                    <a:cxn ang="0">
                      <a:pos x="3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2">
                      <a:moveTo>
                        <a:pt x="6" y="2"/>
                      </a:moveTo>
                      <a:lnTo>
                        <a:pt x="4" y="2"/>
                      </a:lnTo>
                      <a:lnTo>
                        <a:pt x="3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8" name="Freeform 48"/>
                <p:cNvSpPr>
                  <a:spLocks/>
                </p:cNvSpPr>
                <p:nvPr/>
              </p:nvSpPr>
              <p:spPr bwMode="auto">
                <a:xfrm>
                  <a:off x="4125913" y="538162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6" y="1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1">
                      <a:moveTo>
                        <a:pt x="6" y="1"/>
                      </a:moveTo>
                      <a:lnTo>
                        <a:pt x="3" y="1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9" name="Freeform 49"/>
                <p:cNvSpPr>
                  <a:spLocks/>
                </p:cNvSpPr>
                <p:nvPr/>
              </p:nvSpPr>
              <p:spPr bwMode="auto">
                <a:xfrm>
                  <a:off x="4117975" y="53832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1" y="3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lnTo>
                        <a:pt x="1" y="3"/>
                      </a:lnTo>
                      <a:lnTo>
                        <a:pt x="0" y="3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0" name="Freeform 50"/>
                <p:cNvSpPr>
                  <a:spLocks/>
                </p:cNvSpPr>
                <p:nvPr/>
              </p:nvSpPr>
              <p:spPr bwMode="auto">
                <a:xfrm>
                  <a:off x="4110038" y="538480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5" y="2"/>
                    </a:cxn>
                    <a:cxn ang="0">
                      <a:pos x="2" y="1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 h="2">
                      <a:moveTo>
                        <a:pt x="5" y="2"/>
                      </a:move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1" name="Freeform 51"/>
                <p:cNvSpPr>
                  <a:spLocks/>
                </p:cNvSpPr>
                <p:nvPr/>
              </p:nvSpPr>
              <p:spPr bwMode="auto">
                <a:xfrm>
                  <a:off x="4102100" y="5381625"/>
                  <a:ext cx="4763" cy="317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1"/>
                    </a:cxn>
                    <a:cxn ang="0">
                      <a:pos x="1" y="3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lnTo>
                        <a:pt x="4" y="1"/>
                      </a:lnTo>
                      <a:lnTo>
                        <a:pt x="1" y="3"/>
                      </a:lnTo>
                      <a:lnTo>
                        <a:pt x="0" y="3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2" name="Freeform 52"/>
                <p:cNvSpPr>
                  <a:spLocks/>
                </p:cNvSpPr>
                <p:nvPr/>
              </p:nvSpPr>
              <p:spPr bwMode="auto">
                <a:xfrm>
                  <a:off x="4098925" y="538003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3"/>
                    </a:cxn>
                    <a:cxn ang="0">
                      <a:pos x="1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1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3" name="Freeform 53"/>
                <p:cNvSpPr>
                  <a:spLocks/>
                </p:cNvSpPr>
                <p:nvPr/>
              </p:nvSpPr>
              <p:spPr bwMode="auto">
                <a:xfrm>
                  <a:off x="4094163" y="537845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0" y="3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4" name="Freeform 54"/>
                <p:cNvSpPr>
                  <a:spLocks/>
                </p:cNvSpPr>
                <p:nvPr/>
              </p:nvSpPr>
              <p:spPr bwMode="auto">
                <a:xfrm>
                  <a:off x="4086225" y="538162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4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5" name="Freeform 55"/>
                <p:cNvSpPr>
                  <a:spLocks/>
                </p:cNvSpPr>
                <p:nvPr/>
              </p:nvSpPr>
              <p:spPr bwMode="auto">
                <a:xfrm>
                  <a:off x="4078288" y="538162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6" name="Freeform 56"/>
                <p:cNvSpPr>
                  <a:spLocks/>
                </p:cNvSpPr>
                <p:nvPr/>
              </p:nvSpPr>
              <p:spPr bwMode="auto">
                <a:xfrm>
                  <a:off x="4076700" y="53848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1"/>
                    </a:cxn>
                    <a:cxn ang="0">
                      <a:pos x="3" y="3"/>
                    </a:cxn>
                    <a:cxn ang="0">
                      <a:pos x="4" y="3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1"/>
                      </a:lnTo>
                      <a:lnTo>
                        <a:pt x="3" y="3"/>
                      </a:lnTo>
                      <a:lnTo>
                        <a:pt x="4" y="3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7" name="Freeform 57"/>
                <p:cNvSpPr>
                  <a:spLocks/>
                </p:cNvSpPr>
                <p:nvPr/>
              </p:nvSpPr>
              <p:spPr bwMode="auto">
                <a:xfrm>
                  <a:off x="4083050" y="538797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2"/>
                    </a:cxn>
                    <a:cxn ang="0">
                      <a:pos x="4" y="4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4" y="2"/>
                      </a:lnTo>
                      <a:lnTo>
                        <a:pt x="4" y="4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8" name="Freeform 58"/>
                <p:cNvSpPr>
                  <a:spLocks/>
                </p:cNvSpPr>
                <p:nvPr/>
              </p:nvSpPr>
              <p:spPr bwMode="auto">
                <a:xfrm>
                  <a:off x="4079875" y="5392738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0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9" name="Freeform 59"/>
                <p:cNvSpPr>
                  <a:spLocks/>
                </p:cNvSpPr>
                <p:nvPr/>
              </p:nvSpPr>
              <p:spPr bwMode="auto">
                <a:xfrm>
                  <a:off x="4075113" y="539750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5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5" h="2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2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0" name="Freeform 60"/>
                <p:cNvSpPr>
                  <a:spLocks/>
                </p:cNvSpPr>
                <p:nvPr/>
              </p:nvSpPr>
              <p:spPr bwMode="auto">
                <a:xfrm>
                  <a:off x="4067175" y="540067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3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>
                      <a:moveTo>
                        <a:pt x="6" y="0"/>
                      </a:moveTo>
                      <a:lnTo>
                        <a:pt x="3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1" name="Freeform 61"/>
                <p:cNvSpPr>
                  <a:spLocks/>
                </p:cNvSpPr>
                <p:nvPr/>
              </p:nvSpPr>
              <p:spPr bwMode="auto">
                <a:xfrm>
                  <a:off x="4062413" y="5395913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1" y="5"/>
                    </a:cxn>
                    <a:cxn ang="0">
                      <a:pos x="1" y="4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5">
                      <a:moveTo>
                        <a:pt x="1" y="5"/>
                      </a:move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2" name="Freeform 62"/>
                <p:cNvSpPr>
                  <a:spLocks/>
                </p:cNvSpPr>
                <p:nvPr/>
              </p:nvSpPr>
              <p:spPr bwMode="auto">
                <a:xfrm>
                  <a:off x="4057650" y="538797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3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" h="4">
                      <a:moveTo>
                        <a:pt x="3" y="4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3" name="Freeform 63"/>
                <p:cNvSpPr>
                  <a:spLocks/>
                </p:cNvSpPr>
                <p:nvPr/>
              </p:nvSpPr>
              <p:spPr bwMode="auto">
                <a:xfrm>
                  <a:off x="4049713" y="538480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0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4" name="Freeform 64"/>
                <p:cNvSpPr>
                  <a:spLocks/>
                </p:cNvSpPr>
                <p:nvPr/>
              </p:nvSpPr>
              <p:spPr bwMode="auto">
                <a:xfrm>
                  <a:off x="4043363" y="53848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lnTo>
                        <a:pt x="0" y="3"/>
                      </a:lnTo>
                      <a:lnTo>
                        <a:pt x="0" y="3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5" name="Freeform 65"/>
                <p:cNvSpPr>
                  <a:spLocks/>
                </p:cNvSpPr>
                <p:nvPr/>
              </p:nvSpPr>
              <p:spPr bwMode="auto">
                <a:xfrm>
                  <a:off x="4038600" y="5381625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0" y="3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1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6" name="Freeform 66"/>
                <p:cNvSpPr>
                  <a:spLocks/>
                </p:cNvSpPr>
                <p:nvPr/>
              </p:nvSpPr>
              <p:spPr bwMode="auto">
                <a:xfrm>
                  <a:off x="4040188" y="537527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1" y="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6">
                      <a:moveTo>
                        <a:pt x="0" y="6"/>
                      </a:moveTo>
                      <a:lnTo>
                        <a:pt x="1" y="4"/>
                      </a:lnTo>
                      <a:lnTo>
                        <a:pt x="2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7" name="Freeform 67"/>
                <p:cNvSpPr>
                  <a:spLocks/>
                </p:cNvSpPr>
                <p:nvPr/>
              </p:nvSpPr>
              <p:spPr bwMode="auto">
                <a:xfrm>
                  <a:off x="4044950" y="536733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1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8" name="Freeform 68"/>
                <p:cNvSpPr>
                  <a:spLocks/>
                </p:cNvSpPr>
                <p:nvPr/>
              </p:nvSpPr>
              <p:spPr bwMode="auto">
                <a:xfrm>
                  <a:off x="4040188" y="536257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6" y="1"/>
                    </a:cxn>
                    <a:cxn ang="0">
                      <a:pos x="4" y="1"/>
                    </a:cxn>
                    <a:cxn ang="0">
                      <a:pos x="2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1">
                      <a:moveTo>
                        <a:pt x="6" y="1"/>
                      </a:moveTo>
                      <a:lnTo>
                        <a:pt x="4" y="1"/>
                      </a:lnTo>
                      <a:lnTo>
                        <a:pt x="2" y="1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9" name="Freeform 69"/>
                <p:cNvSpPr>
                  <a:spLocks/>
                </p:cNvSpPr>
                <p:nvPr/>
              </p:nvSpPr>
              <p:spPr bwMode="auto">
                <a:xfrm>
                  <a:off x="4033838" y="53578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6" y="2"/>
                    </a:cxn>
                    <a:cxn ang="0">
                      <a:pos x="4" y="2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2">
                      <a:moveTo>
                        <a:pt x="6" y="2"/>
                      </a:moveTo>
                      <a:lnTo>
                        <a:pt x="4" y="2"/>
                      </a:ln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0" name="Freeform 70"/>
                <p:cNvSpPr>
                  <a:spLocks/>
                </p:cNvSpPr>
                <p:nvPr/>
              </p:nvSpPr>
              <p:spPr bwMode="auto">
                <a:xfrm>
                  <a:off x="4025900" y="53562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3" y="0"/>
                    </a:cxn>
                    <a:cxn ang="0">
                      <a:pos x="1" y="2"/>
                    </a:cxn>
                    <a:cxn ang="0">
                      <a:pos x="0" y="3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1" name="Freeform 71"/>
                <p:cNvSpPr>
                  <a:spLocks/>
                </p:cNvSpPr>
                <p:nvPr/>
              </p:nvSpPr>
              <p:spPr bwMode="auto">
                <a:xfrm>
                  <a:off x="4022725" y="5364163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3" y="1"/>
                    </a:cxn>
                    <a:cxn ang="0">
                      <a:pos x="1" y="3"/>
                    </a:cxn>
                    <a:cxn ang="0">
                      <a:pos x="1" y="4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lnTo>
                        <a:pt x="3" y="1"/>
                      </a:lnTo>
                      <a:lnTo>
                        <a:pt x="1" y="3"/>
                      </a:lnTo>
                      <a:lnTo>
                        <a:pt x="1" y="4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2" name="Freeform 72"/>
                <p:cNvSpPr>
                  <a:spLocks/>
                </p:cNvSpPr>
                <p:nvPr/>
              </p:nvSpPr>
              <p:spPr bwMode="auto">
                <a:xfrm>
                  <a:off x="4017963" y="53689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2" y="0"/>
                    </a:cxn>
                    <a:cxn ang="0">
                      <a:pos x="2" y="3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" h="6">
                      <a:moveTo>
                        <a:pt x="3" y="0"/>
                      </a:moveTo>
                      <a:lnTo>
                        <a:pt x="2" y="0"/>
                      </a:lnTo>
                      <a:lnTo>
                        <a:pt x="2" y="3"/>
                      </a:lnTo>
                      <a:lnTo>
                        <a:pt x="0" y="6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3" name="Freeform 73"/>
                <p:cNvSpPr>
                  <a:spLocks/>
                </p:cNvSpPr>
                <p:nvPr/>
              </p:nvSpPr>
              <p:spPr bwMode="auto">
                <a:xfrm>
                  <a:off x="4011613" y="5370513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4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4">
                      <a:moveTo>
                        <a:pt x="4" y="4"/>
                      </a:moveTo>
                      <a:lnTo>
                        <a:pt x="3" y="1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4" name="Freeform 74"/>
                <p:cNvSpPr>
                  <a:spLocks/>
                </p:cNvSpPr>
                <p:nvPr/>
              </p:nvSpPr>
              <p:spPr bwMode="auto">
                <a:xfrm>
                  <a:off x="4003675" y="536892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5" name="Line 75"/>
                <p:cNvSpPr>
                  <a:spLocks noChangeShapeType="1"/>
                </p:cNvSpPr>
                <p:nvPr/>
              </p:nvSpPr>
              <p:spPr bwMode="auto">
                <a:xfrm flipH="1">
                  <a:off x="3995738" y="5368925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6" name="Freeform 76"/>
                <p:cNvSpPr>
                  <a:spLocks/>
                </p:cNvSpPr>
                <p:nvPr/>
              </p:nvSpPr>
              <p:spPr bwMode="auto">
                <a:xfrm>
                  <a:off x="3987800" y="5367338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4"/>
                    </a:cxn>
                    <a:cxn ang="0">
                      <a:pos x="4" y="4"/>
                    </a:cxn>
                    <a:cxn ang="0">
                      <a:pos x="3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4">
                      <a:moveTo>
                        <a:pt x="4" y="4"/>
                      </a:moveTo>
                      <a:lnTo>
                        <a:pt x="4" y="4"/>
                      </a:lnTo>
                      <a:lnTo>
                        <a:pt x="3" y="3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7" name="Freeform 77"/>
                <p:cNvSpPr>
                  <a:spLocks/>
                </p:cNvSpPr>
                <p:nvPr/>
              </p:nvSpPr>
              <p:spPr bwMode="auto">
                <a:xfrm>
                  <a:off x="3979863" y="5367338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1" y="1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lnTo>
                        <a:pt x="1" y="1"/>
                      </a:lnTo>
                      <a:lnTo>
                        <a:pt x="0" y="3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8" name="Freeform 78"/>
                <p:cNvSpPr>
                  <a:spLocks/>
                </p:cNvSpPr>
                <p:nvPr/>
              </p:nvSpPr>
              <p:spPr bwMode="auto">
                <a:xfrm>
                  <a:off x="3976688" y="5372100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0" y="4"/>
                    </a:cxn>
                    <a:cxn ang="0">
                      <a:pos x="0" y="5"/>
                    </a:cxn>
                    <a:cxn ang="0">
                      <a:pos x="2" y="5"/>
                    </a:cxn>
                  </a:cxnLst>
                  <a:rect l="0" t="0" r="r" b="b"/>
                  <a:pathLst>
                    <a:path w="2" h="5">
                      <a:moveTo>
                        <a:pt x="2" y="0"/>
                      </a:moveTo>
                      <a:lnTo>
                        <a:pt x="0" y="1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2" y="5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9" name="Freeform 79"/>
                <p:cNvSpPr>
                  <a:spLocks/>
                </p:cNvSpPr>
                <p:nvPr/>
              </p:nvSpPr>
              <p:spPr bwMode="auto">
                <a:xfrm>
                  <a:off x="3979863" y="5378450"/>
                  <a:ext cx="3175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2"/>
                    </a:cxn>
                    <a:cxn ang="0">
                      <a:pos x="3" y="5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lnTo>
                        <a:pt x="3" y="2"/>
                      </a:lnTo>
                      <a:lnTo>
                        <a:pt x="3" y="5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0" name="Freeform 80"/>
                <p:cNvSpPr>
                  <a:spLocks/>
                </p:cNvSpPr>
                <p:nvPr/>
              </p:nvSpPr>
              <p:spPr bwMode="auto">
                <a:xfrm>
                  <a:off x="3973513" y="538480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5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1" name="Line 81"/>
                <p:cNvSpPr>
                  <a:spLocks noChangeShapeType="1"/>
                </p:cNvSpPr>
                <p:nvPr/>
              </p:nvSpPr>
              <p:spPr bwMode="auto">
                <a:xfrm flipH="1" flipV="1">
                  <a:off x="3965575" y="5384800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2" name="Freeform 82"/>
                <p:cNvSpPr>
                  <a:spLocks/>
                </p:cNvSpPr>
                <p:nvPr/>
              </p:nvSpPr>
              <p:spPr bwMode="auto">
                <a:xfrm>
                  <a:off x="3957638" y="53816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3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3">
                      <a:moveTo>
                        <a:pt x="4" y="3"/>
                      </a:moveTo>
                      <a:lnTo>
                        <a:pt x="3" y="1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3" name="Freeform 83"/>
                <p:cNvSpPr>
                  <a:spLocks/>
                </p:cNvSpPr>
                <p:nvPr/>
              </p:nvSpPr>
              <p:spPr bwMode="auto">
                <a:xfrm>
                  <a:off x="3951288" y="53768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3"/>
                    </a:cxn>
                    <a:cxn ang="0">
                      <a:pos x="3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3">
                      <a:moveTo>
                        <a:pt x="4" y="3"/>
                      </a:moveTo>
                      <a:lnTo>
                        <a:pt x="3" y="3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4" name="Line 84"/>
                <p:cNvSpPr>
                  <a:spLocks noChangeShapeType="1"/>
                </p:cNvSpPr>
                <p:nvPr/>
              </p:nvSpPr>
              <p:spPr bwMode="auto">
                <a:xfrm flipH="1" flipV="1">
                  <a:off x="3946525" y="5368925"/>
                  <a:ext cx="1588" cy="3175"/>
                </a:xfrm>
                <a:prstGeom prst="line">
                  <a:avLst/>
                </a:pr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5" name="Freeform 85"/>
                <p:cNvSpPr>
                  <a:spLocks/>
                </p:cNvSpPr>
                <p:nvPr/>
              </p:nvSpPr>
              <p:spPr bwMode="auto">
                <a:xfrm>
                  <a:off x="3948113" y="536892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6" name="Freeform 86"/>
                <p:cNvSpPr>
                  <a:spLocks/>
                </p:cNvSpPr>
                <p:nvPr/>
              </p:nvSpPr>
              <p:spPr bwMode="auto">
                <a:xfrm>
                  <a:off x="3956050" y="536257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7" name="Freeform 87"/>
                <p:cNvSpPr>
                  <a:spLocks/>
                </p:cNvSpPr>
                <p:nvPr/>
              </p:nvSpPr>
              <p:spPr bwMode="auto">
                <a:xfrm>
                  <a:off x="3957638" y="5354638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lnTo>
                        <a:pt x="1" y="1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8" name="Freeform 88"/>
                <p:cNvSpPr>
                  <a:spLocks/>
                </p:cNvSpPr>
                <p:nvPr/>
              </p:nvSpPr>
              <p:spPr bwMode="auto">
                <a:xfrm>
                  <a:off x="3963988" y="53514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2" y="2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2"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9" name="Freeform 89"/>
                <p:cNvSpPr>
                  <a:spLocks/>
                </p:cNvSpPr>
                <p:nvPr/>
              </p:nvSpPr>
              <p:spPr bwMode="auto">
                <a:xfrm>
                  <a:off x="3970338" y="5345113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4">
                      <a:moveTo>
                        <a:pt x="0" y="4"/>
                      </a:moveTo>
                      <a:lnTo>
                        <a:pt x="1" y="2"/>
                      </a:lnTo>
                      <a:lnTo>
                        <a:pt x="2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0" name="Freeform 90"/>
                <p:cNvSpPr>
                  <a:spLocks/>
                </p:cNvSpPr>
                <p:nvPr/>
              </p:nvSpPr>
              <p:spPr bwMode="auto">
                <a:xfrm>
                  <a:off x="3971925" y="53403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1"/>
                    </a:cxn>
                    <a:cxn ang="0">
                      <a:pos x="4" y="1"/>
                    </a:cxn>
                    <a:cxn ang="0">
                      <a:pos x="3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1">
                      <a:moveTo>
                        <a:pt x="4" y="1"/>
                      </a:move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1" name="Freeform 91"/>
                <p:cNvSpPr>
                  <a:spLocks/>
                </p:cNvSpPr>
                <p:nvPr/>
              </p:nvSpPr>
              <p:spPr bwMode="auto">
                <a:xfrm>
                  <a:off x="3968750" y="533558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1" y="3"/>
                    </a:cxn>
                    <a:cxn ang="0">
                      <a:pos x="3" y="2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1" y="3"/>
                      </a:lnTo>
                      <a:lnTo>
                        <a:pt x="3" y="2"/>
                      </a:lnTo>
                      <a:lnTo>
                        <a:pt x="3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2" name="Freeform 92"/>
                <p:cNvSpPr>
                  <a:spLocks/>
                </p:cNvSpPr>
                <p:nvPr/>
              </p:nvSpPr>
              <p:spPr bwMode="auto">
                <a:xfrm>
                  <a:off x="3967163" y="5329238"/>
                  <a:ext cx="4763" cy="3175"/>
                </a:xfrm>
                <a:custGeom>
                  <a:avLst/>
                  <a:gdLst/>
                  <a:ahLst/>
                  <a:cxnLst>
                    <a:cxn ang="0">
                      <a:pos x="5" y="4"/>
                    </a:cxn>
                    <a:cxn ang="0">
                      <a:pos x="4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 h="4">
                      <a:moveTo>
                        <a:pt x="5" y="4"/>
                      </a:moveTo>
                      <a:lnTo>
                        <a:pt x="4" y="3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3" name="Freeform 93"/>
                <p:cNvSpPr>
                  <a:spLocks/>
                </p:cNvSpPr>
                <p:nvPr/>
              </p:nvSpPr>
              <p:spPr bwMode="auto">
                <a:xfrm>
                  <a:off x="3963988" y="532288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4" name="Freeform 94"/>
                <p:cNvSpPr>
                  <a:spLocks/>
                </p:cNvSpPr>
                <p:nvPr/>
              </p:nvSpPr>
              <p:spPr bwMode="auto">
                <a:xfrm>
                  <a:off x="3968750" y="531971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5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5" name="Freeform 95"/>
                <p:cNvSpPr>
                  <a:spLocks/>
                </p:cNvSpPr>
                <p:nvPr/>
              </p:nvSpPr>
              <p:spPr bwMode="auto">
                <a:xfrm>
                  <a:off x="3976688" y="531971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5" y="1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5" y="1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6" name="Freeform 96"/>
                <p:cNvSpPr>
                  <a:spLocks/>
                </p:cNvSpPr>
                <p:nvPr/>
              </p:nvSpPr>
              <p:spPr bwMode="auto">
                <a:xfrm>
                  <a:off x="3986213" y="531971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5" y="2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5" y="2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7" name="Freeform 97"/>
                <p:cNvSpPr>
                  <a:spLocks/>
                </p:cNvSpPr>
                <p:nvPr/>
              </p:nvSpPr>
              <p:spPr bwMode="auto">
                <a:xfrm>
                  <a:off x="3994150" y="5322888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1"/>
                    </a:cxn>
                    <a:cxn ang="0">
                      <a:pos x="4" y="4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lnTo>
                        <a:pt x="3" y="1"/>
                      </a:lnTo>
                      <a:lnTo>
                        <a:pt x="4" y="4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8" name="Freeform 98"/>
                <p:cNvSpPr>
                  <a:spLocks/>
                </p:cNvSpPr>
                <p:nvPr/>
              </p:nvSpPr>
              <p:spPr bwMode="auto">
                <a:xfrm>
                  <a:off x="3998913" y="532923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4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3" y="4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9" name="Line 99"/>
                <p:cNvSpPr>
                  <a:spLocks noChangeShapeType="1"/>
                </p:cNvSpPr>
                <p:nvPr/>
              </p:nvSpPr>
              <p:spPr bwMode="auto">
                <a:xfrm flipV="1">
                  <a:off x="4003675" y="5334000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0" name="Freeform 100"/>
                <p:cNvSpPr>
                  <a:spLocks/>
                </p:cNvSpPr>
                <p:nvPr/>
              </p:nvSpPr>
              <p:spPr bwMode="auto">
                <a:xfrm>
                  <a:off x="4013200" y="53324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1" name="Freeform 101"/>
                <p:cNvSpPr>
                  <a:spLocks/>
                </p:cNvSpPr>
                <p:nvPr/>
              </p:nvSpPr>
              <p:spPr bwMode="auto">
                <a:xfrm>
                  <a:off x="4021138" y="533241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2" name="Freeform 102"/>
                <p:cNvSpPr>
                  <a:spLocks/>
                </p:cNvSpPr>
                <p:nvPr/>
              </p:nvSpPr>
              <p:spPr bwMode="auto">
                <a:xfrm>
                  <a:off x="4029075" y="5332413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2" y="2"/>
                    </a:cxn>
                    <a:cxn ang="0">
                      <a:pos x="2" y="5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2" y="2"/>
                      </a:lnTo>
                      <a:lnTo>
                        <a:pt x="2" y="5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3" name="Freeform 103"/>
                <p:cNvSpPr>
                  <a:spLocks/>
                </p:cNvSpPr>
                <p:nvPr/>
              </p:nvSpPr>
              <p:spPr bwMode="auto">
                <a:xfrm>
                  <a:off x="4030663" y="534193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3" y="0"/>
                    </a:cxn>
                    <a:cxn ang="0">
                      <a:pos x="1" y="2"/>
                    </a:cxn>
                    <a:cxn ang="0">
                      <a:pos x="0" y="3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" h="5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5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4" name="Line 104"/>
                <p:cNvSpPr>
                  <a:spLocks noChangeShapeType="1"/>
                </p:cNvSpPr>
                <p:nvPr/>
              </p:nvSpPr>
              <p:spPr bwMode="auto">
                <a:xfrm flipV="1">
                  <a:off x="4032250" y="5345113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5" name="Freeform 105"/>
                <p:cNvSpPr>
                  <a:spLocks/>
                </p:cNvSpPr>
                <p:nvPr/>
              </p:nvSpPr>
              <p:spPr bwMode="auto">
                <a:xfrm>
                  <a:off x="4040188" y="534670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2"/>
                    </a:cxn>
                    <a:cxn ang="0">
                      <a:pos x="5" y="2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2"/>
                      </a:lnTo>
                      <a:lnTo>
                        <a:pt x="5" y="2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6" name="Freeform 106"/>
                <p:cNvSpPr>
                  <a:spLocks/>
                </p:cNvSpPr>
                <p:nvPr/>
              </p:nvSpPr>
              <p:spPr bwMode="auto">
                <a:xfrm>
                  <a:off x="4049713" y="5345113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2" y="4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lnTo>
                        <a:pt x="2" y="4"/>
                      </a:lnTo>
                      <a:lnTo>
                        <a:pt x="3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7" name="Freeform 107"/>
                <p:cNvSpPr>
                  <a:spLocks/>
                </p:cNvSpPr>
                <p:nvPr/>
              </p:nvSpPr>
              <p:spPr bwMode="auto">
                <a:xfrm>
                  <a:off x="4048125" y="53403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1"/>
                    </a:cxn>
                    <a:cxn ang="0">
                      <a:pos x="4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1">
                      <a:moveTo>
                        <a:pt x="4" y="1"/>
                      </a:moveTo>
                      <a:lnTo>
                        <a:pt x="4" y="1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8" name="Freeform 108"/>
                <p:cNvSpPr>
                  <a:spLocks/>
                </p:cNvSpPr>
                <p:nvPr/>
              </p:nvSpPr>
              <p:spPr bwMode="auto">
                <a:xfrm>
                  <a:off x="4041775" y="533558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3" y="4"/>
                    </a:cxn>
                    <a:cxn ang="0">
                      <a:pos x="1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" h="4">
                      <a:moveTo>
                        <a:pt x="3" y="4"/>
                      </a:moveTo>
                      <a:lnTo>
                        <a:pt x="1" y="3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9" name="Freeform 109"/>
                <p:cNvSpPr>
                  <a:spLocks/>
                </p:cNvSpPr>
                <p:nvPr/>
              </p:nvSpPr>
              <p:spPr bwMode="auto">
                <a:xfrm>
                  <a:off x="4040188" y="5326063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5">
                      <a:moveTo>
                        <a:pt x="0" y="5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0" name="Freeform 110"/>
                <p:cNvSpPr>
                  <a:spLocks/>
                </p:cNvSpPr>
                <p:nvPr/>
              </p:nvSpPr>
              <p:spPr bwMode="auto">
                <a:xfrm>
                  <a:off x="4043363" y="5322888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2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1">
                      <a:moveTo>
                        <a:pt x="0" y="1"/>
                      </a:moveTo>
                      <a:lnTo>
                        <a:pt x="2" y="0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1" name="Freeform 111"/>
                <p:cNvSpPr>
                  <a:spLocks/>
                </p:cNvSpPr>
                <p:nvPr/>
              </p:nvSpPr>
              <p:spPr bwMode="auto">
                <a:xfrm>
                  <a:off x="4051300" y="5322888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3"/>
                    </a:cxn>
                    <a:cxn ang="0">
                      <a:pos x="4" y="3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lnTo>
                        <a:pt x="3" y="3"/>
                      </a:lnTo>
                      <a:lnTo>
                        <a:pt x="4" y="3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2" name="Line 112"/>
                <p:cNvSpPr>
                  <a:spLocks noChangeShapeType="1"/>
                </p:cNvSpPr>
                <p:nvPr/>
              </p:nvSpPr>
              <p:spPr bwMode="auto">
                <a:xfrm>
                  <a:off x="4059238" y="5326063"/>
                  <a:ext cx="3175" cy="1588"/>
                </a:xfrm>
                <a:prstGeom prst="line">
                  <a:avLst/>
                </a:pr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3" name="Line 113"/>
                <p:cNvSpPr>
                  <a:spLocks noChangeShapeType="1"/>
                </p:cNvSpPr>
                <p:nvPr/>
              </p:nvSpPr>
              <p:spPr bwMode="auto">
                <a:xfrm flipV="1">
                  <a:off x="4067175" y="5324475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4" name="Freeform 114"/>
                <p:cNvSpPr>
                  <a:spLocks/>
                </p:cNvSpPr>
                <p:nvPr/>
              </p:nvSpPr>
              <p:spPr bwMode="auto">
                <a:xfrm>
                  <a:off x="4076700" y="5319713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4" y="2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3">
                      <a:moveTo>
                        <a:pt x="0" y="3"/>
                      </a:moveTo>
                      <a:lnTo>
                        <a:pt x="4" y="2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5" name="Freeform 115"/>
                <p:cNvSpPr>
                  <a:spLocks/>
                </p:cNvSpPr>
                <p:nvPr/>
              </p:nvSpPr>
              <p:spPr bwMode="auto">
                <a:xfrm>
                  <a:off x="4083050" y="531495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3" y="2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lnTo>
                        <a:pt x="3" y="2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6" name="Freeform 116"/>
                <p:cNvSpPr>
                  <a:spLocks/>
                </p:cNvSpPr>
                <p:nvPr/>
              </p:nvSpPr>
              <p:spPr bwMode="auto">
                <a:xfrm>
                  <a:off x="4087813" y="5307013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3" y="2"/>
                    </a:cxn>
                    <a:cxn ang="0">
                      <a:pos x="3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3" h="6">
                      <a:moveTo>
                        <a:pt x="0" y="6"/>
                      </a:moveTo>
                      <a:lnTo>
                        <a:pt x="3" y="2"/>
                      </a:lnTo>
                      <a:lnTo>
                        <a:pt x="3" y="0"/>
                      </a:lnTo>
                      <a:lnTo>
                        <a:pt x="1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7" name="Freeform 117"/>
                <p:cNvSpPr>
                  <a:spLocks/>
                </p:cNvSpPr>
                <p:nvPr/>
              </p:nvSpPr>
              <p:spPr bwMode="auto">
                <a:xfrm>
                  <a:off x="4086225" y="5300663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1" y="1"/>
                      </a:lnTo>
                      <a:lnTo>
                        <a:pt x="2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8" name="Line 118"/>
                <p:cNvSpPr>
                  <a:spLocks noChangeShapeType="1"/>
                </p:cNvSpPr>
                <p:nvPr/>
              </p:nvSpPr>
              <p:spPr bwMode="auto">
                <a:xfrm flipV="1">
                  <a:off x="4092575" y="5294313"/>
                  <a:ext cx="1588" cy="3175"/>
                </a:xfrm>
                <a:prstGeom prst="line">
                  <a:avLst/>
                </a:pr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9" name="Freeform 119"/>
                <p:cNvSpPr>
                  <a:spLocks/>
                </p:cNvSpPr>
                <p:nvPr/>
              </p:nvSpPr>
              <p:spPr bwMode="auto">
                <a:xfrm>
                  <a:off x="4097338" y="52879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2" y="1"/>
                    </a:cxn>
                    <a:cxn ang="0">
                      <a:pos x="3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3">
                      <a:moveTo>
                        <a:pt x="0" y="3"/>
                      </a:move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0" name="Freeform 120"/>
                <p:cNvSpPr>
                  <a:spLocks/>
                </p:cNvSpPr>
                <p:nvPr/>
              </p:nvSpPr>
              <p:spPr bwMode="auto">
                <a:xfrm>
                  <a:off x="4105275" y="528637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4" y="2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3">
                      <a:moveTo>
                        <a:pt x="0" y="3"/>
                      </a:moveTo>
                      <a:lnTo>
                        <a:pt x="4" y="2"/>
                      </a:lnTo>
                      <a:lnTo>
                        <a:pt x="5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1" name="Freeform 121"/>
                <p:cNvSpPr>
                  <a:spLocks/>
                </p:cNvSpPr>
                <p:nvPr/>
              </p:nvSpPr>
              <p:spPr bwMode="auto">
                <a:xfrm>
                  <a:off x="4111625" y="52800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1" y="4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5">
                      <a:moveTo>
                        <a:pt x="0" y="5"/>
                      </a:moveTo>
                      <a:lnTo>
                        <a:pt x="1" y="4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2" name="Freeform 122"/>
                <p:cNvSpPr>
                  <a:spLocks/>
                </p:cNvSpPr>
                <p:nvPr/>
              </p:nvSpPr>
              <p:spPr bwMode="auto">
                <a:xfrm>
                  <a:off x="4117975" y="527685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2"/>
                    </a:cxn>
                    <a:cxn ang="0">
                      <a:pos x="4" y="3"/>
                    </a:cxn>
                    <a:cxn ang="0">
                      <a:pos x="4" y="3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lnTo>
                        <a:pt x="3" y="2"/>
                      </a:lnTo>
                      <a:lnTo>
                        <a:pt x="4" y="3"/>
                      </a:lnTo>
                      <a:lnTo>
                        <a:pt x="4" y="3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3" name="Freeform 123"/>
                <p:cNvSpPr>
                  <a:spLocks/>
                </p:cNvSpPr>
                <p:nvPr/>
              </p:nvSpPr>
              <p:spPr bwMode="auto">
                <a:xfrm>
                  <a:off x="4121150" y="52832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2"/>
                    </a:cxn>
                    <a:cxn ang="0">
                      <a:pos x="3" y="3"/>
                    </a:cxn>
                    <a:cxn ang="0">
                      <a:pos x="4" y="3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3" y="3"/>
                      </a:lnTo>
                      <a:lnTo>
                        <a:pt x="4" y="3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4" name="Freeform 124"/>
                <p:cNvSpPr>
                  <a:spLocks/>
                </p:cNvSpPr>
                <p:nvPr/>
              </p:nvSpPr>
              <p:spPr bwMode="auto">
                <a:xfrm>
                  <a:off x="4127500" y="528320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3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1">
                      <a:moveTo>
                        <a:pt x="0" y="1"/>
                      </a:moveTo>
                      <a:lnTo>
                        <a:pt x="3" y="0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5" name="Freeform 125"/>
                <p:cNvSpPr>
                  <a:spLocks/>
                </p:cNvSpPr>
                <p:nvPr/>
              </p:nvSpPr>
              <p:spPr bwMode="auto">
                <a:xfrm>
                  <a:off x="4135438" y="5284788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5" y="3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5" y="3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6" name="Freeform 126"/>
                <p:cNvSpPr>
                  <a:spLocks/>
                </p:cNvSpPr>
                <p:nvPr/>
              </p:nvSpPr>
              <p:spPr bwMode="auto">
                <a:xfrm>
                  <a:off x="4143375" y="52832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3" y="3"/>
                    </a:cxn>
                    <a:cxn ang="0">
                      <a:pos x="4" y="2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5">
                      <a:moveTo>
                        <a:pt x="0" y="5"/>
                      </a:moveTo>
                      <a:lnTo>
                        <a:pt x="3" y="3"/>
                      </a:lnTo>
                      <a:lnTo>
                        <a:pt x="4" y="2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7" name="Freeform 127"/>
                <p:cNvSpPr>
                  <a:spLocks/>
                </p:cNvSpPr>
                <p:nvPr/>
              </p:nvSpPr>
              <p:spPr bwMode="auto">
                <a:xfrm>
                  <a:off x="3940175" y="5364163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2" y="1"/>
                    </a:cxn>
                    <a:cxn ang="0">
                      <a:pos x="0" y="0"/>
                    </a:cxn>
                    <a:cxn ang="0">
                      <a:pos x="2" y="1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lnTo>
                        <a:pt x="0" y="0"/>
                      </a:lnTo>
                      <a:lnTo>
                        <a:pt x="2" y="1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8" name="Freeform 128"/>
                <p:cNvSpPr>
                  <a:spLocks/>
                </p:cNvSpPr>
                <p:nvPr/>
              </p:nvSpPr>
              <p:spPr bwMode="auto">
                <a:xfrm>
                  <a:off x="3940175" y="536257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</a:path>
                  </a:pathLst>
                </a:custGeom>
                <a:grpFill/>
                <a:ln w="1588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72" name="viluppuram"/>
              <p:cNvGrpSpPr/>
              <p:nvPr/>
            </p:nvGrpSpPr>
            <p:grpSpPr>
              <a:xfrm>
                <a:off x="1283965" y="3727596"/>
                <a:ext cx="2126575" cy="1440177"/>
                <a:chOff x="3800475" y="5521325"/>
                <a:chExt cx="292101" cy="215900"/>
              </a:xfrm>
              <a:solidFill>
                <a:schemeClr val="accent5">
                  <a:lumMod val="20000"/>
                  <a:lumOff val="80000"/>
                </a:schemeClr>
              </a:solidFill>
            </p:grpSpPr>
            <p:sp>
              <p:nvSpPr>
                <p:cNvPr id="74" name="Freeform 168"/>
                <p:cNvSpPr>
                  <a:spLocks noEditPoints="1"/>
                </p:cNvSpPr>
                <p:nvPr/>
              </p:nvSpPr>
              <p:spPr bwMode="auto">
                <a:xfrm>
                  <a:off x="3800475" y="5521325"/>
                  <a:ext cx="292100" cy="215900"/>
                </a:xfrm>
                <a:custGeom>
                  <a:avLst/>
                  <a:gdLst/>
                  <a:ahLst/>
                  <a:cxnLst>
                    <a:cxn ang="0">
                      <a:pos x="342" y="102"/>
                    </a:cxn>
                    <a:cxn ang="0">
                      <a:pos x="366" y="63"/>
                    </a:cxn>
                    <a:cxn ang="0">
                      <a:pos x="338" y="35"/>
                    </a:cxn>
                    <a:cxn ang="0">
                      <a:pos x="290" y="27"/>
                    </a:cxn>
                    <a:cxn ang="0">
                      <a:pos x="274" y="25"/>
                    </a:cxn>
                    <a:cxn ang="0">
                      <a:pos x="262" y="24"/>
                    </a:cxn>
                    <a:cxn ang="0">
                      <a:pos x="246" y="27"/>
                    </a:cxn>
                    <a:cxn ang="0">
                      <a:pos x="236" y="20"/>
                    </a:cxn>
                    <a:cxn ang="0">
                      <a:pos x="221" y="13"/>
                    </a:cxn>
                    <a:cxn ang="0">
                      <a:pos x="196" y="4"/>
                    </a:cxn>
                    <a:cxn ang="0">
                      <a:pos x="171" y="2"/>
                    </a:cxn>
                    <a:cxn ang="0">
                      <a:pos x="170" y="20"/>
                    </a:cxn>
                    <a:cxn ang="0">
                      <a:pos x="170" y="31"/>
                    </a:cxn>
                    <a:cxn ang="0">
                      <a:pos x="165" y="36"/>
                    </a:cxn>
                    <a:cxn ang="0">
                      <a:pos x="184" y="42"/>
                    </a:cxn>
                    <a:cxn ang="0">
                      <a:pos x="177" y="58"/>
                    </a:cxn>
                    <a:cxn ang="0">
                      <a:pos x="177" y="71"/>
                    </a:cxn>
                    <a:cxn ang="0">
                      <a:pos x="177" y="81"/>
                    </a:cxn>
                    <a:cxn ang="0">
                      <a:pos x="166" y="90"/>
                    </a:cxn>
                    <a:cxn ang="0">
                      <a:pos x="186" y="90"/>
                    </a:cxn>
                    <a:cxn ang="0">
                      <a:pos x="166" y="109"/>
                    </a:cxn>
                    <a:cxn ang="0">
                      <a:pos x="135" y="112"/>
                    </a:cxn>
                    <a:cxn ang="0">
                      <a:pos x="128" y="100"/>
                    </a:cxn>
                    <a:cxn ang="0">
                      <a:pos x="123" y="115"/>
                    </a:cxn>
                    <a:cxn ang="0">
                      <a:pos x="111" y="101"/>
                    </a:cxn>
                    <a:cxn ang="0">
                      <a:pos x="92" y="113"/>
                    </a:cxn>
                    <a:cxn ang="0">
                      <a:pos x="65" y="120"/>
                    </a:cxn>
                    <a:cxn ang="0">
                      <a:pos x="36" y="124"/>
                    </a:cxn>
                    <a:cxn ang="0">
                      <a:pos x="32" y="140"/>
                    </a:cxn>
                    <a:cxn ang="0">
                      <a:pos x="31" y="155"/>
                    </a:cxn>
                    <a:cxn ang="0">
                      <a:pos x="8" y="159"/>
                    </a:cxn>
                    <a:cxn ang="0">
                      <a:pos x="17" y="169"/>
                    </a:cxn>
                    <a:cxn ang="0">
                      <a:pos x="24" y="182"/>
                    </a:cxn>
                    <a:cxn ang="0">
                      <a:pos x="13" y="188"/>
                    </a:cxn>
                    <a:cxn ang="0">
                      <a:pos x="6" y="209"/>
                    </a:cxn>
                    <a:cxn ang="0">
                      <a:pos x="20" y="220"/>
                    </a:cxn>
                    <a:cxn ang="0">
                      <a:pos x="43" y="216"/>
                    </a:cxn>
                    <a:cxn ang="0">
                      <a:pos x="54" y="224"/>
                    </a:cxn>
                    <a:cxn ang="0">
                      <a:pos x="48" y="232"/>
                    </a:cxn>
                    <a:cxn ang="0">
                      <a:pos x="54" y="247"/>
                    </a:cxn>
                    <a:cxn ang="0">
                      <a:pos x="60" y="255"/>
                    </a:cxn>
                    <a:cxn ang="0">
                      <a:pos x="78" y="266"/>
                    </a:cxn>
                    <a:cxn ang="0">
                      <a:pos x="89" y="267"/>
                    </a:cxn>
                    <a:cxn ang="0">
                      <a:pos x="94" y="252"/>
                    </a:cxn>
                    <a:cxn ang="0">
                      <a:pos x="115" y="246"/>
                    </a:cxn>
                    <a:cxn ang="0">
                      <a:pos x="127" y="250"/>
                    </a:cxn>
                    <a:cxn ang="0">
                      <a:pos x="135" y="238"/>
                    </a:cxn>
                    <a:cxn ang="0">
                      <a:pos x="159" y="254"/>
                    </a:cxn>
                    <a:cxn ang="0">
                      <a:pos x="178" y="236"/>
                    </a:cxn>
                    <a:cxn ang="0">
                      <a:pos x="211" y="228"/>
                    </a:cxn>
                    <a:cxn ang="0">
                      <a:pos x="232" y="228"/>
                    </a:cxn>
                    <a:cxn ang="0">
                      <a:pos x="234" y="215"/>
                    </a:cxn>
                    <a:cxn ang="0">
                      <a:pos x="243" y="204"/>
                    </a:cxn>
                    <a:cxn ang="0">
                      <a:pos x="235" y="197"/>
                    </a:cxn>
                    <a:cxn ang="0">
                      <a:pos x="244" y="174"/>
                    </a:cxn>
                    <a:cxn ang="0">
                      <a:pos x="282" y="184"/>
                    </a:cxn>
                    <a:cxn ang="0">
                      <a:pos x="296" y="193"/>
                    </a:cxn>
                    <a:cxn ang="0">
                      <a:pos x="305" y="184"/>
                    </a:cxn>
                    <a:cxn ang="0">
                      <a:pos x="308" y="174"/>
                    </a:cxn>
                    <a:cxn ang="0">
                      <a:pos x="1" y="169"/>
                    </a:cxn>
                    <a:cxn ang="0">
                      <a:pos x="296" y="20"/>
                    </a:cxn>
                  </a:cxnLst>
                  <a:rect l="0" t="0" r="r" b="b"/>
                  <a:pathLst>
                    <a:path w="367" h="270">
                      <a:moveTo>
                        <a:pt x="316" y="173"/>
                      </a:moveTo>
                      <a:lnTo>
                        <a:pt x="316" y="173"/>
                      </a:lnTo>
                      <a:lnTo>
                        <a:pt x="324" y="140"/>
                      </a:lnTo>
                      <a:lnTo>
                        <a:pt x="328" y="125"/>
                      </a:lnTo>
                      <a:lnTo>
                        <a:pt x="334" y="115"/>
                      </a:lnTo>
                      <a:lnTo>
                        <a:pt x="334" y="115"/>
                      </a:lnTo>
                      <a:lnTo>
                        <a:pt x="342" y="102"/>
                      </a:lnTo>
                      <a:lnTo>
                        <a:pt x="347" y="92"/>
                      </a:lnTo>
                      <a:lnTo>
                        <a:pt x="354" y="81"/>
                      </a:lnTo>
                      <a:lnTo>
                        <a:pt x="361" y="74"/>
                      </a:lnTo>
                      <a:lnTo>
                        <a:pt x="361" y="74"/>
                      </a:lnTo>
                      <a:lnTo>
                        <a:pt x="367" y="65"/>
                      </a:lnTo>
                      <a:lnTo>
                        <a:pt x="366" y="63"/>
                      </a:lnTo>
                      <a:lnTo>
                        <a:pt x="366" y="63"/>
                      </a:lnTo>
                      <a:lnTo>
                        <a:pt x="346" y="50"/>
                      </a:lnTo>
                      <a:lnTo>
                        <a:pt x="346" y="50"/>
                      </a:lnTo>
                      <a:lnTo>
                        <a:pt x="343" y="47"/>
                      </a:lnTo>
                      <a:lnTo>
                        <a:pt x="342" y="43"/>
                      </a:lnTo>
                      <a:lnTo>
                        <a:pt x="340" y="39"/>
                      </a:lnTo>
                      <a:lnTo>
                        <a:pt x="338" y="35"/>
                      </a:lnTo>
                      <a:lnTo>
                        <a:pt x="338" y="35"/>
                      </a:lnTo>
                      <a:lnTo>
                        <a:pt x="331" y="33"/>
                      </a:lnTo>
                      <a:lnTo>
                        <a:pt x="321" y="32"/>
                      </a:lnTo>
                      <a:lnTo>
                        <a:pt x="300" y="31"/>
                      </a:lnTo>
                      <a:lnTo>
                        <a:pt x="300" y="31"/>
                      </a:lnTo>
                      <a:lnTo>
                        <a:pt x="296" y="31"/>
                      </a:lnTo>
                      <a:lnTo>
                        <a:pt x="290" y="27"/>
                      </a:lnTo>
                      <a:lnTo>
                        <a:pt x="290" y="27"/>
                      </a:lnTo>
                      <a:lnTo>
                        <a:pt x="286" y="29"/>
                      </a:lnTo>
                      <a:lnTo>
                        <a:pt x="282" y="28"/>
                      </a:lnTo>
                      <a:lnTo>
                        <a:pt x="282" y="28"/>
                      </a:lnTo>
                      <a:lnTo>
                        <a:pt x="278" y="24"/>
                      </a:lnTo>
                      <a:lnTo>
                        <a:pt x="276" y="24"/>
                      </a:lnTo>
                      <a:lnTo>
                        <a:pt x="274" y="25"/>
                      </a:lnTo>
                      <a:lnTo>
                        <a:pt x="274" y="25"/>
                      </a:lnTo>
                      <a:lnTo>
                        <a:pt x="274" y="27"/>
                      </a:lnTo>
                      <a:lnTo>
                        <a:pt x="273" y="27"/>
                      </a:lnTo>
                      <a:lnTo>
                        <a:pt x="269" y="27"/>
                      </a:lnTo>
                      <a:lnTo>
                        <a:pt x="265" y="25"/>
                      </a:lnTo>
                      <a:lnTo>
                        <a:pt x="263" y="24"/>
                      </a:lnTo>
                      <a:lnTo>
                        <a:pt x="263" y="24"/>
                      </a:lnTo>
                      <a:lnTo>
                        <a:pt x="262" y="24"/>
                      </a:lnTo>
                      <a:lnTo>
                        <a:pt x="259" y="23"/>
                      </a:lnTo>
                      <a:lnTo>
                        <a:pt x="258" y="24"/>
                      </a:lnTo>
                      <a:lnTo>
                        <a:pt x="255" y="25"/>
                      </a:lnTo>
                      <a:lnTo>
                        <a:pt x="255" y="25"/>
                      </a:lnTo>
                      <a:lnTo>
                        <a:pt x="253" y="27"/>
                      </a:lnTo>
                      <a:lnTo>
                        <a:pt x="250" y="27"/>
                      </a:lnTo>
                      <a:lnTo>
                        <a:pt x="246" y="27"/>
                      </a:lnTo>
                      <a:lnTo>
                        <a:pt x="244" y="25"/>
                      </a:lnTo>
                      <a:lnTo>
                        <a:pt x="244" y="25"/>
                      </a:lnTo>
                      <a:lnTo>
                        <a:pt x="243" y="21"/>
                      </a:lnTo>
                      <a:lnTo>
                        <a:pt x="242" y="20"/>
                      </a:lnTo>
                      <a:lnTo>
                        <a:pt x="239" y="20"/>
                      </a:lnTo>
                      <a:lnTo>
                        <a:pt x="239" y="20"/>
                      </a:lnTo>
                      <a:lnTo>
                        <a:pt x="236" y="20"/>
                      </a:lnTo>
                      <a:lnTo>
                        <a:pt x="232" y="20"/>
                      </a:lnTo>
                      <a:lnTo>
                        <a:pt x="230" y="19"/>
                      </a:lnTo>
                      <a:lnTo>
                        <a:pt x="228" y="17"/>
                      </a:lnTo>
                      <a:lnTo>
                        <a:pt x="228" y="17"/>
                      </a:lnTo>
                      <a:lnTo>
                        <a:pt x="227" y="16"/>
                      </a:lnTo>
                      <a:lnTo>
                        <a:pt x="225" y="14"/>
                      </a:lnTo>
                      <a:lnTo>
                        <a:pt x="221" y="13"/>
                      </a:lnTo>
                      <a:lnTo>
                        <a:pt x="221" y="13"/>
                      </a:lnTo>
                      <a:lnTo>
                        <a:pt x="217" y="9"/>
                      </a:lnTo>
                      <a:lnTo>
                        <a:pt x="215" y="8"/>
                      </a:lnTo>
                      <a:lnTo>
                        <a:pt x="212" y="5"/>
                      </a:lnTo>
                      <a:lnTo>
                        <a:pt x="212" y="5"/>
                      </a:lnTo>
                      <a:lnTo>
                        <a:pt x="196" y="4"/>
                      </a:lnTo>
                      <a:lnTo>
                        <a:pt x="196" y="4"/>
                      </a:lnTo>
                      <a:lnTo>
                        <a:pt x="188" y="2"/>
                      </a:lnTo>
                      <a:lnTo>
                        <a:pt x="182" y="1"/>
                      </a:lnTo>
                      <a:lnTo>
                        <a:pt x="182" y="1"/>
                      </a:lnTo>
                      <a:lnTo>
                        <a:pt x="175" y="0"/>
                      </a:lnTo>
                      <a:lnTo>
                        <a:pt x="173" y="1"/>
                      </a:lnTo>
                      <a:lnTo>
                        <a:pt x="171" y="2"/>
                      </a:lnTo>
                      <a:lnTo>
                        <a:pt x="171" y="2"/>
                      </a:lnTo>
                      <a:lnTo>
                        <a:pt x="171" y="9"/>
                      </a:lnTo>
                      <a:lnTo>
                        <a:pt x="171" y="12"/>
                      </a:lnTo>
                      <a:lnTo>
                        <a:pt x="171" y="13"/>
                      </a:lnTo>
                      <a:lnTo>
                        <a:pt x="171" y="13"/>
                      </a:lnTo>
                      <a:lnTo>
                        <a:pt x="173" y="16"/>
                      </a:lnTo>
                      <a:lnTo>
                        <a:pt x="171" y="19"/>
                      </a:lnTo>
                      <a:lnTo>
                        <a:pt x="170" y="20"/>
                      </a:lnTo>
                      <a:lnTo>
                        <a:pt x="171" y="23"/>
                      </a:lnTo>
                      <a:lnTo>
                        <a:pt x="171" y="23"/>
                      </a:lnTo>
                      <a:lnTo>
                        <a:pt x="174" y="27"/>
                      </a:lnTo>
                      <a:lnTo>
                        <a:pt x="174" y="29"/>
                      </a:lnTo>
                      <a:lnTo>
                        <a:pt x="174" y="31"/>
                      </a:lnTo>
                      <a:lnTo>
                        <a:pt x="174" y="31"/>
                      </a:lnTo>
                      <a:lnTo>
                        <a:pt x="170" y="31"/>
                      </a:lnTo>
                      <a:lnTo>
                        <a:pt x="166" y="31"/>
                      </a:lnTo>
                      <a:lnTo>
                        <a:pt x="166" y="31"/>
                      </a:lnTo>
                      <a:lnTo>
                        <a:pt x="165" y="31"/>
                      </a:lnTo>
                      <a:lnTo>
                        <a:pt x="163" y="32"/>
                      </a:lnTo>
                      <a:lnTo>
                        <a:pt x="163" y="35"/>
                      </a:lnTo>
                      <a:lnTo>
                        <a:pt x="165" y="36"/>
                      </a:lnTo>
                      <a:lnTo>
                        <a:pt x="165" y="36"/>
                      </a:lnTo>
                      <a:lnTo>
                        <a:pt x="167" y="37"/>
                      </a:lnTo>
                      <a:lnTo>
                        <a:pt x="173" y="37"/>
                      </a:lnTo>
                      <a:lnTo>
                        <a:pt x="173" y="37"/>
                      </a:lnTo>
                      <a:lnTo>
                        <a:pt x="179" y="39"/>
                      </a:lnTo>
                      <a:lnTo>
                        <a:pt x="182" y="40"/>
                      </a:lnTo>
                      <a:lnTo>
                        <a:pt x="184" y="42"/>
                      </a:lnTo>
                      <a:lnTo>
                        <a:pt x="184" y="42"/>
                      </a:lnTo>
                      <a:lnTo>
                        <a:pt x="182" y="44"/>
                      </a:lnTo>
                      <a:lnTo>
                        <a:pt x="179" y="47"/>
                      </a:lnTo>
                      <a:lnTo>
                        <a:pt x="177" y="51"/>
                      </a:lnTo>
                      <a:lnTo>
                        <a:pt x="175" y="54"/>
                      </a:lnTo>
                      <a:lnTo>
                        <a:pt x="175" y="55"/>
                      </a:lnTo>
                      <a:lnTo>
                        <a:pt x="175" y="55"/>
                      </a:lnTo>
                      <a:lnTo>
                        <a:pt x="177" y="58"/>
                      </a:lnTo>
                      <a:lnTo>
                        <a:pt x="178" y="60"/>
                      </a:lnTo>
                      <a:lnTo>
                        <a:pt x="179" y="62"/>
                      </a:lnTo>
                      <a:lnTo>
                        <a:pt x="179" y="65"/>
                      </a:lnTo>
                      <a:lnTo>
                        <a:pt x="179" y="65"/>
                      </a:lnTo>
                      <a:lnTo>
                        <a:pt x="179" y="66"/>
                      </a:lnTo>
                      <a:lnTo>
                        <a:pt x="178" y="69"/>
                      </a:lnTo>
                      <a:lnTo>
                        <a:pt x="177" y="71"/>
                      </a:lnTo>
                      <a:lnTo>
                        <a:pt x="177" y="73"/>
                      </a:lnTo>
                      <a:lnTo>
                        <a:pt x="177" y="73"/>
                      </a:lnTo>
                      <a:lnTo>
                        <a:pt x="179" y="77"/>
                      </a:lnTo>
                      <a:lnTo>
                        <a:pt x="179" y="78"/>
                      </a:lnTo>
                      <a:lnTo>
                        <a:pt x="179" y="81"/>
                      </a:lnTo>
                      <a:lnTo>
                        <a:pt x="179" y="81"/>
                      </a:lnTo>
                      <a:lnTo>
                        <a:pt x="177" y="81"/>
                      </a:lnTo>
                      <a:lnTo>
                        <a:pt x="173" y="81"/>
                      </a:lnTo>
                      <a:lnTo>
                        <a:pt x="169" y="82"/>
                      </a:lnTo>
                      <a:lnTo>
                        <a:pt x="166" y="83"/>
                      </a:lnTo>
                      <a:lnTo>
                        <a:pt x="166" y="83"/>
                      </a:lnTo>
                      <a:lnTo>
                        <a:pt x="165" y="85"/>
                      </a:lnTo>
                      <a:lnTo>
                        <a:pt x="165" y="88"/>
                      </a:lnTo>
                      <a:lnTo>
                        <a:pt x="166" y="90"/>
                      </a:lnTo>
                      <a:lnTo>
                        <a:pt x="169" y="90"/>
                      </a:lnTo>
                      <a:lnTo>
                        <a:pt x="169" y="90"/>
                      </a:lnTo>
                      <a:lnTo>
                        <a:pt x="178" y="89"/>
                      </a:lnTo>
                      <a:lnTo>
                        <a:pt x="184" y="89"/>
                      </a:lnTo>
                      <a:lnTo>
                        <a:pt x="185" y="90"/>
                      </a:lnTo>
                      <a:lnTo>
                        <a:pt x="186" y="90"/>
                      </a:lnTo>
                      <a:lnTo>
                        <a:pt x="186" y="90"/>
                      </a:lnTo>
                      <a:lnTo>
                        <a:pt x="186" y="96"/>
                      </a:lnTo>
                      <a:lnTo>
                        <a:pt x="185" y="100"/>
                      </a:lnTo>
                      <a:lnTo>
                        <a:pt x="185" y="100"/>
                      </a:lnTo>
                      <a:lnTo>
                        <a:pt x="177" y="105"/>
                      </a:lnTo>
                      <a:lnTo>
                        <a:pt x="171" y="108"/>
                      </a:lnTo>
                      <a:lnTo>
                        <a:pt x="166" y="109"/>
                      </a:lnTo>
                      <a:lnTo>
                        <a:pt x="166" y="109"/>
                      </a:lnTo>
                      <a:lnTo>
                        <a:pt x="159" y="110"/>
                      </a:lnTo>
                      <a:lnTo>
                        <a:pt x="150" y="113"/>
                      </a:lnTo>
                      <a:lnTo>
                        <a:pt x="142" y="116"/>
                      </a:lnTo>
                      <a:lnTo>
                        <a:pt x="136" y="116"/>
                      </a:lnTo>
                      <a:lnTo>
                        <a:pt x="136" y="116"/>
                      </a:lnTo>
                      <a:lnTo>
                        <a:pt x="135" y="115"/>
                      </a:lnTo>
                      <a:lnTo>
                        <a:pt x="135" y="112"/>
                      </a:lnTo>
                      <a:lnTo>
                        <a:pt x="135" y="109"/>
                      </a:lnTo>
                      <a:lnTo>
                        <a:pt x="134" y="106"/>
                      </a:lnTo>
                      <a:lnTo>
                        <a:pt x="134" y="106"/>
                      </a:lnTo>
                      <a:lnTo>
                        <a:pt x="131" y="102"/>
                      </a:lnTo>
                      <a:lnTo>
                        <a:pt x="129" y="101"/>
                      </a:lnTo>
                      <a:lnTo>
                        <a:pt x="128" y="100"/>
                      </a:lnTo>
                      <a:lnTo>
                        <a:pt x="128" y="100"/>
                      </a:lnTo>
                      <a:lnTo>
                        <a:pt x="125" y="101"/>
                      </a:lnTo>
                      <a:lnTo>
                        <a:pt x="125" y="102"/>
                      </a:lnTo>
                      <a:lnTo>
                        <a:pt x="125" y="106"/>
                      </a:lnTo>
                      <a:lnTo>
                        <a:pt x="125" y="106"/>
                      </a:lnTo>
                      <a:lnTo>
                        <a:pt x="124" y="112"/>
                      </a:lnTo>
                      <a:lnTo>
                        <a:pt x="124" y="115"/>
                      </a:lnTo>
                      <a:lnTo>
                        <a:pt x="123" y="115"/>
                      </a:lnTo>
                      <a:lnTo>
                        <a:pt x="123" y="115"/>
                      </a:lnTo>
                      <a:lnTo>
                        <a:pt x="117" y="112"/>
                      </a:lnTo>
                      <a:lnTo>
                        <a:pt x="115" y="109"/>
                      </a:lnTo>
                      <a:lnTo>
                        <a:pt x="115" y="109"/>
                      </a:lnTo>
                      <a:lnTo>
                        <a:pt x="113" y="104"/>
                      </a:lnTo>
                      <a:lnTo>
                        <a:pt x="112" y="102"/>
                      </a:lnTo>
                      <a:lnTo>
                        <a:pt x="111" y="101"/>
                      </a:lnTo>
                      <a:lnTo>
                        <a:pt x="111" y="101"/>
                      </a:lnTo>
                      <a:lnTo>
                        <a:pt x="104" y="101"/>
                      </a:lnTo>
                      <a:lnTo>
                        <a:pt x="100" y="101"/>
                      </a:lnTo>
                      <a:lnTo>
                        <a:pt x="97" y="102"/>
                      </a:lnTo>
                      <a:lnTo>
                        <a:pt x="96" y="104"/>
                      </a:lnTo>
                      <a:lnTo>
                        <a:pt x="96" y="104"/>
                      </a:lnTo>
                      <a:lnTo>
                        <a:pt x="92" y="113"/>
                      </a:lnTo>
                      <a:lnTo>
                        <a:pt x="89" y="117"/>
                      </a:lnTo>
                      <a:lnTo>
                        <a:pt x="89" y="117"/>
                      </a:lnTo>
                      <a:lnTo>
                        <a:pt x="81" y="120"/>
                      </a:lnTo>
                      <a:lnTo>
                        <a:pt x="73" y="119"/>
                      </a:lnTo>
                      <a:lnTo>
                        <a:pt x="73" y="119"/>
                      </a:lnTo>
                      <a:lnTo>
                        <a:pt x="69" y="119"/>
                      </a:lnTo>
                      <a:lnTo>
                        <a:pt x="65" y="120"/>
                      </a:lnTo>
                      <a:lnTo>
                        <a:pt x="58" y="123"/>
                      </a:lnTo>
                      <a:lnTo>
                        <a:pt x="58" y="123"/>
                      </a:lnTo>
                      <a:lnTo>
                        <a:pt x="54" y="123"/>
                      </a:lnTo>
                      <a:lnTo>
                        <a:pt x="47" y="123"/>
                      </a:lnTo>
                      <a:lnTo>
                        <a:pt x="40" y="123"/>
                      </a:lnTo>
                      <a:lnTo>
                        <a:pt x="37" y="123"/>
                      </a:lnTo>
                      <a:lnTo>
                        <a:pt x="36" y="124"/>
                      </a:lnTo>
                      <a:lnTo>
                        <a:pt x="36" y="124"/>
                      </a:lnTo>
                      <a:lnTo>
                        <a:pt x="31" y="135"/>
                      </a:lnTo>
                      <a:lnTo>
                        <a:pt x="31" y="135"/>
                      </a:lnTo>
                      <a:lnTo>
                        <a:pt x="32" y="136"/>
                      </a:lnTo>
                      <a:lnTo>
                        <a:pt x="33" y="138"/>
                      </a:lnTo>
                      <a:lnTo>
                        <a:pt x="33" y="138"/>
                      </a:lnTo>
                      <a:lnTo>
                        <a:pt x="32" y="140"/>
                      </a:lnTo>
                      <a:lnTo>
                        <a:pt x="29" y="142"/>
                      </a:lnTo>
                      <a:lnTo>
                        <a:pt x="28" y="143"/>
                      </a:lnTo>
                      <a:lnTo>
                        <a:pt x="28" y="144"/>
                      </a:lnTo>
                      <a:lnTo>
                        <a:pt x="28" y="144"/>
                      </a:lnTo>
                      <a:lnTo>
                        <a:pt x="31" y="150"/>
                      </a:lnTo>
                      <a:lnTo>
                        <a:pt x="32" y="152"/>
                      </a:lnTo>
                      <a:lnTo>
                        <a:pt x="31" y="155"/>
                      </a:lnTo>
                      <a:lnTo>
                        <a:pt x="31" y="155"/>
                      </a:lnTo>
                      <a:lnTo>
                        <a:pt x="27" y="156"/>
                      </a:lnTo>
                      <a:lnTo>
                        <a:pt x="21" y="156"/>
                      </a:lnTo>
                      <a:lnTo>
                        <a:pt x="17" y="156"/>
                      </a:lnTo>
                      <a:lnTo>
                        <a:pt x="13" y="156"/>
                      </a:lnTo>
                      <a:lnTo>
                        <a:pt x="13" y="156"/>
                      </a:lnTo>
                      <a:lnTo>
                        <a:pt x="8" y="159"/>
                      </a:lnTo>
                      <a:lnTo>
                        <a:pt x="6" y="161"/>
                      </a:lnTo>
                      <a:lnTo>
                        <a:pt x="5" y="162"/>
                      </a:lnTo>
                      <a:lnTo>
                        <a:pt x="5" y="162"/>
                      </a:lnTo>
                      <a:lnTo>
                        <a:pt x="5" y="167"/>
                      </a:lnTo>
                      <a:lnTo>
                        <a:pt x="5" y="167"/>
                      </a:lnTo>
                      <a:lnTo>
                        <a:pt x="12" y="167"/>
                      </a:lnTo>
                      <a:lnTo>
                        <a:pt x="17" y="169"/>
                      </a:lnTo>
                      <a:lnTo>
                        <a:pt x="17" y="169"/>
                      </a:lnTo>
                      <a:lnTo>
                        <a:pt x="21" y="170"/>
                      </a:lnTo>
                      <a:lnTo>
                        <a:pt x="23" y="171"/>
                      </a:lnTo>
                      <a:lnTo>
                        <a:pt x="24" y="175"/>
                      </a:lnTo>
                      <a:lnTo>
                        <a:pt x="24" y="175"/>
                      </a:lnTo>
                      <a:lnTo>
                        <a:pt x="24" y="178"/>
                      </a:lnTo>
                      <a:lnTo>
                        <a:pt x="24" y="182"/>
                      </a:lnTo>
                      <a:lnTo>
                        <a:pt x="21" y="185"/>
                      </a:lnTo>
                      <a:lnTo>
                        <a:pt x="20" y="186"/>
                      </a:lnTo>
                      <a:lnTo>
                        <a:pt x="20" y="186"/>
                      </a:lnTo>
                      <a:lnTo>
                        <a:pt x="15" y="186"/>
                      </a:lnTo>
                      <a:lnTo>
                        <a:pt x="13" y="186"/>
                      </a:lnTo>
                      <a:lnTo>
                        <a:pt x="13" y="188"/>
                      </a:lnTo>
                      <a:lnTo>
                        <a:pt x="13" y="188"/>
                      </a:lnTo>
                      <a:lnTo>
                        <a:pt x="12" y="192"/>
                      </a:lnTo>
                      <a:lnTo>
                        <a:pt x="10" y="194"/>
                      </a:lnTo>
                      <a:lnTo>
                        <a:pt x="8" y="196"/>
                      </a:lnTo>
                      <a:lnTo>
                        <a:pt x="8" y="196"/>
                      </a:lnTo>
                      <a:lnTo>
                        <a:pt x="5" y="198"/>
                      </a:lnTo>
                      <a:lnTo>
                        <a:pt x="5" y="200"/>
                      </a:lnTo>
                      <a:lnTo>
                        <a:pt x="6" y="209"/>
                      </a:lnTo>
                      <a:lnTo>
                        <a:pt x="6" y="209"/>
                      </a:lnTo>
                      <a:lnTo>
                        <a:pt x="9" y="215"/>
                      </a:lnTo>
                      <a:lnTo>
                        <a:pt x="12" y="219"/>
                      </a:lnTo>
                      <a:lnTo>
                        <a:pt x="16" y="220"/>
                      </a:lnTo>
                      <a:lnTo>
                        <a:pt x="19" y="220"/>
                      </a:lnTo>
                      <a:lnTo>
                        <a:pt x="19" y="220"/>
                      </a:lnTo>
                      <a:lnTo>
                        <a:pt x="20" y="220"/>
                      </a:lnTo>
                      <a:lnTo>
                        <a:pt x="24" y="220"/>
                      </a:lnTo>
                      <a:lnTo>
                        <a:pt x="33" y="221"/>
                      </a:lnTo>
                      <a:lnTo>
                        <a:pt x="33" y="221"/>
                      </a:lnTo>
                      <a:lnTo>
                        <a:pt x="36" y="220"/>
                      </a:lnTo>
                      <a:lnTo>
                        <a:pt x="37" y="219"/>
                      </a:lnTo>
                      <a:lnTo>
                        <a:pt x="40" y="217"/>
                      </a:lnTo>
                      <a:lnTo>
                        <a:pt x="43" y="216"/>
                      </a:lnTo>
                      <a:lnTo>
                        <a:pt x="43" y="216"/>
                      </a:lnTo>
                      <a:lnTo>
                        <a:pt x="47" y="216"/>
                      </a:lnTo>
                      <a:lnTo>
                        <a:pt x="51" y="217"/>
                      </a:lnTo>
                      <a:lnTo>
                        <a:pt x="54" y="221"/>
                      </a:lnTo>
                      <a:lnTo>
                        <a:pt x="54" y="221"/>
                      </a:lnTo>
                      <a:lnTo>
                        <a:pt x="54" y="223"/>
                      </a:lnTo>
                      <a:lnTo>
                        <a:pt x="54" y="224"/>
                      </a:lnTo>
                      <a:lnTo>
                        <a:pt x="48" y="225"/>
                      </a:lnTo>
                      <a:lnTo>
                        <a:pt x="48" y="225"/>
                      </a:lnTo>
                      <a:lnTo>
                        <a:pt x="46" y="227"/>
                      </a:lnTo>
                      <a:lnTo>
                        <a:pt x="46" y="229"/>
                      </a:lnTo>
                      <a:lnTo>
                        <a:pt x="47" y="231"/>
                      </a:lnTo>
                      <a:lnTo>
                        <a:pt x="48" y="232"/>
                      </a:lnTo>
                      <a:lnTo>
                        <a:pt x="48" y="232"/>
                      </a:lnTo>
                      <a:lnTo>
                        <a:pt x="48" y="234"/>
                      </a:lnTo>
                      <a:lnTo>
                        <a:pt x="48" y="236"/>
                      </a:lnTo>
                      <a:lnTo>
                        <a:pt x="47" y="243"/>
                      </a:lnTo>
                      <a:lnTo>
                        <a:pt x="47" y="243"/>
                      </a:lnTo>
                      <a:lnTo>
                        <a:pt x="48" y="244"/>
                      </a:lnTo>
                      <a:lnTo>
                        <a:pt x="51" y="246"/>
                      </a:lnTo>
                      <a:lnTo>
                        <a:pt x="54" y="247"/>
                      </a:lnTo>
                      <a:lnTo>
                        <a:pt x="54" y="250"/>
                      </a:lnTo>
                      <a:lnTo>
                        <a:pt x="54" y="250"/>
                      </a:lnTo>
                      <a:lnTo>
                        <a:pt x="55" y="251"/>
                      </a:lnTo>
                      <a:lnTo>
                        <a:pt x="56" y="254"/>
                      </a:lnTo>
                      <a:lnTo>
                        <a:pt x="58" y="255"/>
                      </a:lnTo>
                      <a:lnTo>
                        <a:pt x="60" y="255"/>
                      </a:lnTo>
                      <a:lnTo>
                        <a:pt x="60" y="255"/>
                      </a:lnTo>
                      <a:lnTo>
                        <a:pt x="63" y="257"/>
                      </a:lnTo>
                      <a:lnTo>
                        <a:pt x="66" y="259"/>
                      </a:lnTo>
                      <a:lnTo>
                        <a:pt x="70" y="265"/>
                      </a:lnTo>
                      <a:lnTo>
                        <a:pt x="70" y="265"/>
                      </a:lnTo>
                      <a:lnTo>
                        <a:pt x="70" y="265"/>
                      </a:lnTo>
                      <a:lnTo>
                        <a:pt x="70" y="265"/>
                      </a:lnTo>
                      <a:lnTo>
                        <a:pt x="78" y="266"/>
                      </a:lnTo>
                      <a:lnTo>
                        <a:pt x="78" y="266"/>
                      </a:lnTo>
                      <a:lnTo>
                        <a:pt x="85" y="269"/>
                      </a:lnTo>
                      <a:lnTo>
                        <a:pt x="86" y="270"/>
                      </a:lnTo>
                      <a:lnTo>
                        <a:pt x="86" y="270"/>
                      </a:lnTo>
                      <a:lnTo>
                        <a:pt x="88" y="269"/>
                      </a:lnTo>
                      <a:lnTo>
                        <a:pt x="88" y="269"/>
                      </a:lnTo>
                      <a:lnTo>
                        <a:pt x="89" y="267"/>
                      </a:lnTo>
                      <a:lnTo>
                        <a:pt x="89" y="267"/>
                      </a:lnTo>
                      <a:lnTo>
                        <a:pt x="90" y="266"/>
                      </a:lnTo>
                      <a:lnTo>
                        <a:pt x="92" y="263"/>
                      </a:lnTo>
                      <a:lnTo>
                        <a:pt x="92" y="263"/>
                      </a:lnTo>
                      <a:lnTo>
                        <a:pt x="92" y="258"/>
                      </a:lnTo>
                      <a:lnTo>
                        <a:pt x="92" y="255"/>
                      </a:lnTo>
                      <a:lnTo>
                        <a:pt x="94" y="252"/>
                      </a:lnTo>
                      <a:lnTo>
                        <a:pt x="94" y="252"/>
                      </a:lnTo>
                      <a:lnTo>
                        <a:pt x="105" y="252"/>
                      </a:lnTo>
                      <a:lnTo>
                        <a:pt x="109" y="251"/>
                      </a:lnTo>
                      <a:lnTo>
                        <a:pt x="112" y="251"/>
                      </a:lnTo>
                      <a:lnTo>
                        <a:pt x="112" y="251"/>
                      </a:lnTo>
                      <a:lnTo>
                        <a:pt x="113" y="248"/>
                      </a:lnTo>
                      <a:lnTo>
                        <a:pt x="115" y="246"/>
                      </a:lnTo>
                      <a:lnTo>
                        <a:pt x="115" y="243"/>
                      </a:lnTo>
                      <a:lnTo>
                        <a:pt x="117" y="243"/>
                      </a:lnTo>
                      <a:lnTo>
                        <a:pt x="117" y="243"/>
                      </a:lnTo>
                      <a:lnTo>
                        <a:pt x="120" y="244"/>
                      </a:lnTo>
                      <a:lnTo>
                        <a:pt x="121" y="247"/>
                      </a:lnTo>
                      <a:lnTo>
                        <a:pt x="123" y="250"/>
                      </a:lnTo>
                      <a:lnTo>
                        <a:pt x="127" y="250"/>
                      </a:lnTo>
                      <a:lnTo>
                        <a:pt x="127" y="250"/>
                      </a:lnTo>
                      <a:lnTo>
                        <a:pt x="128" y="250"/>
                      </a:lnTo>
                      <a:lnTo>
                        <a:pt x="129" y="248"/>
                      </a:lnTo>
                      <a:lnTo>
                        <a:pt x="131" y="246"/>
                      </a:lnTo>
                      <a:lnTo>
                        <a:pt x="132" y="238"/>
                      </a:lnTo>
                      <a:lnTo>
                        <a:pt x="132" y="238"/>
                      </a:lnTo>
                      <a:lnTo>
                        <a:pt x="135" y="238"/>
                      </a:lnTo>
                      <a:lnTo>
                        <a:pt x="138" y="238"/>
                      </a:lnTo>
                      <a:lnTo>
                        <a:pt x="143" y="242"/>
                      </a:lnTo>
                      <a:lnTo>
                        <a:pt x="143" y="242"/>
                      </a:lnTo>
                      <a:lnTo>
                        <a:pt x="150" y="248"/>
                      </a:lnTo>
                      <a:lnTo>
                        <a:pt x="155" y="252"/>
                      </a:lnTo>
                      <a:lnTo>
                        <a:pt x="158" y="254"/>
                      </a:lnTo>
                      <a:lnTo>
                        <a:pt x="159" y="254"/>
                      </a:lnTo>
                      <a:lnTo>
                        <a:pt x="159" y="254"/>
                      </a:lnTo>
                      <a:lnTo>
                        <a:pt x="163" y="251"/>
                      </a:lnTo>
                      <a:lnTo>
                        <a:pt x="166" y="250"/>
                      </a:lnTo>
                      <a:lnTo>
                        <a:pt x="169" y="243"/>
                      </a:lnTo>
                      <a:lnTo>
                        <a:pt x="169" y="243"/>
                      </a:lnTo>
                      <a:lnTo>
                        <a:pt x="171" y="239"/>
                      </a:lnTo>
                      <a:lnTo>
                        <a:pt x="178" y="236"/>
                      </a:lnTo>
                      <a:lnTo>
                        <a:pt x="185" y="234"/>
                      </a:lnTo>
                      <a:lnTo>
                        <a:pt x="192" y="232"/>
                      </a:lnTo>
                      <a:lnTo>
                        <a:pt x="192" y="232"/>
                      </a:lnTo>
                      <a:lnTo>
                        <a:pt x="204" y="231"/>
                      </a:lnTo>
                      <a:lnTo>
                        <a:pt x="208" y="231"/>
                      </a:lnTo>
                      <a:lnTo>
                        <a:pt x="211" y="228"/>
                      </a:lnTo>
                      <a:lnTo>
                        <a:pt x="211" y="228"/>
                      </a:lnTo>
                      <a:lnTo>
                        <a:pt x="216" y="223"/>
                      </a:lnTo>
                      <a:lnTo>
                        <a:pt x="220" y="221"/>
                      </a:lnTo>
                      <a:lnTo>
                        <a:pt x="223" y="221"/>
                      </a:lnTo>
                      <a:lnTo>
                        <a:pt x="223" y="221"/>
                      </a:lnTo>
                      <a:lnTo>
                        <a:pt x="228" y="227"/>
                      </a:lnTo>
                      <a:lnTo>
                        <a:pt x="231" y="228"/>
                      </a:lnTo>
                      <a:lnTo>
                        <a:pt x="232" y="228"/>
                      </a:lnTo>
                      <a:lnTo>
                        <a:pt x="232" y="228"/>
                      </a:lnTo>
                      <a:lnTo>
                        <a:pt x="234" y="225"/>
                      </a:lnTo>
                      <a:lnTo>
                        <a:pt x="234" y="223"/>
                      </a:lnTo>
                      <a:lnTo>
                        <a:pt x="234" y="219"/>
                      </a:lnTo>
                      <a:lnTo>
                        <a:pt x="234" y="219"/>
                      </a:lnTo>
                      <a:lnTo>
                        <a:pt x="232" y="216"/>
                      </a:lnTo>
                      <a:lnTo>
                        <a:pt x="234" y="215"/>
                      </a:lnTo>
                      <a:lnTo>
                        <a:pt x="235" y="212"/>
                      </a:lnTo>
                      <a:lnTo>
                        <a:pt x="238" y="211"/>
                      </a:lnTo>
                      <a:lnTo>
                        <a:pt x="238" y="211"/>
                      </a:lnTo>
                      <a:lnTo>
                        <a:pt x="240" y="211"/>
                      </a:lnTo>
                      <a:lnTo>
                        <a:pt x="242" y="208"/>
                      </a:lnTo>
                      <a:lnTo>
                        <a:pt x="243" y="206"/>
                      </a:lnTo>
                      <a:lnTo>
                        <a:pt x="243" y="204"/>
                      </a:lnTo>
                      <a:lnTo>
                        <a:pt x="243" y="204"/>
                      </a:lnTo>
                      <a:lnTo>
                        <a:pt x="242" y="202"/>
                      </a:lnTo>
                      <a:lnTo>
                        <a:pt x="238" y="200"/>
                      </a:lnTo>
                      <a:lnTo>
                        <a:pt x="235" y="198"/>
                      </a:lnTo>
                      <a:lnTo>
                        <a:pt x="235" y="198"/>
                      </a:lnTo>
                      <a:lnTo>
                        <a:pt x="235" y="197"/>
                      </a:lnTo>
                      <a:lnTo>
                        <a:pt x="235" y="197"/>
                      </a:lnTo>
                      <a:lnTo>
                        <a:pt x="240" y="188"/>
                      </a:lnTo>
                      <a:lnTo>
                        <a:pt x="240" y="188"/>
                      </a:lnTo>
                      <a:lnTo>
                        <a:pt x="240" y="184"/>
                      </a:lnTo>
                      <a:lnTo>
                        <a:pt x="240" y="178"/>
                      </a:lnTo>
                      <a:lnTo>
                        <a:pt x="242" y="175"/>
                      </a:lnTo>
                      <a:lnTo>
                        <a:pt x="243" y="174"/>
                      </a:lnTo>
                      <a:lnTo>
                        <a:pt x="244" y="174"/>
                      </a:lnTo>
                      <a:lnTo>
                        <a:pt x="244" y="174"/>
                      </a:lnTo>
                      <a:lnTo>
                        <a:pt x="259" y="179"/>
                      </a:lnTo>
                      <a:lnTo>
                        <a:pt x="267" y="182"/>
                      </a:lnTo>
                      <a:lnTo>
                        <a:pt x="273" y="184"/>
                      </a:lnTo>
                      <a:lnTo>
                        <a:pt x="273" y="184"/>
                      </a:lnTo>
                      <a:lnTo>
                        <a:pt x="280" y="184"/>
                      </a:lnTo>
                      <a:lnTo>
                        <a:pt x="282" y="184"/>
                      </a:lnTo>
                      <a:lnTo>
                        <a:pt x="286" y="186"/>
                      </a:lnTo>
                      <a:lnTo>
                        <a:pt x="286" y="186"/>
                      </a:lnTo>
                      <a:lnTo>
                        <a:pt x="289" y="190"/>
                      </a:lnTo>
                      <a:lnTo>
                        <a:pt x="290" y="192"/>
                      </a:lnTo>
                      <a:lnTo>
                        <a:pt x="293" y="192"/>
                      </a:lnTo>
                      <a:lnTo>
                        <a:pt x="293" y="192"/>
                      </a:lnTo>
                      <a:lnTo>
                        <a:pt x="296" y="193"/>
                      </a:lnTo>
                      <a:lnTo>
                        <a:pt x="299" y="194"/>
                      </a:lnTo>
                      <a:lnTo>
                        <a:pt x="301" y="194"/>
                      </a:lnTo>
                      <a:lnTo>
                        <a:pt x="304" y="193"/>
                      </a:lnTo>
                      <a:lnTo>
                        <a:pt x="304" y="193"/>
                      </a:lnTo>
                      <a:lnTo>
                        <a:pt x="305" y="190"/>
                      </a:lnTo>
                      <a:lnTo>
                        <a:pt x="305" y="188"/>
                      </a:lnTo>
                      <a:lnTo>
                        <a:pt x="305" y="184"/>
                      </a:lnTo>
                      <a:lnTo>
                        <a:pt x="305" y="184"/>
                      </a:lnTo>
                      <a:lnTo>
                        <a:pt x="305" y="179"/>
                      </a:lnTo>
                      <a:lnTo>
                        <a:pt x="305" y="177"/>
                      </a:lnTo>
                      <a:lnTo>
                        <a:pt x="305" y="175"/>
                      </a:lnTo>
                      <a:lnTo>
                        <a:pt x="305" y="175"/>
                      </a:lnTo>
                      <a:lnTo>
                        <a:pt x="305" y="175"/>
                      </a:lnTo>
                      <a:lnTo>
                        <a:pt x="308" y="174"/>
                      </a:lnTo>
                      <a:lnTo>
                        <a:pt x="312" y="173"/>
                      </a:lnTo>
                      <a:lnTo>
                        <a:pt x="316" y="173"/>
                      </a:lnTo>
                      <a:lnTo>
                        <a:pt x="316" y="173"/>
                      </a:lnTo>
                      <a:lnTo>
                        <a:pt x="316" y="173"/>
                      </a:lnTo>
                      <a:lnTo>
                        <a:pt x="316" y="173"/>
                      </a:lnTo>
                      <a:close/>
                      <a:moveTo>
                        <a:pt x="1" y="169"/>
                      </a:moveTo>
                      <a:lnTo>
                        <a:pt x="1" y="169"/>
                      </a:lnTo>
                      <a:lnTo>
                        <a:pt x="0" y="169"/>
                      </a:lnTo>
                      <a:lnTo>
                        <a:pt x="0" y="169"/>
                      </a:lnTo>
                      <a:lnTo>
                        <a:pt x="1" y="169"/>
                      </a:lnTo>
                      <a:lnTo>
                        <a:pt x="1" y="169"/>
                      </a:lnTo>
                      <a:close/>
                      <a:moveTo>
                        <a:pt x="296" y="21"/>
                      </a:moveTo>
                      <a:lnTo>
                        <a:pt x="296" y="21"/>
                      </a:lnTo>
                      <a:lnTo>
                        <a:pt x="296" y="20"/>
                      </a:lnTo>
                      <a:lnTo>
                        <a:pt x="296" y="20"/>
                      </a:lnTo>
                      <a:lnTo>
                        <a:pt x="296" y="21"/>
                      </a:lnTo>
                      <a:lnTo>
                        <a:pt x="296" y="21"/>
                      </a:ln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5" name="Line 169"/>
                <p:cNvSpPr>
                  <a:spLocks noChangeShapeType="1"/>
                </p:cNvSpPr>
                <p:nvPr/>
              </p:nvSpPr>
              <p:spPr bwMode="auto">
                <a:xfrm flipV="1">
                  <a:off x="4051300" y="5654675"/>
                  <a:ext cx="1588" cy="4763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6" name="Line 170"/>
                <p:cNvSpPr>
                  <a:spLocks noChangeShapeType="1"/>
                </p:cNvSpPr>
                <p:nvPr/>
              </p:nvSpPr>
              <p:spPr bwMode="auto">
                <a:xfrm flipV="1">
                  <a:off x="4052888" y="5646738"/>
                  <a:ext cx="1588" cy="3175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7" name="Line 171"/>
                <p:cNvSpPr>
                  <a:spLocks noChangeShapeType="1"/>
                </p:cNvSpPr>
                <p:nvPr/>
              </p:nvSpPr>
              <p:spPr bwMode="auto">
                <a:xfrm flipV="1">
                  <a:off x="4056063" y="5638800"/>
                  <a:ext cx="1588" cy="3175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" name="Freeform 172"/>
                <p:cNvSpPr>
                  <a:spLocks/>
                </p:cNvSpPr>
                <p:nvPr/>
              </p:nvSpPr>
              <p:spPr bwMode="auto">
                <a:xfrm>
                  <a:off x="4057650" y="5630863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6">
                      <a:moveTo>
                        <a:pt x="0" y="6"/>
                      </a:moveTo>
                      <a:lnTo>
                        <a:pt x="0" y="4"/>
                      </a:lnTo>
                      <a:lnTo>
                        <a:pt x="2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9" name="Freeform 173"/>
                <p:cNvSpPr>
                  <a:spLocks/>
                </p:cNvSpPr>
                <p:nvPr/>
              </p:nvSpPr>
              <p:spPr bwMode="auto">
                <a:xfrm>
                  <a:off x="4059238" y="5621338"/>
                  <a:ext cx="3175" cy="4763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1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6">
                      <a:moveTo>
                        <a:pt x="0" y="6"/>
                      </a:moveTo>
                      <a:lnTo>
                        <a:pt x="1" y="0"/>
                      </a:lnTo>
                      <a:lnTo>
                        <a:pt x="3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0" name="Line 174"/>
                <p:cNvSpPr>
                  <a:spLocks noChangeShapeType="1"/>
                </p:cNvSpPr>
                <p:nvPr/>
              </p:nvSpPr>
              <p:spPr bwMode="auto">
                <a:xfrm flipV="1">
                  <a:off x="4062413" y="5613400"/>
                  <a:ext cx="3175" cy="4763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1" name="Line 175"/>
                <p:cNvSpPr>
                  <a:spLocks noChangeShapeType="1"/>
                </p:cNvSpPr>
                <p:nvPr/>
              </p:nvSpPr>
              <p:spPr bwMode="auto">
                <a:xfrm flipV="1">
                  <a:off x="4067175" y="5607050"/>
                  <a:ext cx="3175" cy="3175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" name="Line 176"/>
                <p:cNvSpPr>
                  <a:spLocks noChangeShapeType="1"/>
                </p:cNvSpPr>
                <p:nvPr/>
              </p:nvSpPr>
              <p:spPr bwMode="auto">
                <a:xfrm flipV="1">
                  <a:off x="4071938" y="5599113"/>
                  <a:ext cx="1588" cy="4763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3" name="Freeform 177"/>
                <p:cNvSpPr>
                  <a:spLocks/>
                </p:cNvSpPr>
                <p:nvPr/>
              </p:nvSpPr>
              <p:spPr bwMode="auto">
                <a:xfrm>
                  <a:off x="4076700" y="5591175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4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5">
                      <a:moveTo>
                        <a:pt x="0" y="5"/>
                      </a:moveTo>
                      <a:lnTo>
                        <a:pt x="0" y="4"/>
                      </a:lnTo>
                      <a:lnTo>
                        <a:pt x="3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" name="Freeform 178"/>
                <p:cNvSpPr>
                  <a:spLocks/>
                </p:cNvSpPr>
                <p:nvPr/>
              </p:nvSpPr>
              <p:spPr bwMode="auto">
                <a:xfrm>
                  <a:off x="4079875" y="55848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4">
                      <a:moveTo>
                        <a:pt x="0" y="4"/>
                      </a:moveTo>
                      <a:lnTo>
                        <a:pt x="1" y="2"/>
                      </a:lnTo>
                      <a:lnTo>
                        <a:pt x="2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" name="Freeform 179"/>
                <p:cNvSpPr>
                  <a:spLocks/>
                </p:cNvSpPr>
                <p:nvPr/>
              </p:nvSpPr>
              <p:spPr bwMode="auto">
                <a:xfrm>
                  <a:off x="4086225" y="5576888"/>
                  <a:ext cx="3175" cy="47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2" y="4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5">
                      <a:moveTo>
                        <a:pt x="0" y="5"/>
                      </a:moveTo>
                      <a:lnTo>
                        <a:pt x="2" y="4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" name="Freeform 180"/>
                <p:cNvSpPr>
                  <a:spLocks/>
                </p:cNvSpPr>
                <p:nvPr/>
              </p:nvSpPr>
              <p:spPr bwMode="auto">
                <a:xfrm>
                  <a:off x="4090988" y="55721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" y="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lnTo>
                        <a:pt x="1" y="2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" name="Line 181"/>
                <p:cNvSpPr>
                  <a:spLocks noChangeShapeType="1"/>
                </p:cNvSpPr>
                <p:nvPr/>
              </p:nvSpPr>
              <p:spPr bwMode="auto">
                <a:xfrm flipH="1" flipV="1">
                  <a:off x="4083050" y="5567363"/>
                  <a:ext cx="3175" cy="3175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" name="Line 182"/>
                <p:cNvSpPr>
                  <a:spLocks noChangeShapeType="1"/>
                </p:cNvSpPr>
                <p:nvPr/>
              </p:nvSpPr>
              <p:spPr bwMode="auto">
                <a:xfrm flipH="1" flipV="1">
                  <a:off x="4076700" y="5562600"/>
                  <a:ext cx="3175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" name="Freeform 183"/>
                <p:cNvSpPr>
                  <a:spLocks/>
                </p:cNvSpPr>
                <p:nvPr/>
              </p:nvSpPr>
              <p:spPr bwMode="auto">
                <a:xfrm>
                  <a:off x="4071938" y="5554663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2" y="5"/>
                    </a:cxn>
                    <a:cxn ang="0">
                      <a:pos x="1" y="5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5">
                      <a:moveTo>
                        <a:pt x="2" y="5"/>
                      </a:moveTo>
                      <a:lnTo>
                        <a:pt x="1" y="5"/>
                      </a:lnTo>
                      <a:lnTo>
                        <a:pt x="0" y="1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" name="Freeform 184"/>
                <p:cNvSpPr>
                  <a:spLocks/>
                </p:cNvSpPr>
                <p:nvPr/>
              </p:nvSpPr>
              <p:spPr bwMode="auto">
                <a:xfrm>
                  <a:off x="4067175" y="554990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2"/>
                    </a:cxn>
                    <a:cxn ang="0">
                      <a:pos x="3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2">
                      <a:moveTo>
                        <a:pt x="4" y="2"/>
                      </a:moveTo>
                      <a:lnTo>
                        <a:pt x="3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" name="Line 185"/>
                <p:cNvSpPr>
                  <a:spLocks noChangeShapeType="1"/>
                </p:cNvSpPr>
                <p:nvPr/>
              </p:nvSpPr>
              <p:spPr bwMode="auto">
                <a:xfrm flipH="1" flipV="1">
                  <a:off x="4057650" y="5548313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" name="Line 186"/>
                <p:cNvSpPr>
                  <a:spLocks noChangeShapeType="1"/>
                </p:cNvSpPr>
                <p:nvPr/>
              </p:nvSpPr>
              <p:spPr bwMode="auto">
                <a:xfrm flipH="1">
                  <a:off x="4049713" y="5548313"/>
                  <a:ext cx="3175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8" name="Line 187"/>
                <p:cNvSpPr>
                  <a:spLocks noChangeShapeType="1"/>
                </p:cNvSpPr>
                <p:nvPr/>
              </p:nvSpPr>
              <p:spPr bwMode="auto">
                <a:xfrm flipH="1" flipV="1">
                  <a:off x="4040188" y="5546725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9" name="Freeform 188"/>
                <p:cNvSpPr>
                  <a:spLocks/>
                </p:cNvSpPr>
                <p:nvPr/>
              </p:nvSpPr>
              <p:spPr bwMode="auto">
                <a:xfrm>
                  <a:off x="4033838" y="5545138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3"/>
                    </a:cxn>
                    <a:cxn ang="0">
                      <a:pos x="3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3">
                      <a:moveTo>
                        <a:pt x="4" y="3"/>
                      </a:moveTo>
                      <a:lnTo>
                        <a:pt x="3" y="3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0" name="Freeform 189"/>
                <p:cNvSpPr>
                  <a:spLocks/>
                </p:cNvSpPr>
                <p:nvPr/>
              </p:nvSpPr>
              <p:spPr bwMode="auto">
                <a:xfrm>
                  <a:off x="4024313" y="5545138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4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1">
                      <a:moveTo>
                        <a:pt x="6" y="0"/>
                      </a:moveTo>
                      <a:lnTo>
                        <a:pt x="4" y="1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Freeform 190"/>
                <p:cNvSpPr>
                  <a:spLocks/>
                </p:cNvSpPr>
                <p:nvPr/>
              </p:nvSpPr>
              <p:spPr bwMode="auto">
                <a:xfrm>
                  <a:off x="4017963" y="554037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1"/>
                    </a:cxn>
                    <a:cxn ang="0">
                      <a:pos x="4" y="0"/>
                    </a:cxn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4" h="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Freeform 191"/>
                <p:cNvSpPr>
                  <a:spLocks/>
                </p:cNvSpPr>
                <p:nvPr/>
              </p:nvSpPr>
              <p:spPr bwMode="auto">
                <a:xfrm>
                  <a:off x="4010025" y="554196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2"/>
                    </a:cxn>
                    <a:cxn ang="0">
                      <a:pos x="4" y="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 h="2">
                      <a:moveTo>
                        <a:pt x="5" y="2"/>
                      </a:moveTo>
                      <a:lnTo>
                        <a:pt x="4" y="2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Freeform 192"/>
                <p:cNvSpPr>
                  <a:spLocks/>
                </p:cNvSpPr>
                <p:nvPr/>
              </p:nvSpPr>
              <p:spPr bwMode="auto">
                <a:xfrm>
                  <a:off x="4003675" y="554037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3" y="1"/>
                    </a:cxn>
                    <a:cxn ang="0">
                      <a:pos x="0" y="2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3" y="1"/>
                      </a:lnTo>
                      <a:lnTo>
                        <a:pt x="0" y="2"/>
                      </a:lnTo>
                      <a:lnTo>
                        <a:pt x="0" y="2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Freeform 193"/>
                <p:cNvSpPr>
                  <a:spLocks/>
                </p:cNvSpPr>
                <p:nvPr/>
              </p:nvSpPr>
              <p:spPr bwMode="auto">
                <a:xfrm>
                  <a:off x="3994150" y="554196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6" y="2"/>
                    </a:cxn>
                    <a:cxn ang="0">
                      <a:pos x="6" y="2"/>
                    </a:cxn>
                    <a:cxn ang="0">
                      <a:pos x="2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Freeform 194"/>
                <p:cNvSpPr>
                  <a:spLocks/>
                </p:cNvSpPr>
                <p:nvPr/>
              </p:nvSpPr>
              <p:spPr bwMode="auto">
                <a:xfrm>
                  <a:off x="3989388" y="553720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1"/>
                    </a:cxn>
                    <a:cxn ang="0">
                      <a:pos x="4" y="0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6" name="Freeform 195"/>
                <p:cNvSpPr>
                  <a:spLocks/>
                </p:cNvSpPr>
                <p:nvPr/>
              </p:nvSpPr>
              <p:spPr bwMode="auto">
                <a:xfrm>
                  <a:off x="3981450" y="55356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3"/>
                    </a:cxn>
                    <a:cxn ang="0">
                      <a:pos x="2" y="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3">
                      <a:moveTo>
                        <a:pt x="4" y="3"/>
                      </a:move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7" name="Freeform 196"/>
                <p:cNvSpPr>
                  <a:spLocks/>
                </p:cNvSpPr>
                <p:nvPr/>
              </p:nvSpPr>
              <p:spPr bwMode="auto">
                <a:xfrm>
                  <a:off x="3973513" y="5530850"/>
                  <a:ext cx="4763" cy="3175"/>
                </a:xfrm>
                <a:custGeom>
                  <a:avLst/>
                  <a:gdLst/>
                  <a:ahLst/>
                  <a:cxnLst>
                    <a:cxn ang="0">
                      <a:pos x="5" y="2"/>
                    </a:cxn>
                    <a:cxn ang="0">
                      <a:pos x="2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 h="2">
                      <a:moveTo>
                        <a:pt x="5" y="2"/>
                      </a:moveTo>
                      <a:lnTo>
                        <a:pt x="2" y="1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8" name="Freeform 197"/>
                <p:cNvSpPr>
                  <a:spLocks/>
                </p:cNvSpPr>
                <p:nvPr/>
              </p:nvSpPr>
              <p:spPr bwMode="auto">
                <a:xfrm>
                  <a:off x="3967163" y="5526088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3"/>
                    </a:cxn>
                    <a:cxn ang="0">
                      <a:pos x="4" y="3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3">
                      <a:moveTo>
                        <a:pt x="4" y="3"/>
                      </a:moveTo>
                      <a:lnTo>
                        <a:pt x="4" y="3"/>
                      </a:ln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9" name="Line 198"/>
                <p:cNvSpPr>
                  <a:spLocks noChangeShapeType="1"/>
                </p:cNvSpPr>
                <p:nvPr/>
              </p:nvSpPr>
              <p:spPr bwMode="auto">
                <a:xfrm flipH="1" flipV="1">
                  <a:off x="3959225" y="5524500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0" name="Line 199"/>
                <p:cNvSpPr>
                  <a:spLocks noChangeShapeType="1"/>
                </p:cNvSpPr>
                <p:nvPr/>
              </p:nvSpPr>
              <p:spPr bwMode="auto">
                <a:xfrm flipH="1" flipV="1">
                  <a:off x="3949700" y="5524500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1" name="Freeform 200"/>
                <p:cNvSpPr>
                  <a:spLocks/>
                </p:cNvSpPr>
                <p:nvPr/>
              </p:nvSpPr>
              <p:spPr bwMode="auto">
                <a:xfrm>
                  <a:off x="3941763" y="552291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4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2" name="Freeform 201"/>
                <p:cNvSpPr>
                  <a:spLocks/>
                </p:cNvSpPr>
                <p:nvPr/>
              </p:nvSpPr>
              <p:spPr bwMode="auto">
                <a:xfrm>
                  <a:off x="3937000" y="5521325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1"/>
                    </a:cxn>
                    <a:cxn ang="0">
                      <a:pos x="0" y="2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2" h="5">
                      <a:moveTo>
                        <a:pt x="2" y="0"/>
                      </a:move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3" name="Freeform 202"/>
                <p:cNvSpPr>
                  <a:spLocks/>
                </p:cNvSpPr>
                <p:nvPr/>
              </p:nvSpPr>
              <p:spPr bwMode="auto">
                <a:xfrm>
                  <a:off x="3937000" y="553085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3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h="6"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6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4" name="Freeform 203"/>
                <p:cNvSpPr>
                  <a:spLocks/>
                </p:cNvSpPr>
                <p:nvPr/>
              </p:nvSpPr>
              <p:spPr bwMode="auto">
                <a:xfrm>
                  <a:off x="3935413" y="5537200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3"/>
                    </a:cxn>
                    <a:cxn ang="0">
                      <a:pos x="3" y="5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5" name="Freeform 204"/>
                <p:cNvSpPr>
                  <a:spLocks/>
                </p:cNvSpPr>
                <p:nvPr/>
              </p:nvSpPr>
              <p:spPr bwMode="auto">
                <a:xfrm>
                  <a:off x="3933825" y="554672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5" y="0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6" name="Freeform 205"/>
                <p:cNvSpPr>
                  <a:spLocks/>
                </p:cNvSpPr>
                <p:nvPr/>
              </p:nvSpPr>
              <p:spPr bwMode="auto">
                <a:xfrm>
                  <a:off x="3930650" y="5548313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2" y="4"/>
                    </a:cxn>
                    <a:cxn ang="0">
                      <a:pos x="2" y="4"/>
                    </a:cxn>
                  </a:cxnLst>
                  <a:rect l="0" t="0" r="r" b="b"/>
                  <a:pathLst>
                    <a:path w="2" h="4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2" y="4"/>
                      </a:lnTo>
                      <a:lnTo>
                        <a:pt x="2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7" name="Freeform 206"/>
                <p:cNvSpPr>
                  <a:spLocks/>
                </p:cNvSpPr>
                <p:nvPr/>
              </p:nvSpPr>
              <p:spPr bwMode="auto">
                <a:xfrm>
                  <a:off x="3933825" y="5551488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5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8" name="Freeform 207"/>
                <p:cNvSpPr>
                  <a:spLocks/>
                </p:cNvSpPr>
                <p:nvPr/>
              </p:nvSpPr>
              <p:spPr bwMode="auto">
                <a:xfrm>
                  <a:off x="3943350" y="555307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1"/>
                    </a:cxn>
                    <a:cxn ang="0">
                      <a:pos x="5" y="3"/>
                    </a:cxn>
                    <a:cxn ang="0">
                      <a:pos x="5" y="3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lnTo>
                        <a:pt x="3" y="1"/>
                      </a:lnTo>
                      <a:lnTo>
                        <a:pt x="5" y="3"/>
                      </a:lnTo>
                      <a:lnTo>
                        <a:pt x="5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9" name="Freeform 208"/>
                <p:cNvSpPr>
                  <a:spLocks/>
                </p:cNvSpPr>
                <p:nvPr/>
              </p:nvSpPr>
              <p:spPr bwMode="auto">
                <a:xfrm>
                  <a:off x="3940175" y="5557838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2" y="1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4" h="4">
                      <a:moveTo>
                        <a:pt x="4" y="0"/>
                      </a:moveTo>
                      <a:lnTo>
                        <a:pt x="2" y="1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0" name="Freeform 209"/>
                <p:cNvSpPr>
                  <a:spLocks/>
                </p:cNvSpPr>
                <p:nvPr/>
              </p:nvSpPr>
              <p:spPr bwMode="auto">
                <a:xfrm>
                  <a:off x="3940175" y="5565775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3"/>
                    </a:cxn>
                    <a:cxn ang="0">
                      <a:pos x="3" y="5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3"/>
                      </a:lnTo>
                      <a:lnTo>
                        <a:pt x="3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1" name="Freeform 210"/>
                <p:cNvSpPr>
                  <a:spLocks/>
                </p:cNvSpPr>
                <p:nvPr/>
              </p:nvSpPr>
              <p:spPr bwMode="auto">
                <a:xfrm>
                  <a:off x="3940175" y="5573713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1"/>
                    </a:cxn>
                    <a:cxn ang="0">
                      <a:pos x="1" y="4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2" h="5">
                      <a:moveTo>
                        <a:pt x="2" y="0"/>
                      </a:moveTo>
                      <a:lnTo>
                        <a:pt x="2" y="1"/>
                      </a:lnTo>
                      <a:lnTo>
                        <a:pt x="1" y="4"/>
                      </a:lnTo>
                      <a:lnTo>
                        <a:pt x="0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2" name="Freeform 211"/>
                <p:cNvSpPr>
                  <a:spLocks/>
                </p:cNvSpPr>
                <p:nvPr/>
              </p:nvSpPr>
              <p:spPr bwMode="auto">
                <a:xfrm>
                  <a:off x="3941763" y="5580063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3"/>
                    </a:cxn>
                    <a:cxn ang="0">
                      <a:pos x="1" y="4"/>
                    </a:cxn>
                    <a:cxn ang="0">
                      <a:pos x="1" y="5"/>
                    </a:cxn>
                  </a:cxnLst>
                  <a:rect l="0" t="0" r="r" b="b"/>
                  <a:pathLst>
                    <a:path w="1" h="5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1" y="4"/>
                      </a:lnTo>
                      <a:lnTo>
                        <a:pt x="1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3" name="Freeform 212"/>
                <p:cNvSpPr>
                  <a:spLocks/>
                </p:cNvSpPr>
                <p:nvPr/>
              </p:nvSpPr>
              <p:spPr bwMode="auto">
                <a:xfrm>
                  <a:off x="3935413" y="558641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3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0" y="1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4" name="Freeform 213"/>
                <p:cNvSpPr>
                  <a:spLocks/>
                </p:cNvSpPr>
                <p:nvPr/>
              </p:nvSpPr>
              <p:spPr bwMode="auto">
                <a:xfrm>
                  <a:off x="3930650" y="5589588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1" y="5"/>
                    </a:cxn>
                  </a:cxnLst>
                  <a:rect l="0" t="0" r="r" b="b"/>
                  <a:pathLst>
                    <a:path w="1" h="5">
                      <a:moveTo>
                        <a:pt x="1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1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5" name="Line 214"/>
                <p:cNvSpPr>
                  <a:spLocks noChangeShapeType="1"/>
                </p:cNvSpPr>
                <p:nvPr/>
              </p:nvSpPr>
              <p:spPr bwMode="auto">
                <a:xfrm>
                  <a:off x="3937000" y="5594350"/>
                  <a:ext cx="3175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6" name="Freeform 215"/>
                <p:cNvSpPr>
                  <a:spLocks/>
                </p:cNvSpPr>
                <p:nvPr/>
              </p:nvSpPr>
              <p:spPr bwMode="auto">
                <a:xfrm>
                  <a:off x="3944938" y="55927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3" y="1"/>
                    </a:cxn>
                    <a:cxn ang="0">
                      <a:pos x="4" y="1"/>
                    </a:cxn>
                    <a:cxn ang="0">
                      <a:pos x="4" y="3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4" y="1"/>
                      </a:lnTo>
                      <a:lnTo>
                        <a:pt x="4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7" name="Freeform 216"/>
                <p:cNvSpPr>
                  <a:spLocks/>
                </p:cNvSpPr>
                <p:nvPr/>
              </p:nvSpPr>
              <p:spPr bwMode="auto">
                <a:xfrm>
                  <a:off x="3946525" y="5599113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" y="3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2" h="4">
                      <a:moveTo>
                        <a:pt x="2" y="0"/>
                      </a:moveTo>
                      <a:lnTo>
                        <a:pt x="1" y="3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8" name="Freeform 217"/>
                <p:cNvSpPr>
                  <a:spLocks/>
                </p:cNvSpPr>
                <p:nvPr/>
              </p:nvSpPr>
              <p:spPr bwMode="auto">
                <a:xfrm>
                  <a:off x="3938588" y="5603875"/>
                  <a:ext cx="4763" cy="317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3" y="1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5" h="2">
                      <a:moveTo>
                        <a:pt x="5" y="0"/>
                      </a:moveTo>
                      <a:lnTo>
                        <a:pt x="3" y="1"/>
                      </a:lnTo>
                      <a:lnTo>
                        <a:pt x="0" y="2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9" name="Freeform 218"/>
                <p:cNvSpPr>
                  <a:spLocks/>
                </p:cNvSpPr>
                <p:nvPr/>
              </p:nvSpPr>
              <p:spPr bwMode="auto">
                <a:xfrm>
                  <a:off x="3930650" y="5608638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0" name="Freeform 219"/>
                <p:cNvSpPr>
                  <a:spLocks/>
                </p:cNvSpPr>
                <p:nvPr/>
              </p:nvSpPr>
              <p:spPr bwMode="auto">
                <a:xfrm>
                  <a:off x="3922713" y="561022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5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5" h="2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2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1" name="Line 220"/>
                <p:cNvSpPr>
                  <a:spLocks noChangeShapeType="1"/>
                </p:cNvSpPr>
                <p:nvPr/>
              </p:nvSpPr>
              <p:spPr bwMode="auto">
                <a:xfrm flipH="1">
                  <a:off x="3913188" y="5611813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2" name="Freeform 221"/>
                <p:cNvSpPr>
                  <a:spLocks/>
                </p:cNvSpPr>
                <p:nvPr/>
              </p:nvSpPr>
              <p:spPr bwMode="auto">
                <a:xfrm>
                  <a:off x="3906838" y="56118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3" y="3"/>
                    </a:cxn>
                    <a:cxn ang="0">
                      <a:pos x="1" y="3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lnTo>
                        <a:pt x="1" y="3"/>
                      </a:lnTo>
                      <a:lnTo>
                        <a:pt x="0" y="2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3" name="Freeform 222"/>
                <p:cNvSpPr>
                  <a:spLocks/>
                </p:cNvSpPr>
                <p:nvPr/>
              </p:nvSpPr>
              <p:spPr bwMode="auto">
                <a:xfrm>
                  <a:off x="3903663" y="560387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6"/>
                    </a:cxn>
                    <a:cxn ang="0">
                      <a:pos x="3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6">
                      <a:moveTo>
                        <a:pt x="4" y="6"/>
                      </a:moveTo>
                      <a:lnTo>
                        <a:pt x="3" y="4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4" name="Freeform 223"/>
                <p:cNvSpPr>
                  <a:spLocks/>
                </p:cNvSpPr>
                <p:nvPr/>
              </p:nvSpPr>
              <p:spPr bwMode="auto">
                <a:xfrm>
                  <a:off x="3900488" y="560228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2" h="4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5" name="Freeform 224"/>
                <p:cNvSpPr>
                  <a:spLocks/>
                </p:cNvSpPr>
                <p:nvPr/>
              </p:nvSpPr>
              <p:spPr bwMode="auto">
                <a:xfrm>
                  <a:off x="3897313" y="56102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" y="2"/>
                    </a:cxn>
                    <a:cxn ang="0">
                      <a:pos x="1" y="5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2" h="5">
                      <a:moveTo>
                        <a:pt x="2" y="0"/>
                      </a:moveTo>
                      <a:lnTo>
                        <a:pt x="1" y="2"/>
                      </a:lnTo>
                      <a:lnTo>
                        <a:pt x="1" y="5"/>
                      </a:lnTo>
                      <a:lnTo>
                        <a:pt x="0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6" name="Freeform 225"/>
                <p:cNvSpPr>
                  <a:spLocks/>
                </p:cNvSpPr>
                <p:nvPr/>
              </p:nvSpPr>
              <p:spPr bwMode="auto">
                <a:xfrm>
                  <a:off x="3890963" y="560705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lnTo>
                        <a:pt x="2" y="4"/>
                      </a:lnTo>
                      <a:lnTo>
                        <a:pt x="0" y="1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7" name="Freeform 226"/>
                <p:cNvSpPr>
                  <a:spLocks/>
                </p:cNvSpPr>
                <p:nvPr/>
              </p:nvSpPr>
              <p:spPr bwMode="auto">
                <a:xfrm>
                  <a:off x="3886200" y="5602288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1"/>
                    </a:cxn>
                    <a:cxn ang="0">
                      <a:pos x="4" y="1"/>
                    </a:cxn>
                    <a:cxn ang="0">
                      <a:pos x="3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8" name="Freeform 227"/>
                <p:cNvSpPr>
                  <a:spLocks/>
                </p:cNvSpPr>
                <p:nvPr/>
              </p:nvSpPr>
              <p:spPr bwMode="auto">
                <a:xfrm>
                  <a:off x="3878263" y="5602288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3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0" y="1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9" name="Line 228"/>
                <p:cNvSpPr>
                  <a:spLocks noChangeShapeType="1"/>
                </p:cNvSpPr>
                <p:nvPr/>
              </p:nvSpPr>
              <p:spPr bwMode="auto">
                <a:xfrm flipH="1">
                  <a:off x="3873500" y="5607050"/>
                  <a:ext cx="1588" cy="3175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0" name="Freeform 229"/>
                <p:cNvSpPr>
                  <a:spLocks/>
                </p:cNvSpPr>
                <p:nvPr/>
              </p:nvSpPr>
              <p:spPr bwMode="auto">
                <a:xfrm>
                  <a:off x="3867150" y="56134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1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lnTo>
                        <a:pt x="4" y="1"/>
                      </a:lnTo>
                      <a:lnTo>
                        <a:pt x="0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1" name="Line 230"/>
                <p:cNvSpPr>
                  <a:spLocks noChangeShapeType="1"/>
                </p:cNvSpPr>
                <p:nvPr/>
              </p:nvSpPr>
              <p:spPr bwMode="auto">
                <a:xfrm flipH="1" flipV="1">
                  <a:off x="3859213" y="5616575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2" name="Freeform 231"/>
                <p:cNvSpPr>
                  <a:spLocks/>
                </p:cNvSpPr>
                <p:nvPr/>
              </p:nvSpPr>
              <p:spPr bwMode="auto">
                <a:xfrm>
                  <a:off x="3851275" y="561657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2" y="1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6" h="1">
                      <a:moveTo>
                        <a:pt x="6" y="0"/>
                      </a:moveTo>
                      <a:lnTo>
                        <a:pt x="2" y="1"/>
                      </a:lnTo>
                      <a:lnTo>
                        <a:pt x="0" y="1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3" name="Freeform 232"/>
                <p:cNvSpPr>
                  <a:spLocks/>
                </p:cNvSpPr>
                <p:nvPr/>
              </p:nvSpPr>
              <p:spPr bwMode="auto">
                <a:xfrm>
                  <a:off x="3841750" y="5619750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4" name="Freeform 233"/>
                <p:cNvSpPr>
                  <a:spLocks/>
                </p:cNvSpPr>
                <p:nvPr/>
              </p:nvSpPr>
              <p:spPr bwMode="auto">
                <a:xfrm>
                  <a:off x="3833813" y="56197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5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5" name="Freeform 234"/>
                <p:cNvSpPr>
                  <a:spLocks/>
                </p:cNvSpPr>
                <p:nvPr/>
              </p:nvSpPr>
              <p:spPr bwMode="auto">
                <a:xfrm>
                  <a:off x="3827463" y="5621338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" y="0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2" h="4">
                      <a:moveTo>
                        <a:pt x="2" y="0"/>
                      </a:moveTo>
                      <a:lnTo>
                        <a:pt x="1" y="0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6" name="Freeform 235"/>
                <p:cNvSpPr>
                  <a:spLocks/>
                </p:cNvSpPr>
                <p:nvPr/>
              </p:nvSpPr>
              <p:spPr bwMode="auto">
                <a:xfrm>
                  <a:off x="3824288" y="5627688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1" y="3"/>
                    </a:cxn>
                    <a:cxn ang="0">
                      <a:pos x="2" y="5"/>
                    </a:cxn>
                    <a:cxn ang="0">
                      <a:pos x="1" y="5"/>
                    </a:cxn>
                  </a:cxnLst>
                  <a:rect l="0" t="0" r="r" b="b"/>
                  <a:pathLst>
                    <a:path w="2" h="5">
                      <a:moveTo>
                        <a:pt x="1" y="0"/>
                      </a:move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2" y="5"/>
                      </a:lnTo>
                      <a:lnTo>
                        <a:pt x="1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7" name="Freeform 236"/>
                <p:cNvSpPr>
                  <a:spLocks/>
                </p:cNvSpPr>
                <p:nvPr/>
              </p:nvSpPr>
              <p:spPr bwMode="auto">
                <a:xfrm>
                  <a:off x="3822700" y="563403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0" y="2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1" h="4">
                      <a:moveTo>
                        <a:pt x="1" y="0"/>
                      </a:move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8" name="Freeform 237"/>
                <p:cNvSpPr>
                  <a:spLocks/>
                </p:cNvSpPr>
                <p:nvPr/>
              </p:nvSpPr>
              <p:spPr bwMode="auto">
                <a:xfrm>
                  <a:off x="3824288" y="5640388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3" y="2"/>
                    </a:cxn>
                    <a:cxn ang="0">
                      <a:pos x="2" y="5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" h="5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3" y="2"/>
                      </a:lnTo>
                      <a:lnTo>
                        <a:pt x="2" y="5"/>
                      </a:lnTo>
                      <a:lnTo>
                        <a:pt x="0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9" name="Freeform 238"/>
                <p:cNvSpPr>
                  <a:spLocks/>
                </p:cNvSpPr>
                <p:nvPr/>
              </p:nvSpPr>
              <p:spPr bwMode="auto">
                <a:xfrm>
                  <a:off x="3814763" y="5646738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2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0" name="Freeform 239"/>
                <p:cNvSpPr>
                  <a:spLocks/>
                </p:cNvSpPr>
                <p:nvPr/>
              </p:nvSpPr>
              <p:spPr bwMode="auto">
                <a:xfrm>
                  <a:off x="3808413" y="5646738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0" y="2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1" name="Freeform 240"/>
                <p:cNvSpPr>
                  <a:spLocks/>
                </p:cNvSpPr>
                <p:nvPr/>
              </p:nvSpPr>
              <p:spPr bwMode="auto">
                <a:xfrm>
                  <a:off x="3805238" y="5649913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"/>
                    </a:cxn>
                    <a:cxn ang="0">
                      <a:pos x="1" y="5"/>
                    </a:cxn>
                  </a:cxnLst>
                  <a:rect l="0" t="0" r="r" b="b"/>
                  <a:pathLst>
                    <a:path w="1" h="5">
                      <a:moveTo>
                        <a:pt x="0" y="0"/>
                      </a:moveTo>
                      <a:lnTo>
                        <a:pt x="0" y="5"/>
                      </a:lnTo>
                      <a:lnTo>
                        <a:pt x="1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2" name="Freeform 241"/>
                <p:cNvSpPr>
                  <a:spLocks/>
                </p:cNvSpPr>
                <p:nvPr/>
              </p:nvSpPr>
              <p:spPr bwMode="auto">
                <a:xfrm>
                  <a:off x="3810000" y="565467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5" y="2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5" y="2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3" name="Freeform 242"/>
                <p:cNvSpPr>
                  <a:spLocks/>
                </p:cNvSpPr>
                <p:nvPr/>
              </p:nvSpPr>
              <p:spPr bwMode="auto">
                <a:xfrm>
                  <a:off x="3817938" y="565785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3" y="4"/>
                    </a:cxn>
                    <a:cxn ang="0">
                      <a:pos x="3" y="4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3" y="4"/>
                      </a:lnTo>
                      <a:lnTo>
                        <a:pt x="3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4" name="Freeform 243"/>
                <p:cNvSpPr>
                  <a:spLocks/>
                </p:cNvSpPr>
                <p:nvPr/>
              </p:nvSpPr>
              <p:spPr bwMode="auto">
                <a:xfrm>
                  <a:off x="3816350" y="5665788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1"/>
                    </a:cxn>
                    <a:cxn ang="0">
                      <a:pos x="1" y="4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4" h="4">
                      <a:moveTo>
                        <a:pt x="4" y="0"/>
                      </a:moveTo>
                      <a:lnTo>
                        <a:pt x="4" y="1"/>
                      </a:lnTo>
                      <a:lnTo>
                        <a:pt x="1" y="4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5" name="Freeform 244"/>
                <p:cNvSpPr>
                  <a:spLocks/>
                </p:cNvSpPr>
                <p:nvPr/>
              </p:nvSpPr>
              <p:spPr bwMode="auto">
                <a:xfrm>
                  <a:off x="3810000" y="567055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1" y="2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lnTo>
                        <a:pt x="1" y="0"/>
                      </a:lnTo>
                      <a:lnTo>
                        <a:pt x="1" y="2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6" name="Freeform 245"/>
                <p:cNvSpPr>
                  <a:spLocks/>
                </p:cNvSpPr>
                <p:nvPr/>
              </p:nvSpPr>
              <p:spPr bwMode="auto">
                <a:xfrm>
                  <a:off x="3805238" y="56769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3" y="2"/>
                    </a:cxn>
                    <a:cxn ang="0">
                      <a:pos x="0" y="4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4" h="4">
                      <a:moveTo>
                        <a:pt x="4" y="0"/>
                      </a:moveTo>
                      <a:lnTo>
                        <a:pt x="3" y="2"/>
                      </a:lnTo>
                      <a:lnTo>
                        <a:pt x="0" y="4"/>
                      </a:lnTo>
                      <a:lnTo>
                        <a:pt x="0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7" name="Line 246"/>
                <p:cNvSpPr>
                  <a:spLocks noChangeShapeType="1"/>
                </p:cNvSpPr>
                <p:nvPr/>
              </p:nvSpPr>
              <p:spPr bwMode="auto">
                <a:xfrm>
                  <a:off x="3805238" y="5683250"/>
                  <a:ext cx="1588" cy="3175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8" name="Freeform 247"/>
                <p:cNvSpPr>
                  <a:spLocks/>
                </p:cNvSpPr>
                <p:nvPr/>
              </p:nvSpPr>
              <p:spPr bwMode="auto">
                <a:xfrm>
                  <a:off x="3806825" y="5691188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2"/>
                    </a:cxn>
                    <a:cxn ang="0">
                      <a:pos x="4" y="4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4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9" name="Freeform 248"/>
                <p:cNvSpPr>
                  <a:spLocks/>
                </p:cNvSpPr>
                <p:nvPr/>
              </p:nvSpPr>
              <p:spPr bwMode="auto">
                <a:xfrm>
                  <a:off x="3813175" y="5697538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0"/>
                    </a:cxn>
                    <a:cxn ang="0">
                      <a:pos x="4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5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0" name="Line 249"/>
                <p:cNvSpPr>
                  <a:spLocks noChangeShapeType="1"/>
                </p:cNvSpPr>
                <p:nvPr/>
              </p:nvSpPr>
              <p:spPr bwMode="auto">
                <a:xfrm>
                  <a:off x="3821113" y="5697538"/>
                  <a:ext cx="4763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1" name="Freeform 250"/>
                <p:cNvSpPr>
                  <a:spLocks/>
                </p:cNvSpPr>
                <p:nvPr/>
              </p:nvSpPr>
              <p:spPr bwMode="auto">
                <a:xfrm>
                  <a:off x="3830638" y="56943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3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2" name="Freeform 251"/>
                <p:cNvSpPr>
                  <a:spLocks/>
                </p:cNvSpPr>
                <p:nvPr/>
              </p:nvSpPr>
              <p:spPr bwMode="auto">
                <a:xfrm>
                  <a:off x="3836988" y="5692775"/>
                  <a:ext cx="4763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1"/>
                    </a:cxn>
                    <a:cxn ang="0">
                      <a:pos x="5" y="3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lnTo>
                        <a:pt x="5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3" name="Freeform 252"/>
                <p:cNvSpPr>
                  <a:spLocks/>
                </p:cNvSpPr>
                <p:nvPr/>
              </p:nvSpPr>
              <p:spPr bwMode="auto">
                <a:xfrm>
                  <a:off x="3840163" y="569912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1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4" y="1"/>
                      </a:lnTo>
                      <a:lnTo>
                        <a:pt x="0" y="2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6" name="Freeform 253"/>
                <p:cNvSpPr>
                  <a:spLocks/>
                </p:cNvSpPr>
                <p:nvPr/>
              </p:nvSpPr>
              <p:spPr bwMode="auto">
                <a:xfrm>
                  <a:off x="3836988" y="570388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3"/>
                    </a:cxn>
                    <a:cxn ang="0">
                      <a:pos x="2" y="4"/>
                    </a:cxn>
                    <a:cxn ang="0">
                      <a:pos x="2" y="6"/>
                    </a:cxn>
                  </a:cxnLst>
                  <a:rect l="0" t="0" r="r" b="b"/>
                  <a:pathLst>
                    <a:path w="2" h="6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1" y="3"/>
                      </a:lnTo>
                      <a:lnTo>
                        <a:pt x="2" y="4"/>
                      </a:lnTo>
                      <a:lnTo>
                        <a:pt x="2" y="6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7" name="Freeform 254"/>
                <p:cNvSpPr>
                  <a:spLocks/>
                </p:cNvSpPr>
                <p:nvPr/>
              </p:nvSpPr>
              <p:spPr bwMode="auto">
                <a:xfrm>
                  <a:off x="3836988" y="5711825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1" y="5"/>
                    </a:cxn>
                  </a:cxnLst>
                  <a:rect l="0" t="0" r="r" b="b"/>
                  <a:pathLst>
                    <a:path w="1" h="5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1" y="5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9" name="Freeform 255"/>
                <p:cNvSpPr>
                  <a:spLocks/>
                </p:cNvSpPr>
                <p:nvPr/>
              </p:nvSpPr>
              <p:spPr bwMode="auto">
                <a:xfrm>
                  <a:off x="3841750" y="571817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3"/>
                    </a:cxn>
                    <a:cxn ang="0">
                      <a:pos x="3" y="4"/>
                    </a:cxn>
                    <a:cxn ang="0">
                      <a:pos x="3" y="4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2" y="3"/>
                      </a:lnTo>
                      <a:lnTo>
                        <a:pt x="3" y="4"/>
                      </a:lnTo>
                      <a:lnTo>
                        <a:pt x="3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0" name="Freeform 256"/>
                <p:cNvSpPr>
                  <a:spLocks/>
                </p:cNvSpPr>
                <p:nvPr/>
              </p:nvSpPr>
              <p:spPr bwMode="auto">
                <a:xfrm>
                  <a:off x="3848100" y="572452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4" y="2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4" y="2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1" name="Freeform 257"/>
                <p:cNvSpPr>
                  <a:spLocks/>
                </p:cNvSpPr>
                <p:nvPr/>
              </p:nvSpPr>
              <p:spPr bwMode="auto">
                <a:xfrm>
                  <a:off x="3854450" y="5729288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4"/>
                    </a:cxn>
                    <a:cxn ang="0">
                      <a:pos x="3" y="4"/>
                    </a:cxn>
                    <a:cxn ang="0">
                      <a:pos x="4" y="4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4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2" name="Freeform 258"/>
                <p:cNvSpPr>
                  <a:spLocks/>
                </p:cNvSpPr>
                <p:nvPr/>
              </p:nvSpPr>
              <p:spPr bwMode="auto">
                <a:xfrm>
                  <a:off x="3860800" y="57324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0"/>
                    </a:cxn>
                    <a:cxn ang="0">
                      <a:pos x="6" y="1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6" y="1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3" name="Freeform 259"/>
                <p:cNvSpPr>
                  <a:spLocks/>
                </p:cNvSpPr>
                <p:nvPr/>
              </p:nvSpPr>
              <p:spPr bwMode="auto">
                <a:xfrm>
                  <a:off x="3868738" y="573405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3"/>
                    </a:cxn>
                    <a:cxn ang="0">
                      <a:pos x="2" y="2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2" y="2"/>
                      </a:lnTo>
                      <a:lnTo>
                        <a:pt x="3" y="0"/>
                      </a:lnTo>
                      <a:lnTo>
                        <a:pt x="3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4" name="Line 260"/>
                <p:cNvSpPr>
                  <a:spLocks noChangeShapeType="1"/>
                </p:cNvSpPr>
                <p:nvPr/>
              </p:nvSpPr>
              <p:spPr bwMode="auto">
                <a:xfrm flipV="1">
                  <a:off x="3873500" y="5726113"/>
                  <a:ext cx="1588" cy="4763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5" name="Freeform 261"/>
                <p:cNvSpPr>
                  <a:spLocks/>
                </p:cNvSpPr>
                <p:nvPr/>
              </p:nvSpPr>
              <p:spPr bwMode="auto">
                <a:xfrm>
                  <a:off x="3875088" y="5722938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6" name="Freeform 262"/>
                <p:cNvSpPr>
                  <a:spLocks/>
                </p:cNvSpPr>
                <p:nvPr/>
              </p:nvSpPr>
              <p:spPr bwMode="auto">
                <a:xfrm>
                  <a:off x="3884613" y="57213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4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1">
                      <a:moveTo>
                        <a:pt x="0" y="1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7" name="Freeform 263"/>
                <p:cNvSpPr>
                  <a:spLocks/>
                </p:cNvSpPr>
                <p:nvPr/>
              </p:nvSpPr>
              <p:spPr bwMode="auto">
                <a:xfrm>
                  <a:off x="3890963" y="5715000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2" y="3"/>
                    </a:cxn>
                    <a:cxn ang="0">
                      <a:pos x="2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lnTo>
                        <a:pt x="2" y="3"/>
                      </a:lnTo>
                      <a:lnTo>
                        <a:pt x="2" y="0"/>
                      </a:lnTo>
                      <a:lnTo>
                        <a:pt x="3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8" name="Freeform 264"/>
                <p:cNvSpPr>
                  <a:spLocks/>
                </p:cNvSpPr>
                <p:nvPr/>
              </p:nvSpPr>
              <p:spPr bwMode="auto">
                <a:xfrm>
                  <a:off x="3895725" y="571658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4"/>
                    </a:cxn>
                    <a:cxn ang="0">
                      <a:pos x="3" y="4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3" y="4"/>
                      </a:lnTo>
                      <a:lnTo>
                        <a:pt x="3" y="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9" name="Freeform 265"/>
                <p:cNvSpPr>
                  <a:spLocks/>
                </p:cNvSpPr>
                <p:nvPr/>
              </p:nvSpPr>
              <p:spPr bwMode="auto">
                <a:xfrm>
                  <a:off x="3902075" y="571658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1" y="2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lnTo>
                        <a:pt x="1" y="2"/>
                      </a:lnTo>
                      <a:lnTo>
                        <a:pt x="3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0" name="Freeform 266"/>
                <p:cNvSpPr>
                  <a:spLocks/>
                </p:cNvSpPr>
                <p:nvPr/>
              </p:nvSpPr>
              <p:spPr bwMode="auto">
                <a:xfrm>
                  <a:off x="3905250" y="571023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3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1" name="Freeform 267"/>
                <p:cNvSpPr>
                  <a:spLocks/>
                </p:cNvSpPr>
                <p:nvPr/>
              </p:nvSpPr>
              <p:spPr bwMode="auto">
                <a:xfrm>
                  <a:off x="3911600" y="57134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2"/>
                    </a:cxn>
                    <a:cxn ang="0">
                      <a:pos x="4" y="3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lnTo>
                        <a:pt x="3" y="2"/>
                      </a:lnTo>
                      <a:lnTo>
                        <a:pt x="4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2" name="Freeform 268"/>
                <p:cNvSpPr>
                  <a:spLocks/>
                </p:cNvSpPr>
                <p:nvPr/>
              </p:nvSpPr>
              <p:spPr bwMode="auto">
                <a:xfrm>
                  <a:off x="3917950" y="571817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" y="1"/>
                    </a:cxn>
                    <a:cxn ang="0">
                      <a:pos x="4" y="3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lnTo>
                        <a:pt x="2" y="1"/>
                      </a:lnTo>
                      <a:lnTo>
                        <a:pt x="4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3" name="Freeform 269"/>
                <p:cNvSpPr>
                  <a:spLocks/>
                </p:cNvSpPr>
                <p:nvPr/>
              </p:nvSpPr>
              <p:spPr bwMode="auto">
                <a:xfrm>
                  <a:off x="3924300" y="5722938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2"/>
                    </a:cxn>
                    <a:cxn ang="0">
                      <a:pos x="2" y="2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2" y="2"/>
                      </a:lnTo>
                      <a:lnTo>
                        <a:pt x="5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9" name="Freeform 270"/>
                <p:cNvSpPr>
                  <a:spLocks/>
                </p:cNvSpPr>
                <p:nvPr/>
              </p:nvSpPr>
              <p:spPr bwMode="auto">
                <a:xfrm>
                  <a:off x="3932238" y="5716588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3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0" name="Freeform 271"/>
                <p:cNvSpPr>
                  <a:spLocks/>
                </p:cNvSpPr>
                <p:nvPr/>
              </p:nvSpPr>
              <p:spPr bwMode="auto">
                <a:xfrm>
                  <a:off x="3937000" y="5710238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0" y="2"/>
                      </a:moveTo>
                      <a:lnTo>
                        <a:pt x="0" y="1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1" name="Freeform 272"/>
                <p:cNvSpPr>
                  <a:spLocks/>
                </p:cNvSpPr>
                <p:nvPr/>
              </p:nvSpPr>
              <p:spPr bwMode="auto">
                <a:xfrm>
                  <a:off x="3943350" y="570706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4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1">
                      <a:moveTo>
                        <a:pt x="0" y="1"/>
                      </a:moveTo>
                      <a:lnTo>
                        <a:pt x="4" y="0"/>
                      </a:lnTo>
                      <a:lnTo>
                        <a:pt x="5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2" name="Freeform 273"/>
                <p:cNvSpPr>
                  <a:spLocks/>
                </p:cNvSpPr>
                <p:nvPr/>
              </p:nvSpPr>
              <p:spPr bwMode="auto">
                <a:xfrm>
                  <a:off x="3952875" y="570706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5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3" name="Freeform 274"/>
                <p:cNvSpPr>
                  <a:spLocks/>
                </p:cNvSpPr>
                <p:nvPr/>
              </p:nvSpPr>
              <p:spPr bwMode="auto">
                <a:xfrm>
                  <a:off x="3960813" y="570547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2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1">
                      <a:moveTo>
                        <a:pt x="0" y="1"/>
                      </a:moveTo>
                      <a:lnTo>
                        <a:pt x="2" y="0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4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968750" y="5700713"/>
                  <a:ext cx="3175" cy="1588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5" name="Freeform 276"/>
                <p:cNvSpPr>
                  <a:spLocks/>
                </p:cNvSpPr>
                <p:nvPr/>
              </p:nvSpPr>
              <p:spPr bwMode="auto">
                <a:xfrm>
                  <a:off x="3975100" y="5697538"/>
                  <a:ext cx="4763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0"/>
                    </a:cxn>
                    <a:cxn ang="0">
                      <a:pos x="5" y="3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6" name="Freeform 277"/>
                <p:cNvSpPr>
                  <a:spLocks/>
                </p:cNvSpPr>
                <p:nvPr/>
              </p:nvSpPr>
              <p:spPr bwMode="auto">
                <a:xfrm>
                  <a:off x="3983038" y="5700713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1" y="3"/>
                    </a:cxn>
                    <a:cxn ang="0">
                      <a:pos x="2" y="3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3">
                      <a:moveTo>
                        <a:pt x="0" y="2"/>
                      </a:moveTo>
                      <a:lnTo>
                        <a:pt x="1" y="3"/>
                      </a:lnTo>
                      <a:lnTo>
                        <a:pt x="2" y="3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7" name="Freeform 278"/>
                <p:cNvSpPr>
                  <a:spLocks/>
                </p:cNvSpPr>
                <p:nvPr/>
              </p:nvSpPr>
              <p:spPr bwMode="auto">
                <a:xfrm>
                  <a:off x="3984625" y="5692775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2" y="5"/>
                    </a:cxn>
                    <a:cxn ang="0">
                      <a:pos x="2" y="4"/>
                    </a:cxn>
                    <a:cxn ang="0">
                      <a:pos x="0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5">
                      <a:moveTo>
                        <a:pt x="2" y="5"/>
                      </a:moveTo>
                      <a:lnTo>
                        <a:pt x="2" y="4"/>
                      </a:lnTo>
                      <a:lnTo>
                        <a:pt x="0" y="1"/>
                      </a:lnTo>
                      <a:lnTo>
                        <a:pt x="2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8" name="Freeform 279"/>
                <p:cNvSpPr>
                  <a:spLocks/>
                </p:cNvSpPr>
                <p:nvPr/>
              </p:nvSpPr>
              <p:spPr bwMode="auto">
                <a:xfrm>
                  <a:off x="3987800" y="5688013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2" y="2"/>
                    </a:cxn>
                    <a:cxn ang="0">
                      <a:pos x="4" y="2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3">
                      <a:moveTo>
                        <a:pt x="0" y="3"/>
                      </a:moveTo>
                      <a:lnTo>
                        <a:pt x="2" y="2"/>
                      </a:lnTo>
                      <a:lnTo>
                        <a:pt x="4" y="2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9" name="Freeform 280"/>
                <p:cNvSpPr>
                  <a:spLocks/>
                </p:cNvSpPr>
                <p:nvPr/>
              </p:nvSpPr>
              <p:spPr bwMode="auto">
                <a:xfrm>
                  <a:off x="3990975" y="56816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4" y="3"/>
                    </a:cxn>
                    <a:cxn ang="0">
                      <a:pos x="4" y="3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3">
                      <a:moveTo>
                        <a:pt x="4" y="3"/>
                      </a:moveTo>
                      <a:lnTo>
                        <a:pt x="4" y="3"/>
                      </a:lnTo>
                      <a:lnTo>
                        <a:pt x="3" y="1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10" name="Freeform 281"/>
                <p:cNvSpPr>
                  <a:spLocks/>
                </p:cNvSpPr>
                <p:nvPr/>
              </p:nvSpPr>
              <p:spPr bwMode="auto">
                <a:xfrm>
                  <a:off x="3986213" y="5675313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0" y="4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1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11" name="Freeform 282"/>
                <p:cNvSpPr>
                  <a:spLocks/>
                </p:cNvSpPr>
                <p:nvPr/>
              </p:nvSpPr>
              <p:spPr bwMode="auto">
                <a:xfrm>
                  <a:off x="3990975" y="5667375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1" y="4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5">
                      <a:moveTo>
                        <a:pt x="0" y="5"/>
                      </a:moveTo>
                      <a:lnTo>
                        <a:pt x="1" y="4"/>
                      </a:lnTo>
                      <a:lnTo>
                        <a:pt x="1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12" name="Freeform 283"/>
                <p:cNvSpPr>
                  <a:spLocks/>
                </p:cNvSpPr>
                <p:nvPr/>
              </p:nvSpPr>
              <p:spPr bwMode="auto">
                <a:xfrm>
                  <a:off x="3990975" y="56610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2" y="1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3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13" name="Line 284"/>
                <p:cNvSpPr>
                  <a:spLocks noChangeShapeType="1"/>
                </p:cNvSpPr>
                <p:nvPr/>
              </p:nvSpPr>
              <p:spPr bwMode="auto">
                <a:xfrm>
                  <a:off x="3997325" y="5661025"/>
                  <a:ext cx="4763" cy="3175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14" name="Freeform 285"/>
                <p:cNvSpPr>
                  <a:spLocks/>
                </p:cNvSpPr>
                <p:nvPr/>
              </p:nvSpPr>
              <p:spPr bwMode="auto">
                <a:xfrm>
                  <a:off x="4006850" y="566420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2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2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15" name="Freeform 286"/>
                <p:cNvSpPr>
                  <a:spLocks/>
                </p:cNvSpPr>
                <p:nvPr/>
              </p:nvSpPr>
              <p:spPr bwMode="auto">
                <a:xfrm>
                  <a:off x="4013200" y="5667375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2"/>
                    </a:cxn>
                    <a:cxn ang="0">
                      <a:pos x="5" y="2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5" y="2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16" name="Freeform 287"/>
                <p:cNvSpPr>
                  <a:spLocks/>
                </p:cNvSpPr>
                <p:nvPr/>
              </p:nvSpPr>
              <p:spPr bwMode="auto">
                <a:xfrm>
                  <a:off x="4022725" y="5667375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5" y="1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5" y="1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17" name="Freeform 288"/>
                <p:cNvSpPr>
                  <a:spLocks/>
                </p:cNvSpPr>
                <p:nvPr/>
              </p:nvSpPr>
              <p:spPr bwMode="auto">
                <a:xfrm>
                  <a:off x="4030663" y="5672138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3"/>
                    </a:cxn>
                    <a:cxn ang="0">
                      <a:pos x="4" y="3"/>
                    </a:cxn>
                    <a:cxn ang="0">
                      <a:pos x="4" y="3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1" y="3"/>
                      </a:lnTo>
                      <a:lnTo>
                        <a:pt x="4" y="3"/>
                      </a:lnTo>
                      <a:lnTo>
                        <a:pt x="4" y="3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18" name="Freeform 289"/>
                <p:cNvSpPr>
                  <a:spLocks/>
                </p:cNvSpPr>
                <p:nvPr/>
              </p:nvSpPr>
              <p:spPr bwMode="auto">
                <a:xfrm>
                  <a:off x="4037013" y="567690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19" name="Freeform 290"/>
                <p:cNvSpPr>
                  <a:spLocks/>
                </p:cNvSpPr>
                <p:nvPr/>
              </p:nvSpPr>
              <p:spPr bwMode="auto">
                <a:xfrm>
                  <a:off x="4043363" y="5668963"/>
                  <a:ext cx="1588" cy="47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5">
                      <a:moveTo>
                        <a:pt x="0" y="5"/>
                      </a:moveTo>
                      <a:lnTo>
                        <a:pt x="0" y="3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20" name="Freeform 291"/>
                <p:cNvSpPr>
                  <a:spLocks/>
                </p:cNvSpPr>
                <p:nvPr/>
              </p:nvSpPr>
              <p:spPr bwMode="auto">
                <a:xfrm>
                  <a:off x="4043363" y="56610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3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5">
                      <a:moveTo>
                        <a:pt x="0" y="5"/>
                      </a:move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2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21" name="Freeform 292"/>
                <p:cNvSpPr>
                  <a:spLocks/>
                </p:cNvSpPr>
                <p:nvPr/>
              </p:nvSpPr>
              <p:spPr bwMode="auto">
                <a:xfrm>
                  <a:off x="4046538" y="5659438"/>
                  <a:ext cx="4763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5" y="0"/>
                      </a:lnTo>
                      <a:lnTo>
                        <a:pt x="5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22" name="Freeform 293"/>
                <p:cNvSpPr>
                  <a:spLocks/>
                </p:cNvSpPr>
                <p:nvPr/>
              </p:nvSpPr>
              <p:spPr bwMode="auto">
                <a:xfrm>
                  <a:off x="3800475" y="5656263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lnTo>
                        <a:pt x="0" y="0"/>
                      </a:lnTo>
                      <a:lnTo>
                        <a:pt x="1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23" name="Freeform 294"/>
                <p:cNvSpPr>
                  <a:spLocks/>
                </p:cNvSpPr>
                <p:nvPr/>
              </p:nvSpPr>
              <p:spPr bwMode="auto">
                <a:xfrm>
                  <a:off x="4035425" y="5537200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8016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24" name="Rectangle 299"/>
                <p:cNvSpPr>
                  <a:spLocks noChangeArrowheads="1"/>
                </p:cNvSpPr>
                <p:nvPr/>
              </p:nvSpPr>
              <p:spPr bwMode="auto">
                <a:xfrm>
                  <a:off x="3844625" y="5653143"/>
                  <a:ext cx="106129" cy="18456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128016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800" kern="0" dirty="0" smtClean="0">
                      <a:solidFill>
                        <a:srgbClr val="ED1C24"/>
                      </a:solidFill>
                      <a:latin typeface="Times New Roman" pitchFamily="18" charset="0"/>
                      <a:cs typeface="Arial" pitchFamily="34" charset="0"/>
                    </a:rPr>
                    <a:t>KALLAKURICHI</a:t>
                  </a: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73" name="Rectangle 273"/>
              <p:cNvSpPr>
                <a:spLocks noChangeArrowheads="1"/>
              </p:cNvSpPr>
              <p:nvPr/>
            </p:nvSpPr>
            <p:spPr bwMode="auto">
              <a:xfrm>
                <a:off x="3170966" y="2447782"/>
                <a:ext cx="827644" cy="2074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defTabSz="128016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00" kern="0" dirty="0">
                    <a:solidFill>
                      <a:srgbClr val="A54686"/>
                    </a:solidFill>
                    <a:latin typeface="Times New Roman" pitchFamily="18" charset="0"/>
                    <a:cs typeface="Arial" pitchFamily="34" charset="0"/>
                  </a:rPr>
                  <a:t>TIRUVALLUR</a:t>
                </a:r>
                <a:endParaRPr lang="en-US" sz="800" kern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8" name="Freeform 27"/>
            <p:cNvSpPr/>
            <p:nvPr/>
          </p:nvSpPr>
          <p:spPr>
            <a:xfrm>
              <a:off x="2360008" y="4277802"/>
              <a:ext cx="319582" cy="373711"/>
            </a:xfrm>
            <a:custGeom>
              <a:avLst/>
              <a:gdLst>
                <a:gd name="connsiteX0" fmla="*/ 319582 w 319582"/>
                <a:gd name="connsiteY0" fmla="*/ 373711 h 373711"/>
                <a:gd name="connsiteX1" fmla="*/ 279825 w 319582"/>
                <a:gd name="connsiteY1" fmla="*/ 349857 h 373711"/>
                <a:gd name="connsiteX2" fmla="*/ 263922 w 319582"/>
                <a:gd name="connsiteY2" fmla="*/ 326003 h 373711"/>
                <a:gd name="connsiteX3" fmla="*/ 240069 w 319582"/>
                <a:gd name="connsiteY3" fmla="*/ 310101 h 373711"/>
                <a:gd name="connsiteX4" fmla="*/ 224166 w 319582"/>
                <a:gd name="connsiteY4" fmla="*/ 246490 h 373711"/>
                <a:gd name="connsiteX5" fmla="*/ 208263 w 319582"/>
                <a:gd name="connsiteY5" fmla="*/ 198782 h 373711"/>
                <a:gd name="connsiteX6" fmla="*/ 176458 w 319582"/>
                <a:gd name="connsiteY6" fmla="*/ 190831 h 373711"/>
                <a:gd name="connsiteX7" fmla="*/ 136702 w 319582"/>
                <a:gd name="connsiteY7" fmla="*/ 182880 h 373711"/>
                <a:gd name="connsiteX8" fmla="*/ 88994 w 319582"/>
                <a:gd name="connsiteY8" fmla="*/ 166977 h 373711"/>
                <a:gd name="connsiteX9" fmla="*/ 73091 w 319582"/>
                <a:gd name="connsiteY9" fmla="*/ 143123 h 373711"/>
                <a:gd name="connsiteX10" fmla="*/ 65140 w 319582"/>
                <a:gd name="connsiteY10" fmla="*/ 87464 h 373711"/>
                <a:gd name="connsiteX11" fmla="*/ 17432 w 319582"/>
                <a:gd name="connsiteY11" fmla="*/ 71561 h 373711"/>
                <a:gd name="connsiteX12" fmla="*/ 1529 w 319582"/>
                <a:gd name="connsiteY12" fmla="*/ 0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9582" h="373711">
                  <a:moveTo>
                    <a:pt x="319582" y="373711"/>
                  </a:moveTo>
                  <a:cubicBezTo>
                    <a:pt x="306330" y="365760"/>
                    <a:pt x="291559" y="359915"/>
                    <a:pt x="279825" y="349857"/>
                  </a:cubicBezTo>
                  <a:cubicBezTo>
                    <a:pt x="272569" y="343638"/>
                    <a:pt x="270679" y="332760"/>
                    <a:pt x="263922" y="326003"/>
                  </a:cubicBezTo>
                  <a:cubicBezTo>
                    <a:pt x="257165" y="319246"/>
                    <a:pt x="248020" y="315402"/>
                    <a:pt x="240069" y="310101"/>
                  </a:cubicBezTo>
                  <a:cubicBezTo>
                    <a:pt x="215945" y="237734"/>
                    <a:pt x="252946" y="352016"/>
                    <a:pt x="224166" y="246490"/>
                  </a:cubicBezTo>
                  <a:cubicBezTo>
                    <a:pt x="219755" y="230318"/>
                    <a:pt x="224525" y="202847"/>
                    <a:pt x="208263" y="198782"/>
                  </a:cubicBezTo>
                  <a:cubicBezTo>
                    <a:pt x="197661" y="196132"/>
                    <a:pt x="187126" y="193202"/>
                    <a:pt x="176458" y="190831"/>
                  </a:cubicBezTo>
                  <a:cubicBezTo>
                    <a:pt x="163265" y="187899"/>
                    <a:pt x="149740" y="186436"/>
                    <a:pt x="136702" y="182880"/>
                  </a:cubicBezTo>
                  <a:cubicBezTo>
                    <a:pt x="120530" y="178469"/>
                    <a:pt x="88994" y="166977"/>
                    <a:pt x="88994" y="166977"/>
                  </a:cubicBezTo>
                  <a:cubicBezTo>
                    <a:pt x="83693" y="159026"/>
                    <a:pt x="75837" y="152276"/>
                    <a:pt x="73091" y="143123"/>
                  </a:cubicBezTo>
                  <a:cubicBezTo>
                    <a:pt x="67706" y="125172"/>
                    <a:pt x="76646" y="102258"/>
                    <a:pt x="65140" y="87464"/>
                  </a:cubicBezTo>
                  <a:cubicBezTo>
                    <a:pt x="54849" y="74232"/>
                    <a:pt x="17432" y="71561"/>
                    <a:pt x="17432" y="71561"/>
                  </a:cubicBezTo>
                  <a:cubicBezTo>
                    <a:pt x="-7293" y="34476"/>
                    <a:pt x="1529" y="57264"/>
                    <a:pt x="152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3657600" y="2608028"/>
              <a:ext cx="273081" cy="548640"/>
            </a:xfrm>
            <a:custGeom>
              <a:avLst/>
              <a:gdLst>
                <a:gd name="connsiteX0" fmla="*/ 166977 w 273081"/>
                <a:gd name="connsiteY0" fmla="*/ 548640 h 548640"/>
                <a:gd name="connsiteX1" fmla="*/ 159026 w 273081"/>
                <a:gd name="connsiteY1" fmla="*/ 492981 h 548640"/>
                <a:gd name="connsiteX2" fmla="*/ 151075 w 273081"/>
                <a:gd name="connsiteY2" fmla="*/ 469127 h 548640"/>
                <a:gd name="connsiteX3" fmla="*/ 47708 w 273081"/>
                <a:gd name="connsiteY3" fmla="*/ 461175 h 548640"/>
                <a:gd name="connsiteX4" fmla="*/ 39757 w 273081"/>
                <a:gd name="connsiteY4" fmla="*/ 397565 h 548640"/>
                <a:gd name="connsiteX5" fmla="*/ 31805 w 273081"/>
                <a:gd name="connsiteY5" fmla="*/ 365760 h 548640"/>
                <a:gd name="connsiteX6" fmla="*/ 7951 w 273081"/>
                <a:gd name="connsiteY6" fmla="*/ 349857 h 548640"/>
                <a:gd name="connsiteX7" fmla="*/ 0 w 273081"/>
                <a:gd name="connsiteY7" fmla="*/ 326003 h 548640"/>
                <a:gd name="connsiteX8" fmla="*/ 23854 w 273081"/>
                <a:gd name="connsiteY8" fmla="*/ 278295 h 548640"/>
                <a:gd name="connsiteX9" fmla="*/ 31805 w 273081"/>
                <a:gd name="connsiteY9" fmla="*/ 151075 h 548640"/>
                <a:gd name="connsiteX10" fmla="*/ 55659 w 273081"/>
                <a:gd name="connsiteY10" fmla="*/ 143123 h 548640"/>
                <a:gd name="connsiteX11" fmla="*/ 103367 w 273081"/>
                <a:gd name="connsiteY11" fmla="*/ 111318 h 548640"/>
                <a:gd name="connsiteX12" fmla="*/ 159026 w 273081"/>
                <a:gd name="connsiteY12" fmla="*/ 39756 h 548640"/>
                <a:gd name="connsiteX13" fmla="*/ 174929 w 273081"/>
                <a:gd name="connsiteY13" fmla="*/ 7951 h 548640"/>
                <a:gd name="connsiteX14" fmla="*/ 198783 w 273081"/>
                <a:gd name="connsiteY14" fmla="*/ 0 h 548640"/>
                <a:gd name="connsiteX15" fmla="*/ 230588 w 273081"/>
                <a:gd name="connsiteY15" fmla="*/ 7951 h 548640"/>
                <a:gd name="connsiteX16" fmla="*/ 270344 w 273081"/>
                <a:gd name="connsiteY16" fmla="*/ 15902 h 548640"/>
                <a:gd name="connsiteX17" fmla="*/ 262393 w 273081"/>
                <a:gd name="connsiteY17" fmla="*/ 71562 h 548640"/>
                <a:gd name="connsiteX18" fmla="*/ 254442 w 273081"/>
                <a:gd name="connsiteY18" fmla="*/ 111318 h 548640"/>
                <a:gd name="connsiteX19" fmla="*/ 238539 w 273081"/>
                <a:gd name="connsiteY19" fmla="*/ 182880 h 548640"/>
                <a:gd name="connsiteX20" fmla="*/ 222637 w 273081"/>
                <a:gd name="connsiteY20" fmla="*/ 206734 h 548640"/>
                <a:gd name="connsiteX21" fmla="*/ 198783 w 273081"/>
                <a:gd name="connsiteY21" fmla="*/ 278295 h 548640"/>
                <a:gd name="connsiteX22" fmla="*/ 190831 w 273081"/>
                <a:gd name="connsiteY22" fmla="*/ 302149 h 548640"/>
                <a:gd name="connsiteX23" fmla="*/ 182880 w 273081"/>
                <a:gd name="connsiteY23" fmla="*/ 381662 h 548640"/>
                <a:gd name="connsiteX24" fmla="*/ 174929 w 273081"/>
                <a:gd name="connsiteY24" fmla="*/ 485029 h 548640"/>
                <a:gd name="connsiteX25" fmla="*/ 166977 w 273081"/>
                <a:gd name="connsiteY25" fmla="*/ 492981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3081" h="548640">
                  <a:moveTo>
                    <a:pt x="166977" y="548640"/>
                  </a:moveTo>
                  <a:cubicBezTo>
                    <a:pt x="164327" y="530087"/>
                    <a:pt x="162701" y="511358"/>
                    <a:pt x="159026" y="492981"/>
                  </a:cubicBezTo>
                  <a:cubicBezTo>
                    <a:pt x="157382" y="484762"/>
                    <a:pt x="159134" y="471430"/>
                    <a:pt x="151075" y="469127"/>
                  </a:cubicBezTo>
                  <a:cubicBezTo>
                    <a:pt x="117847" y="459633"/>
                    <a:pt x="82164" y="463826"/>
                    <a:pt x="47708" y="461175"/>
                  </a:cubicBezTo>
                  <a:cubicBezTo>
                    <a:pt x="45058" y="439972"/>
                    <a:pt x="43270" y="418643"/>
                    <a:pt x="39757" y="397565"/>
                  </a:cubicBezTo>
                  <a:cubicBezTo>
                    <a:pt x="37960" y="386786"/>
                    <a:pt x="37867" y="374853"/>
                    <a:pt x="31805" y="365760"/>
                  </a:cubicBezTo>
                  <a:cubicBezTo>
                    <a:pt x="26504" y="357809"/>
                    <a:pt x="15902" y="355158"/>
                    <a:pt x="7951" y="349857"/>
                  </a:cubicBezTo>
                  <a:cubicBezTo>
                    <a:pt x="5301" y="341906"/>
                    <a:pt x="0" y="334384"/>
                    <a:pt x="0" y="326003"/>
                  </a:cubicBezTo>
                  <a:cubicBezTo>
                    <a:pt x="0" y="309542"/>
                    <a:pt x="15813" y="290356"/>
                    <a:pt x="23854" y="278295"/>
                  </a:cubicBezTo>
                  <a:cubicBezTo>
                    <a:pt x="26504" y="235888"/>
                    <a:pt x="22073" y="192435"/>
                    <a:pt x="31805" y="151075"/>
                  </a:cubicBezTo>
                  <a:cubicBezTo>
                    <a:pt x="33725" y="142916"/>
                    <a:pt x="48332" y="147193"/>
                    <a:pt x="55659" y="143123"/>
                  </a:cubicBezTo>
                  <a:cubicBezTo>
                    <a:pt x="72366" y="133841"/>
                    <a:pt x="89852" y="124833"/>
                    <a:pt x="103367" y="111318"/>
                  </a:cubicBezTo>
                  <a:cubicBezTo>
                    <a:pt x="129546" y="85139"/>
                    <a:pt x="140003" y="77801"/>
                    <a:pt x="159026" y="39756"/>
                  </a:cubicBezTo>
                  <a:cubicBezTo>
                    <a:pt x="164327" y="29154"/>
                    <a:pt x="166547" y="16332"/>
                    <a:pt x="174929" y="7951"/>
                  </a:cubicBezTo>
                  <a:cubicBezTo>
                    <a:pt x="180856" y="2025"/>
                    <a:pt x="190832" y="2650"/>
                    <a:pt x="198783" y="0"/>
                  </a:cubicBezTo>
                  <a:cubicBezTo>
                    <a:pt x="209385" y="2650"/>
                    <a:pt x="219920" y="5580"/>
                    <a:pt x="230588" y="7951"/>
                  </a:cubicBezTo>
                  <a:cubicBezTo>
                    <a:pt x="243781" y="10883"/>
                    <a:pt x="264300" y="3814"/>
                    <a:pt x="270344" y="15902"/>
                  </a:cubicBezTo>
                  <a:cubicBezTo>
                    <a:pt x="278725" y="32665"/>
                    <a:pt x="265474" y="53075"/>
                    <a:pt x="262393" y="71562"/>
                  </a:cubicBezTo>
                  <a:cubicBezTo>
                    <a:pt x="260171" y="84893"/>
                    <a:pt x="256860" y="98022"/>
                    <a:pt x="254442" y="111318"/>
                  </a:cubicBezTo>
                  <a:cubicBezTo>
                    <a:pt x="250952" y="130511"/>
                    <a:pt x="248552" y="162854"/>
                    <a:pt x="238539" y="182880"/>
                  </a:cubicBezTo>
                  <a:cubicBezTo>
                    <a:pt x="234265" y="191427"/>
                    <a:pt x="226518" y="198001"/>
                    <a:pt x="222637" y="206734"/>
                  </a:cubicBezTo>
                  <a:cubicBezTo>
                    <a:pt x="222634" y="206741"/>
                    <a:pt x="202760" y="266364"/>
                    <a:pt x="198783" y="278295"/>
                  </a:cubicBezTo>
                  <a:lnTo>
                    <a:pt x="190831" y="302149"/>
                  </a:lnTo>
                  <a:cubicBezTo>
                    <a:pt x="188181" y="328653"/>
                    <a:pt x="185187" y="355126"/>
                    <a:pt x="182880" y="381662"/>
                  </a:cubicBezTo>
                  <a:cubicBezTo>
                    <a:pt x="179886" y="416090"/>
                    <a:pt x="179816" y="450819"/>
                    <a:pt x="174929" y="485029"/>
                  </a:cubicBezTo>
                  <a:cubicBezTo>
                    <a:pt x="174399" y="488740"/>
                    <a:pt x="169628" y="490330"/>
                    <a:pt x="166977" y="492981"/>
                  </a:cubicBezTo>
                </a:path>
              </a:pathLst>
            </a:custGeom>
            <a:solidFill>
              <a:srgbClr val="5A7CA6"/>
            </a:solidFill>
            <a:ln w="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0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2239128" y="2655736"/>
              <a:ext cx="935172" cy="803081"/>
            </a:xfrm>
            <a:custGeom>
              <a:avLst/>
              <a:gdLst>
                <a:gd name="connsiteX0" fmla="*/ 26994 w 935172"/>
                <a:gd name="connsiteY0" fmla="*/ 620201 h 803081"/>
                <a:gd name="connsiteX1" fmla="*/ 3140 w 935172"/>
                <a:gd name="connsiteY1" fmla="*/ 548640 h 803081"/>
                <a:gd name="connsiteX2" fmla="*/ 11091 w 935172"/>
                <a:gd name="connsiteY2" fmla="*/ 524786 h 803081"/>
                <a:gd name="connsiteX3" fmla="*/ 58799 w 935172"/>
                <a:gd name="connsiteY3" fmla="*/ 492981 h 803081"/>
                <a:gd name="connsiteX4" fmla="*/ 82653 w 935172"/>
                <a:gd name="connsiteY4" fmla="*/ 381662 h 803081"/>
                <a:gd name="connsiteX5" fmla="*/ 90604 w 935172"/>
                <a:gd name="connsiteY5" fmla="*/ 326003 h 803081"/>
                <a:gd name="connsiteX6" fmla="*/ 114458 w 935172"/>
                <a:gd name="connsiteY6" fmla="*/ 310101 h 803081"/>
                <a:gd name="connsiteX7" fmla="*/ 122409 w 935172"/>
                <a:gd name="connsiteY7" fmla="*/ 278295 h 803081"/>
                <a:gd name="connsiteX8" fmla="*/ 114458 w 935172"/>
                <a:gd name="connsiteY8" fmla="*/ 95415 h 803081"/>
                <a:gd name="connsiteX9" fmla="*/ 98555 w 935172"/>
                <a:gd name="connsiteY9" fmla="*/ 47707 h 803081"/>
                <a:gd name="connsiteX10" fmla="*/ 106507 w 935172"/>
                <a:gd name="connsiteY10" fmla="*/ 79513 h 803081"/>
                <a:gd name="connsiteX11" fmla="*/ 122409 w 935172"/>
                <a:gd name="connsiteY11" fmla="*/ 151074 h 803081"/>
                <a:gd name="connsiteX12" fmla="*/ 130361 w 935172"/>
                <a:gd name="connsiteY12" fmla="*/ 174928 h 803081"/>
                <a:gd name="connsiteX13" fmla="*/ 225776 w 935172"/>
                <a:gd name="connsiteY13" fmla="*/ 182880 h 803081"/>
                <a:gd name="connsiteX14" fmla="*/ 265533 w 935172"/>
                <a:gd name="connsiteY14" fmla="*/ 190831 h 803081"/>
                <a:gd name="connsiteX15" fmla="*/ 313241 w 935172"/>
                <a:gd name="connsiteY15" fmla="*/ 206734 h 803081"/>
                <a:gd name="connsiteX16" fmla="*/ 337095 w 935172"/>
                <a:gd name="connsiteY16" fmla="*/ 182880 h 803081"/>
                <a:gd name="connsiteX17" fmla="*/ 352997 w 935172"/>
                <a:gd name="connsiteY17" fmla="*/ 159026 h 803081"/>
                <a:gd name="connsiteX18" fmla="*/ 376851 w 935172"/>
                <a:gd name="connsiteY18" fmla="*/ 143123 h 803081"/>
                <a:gd name="connsiteX19" fmla="*/ 345046 w 935172"/>
                <a:gd name="connsiteY19" fmla="*/ 95415 h 803081"/>
                <a:gd name="connsiteX20" fmla="*/ 337095 w 935172"/>
                <a:gd name="connsiteY20" fmla="*/ 71561 h 803081"/>
                <a:gd name="connsiteX21" fmla="*/ 567682 w 935172"/>
                <a:gd name="connsiteY21" fmla="*/ 79513 h 803081"/>
                <a:gd name="connsiteX22" fmla="*/ 639244 w 935172"/>
                <a:gd name="connsiteY22" fmla="*/ 71561 h 803081"/>
                <a:gd name="connsiteX23" fmla="*/ 671049 w 935172"/>
                <a:gd name="connsiteY23" fmla="*/ 23854 h 803081"/>
                <a:gd name="connsiteX24" fmla="*/ 718757 w 935172"/>
                <a:gd name="connsiteY24" fmla="*/ 0 h 803081"/>
                <a:gd name="connsiteX25" fmla="*/ 806222 w 935172"/>
                <a:gd name="connsiteY25" fmla="*/ 39756 h 803081"/>
                <a:gd name="connsiteX26" fmla="*/ 782368 w 935172"/>
                <a:gd name="connsiteY26" fmla="*/ 174928 h 803081"/>
                <a:gd name="connsiteX27" fmla="*/ 766465 w 935172"/>
                <a:gd name="connsiteY27" fmla="*/ 198782 h 803081"/>
                <a:gd name="connsiteX28" fmla="*/ 933442 w 935172"/>
                <a:gd name="connsiteY28" fmla="*/ 214685 h 803081"/>
                <a:gd name="connsiteX29" fmla="*/ 909589 w 935172"/>
                <a:gd name="connsiteY29" fmla="*/ 222636 h 803081"/>
                <a:gd name="connsiteX30" fmla="*/ 822124 w 935172"/>
                <a:gd name="connsiteY30" fmla="*/ 230587 h 803081"/>
                <a:gd name="connsiteX31" fmla="*/ 798270 w 935172"/>
                <a:gd name="connsiteY31" fmla="*/ 238539 h 803081"/>
                <a:gd name="connsiteX32" fmla="*/ 782368 w 935172"/>
                <a:gd name="connsiteY32" fmla="*/ 262393 h 803081"/>
                <a:gd name="connsiteX33" fmla="*/ 758514 w 935172"/>
                <a:gd name="connsiteY33" fmla="*/ 286247 h 803081"/>
                <a:gd name="connsiteX34" fmla="*/ 726709 w 935172"/>
                <a:gd name="connsiteY34" fmla="*/ 333954 h 803081"/>
                <a:gd name="connsiteX35" fmla="*/ 702855 w 935172"/>
                <a:gd name="connsiteY35" fmla="*/ 349857 h 803081"/>
                <a:gd name="connsiteX36" fmla="*/ 663098 w 935172"/>
                <a:gd name="connsiteY36" fmla="*/ 357808 h 803081"/>
                <a:gd name="connsiteX37" fmla="*/ 639244 w 935172"/>
                <a:gd name="connsiteY37" fmla="*/ 365760 h 803081"/>
                <a:gd name="connsiteX38" fmla="*/ 567682 w 935172"/>
                <a:gd name="connsiteY38" fmla="*/ 373711 h 803081"/>
                <a:gd name="connsiteX39" fmla="*/ 559731 w 935172"/>
                <a:gd name="connsiteY39" fmla="*/ 397565 h 803081"/>
                <a:gd name="connsiteX40" fmla="*/ 575634 w 935172"/>
                <a:gd name="connsiteY40" fmla="*/ 485029 h 803081"/>
                <a:gd name="connsiteX41" fmla="*/ 551780 w 935172"/>
                <a:gd name="connsiteY41" fmla="*/ 492981 h 803081"/>
                <a:gd name="connsiteX42" fmla="*/ 480218 w 935172"/>
                <a:gd name="connsiteY42" fmla="*/ 500932 h 803081"/>
                <a:gd name="connsiteX43" fmla="*/ 432510 w 935172"/>
                <a:gd name="connsiteY43" fmla="*/ 580445 h 803081"/>
                <a:gd name="connsiteX44" fmla="*/ 416608 w 935172"/>
                <a:gd name="connsiteY44" fmla="*/ 628153 h 803081"/>
                <a:gd name="connsiteX45" fmla="*/ 408656 w 935172"/>
                <a:gd name="connsiteY45" fmla="*/ 747422 h 803081"/>
                <a:gd name="connsiteX46" fmla="*/ 384802 w 935172"/>
                <a:gd name="connsiteY46" fmla="*/ 763325 h 803081"/>
                <a:gd name="connsiteX47" fmla="*/ 313241 w 935172"/>
                <a:gd name="connsiteY47" fmla="*/ 779227 h 803081"/>
                <a:gd name="connsiteX48" fmla="*/ 233728 w 935172"/>
                <a:gd name="connsiteY48" fmla="*/ 803081 h 803081"/>
                <a:gd name="connsiteX49" fmla="*/ 225776 w 935172"/>
                <a:gd name="connsiteY49" fmla="*/ 779227 h 803081"/>
                <a:gd name="connsiteX50" fmla="*/ 249630 w 935172"/>
                <a:gd name="connsiteY50" fmla="*/ 771276 h 803081"/>
                <a:gd name="connsiteX51" fmla="*/ 297338 w 935172"/>
                <a:gd name="connsiteY51" fmla="*/ 763325 h 803081"/>
                <a:gd name="connsiteX52" fmla="*/ 329143 w 935172"/>
                <a:gd name="connsiteY52" fmla="*/ 723568 h 803081"/>
                <a:gd name="connsiteX53" fmla="*/ 321192 w 935172"/>
                <a:gd name="connsiteY53" fmla="*/ 699714 h 803081"/>
                <a:gd name="connsiteX54" fmla="*/ 297338 w 935172"/>
                <a:gd name="connsiteY54" fmla="*/ 707666 h 803081"/>
                <a:gd name="connsiteX55" fmla="*/ 217825 w 935172"/>
                <a:gd name="connsiteY55" fmla="*/ 699714 h 803081"/>
                <a:gd name="connsiteX56" fmla="*/ 186020 w 935172"/>
                <a:gd name="connsiteY56" fmla="*/ 691763 h 803081"/>
                <a:gd name="connsiteX57" fmla="*/ 146263 w 935172"/>
                <a:gd name="connsiteY57" fmla="*/ 683812 h 803081"/>
                <a:gd name="connsiteX58" fmla="*/ 26994 w 935172"/>
                <a:gd name="connsiteY58" fmla="*/ 612250 h 803081"/>
                <a:gd name="connsiteX59" fmla="*/ 26994 w 935172"/>
                <a:gd name="connsiteY59" fmla="*/ 620201 h 80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935172" h="803081">
                  <a:moveTo>
                    <a:pt x="26994" y="620201"/>
                  </a:moveTo>
                  <a:cubicBezTo>
                    <a:pt x="23018" y="609599"/>
                    <a:pt x="-10197" y="595322"/>
                    <a:pt x="3140" y="548640"/>
                  </a:cubicBezTo>
                  <a:cubicBezTo>
                    <a:pt x="5442" y="540581"/>
                    <a:pt x="5164" y="530713"/>
                    <a:pt x="11091" y="524786"/>
                  </a:cubicBezTo>
                  <a:cubicBezTo>
                    <a:pt x="24606" y="511271"/>
                    <a:pt x="58799" y="492981"/>
                    <a:pt x="58799" y="492981"/>
                  </a:cubicBezTo>
                  <a:cubicBezTo>
                    <a:pt x="102457" y="427493"/>
                    <a:pt x="92975" y="464238"/>
                    <a:pt x="82653" y="381662"/>
                  </a:cubicBezTo>
                  <a:cubicBezTo>
                    <a:pt x="85303" y="363109"/>
                    <a:pt x="82992" y="343129"/>
                    <a:pt x="90604" y="326003"/>
                  </a:cubicBezTo>
                  <a:cubicBezTo>
                    <a:pt x="94485" y="317270"/>
                    <a:pt x="109157" y="318052"/>
                    <a:pt x="114458" y="310101"/>
                  </a:cubicBezTo>
                  <a:cubicBezTo>
                    <a:pt x="120520" y="301008"/>
                    <a:pt x="119759" y="288897"/>
                    <a:pt x="122409" y="278295"/>
                  </a:cubicBezTo>
                  <a:cubicBezTo>
                    <a:pt x="119759" y="217335"/>
                    <a:pt x="120737" y="156109"/>
                    <a:pt x="114458" y="95415"/>
                  </a:cubicBezTo>
                  <a:cubicBezTo>
                    <a:pt x="112733" y="78741"/>
                    <a:pt x="94489" y="31445"/>
                    <a:pt x="98555" y="47707"/>
                  </a:cubicBezTo>
                  <a:cubicBezTo>
                    <a:pt x="101206" y="58309"/>
                    <a:pt x="104136" y="68845"/>
                    <a:pt x="106507" y="79513"/>
                  </a:cubicBezTo>
                  <a:cubicBezTo>
                    <a:pt x="114704" y="116399"/>
                    <a:pt x="112714" y="117143"/>
                    <a:pt x="122409" y="151074"/>
                  </a:cubicBezTo>
                  <a:cubicBezTo>
                    <a:pt x="124712" y="159133"/>
                    <a:pt x="122350" y="172463"/>
                    <a:pt x="130361" y="174928"/>
                  </a:cubicBezTo>
                  <a:cubicBezTo>
                    <a:pt x="160865" y="184314"/>
                    <a:pt x="193971" y="180229"/>
                    <a:pt x="225776" y="182880"/>
                  </a:cubicBezTo>
                  <a:cubicBezTo>
                    <a:pt x="239028" y="185530"/>
                    <a:pt x="252494" y="187275"/>
                    <a:pt x="265533" y="190831"/>
                  </a:cubicBezTo>
                  <a:cubicBezTo>
                    <a:pt x="281705" y="195242"/>
                    <a:pt x="313241" y="206734"/>
                    <a:pt x="313241" y="206734"/>
                  </a:cubicBezTo>
                  <a:cubicBezTo>
                    <a:pt x="321192" y="198783"/>
                    <a:pt x="329896" y="191519"/>
                    <a:pt x="337095" y="182880"/>
                  </a:cubicBezTo>
                  <a:cubicBezTo>
                    <a:pt x="343213" y="175539"/>
                    <a:pt x="346240" y="165783"/>
                    <a:pt x="352997" y="159026"/>
                  </a:cubicBezTo>
                  <a:cubicBezTo>
                    <a:pt x="359754" y="152269"/>
                    <a:pt x="368900" y="148424"/>
                    <a:pt x="376851" y="143123"/>
                  </a:cubicBezTo>
                  <a:cubicBezTo>
                    <a:pt x="357401" y="45869"/>
                    <a:pt x="387833" y="138204"/>
                    <a:pt x="345046" y="95415"/>
                  </a:cubicBezTo>
                  <a:cubicBezTo>
                    <a:pt x="339120" y="89488"/>
                    <a:pt x="328735" y="72158"/>
                    <a:pt x="337095" y="71561"/>
                  </a:cubicBezTo>
                  <a:cubicBezTo>
                    <a:pt x="413808" y="66082"/>
                    <a:pt x="490820" y="76862"/>
                    <a:pt x="567682" y="79513"/>
                  </a:cubicBezTo>
                  <a:cubicBezTo>
                    <a:pt x="591536" y="76862"/>
                    <a:pt x="615960" y="77382"/>
                    <a:pt x="639244" y="71561"/>
                  </a:cubicBezTo>
                  <a:cubicBezTo>
                    <a:pt x="679169" y="61580"/>
                    <a:pt x="652800" y="51228"/>
                    <a:pt x="671049" y="23854"/>
                  </a:cubicBezTo>
                  <a:cubicBezTo>
                    <a:pt x="679857" y="10641"/>
                    <a:pt x="705149" y="4536"/>
                    <a:pt x="718757" y="0"/>
                  </a:cubicBezTo>
                  <a:cubicBezTo>
                    <a:pt x="806489" y="17546"/>
                    <a:pt x="789722" y="-9740"/>
                    <a:pt x="806222" y="39756"/>
                  </a:cubicBezTo>
                  <a:cubicBezTo>
                    <a:pt x="803691" y="67592"/>
                    <a:pt x="803554" y="143149"/>
                    <a:pt x="782368" y="174928"/>
                  </a:cubicBezTo>
                  <a:lnTo>
                    <a:pt x="766465" y="198782"/>
                  </a:lnTo>
                  <a:cubicBezTo>
                    <a:pt x="845980" y="225289"/>
                    <a:pt x="723050" y="186634"/>
                    <a:pt x="933442" y="214685"/>
                  </a:cubicBezTo>
                  <a:cubicBezTo>
                    <a:pt x="941750" y="215793"/>
                    <a:pt x="917886" y="221451"/>
                    <a:pt x="909589" y="222636"/>
                  </a:cubicBezTo>
                  <a:cubicBezTo>
                    <a:pt x="880608" y="226776"/>
                    <a:pt x="851279" y="227937"/>
                    <a:pt x="822124" y="230587"/>
                  </a:cubicBezTo>
                  <a:cubicBezTo>
                    <a:pt x="814173" y="233238"/>
                    <a:pt x="804815" y="233303"/>
                    <a:pt x="798270" y="238539"/>
                  </a:cubicBezTo>
                  <a:cubicBezTo>
                    <a:pt x="790808" y="244509"/>
                    <a:pt x="788486" y="255052"/>
                    <a:pt x="782368" y="262393"/>
                  </a:cubicBezTo>
                  <a:cubicBezTo>
                    <a:pt x="775169" y="271032"/>
                    <a:pt x="765418" y="277371"/>
                    <a:pt x="758514" y="286247"/>
                  </a:cubicBezTo>
                  <a:cubicBezTo>
                    <a:pt x="746780" y="301333"/>
                    <a:pt x="742611" y="323352"/>
                    <a:pt x="726709" y="333954"/>
                  </a:cubicBezTo>
                  <a:cubicBezTo>
                    <a:pt x="718758" y="339255"/>
                    <a:pt x="711803" y="346502"/>
                    <a:pt x="702855" y="349857"/>
                  </a:cubicBezTo>
                  <a:cubicBezTo>
                    <a:pt x="690201" y="354602"/>
                    <a:pt x="676209" y="354530"/>
                    <a:pt x="663098" y="357808"/>
                  </a:cubicBezTo>
                  <a:cubicBezTo>
                    <a:pt x="654967" y="359841"/>
                    <a:pt x="647511" y="364382"/>
                    <a:pt x="639244" y="365760"/>
                  </a:cubicBezTo>
                  <a:cubicBezTo>
                    <a:pt x="615570" y="369706"/>
                    <a:pt x="591536" y="371061"/>
                    <a:pt x="567682" y="373711"/>
                  </a:cubicBezTo>
                  <a:cubicBezTo>
                    <a:pt x="565032" y="381662"/>
                    <a:pt x="559731" y="389184"/>
                    <a:pt x="559731" y="397565"/>
                  </a:cubicBezTo>
                  <a:cubicBezTo>
                    <a:pt x="559731" y="442522"/>
                    <a:pt x="564451" y="451482"/>
                    <a:pt x="575634" y="485029"/>
                  </a:cubicBezTo>
                  <a:cubicBezTo>
                    <a:pt x="567683" y="487680"/>
                    <a:pt x="560047" y="491603"/>
                    <a:pt x="551780" y="492981"/>
                  </a:cubicBezTo>
                  <a:cubicBezTo>
                    <a:pt x="528106" y="496927"/>
                    <a:pt x="501350" y="489553"/>
                    <a:pt x="480218" y="500932"/>
                  </a:cubicBezTo>
                  <a:cubicBezTo>
                    <a:pt x="470703" y="506055"/>
                    <a:pt x="439059" y="564072"/>
                    <a:pt x="432510" y="580445"/>
                  </a:cubicBezTo>
                  <a:cubicBezTo>
                    <a:pt x="426284" y="596009"/>
                    <a:pt x="416608" y="628153"/>
                    <a:pt x="416608" y="628153"/>
                  </a:cubicBezTo>
                  <a:cubicBezTo>
                    <a:pt x="413957" y="667909"/>
                    <a:pt x="417782" y="708637"/>
                    <a:pt x="408656" y="747422"/>
                  </a:cubicBezTo>
                  <a:cubicBezTo>
                    <a:pt x="406467" y="756724"/>
                    <a:pt x="393349" y="759051"/>
                    <a:pt x="384802" y="763325"/>
                  </a:cubicBezTo>
                  <a:cubicBezTo>
                    <a:pt x="365228" y="773112"/>
                    <a:pt x="331563" y="776173"/>
                    <a:pt x="313241" y="779227"/>
                  </a:cubicBezTo>
                  <a:cubicBezTo>
                    <a:pt x="255166" y="798586"/>
                    <a:pt x="281795" y="791065"/>
                    <a:pt x="233728" y="803081"/>
                  </a:cubicBezTo>
                  <a:cubicBezTo>
                    <a:pt x="231077" y="795130"/>
                    <a:pt x="222028" y="786724"/>
                    <a:pt x="225776" y="779227"/>
                  </a:cubicBezTo>
                  <a:cubicBezTo>
                    <a:pt x="229524" y="771730"/>
                    <a:pt x="241448" y="773094"/>
                    <a:pt x="249630" y="771276"/>
                  </a:cubicBezTo>
                  <a:cubicBezTo>
                    <a:pt x="265368" y="767779"/>
                    <a:pt x="281435" y="765975"/>
                    <a:pt x="297338" y="763325"/>
                  </a:cubicBezTo>
                  <a:cubicBezTo>
                    <a:pt x="315655" y="751114"/>
                    <a:pt x="329143" y="749173"/>
                    <a:pt x="329143" y="723568"/>
                  </a:cubicBezTo>
                  <a:cubicBezTo>
                    <a:pt x="329143" y="715187"/>
                    <a:pt x="323842" y="707665"/>
                    <a:pt x="321192" y="699714"/>
                  </a:cubicBezTo>
                  <a:cubicBezTo>
                    <a:pt x="313241" y="702365"/>
                    <a:pt x="305720" y="707666"/>
                    <a:pt x="297338" y="707666"/>
                  </a:cubicBezTo>
                  <a:cubicBezTo>
                    <a:pt x="270701" y="707666"/>
                    <a:pt x="244194" y="703481"/>
                    <a:pt x="217825" y="699714"/>
                  </a:cubicBezTo>
                  <a:cubicBezTo>
                    <a:pt x="207007" y="698169"/>
                    <a:pt x="196688" y="694134"/>
                    <a:pt x="186020" y="691763"/>
                  </a:cubicBezTo>
                  <a:cubicBezTo>
                    <a:pt x="172827" y="688831"/>
                    <a:pt x="159515" y="686462"/>
                    <a:pt x="146263" y="683812"/>
                  </a:cubicBezTo>
                  <a:cubicBezTo>
                    <a:pt x="134564" y="566816"/>
                    <a:pt x="164946" y="603054"/>
                    <a:pt x="26994" y="612250"/>
                  </a:cubicBezTo>
                  <a:cubicBezTo>
                    <a:pt x="24349" y="612426"/>
                    <a:pt x="30970" y="630803"/>
                    <a:pt x="26994" y="620201"/>
                  </a:cubicBezTo>
                  <a:close/>
                </a:path>
              </a:pathLst>
            </a:custGeom>
            <a:solidFill>
              <a:srgbClr val="B2C7E3"/>
            </a:solidFill>
            <a:ln w="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2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904115" y="3058183"/>
              <a:ext cx="679070" cy="909518"/>
            </a:xfrm>
            <a:custGeom>
              <a:avLst/>
              <a:gdLst>
                <a:gd name="connsiteX0" fmla="*/ 670243 w 679070"/>
                <a:gd name="connsiteY0" fmla="*/ 511953 h 909518"/>
                <a:gd name="connsiteX1" fmla="*/ 614584 w 679070"/>
                <a:gd name="connsiteY1" fmla="*/ 480147 h 909518"/>
                <a:gd name="connsiteX2" fmla="*/ 622535 w 679070"/>
                <a:gd name="connsiteY2" fmla="*/ 416537 h 909518"/>
                <a:gd name="connsiteX3" fmla="*/ 638438 w 679070"/>
                <a:gd name="connsiteY3" fmla="*/ 368829 h 909518"/>
                <a:gd name="connsiteX4" fmla="*/ 614584 w 679070"/>
                <a:gd name="connsiteY4" fmla="*/ 66680 h 909518"/>
                <a:gd name="connsiteX5" fmla="*/ 590730 w 679070"/>
                <a:gd name="connsiteY5" fmla="*/ 34874 h 909518"/>
                <a:gd name="connsiteX6" fmla="*/ 558925 w 679070"/>
                <a:gd name="connsiteY6" fmla="*/ 3069 h 909518"/>
                <a:gd name="connsiteX7" fmla="*/ 543022 w 679070"/>
                <a:gd name="connsiteY7" fmla="*/ 34874 h 909518"/>
                <a:gd name="connsiteX8" fmla="*/ 535071 w 679070"/>
                <a:gd name="connsiteY8" fmla="*/ 58728 h 909518"/>
                <a:gd name="connsiteX9" fmla="*/ 511217 w 679070"/>
                <a:gd name="connsiteY9" fmla="*/ 114387 h 909518"/>
                <a:gd name="connsiteX10" fmla="*/ 487363 w 679070"/>
                <a:gd name="connsiteY10" fmla="*/ 122339 h 909518"/>
                <a:gd name="connsiteX11" fmla="*/ 463509 w 679070"/>
                <a:gd name="connsiteY11" fmla="*/ 138241 h 909518"/>
                <a:gd name="connsiteX12" fmla="*/ 423753 w 679070"/>
                <a:gd name="connsiteY12" fmla="*/ 146193 h 909518"/>
                <a:gd name="connsiteX13" fmla="*/ 399899 w 679070"/>
                <a:gd name="connsiteY13" fmla="*/ 154144 h 909518"/>
                <a:gd name="connsiteX14" fmla="*/ 368094 w 679070"/>
                <a:gd name="connsiteY14" fmla="*/ 162095 h 909518"/>
                <a:gd name="connsiteX15" fmla="*/ 336288 w 679070"/>
                <a:gd name="connsiteY15" fmla="*/ 177998 h 909518"/>
                <a:gd name="connsiteX16" fmla="*/ 312435 w 679070"/>
                <a:gd name="connsiteY16" fmla="*/ 193900 h 909518"/>
                <a:gd name="connsiteX17" fmla="*/ 288581 w 679070"/>
                <a:gd name="connsiteY17" fmla="*/ 201852 h 909518"/>
                <a:gd name="connsiteX18" fmla="*/ 240873 w 679070"/>
                <a:gd name="connsiteY18" fmla="*/ 177998 h 909518"/>
                <a:gd name="connsiteX19" fmla="*/ 209068 w 679070"/>
                <a:gd name="connsiteY19" fmla="*/ 185949 h 909518"/>
                <a:gd name="connsiteX20" fmla="*/ 185214 w 679070"/>
                <a:gd name="connsiteY20" fmla="*/ 201852 h 909518"/>
                <a:gd name="connsiteX21" fmla="*/ 137506 w 679070"/>
                <a:gd name="connsiteY21" fmla="*/ 217754 h 909518"/>
                <a:gd name="connsiteX22" fmla="*/ 89798 w 679070"/>
                <a:gd name="connsiteY22" fmla="*/ 257511 h 909518"/>
                <a:gd name="connsiteX23" fmla="*/ 50042 w 679070"/>
                <a:gd name="connsiteY23" fmla="*/ 305219 h 909518"/>
                <a:gd name="connsiteX24" fmla="*/ 10285 w 679070"/>
                <a:gd name="connsiteY24" fmla="*/ 352927 h 909518"/>
                <a:gd name="connsiteX25" fmla="*/ 18236 w 679070"/>
                <a:gd name="connsiteY25" fmla="*/ 424488 h 909518"/>
                <a:gd name="connsiteX26" fmla="*/ 65944 w 679070"/>
                <a:gd name="connsiteY26" fmla="*/ 456294 h 909518"/>
                <a:gd name="connsiteX27" fmla="*/ 81847 w 679070"/>
                <a:gd name="connsiteY27" fmla="*/ 480147 h 909518"/>
                <a:gd name="connsiteX28" fmla="*/ 89798 w 679070"/>
                <a:gd name="connsiteY28" fmla="*/ 527855 h 909518"/>
                <a:gd name="connsiteX29" fmla="*/ 97749 w 679070"/>
                <a:gd name="connsiteY29" fmla="*/ 551709 h 909518"/>
                <a:gd name="connsiteX30" fmla="*/ 105701 w 679070"/>
                <a:gd name="connsiteY30" fmla="*/ 583514 h 909518"/>
                <a:gd name="connsiteX31" fmla="*/ 121603 w 679070"/>
                <a:gd name="connsiteY31" fmla="*/ 615320 h 909518"/>
                <a:gd name="connsiteX32" fmla="*/ 137506 w 679070"/>
                <a:gd name="connsiteY32" fmla="*/ 670979 h 909518"/>
                <a:gd name="connsiteX33" fmla="*/ 145457 w 679070"/>
                <a:gd name="connsiteY33" fmla="*/ 734589 h 909518"/>
                <a:gd name="connsiteX34" fmla="*/ 193165 w 679070"/>
                <a:gd name="connsiteY34" fmla="*/ 758443 h 909518"/>
                <a:gd name="connsiteX35" fmla="*/ 320386 w 679070"/>
                <a:gd name="connsiteY35" fmla="*/ 766394 h 909518"/>
                <a:gd name="connsiteX36" fmla="*/ 336288 w 679070"/>
                <a:gd name="connsiteY36" fmla="*/ 790248 h 909518"/>
                <a:gd name="connsiteX37" fmla="*/ 376045 w 679070"/>
                <a:gd name="connsiteY37" fmla="*/ 837956 h 909518"/>
                <a:gd name="connsiteX38" fmla="*/ 399899 w 679070"/>
                <a:gd name="connsiteY38" fmla="*/ 885664 h 909518"/>
                <a:gd name="connsiteX39" fmla="*/ 407850 w 679070"/>
                <a:gd name="connsiteY39" fmla="*/ 909518 h 909518"/>
                <a:gd name="connsiteX40" fmla="*/ 463509 w 679070"/>
                <a:gd name="connsiteY40" fmla="*/ 901567 h 909518"/>
                <a:gd name="connsiteX41" fmla="*/ 511217 w 679070"/>
                <a:gd name="connsiteY41" fmla="*/ 877713 h 909518"/>
                <a:gd name="connsiteX42" fmla="*/ 558925 w 679070"/>
                <a:gd name="connsiteY42" fmla="*/ 853859 h 909518"/>
                <a:gd name="connsiteX43" fmla="*/ 574828 w 679070"/>
                <a:gd name="connsiteY43" fmla="*/ 774346 h 909518"/>
                <a:gd name="connsiteX44" fmla="*/ 590730 w 679070"/>
                <a:gd name="connsiteY44" fmla="*/ 750492 h 909518"/>
                <a:gd name="connsiteX45" fmla="*/ 606633 w 679070"/>
                <a:gd name="connsiteY45" fmla="*/ 718687 h 909518"/>
                <a:gd name="connsiteX46" fmla="*/ 622535 w 679070"/>
                <a:gd name="connsiteY46" fmla="*/ 639174 h 909518"/>
                <a:gd name="connsiteX47" fmla="*/ 638438 w 679070"/>
                <a:gd name="connsiteY47" fmla="*/ 607368 h 909518"/>
                <a:gd name="connsiteX48" fmla="*/ 678195 w 679070"/>
                <a:gd name="connsiteY48" fmla="*/ 535807 h 909518"/>
                <a:gd name="connsiteX49" fmla="*/ 670243 w 679070"/>
                <a:gd name="connsiteY49" fmla="*/ 511953 h 90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79070" h="909518">
                  <a:moveTo>
                    <a:pt x="670243" y="511953"/>
                  </a:moveTo>
                  <a:cubicBezTo>
                    <a:pt x="659641" y="502676"/>
                    <a:pt x="614584" y="517121"/>
                    <a:pt x="614584" y="480147"/>
                  </a:cubicBezTo>
                  <a:cubicBezTo>
                    <a:pt x="614584" y="458779"/>
                    <a:pt x="618058" y="437431"/>
                    <a:pt x="622535" y="416537"/>
                  </a:cubicBezTo>
                  <a:cubicBezTo>
                    <a:pt x="626047" y="400146"/>
                    <a:pt x="638438" y="368829"/>
                    <a:pt x="638438" y="368829"/>
                  </a:cubicBezTo>
                  <a:cubicBezTo>
                    <a:pt x="632161" y="149118"/>
                    <a:pt x="681765" y="160734"/>
                    <a:pt x="614584" y="66680"/>
                  </a:cubicBezTo>
                  <a:cubicBezTo>
                    <a:pt x="606881" y="55896"/>
                    <a:pt x="598681" y="45476"/>
                    <a:pt x="590730" y="34874"/>
                  </a:cubicBezTo>
                  <a:cubicBezTo>
                    <a:pt x="588374" y="27806"/>
                    <a:pt x="582485" y="-11067"/>
                    <a:pt x="558925" y="3069"/>
                  </a:cubicBezTo>
                  <a:cubicBezTo>
                    <a:pt x="548761" y="9167"/>
                    <a:pt x="547691" y="23979"/>
                    <a:pt x="543022" y="34874"/>
                  </a:cubicBezTo>
                  <a:cubicBezTo>
                    <a:pt x="539720" y="42578"/>
                    <a:pt x="537373" y="50669"/>
                    <a:pt x="535071" y="58728"/>
                  </a:cubicBezTo>
                  <a:cubicBezTo>
                    <a:pt x="529412" y="78536"/>
                    <a:pt x="529151" y="100040"/>
                    <a:pt x="511217" y="114387"/>
                  </a:cubicBezTo>
                  <a:cubicBezTo>
                    <a:pt x="504672" y="119623"/>
                    <a:pt x="494860" y="118591"/>
                    <a:pt x="487363" y="122339"/>
                  </a:cubicBezTo>
                  <a:cubicBezTo>
                    <a:pt x="478816" y="126613"/>
                    <a:pt x="472457" y="134886"/>
                    <a:pt x="463509" y="138241"/>
                  </a:cubicBezTo>
                  <a:cubicBezTo>
                    <a:pt x="450855" y="142986"/>
                    <a:pt x="436864" y="142915"/>
                    <a:pt x="423753" y="146193"/>
                  </a:cubicBezTo>
                  <a:cubicBezTo>
                    <a:pt x="415622" y="148226"/>
                    <a:pt x="407958" y="151842"/>
                    <a:pt x="399899" y="154144"/>
                  </a:cubicBezTo>
                  <a:cubicBezTo>
                    <a:pt x="389392" y="157146"/>
                    <a:pt x="378696" y="159445"/>
                    <a:pt x="368094" y="162095"/>
                  </a:cubicBezTo>
                  <a:cubicBezTo>
                    <a:pt x="357492" y="167396"/>
                    <a:pt x="346580" y="172117"/>
                    <a:pt x="336288" y="177998"/>
                  </a:cubicBezTo>
                  <a:cubicBezTo>
                    <a:pt x="327991" y="182739"/>
                    <a:pt x="320982" y="189626"/>
                    <a:pt x="312435" y="193900"/>
                  </a:cubicBezTo>
                  <a:cubicBezTo>
                    <a:pt x="304938" y="197648"/>
                    <a:pt x="296532" y="199201"/>
                    <a:pt x="288581" y="201852"/>
                  </a:cubicBezTo>
                  <a:cubicBezTo>
                    <a:pt x="276520" y="193811"/>
                    <a:pt x="257334" y="177998"/>
                    <a:pt x="240873" y="177998"/>
                  </a:cubicBezTo>
                  <a:cubicBezTo>
                    <a:pt x="229945" y="177998"/>
                    <a:pt x="219670" y="183299"/>
                    <a:pt x="209068" y="185949"/>
                  </a:cubicBezTo>
                  <a:cubicBezTo>
                    <a:pt x="201117" y="191250"/>
                    <a:pt x="193947" y="197971"/>
                    <a:pt x="185214" y="201852"/>
                  </a:cubicBezTo>
                  <a:cubicBezTo>
                    <a:pt x="169896" y="208660"/>
                    <a:pt x="137506" y="217754"/>
                    <a:pt x="137506" y="217754"/>
                  </a:cubicBezTo>
                  <a:cubicBezTo>
                    <a:pt x="67816" y="287444"/>
                    <a:pt x="156218" y="202160"/>
                    <a:pt x="89798" y="257511"/>
                  </a:cubicBezTo>
                  <a:cubicBezTo>
                    <a:pt x="51783" y="289191"/>
                    <a:pt x="78474" y="271101"/>
                    <a:pt x="50042" y="305219"/>
                  </a:cubicBezTo>
                  <a:cubicBezTo>
                    <a:pt x="-983" y="366449"/>
                    <a:pt x="49774" y="293695"/>
                    <a:pt x="10285" y="352927"/>
                  </a:cubicBezTo>
                  <a:cubicBezTo>
                    <a:pt x="2936" y="374974"/>
                    <a:pt x="-12123" y="404248"/>
                    <a:pt x="18236" y="424488"/>
                  </a:cubicBezTo>
                  <a:lnTo>
                    <a:pt x="65944" y="456294"/>
                  </a:lnTo>
                  <a:cubicBezTo>
                    <a:pt x="71245" y="464245"/>
                    <a:pt x="78825" y="471081"/>
                    <a:pt x="81847" y="480147"/>
                  </a:cubicBezTo>
                  <a:cubicBezTo>
                    <a:pt x="86945" y="495442"/>
                    <a:pt x="86301" y="512117"/>
                    <a:pt x="89798" y="527855"/>
                  </a:cubicBezTo>
                  <a:cubicBezTo>
                    <a:pt x="91616" y="536037"/>
                    <a:pt x="95446" y="543650"/>
                    <a:pt x="97749" y="551709"/>
                  </a:cubicBezTo>
                  <a:cubicBezTo>
                    <a:pt x="100751" y="562217"/>
                    <a:pt x="101864" y="573282"/>
                    <a:pt x="105701" y="583514"/>
                  </a:cubicBezTo>
                  <a:cubicBezTo>
                    <a:pt x="109863" y="594613"/>
                    <a:pt x="116934" y="604425"/>
                    <a:pt x="121603" y="615320"/>
                  </a:cubicBezTo>
                  <a:cubicBezTo>
                    <a:pt x="126761" y="627356"/>
                    <a:pt x="135671" y="659968"/>
                    <a:pt x="137506" y="670979"/>
                  </a:cubicBezTo>
                  <a:cubicBezTo>
                    <a:pt x="141019" y="692057"/>
                    <a:pt x="137521" y="714749"/>
                    <a:pt x="145457" y="734589"/>
                  </a:cubicBezTo>
                  <a:cubicBezTo>
                    <a:pt x="149110" y="743721"/>
                    <a:pt x="184079" y="757487"/>
                    <a:pt x="193165" y="758443"/>
                  </a:cubicBezTo>
                  <a:cubicBezTo>
                    <a:pt x="235421" y="762891"/>
                    <a:pt x="277979" y="763744"/>
                    <a:pt x="320386" y="766394"/>
                  </a:cubicBezTo>
                  <a:cubicBezTo>
                    <a:pt x="325687" y="774345"/>
                    <a:pt x="330170" y="782907"/>
                    <a:pt x="336288" y="790248"/>
                  </a:cubicBezTo>
                  <a:cubicBezTo>
                    <a:pt x="387313" y="851478"/>
                    <a:pt x="336556" y="778724"/>
                    <a:pt x="376045" y="837956"/>
                  </a:cubicBezTo>
                  <a:cubicBezTo>
                    <a:pt x="396030" y="897913"/>
                    <a:pt x="369071" y="824009"/>
                    <a:pt x="399899" y="885664"/>
                  </a:cubicBezTo>
                  <a:cubicBezTo>
                    <a:pt x="403647" y="893161"/>
                    <a:pt x="405200" y="901567"/>
                    <a:pt x="407850" y="909518"/>
                  </a:cubicBezTo>
                  <a:cubicBezTo>
                    <a:pt x="426403" y="906868"/>
                    <a:pt x="445132" y="905243"/>
                    <a:pt x="463509" y="901567"/>
                  </a:cubicBezTo>
                  <a:cubicBezTo>
                    <a:pt x="496814" y="894906"/>
                    <a:pt x="479950" y="893347"/>
                    <a:pt x="511217" y="877713"/>
                  </a:cubicBezTo>
                  <a:cubicBezTo>
                    <a:pt x="577056" y="844793"/>
                    <a:pt x="490564" y="899431"/>
                    <a:pt x="558925" y="853859"/>
                  </a:cubicBezTo>
                  <a:cubicBezTo>
                    <a:pt x="560720" y="843089"/>
                    <a:pt x="568356" y="789447"/>
                    <a:pt x="574828" y="774346"/>
                  </a:cubicBezTo>
                  <a:cubicBezTo>
                    <a:pt x="578592" y="765562"/>
                    <a:pt x="585989" y="758789"/>
                    <a:pt x="590730" y="750492"/>
                  </a:cubicBezTo>
                  <a:cubicBezTo>
                    <a:pt x="596611" y="740201"/>
                    <a:pt x="601332" y="729289"/>
                    <a:pt x="606633" y="718687"/>
                  </a:cubicBezTo>
                  <a:cubicBezTo>
                    <a:pt x="611336" y="685763"/>
                    <a:pt x="610640" y="666929"/>
                    <a:pt x="622535" y="639174"/>
                  </a:cubicBezTo>
                  <a:cubicBezTo>
                    <a:pt x="627204" y="628279"/>
                    <a:pt x="632340" y="617532"/>
                    <a:pt x="638438" y="607368"/>
                  </a:cubicBezTo>
                  <a:cubicBezTo>
                    <a:pt x="654196" y="581105"/>
                    <a:pt x="673274" y="565330"/>
                    <a:pt x="678195" y="535807"/>
                  </a:cubicBezTo>
                  <a:cubicBezTo>
                    <a:pt x="679502" y="527964"/>
                    <a:pt x="680845" y="521230"/>
                    <a:pt x="670243" y="511953"/>
                  </a:cubicBezTo>
                  <a:close/>
                </a:path>
              </a:pathLst>
            </a:custGeom>
            <a:solidFill>
              <a:srgbClr val="B2C7E3"/>
            </a:solidFill>
            <a:ln w="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2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2981664" y="3077098"/>
              <a:ext cx="842913" cy="1001921"/>
            </a:xfrm>
            <a:custGeom>
              <a:avLst/>
              <a:gdLst>
                <a:gd name="connsiteX0" fmla="*/ 143199 w 842913"/>
                <a:gd name="connsiteY0" fmla="*/ 540745 h 1001921"/>
                <a:gd name="connsiteX1" fmla="*/ 175004 w 842913"/>
                <a:gd name="connsiteY1" fmla="*/ 445330 h 1001921"/>
                <a:gd name="connsiteX2" fmla="*/ 198858 w 842913"/>
                <a:gd name="connsiteY2" fmla="*/ 437379 h 1001921"/>
                <a:gd name="connsiteX3" fmla="*/ 222712 w 842913"/>
                <a:gd name="connsiteY3" fmla="*/ 413525 h 1001921"/>
                <a:gd name="connsiteX4" fmla="*/ 238614 w 842913"/>
                <a:gd name="connsiteY4" fmla="*/ 357865 h 1001921"/>
                <a:gd name="connsiteX5" fmla="*/ 262468 w 842913"/>
                <a:gd name="connsiteY5" fmla="*/ 326060 h 1001921"/>
                <a:gd name="connsiteX6" fmla="*/ 270419 w 842913"/>
                <a:gd name="connsiteY6" fmla="*/ 302206 h 1001921"/>
                <a:gd name="connsiteX7" fmla="*/ 310176 w 842913"/>
                <a:gd name="connsiteY7" fmla="*/ 262450 h 1001921"/>
                <a:gd name="connsiteX8" fmla="*/ 373786 w 842913"/>
                <a:gd name="connsiteY8" fmla="*/ 254499 h 1001921"/>
                <a:gd name="connsiteX9" fmla="*/ 381738 w 842913"/>
                <a:gd name="connsiteY9" fmla="*/ 222693 h 1001921"/>
                <a:gd name="connsiteX10" fmla="*/ 389689 w 842913"/>
                <a:gd name="connsiteY10" fmla="*/ 182937 h 1001921"/>
                <a:gd name="connsiteX11" fmla="*/ 397640 w 842913"/>
                <a:gd name="connsiteY11" fmla="*/ 159083 h 1001921"/>
                <a:gd name="connsiteX12" fmla="*/ 421494 w 842913"/>
                <a:gd name="connsiteY12" fmla="*/ 143180 h 1001921"/>
                <a:gd name="connsiteX13" fmla="*/ 461251 w 842913"/>
                <a:gd name="connsiteY13" fmla="*/ 151132 h 1001921"/>
                <a:gd name="connsiteX14" fmla="*/ 508959 w 842913"/>
                <a:gd name="connsiteY14" fmla="*/ 167034 h 1001921"/>
                <a:gd name="connsiteX15" fmla="*/ 548715 w 842913"/>
                <a:gd name="connsiteY15" fmla="*/ 159083 h 1001921"/>
                <a:gd name="connsiteX16" fmla="*/ 564618 w 842913"/>
                <a:gd name="connsiteY16" fmla="*/ 135229 h 1001921"/>
                <a:gd name="connsiteX17" fmla="*/ 580520 w 842913"/>
                <a:gd name="connsiteY17" fmla="*/ 87521 h 1001921"/>
                <a:gd name="connsiteX18" fmla="*/ 588472 w 842913"/>
                <a:gd name="connsiteY18" fmla="*/ 39813 h 1001921"/>
                <a:gd name="connsiteX19" fmla="*/ 612326 w 842913"/>
                <a:gd name="connsiteY19" fmla="*/ 31862 h 1001921"/>
                <a:gd name="connsiteX20" fmla="*/ 715693 w 842913"/>
                <a:gd name="connsiteY20" fmla="*/ 15959 h 1001921"/>
                <a:gd name="connsiteX21" fmla="*/ 811108 w 842913"/>
                <a:gd name="connsiteY21" fmla="*/ 8008 h 1001921"/>
                <a:gd name="connsiteX22" fmla="*/ 834962 w 842913"/>
                <a:gd name="connsiteY22" fmla="*/ 79570 h 1001921"/>
                <a:gd name="connsiteX23" fmla="*/ 842913 w 842913"/>
                <a:gd name="connsiteY23" fmla="*/ 103424 h 1001921"/>
                <a:gd name="connsiteX24" fmla="*/ 834962 w 842913"/>
                <a:gd name="connsiteY24" fmla="*/ 190888 h 1001921"/>
                <a:gd name="connsiteX25" fmla="*/ 787254 w 842913"/>
                <a:gd name="connsiteY25" fmla="*/ 222693 h 1001921"/>
                <a:gd name="connsiteX26" fmla="*/ 763400 w 842913"/>
                <a:gd name="connsiteY26" fmla="*/ 357865 h 1001921"/>
                <a:gd name="connsiteX27" fmla="*/ 755449 w 842913"/>
                <a:gd name="connsiteY27" fmla="*/ 381719 h 1001921"/>
                <a:gd name="connsiteX28" fmla="*/ 747498 w 842913"/>
                <a:gd name="connsiteY28" fmla="*/ 413525 h 1001921"/>
                <a:gd name="connsiteX29" fmla="*/ 739546 w 842913"/>
                <a:gd name="connsiteY29" fmla="*/ 469184 h 1001921"/>
                <a:gd name="connsiteX30" fmla="*/ 723644 w 842913"/>
                <a:gd name="connsiteY30" fmla="*/ 493038 h 1001921"/>
                <a:gd name="connsiteX31" fmla="*/ 699790 w 842913"/>
                <a:gd name="connsiteY31" fmla="*/ 540745 h 1001921"/>
                <a:gd name="connsiteX32" fmla="*/ 675936 w 842913"/>
                <a:gd name="connsiteY32" fmla="*/ 556648 h 1001921"/>
                <a:gd name="connsiteX33" fmla="*/ 652082 w 842913"/>
                <a:gd name="connsiteY33" fmla="*/ 548697 h 1001921"/>
                <a:gd name="connsiteX34" fmla="*/ 628228 w 842913"/>
                <a:gd name="connsiteY34" fmla="*/ 532794 h 1001921"/>
                <a:gd name="connsiteX35" fmla="*/ 652082 w 842913"/>
                <a:gd name="connsiteY35" fmla="*/ 620259 h 1001921"/>
                <a:gd name="connsiteX36" fmla="*/ 636179 w 842913"/>
                <a:gd name="connsiteY36" fmla="*/ 667966 h 1001921"/>
                <a:gd name="connsiteX37" fmla="*/ 628228 w 842913"/>
                <a:gd name="connsiteY37" fmla="*/ 699772 h 1001921"/>
                <a:gd name="connsiteX38" fmla="*/ 580520 w 842913"/>
                <a:gd name="connsiteY38" fmla="*/ 755431 h 1001921"/>
                <a:gd name="connsiteX39" fmla="*/ 556666 w 842913"/>
                <a:gd name="connsiteY39" fmla="*/ 771333 h 1001921"/>
                <a:gd name="connsiteX40" fmla="*/ 524861 w 842913"/>
                <a:gd name="connsiteY40" fmla="*/ 842895 h 1001921"/>
                <a:gd name="connsiteX41" fmla="*/ 477153 w 842913"/>
                <a:gd name="connsiteY41" fmla="*/ 874700 h 1001921"/>
                <a:gd name="connsiteX42" fmla="*/ 453299 w 842913"/>
                <a:gd name="connsiteY42" fmla="*/ 922408 h 1001921"/>
                <a:gd name="connsiteX43" fmla="*/ 437397 w 842913"/>
                <a:gd name="connsiteY43" fmla="*/ 978067 h 1001921"/>
                <a:gd name="connsiteX44" fmla="*/ 413543 w 842913"/>
                <a:gd name="connsiteY44" fmla="*/ 1001921 h 1001921"/>
                <a:gd name="connsiteX45" fmla="*/ 373786 w 842913"/>
                <a:gd name="connsiteY45" fmla="*/ 993970 h 1001921"/>
                <a:gd name="connsiteX46" fmla="*/ 357884 w 842913"/>
                <a:gd name="connsiteY46" fmla="*/ 970116 h 1001921"/>
                <a:gd name="connsiteX47" fmla="*/ 334030 w 842913"/>
                <a:gd name="connsiteY47" fmla="*/ 946262 h 1001921"/>
                <a:gd name="connsiteX48" fmla="*/ 286322 w 842913"/>
                <a:gd name="connsiteY48" fmla="*/ 890603 h 1001921"/>
                <a:gd name="connsiteX49" fmla="*/ 254517 w 842913"/>
                <a:gd name="connsiteY49" fmla="*/ 850846 h 1001921"/>
                <a:gd name="connsiteX50" fmla="*/ 230663 w 842913"/>
                <a:gd name="connsiteY50" fmla="*/ 834944 h 1001921"/>
                <a:gd name="connsiteX51" fmla="*/ 143199 w 842913"/>
                <a:gd name="connsiteY51" fmla="*/ 826992 h 1001921"/>
                <a:gd name="connsiteX52" fmla="*/ 47783 w 842913"/>
                <a:gd name="connsiteY52" fmla="*/ 819041 h 1001921"/>
                <a:gd name="connsiteX53" fmla="*/ 8026 w 842913"/>
                <a:gd name="connsiteY53" fmla="*/ 811090 h 1001921"/>
                <a:gd name="connsiteX54" fmla="*/ 8026 w 842913"/>
                <a:gd name="connsiteY54" fmla="*/ 755431 h 1001921"/>
                <a:gd name="connsiteX55" fmla="*/ 63686 w 842913"/>
                <a:gd name="connsiteY55" fmla="*/ 715674 h 1001921"/>
                <a:gd name="connsiteX56" fmla="*/ 111393 w 842913"/>
                <a:gd name="connsiteY56" fmla="*/ 683869 h 1001921"/>
                <a:gd name="connsiteX57" fmla="*/ 119345 w 842913"/>
                <a:gd name="connsiteY57" fmla="*/ 660015 h 1001921"/>
                <a:gd name="connsiteX58" fmla="*/ 111393 w 842913"/>
                <a:gd name="connsiteY58" fmla="*/ 628210 h 1001921"/>
                <a:gd name="connsiteX59" fmla="*/ 95491 w 842913"/>
                <a:gd name="connsiteY59" fmla="*/ 572551 h 1001921"/>
                <a:gd name="connsiteX60" fmla="*/ 119345 w 842913"/>
                <a:gd name="connsiteY60" fmla="*/ 556648 h 1001921"/>
                <a:gd name="connsiteX61" fmla="*/ 159101 w 842913"/>
                <a:gd name="connsiteY61" fmla="*/ 548697 h 1001921"/>
                <a:gd name="connsiteX62" fmla="*/ 175004 w 842913"/>
                <a:gd name="connsiteY62" fmla="*/ 516892 h 1001921"/>
                <a:gd name="connsiteX63" fmla="*/ 182955 w 842913"/>
                <a:gd name="connsiteY63" fmla="*/ 485086 h 1001921"/>
                <a:gd name="connsiteX64" fmla="*/ 127296 w 842913"/>
                <a:gd name="connsiteY64" fmla="*/ 493038 h 1001921"/>
                <a:gd name="connsiteX65" fmla="*/ 143199 w 842913"/>
                <a:gd name="connsiteY65" fmla="*/ 540745 h 100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42913" h="1001921">
                  <a:moveTo>
                    <a:pt x="143199" y="540745"/>
                  </a:moveTo>
                  <a:cubicBezTo>
                    <a:pt x="149851" y="474225"/>
                    <a:pt x="129794" y="467934"/>
                    <a:pt x="175004" y="445330"/>
                  </a:cubicBezTo>
                  <a:cubicBezTo>
                    <a:pt x="182501" y="441582"/>
                    <a:pt x="190907" y="440029"/>
                    <a:pt x="198858" y="437379"/>
                  </a:cubicBezTo>
                  <a:cubicBezTo>
                    <a:pt x="206809" y="429428"/>
                    <a:pt x="216475" y="422881"/>
                    <a:pt x="222712" y="413525"/>
                  </a:cubicBezTo>
                  <a:cubicBezTo>
                    <a:pt x="230527" y="401802"/>
                    <a:pt x="233313" y="368467"/>
                    <a:pt x="238614" y="357865"/>
                  </a:cubicBezTo>
                  <a:cubicBezTo>
                    <a:pt x="244540" y="346012"/>
                    <a:pt x="254517" y="336662"/>
                    <a:pt x="262468" y="326060"/>
                  </a:cubicBezTo>
                  <a:cubicBezTo>
                    <a:pt x="265118" y="318109"/>
                    <a:pt x="266671" y="309703"/>
                    <a:pt x="270419" y="302206"/>
                  </a:cubicBezTo>
                  <a:cubicBezTo>
                    <a:pt x="278231" y="286582"/>
                    <a:pt x="291762" y="267472"/>
                    <a:pt x="310176" y="262450"/>
                  </a:cubicBezTo>
                  <a:cubicBezTo>
                    <a:pt x="330791" y="256828"/>
                    <a:pt x="352583" y="257149"/>
                    <a:pt x="373786" y="254499"/>
                  </a:cubicBezTo>
                  <a:cubicBezTo>
                    <a:pt x="376437" y="243897"/>
                    <a:pt x="379367" y="233361"/>
                    <a:pt x="381738" y="222693"/>
                  </a:cubicBezTo>
                  <a:cubicBezTo>
                    <a:pt x="384670" y="209500"/>
                    <a:pt x="386411" y="196048"/>
                    <a:pt x="389689" y="182937"/>
                  </a:cubicBezTo>
                  <a:cubicBezTo>
                    <a:pt x="391722" y="174806"/>
                    <a:pt x="392404" y="165628"/>
                    <a:pt x="397640" y="159083"/>
                  </a:cubicBezTo>
                  <a:cubicBezTo>
                    <a:pt x="403610" y="151621"/>
                    <a:pt x="413543" y="148481"/>
                    <a:pt x="421494" y="143180"/>
                  </a:cubicBezTo>
                  <a:cubicBezTo>
                    <a:pt x="434746" y="145831"/>
                    <a:pt x="448212" y="147576"/>
                    <a:pt x="461251" y="151132"/>
                  </a:cubicBezTo>
                  <a:cubicBezTo>
                    <a:pt x="477423" y="155543"/>
                    <a:pt x="508959" y="167034"/>
                    <a:pt x="508959" y="167034"/>
                  </a:cubicBezTo>
                  <a:cubicBezTo>
                    <a:pt x="522211" y="164384"/>
                    <a:pt x="536981" y="165788"/>
                    <a:pt x="548715" y="159083"/>
                  </a:cubicBezTo>
                  <a:cubicBezTo>
                    <a:pt x="557012" y="154342"/>
                    <a:pt x="560737" y="143962"/>
                    <a:pt x="564618" y="135229"/>
                  </a:cubicBezTo>
                  <a:cubicBezTo>
                    <a:pt x="571426" y="119911"/>
                    <a:pt x="577764" y="104056"/>
                    <a:pt x="580520" y="87521"/>
                  </a:cubicBezTo>
                  <a:cubicBezTo>
                    <a:pt x="583171" y="71618"/>
                    <a:pt x="580473" y="53811"/>
                    <a:pt x="588472" y="39813"/>
                  </a:cubicBezTo>
                  <a:cubicBezTo>
                    <a:pt x="592630" y="32536"/>
                    <a:pt x="604088" y="33407"/>
                    <a:pt x="612326" y="31862"/>
                  </a:cubicBezTo>
                  <a:cubicBezTo>
                    <a:pt x="646590" y="25437"/>
                    <a:pt x="681237" y="21260"/>
                    <a:pt x="715693" y="15959"/>
                  </a:cubicBezTo>
                  <a:cubicBezTo>
                    <a:pt x="778695" y="-5041"/>
                    <a:pt x="746866" y="-2699"/>
                    <a:pt x="811108" y="8008"/>
                  </a:cubicBezTo>
                  <a:lnTo>
                    <a:pt x="834962" y="79570"/>
                  </a:lnTo>
                  <a:lnTo>
                    <a:pt x="842913" y="103424"/>
                  </a:lnTo>
                  <a:cubicBezTo>
                    <a:pt x="840263" y="132579"/>
                    <a:pt x="847342" y="164360"/>
                    <a:pt x="834962" y="190888"/>
                  </a:cubicBezTo>
                  <a:cubicBezTo>
                    <a:pt x="826880" y="208207"/>
                    <a:pt x="787254" y="222693"/>
                    <a:pt x="787254" y="222693"/>
                  </a:cubicBezTo>
                  <a:cubicBezTo>
                    <a:pt x="756673" y="314440"/>
                    <a:pt x="782338" y="225300"/>
                    <a:pt x="763400" y="357865"/>
                  </a:cubicBezTo>
                  <a:cubicBezTo>
                    <a:pt x="762215" y="366162"/>
                    <a:pt x="757751" y="373660"/>
                    <a:pt x="755449" y="381719"/>
                  </a:cubicBezTo>
                  <a:cubicBezTo>
                    <a:pt x="752447" y="392227"/>
                    <a:pt x="749453" y="402773"/>
                    <a:pt x="747498" y="413525"/>
                  </a:cubicBezTo>
                  <a:cubicBezTo>
                    <a:pt x="744145" y="431964"/>
                    <a:pt x="744931" y="451233"/>
                    <a:pt x="739546" y="469184"/>
                  </a:cubicBezTo>
                  <a:cubicBezTo>
                    <a:pt x="736800" y="478337"/>
                    <a:pt x="727918" y="484491"/>
                    <a:pt x="723644" y="493038"/>
                  </a:cubicBezTo>
                  <a:cubicBezTo>
                    <a:pt x="710710" y="518907"/>
                    <a:pt x="722579" y="517957"/>
                    <a:pt x="699790" y="540745"/>
                  </a:cubicBezTo>
                  <a:cubicBezTo>
                    <a:pt x="693033" y="547502"/>
                    <a:pt x="683887" y="551347"/>
                    <a:pt x="675936" y="556648"/>
                  </a:cubicBezTo>
                  <a:cubicBezTo>
                    <a:pt x="667985" y="553998"/>
                    <a:pt x="659579" y="552445"/>
                    <a:pt x="652082" y="548697"/>
                  </a:cubicBezTo>
                  <a:cubicBezTo>
                    <a:pt x="643535" y="544423"/>
                    <a:pt x="631250" y="523728"/>
                    <a:pt x="628228" y="532794"/>
                  </a:cubicBezTo>
                  <a:cubicBezTo>
                    <a:pt x="615030" y="572387"/>
                    <a:pt x="634314" y="593607"/>
                    <a:pt x="652082" y="620259"/>
                  </a:cubicBezTo>
                  <a:cubicBezTo>
                    <a:pt x="646781" y="636161"/>
                    <a:pt x="640244" y="651704"/>
                    <a:pt x="636179" y="667966"/>
                  </a:cubicBezTo>
                  <a:cubicBezTo>
                    <a:pt x="633529" y="678568"/>
                    <a:pt x="633115" y="689997"/>
                    <a:pt x="628228" y="699772"/>
                  </a:cubicBezTo>
                  <a:cubicBezTo>
                    <a:pt x="620708" y="714813"/>
                    <a:pt x="594160" y="744065"/>
                    <a:pt x="580520" y="755431"/>
                  </a:cubicBezTo>
                  <a:cubicBezTo>
                    <a:pt x="573179" y="761549"/>
                    <a:pt x="564617" y="766032"/>
                    <a:pt x="556666" y="771333"/>
                  </a:cubicBezTo>
                  <a:cubicBezTo>
                    <a:pt x="550743" y="789104"/>
                    <a:pt x="542651" y="827329"/>
                    <a:pt x="524861" y="842895"/>
                  </a:cubicBezTo>
                  <a:cubicBezTo>
                    <a:pt x="510477" y="855481"/>
                    <a:pt x="477153" y="874700"/>
                    <a:pt x="477153" y="874700"/>
                  </a:cubicBezTo>
                  <a:cubicBezTo>
                    <a:pt x="459731" y="900834"/>
                    <a:pt x="461529" y="893605"/>
                    <a:pt x="453299" y="922408"/>
                  </a:cubicBezTo>
                  <a:cubicBezTo>
                    <a:pt x="451974" y="927046"/>
                    <a:pt x="442163" y="970918"/>
                    <a:pt x="437397" y="978067"/>
                  </a:cubicBezTo>
                  <a:cubicBezTo>
                    <a:pt x="431160" y="987423"/>
                    <a:pt x="421494" y="993970"/>
                    <a:pt x="413543" y="1001921"/>
                  </a:cubicBezTo>
                  <a:cubicBezTo>
                    <a:pt x="400291" y="999271"/>
                    <a:pt x="385520" y="1000675"/>
                    <a:pt x="373786" y="993970"/>
                  </a:cubicBezTo>
                  <a:cubicBezTo>
                    <a:pt x="365489" y="989229"/>
                    <a:pt x="364002" y="977457"/>
                    <a:pt x="357884" y="970116"/>
                  </a:cubicBezTo>
                  <a:cubicBezTo>
                    <a:pt x="350685" y="961477"/>
                    <a:pt x="341981" y="954213"/>
                    <a:pt x="334030" y="946262"/>
                  </a:cubicBezTo>
                  <a:cubicBezTo>
                    <a:pt x="314671" y="888187"/>
                    <a:pt x="334389" y="902619"/>
                    <a:pt x="286322" y="890603"/>
                  </a:cubicBezTo>
                  <a:cubicBezTo>
                    <a:pt x="217957" y="845025"/>
                    <a:pt x="298412" y="905715"/>
                    <a:pt x="254517" y="850846"/>
                  </a:cubicBezTo>
                  <a:cubicBezTo>
                    <a:pt x="248547" y="843384"/>
                    <a:pt x="238614" y="840245"/>
                    <a:pt x="230663" y="834944"/>
                  </a:cubicBezTo>
                  <a:cubicBezTo>
                    <a:pt x="180382" y="851704"/>
                    <a:pt x="229785" y="839980"/>
                    <a:pt x="143199" y="826992"/>
                  </a:cubicBezTo>
                  <a:cubicBezTo>
                    <a:pt x="111637" y="822258"/>
                    <a:pt x="79588" y="821691"/>
                    <a:pt x="47783" y="819041"/>
                  </a:cubicBezTo>
                  <a:cubicBezTo>
                    <a:pt x="34531" y="816391"/>
                    <a:pt x="19271" y="818587"/>
                    <a:pt x="8026" y="811090"/>
                  </a:cubicBezTo>
                  <a:cubicBezTo>
                    <a:pt x="-7265" y="800896"/>
                    <a:pt x="3107" y="764040"/>
                    <a:pt x="8026" y="755431"/>
                  </a:cubicBezTo>
                  <a:cubicBezTo>
                    <a:pt x="22692" y="729766"/>
                    <a:pt x="40343" y="729680"/>
                    <a:pt x="63686" y="715674"/>
                  </a:cubicBezTo>
                  <a:cubicBezTo>
                    <a:pt x="80075" y="705841"/>
                    <a:pt x="111393" y="683869"/>
                    <a:pt x="111393" y="683869"/>
                  </a:cubicBezTo>
                  <a:cubicBezTo>
                    <a:pt x="114044" y="675918"/>
                    <a:pt x="119345" y="668397"/>
                    <a:pt x="119345" y="660015"/>
                  </a:cubicBezTo>
                  <a:cubicBezTo>
                    <a:pt x="119345" y="649087"/>
                    <a:pt x="114395" y="638718"/>
                    <a:pt x="111393" y="628210"/>
                  </a:cubicBezTo>
                  <a:cubicBezTo>
                    <a:pt x="88590" y="548401"/>
                    <a:pt x="120334" y="671926"/>
                    <a:pt x="95491" y="572551"/>
                  </a:cubicBezTo>
                  <a:cubicBezTo>
                    <a:pt x="103442" y="567250"/>
                    <a:pt x="110397" y="560003"/>
                    <a:pt x="119345" y="556648"/>
                  </a:cubicBezTo>
                  <a:cubicBezTo>
                    <a:pt x="131999" y="551903"/>
                    <a:pt x="148104" y="556552"/>
                    <a:pt x="159101" y="548697"/>
                  </a:cubicBezTo>
                  <a:cubicBezTo>
                    <a:pt x="168746" y="541808"/>
                    <a:pt x="169703" y="527494"/>
                    <a:pt x="175004" y="516892"/>
                  </a:cubicBezTo>
                  <a:cubicBezTo>
                    <a:pt x="177654" y="506290"/>
                    <a:pt x="192730" y="489973"/>
                    <a:pt x="182955" y="485086"/>
                  </a:cubicBezTo>
                  <a:cubicBezTo>
                    <a:pt x="166192" y="476705"/>
                    <a:pt x="140548" y="479786"/>
                    <a:pt x="127296" y="493038"/>
                  </a:cubicBezTo>
                  <a:lnTo>
                    <a:pt x="143199" y="540745"/>
                  </a:lnTo>
                  <a:close/>
                </a:path>
              </a:pathLst>
            </a:custGeom>
            <a:solidFill>
              <a:srgbClr val="A2BAD8"/>
            </a:solidFill>
            <a:ln w="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2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288111" y="4261899"/>
              <a:ext cx="1447138" cy="938254"/>
            </a:xfrm>
            <a:custGeom>
              <a:avLst/>
              <a:gdLst>
                <a:gd name="connsiteX0" fmla="*/ 1399430 w 1447138"/>
                <a:gd name="connsiteY0" fmla="*/ 405517 h 938254"/>
                <a:gd name="connsiteX1" fmla="*/ 1359673 w 1447138"/>
                <a:gd name="connsiteY1" fmla="*/ 389614 h 938254"/>
                <a:gd name="connsiteX2" fmla="*/ 1343771 w 1447138"/>
                <a:gd name="connsiteY2" fmla="*/ 341906 h 938254"/>
                <a:gd name="connsiteX3" fmla="*/ 1319917 w 1447138"/>
                <a:gd name="connsiteY3" fmla="*/ 262393 h 938254"/>
                <a:gd name="connsiteX4" fmla="*/ 1304014 w 1447138"/>
                <a:gd name="connsiteY4" fmla="*/ 238539 h 938254"/>
                <a:gd name="connsiteX5" fmla="*/ 1232452 w 1447138"/>
                <a:gd name="connsiteY5" fmla="*/ 214685 h 938254"/>
                <a:gd name="connsiteX6" fmla="*/ 1160891 w 1447138"/>
                <a:gd name="connsiteY6" fmla="*/ 174929 h 938254"/>
                <a:gd name="connsiteX7" fmla="*/ 1137037 w 1447138"/>
                <a:gd name="connsiteY7" fmla="*/ 166978 h 938254"/>
                <a:gd name="connsiteX8" fmla="*/ 1129086 w 1447138"/>
                <a:gd name="connsiteY8" fmla="*/ 111318 h 938254"/>
                <a:gd name="connsiteX9" fmla="*/ 1121134 w 1447138"/>
                <a:gd name="connsiteY9" fmla="*/ 87464 h 938254"/>
                <a:gd name="connsiteX10" fmla="*/ 1097280 w 1447138"/>
                <a:gd name="connsiteY10" fmla="*/ 79513 h 938254"/>
                <a:gd name="connsiteX11" fmla="*/ 1041621 w 1447138"/>
                <a:gd name="connsiteY11" fmla="*/ 15903 h 938254"/>
                <a:gd name="connsiteX12" fmla="*/ 1017767 w 1447138"/>
                <a:gd name="connsiteY12" fmla="*/ 23854 h 938254"/>
                <a:gd name="connsiteX13" fmla="*/ 962108 w 1447138"/>
                <a:gd name="connsiteY13" fmla="*/ 79513 h 938254"/>
                <a:gd name="connsiteX14" fmla="*/ 842839 w 1447138"/>
                <a:gd name="connsiteY14" fmla="*/ 87464 h 938254"/>
                <a:gd name="connsiteX15" fmla="*/ 779228 w 1447138"/>
                <a:gd name="connsiteY15" fmla="*/ 87464 h 938254"/>
                <a:gd name="connsiteX16" fmla="*/ 763326 w 1447138"/>
                <a:gd name="connsiteY16" fmla="*/ 39757 h 938254"/>
                <a:gd name="connsiteX17" fmla="*/ 755374 w 1447138"/>
                <a:gd name="connsiteY17" fmla="*/ 15903 h 938254"/>
                <a:gd name="connsiteX18" fmla="*/ 731520 w 1447138"/>
                <a:gd name="connsiteY18" fmla="*/ 0 h 938254"/>
                <a:gd name="connsiteX19" fmla="*/ 699715 w 1447138"/>
                <a:gd name="connsiteY19" fmla="*/ 7951 h 938254"/>
                <a:gd name="connsiteX20" fmla="*/ 691764 w 1447138"/>
                <a:gd name="connsiteY20" fmla="*/ 79513 h 938254"/>
                <a:gd name="connsiteX21" fmla="*/ 659959 w 1447138"/>
                <a:gd name="connsiteY21" fmla="*/ 31805 h 938254"/>
                <a:gd name="connsiteX22" fmla="*/ 612251 w 1447138"/>
                <a:gd name="connsiteY22" fmla="*/ 15903 h 938254"/>
                <a:gd name="connsiteX23" fmla="*/ 588397 w 1447138"/>
                <a:gd name="connsiteY23" fmla="*/ 7951 h 938254"/>
                <a:gd name="connsiteX24" fmla="*/ 572494 w 1447138"/>
                <a:gd name="connsiteY24" fmla="*/ 31805 h 938254"/>
                <a:gd name="connsiteX25" fmla="*/ 524786 w 1447138"/>
                <a:gd name="connsiteY25" fmla="*/ 63611 h 938254"/>
                <a:gd name="connsiteX26" fmla="*/ 477079 w 1447138"/>
                <a:gd name="connsiteY26" fmla="*/ 95416 h 938254"/>
                <a:gd name="connsiteX27" fmla="*/ 453225 w 1447138"/>
                <a:gd name="connsiteY27" fmla="*/ 111318 h 938254"/>
                <a:gd name="connsiteX28" fmla="*/ 349858 w 1447138"/>
                <a:gd name="connsiteY28" fmla="*/ 119270 h 938254"/>
                <a:gd name="connsiteX29" fmla="*/ 326004 w 1447138"/>
                <a:gd name="connsiteY29" fmla="*/ 127221 h 938254"/>
                <a:gd name="connsiteX30" fmla="*/ 302150 w 1447138"/>
                <a:gd name="connsiteY30" fmla="*/ 151075 h 938254"/>
                <a:gd name="connsiteX31" fmla="*/ 262393 w 1447138"/>
                <a:gd name="connsiteY31" fmla="*/ 159026 h 938254"/>
                <a:gd name="connsiteX32" fmla="*/ 238539 w 1447138"/>
                <a:gd name="connsiteY32" fmla="*/ 166978 h 938254"/>
                <a:gd name="connsiteX33" fmla="*/ 182880 w 1447138"/>
                <a:gd name="connsiteY33" fmla="*/ 166978 h 938254"/>
                <a:gd name="connsiteX34" fmla="*/ 174929 w 1447138"/>
                <a:gd name="connsiteY34" fmla="*/ 198783 h 938254"/>
                <a:gd name="connsiteX35" fmla="*/ 166978 w 1447138"/>
                <a:gd name="connsiteY35" fmla="*/ 326004 h 938254"/>
                <a:gd name="connsiteX36" fmla="*/ 135172 w 1447138"/>
                <a:gd name="connsiteY36" fmla="*/ 333955 h 938254"/>
                <a:gd name="connsiteX37" fmla="*/ 71562 w 1447138"/>
                <a:gd name="connsiteY37" fmla="*/ 341906 h 938254"/>
                <a:gd name="connsiteX38" fmla="*/ 47708 w 1447138"/>
                <a:gd name="connsiteY38" fmla="*/ 349858 h 938254"/>
                <a:gd name="connsiteX39" fmla="*/ 15903 w 1447138"/>
                <a:gd name="connsiteY39" fmla="*/ 357809 h 938254"/>
                <a:gd name="connsiteX40" fmla="*/ 0 w 1447138"/>
                <a:gd name="connsiteY40" fmla="*/ 381663 h 938254"/>
                <a:gd name="connsiteX41" fmla="*/ 23854 w 1447138"/>
                <a:gd name="connsiteY41" fmla="*/ 389614 h 938254"/>
                <a:gd name="connsiteX42" fmla="*/ 111319 w 1447138"/>
                <a:gd name="connsiteY42" fmla="*/ 397565 h 938254"/>
                <a:gd name="connsiteX43" fmla="*/ 119270 w 1447138"/>
                <a:gd name="connsiteY43" fmla="*/ 421419 h 938254"/>
                <a:gd name="connsiteX44" fmla="*/ 111319 w 1447138"/>
                <a:gd name="connsiteY44" fmla="*/ 461176 h 938254"/>
                <a:gd name="connsiteX45" fmla="*/ 63611 w 1447138"/>
                <a:gd name="connsiteY45" fmla="*/ 477078 h 938254"/>
                <a:gd name="connsiteX46" fmla="*/ 23854 w 1447138"/>
                <a:gd name="connsiteY46" fmla="*/ 556591 h 938254"/>
                <a:gd name="connsiteX47" fmla="*/ 23854 w 1447138"/>
                <a:gd name="connsiteY47" fmla="*/ 620202 h 938254"/>
                <a:gd name="connsiteX48" fmla="*/ 71562 w 1447138"/>
                <a:gd name="connsiteY48" fmla="*/ 636104 h 938254"/>
                <a:gd name="connsiteX49" fmla="*/ 95416 w 1447138"/>
                <a:gd name="connsiteY49" fmla="*/ 652007 h 938254"/>
                <a:gd name="connsiteX50" fmla="*/ 119270 w 1447138"/>
                <a:gd name="connsiteY50" fmla="*/ 675861 h 938254"/>
                <a:gd name="connsiteX51" fmla="*/ 151075 w 1447138"/>
                <a:gd name="connsiteY51" fmla="*/ 683812 h 938254"/>
                <a:gd name="connsiteX52" fmla="*/ 230588 w 1447138"/>
                <a:gd name="connsiteY52" fmla="*/ 652007 h 938254"/>
                <a:gd name="connsiteX53" fmla="*/ 246491 w 1447138"/>
                <a:gd name="connsiteY53" fmla="*/ 628153 h 938254"/>
                <a:gd name="connsiteX54" fmla="*/ 294199 w 1447138"/>
                <a:gd name="connsiteY54" fmla="*/ 612251 h 938254"/>
                <a:gd name="connsiteX55" fmla="*/ 302150 w 1447138"/>
                <a:gd name="connsiteY55" fmla="*/ 644056 h 938254"/>
                <a:gd name="connsiteX56" fmla="*/ 310101 w 1447138"/>
                <a:gd name="connsiteY56" fmla="*/ 667910 h 938254"/>
                <a:gd name="connsiteX57" fmla="*/ 294199 w 1447138"/>
                <a:gd name="connsiteY57" fmla="*/ 691764 h 938254"/>
                <a:gd name="connsiteX58" fmla="*/ 286247 w 1447138"/>
                <a:gd name="connsiteY58" fmla="*/ 739471 h 938254"/>
                <a:gd name="connsiteX59" fmla="*/ 270345 w 1447138"/>
                <a:gd name="connsiteY59" fmla="*/ 787179 h 938254"/>
                <a:gd name="connsiteX60" fmla="*/ 278296 w 1447138"/>
                <a:gd name="connsiteY60" fmla="*/ 842838 h 938254"/>
                <a:gd name="connsiteX61" fmla="*/ 326004 w 1447138"/>
                <a:gd name="connsiteY61" fmla="*/ 874644 h 938254"/>
                <a:gd name="connsiteX62" fmla="*/ 349858 w 1447138"/>
                <a:gd name="connsiteY62" fmla="*/ 890546 h 938254"/>
                <a:gd name="connsiteX63" fmla="*/ 373712 w 1447138"/>
                <a:gd name="connsiteY63" fmla="*/ 898498 h 938254"/>
                <a:gd name="connsiteX64" fmla="*/ 445273 w 1447138"/>
                <a:gd name="connsiteY64" fmla="*/ 938254 h 938254"/>
                <a:gd name="connsiteX65" fmla="*/ 500932 w 1447138"/>
                <a:gd name="connsiteY65" fmla="*/ 930303 h 938254"/>
                <a:gd name="connsiteX66" fmla="*/ 516835 w 1447138"/>
                <a:gd name="connsiteY66" fmla="*/ 906449 h 938254"/>
                <a:gd name="connsiteX67" fmla="*/ 540689 w 1447138"/>
                <a:gd name="connsiteY67" fmla="*/ 882595 h 938254"/>
                <a:gd name="connsiteX68" fmla="*/ 548640 w 1447138"/>
                <a:gd name="connsiteY68" fmla="*/ 858741 h 938254"/>
                <a:gd name="connsiteX69" fmla="*/ 588397 w 1447138"/>
                <a:gd name="connsiteY69" fmla="*/ 818984 h 938254"/>
                <a:gd name="connsiteX70" fmla="*/ 652007 w 1447138"/>
                <a:gd name="connsiteY70" fmla="*/ 811033 h 938254"/>
                <a:gd name="connsiteX71" fmla="*/ 723569 w 1447138"/>
                <a:gd name="connsiteY71" fmla="*/ 795131 h 938254"/>
                <a:gd name="connsiteX72" fmla="*/ 731520 w 1447138"/>
                <a:gd name="connsiteY72" fmla="*/ 818984 h 938254"/>
                <a:gd name="connsiteX73" fmla="*/ 763326 w 1447138"/>
                <a:gd name="connsiteY73" fmla="*/ 771277 h 938254"/>
                <a:gd name="connsiteX74" fmla="*/ 787179 w 1447138"/>
                <a:gd name="connsiteY74" fmla="*/ 755374 h 938254"/>
                <a:gd name="connsiteX75" fmla="*/ 818985 w 1447138"/>
                <a:gd name="connsiteY75" fmla="*/ 763325 h 938254"/>
                <a:gd name="connsiteX76" fmla="*/ 842839 w 1447138"/>
                <a:gd name="connsiteY76" fmla="*/ 771277 h 938254"/>
                <a:gd name="connsiteX77" fmla="*/ 858741 w 1447138"/>
                <a:gd name="connsiteY77" fmla="*/ 818984 h 938254"/>
                <a:gd name="connsiteX78" fmla="*/ 906449 w 1447138"/>
                <a:gd name="connsiteY78" fmla="*/ 850790 h 938254"/>
                <a:gd name="connsiteX79" fmla="*/ 930303 w 1447138"/>
                <a:gd name="connsiteY79" fmla="*/ 834887 h 938254"/>
                <a:gd name="connsiteX80" fmla="*/ 962108 w 1447138"/>
                <a:gd name="connsiteY80" fmla="*/ 787179 h 938254"/>
                <a:gd name="connsiteX81" fmla="*/ 1009816 w 1447138"/>
                <a:gd name="connsiteY81" fmla="*/ 755374 h 938254"/>
                <a:gd name="connsiteX82" fmla="*/ 1033670 w 1447138"/>
                <a:gd name="connsiteY82" fmla="*/ 739471 h 938254"/>
                <a:gd name="connsiteX83" fmla="*/ 1097280 w 1447138"/>
                <a:gd name="connsiteY83" fmla="*/ 723569 h 938254"/>
                <a:gd name="connsiteX84" fmla="*/ 1200647 w 1447138"/>
                <a:gd name="connsiteY84" fmla="*/ 715618 h 938254"/>
                <a:gd name="connsiteX85" fmla="*/ 1224501 w 1447138"/>
                <a:gd name="connsiteY85" fmla="*/ 707666 h 938254"/>
                <a:gd name="connsiteX86" fmla="*/ 1272209 w 1447138"/>
                <a:gd name="connsiteY86" fmla="*/ 667910 h 938254"/>
                <a:gd name="connsiteX87" fmla="*/ 1351722 w 1447138"/>
                <a:gd name="connsiteY87" fmla="*/ 644056 h 938254"/>
                <a:gd name="connsiteX88" fmla="*/ 1383527 w 1447138"/>
                <a:gd name="connsiteY88" fmla="*/ 612251 h 938254"/>
                <a:gd name="connsiteX89" fmla="*/ 1399430 w 1447138"/>
                <a:gd name="connsiteY89" fmla="*/ 588397 h 938254"/>
                <a:gd name="connsiteX90" fmla="*/ 1391479 w 1447138"/>
                <a:gd name="connsiteY90" fmla="*/ 556591 h 938254"/>
                <a:gd name="connsiteX91" fmla="*/ 1383527 w 1447138"/>
                <a:gd name="connsiteY91" fmla="*/ 532738 h 938254"/>
                <a:gd name="connsiteX92" fmla="*/ 1439186 w 1447138"/>
                <a:gd name="connsiteY92" fmla="*/ 421419 h 938254"/>
                <a:gd name="connsiteX93" fmla="*/ 1447138 w 1447138"/>
                <a:gd name="connsiteY93" fmla="*/ 397565 h 938254"/>
                <a:gd name="connsiteX94" fmla="*/ 1423284 w 1447138"/>
                <a:gd name="connsiteY94" fmla="*/ 389614 h 938254"/>
                <a:gd name="connsiteX95" fmla="*/ 1383527 w 1447138"/>
                <a:gd name="connsiteY95" fmla="*/ 381663 h 938254"/>
                <a:gd name="connsiteX96" fmla="*/ 1343771 w 1447138"/>
                <a:gd name="connsiteY96" fmla="*/ 349858 h 93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447138" h="938254">
                  <a:moveTo>
                    <a:pt x="1399430" y="405517"/>
                  </a:moveTo>
                  <a:cubicBezTo>
                    <a:pt x="1386178" y="400216"/>
                    <a:pt x="1369072" y="400356"/>
                    <a:pt x="1359673" y="389614"/>
                  </a:cubicBezTo>
                  <a:cubicBezTo>
                    <a:pt x="1348635" y="376999"/>
                    <a:pt x="1347837" y="358168"/>
                    <a:pt x="1343771" y="341906"/>
                  </a:cubicBezTo>
                  <a:cubicBezTo>
                    <a:pt x="1339327" y="324130"/>
                    <a:pt x="1327657" y="274003"/>
                    <a:pt x="1319917" y="262393"/>
                  </a:cubicBezTo>
                  <a:cubicBezTo>
                    <a:pt x="1314616" y="254442"/>
                    <a:pt x="1310771" y="245296"/>
                    <a:pt x="1304014" y="238539"/>
                  </a:cubicBezTo>
                  <a:cubicBezTo>
                    <a:pt x="1281654" y="216179"/>
                    <a:pt x="1264435" y="220016"/>
                    <a:pt x="1232452" y="214685"/>
                  </a:cubicBezTo>
                  <a:cubicBezTo>
                    <a:pt x="1196746" y="178978"/>
                    <a:pt x="1219267" y="194387"/>
                    <a:pt x="1160891" y="174929"/>
                  </a:cubicBezTo>
                  <a:lnTo>
                    <a:pt x="1137037" y="166978"/>
                  </a:lnTo>
                  <a:cubicBezTo>
                    <a:pt x="1134387" y="148425"/>
                    <a:pt x="1132762" y="129696"/>
                    <a:pt x="1129086" y="111318"/>
                  </a:cubicBezTo>
                  <a:cubicBezTo>
                    <a:pt x="1127442" y="103099"/>
                    <a:pt x="1127061" y="93391"/>
                    <a:pt x="1121134" y="87464"/>
                  </a:cubicBezTo>
                  <a:cubicBezTo>
                    <a:pt x="1115207" y="81538"/>
                    <a:pt x="1105231" y="82163"/>
                    <a:pt x="1097280" y="79513"/>
                  </a:cubicBezTo>
                  <a:cubicBezTo>
                    <a:pt x="1060174" y="23854"/>
                    <a:pt x="1081378" y="42406"/>
                    <a:pt x="1041621" y="15903"/>
                  </a:cubicBezTo>
                  <a:cubicBezTo>
                    <a:pt x="1033670" y="18553"/>
                    <a:pt x="1023694" y="17927"/>
                    <a:pt x="1017767" y="23854"/>
                  </a:cubicBezTo>
                  <a:cubicBezTo>
                    <a:pt x="984741" y="56880"/>
                    <a:pt x="1002590" y="75015"/>
                    <a:pt x="962108" y="79513"/>
                  </a:cubicBezTo>
                  <a:cubicBezTo>
                    <a:pt x="922507" y="83913"/>
                    <a:pt x="882595" y="84814"/>
                    <a:pt x="842839" y="87464"/>
                  </a:cubicBezTo>
                  <a:cubicBezTo>
                    <a:pt x="824015" y="93739"/>
                    <a:pt x="798419" y="106655"/>
                    <a:pt x="779228" y="87464"/>
                  </a:cubicBezTo>
                  <a:cubicBezTo>
                    <a:pt x="767375" y="75611"/>
                    <a:pt x="768627" y="55659"/>
                    <a:pt x="763326" y="39757"/>
                  </a:cubicBezTo>
                  <a:cubicBezTo>
                    <a:pt x="760675" y="31806"/>
                    <a:pt x="762348" y="20552"/>
                    <a:pt x="755374" y="15903"/>
                  </a:cubicBezTo>
                  <a:lnTo>
                    <a:pt x="731520" y="0"/>
                  </a:lnTo>
                  <a:cubicBezTo>
                    <a:pt x="720918" y="2650"/>
                    <a:pt x="704602" y="-1823"/>
                    <a:pt x="699715" y="7951"/>
                  </a:cubicBezTo>
                  <a:cubicBezTo>
                    <a:pt x="688982" y="29418"/>
                    <a:pt x="712344" y="67165"/>
                    <a:pt x="691764" y="79513"/>
                  </a:cubicBezTo>
                  <a:cubicBezTo>
                    <a:pt x="675375" y="89346"/>
                    <a:pt x="678091" y="37849"/>
                    <a:pt x="659959" y="31805"/>
                  </a:cubicBezTo>
                  <a:lnTo>
                    <a:pt x="612251" y="15903"/>
                  </a:lnTo>
                  <a:lnTo>
                    <a:pt x="588397" y="7951"/>
                  </a:lnTo>
                  <a:cubicBezTo>
                    <a:pt x="583096" y="15902"/>
                    <a:pt x="579686" y="25512"/>
                    <a:pt x="572494" y="31805"/>
                  </a:cubicBezTo>
                  <a:cubicBezTo>
                    <a:pt x="558110" y="44391"/>
                    <a:pt x="540689" y="53009"/>
                    <a:pt x="524786" y="63611"/>
                  </a:cubicBezTo>
                  <a:lnTo>
                    <a:pt x="477079" y="95416"/>
                  </a:lnTo>
                  <a:cubicBezTo>
                    <a:pt x="469128" y="100717"/>
                    <a:pt x="462753" y="110585"/>
                    <a:pt x="453225" y="111318"/>
                  </a:cubicBezTo>
                  <a:lnTo>
                    <a:pt x="349858" y="119270"/>
                  </a:lnTo>
                  <a:cubicBezTo>
                    <a:pt x="341907" y="121920"/>
                    <a:pt x="332978" y="122572"/>
                    <a:pt x="326004" y="127221"/>
                  </a:cubicBezTo>
                  <a:cubicBezTo>
                    <a:pt x="316648" y="133458"/>
                    <a:pt x="312208" y="146046"/>
                    <a:pt x="302150" y="151075"/>
                  </a:cubicBezTo>
                  <a:cubicBezTo>
                    <a:pt x="290062" y="157119"/>
                    <a:pt x="275504" y="155748"/>
                    <a:pt x="262393" y="159026"/>
                  </a:cubicBezTo>
                  <a:cubicBezTo>
                    <a:pt x="254262" y="161059"/>
                    <a:pt x="246490" y="164327"/>
                    <a:pt x="238539" y="166978"/>
                  </a:cubicBezTo>
                  <a:cubicBezTo>
                    <a:pt x="221546" y="161313"/>
                    <a:pt x="200354" y="149504"/>
                    <a:pt x="182880" y="166978"/>
                  </a:cubicBezTo>
                  <a:cubicBezTo>
                    <a:pt x="175153" y="174705"/>
                    <a:pt x="177579" y="188181"/>
                    <a:pt x="174929" y="198783"/>
                  </a:cubicBezTo>
                  <a:cubicBezTo>
                    <a:pt x="172279" y="241190"/>
                    <a:pt x="178967" y="285241"/>
                    <a:pt x="166978" y="326004"/>
                  </a:cubicBezTo>
                  <a:cubicBezTo>
                    <a:pt x="163894" y="336488"/>
                    <a:pt x="145952" y="332158"/>
                    <a:pt x="135172" y="333955"/>
                  </a:cubicBezTo>
                  <a:cubicBezTo>
                    <a:pt x="114094" y="337468"/>
                    <a:pt x="92765" y="339256"/>
                    <a:pt x="71562" y="341906"/>
                  </a:cubicBezTo>
                  <a:cubicBezTo>
                    <a:pt x="63611" y="344557"/>
                    <a:pt x="55767" y="347555"/>
                    <a:pt x="47708" y="349858"/>
                  </a:cubicBezTo>
                  <a:cubicBezTo>
                    <a:pt x="37201" y="352860"/>
                    <a:pt x="24996" y="351747"/>
                    <a:pt x="15903" y="357809"/>
                  </a:cubicBezTo>
                  <a:cubicBezTo>
                    <a:pt x="7952" y="363110"/>
                    <a:pt x="5301" y="373712"/>
                    <a:pt x="0" y="381663"/>
                  </a:cubicBezTo>
                  <a:cubicBezTo>
                    <a:pt x="7951" y="384313"/>
                    <a:pt x="15557" y="388429"/>
                    <a:pt x="23854" y="389614"/>
                  </a:cubicBezTo>
                  <a:cubicBezTo>
                    <a:pt x="52835" y="393754"/>
                    <a:pt x="83546" y="388307"/>
                    <a:pt x="111319" y="397565"/>
                  </a:cubicBezTo>
                  <a:cubicBezTo>
                    <a:pt x="119270" y="400215"/>
                    <a:pt x="116620" y="413468"/>
                    <a:pt x="119270" y="421419"/>
                  </a:cubicBezTo>
                  <a:cubicBezTo>
                    <a:pt x="116620" y="434671"/>
                    <a:pt x="120875" y="451620"/>
                    <a:pt x="111319" y="461176"/>
                  </a:cubicBezTo>
                  <a:cubicBezTo>
                    <a:pt x="99466" y="473029"/>
                    <a:pt x="63611" y="477078"/>
                    <a:pt x="63611" y="477078"/>
                  </a:cubicBezTo>
                  <a:cubicBezTo>
                    <a:pt x="43517" y="537358"/>
                    <a:pt x="57766" y="511376"/>
                    <a:pt x="23854" y="556591"/>
                  </a:cubicBezTo>
                  <a:cubicBezTo>
                    <a:pt x="17580" y="575414"/>
                    <a:pt x="4664" y="601012"/>
                    <a:pt x="23854" y="620202"/>
                  </a:cubicBezTo>
                  <a:cubicBezTo>
                    <a:pt x="35707" y="632055"/>
                    <a:pt x="71562" y="636104"/>
                    <a:pt x="71562" y="636104"/>
                  </a:cubicBezTo>
                  <a:cubicBezTo>
                    <a:pt x="79513" y="641405"/>
                    <a:pt x="88075" y="645889"/>
                    <a:pt x="95416" y="652007"/>
                  </a:cubicBezTo>
                  <a:cubicBezTo>
                    <a:pt x="104055" y="659206"/>
                    <a:pt x="109507" y="670282"/>
                    <a:pt x="119270" y="675861"/>
                  </a:cubicBezTo>
                  <a:cubicBezTo>
                    <a:pt x="128758" y="681283"/>
                    <a:pt x="140473" y="681162"/>
                    <a:pt x="151075" y="683812"/>
                  </a:cubicBezTo>
                  <a:cubicBezTo>
                    <a:pt x="195540" y="676401"/>
                    <a:pt x="199296" y="683299"/>
                    <a:pt x="230588" y="652007"/>
                  </a:cubicBezTo>
                  <a:cubicBezTo>
                    <a:pt x="237345" y="645250"/>
                    <a:pt x="238387" y="633218"/>
                    <a:pt x="246491" y="628153"/>
                  </a:cubicBezTo>
                  <a:cubicBezTo>
                    <a:pt x="260706" y="619269"/>
                    <a:pt x="294199" y="612251"/>
                    <a:pt x="294199" y="612251"/>
                  </a:cubicBezTo>
                  <a:cubicBezTo>
                    <a:pt x="296849" y="622853"/>
                    <a:pt x="299148" y="633549"/>
                    <a:pt x="302150" y="644056"/>
                  </a:cubicBezTo>
                  <a:cubicBezTo>
                    <a:pt x="304452" y="652115"/>
                    <a:pt x="311479" y="659643"/>
                    <a:pt x="310101" y="667910"/>
                  </a:cubicBezTo>
                  <a:cubicBezTo>
                    <a:pt x="308530" y="677336"/>
                    <a:pt x="299500" y="683813"/>
                    <a:pt x="294199" y="691764"/>
                  </a:cubicBezTo>
                  <a:cubicBezTo>
                    <a:pt x="291548" y="707666"/>
                    <a:pt x="290157" y="723831"/>
                    <a:pt x="286247" y="739471"/>
                  </a:cubicBezTo>
                  <a:cubicBezTo>
                    <a:pt x="282181" y="755733"/>
                    <a:pt x="270345" y="787179"/>
                    <a:pt x="270345" y="787179"/>
                  </a:cubicBezTo>
                  <a:cubicBezTo>
                    <a:pt x="272995" y="805732"/>
                    <a:pt x="271336" y="825437"/>
                    <a:pt x="278296" y="842838"/>
                  </a:cubicBezTo>
                  <a:cubicBezTo>
                    <a:pt x="289600" y="871098"/>
                    <a:pt x="305254" y="864269"/>
                    <a:pt x="326004" y="874644"/>
                  </a:cubicBezTo>
                  <a:cubicBezTo>
                    <a:pt x="334551" y="878918"/>
                    <a:pt x="341311" y="886272"/>
                    <a:pt x="349858" y="890546"/>
                  </a:cubicBezTo>
                  <a:cubicBezTo>
                    <a:pt x="357355" y="894294"/>
                    <a:pt x="366385" y="894428"/>
                    <a:pt x="373712" y="898498"/>
                  </a:cubicBezTo>
                  <a:cubicBezTo>
                    <a:pt x="455729" y="944064"/>
                    <a:pt x="391300" y="920264"/>
                    <a:pt x="445273" y="938254"/>
                  </a:cubicBezTo>
                  <a:cubicBezTo>
                    <a:pt x="463826" y="935604"/>
                    <a:pt x="483806" y="937915"/>
                    <a:pt x="500932" y="930303"/>
                  </a:cubicBezTo>
                  <a:cubicBezTo>
                    <a:pt x="509665" y="926422"/>
                    <a:pt x="510717" y="913790"/>
                    <a:pt x="516835" y="906449"/>
                  </a:cubicBezTo>
                  <a:cubicBezTo>
                    <a:pt x="524034" y="897810"/>
                    <a:pt x="532738" y="890546"/>
                    <a:pt x="540689" y="882595"/>
                  </a:cubicBezTo>
                  <a:cubicBezTo>
                    <a:pt x="543339" y="874644"/>
                    <a:pt x="544892" y="866238"/>
                    <a:pt x="548640" y="858741"/>
                  </a:cubicBezTo>
                  <a:cubicBezTo>
                    <a:pt x="556452" y="843118"/>
                    <a:pt x="569984" y="824006"/>
                    <a:pt x="588397" y="818984"/>
                  </a:cubicBezTo>
                  <a:cubicBezTo>
                    <a:pt x="609012" y="813362"/>
                    <a:pt x="630804" y="813683"/>
                    <a:pt x="652007" y="811033"/>
                  </a:cubicBezTo>
                  <a:cubicBezTo>
                    <a:pt x="676698" y="786342"/>
                    <a:pt x="679914" y="770185"/>
                    <a:pt x="723569" y="795131"/>
                  </a:cubicBezTo>
                  <a:cubicBezTo>
                    <a:pt x="730846" y="799289"/>
                    <a:pt x="728870" y="811033"/>
                    <a:pt x="731520" y="818984"/>
                  </a:cubicBezTo>
                  <a:cubicBezTo>
                    <a:pt x="781845" y="802210"/>
                    <a:pt x="731720" y="826588"/>
                    <a:pt x="763326" y="771277"/>
                  </a:cubicBezTo>
                  <a:cubicBezTo>
                    <a:pt x="768067" y="762980"/>
                    <a:pt x="779228" y="760675"/>
                    <a:pt x="787179" y="755374"/>
                  </a:cubicBezTo>
                  <a:cubicBezTo>
                    <a:pt x="797781" y="758024"/>
                    <a:pt x="808477" y="760323"/>
                    <a:pt x="818985" y="763325"/>
                  </a:cubicBezTo>
                  <a:cubicBezTo>
                    <a:pt x="827044" y="765628"/>
                    <a:pt x="837967" y="764457"/>
                    <a:pt x="842839" y="771277"/>
                  </a:cubicBezTo>
                  <a:cubicBezTo>
                    <a:pt x="852582" y="784917"/>
                    <a:pt x="844794" y="809686"/>
                    <a:pt x="858741" y="818984"/>
                  </a:cubicBezTo>
                  <a:lnTo>
                    <a:pt x="906449" y="850790"/>
                  </a:lnTo>
                  <a:cubicBezTo>
                    <a:pt x="914400" y="845489"/>
                    <a:pt x="924333" y="842349"/>
                    <a:pt x="930303" y="834887"/>
                  </a:cubicBezTo>
                  <a:cubicBezTo>
                    <a:pt x="974007" y="780255"/>
                    <a:pt x="889130" y="843940"/>
                    <a:pt x="962108" y="787179"/>
                  </a:cubicBezTo>
                  <a:cubicBezTo>
                    <a:pt x="977195" y="775445"/>
                    <a:pt x="993913" y="765976"/>
                    <a:pt x="1009816" y="755374"/>
                  </a:cubicBezTo>
                  <a:cubicBezTo>
                    <a:pt x="1017767" y="750073"/>
                    <a:pt x="1024604" y="742493"/>
                    <a:pt x="1033670" y="739471"/>
                  </a:cubicBezTo>
                  <a:cubicBezTo>
                    <a:pt x="1058443" y="731214"/>
                    <a:pt x="1068496" y="726767"/>
                    <a:pt x="1097280" y="723569"/>
                  </a:cubicBezTo>
                  <a:cubicBezTo>
                    <a:pt x="1131626" y="719753"/>
                    <a:pt x="1166191" y="718268"/>
                    <a:pt x="1200647" y="715618"/>
                  </a:cubicBezTo>
                  <a:cubicBezTo>
                    <a:pt x="1208598" y="712967"/>
                    <a:pt x="1217527" y="712315"/>
                    <a:pt x="1224501" y="707666"/>
                  </a:cubicBezTo>
                  <a:cubicBezTo>
                    <a:pt x="1261952" y="682698"/>
                    <a:pt x="1233186" y="685253"/>
                    <a:pt x="1272209" y="667910"/>
                  </a:cubicBezTo>
                  <a:cubicBezTo>
                    <a:pt x="1297102" y="656846"/>
                    <a:pt x="1325286" y="650665"/>
                    <a:pt x="1351722" y="644056"/>
                  </a:cubicBezTo>
                  <a:cubicBezTo>
                    <a:pt x="1369069" y="592011"/>
                    <a:pt x="1344976" y="643092"/>
                    <a:pt x="1383527" y="612251"/>
                  </a:cubicBezTo>
                  <a:cubicBezTo>
                    <a:pt x="1390989" y="606281"/>
                    <a:pt x="1394129" y="596348"/>
                    <a:pt x="1399430" y="588397"/>
                  </a:cubicBezTo>
                  <a:cubicBezTo>
                    <a:pt x="1396780" y="577795"/>
                    <a:pt x="1394481" y="567099"/>
                    <a:pt x="1391479" y="556591"/>
                  </a:cubicBezTo>
                  <a:cubicBezTo>
                    <a:pt x="1389176" y="548532"/>
                    <a:pt x="1382601" y="541068"/>
                    <a:pt x="1383527" y="532738"/>
                  </a:cubicBezTo>
                  <a:cubicBezTo>
                    <a:pt x="1391134" y="464271"/>
                    <a:pt x="1414715" y="494827"/>
                    <a:pt x="1439186" y="421419"/>
                  </a:cubicBezTo>
                  <a:lnTo>
                    <a:pt x="1447138" y="397565"/>
                  </a:lnTo>
                  <a:cubicBezTo>
                    <a:pt x="1439187" y="394915"/>
                    <a:pt x="1431415" y="391647"/>
                    <a:pt x="1423284" y="389614"/>
                  </a:cubicBezTo>
                  <a:cubicBezTo>
                    <a:pt x="1410173" y="386336"/>
                    <a:pt x="1396181" y="386408"/>
                    <a:pt x="1383527" y="381663"/>
                  </a:cubicBezTo>
                  <a:cubicBezTo>
                    <a:pt x="1367479" y="375645"/>
                    <a:pt x="1355414" y="361501"/>
                    <a:pt x="1343771" y="349858"/>
                  </a:cubicBezTo>
                </a:path>
              </a:pathLst>
            </a:custGeom>
            <a:solidFill>
              <a:srgbClr val="B2C7E3"/>
            </a:solidFill>
            <a:ln w="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2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2241172" y="3744053"/>
              <a:ext cx="1146758" cy="1034681"/>
            </a:xfrm>
            <a:custGeom>
              <a:avLst/>
              <a:gdLst>
                <a:gd name="connsiteX0" fmla="*/ 875739 w 1146758"/>
                <a:gd name="connsiteY0" fmla="*/ 915411 h 1034681"/>
                <a:gd name="connsiteX1" fmla="*/ 883691 w 1146758"/>
                <a:gd name="connsiteY1" fmla="*/ 756385 h 1034681"/>
                <a:gd name="connsiteX2" fmla="*/ 891642 w 1146758"/>
                <a:gd name="connsiteY2" fmla="*/ 724580 h 1034681"/>
                <a:gd name="connsiteX3" fmla="*/ 907545 w 1146758"/>
                <a:gd name="connsiteY3" fmla="*/ 700726 h 1034681"/>
                <a:gd name="connsiteX4" fmla="*/ 939350 w 1146758"/>
                <a:gd name="connsiteY4" fmla="*/ 645067 h 1034681"/>
                <a:gd name="connsiteX5" fmla="*/ 987058 w 1146758"/>
                <a:gd name="connsiteY5" fmla="*/ 597359 h 1034681"/>
                <a:gd name="connsiteX6" fmla="*/ 1002960 w 1146758"/>
                <a:gd name="connsiteY6" fmla="*/ 565554 h 1034681"/>
                <a:gd name="connsiteX7" fmla="*/ 1026814 w 1146758"/>
                <a:gd name="connsiteY7" fmla="*/ 549651 h 1034681"/>
                <a:gd name="connsiteX8" fmla="*/ 1034765 w 1146758"/>
                <a:gd name="connsiteY8" fmla="*/ 525797 h 1034681"/>
                <a:gd name="connsiteX9" fmla="*/ 1058619 w 1146758"/>
                <a:gd name="connsiteY9" fmla="*/ 501944 h 1034681"/>
                <a:gd name="connsiteX10" fmla="*/ 1074522 w 1146758"/>
                <a:gd name="connsiteY10" fmla="*/ 478090 h 1034681"/>
                <a:gd name="connsiteX11" fmla="*/ 1082473 w 1146758"/>
                <a:gd name="connsiteY11" fmla="*/ 454236 h 1034681"/>
                <a:gd name="connsiteX12" fmla="*/ 1122230 w 1146758"/>
                <a:gd name="connsiteY12" fmla="*/ 406528 h 1034681"/>
                <a:gd name="connsiteX13" fmla="*/ 1130181 w 1146758"/>
                <a:gd name="connsiteY13" fmla="*/ 382674 h 1034681"/>
                <a:gd name="connsiteX14" fmla="*/ 1130181 w 1146758"/>
                <a:gd name="connsiteY14" fmla="*/ 334966 h 1034681"/>
                <a:gd name="connsiteX15" fmla="*/ 1106327 w 1146758"/>
                <a:gd name="connsiteY15" fmla="*/ 327015 h 1034681"/>
                <a:gd name="connsiteX16" fmla="*/ 1082473 w 1146758"/>
                <a:gd name="connsiteY16" fmla="*/ 311112 h 1034681"/>
                <a:gd name="connsiteX17" fmla="*/ 1066571 w 1146758"/>
                <a:gd name="connsiteY17" fmla="*/ 263404 h 1034681"/>
                <a:gd name="connsiteX18" fmla="*/ 1010911 w 1146758"/>
                <a:gd name="connsiteY18" fmla="*/ 199794 h 1034681"/>
                <a:gd name="connsiteX19" fmla="*/ 947301 w 1146758"/>
                <a:gd name="connsiteY19" fmla="*/ 191843 h 1034681"/>
                <a:gd name="connsiteX20" fmla="*/ 923447 w 1146758"/>
                <a:gd name="connsiteY20" fmla="*/ 183891 h 1034681"/>
                <a:gd name="connsiteX21" fmla="*/ 788275 w 1146758"/>
                <a:gd name="connsiteY21" fmla="*/ 167989 h 1034681"/>
                <a:gd name="connsiteX22" fmla="*/ 772372 w 1146758"/>
                <a:gd name="connsiteY22" fmla="*/ 144135 h 1034681"/>
                <a:gd name="connsiteX23" fmla="*/ 708762 w 1146758"/>
                <a:gd name="connsiteY23" fmla="*/ 144135 h 1034681"/>
                <a:gd name="connsiteX24" fmla="*/ 684908 w 1146758"/>
                <a:gd name="connsiteY24" fmla="*/ 160037 h 1034681"/>
                <a:gd name="connsiteX25" fmla="*/ 653103 w 1146758"/>
                <a:gd name="connsiteY25" fmla="*/ 120281 h 1034681"/>
                <a:gd name="connsiteX26" fmla="*/ 525882 w 1146758"/>
                <a:gd name="connsiteY26" fmla="*/ 128232 h 1034681"/>
                <a:gd name="connsiteX27" fmla="*/ 509979 w 1146758"/>
                <a:gd name="connsiteY27" fmla="*/ 152086 h 1034681"/>
                <a:gd name="connsiteX28" fmla="*/ 462271 w 1146758"/>
                <a:gd name="connsiteY28" fmla="*/ 112330 h 1034681"/>
                <a:gd name="connsiteX29" fmla="*/ 438418 w 1146758"/>
                <a:gd name="connsiteY29" fmla="*/ 96427 h 1034681"/>
                <a:gd name="connsiteX30" fmla="*/ 327099 w 1146758"/>
                <a:gd name="connsiteY30" fmla="*/ 72573 h 1034681"/>
                <a:gd name="connsiteX31" fmla="*/ 311197 w 1146758"/>
                <a:gd name="connsiteY31" fmla="*/ 24865 h 1034681"/>
                <a:gd name="connsiteX32" fmla="*/ 80609 w 1146758"/>
                <a:gd name="connsiteY32" fmla="*/ 8963 h 1034681"/>
                <a:gd name="connsiteX33" fmla="*/ 24950 w 1146758"/>
                <a:gd name="connsiteY33" fmla="*/ 8963 h 1034681"/>
                <a:gd name="connsiteX34" fmla="*/ 16998 w 1146758"/>
                <a:gd name="connsiteY34" fmla="*/ 32817 h 1034681"/>
                <a:gd name="connsiteX35" fmla="*/ 24950 w 1146758"/>
                <a:gd name="connsiteY35" fmla="*/ 64622 h 1034681"/>
                <a:gd name="connsiteX36" fmla="*/ 48804 w 1146758"/>
                <a:gd name="connsiteY36" fmla="*/ 80524 h 1034681"/>
                <a:gd name="connsiteX37" fmla="*/ 64706 w 1146758"/>
                <a:gd name="connsiteY37" fmla="*/ 128232 h 1034681"/>
                <a:gd name="connsiteX38" fmla="*/ 56755 w 1146758"/>
                <a:gd name="connsiteY38" fmla="*/ 167989 h 1034681"/>
                <a:gd name="connsiteX39" fmla="*/ 32901 w 1146758"/>
                <a:gd name="connsiteY39" fmla="*/ 175940 h 1034681"/>
                <a:gd name="connsiteX40" fmla="*/ 1096 w 1146758"/>
                <a:gd name="connsiteY40" fmla="*/ 183891 h 1034681"/>
                <a:gd name="connsiteX41" fmla="*/ 48804 w 1146758"/>
                <a:gd name="connsiteY41" fmla="*/ 207745 h 1034681"/>
                <a:gd name="connsiteX42" fmla="*/ 72658 w 1146758"/>
                <a:gd name="connsiteY42" fmla="*/ 223648 h 1034681"/>
                <a:gd name="connsiteX43" fmla="*/ 128317 w 1146758"/>
                <a:gd name="connsiteY43" fmla="*/ 231599 h 1034681"/>
                <a:gd name="connsiteX44" fmla="*/ 112414 w 1146758"/>
                <a:gd name="connsiteY44" fmla="*/ 255453 h 1034681"/>
                <a:gd name="connsiteX45" fmla="*/ 64706 w 1146758"/>
                <a:gd name="connsiteY45" fmla="*/ 271356 h 1034681"/>
                <a:gd name="connsiteX46" fmla="*/ 56755 w 1146758"/>
                <a:gd name="connsiteY46" fmla="*/ 430382 h 1034681"/>
                <a:gd name="connsiteX47" fmla="*/ 9047 w 1146758"/>
                <a:gd name="connsiteY47" fmla="*/ 446284 h 1034681"/>
                <a:gd name="connsiteX48" fmla="*/ 1096 w 1146758"/>
                <a:gd name="connsiteY48" fmla="*/ 470138 h 1034681"/>
                <a:gd name="connsiteX49" fmla="*/ 88560 w 1146758"/>
                <a:gd name="connsiteY49" fmla="*/ 478090 h 1034681"/>
                <a:gd name="connsiteX50" fmla="*/ 128317 w 1146758"/>
                <a:gd name="connsiteY50" fmla="*/ 486041 h 1034681"/>
                <a:gd name="connsiteX51" fmla="*/ 136268 w 1146758"/>
                <a:gd name="connsiteY51" fmla="*/ 589408 h 1034681"/>
                <a:gd name="connsiteX52" fmla="*/ 160122 w 1146758"/>
                <a:gd name="connsiteY52" fmla="*/ 645067 h 1034681"/>
                <a:gd name="connsiteX53" fmla="*/ 183976 w 1146758"/>
                <a:gd name="connsiteY53" fmla="*/ 660970 h 1034681"/>
                <a:gd name="connsiteX54" fmla="*/ 191927 w 1146758"/>
                <a:gd name="connsiteY54" fmla="*/ 684824 h 1034681"/>
                <a:gd name="connsiteX55" fmla="*/ 199878 w 1146758"/>
                <a:gd name="connsiteY55" fmla="*/ 716629 h 1034681"/>
                <a:gd name="connsiteX56" fmla="*/ 223732 w 1146758"/>
                <a:gd name="connsiteY56" fmla="*/ 732531 h 1034681"/>
                <a:gd name="connsiteX57" fmla="*/ 271440 w 1146758"/>
                <a:gd name="connsiteY57" fmla="*/ 748434 h 1034681"/>
                <a:gd name="connsiteX58" fmla="*/ 327099 w 1146758"/>
                <a:gd name="connsiteY58" fmla="*/ 764337 h 1034681"/>
                <a:gd name="connsiteX59" fmla="*/ 350953 w 1146758"/>
                <a:gd name="connsiteY59" fmla="*/ 780239 h 1034681"/>
                <a:gd name="connsiteX60" fmla="*/ 366856 w 1146758"/>
                <a:gd name="connsiteY60" fmla="*/ 851801 h 1034681"/>
                <a:gd name="connsiteX61" fmla="*/ 406612 w 1146758"/>
                <a:gd name="connsiteY61" fmla="*/ 891557 h 1034681"/>
                <a:gd name="connsiteX62" fmla="*/ 430466 w 1146758"/>
                <a:gd name="connsiteY62" fmla="*/ 915411 h 1034681"/>
                <a:gd name="connsiteX63" fmla="*/ 478174 w 1146758"/>
                <a:gd name="connsiteY63" fmla="*/ 947217 h 1034681"/>
                <a:gd name="connsiteX64" fmla="*/ 581541 w 1146758"/>
                <a:gd name="connsiteY64" fmla="*/ 955168 h 1034681"/>
                <a:gd name="connsiteX65" fmla="*/ 629249 w 1146758"/>
                <a:gd name="connsiteY65" fmla="*/ 971070 h 1034681"/>
                <a:gd name="connsiteX66" fmla="*/ 661054 w 1146758"/>
                <a:gd name="connsiteY66" fmla="*/ 979022 h 1034681"/>
                <a:gd name="connsiteX67" fmla="*/ 708762 w 1146758"/>
                <a:gd name="connsiteY67" fmla="*/ 994924 h 1034681"/>
                <a:gd name="connsiteX68" fmla="*/ 780324 w 1146758"/>
                <a:gd name="connsiteY68" fmla="*/ 1034681 h 1034681"/>
                <a:gd name="connsiteX69" fmla="*/ 820080 w 1146758"/>
                <a:gd name="connsiteY69" fmla="*/ 923363 h 1034681"/>
                <a:gd name="connsiteX70" fmla="*/ 891642 w 1146758"/>
                <a:gd name="connsiteY70" fmla="*/ 915411 h 1034681"/>
                <a:gd name="connsiteX71" fmla="*/ 875739 w 1146758"/>
                <a:gd name="connsiteY71" fmla="*/ 867704 h 1034681"/>
                <a:gd name="connsiteX72" fmla="*/ 875739 w 1146758"/>
                <a:gd name="connsiteY72" fmla="*/ 915411 h 103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146758" h="1034681">
                  <a:moveTo>
                    <a:pt x="875739" y="915411"/>
                  </a:moveTo>
                  <a:cubicBezTo>
                    <a:pt x="877064" y="896858"/>
                    <a:pt x="879283" y="809277"/>
                    <a:pt x="883691" y="756385"/>
                  </a:cubicBezTo>
                  <a:cubicBezTo>
                    <a:pt x="884599" y="745495"/>
                    <a:pt x="887337" y="734624"/>
                    <a:pt x="891642" y="724580"/>
                  </a:cubicBezTo>
                  <a:cubicBezTo>
                    <a:pt x="895406" y="715796"/>
                    <a:pt x="902244" y="708677"/>
                    <a:pt x="907545" y="700726"/>
                  </a:cubicBezTo>
                  <a:cubicBezTo>
                    <a:pt x="917538" y="670747"/>
                    <a:pt x="913865" y="673384"/>
                    <a:pt x="939350" y="645067"/>
                  </a:cubicBezTo>
                  <a:cubicBezTo>
                    <a:pt x="954395" y="628351"/>
                    <a:pt x="987058" y="597359"/>
                    <a:pt x="987058" y="597359"/>
                  </a:cubicBezTo>
                  <a:cubicBezTo>
                    <a:pt x="992359" y="586757"/>
                    <a:pt x="995372" y="574660"/>
                    <a:pt x="1002960" y="565554"/>
                  </a:cubicBezTo>
                  <a:cubicBezTo>
                    <a:pt x="1009078" y="558213"/>
                    <a:pt x="1020844" y="557113"/>
                    <a:pt x="1026814" y="549651"/>
                  </a:cubicBezTo>
                  <a:cubicBezTo>
                    <a:pt x="1032050" y="543106"/>
                    <a:pt x="1030116" y="532771"/>
                    <a:pt x="1034765" y="525797"/>
                  </a:cubicBezTo>
                  <a:cubicBezTo>
                    <a:pt x="1041002" y="516441"/>
                    <a:pt x="1051420" y="510582"/>
                    <a:pt x="1058619" y="501944"/>
                  </a:cubicBezTo>
                  <a:cubicBezTo>
                    <a:pt x="1064737" y="494603"/>
                    <a:pt x="1069221" y="486041"/>
                    <a:pt x="1074522" y="478090"/>
                  </a:cubicBezTo>
                  <a:cubicBezTo>
                    <a:pt x="1077172" y="470139"/>
                    <a:pt x="1078725" y="461733"/>
                    <a:pt x="1082473" y="454236"/>
                  </a:cubicBezTo>
                  <a:cubicBezTo>
                    <a:pt x="1093543" y="432097"/>
                    <a:pt x="1104646" y="424112"/>
                    <a:pt x="1122230" y="406528"/>
                  </a:cubicBezTo>
                  <a:cubicBezTo>
                    <a:pt x="1124880" y="398577"/>
                    <a:pt x="1126433" y="390171"/>
                    <a:pt x="1130181" y="382674"/>
                  </a:cubicBezTo>
                  <a:cubicBezTo>
                    <a:pt x="1142297" y="358441"/>
                    <a:pt x="1160473" y="359199"/>
                    <a:pt x="1130181" y="334966"/>
                  </a:cubicBezTo>
                  <a:cubicBezTo>
                    <a:pt x="1123636" y="329730"/>
                    <a:pt x="1114278" y="329665"/>
                    <a:pt x="1106327" y="327015"/>
                  </a:cubicBezTo>
                  <a:cubicBezTo>
                    <a:pt x="1098376" y="321714"/>
                    <a:pt x="1087538" y="319216"/>
                    <a:pt x="1082473" y="311112"/>
                  </a:cubicBezTo>
                  <a:cubicBezTo>
                    <a:pt x="1073589" y="296897"/>
                    <a:pt x="1075870" y="277351"/>
                    <a:pt x="1066571" y="263404"/>
                  </a:cubicBezTo>
                  <a:cubicBezTo>
                    <a:pt x="1054988" y="246031"/>
                    <a:pt x="1037905" y="207156"/>
                    <a:pt x="1010911" y="199794"/>
                  </a:cubicBezTo>
                  <a:cubicBezTo>
                    <a:pt x="990296" y="194172"/>
                    <a:pt x="968504" y="194493"/>
                    <a:pt x="947301" y="191843"/>
                  </a:cubicBezTo>
                  <a:cubicBezTo>
                    <a:pt x="939350" y="189192"/>
                    <a:pt x="931771" y="184870"/>
                    <a:pt x="923447" y="183891"/>
                  </a:cubicBezTo>
                  <a:cubicBezTo>
                    <a:pt x="778118" y="166793"/>
                    <a:pt x="853200" y="189630"/>
                    <a:pt x="788275" y="167989"/>
                  </a:cubicBezTo>
                  <a:cubicBezTo>
                    <a:pt x="782974" y="160038"/>
                    <a:pt x="779834" y="150105"/>
                    <a:pt x="772372" y="144135"/>
                  </a:cubicBezTo>
                  <a:cubicBezTo>
                    <a:pt x="752812" y="128488"/>
                    <a:pt x="729139" y="140060"/>
                    <a:pt x="708762" y="144135"/>
                  </a:cubicBezTo>
                  <a:cubicBezTo>
                    <a:pt x="700811" y="149436"/>
                    <a:pt x="694464" y="160037"/>
                    <a:pt x="684908" y="160037"/>
                  </a:cubicBezTo>
                  <a:cubicBezTo>
                    <a:pt x="660930" y="160037"/>
                    <a:pt x="658068" y="135176"/>
                    <a:pt x="653103" y="120281"/>
                  </a:cubicBezTo>
                  <a:cubicBezTo>
                    <a:pt x="610696" y="122931"/>
                    <a:pt x="567360" y="119015"/>
                    <a:pt x="525882" y="128232"/>
                  </a:cubicBezTo>
                  <a:cubicBezTo>
                    <a:pt x="516553" y="130305"/>
                    <a:pt x="519350" y="150212"/>
                    <a:pt x="509979" y="152086"/>
                  </a:cubicBezTo>
                  <a:cubicBezTo>
                    <a:pt x="500426" y="153997"/>
                    <a:pt x="465044" y="114641"/>
                    <a:pt x="462271" y="112330"/>
                  </a:cubicBezTo>
                  <a:cubicBezTo>
                    <a:pt x="454930" y="106212"/>
                    <a:pt x="447150" y="100308"/>
                    <a:pt x="438418" y="96427"/>
                  </a:cubicBezTo>
                  <a:cubicBezTo>
                    <a:pt x="394083" y="76722"/>
                    <a:pt x="377201" y="78835"/>
                    <a:pt x="327099" y="72573"/>
                  </a:cubicBezTo>
                  <a:cubicBezTo>
                    <a:pt x="321798" y="56670"/>
                    <a:pt x="327857" y="26716"/>
                    <a:pt x="311197" y="24865"/>
                  </a:cubicBezTo>
                  <a:cubicBezTo>
                    <a:pt x="186885" y="11053"/>
                    <a:pt x="263606" y="18112"/>
                    <a:pt x="80609" y="8963"/>
                  </a:cubicBezTo>
                  <a:cubicBezTo>
                    <a:pt x="61252" y="2510"/>
                    <a:pt x="45507" y="-7482"/>
                    <a:pt x="24950" y="8963"/>
                  </a:cubicBezTo>
                  <a:cubicBezTo>
                    <a:pt x="18405" y="14199"/>
                    <a:pt x="19649" y="24866"/>
                    <a:pt x="16998" y="32817"/>
                  </a:cubicBezTo>
                  <a:cubicBezTo>
                    <a:pt x="19649" y="43419"/>
                    <a:pt x="18888" y="55529"/>
                    <a:pt x="24950" y="64622"/>
                  </a:cubicBezTo>
                  <a:cubicBezTo>
                    <a:pt x="30251" y="72573"/>
                    <a:pt x="43739" y="72420"/>
                    <a:pt x="48804" y="80524"/>
                  </a:cubicBezTo>
                  <a:cubicBezTo>
                    <a:pt x="57688" y="94739"/>
                    <a:pt x="64706" y="128232"/>
                    <a:pt x="64706" y="128232"/>
                  </a:cubicBezTo>
                  <a:cubicBezTo>
                    <a:pt x="62056" y="141484"/>
                    <a:pt x="64252" y="156744"/>
                    <a:pt x="56755" y="167989"/>
                  </a:cubicBezTo>
                  <a:cubicBezTo>
                    <a:pt x="52106" y="174963"/>
                    <a:pt x="40960" y="173638"/>
                    <a:pt x="32901" y="175940"/>
                  </a:cubicBezTo>
                  <a:cubicBezTo>
                    <a:pt x="22394" y="178942"/>
                    <a:pt x="11698" y="181241"/>
                    <a:pt x="1096" y="183891"/>
                  </a:cubicBezTo>
                  <a:cubicBezTo>
                    <a:pt x="69459" y="229467"/>
                    <a:pt x="-17036" y="174825"/>
                    <a:pt x="48804" y="207745"/>
                  </a:cubicBezTo>
                  <a:cubicBezTo>
                    <a:pt x="57351" y="212019"/>
                    <a:pt x="63505" y="220902"/>
                    <a:pt x="72658" y="223648"/>
                  </a:cubicBezTo>
                  <a:cubicBezTo>
                    <a:pt x="90609" y="229033"/>
                    <a:pt x="109764" y="228949"/>
                    <a:pt x="128317" y="231599"/>
                  </a:cubicBezTo>
                  <a:cubicBezTo>
                    <a:pt x="123016" y="239550"/>
                    <a:pt x="120518" y="250388"/>
                    <a:pt x="112414" y="255453"/>
                  </a:cubicBezTo>
                  <a:cubicBezTo>
                    <a:pt x="98199" y="264337"/>
                    <a:pt x="64706" y="271356"/>
                    <a:pt x="64706" y="271356"/>
                  </a:cubicBezTo>
                  <a:cubicBezTo>
                    <a:pt x="62056" y="324365"/>
                    <a:pt x="72848" y="379806"/>
                    <a:pt x="56755" y="430382"/>
                  </a:cubicBezTo>
                  <a:cubicBezTo>
                    <a:pt x="51672" y="446356"/>
                    <a:pt x="9047" y="446284"/>
                    <a:pt x="9047" y="446284"/>
                  </a:cubicBezTo>
                  <a:cubicBezTo>
                    <a:pt x="6397" y="454235"/>
                    <a:pt x="-3216" y="462951"/>
                    <a:pt x="1096" y="470138"/>
                  </a:cubicBezTo>
                  <a:cubicBezTo>
                    <a:pt x="18351" y="498896"/>
                    <a:pt x="70677" y="480645"/>
                    <a:pt x="88560" y="478090"/>
                  </a:cubicBezTo>
                  <a:cubicBezTo>
                    <a:pt x="101812" y="480740"/>
                    <a:pt x="122993" y="473619"/>
                    <a:pt x="128317" y="486041"/>
                  </a:cubicBezTo>
                  <a:cubicBezTo>
                    <a:pt x="141930" y="517804"/>
                    <a:pt x="132230" y="555087"/>
                    <a:pt x="136268" y="589408"/>
                  </a:cubicBezTo>
                  <a:cubicBezTo>
                    <a:pt x="138701" y="610091"/>
                    <a:pt x="145009" y="629954"/>
                    <a:pt x="160122" y="645067"/>
                  </a:cubicBezTo>
                  <a:cubicBezTo>
                    <a:pt x="166879" y="651824"/>
                    <a:pt x="176025" y="655669"/>
                    <a:pt x="183976" y="660970"/>
                  </a:cubicBezTo>
                  <a:cubicBezTo>
                    <a:pt x="186626" y="668921"/>
                    <a:pt x="189625" y="676765"/>
                    <a:pt x="191927" y="684824"/>
                  </a:cubicBezTo>
                  <a:cubicBezTo>
                    <a:pt x="194929" y="695331"/>
                    <a:pt x="193816" y="707536"/>
                    <a:pt x="199878" y="716629"/>
                  </a:cubicBezTo>
                  <a:cubicBezTo>
                    <a:pt x="205179" y="724580"/>
                    <a:pt x="214999" y="728650"/>
                    <a:pt x="223732" y="732531"/>
                  </a:cubicBezTo>
                  <a:cubicBezTo>
                    <a:pt x="239050" y="739339"/>
                    <a:pt x="255178" y="744369"/>
                    <a:pt x="271440" y="748434"/>
                  </a:cubicBezTo>
                  <a:cubicBezTo>
                    <a:pt x="281637" y="750983"/>
                    <a:pt x="315687" y="758631"/>
                    <a:pt x="327099" y="764337"/>
                  </a:cubicBezTo>
                  <a:cubicBezTo>
                    <a:pt x="335646" y="768611"/>
                    <a:pt x="343002" y="774938"/>
                    <a:pt x="350953" y="780239"/>
                  </a:cubicBezTo>
                  <a:cubicBezTo>
                    <a:pt x="354007" y="798560"/>
                    <a:pt x="357070" y="832228"/>
                    <a:pt x="366856" y="851801"/>
                  </a:cubicBezTo>
                  <a:cubicBezTo>
                    <a:pt x="383516" y="885122"/>
                    <a:pt x="379350" y="868839"/>
                    <a:pt x="406612" y="891557"/>
                  </a:cubicBezTo>
                  <a:cubicBezTo>
                    <a:pt x="415251" y="898756"/>
                    <a:pt x="421590" y="908507"/>
                    <a:pt x="430466" y="915411"/>
                  </a:cubicBezTo>
                  <a:cubicBezTo>
                    <a:pt x="445553" y="927145"/>
                    <a:pt x="459118" y="945751"/>
                    <a:pt x="478174" y="947217"/>
                  </a:cubicBezTo>
                  <a:lnTo>
                    <a:pt x="581541" y="955168"/>
                  </a:lnTo>
                  <a:cubicBezTo>
                    <a:pt x="597444" y="960469"/>
                    <a:pt x="612987" y="967004"/>
                    <a:pt x="629249" y="971070"/>
                  </a:cubicBezTo>
                  <a:cubicBezTo>
                    <a:pt x="639851" y="973721"/>
                    <a:pt x="650587" y="975882"/>
                    <a:pt x="661054" y="979022"/>
                  </a:cubicBezTo>
                  <a:cubicBezTo>
                    <a:pt x="677110" y="983839"/>
                    <a:pt x="708762" y="994924"/>
                    <a:pt x="708762" y="994924"/>
                  </a:cubicBezTo>
                  <a:cubicBezTo>
                    <a:pt x="763444" y="1031379"/>
                    <a:pt x="738338" y="1020686"/>
                    <a:pt x="780324" y="1034681"/>
                  </a:cubicBezTo>
                  <a:cubicBezTo>
                    <a:pt x="873690" y="1011340"/>
                    <a:pt x="722633" y="1059789"/>
                    <a:pt x="820080" y="923363"/>
                  </a:cubicBezTo>
                  <a:cubicBezTo>
                    <a:pt x="834030" y="903833"/>
                    <a:pt x="867788" y="918062"/>
                    <a:pt x="891642" y="915411"/>
                  </a:cubicBezTo>
                  <a:cubicBezTo>
                    <a:pt x="886341" y="899509"/>
                    <a:pt x="888828" y="878175"/>
                    <a:pt x="875739" y="867704"/>
                  </a:cubicBezTo>
                  <a:cubicBezTo>
                    <a:pt x="847474" y="845093"/>
                    <a:pt x="874414" y="933964"/>
                    <a:pt x="875739" y="915411"/>
                  </a:cubicBezTo>
                  <a:close/>
                </a:path>
              </a:pathLst>
            </a:custGeom>
            <a:solidFill>
              <a:srgbClr val="B2C7E3"/>
            </a:solidFill>
            <a:ln w="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2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Rectangle 273"/>
            <p:cNvSpPr>
              <a:spLocks noChangeArrowheads="1"/>
            </p:cNvSpPr>
            <p:nvPr/>
          </p:nvSpPr>
          <p:spPr bwMode="auto">
            <a:xfrm>
              <a:off x="2363787" y="2997040"/>
              <a:ext cx="432811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 dirty="0" smtClean="0">
                  <a:solidFill>
                    <a:srgbClr val="A54686"/>
                  </a:solidFill>
                  <a:latin typeface="Times New Roman" pitchFamily="18" charset="0"/>
                  <a:cs typeface="Arial" pitchFamily="34" charset="0"/>
                </a:rPr>
                <a:t>RANIPET</a:t>
              </a:r>
              <a:endParaRPr lang="en-US" sz="800" kern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Rectangle 273"/>
            <p:cNvSpPr>
              <a:spLocks noChangeArrowheads="1"/>
            </p:cNvSpPr>
            <p:nvPr/>
          </p:nvSpPr>
          <p:spPr bwMode="auto">
            <a:xfrm>
              <a:off x="2912015" y="3032956"/>
              <a:ext cx="763029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 dirty="0" smtClean="0">
                  <a:solidFill>
                    <a:srgbClr val="A54686"/>
                  </a:solidFill>
                  <a:latin typeface="Times New Roman" pitchFamily="18" charset="0"/>
                  <a:cs typeface="Arial" pitchFamily="34" charset="0"/>
                </a:rPr>
                <a:t>KANCHIPURAM</a:t>
              </a:r>
              <a:endParaRPr lang="en-US" sz="800" kern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Rectangle 273"/>
            <p:cNvSpPr>
              <a:spLocks noChangeArrowheads="1"/>
            </p:cNvSpPr>
            <p:nvPr/>
          </p:nvSpPr>
          <p:spPr bwMode="auto">
            <a:xfrm>
              <a:off x="2530399" y="4150187"/>
              <a:ext cx="671659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 dirty="0" smtClean="0">
                  <a:solidFill>
                    <a:srgbClr val="A54686"/>
                  </a:solidFill>
                  <a:latin typeface="Times New Roman" pitchFamily="18" charset="0"/>
                  <a:cs typeface="Arial" pitchFamily="34" charset="0"/>
                </a:rPr>
                <a:t>VILLUPURAM</a:t>
              </a:r>
              <a:endParaRPr lang="en-US" sz="800" kern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Rectangle 273"/>
            <p:cNvSpPr>
              <a:spLocks noChangeArrowheads="1"/>
            </p:cNvSpPr>
            <p:nvPr/>
          </p:nvSpPr>
          <p:spPr bwMode="auto">
            <a:xfrm>
              <a:off x="860553" y="3580691"/>
              <a:ext cx="700513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 dirty="0" smtClean="0">
                  <a:solidFill>
                    <a:srgbClr val="A54686"/>
                  </a:solidFill>
                  <a:latin typeface="Times New Roman" pitchFamily="18" charset="0"/>
                  <a:cs typeface="Arial" pitchFamily="34" charset="0"/>
                </a:rPr>
                <a:t>TTIRUPATTUR</a:t>
              </a:r>
              <a:endParaRPr lang="en-US" sz="800" kern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2822713" y="4412750"/>
              <a:ext cx="310101" cy="399872"/>
            </a:xfrm>
            <a:custGeom>
              <a:avLst/>
              <a:gdLst>
                <a:gd name="connsiteX0" fmla="*/ 87464 w 310101"/>
                <a:gd name="connsiteY0" fmla="*/ 302373 h 399872"/>
                <a:gd name="connsiteX1" fmla="*/ 71562 w 310101"/>
                <a:gd name="connsiteY1" fmla="*/ 262617 h 399872"/>
                <a:gd name="connsiteX2" fmla="*/ 95416 w 310101"/>
                <a:gd name="connsiteY2" fmla="*/ 191055 h 399872"/>
                <a:gd name="connsiteX3" fmla="*/ 71562 w 310101"/>
                <a:gd name="connsiteY3" fmla="*/ 175153 h 399872"/>
                <a:gd name="connsiteX4" fmla="*/ 39757 w 310101"/>
                <a:gd name="connsiteY4" fmla="*/ 167201 h 399872"/>
                <a:gd name="connsiteX5" fmla="*/ 23854 w 310101"/>
                <a:gd name="connsiteY5" fmla="*/ 119493 h 399872"/>
                <a:gd name="connsiteX6" fmla="*/ 0 w 310101"/>
                <a:gd name="connsiteY6" fmla="*/ 103591 h 399872"/>
                <a:gd name="connsiteX7" fmla="*/ 23854 w 310101"/>
                <a:gd name="connsiteY7" fmla="*/ 87688 h 399872"/>
                <a:gd name="connsiteX8" fmla="*/ 166977 w 310101"/>
                <a:gd name="connsiteY8" fmla="*/ 71786 h 399872"/>
                <a:gd name="connsiteX9" fmla="*/ 182880 w 310101"/>
                <a:gd name="connsiteY9" fmla="*/ 224 h 399872"/>
                <a:gd name="connsiteX10" fmla="*/ 214685 w 310101"/>
                <a:gd name="connsiteY10" fmla="*/ 8175 h 399872"/>
                <a:gd name="connsiteX11" fmla="*/ 230588 w 310101"/>
                <a:gd name="connsiteY11" fmla="*/ 32029 h 399872"/>
                <a:gd name="connsiteX12" fmla="*/ 246490 w 310101"/>
                <a:gd name="connsiteY12" fmla="*/ 143347 h 399872"/>
                <a:gd name="connsiteX13" fmla="*/ 302150 w 310101"/>
                <a:gd name="connsiteY13" fmla="*/ 143347 h 399872"/>
                <a:gd name="connsiteX14" fmla="*/ 310101 w 310101"/>
                <a:gd name="connsiteY14" fmla="*/ 167201 h 399872"/>
                <a:gd name="connsiteX15" fmla="*/ 294198 w 310101"/>
                <a:gd name="connsiteY15" fmla="*/ 191055 h 399872"/>
                <a:gd name="connsiteX16" fmla="*/ 254442 w 310101"/>
                <a:gd name="connsiteY16" fmla="*/ 262617 h 399872"/>
                <a:gd name="connsiteX17" fmla="*/ 222637 w 310101"/>
                <a:gd name="connsiteY17" fmla="*/ 302373 h 399872"/>
                <a:gd name="connsiteX18" fmla="*/ 190831 w 310101"/>
                <a:gd name="connsiteY18" fmla="*/ 350081 h 399872"/>
                <a:gd name="connsiteX19" fmla="*/ 182880 w 310101"/>
                <a:gd name="connsiteY19" fmla="*/ 397789 h 399872"/>
                <a:gd name="connsiteX20" fmla="*/ 135172 w 310101"/>
                <a:gd name="connsiteY20" fmla="*/ 381887 h 399872"/>
                <a:gd name="connsiteX21" fmla="*/ 111318 w 310101"/>
                <a:gd name="connsiteY21" fmla="*/ 373935 h 399872"/>
                <a:gd name="connsiteX22" fmla="*/ 103367 w 310101"/>
                <a:gd name="connsiteY22" fmla="*/ 350081 h 399872"/>
                <a:gd name="connsiteX23" fmla="*/ 87464 w 310101"/>
                <a:gd name="connsiteY23" fmla="*/ 302373 h 3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0101" h="399872">
                  <a:moveTo>
                    <a:pt x="87464" y="302373"/>
                  </a:moveTo>
                  <a:cubicBezTo>
                    <a:pt x="82163" y="287796"/>
                    <a:pt x="72854" y="276831"/>
                    <a:pt x="71562" y="262617"/>
                  </a:cubicBezTo>
                  <a:cubicBezTo>
                    <a:pt x="68134" y="224907"/>
                    <a:pt x="78246" y="216809"/>
                    <a:pt x="95416" y="191055"/>
                  </a:cubicBezTo>
                  <a:cubicBezTo>
                    <a:pt x="87465" y="185754"/>
                    <a:pt x="80346" y="178917"/>
                    <a:pt x="71562" y="175153"/>
                  </a:cubicBezTo>
                  <a:cubicBezTo>
                    <a:pt x="61518" y="170848"/>
                    <a:pt x="46869" y="175498"/>
                    <a:pt x="39757" y="167201"/>
                  </a:cubicBezTo>
                  <a:cubicBezTo>
                    <a:pt x="28848" y="154474"/>
                    <a:pt x="37802" y="128791"/>
                    <a:pt x="23854" y="119493"/>
                  </a:cubicBezTo>
                  <a:lnTo>
                    <a:pt x="0" y="103591"/>
                  </a:lnTo>
                  <a:cubicBezTo>
                    <a:pt x="7951" y="98290"/>
                    <a:pt x="15307" y="91962"/>
                    <a:pt x="23854" y="87688"/>
                  </a:cubicBezTo>
                  <a:cubicBezTo>
                    <a:pt x="61793" y="68718"/>
                    <a:pt x="152084" y="72779"/>
                    <a:pt x="166977" y="71786"/>
                  </a:cubicBezTo>
                  <a:cubicBezTo>
                    <a:pt x="163348" y="46379"/>
                    <a:pt x="140540" y="6273"/>
                    <a:pt x="182880" y="224"/>
                  </a:cubicBezTo>
                  <a:cubicBezTo>
                    <a:pt x="193698" y="-1322"/>
                    <a:pt x="204083" y="5525"/>
                    <a:pt x="214685" y="8175"/>
                  </a:cubicBezTo>
                  <a:cubicBezTo>
                    <a:pt x="219986" y="16126"/>
                    <a:pt x="229992" y="22491"/>
                    <a:pt x="230588" y="32029"/>
                  </a:cubicBezTo>
                  <a:cubicBezTo>
                    <a:pt x="237903" y="149055"/>
                    <a:pt x="185995" y="123182"/>
                    <a:pt x="246490" y="143347"/>
                  </a:cubicBezTo>
                  <a:cubicBezTo>
                    <a:pt x="265847" y="136895"/>
                    <a:pt x="281595" y="126903"/>
                    <a:pt x="302150" y="143347"/>
                  </a:cubicBezTo>
                  <a:cubicBezTo>
                    <a:pt x="308695" y="148583"/>
                    <a:pt x="307451" y="159250"/>
                    <a:pt x="310101" y="167201"/>
                  </a:cubicBezTo>
                  <a:cubicBezTo>
                    <a:pt x="304800" y="175152"/>
                    <a:pt x="297008" y="181921"/>
                    <a:pt x="294198" y="191055"/>
                  </a:cubicBezTo>
                  <a:cubicBezTo>
                    <a:pt x="268083" y="275930"/>
                    <a:pt x="306596" y="280001"/>
                    <a:pt x="254442" y="262617"/>
                  </a:cubicBezTo>
                  <a:cubicBezTo>
                    <a:pt x="210366" y="292002"/>
                    <a:pt x="245229" y="261708"/>
                    <a:pt x="222637" y="302373"/>
                  </a:cubicBezTo>
                  <a:cubicBezTo>
                    <a:pt x="213355" y="319080"/>
                    <a:pt x="190831" y="350081"/>
                    <a:pt x="190831" y="350081"/>
                  </a:cubicBezTo>
                  <a:cubicBezTo>
                    <a:pt x="188181" y="365984"/>
                    <a:pt x="196878" y="389790"/>
                    <a:pt x="182880" y="397789"/>
                  </a:cubicBezTo>
                  <a:cubicBezTo>
                    <a:pt x="168326" y="406106"/>
                    <a:pt x="151075" y="387188"/>
                    <a:pt x="135172" y="381887"/>
                  </a:cubicBezTo>
                  <a:lnTo>
                    <a:pt x="111318" y="373935"/>
                  </a:lnTo>
                  <a:cubicBezTo>
                    <a:pt x="108668" y="365984"/>
                    <a:pt x="105011" y="358300"/>
                    <a:pt x="103367" y="350081"/>
                  </a:cubicBezTo>
                  <a:cubicBezTo>
                    <a:pt x="97043" y="318463"/>
                    <a:pt x="92765" y="316950"/>
                    <a:pt x="87464" y="302373"/>
                  </a:cubicBezTo>
                  <a:close/>
                </a:path>
              </a:pathLst>
            </a:custGeom>
            <a:solidFill>
              <a:srgbClr val="82D7F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73"/>
            <p:cNvSpPr>
              <a:spLocks noChangeArrowheads="1"/>
            </p:cNvSpPr>
            <p:nvPr/>
          </p:nvSpPr>
          <p:spPr bwMode="auto">
            <a:xfrm>
              <a:off x="3805230" y="2709283"/>
              <a:ext cx="46006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 dirty="0" smtClean="0">
                  <a:solidFill>
                    <a:schemeClr val="tx2">
                      <a:lumMod val="10000"/>
                    </a:schemeClr>
                  </a:solidFill>
                  <a:latin typeface="Times New Roman" pitchFamily="18" charset="0"/>
                  <a:cs typeface="Arial" pitchFamily="34" charset="0"/>
                </a:rPr>
                <a:t>CHENNAI</a:t>
              </a:r>
              <a:endParaRPr lang="en-US" sz="800" kern="0" dirty="0">
                <a:solidFill>
                  <a:schemeClr val="tx2">
                    <a:lumMod val="1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2337683" y="2107096"/>
              <a:ext cx="1637969" cy="811033"/>
            </a:xfrm>
            <a:custGeom>
              <a:avLst/>
              <a:gdLst>
                <a:gd name="connsiteX0" fmla="*/ 15903 w 1637969"/>
                <a:gd name="connsiteY0" fmla="*/ 588396 h 811033"/>
                <a:gd name="connsiteX1" fmla="*/ 87465 w 1637969"/>
                <a:gd name="connsiteY1" fmla="*/ 580445 h 811033"/>
                <a:gd name="connsiteX2" fmla="*/ 95416 w 1637969"/>
                <a:gd name="connsiteY2" fmla="*/ 516834 h 811033"/>
                <a:gd name="connsiteX3" fmla="*/ 127221 w 1637969"/>
                <a:gd name="connsiteY3" fmla="*/ 508883 h 811033"/>
                <a:gd name="connsiteX4" fmla="*/ 151075 w 1637969"/>
                <a:gd name="connsiteY4" fmla="*/ 500932 h 811033"/>
                <a:gd name="connsiteX5" fmla="*/ 174929 w 1637969"/>
                <a:gd name="connsiteY5" fmla="*/ 485029 h 811033"/>
                <a:gd name="connsiteX6" fmla="*/ 190832 w 1637969"/>
                <a:gd name="connsiteY6" fmla="*/ 437321 h 811033"/>
                <a:gd name="connsiteX7" fmla="*/ 143124 w 1637969"/>
                <a:gd name="connsiteY7" fmla="*/ 429370 h 811033"/>
                <a:gd name="connsiteX8" fmla="*/ 166978 w 1637969"/>
                <a:gd name="connsiteY8" fmla="*/ 413467 h 811033"/>
                <a:gd name="connsiteX9" fmla="*/ 182880 w 1637969"/>
                <a:gd name="connsiteY9" fmla="*/ 365760 h 811033"/>
                <a:gd name="connsiteX10" fmla="*/ 135173 w 1637969"/>
                <a:gd name="connsiteY10" fmla="*/ 349857 h 811033"/>
                <a:gd name="connsiteX11" fmla="*/ 151075 w 1637969"/>
                <a:gd name="connsiteY11" fmla="*/ 310101 h 811033"/>
                <a:gd name="connsiteX12" fmla="*/ 230588 w 1637969"/>
                <a:gd name="connsiteY12" fmla="*/ 286247 h 811033"/>
                <a:gd name="connsiteX13" fmla="*/ 349858 w 1637969"/>
                <a:gd name="connsiteY13" fmla="*/ 294198 h 811033"/>
                <a:gd name="connsiteX14" fmla="*/ 373712 w 1637969"/>
                <a:gd name="connsiteY14" fmla="*/ 310101 h 811033"/>
                <a:gd name="connsiteX15" fmla="*/ 389614 w 1637969"/>
                <a:gd name="connsiteY15" fmla="*/ 357808 h 811033"/>
                <a:gd name="connsiteX16" fmla="*/ 612251 w 1637969"/>
                <a:gd name="connsiteY16" fmla="*/ 381662 h 811033"/>
                <a:gd name="connsiteX17" fmla="*/ 620202 w 1637969"/>
                <a:gd name="connsiteY17" fmla="*/ 405516 h 811033"/>
                <a:gd name="connsiteX18" fmla="*/ 628154 w 1637969"/>
                <a:gd name="connsiteY18" fmla="*/ 485029 h 811033"/>
                <a:gd name="connsiteX19" fmla="*/ 675861 w 1637969"/>
                <a:gd name="connsiteY19" fmla="*/ 469127 h 811033"/>
                <a:gd name="connsiteX20" fmla="*/ 755374 w 1637969"/>
                <a:gd name="connsiteY20" fmla="*/ 461175 h 811033"/>
                <a:gd name="connsiteX21" fmla="*/ 771277 w 1637969"/>
                <a:gd name="connsiteY21" fmla="*/ 437321 h 811033"/>
                <a:gd name="connsiteX22" fmla="*/ 739472 w 1637969"/>
                <a:gd name="connsiteY22" fmla="*/ 397565 h 811033"/>
                <a:gd name="connsiteX23" fmla="*/ 731520 w 1637969"/>
                <a:gd name="connsiteY23" fmla="*/ 373711 h 811033"/>
                <a:gd name="connsiteX24" fmla="*/ 715618 w 1637969"/>
                <a:gd name="connsiteY24" fmla="*/ 349857 h 811033"/>
                <a:gd name="connsiteX25" fmla="*/ 787180 w 1637969"/>
                <a:gd name="connsiteY25" fmla="*/ 318052 h 811033"/>
                <a:gd name="connsiteX26" fmla="*/ 922352 w 1637969"/>
                <a:gd name="connsiteY26" fmla="*/ 310101 h 811033"/>
                <a:gd name="connsiteX27" fmla="*/ 962108 w 1637969"/>
                <a:gd name="connsiteY27" fmla="*/ 262393 h 811033"/>
                <a:gd name="connsiteX28" fmla="*/ 1009816 w 1637969"/>
                <a:gd name="connsiteY28" fmla="*/ 246490 h 811033"/>
                <a:gd name="connsiteX29" fmla="*/ 1033670 w 1637969"/>
                <a:gd name="connsiteY29" fmla="*/ 151074 h 811033"/>
                <a:gd name="connsiteX30" fmla="*/ 1041621 w 1637969"/>
                <a:gd name="connsiteY30" fmla="*/ 127221 h 811033"/>
                <a:gd name="connsiteX31" fmla="*/ 1065475 w 1637969"/>
                <a:gd name="connsiteY31" fmla="*/ 119269 h 811033"/>
                <a:gd name="connsiteX32" fmla="*/ 1081378 w 1637969"/>
                <a:gd name="connsiteY32" fmla="*/ 95415 h 811033"/>
                <a:gd name="connsiteX33" fmla="*/ 1184745 w 1637969"/>
                <a:gd name="connsiteY33" fmla="*/ 55659 h 811033"/>
                <a:gd name="connsiteX34" fmla="*/ 1208599 w 1637969"/>
                <a:gd name="connsiteY34" fmla="*/ 47707 h 811033"/>
                <a:gd name="connsiteX35" fmla="*/ 1216550 w 1637969"/>
                <a:gd name="connsiteY35" fmla="*/ 23854 h 811033"/>
                <a:gd name="connsiteX36" fmla="*/ 1240404 w 1637969"/>
                <a:gd name="connsiteY36" fmla="*/ 0 h 811033"/>
                <a:gd name="connsiteX37" fmla="*/ 1272209 w 1637969"/>
                <a:gd name="connsiteY37" fmla="*/ 31805 h 811033"/>
                <a:gd name="connsiteX38" fmla="*/ 1296063 w 1637969"/>
                <a:gd name="connsiteY38" fmla="*/ 39756 h 811033"/>
                <a:gd name="connsiteX39" fmla="*/ 1478943 w 1637969"/>
                <a:gd name="connsiteY39" fmla="*/ 31805 h 811033"/>
                <a:gd name="connsiteX40" fmla="*/ 1510748 w 1637969"/>
                <a:gd name="connsiteY40" fmla="*/ 39756 h 811033"/>
                <a:gd name="connsiteX41" fmla="*/ 1590261 w 1637969"/>
                <a:gd name="connsiteY41" fmla="*/ 63610 h 811033"/>
                <a:gd name="connsiteX42" fmla="*/ 1606164 w 1637969"/>
                <a:gd name="connsiteY42" fmla="*/ 87464 h 811033"/>
                <a:gd name="connsiteX43" fmla="*/ 1614115 w 1637969"/>
                <a:gd name="connsiteY43" fmla="*/ 119269 h 811033"/>
                <a:gd name="connsiteX44" fmla="*/ 1622067 w 1637969"/>
                <a:gd name="connsiteY44" fmla="*/ 143123 h 811033"/>
                <a:gd name="connsiteX45" fmla="*/ 1630018 w 1637969"/>
                <a:gd name="connsiteY45" fmla="*/ 190831 h 811033"/>
                <a:gd name="connsiteX46" fmla="*/ 1637969 w 1637969"/>
                <a:gd name="connsiteY46" fmla="*/ 222636 h 811033"/>
                <a:gd name="connsiteX47" fmla="*/ 1630018 w 1637969"/>
                <a:gd name="connsiteY47" fmla="*/ 469127 h 811033"/>
                <a:gd name="connsiteX48" fmla="*/ 1614115 w 1637969"/>
                <a:gd name="connsiteY48" fmla="*/ 516834 h 811033"/>
                <a:gd name="connsiteX49" fmla="*/ 1590261 w 1637969"/>
                <a:gd name="connsiteY49" fmla="*/ 508883 h 811033"/>
                <a:gd name="connsiteX50" fmla="*/ 1534602 w 1637969"/>
                <a:gd name="connsiteY50" fmla="*/ 477078 h 811033"/>
                <a:gd name="connsiteX51" fmla="*/ 1518700 w 1637969"/>
                <a:gd name="connsiteY51" fmla="*/ 500932 h 811033"/>
                <a:gd name="connsiteX52" fmla="*/ 1510748 w 1637969"/>
                <a:gd name="connsiteY52" fmla="*/ 524786 h 811033"/>
                <a:gd name="connsiteX53" fmla="*/ 1486894 w 1637969"/>
                <a:gd name="connsiteY53" fmla="*/ 532737 h 811033"/>
                <a:gd name="connsiteX54" fmla="*/ 1447138 w 1637969"/>
                <a:gd name="connsiteY54" fmla="*/ 572494 h 811033"/>
                <a:gd name="connsiteX55" fmla="*/ 1423284 w 1637969"/>
                <a:gd name="connsiteY55" fmla="*/ 588396 h 811033"/>
                <a:gd name="connsiteX56" fmla="*/ 1391479 w 1637969"/>
                <a:gd name="connsiteY56" fmla="*/ 636104 h 811033"/>
                <a:gd name="connsiteX57" fmla="*/ 1383527 w 1637969"/>
                <a:gd name="connsiteY57" fmla="*/ 659958 h 811033"/>
                <a:gd name="connsiteX58" fmla="*/ 1343771 w 1637969"/>
                <a:gd name="connsiteY58" fmla="*/ 667909 h 811033"/>
                <a:gd name="connsiteX59" fmla="*/ 1296063 w 1637969"/>
                <a:gd name="connsiteY59" fmla="*/ 699714 h 811033"/>
                <a:gd name="connsiteX60" fmla="*/ 1240404 w 1637969"/>
                <a:gd name="connsiteY60" fmla="*/ 715617 h 811033"/>
                <a:gd name="connsiteX61" fmla="*/ 1216550 w 1637969"/>
                <a:gd name="connsiteY61" fmla="*/ 731520 h 811033"/>
                <a:gd name="connsiteX62" fmla="*/ 1129086 w 1637969"/>
                <a:gd name="connsiteY62" fmla="*/ 731520 h 811033"/>
                <a:gd name="connsiteX63" fmla="*/ 1121134 w 1637969"/>
                <a:gd name="connsiteY63" fmla="*/ 667909 h 811033"/>
                <a:gd name="connsiteX64" fmla="*/ 1097280 w 1637969"/>
                <a:gd name="connsiteY64" fmla="*/ 675861 h 811033"/>
                <a:gd name="connsiteX65" fmla="*/ 1081378 w 1637969"/>
                <a:gd name="connsiteY65" fmla="*/ 699714 h 811033"/>
                <a:gd name="connsiteX66" fmla="*/ 1049573 w 1637969"/>
                <a:gd name="connsiteY66" fmla="*/ 707666 h 811033"/>
                <a:gd name="connsiteX67" fmla="*/ 954157 w 1637969"/>
                <a:gd name="connsiteY67" fmla="*/ 715617 h 811033"/>
                <a:gd name="connsiteX68" fmla="*/ 993914 w 1637969"/>
                <a:gd name="connsiteY68" fmla="*/ 771276 h 811033"/>
                <a:gd name="connsiteX69" fmla="*/ 970060 w 1637969"/>
                <a:gd name="connsiteY69" fmla="*/ 779227 h 811033"/>
                <a:gd name="connsiteX70" fmla="*/ 946206 w 1637969"/>
                <a:gd name="connsiteY70" fmla="*/ 795130 h 811033"/>
                <a:gd name="connsiteX71" fmla="*/ 914400 w 1637969"/>
                <a:gd name="connsiteY71" fmla="*/ 803081 h 811033"/>
                <a:gd name="connsiteX72" fmla="*/ 890547 w 1637969"/>
                <a:gd name="connsiteY72" fmla="*/ 811033 h 811033"/>
                <a:gd name="connsiteX73" fmla="*/ 850790 w 1637969"/>
                <a:gd name="connsiteY73" fmla="*/ 803081 h 811033"/>
                <a:gd name="connsiteX74" fmla="*/ 818985 w 1637969"/>
                <a:gd name="connsiteY74" fmla="*/ 747422 h 811033"/>
                <a:gd name="connsiteX75" fmla="*/ 795131 w 1637969"/>
                <a:gd name="connsiteY75" fmla="*/ 731520 h 811033"/>
                <a:gd name="connsiteX76" fmla="*/ 691764 w 1637969"/>
                <a:gd name="connsiteY76" fmla="*/ 707666 h 811033"/>
                <a:gd name="connsiteX77" fmla="*/ 683813 w 1637969"/>
                <a:gd name="connsiteY77" fmla="*/ 683812 h 811033"/>
                <a:gd name="connsiteX78" fmla="*/ 707667 w 1637969"/>
                <a:gd name="connsiteY78" fmla="*/ 636104 h 811033"/>
                <a:gd name="connsiteX79" fmla="*/ 675861 w 1637969"/>
                <a:gd name="connsiteY79" fmla="*/ 540688 h 811033"/>
                <a:gd name="connsiteX80" fmla="*/ 652007 w 1637969"/>
                <a:gd name="connsiteY80" fmla="*/ 532737 h 811033"/>
                <a:gd name="connsiteX81" fmla="*/ 628154 w 1637969"/>
                <a:gd name="connsiteY81" fmla="*/ 516834 h 811033"/>
                <a:gd name="connsiteX82" fmla="*/ 596348 w 1637969"/>
                <a:gd name="connsiteY82" fmla="*/ 556591 h 811033"/>
                <a:gd name="connsiteX83" fmla="*/ 572494 w 1637969"/>
                <a:gd name="connsiteY83" fmla="*/ 572494 h 811033"/>
                <a:gd name="connsiteX84" fmla="*/ 524787 w 1637969"/>
                <a:gd name="connsiteY84" fmla="*/ 588396 h 811033"/>
                <a:gd name="connsiteX85" fmla="*/ 500933 w 1637969"/>
                <a:gd name="connsiteY85" fmla="*/ 604299 h 811033"/>
                <a:gd name="connsiteX86" fmla="*/ 238540 w 1637969"/>
                <a:gd name="connsiteY86" fmla="*/ 636104 h 811033"/>
                <a:gd name="connsiteX87" fmla="*/ 246491 w 1637969"/>
                <a:gd name="connsiteY87" fmla="*/ 667909 h 811033"/>
                <a:gd name="connsiteX88" fmla="*/ 270345 w 1637969"/>
                <a:gd name="connsiteY88" fmla="*/ 675861 h 811033"/>
                <a:gd name="connsiteX89" fmla="*/ 286247 w 1637969"/>
                <a:gd name="connsiteY89" fmla="*/ 699714 h 811033"/>
                <a:gd name="connsiteX90" fmla="*/ 278296 w 1637969"/>
                <a:gd name="connsiteY90" fmla="*/ 723568 h 811033"/>
                <a:gd name="connsiteX91" fmla="*/ 254442 w 1637969"/>
                <a:gd name="connsiteY91" fmla="*/ 731520 h 811033"/>
                <a:gd name="connsiteX92" fmla="*/ 198783 w 1637969"/>
                <a:gd name="connsiteY92" fmla="*/ 747422 h 811033"/>
                <a:gd name="connsiteX93" fmla="*/ 47708 w 1637969"/>
                <a:gd name="connsiteY93" fmla="*/ 739471 h 811033"/>
                <a:gd name="connsiteX94" fmla="*/ 15903 w 1637969"/>
                <a:gd name="connsiteY94" fmla="*/ 731520 h 811033"/>
                <a:gd name="connsiteX95" fmla="*/ 0 w 1637969"/>
                <a:gd name="connsiteY95" fmla="*/ 683812 h 811033"/>
                <a:gd name="connsiteX96" fmla="*/ 15903 w 1637969"/>
                <a:gd name="connsiteY96" fmla="*/ 588396 h 811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637969" h="811033">
                  <a:moveTo>
                    <a:pt x="15903" y="588396"/>
                  </a:moveTo>
                  <a:cubicBezTo>
                    <a:pt x="30481" y="571168"/>
                    <a:pt x="69625" y="596501"/>
                    <a:pt x="87465" y="580445"/>
                  </a:cubicBezTo>
                  <a:cubicBezTo>
                    <a:pt x="103348" y="566150"/>
                    <a:pt x="85039" y="535514"/>
                    <a:pt x="95416" y="516834"/>
                  </a:cubicBezTo>
                  <a:cubicBezTo>
                    <a:pt x="100723" y="507281"/>
                    <a:pt x="116714" y="511885"/>
                    <a:pt x="127221" y="508883"/>
                  </a:cubicBezTo>
                  <a:cubicBezTo>
                    <a:pt x="135280" y="506581"/>
                    <a:pt x="143124" y="503582"/>
                    <a:pt x="151075" y="500932"/>
                  </a:cubicBezTo>
                  <a:cubicBezTo>
                    <a:pt x="159026" y="495631"/>
                    <a:pt x="169864" y="493133"/>
                    <a:pt x="174929" y="485029"/>
                  </a:cubicBezTo>
                  <a:cubicBezTo>
                    <a:pt x="183813" y="470814"/>
                    <a:pt x="190832" y="437321"/>
                    <a:pt x="190832" y="437321"/>
                  </a:cubicBezTo>
                  <a:cubicBezTo>
                    <a:pt x="174929" y="434671"/>
                    <a:pt x="154524" y="440770"/>
                    <a:pt x="143124" y="429370"/>
                  </a:cubicBezTo>
                  <a:cubicBezTo>
                    <a:pt x="136367" y="422613"/>
                    <a:pt x="161913" y="421571"/>
                    <a:pt x="166978" y="413467"/>
                  </a:cubicBezTo>
                  <a:cubicBezTo>
                    <a:pt x="175862" y="399252"/>
                    <a:pt x="182880" y="365760"/>
                    <a:pt x="182880" y="365760"/>
                  </a:cubicBezTo>
                  <a:cubicBezTo>
                    <a:pt x="166978" y="360459"/>
                    <a:pt x="128948" y="365421"/>
                    <a:pt x="135173" y="349857"/>
                  </a:cubicBezTo>
                  <a:cubicBezTo>
                    <a:pt x="140474" y="336605"/>
                    <a:pt x="140334" y="319500"/>
                    <a:pt x="151075" y="310101"/>
                  </a:cubicBezTo>
                  <a:cubicBezTo>
                    <a:pt x="158820" y="303324"/>
                    <a:pt x="215332" y="290061"/>
                    <a:pt x="230588" y="286247"/>
                  </a:cubicBezTo>
                  <a:cubicBezTo>
                    <a:pt x="270345" y="288897"/>
                    <a:pt x="310555" y="287648"/>
                    <a:pt x="349858" y="294198"/>
                  </a:cubicBezTo>
                  <a:cubicBezTo>
                    <a:pt x="359284" y="295769"/>
                    <a:pt x="368647" y="301997"/>
                    <a:pt x="373712" y="310101"/>
                  </a:cubicBezTo>
                  <a:cubicBezTo>
                    <a:pt x="382596" y="324316"/>
                    <a:pt x="373712" y="352507"/>
                    <a:pt x="389614" y="357808"/>
                  </a:cubicBezTo>
                  <a:cubicBezTo>
                    <a:pt x="492696" y="392170"/>
                    <a:pt x="420576" y="372950"/>
                    <a:pt x="612251" y="381662"/>
                  </a:cubicBezTo>
                  <a:cubicBezTo>
                    <a:pt x="614901" y="389613"/>
                    <a:pt x="618928" y="397232"/>
                    <a:pt x="620202" y="405516"/>
                  </a:cubicBezTo>
                  <a:cubicBezTo>
                    <a:pt x="624252" y="431843"/>
                    <a:pt x="610614" y="464983"/>
                    <a:pt x="628154" y="485029"/>
                  </a:cubicBezTo>
                  <a:cubicBezTo>
                    <a:pt x="639192" y="497644"/>
                    <a:pt x="659182" y="470795"/>
                    <a:pt x="675861" y="469127"/>
                  </a:cubicBezTo>
                  <a:lnTo>
                    <a:pt x="755374" y="461175"/>
                  </a:lnTo>
                  <a:cubicBezTo>
                    <a:pt x="760675" y="453224"/>
                    <a:pt x="769706" y="446747"/>
                    <a:pt x="771277" y="437321"/>
                  </a:cubicBezTo>
                  <a:cubicBezTo>
                    <a:pt x="775118" y="414277"/>
                    <a:pt x="753410" y="406856"/>
                    <a:pt x="739472" y="397565"/>
                  </a:cubicBezTo>
                  <a:cubicBezTo>
                    <a:pt x="736821" y="389614"/>
                    <a:pt x="735268" y="381208"/>
                    <a:pt x="731520" y="373711"/>
                  </a:cubicBezTo>
                  <a:cubicBezTo>
                    <a:pt x="727246" y="365164"/>
                    <a:pt x="717189" y="359283"/>
                    <a:pt x="715618" y="349857"/>
                  </a:cubicBezTo>
                  <a:cubicBezTo>
                    <a:pt x="708763" y="308725"/>
                    <a:pt x="770228" y="319408"/>
                    <a:pt x="787180" y="318052"/>
                  </a:cubicBezTo>
                  <a:cubicBezTo>
                    <a:pt x="832171" y="314453"/>
                    <a:pt x="877295" y="312751"/>
                    <a:pt x="922352" y="310101"/>
                  </a:cubicBezTo>
                  <a:cubicBezTo>
                    <a:pt x="932250" y="295253"/>
                    <a:pt x="945901" y="271397"/>
                    <a:pt x="962108" y="262393"/>
                  </a:cubicBezTo>
                  <a:cubicBezTo>
                    <a:pt x="976761" y="254252"/>
                    <a:pt x="1009816" y="246490"/>
                    <a:pt x="1009816" y="246490"/>
                  </a:cubicBezTo>
                  <a:cubicBezTo>
                    <a:pt x="1041949" y="150092"/>
                    <a:pt x="1012257" y="247435"/>
                    <a:pt x="1033670" y="151074"/>
                  </a:cubicBezTo>
                  <a:cubicBezTo>
                    <a:pt x="1035488" y="142892"/>
                    <a:pt x="1035695" y="133147"/>
                    <a:pt x="1041621" y="127221"/>
                  </a:cubicBezTo>
                  <a:cubicBezTo>
                    <a:pt x="1047548" y="121294"/>
                    <a:pt x="1057524" y="121920"/>
                    <a:pt x="1065475" y="119269"/>
                  </a:cubicBezTo>
                  <a:cubicBezTo>
                    <a:pt x="1070776" y="111318"/>
                    <a:pt x="1074186" y="101708"/>
                    <a:pt x="1081378" y="95415"/>
                  </a:cubicBezTo>
                  <a:cubicBezTo>
                    <a:pt x="1126667" y="55787"/>
                    <a:pt x="1127828" y="63790"/>
                    <a:pt x="1184745" y="55659"/>
                  </a:cubicBezTo>
                  <a:cubicBezTo>
                    <a:pt x="1192696" y="53008"/>
                    <a:pt x="1202672" y="53634"/>
                    <a:pt x="1208599" y="47707"/>
                  </a:cubicBezTo>
                  <a:cubicBezTo>
                    <a:pt x="1214525" y="41781"/>
                    <a:pt x="1211901" y="30827"/>
                    <a:pt x="1216550" y="23854"/>
                  </a:cubicBezTo>
                  <a:cubicBezTo>
                    <a:pt x="1222788" y="14498"/>
                    <a:pt x="1232453" y="7951"/>
                    <a:pt x="1240404" y="0"/>
                  </a:cubicBezTo>
                  <a:cubicBezTo>
                    <a:pt x="1304015" y="21203"/>
                    <a:pt x="1229802" y="-10602"/>
                    <a:pt x="1272209" y="31805"/>
                  </a:cubicBezTo>
                  <a:cubicBezTo>
                    <a:pt x="1278136" y="37732"/>
                    <a:pt x="1288112" y="37106"/>
                    <a:pt x="1296063" y="39756"/>
                  </a:cubicBezTo>
                  <a:cubicBezTo>
                    <a:pt x="1357023" y="37106"/>
                    <a:pt x="1417925" y="31805"/>
                    <a:pt x="1478943" y="31805"/>
                  </a:cubicBezTo>
                  <a:cubicBezTo>
                    <a:pt x="1489871" y="31805"/>
                    <a:pt x="1500281" y="36616"/>
                    <a:pt x="1510748" y="39756"/>
                  </a:cubicBezTo>
                  <a:cubicBezTo>
                    <a:pt x="1607539" y="68794"/>
                    <a:pt x="1516954" y="45284"/>
                    <a:pt x="1590261" y="63610"/>
                  </a:cubicBezTo>
                  <a:cubicBezTo>
                    <a:pt x="1595562" y="71561"/>
                    <a:pt x="1602400" y="78680"/>
                    <a:pt x="1606164" y="87464"/>
                  </a:cubicBezTo>
                  <a:cubicBezTo>
                    <a:pt x="1610469" y="97508"/>
                    <a:pt x="1611113" y="108762"/>
                    <a:pt x="1614115" y="119269"/>
                  </a:cubicBezTo>
                  <a:cubicBezTo>
                    <a:pt x="1616418" y="127328"/>
                    <a:pt x="1619416" y="135172"/>
                    <a:pt x="1622067" y="143123"/>
                  </a:cubicBezTo>
                  <a:cubicBezTo>
                    <a:pt x="1624717" y="159026"/>
                    <a:pt x="1626856" y="175022"/>
                    <a:pt x="1630018" y="190831"/>
                  </a:cubicBezTo>
                  <a:cubicBezTo>
                    <a:pt x="1632161" y="201547"/>
                    <a:pt x="1637969" y="211708"/>
                    <a:pt x="1637969" y="222636"/>
                  </a:cubicBezTo>
                  <a:cubicBezTo>
                    <a:pt x="1637969" y="304842"/>
                    <a:pt x="1636662" y="387189"/>
                    <a:pt x="1630018" y="469127"/>
                  </a:cubicBezTo>
                  <a:cubicBezTo>
                    <a:pt x="1628663" y="485835"/>
                    <a:pt x="1614115" y="516834"/>
                    <a:pt x="1614115" y="516834"/>
                  </a:cubicBezTo>
                  <a:cubicBezTo>
                    <a:pt x="1606164" y="514184"/>
                    <a:pt x="1597965" y="512184"/>
                    <a:pt x="1590261" y="508883"/>
                  </a:cubicBezTo>
                  <a:cubicBezTo>
                    <a:pt x="1562013" y="496777"/>
                    <a:pt x="1558559" y="493050"/>
                    <a:pt x="1534602" y="477078"/>
                  </a:cubicBezTo>
                  <a:cubicBezTo>
                    <a:pt x="1529301" y="485029"/>
                    <a:pt x="1522974" y="492385"/>
                    <a:pt x="1518700" y="500932"/>
                  </a:cubicBezTo>
                  <a:cubicBezTo>
                    <a:pt x="1514952" y="508429"/>
                    <a:pt x="1516675" y="518859"/>
                    <a:pt x="1510748" y="524786"/>
                  </a:cubicBezTo>
                  <a:cubicBezTo>
                    <a:pt x="1504821" y="530712"/>
                    <a:pt x="1494845" y="530087"/>
                    <a:pt x="1486894" y="532737"/>
                  </a:cubicBezTo>
                  <a:cubicBezTo>
                    <a:pt x="1423279" y="575148"/>
                    <a:pt x="1500150" y="519482"/>
                    <a:pt x="1447138" y="572494"/>
                  </a:cubicBezTo>
                  <a:cubicBezTo>
                    <a:pt x="1440381" y="579251"/>
                    <a:pt x="1431235" y="583095"/>
                    <a:pt x="1423284" y="588396"/>
                  </a:cubicBezTo>
                  <a:cubicBezTo>
                    <a:pt x="1412682" y="604299"/>
                    <a:pt x="1397523" y="617972"/>
                    <a:pt x="1391479" y="636104"/>
                  </a:cubicBezTo>
                  <a:cubicBezTo>
                    <a:pt x="1388828" y="644055"/>
                    <a:pt x="1390501" y="655309"/>
                    <a:pt x="1383527" y="659958"/>
                  </a:cubicBezTo>
                  <a:cubicBezTo>
                    <a:pt x="1372282" y="667454"/>
                    <a:pt x="1357023" y="665259"/>
                    <a:pt x="1343771" y="667909"/>
                  </a:cubicBezTo>
                  <a:cubicBezTo>
                    <a:pt x="1327868" y="678511"/>
                    <a:pt x="1314605" y="695078"/>
                    <a:pt x="1296063" y="699714"/>
                  </a:cubicBezTo>
                  <a:cubicBezTo>
                    <a:pt x="1256127" y="709699"/>
                    <a:pt x="1274625" y="704210"/>
                    <a:pt x="1240404" y="715617"/>
                  </a:cubicBezTo>
                  <a:cubicBezTo>
                    <a:pt x="1232453" y="720918"/>
                    <a:pt x="1225097" y="727246"/>
                    <a:pt x="1216550" y="731520"/>
                  </a:cubicBezTo>
                  <a:cubicBezTo>
                    <a:pt x="1184192" y="747699"/>
                    <a:pt x="1171010" y="736760"/>
                    <a:pt x="1129086" y="731520"/>
                  </a:cubicBezTo>
                  <a:cubicBezTo>
                    <a:pt x="1126435" y="710316"/>
                    <a:pt x="1131736" y="686462"/>
                    <a:pt x="1121134" y="667909"/>
                  </a:cubicBezTo>
                  <a:cubicBezTo>
                    <a:pt x="1116976" y="660632"/>
                    <a:pt x="1103825" y="670625"/>
                    <a:pt x="1097280" y="675861"/>
                  </a:cubicBezTo>
                  <a:cubicBezTo>
                    <a:pt x="1089818" y="681831"/>
                    <a:pt x="1089329" y="694413"/>
                    <a:pt x="1081378" y="699714"/>
                  </a:cubicBezTo>
                  <a:cubicBezTo>
                    <a:pt x="1072285" y="705776"/>
                    <a:pt x="1060417" y="706311"/>
                    <a:pt x="1049573" y="707666"/>
                  </a:cubicBezTo>
                  <a:cubicBezTo>
                    <a:pt x="1017904" y="711625"/>
                    <a:pt x="985962" y="712967"/>
                    <a:pt x="954157" y="715617"/>
                  </a:cubicBezTo>
                  <a:cubicBezTo>
                    <a:pt x="988072" y="726922"/>
                    <a:pt x="1026608" y="722235"/>
                    <a:pt x="993914" y="771276"/>
                  </a:cubicBezTo>
                  <a:cubicBezTo>
                    <a:pt x="989265" y="778250"/>
                    <a:pt x="978011" y="776577"/>
                    <a:pt x="970060" y="779227"/>
                  </a:cubicBezTo>
                  <a:cubicBezTo>
                    <a:pt x="962109" y="784528"/>
                    <a:pt x="954990" y="791366"/>
                    <a:pt x="946206" y="795130"/>
                  </a:cubicBezTo>
                  <a:cubicBezTo>
                    <a:pt x="936161" y="799435"/>
                    <a:pt x="924908" y="800079"/>
                    <a:pt x="914400" y="803081"/>
                  </a:cubicBezTo>
                  <a:cubicBezTo>
                    <a:pt x="906341" y="805384"/>
                    <a:pt x="898498" y="808382"/>
                    <a:pt x="890547" y="811033"/>
                  </a:cubicBezTo>
                  <a:cubicBezTo>
                    <a:pt x="877295" y="808382"/>
                    <a:pt x="862524" y="809786"/>
                    <a:pt x="850790" y="803081"/>
                  </a:cubicBezTo>
                  <a:cubicBezTo>
                    <a:pt x="840812" y="797379"/>
                    <a:pt x="823656" y="753027"/>
                    <a:pt x="818985" y="747422"/>
                  </a:cubicBezTo>
                  <a:cubicBezTo>
                    <a:pt x="812867" y="740081"/>
                    <a:pt x="803864" y="735401"/>
                    <a:pt x="795131" y="731520"/>
                  </a:cubicBezTo>
                  <a:cubicBezTo>
                    <a:pt x="753768" y="713137"/>
                    <a:pt x="737046" y="714135"/>
                    <a:pt x="691764" y="707666"/>
                  </a:cubicBezTo>
                  <a:cubicBezTo>
                    <a:pt x="689114" y="699715"/>
                    <a:pt x="683813" y="692193"/>
                    <a:pt x="683813" y="683812"/>
                  </a:cubicBezTo>
                  <a:cubicBezTo>
                    <a:pt x="683813" y="667351"/>
                    <a:pt x="699626" y="648165"/>
                    <a:pt x="707667" y="636104"/>
                  </a:cubicBezTo>
                  <a:cubicBezTo>
                    <a:pt x="701959" y="584736"/>
                    <a:pt x="715053" y="566816"/>
                    <a:pt x="675861" y="540688"/>
                  </a:cubicBezTo>
                  <a:cubicBezTo>
                    <a:pt x="668887" y="536039"/>
                    <a:pt x="659958" y="535387"/>
                    <a:pt x="652007" y="532737"/>
                  </a:cubicBezTo>
                  <a:cubicBezTo>
                    <a:pt x="644056" y="527436"/>
                    <a:pt x="637710" y="516834"/>
                    <a:pt x="628154" y="516834"/>
                  </a:cubicBezTo>
                  <a:cubicBezTo>
                    <a:pt x="596253" y="516834"/>
                    <a:pt x="608264" y="541697"/>
                    <a:pt x="596348" y="556591"/>
                  </a:cubicBezTo>
                  <a:cubicBezTo>
                    <a:pt x="590378" y="564053"/>
                    <a:pt x="581227" y="568613"/>
                    <a:pt x="572494" y="572494"/>
                  </a:cubicBezTo>
                  <a:cubicBezTo>
                    <a:pt x="557176" y="579302"/>
                    <a:pt x="524787" y="588396"/>
                    <a:pt x="524787" y="588396"/>
                  </a:cubicBezTo>
                  <a:cubicBezTo>
                    <a:pt x="516836" y="593697"/>
                    <a:pt x="510454" y="603483"/>
                    <a:pt x="500933" y="604299"/>
                  </a:cubicBezTo>
                  <a:cubicBezTo>
                    <a:pt x="233202" y="627247"/>
                    <a:pt x="273809" y="530293"/>
                    <a:pt x="238540" y="636104"/>
                  </a:cubicBezTo>
                  <a:cubicBezTo>
                    <a:pt x="241190" y="646706"/>
                    <a:pt x="239664" y="659376"/>
                    <a:pt x="246491" y="667909"/>
                  </a:cubicBezTo>
                  <a:cubicBezTo>
                    <a:pt x="251727" y="674454"/>
                    <a:pt x="263800" y="670625"/>
                    <a:pt x="270345" y="675861"/>
                  </a:cubicBezTo>
                  <a:cubicBezTo>
                    <a:pt x="277807" y="681831"/>
                    <a:pt x="280946" y="691763"/>
                    <a:pt x="286247" y="699714"/>
                  </a:cubicBezTo>
                  <a:cubicBezTo>
                    <a:pt x="283597" y="707665"/>
                    <a:pt x="284222" y="717641"/>
                    <a:pt x="278296" y="723568"/>
                  </a:cubicBezTo>
                  <a:cubicBezTo>
                    <a:pt x="272369" y="729495"/>
                    <a:pt x="262501" y="729217"/>
                    <a:pt x="254442" y="731520"/>
                  </a:cubicBezTo>
                  <a:cubicBezTo>
                    <a:pt x="184527" y="751496"/>
                    <a:pt x="255997" y="728351"/>
                    <a:pt x="198783" y="747422"/>
                  </a:cubicBezTo>
                  <a:cubicBezTo>
                    <a:pt x="148425" y="744772"/>
                    <a:pt x="97946" y="743839"/>
                    <a:pt x="47708" y="739471"/>
                  </a:cubicBezTo>
                  <a:cubicBezTo>
                    <a:pt x="36821" y="738524"/>
                    <a:pt x="23015" y="739817"/>
                    <a:pt x="15903" y="731520"/>
                  </a:cubicBezTo>
                  <a:cubicBezTo>
                    <a:pt x="4994" y="718793"/>
                    <a:pt x="0" y="683812"/>
                    <a:pt x="0" y="683812"/>
                  </a:cubicBezTo>
                  <a:cubicBezTo>
                    <a:pt x="9012" y="620732"/>
                    <a:pt x="1325" y="605624"/>
                    <a:pt x="15903" y="588396"/>
                  </a:cubicBezTo>
                  <a:close/>
                </a:path>
              </a:pathLst>
            </a:custGeom>
            <a:solidFill>
              <a:srgbClr val="224C7F"/>
            </a:solidFill>
            <a:ln w="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0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2789638" y="2789055"/>
              <a:ext cx="931598" cy="796983"/>
            </a:xfrm>
            <a:custGeom>
              <a:avLst/>
              <a:gdLst>
                <a:gd name="connsiteX0" fmla="*/ 17172 w 931598"/>
                <a:gd name="connsiteY0" fmla="*/ 359662 h 796983"/>
                <a:gd name="connsiteX1" fmla="*/ 112588 w 931598"/>
                <a:gd name="connsiteY1" fmla="*/ 367613 h 796983"/>
                <a:gd name="connsiteX2" fmla="*/ 136442 w 931598"/>
                <a:gd name="connsiteY2" fmla="*/ 383515 h 796983"/>
                <a:gd name="connsiteX3" fmla="*/ 144393 w 931598"/>
                <a:gd name="connsiteY3" fmla="*/ 455077 h 796983"/>
                <a:gd name="connsiteX4" fmla="*/ 255712 w 931598"/>
                <a:gd name="connsiteY4" fmla="*/ 447126 h 796983"/>
                <a:gd name="connsiteX5" fmla="*/ 279565 w 931598"/>
                <a:gd name="connsiteY5" fmla="*/ 494834 h 796983"/>
                <a:gd name="connsiteX6" fmla="*/ 303419 w 931598"/>
                <a:gd name="connsiteY6" fmla="*/ 502785 h 796983"/>
                <a:gd name="connsiteX7" fmla="*/ 295468 w 931598"/>
                <a:gd name="connsiteY7" fmla="*/ 534590 h 796983"/>
                <a:gd name="connsiteX8" fmla="*/ 279565 w 931598"/>
                <a:gd name="connsiteY8" fmla="*/ 558444 h 796983"/>
                <a:gd name="connsiteX9" fmla="*/ 271614 w 931598"/>
                <a:gd name="connsiteY9" fmla="*/ 606152 h 796983"/>
                <a:gd name="connsiteX10" fmla="*/ 160296 w 931598"/>
                <a:gd name="connsiteY10" fmla="*/ 637957 h 796983"/>
                <a:gd name="connsiteX11" fmla="*/ 152345 w 931598"/>
                <a:gd name="connsiteY11" fmla="*/ 661811 h 796983"/>
                <a:gd name="connsiteX12" fmla="*/ 160296 w 931598"/>
                <a:gd name="connsiteY12" fmla="*/ 701568 h 796983"/>
                <a:gd name="connsiteX13" fmla="*/ 168247 w 931598"/>
                <a:gd name="connsiteY13" fmla="*/ 725422 h 796983"/>
                <a:gd name="connsiteX14" fmla="*/ 192101 w 931598"/>
                <a:gd name="connsiteY14" fmla="*/ 733373 h 796983"/>
                <a:gd name="connsiteX15" fmla="*/ 263663 w 931598"/>
                <a:gd name="connsiteY15" fmla="*/ 741324 h 796983"/>
                <a:gd name="connsiteX16" fmla="*/ 311371 w 931598"/>
                <a:gd name="connsiteY16" fmla="*/ 765178 h 796983"/>
                <a:gd name="connsiteX17" fmla="*/ 351127 w 931598"/>
                <a:gd name="connsiteY17" fmla="*/ 796983 h 796983"/>
                <a:gd name="connsiteX18" fmla="*/ 382932 w 931598"/>
                <a:gd name="connsiteY18" fmla="*/ 725422 h 796983"/>
                <a:gd name="connsiteX19" fmla="*/ 406786 w 931598"/>
                <a:gd name="connsiteY19" fmla="*/ 717470 h 796983"/>
                <a:gd name="connsiteX20" fmla="*/ 430640 w 931598"/>
                <a:gd name="connsiteY20" fmla="*/ 701568 h 796983"/>
                <a:gd name="connsiteX21" fmla="*/ 438592 w 931598"/>
                <a:gd name="connsiteY21" fmla="*/ 677714 h 796983"/>
                <a:gd name="connsiteX22" fmla="*/ 470397 w 931598"/>
                <a:gd name="connsiteY22" fmla="*/ 630006 h 796983"/>
                <a:gd name="connsiteX23" fmla="*/ 486299 w 931598"/>
                <a:gd name="connsiteY23" fmla="*/ 574347 h 796983"/>
                <a:gd name="connsiteX24" fmla="*/ 510153 w 931598"/>
                <a:gd name="connsiteY24" fmla="*/ 550493 h 796983"/>
                <a:gd name="connsiteX25" fmla="*/ 526056 w 931598"/>
                <a:gd name="connsiteY25" fmla="*/ 526639 h 796983"/>
                <a:gd name="connsiteX26" fmla="*/ 573764 w 931598"/>
                <a:gd name="connsiteY26" fmla="*/ 510736 h 796983"/>
                <a:gd name="connsiteX27" fmla="*/ 589666 w 931598"/>
                <a:gd name="connsiteY27" fmla="*/ 463028 h 796983"/>
                <a:gd name="connsiteX28" fmla="*/ 772546 w 931598"/>
                <a:gd name="connsiteY28" fmla="*/ 431223 h 796983"/>
                <a:gd name="connsiteX29" fmla="*/ 780498 w 931598"/>
                <a:gd name="connsiteY29" fmla="*/ 359662 h 796983"/>
                <a:gd name="connsiteX30" fmla="*/ 820254 w 931598"/>
                <a:gd name="connsiteY30" fmla="*/ 304002 h 796983"/>
                <a:gd name="connsiteX31" fmla="*/ 899767 w 931598"/>
                <a:gd name="connsiteY31" fmla="*/ 296051 h 796983"/>
                <a:gd name="connsiteX32" fmla="*/ 923621 w 931598"/>
                <a:gd name="connsiteY32" fmla="*/ 288100 h 796983"/>
                <a:gd name="connsiteX33" fmla="*/ 923621 w 931598"/>
                <a:gd name="connsiteY33" fmla="*/ 232441 h 796983"/>
                <a:gd name="connsiteX34" fmla="*/ 899767 w 931598"/>
                <a:gd name="connsiteY34" fmla="*/ 224489 h 796983"/>
                <a:gd name="connsiteX35" fmla="*/ 875913 w 931598"/>
                <a:gd name="connsiteY35" fmla="*/ 200635 h 796983"/>
                <a:gd name="connsiteX36" fmla="*/ 860011 w 931598"/>
                <a:gd name="connsiteY36" fmla="*/ 152928 h 796983"/>
                <a:gd name="connsiteX37" fmla="*/ 867962 w 931598"/>
                <a:gd name="connsiteY37" fmla="*/ 121122 h 796983"/>
                <a:gd name="connsiteX38" fmla="*/ 883865 w 931598"/>
                <a:gd name="connsiteY38" fmla="*/ 89317 h 796983"/>
                <a:gd name="connsiteX39" fmla="*/ 891816 w 931598"/>
                <a:gd name="connsiteY39" fmla="*/ 65463 h 796983"/>
                <a:gd name="connsiteX40" fmla="*/ 883865 w 931598"/>
                <a:gd name="connsiteY40" fmla="*/ 1853 h 796983"/>
                <a:gd name="connsiteX41" fmla="*/ 860011 w 931598"/>
                <a:gd name="connsiteY41" fmla="*/ 17755 h 796983"/>
                <a:gd name="connsiteX42" fmla="*/ 812303 w 931598"/>
                <a:gd name="connsiteY42" fmla="*/ 33658 h 796983"/>
                <a:gd name="connsiteX43" fmla="*/ 788449 w 931598"/>
                <a:gd name="connsiteY43" fmla="*/ 49561 h 796983"/>
                <a:gd name="connsiteX44" fmla="*/ 685082 w 931598"/>
                <a:gd name="connsiteY44" fmla="*/ 49561 h 796983"/>
                <a:gd name="connsiteX45" fmla="*/ 677131 w 931598"/>
                <a:gd name="connsiteY45" fmla="*/ 25707 h 796983"/>
                <a:gd name="connsiteX46" fmla="*/ 629423 w 931598"/>
                <a:gd name="connsiteY46" fmla="*/ 9804 h 796983"/>
                <a:gd name="connsiteX47" fmla="*/ 605569 w 931598"/>
                <a:gd name="connsiteY47" fmla="*/ 17755 h 796983"/>
                <a:gd name="connsiteX48" fmla="*/ 549910 w 931598"/>
                <a:gd name="connsiteY48" fmla="*/ 25707 h 796983"/>
                <a:gd name="connsiteX49" fmla="*/ 534007 w 931598"/>
                <a:gd name="connsiteY49" fmla="*/ 49561 h 796983"/>
                <a:gd name="connsiteX50" fmla="*/ 541959 w 931598"/>
                <a:gd name="connsiteY50" fmla="*/ 73415 h 796983"/>
                <a:gd name="connsiteX51" fmla="*/ 557861 w 931598"/>
                <a:gd name="connsiteY51" fmla="*/ 97268 h 796983"/>
                <a:gd name="connsiteX52" fmla="*/ 518105 w 931598"/>
                <a:gd name="connsiteY52" fmla="*/ 129074 h 796983"/>
                <a:gd name="connsiteX53" fmla="*/ 478348 w 931598"/>
                <a:gd name="connsiteY53" fmla="*/ 137025 h 796983"/>
                <a:gd name="connsiteX54" fmla="*/ 359079 w 931598"/>
                <a:gd name="connsiteY54" fmla="*/ 113171 h 796983"/>
                <a:gd name="connsiteX55" fmla="*/ 351127 w 931598"/>
                <a:gd name="connsiteY55" fmla="*/ 89317 h 796983"/>
                <a:gd name="connsiteX56" fmla="*/ 279565 w 931598"/>
                <a:gd name="connsiteY56" fmla="*/ 97268 h 796983"/>
                <a:gd name="connsiteX57" fmla="*/ 247760 w 931598"/>
                <a:gd name="connsiteY57" fmla="*/ 137025 h 796983"/>
                <a:gd name="connsiteX58" fmla="*/ 223906 w 931598"/>
                <a:gd name="connsiteY58" fmla="*/ 144976 h 796983"/>
                <a:gd name="connsiteX59" fmla="*/ 200052 w 931598"/>
                <a:gd name="connsiteY59" fmla="*/ 160879 h 796983"/>
                <a:gd name="connsiteX60" fmla="*/ 176199 w 931598"/>
                <a:gd name="connsiteY60" fmla="*/ 168830 h 796983"/>
                <a:gd name="connsiteX61" fmla="*/ 160296 w 931598"/>
                <a:gd name="connsiteY61" fmla="*/ 192684 h 796983"/>
                <a:gd name="connsiteX62" fmla="*/ 136442 w 931598"/>
                <a:gd name="connsiteY62" fmla="*/ 216538 h 796983"/>
                <a:gd name="connsiteX63" fmla="*/ 120539 w 931598"/>
                <a:gd name="connsiteY63" fmla="*/ 240392 h 796983"/>
                <a:gd name="connsiteX64" fmla="*/ 9221 w 931598"/>
                <a:gd name="connsiteY64" fmla="*/ 248343 h 796983"/>
                <a:gd name="connsiteX65" fmla="*/ 17172 w 931598"/>
                <a:gd name="connsiteY65" fmla="*/ 359662 h 79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31598" h="796983">
                  <a:moveTo>
                    <a:pt x="17172" y="359662"/>
                  </a:moveTo>
                  <a:cubicBezTo>
                    <a:pt x="34400" y="379540"/>
                    <a:pt x="81292" y="361354"/>
                    <a:pt x="112588" y="367613"/>
                  </a:cubicBezTo>
                  <a:cubicBezTo>
                    <a:pt x="121959" y="369487"/>
                    <a:pt x="133176" y="374534"/>
                    <a:pt x="136442" y="383515"/>
                  </a:cubicBezTo>
                  <a:cubicBezTo>
                    <a:pt x="144644" y="406071"/>
                    <a:pt x="141743" y="431223"/>
                    <a:pt x="144393" y="455077"/>
                  </a:cubicBezTo>
                  <a:cubicBezTo>
                    <a:pt x="212373" y="432418"/>
                    <a:pt x="175468" y="437096"/>
                    <a:pt x="255712" y="447126"/>
                  </a:cubicBezTo>
                  <a:cubicBezTo>
                    <a:pt x="260950" y="462839"/>
                    <a:pt x="265553" y="483624"/>
                    <a:pt x="279565" y="494834"/>
                  </a:cubicBezTo>
                  <a:cubicBezTo>
                    <a:pt x="286110" y="500070"/>
                    <a:pt x="295468" y="500135"/>
                    <a:pt x="303419" y="502785"/>
                  </a:cubicBezTo>
                  <a:cubicBezTo>
                    <a:pt x="331587" y="545036"/>
                    <a:pt x="321708" y="513598"/>
                    <a:pt x="295468" y="534590"/>
                  </a:cubicBezTo>
                  <a:cubicBezTo>
                    <a:pt x="288006" y="540560"/>
                    <a:pt x="284866" y="550493"/>
                    <a:pt x="279565" y="558444"/>
                  </a:cubicBezTo>
                  <a:cubicBezTo>
                    <a:pt x="276915" y="574347"/>
                    <a:pt x="285809" y="598509"/>
                    <a:pt x="271614" y="606152"/>
                  </a:cubicBezTo>
                  <a:cubicBezTo>
                    <a:pt x="117002" y="689405"/>
                    <a:pt x="208776" y="565238"/>
                    <a:pt x="160296" y="637957"/>
                  </a:cubicBezTo>
                  <a:cubicBezTo>
                    <a:pt x="157646" y="645908"/>
                    <a:pt x="152345" y="653430"/>
                    <a:pt x="152345" y="661811"/>
                  </a:cubicBezTo>
                  <a:cubicBezTo>
                    <a:pt x="152345" y="675326"/>
                    <a:pt x="157018" y="688457"/>
                    <a:pt x="160296" y="701568"/>
                  </a:cubicBezTo>
                  <a:cubicBezTo>
                    <a:pt x="162329" y="709699"/>
                    <a:pt x="162320" y="719495"/>
                    <a:pt x="168247" y="725422"/>
                  </a:cubicBezTo>
                  <a:cubicBezTo>
                    <a:pt x="174174" y="731349"/>
                    <a:pt x="183834" y="731995"/>
                    <a:pt x="192101" y="733373"/>
                  </a:cubicBezTo>
                  <a:cubicBezTo>
                    <a:pt x="215775" y="737319"/>
                    <a:pt x="239809" y="738674"/>
                    <a:pt x="263663" y="741324"/>
                  </a:cubicBezTo>
                  <a:cubicBezTo>
                    <a:pt x="283065" y="747791"/>
                    <a:pt x="295957" y="749763"/>
                    <a:pt x="311371" y="765178"/>
                  </a:cubicBezTo>
                  <a:cubicBezTo>
                    <a:pt x="347336" y="801143"/>
                    <a:pt x="304688" y="781504"/>
                    <a:pt x="351127" y="796983"/>
                  </a:cubicBezTo>
                  <a:cubicBezTo>
                    <a:pt x="355986" y="782407"/>
                    <a:pt x="365750" y="739168"/>
                    <a:pt x="382932" y="725422"/>
                  </a:cubicBezTo>
                  <a:cubicBezTo>
                    <a:pt x="389477" y="720186"/>
                    <a:pt x="399289" y="721218"/>
                    <a:pt x="406786" y="717470"/>
                  </a:cubicBezTo>
                  <a:cubicBezTo>
                    <a:pt x="415333" y="713196"/>
                    <a:pt x="422689" y="706869"/>
                    <a:pt x="430640" y="701568"/>
                  </a:cubicBezTo>
                  <a:cubicBezTo>
                    <a:pt x="433291" y="693617"/>
                    <a:pt x="434522" y="685041"/>
                    <a:pt x="438592" y="677714"/>
                  </a:cubicBezTo>
                  <a:cubicBezTo>
                    <a:pt x="447874" y="661007"/>
                    <a:pt x="470397" y="630006"/>
                    <a:pt x="470397" y="630006"/>
                  </a:cubicBezTo>
                  <a:cubicBezTo>
                    <a:pt x="471457" y="625765"/>
                    <a:pt x="481737" y="581191"/>
                    <a:pt x="486299" y="574347"/>
                  </a:cubicBezTo>
                  <a:cubicBezTo>
                    <a:pt x="492536" y="564991"/>
                    <a:pt x="502954" y="559132"/>
                    <a:pt x="510153" y="550493"/>
                  </a:cubicBezTo>
                  <a:cubicBezTo>
                    <a:pt x="516271" y="543152"/>
                    <a:pt x="517952" y="531704"/>
                    <a:pt x="526056" y="526639"/>
                  </a:cubicBezTo>
                  <a:cubicBezTo>
                    <a:pt x="540271" y="517755"/>
                    <a:pt x="573764" y="510736"/>
                    <a:pt x="573764" y="510736"/>
                  </a:cubicBezTo>
                  <a:cubicBezTo>
                    <a:pt x="579065" y="494833"/>
                    <a:pt x="573763" y="468329"/>
                    <a:pt x="589666" y="463028"/>
                  </a:cubicBezTo>
                  <a:cubicBezTo>
                    <a:pt x="680414" y="432780"/>
                    <a:pt x="620726" y="449085"/>
                    <a:pt x="772546" y="431223"/>
                  </a:cubicBezTo>
                  <a:cubicBezTo>
                    <a:pt x="791099" y="375564"/>
                    <a:pt x="793750" y="399418"/>
                    <a:pt x="780498" y="359662"/>
                  </a:cubicBezTo>
                  <a:cubicBezTo>
                    <a:pt x="794036" y="319047"/>
                    <a:pt x="783005" y="309733"/>
                    <a:pt x="820254" y="304002"/>
                  </a:cubicBezTo>
                  <a:cubicBezTo>
                    <a:pt x="846581" y="299952"/>
                    <a:pt x="873263" y="298701"/>
                    <a:pt x="899767" y="296051"/>
                  </a:cubicBezTo>
                  <a:cubicBezTo>
                    <a:pt x="907718" y="293401"/>
                    <a:pt x="917694" y="294027"/>
                    <a:pt x="923621" y="288100"/>
                  </a:cubicBezTo>
                  <a:cubicBezTo>
                    <a:pt x="935808" y="275913"/>
                    <a:pt x="932587" y="243649"/>
                    <a:pt x="923621" y="232441"/>
                  </a:cubicBezTo>
                  <a:cubicBezTo>
                    <a:pt x="918385" y="225896"/>
                    <a:pt x="907718" y="227140"/>
                    <a:pt x="899767" y="224489"/>
                  </a:cubicBezTo>
                  <a:cubicBezTo>
                    <a:pt x="891816" y="216538"/>
                    <a:pt x="881374" y="210465"/>
                    <a:pt x="875913" y="200635"/>
                  </a:cubicBezTo>
                  <a:cubicBezTo>
                    <a:pt x="867772" y="185982"/>
                    <a:pt x="860011" y="152928"/>
                    <a:pt x="860011" y="152928"/>
                  </a:cubicBezTo>
                  <a:cubicBezTo>
                    <a:pt x="862661" y="142326"/>
                    <a:pt x="864125" y="131354"/>
                    <a:pt x="867962" y="121122"/>
                  </a:cubicBezTo>
                  <a:cubicBezTo>
                    <a:pt x="872124" y="110024"/>
                    <a:pt x="879196" y="100212"/>
                    <a:pt x="883865" y="89317"/>
                  </a:cubicBezTo>
                  <a:cubicBezTo>
                    <a:pt x="887167" y="81613"/>
                    <a:pt x="889166" y="73414"/>
                    <a:pt x="891816" y="65463"/>
                  </a:cubicBezTo>
                  <a:cubicBezTo>
                    <a:pt x="889166" y="44260"/>
                    <a:pt x="895718" y="19633"/>
                    <a:pt x="883865" y="1853"/>
                  </a:cubicBezTo>
                  <a:cubicBezTo>
                    <a:pt x="878564" y="-6098"/>
                    <a:pt x="868744" y="13874"/>
                    <a:pt x="860011" y="17755"/>
                  </a:cubicBezTo>
                  <a:cubicBezTo>
                    <a:pt x="844693" y="24563"/>
                    <a:pt x="812303" y="33658"/>
                    <a:pt x="812303" y="33658"/>
                  </a:cubicBezTo>
                  <a:cubicBezTo>
                    <a:pt x="804352" y="38959"/>
                    <a:pt x="797669" y="47047"/>
                    <a:pt x="788449" y="49561"/>
                  </a:cubicBezTo>
                  <a:cubicBezTo>
                    <a:pt x="735499" y="64002"/>
                    <a:pt x="730569" y="58658"/>
                    <a:pt x="685082" y="49561"/>
                  </a:cubicBezTo>
                  <a:cubicBezTo>
                    <a:pt x="682432" y="41610"/>
                    <a:pt x="683951" y="30579"/>
                    <a:pt x="677131" y="25707"/>
                  </a:cubicBezTo>
                  <a:cubicBezTo>
                    <a:pt x="663491" y="15964"/>
                    <a:pt x="629423" y="9804"/>
                    <a:pt x="629423" y="9804"/>
                  </a:cubicBezTo>
                  <a:cubicBezTo>
                    <a:pt x="621472" y="12454"/>
                    <a:pt x="613788" y="16111"/>
                    <a:pt x="605569" y="17755"/>
                  </a:cubicBezTo>
                  <a:cubicBezTo>
                    <a:pt x="587192" y="21431"/>
                    <a:pt x="567036" y="18095"/>
                    <a:pt x="549910" y="25707"/>
                  </a:cubicBezTo>
                  <a:cubicBezTo>
                    <a:pt x="541177" y="29588"/>
                    <a:pt x="539308" y="41610"/>
                    <a:pt x="534007" y="49561"/>
                  </a:cubicBezTo>
                  <a:cubicBezTo>
                    <a:pt x="536658" y="57512"/>
                    <a:pt x="538211" y="65918"/>
                    <a:pt x="541959" y="73415"/>
                  </a:cubicBezTo>
                  <a:cubicBezTo>
                    <a:pt x="546233" y="81962"/>
                    <a:pt x="556290" y="87842"/>
                    <a:pt x="557861" y="97268"/>
                  </a:cubicBezTo>
                  <a:cubicBezTo>
                    <a:pt x="562817" y="127002"/>
                    <a:pt x="536708" y="124940"/>
                    <a:pt x="518105" y="129074"/>
                  </a:cubicBezTo>
                  <a:cubicBezTo>
                    <a:pt x="504912" y="132006"/>
                    <a:pt x="491600" y="134375"/>
                    <a:pt x="478348" y="137025"/>
                  </a:cubicBezTo>
                  <a:cubicBezTo>
                    <a:pt x="457581" y="135294"/>
                    <a:pt x="384284" y="144678"/>
                    <a:pt x="359079" y="113171"/>
                  </a:cubicBezTo>
                  <a:cubicBezTo>
                    <a:pt x="353843" y="106626"/>
                    <a:pt x="353778" y="97268"/>
                    <a:pt x="351127" y="89317"/>
                  </a:cubicBezTo>
                  <a:cubicBezTo>
                    <a:pt x="327273" y="91967"/>
                    <a:pt x="302849" y="91447"/>
                    <a:pt x="279565" y="97268"/>
                  </a:cubicBezTo>
                  <a:cubicBezTo>
                    <a:pt x="232503" y="109034"/>
                    <a:pt x="272974" y="111812"/>
                    <a:pt x="247760" y="137025"/>
                  </a:cubicBezTo>
                  <a:cubicBezTo>
                    <a:pt x="241833" y="142951"/>
                    <a:pt x="231857" y="142326"/>
                    <a:pt x="223906" y="144976"/>
                  </a:cubicBezTo>
                  <a:cubicBezTo>
                    <a:pt x="215955" y="150277"/>
                    <a:pt x="208599" y="156605"/>
                    <a:pt x="200052" y="160879"/>
                  </a:cubicBezTo>
                  <a:cubicBezTo>
                    <a:pt x="192556" y="164627"/>
                    <a:pt x="182744" y="163594"/>
                    <a:pt x="176199" y="168830"/>
                  </a:cubicBezTo>
                  <a:cubicBezTo>
                    <a:pt x="168737" y="174800"/>
                    <a:pt x="166414" y="185343"/>
                    <a:pt x="160296" y="192684"/>
                  </a:cubicBezTo>
                  <a:cubicBezTo>
                    <a:pt x="153097" y="201323"/>
                    <a:pt x="143641" y="207899"/>
                    <a:pt x="136442" y="216538"/>
                  </a:cubicBezTo>
                  <a:cubicBezTo>
                    <a:pt x="130324" y="223879"/>
                    <a:pt x="129810" y="238074"/>
                    <a:pt x="120539" y="240392"/>
                  </a:cubicBezTo>
                  <a:cubicBezTo>
                    <a:pt x="84449" y="249414"/>
                    <a:pt x="46327" y="245693"/>
                    <a:pt x="9221" y="248343"/>
                  </a:cubicBezTo>
                  <a:cubicBezTo>
                    <a:pt x="-7111" y="297341"/>
                    <a:pt x="-56" y="339784"/>
                    <a:pt x="17172" y="35966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1175244" y="2671638"/>
              <a:ext cx="1180022" cy="915353"/>
            </a:xfrm>
            <a:custGeom>
              <a:avLst/>
              <a:gdLst>
                <a:gd name="connsiteX0" fmla="*/ 1549 w 1180022"/>
                <a:gd name="connsiteY0" fmla="*/ 572494 h 915353"/>
                <a:gd name="connsiteX1" fmla="*/ 25403 w 1180022"/>
                <a:gd name="connsiteY1" fmla="*/ 532738 h 915353"/>
                <a:gd name="connsiteX2" fmla="*/ 41306 w 1180022"/>
                <a:gd name="connsiteY2" fmla="*/ 477079 h 915353"/>
                <a:gd name="connsiteX3" fmla="*/ 57208 w 1180022"/>
                <a:gd name="connsiteY3" fmla="*/ 286247 h 915353"/>
                <a:gd name="connsiteX4" fmla="*/ 81062 w 1180022"/>
                <a:gd name="connsiteY4" fmla="*/ 206734 h 915353"/>
                <a:gd name="connsiteX5" fmla="*/ 152624 w 1180022"/>
                <a:gd name="connsiteY5" fmla="*/ 190832 h 915353"/>
                <a:gd name="connsiteX6" fmla="*/ 168526 w 1180022"/>
                <a:gd name="connsiteY6" fmla="*/ 166978 h 915353"/>
                <a:gd name="connsiteX7" fmla="*/ 184429 w 1180022"/>
                <a:gd name="connsiteY7" fmla="*/ 119270 h 915353"/>
                <a:gd name="connsiteX8" fmla="*/ 311650 w 1180022"/>
                <a:gd name="connsiteY8" fmla="*/ 95416 h 915353"/>
                <a:gd name="connsiteX9" fmla="*/ 335504 w 1180022"/>
                <a:gd name="connsiteY9" fmla="*/ 87465 h 915353"/>
                <a:gd name="connsiteX10" fmla="*/ 359358 w 1180022"/>
                <a:gd name="connsiteY10" fmla="*/ 71562 h 915353"/>
                <a:gd name="connsiteX11" fmla="*/ 470676 w 1180022"/>
                <a:gd name="connsiteY11" fmla="*/ 79513 h 915353"/>
                <a:gd name="connsiteX12" fmla="*/ 478627 w 1180022"/>
                <a:gd name="connsiteY12" fmla="*/ 111319 h 915353"/>
                <a:gd name="connsiteX13" fmla="*/ 748972 w 1180022"/>
                <a:gd name="connsiteY13" fmla="*/ 159026 h 915353"/>
                <a:gd name="connsiteX14" fmla="*/ 772826 w 1180022"/>
                <a:gd name="connsiteY14" fmla="*/ 135172 h 915353"/>
                <a:gd name="connsiteX15" fmla="*/ 780777 w 1180022"/>
                <a:gd name="connsiteY15" fmla="*/ 111319 h 915353"/>
                <a:gd name="connsiteX16" fmla="*/ 828485 w 1180022"/>
                <a:gd name="connsiteY16" fmla="*/ 127221 h 915353"/>
                <a:gd name="connsiteX17" fmla="*/ 852339 w 1180022"/>
                <a:gd name="connsiteY17" fmla="*/ 135172 h 915353"/>
                <a:gd name="connsiteX18" fmla="*/ 987511 w 1180022"/>
                <a:gd name="connsiteY18" fmla="*/ 127221 h 915353"/>
                <a:gd name="connsiteX19" fmla="*/ 1027267 w 1180022"/>
                <a:gd name="connsiteY19" fmla="*/ 63611 h 915353"/>
                <a:gd name="connsiteX20" fmla="*/ 1051121 w 1180022"/>
                <a:gd name="connsiteY20" fmla="*/ 15903 h 915353"/>
                <a:gd name="connsiteX21" fmla="*/ 1074975 w 1180022"/>
                <a:gd name="connsiteY21" fmla="*/ 0 h 915353"/>
                <a:gd name="connsiteX22" fmla="*/ 1130634 w 1180022"/>
                <a:gd name="connsiteY22" fmla="*/ 7952 h 915353"/>
                <a:gd name="connsiteX23" fmla="*/ 1138586 w 1180022"/>
                <a:gd name="connsiteY23" fmla="*/ 31805 h 915353"/>
                <a:gd name="connsiteX24" fmla="*/ 1162439 w 1180022"/>
                <a:gd name="connsiteY24" fmla="*/ 55659 h 915353"/>
                <a:gd name="connsiteX25" fmla="*/ 1178342 w 1180022"/>
                <a:gd name="connsiteY25" fmla="*/ 254442 h 915353"/>
                <a:gd name="connsiteX26" fmla="*/ 1154488 w 1180022"/>
                <a:gd name="connsiteY26" fmla="*/ 341906 h 915353"/>
                <a:gd name="connsiteX27" fmla="*/ 1146537 w 1180022"/>
                <a:gd name="connsiteY27" fmla="*/ 445273 h 915353"/>
                <a:gd name="connsiteX28" fmla="*/ 1122683 w 1180022"/>
                <a:gd name="connsiteY28" fmla="*/ 461176 h 915353"/>
                <a:gd name="connsiteX29" fmla="*/ 1114732 w 1180022"/>
                <a:gd name="connsiteY29" fmla="*/ 485030 h 915353"/>
                <a:gd name="connsiteX30" fmla="*/ 1067024 w 1180022"/>
                <a:gd name="connsiteY30" fmla="*/ 500932 h 915353"/>
                <a:gd name="connsiteX31" fmla="*/ 1059073 w 1180022"/>
                <a:gd name="connsiteY31" fmla="*/ 524786 h 915353"/>
                <a:gd name="connsiteX32" fmla="*/ 1074975 w 1180022"/>
                <a:gd name="connsiteY32" fmla="*/ 620202 h 915353"/>
                <a:gd name="connsiteX33" fmla="*/ 1082926 w 1180022"/>
                <a:gd name="connsiteY33" fmla="*/ 644056 h 915353"/>
                <a:gd name="connsiteX34" fmla="*/ 1035219 w 1180022"/>
                <a:gd name="connsiteY34" fmla="*/ 659959 h 915353"/>
                <a:gd name="connsiteX35" fmla="*/ 987511 w 1180022"/>
                <a:gd name="connsiteY35" fmla="*/ 652007 h 915353"/>
                <a:gd name="connsiteX36" fmla="*/ 963657 w 1180022"/>
                <a:gd name="connsiteY36" fmla="*/ 644056 h 915353"/>
                <a:gd name="connsiteX37" fmla="*/ 907998 w 1180022"/>
                <a:gd name="connsiteY37" fmla="*/ 636105 h 915353"/>
                <a:gd name="connsiteX38" fmla="*/ 852339 w 1180022"/>
                <a:gd name="connsiteY38" fmla="*/ 644056 h 915353"/>
                <a:gd name="connsiteX39" fmla="*/ 836436 w 1180022"/>
                <a:gd name="connsiteY39" fmla="*/ 667910 h 915353"/>
                <a:gd name="connsiteX40" fmla="*/ 812582 w 1180022"/>
                <a:gd name="connsiteY40" fmla="*/ 683812 h 915353"/>
                <a:gd name="connsiteX41" fmla="*/ 796679 w 1180022"/>
                <a:gd name="connsiteY41" fmla="*/ 707666 h 915353"/>
                <a:gd name="connsiteX42" fmla="*/ 780777 w 1180022"/>
                <a:gd name="connsiteY42" fmla="*/ 779228 h 915353"/>
                <a:gd name="connsiteX43" fmla="*/ 772826 w 1180022"/>
                <a:gd name="connsiteY43" fmla="*/ 803082 h 915353"/>
                <a:gd name="connsiteX44" fmla="*/ 741020 w 1180022"/>
                <a:gd name="connsiteY44" fmla="*/ 723569 h 915353"/>
                <a:gd name="connsiteX45" fmla="*/ 717166 w 1180022"/>
                <a:gd name="connsiteY45" fmla="*/ 715618 h 915353"/>
                <a:gd name="connsiteX46" fmla="*/ 645605 w 1180022"/>
                <a:gd name="connsiteY46" fmla="*/ 723569 h 915353"/>
                <a:gd name="connsiteX47" fmla="*/ 621751 w 1180022"/>
                <a:gd name="connsiteY47" fmla="*/ 731520 h 915353"/>
                <a:gd name="connsiteX48" fmla="*/ 566092 w 1180022"/>
                <a:gd name="connsiteY48" fmla="*/ 715618 h 915353"/>
                <a:gd name="connsiteX49" fmla="*/ 534286 w 1180022"/>
                <a:gd name="connsiteY49" fmla="*/ 723569 h 915353"/>
                <a:gd name="connsiteX50" fmla="*/ 510433 w 1180022"/>
                <a:gd name="connsiteY50" fmla="*/ 739472 h 915353"/>
                <a:gd name="connsiteX51" fmla="*/ 486579 w 1180022"/>
                <a:gd name="connsiteY51" fmla="*/ 747423 h 915353"/>
                <a:gd name="connsiteX52" fmla="*/ 462725 w 1180022"/>
                <a:gd name="connsiteY52" fmla="*/ 795131 h 915353"/>
                <a:gd name="connsiteX53" fmla="*/ 454773 w 1180022"/>
                <a:gd name="connsiteY53" fmla="*/ 818985 h 915353"/>
                <a:gd name="connsiteX54" fmla="*/ 422968 w 1180022"/>
                <a:gd name="connsiteY54" fmla="*/ 866692 h 915353"/>
                <a:gd name="connsiteX55" fmla="*/ 399114 w 1180022"/>
                <a:gd name="connsiteY55" fmla="*/ 914400 h 915353"/>
                <a:gd name="connsiteX56" fmla="*/ 351406 w 1180022"/>
                <a:gd name="connsiteY56" fmla="*/ 906449 h 915353"/>
                <a:gd name="connsiteX57" fmla="*/ 343455 w 1180022"/>
                <a:gd name="connsiteY57" fmla="*/ 882595 h 915353"/>
                <a:gd name="connsiteX58" fmla="*/ 359358 w 1180022"/>
                <a:gd name="connsiteY58" fmla="*/ 588397 h 915353"/>
                <a:gd name="connsiteX59" fmla="*/ 351406 w 1180022"/>
                <a:gd name="connsiteY59" fmla="*/ 492981 h 915353"/>
                <a:gd name="connsiteX60" fmla="*/ 343455 w 1180022"/>
                <a:gd name="connsiteY60" fmla="*/ 469127 h 915353"/>
                <a:gd name="connsiteX61" fmla="*/ 319601 w 1180022"/>
                <a:gd name="connsiteY61" fmla="*/ 381663 h 915353"/>
                <a:gd name="connsiteX62" fmla="*/ 279845 w 1180022"/>
                <a:gd name="connsiteY62" fmla="*/ 389614 h 915353"/>
                <a:gd name="connsiteX63" fmla="*/ 271893 w 1180022"/>
                <a:gd name="connsiteY63" fmla="*/ 453225 h 915353"/>
                <a:gd name="connsiteX64" fmla="*/ 263942 w 1180022"/>
                <a:gd name="connsiteY64" fmla="*/ 485030 h 915353"/>
                <a:gd name="connsiteX65" fmla="*/ 255991 w 1180022"/>
                <a:gd name="connsiteY65" fmla="*/ 508884 h 915353"/>
                <a:gd name="connsiteX66" fmla="*/ 176478 w 1180022"/>
                <a:gd name="connsiteY66" fmla="*/ 540689 h 915353"/>
                <a:gd name="connsiteX67" fmla="*/ 120819 w 1180022"/>
                <a:gd name="connsiteY67" fmla="*/ 556592 h 915353"/>
                <a:gd name="connsiteX68" fmla="*/ 73111 w 1180022"/>
                <a:gd name="connsiteY68" fmla="*/ 580445 h 915353"/>
                <a:gd name="connsiteX69" fmla="*/ 1549 w 1180022"/>
                <a:gd name="connsiteY69" fmla="*/ 572494 h 91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180022" h="915353">
                  <a:moveTo>
                    <a:pt x="1549" y="572494"/>
                  </a:moveTo>
                  <a:cubicBezTo>
                    <a:pt x="-6402" y="564543"/>
                    <a:pt x="18492" y="546561"/>
                    <a:pt x="25403" y="532738"/>
                  </a:cubicBezTo>
                  <a:cubicBezTo>
                    <a:pt x="31105" y="521335"/>
                    <a:pt x="38760" y="487264"/>
                    <a:pt x="41306" y="477079"/>
                  </a:cubicBezTo>
                  <a:cubicBezTo>
                    <a:pt x="44963" y="429540"/>
                    <a:pt x="51668" y="336105"/>
                    <a:pt x="57208" y="286247"/>
                  </a:cubicBezTo>
                  <a:cubicBezTo>
                    <a:pt x="59839" y="262567"/>
                    <a:pt x="58165" y="225051"/>
                    <a:pt x="81062" y="206734"/>
                  </a:cubicBezTo>
                  <a:cubicBezTo>
                    <a:pt x="91364" y="198493"/>
                    <a:pt x="152137" y="190913"/>
                    <a:pt x="152624" y="190832"/>
                  </a:cubicBezTo>
                  <a:cubicBezTo>
                    <a:pt x="157925" y="182881"/>
                    <a:pt x="164645" y="175711"/>
                    <a:pt x="168526" y="166978"/>
                  </a:cubicBezTo>
                  <a:cubicBezTo>
                    <a:pt x="175334" y="151660"/>
                    <a:pt x="168526" y="124571"/>
                    <a:pt x="184429" y="119270"/>
                  </a:cubicBezTo>
                  <a:cubicBezTo>
                    <a:pt x="257407" y="94944"/>
                    <a:pt x="215457" y="105035"/>
                    <a:pt x="311650" y="95416"/>
                  </a:cubicBezTo>
                  <a:cubicBezTo>
                    <a:pt x="319601" y="92766"/>
                    <a:pt x="328007" y="91213"/>
                    <a:pt x="335504" y="87465"/>
                  </a:cubicBezTo>
                  <a:cubicBezTo>
                    <a:pt x="344051" y="83191"/>
                    <a:pt x="349818" y="72123"/>
                    <a:pt x="359358" y="71562"/>
                  </a:cubicBezTo>
                  <a:cubicBezTo>
                    <a:pt x="396494" y="69377"/>
                    <a:pt x="433570" y="76863"/>
                    <a:pt x="470676" y="79513"/>
                  </a:cubicBezTo>
                  <a:cubicBezTo>
                    <a:pt x="473326" y="90115"/>
                    <a:pt x="476672" y="100567"/>
                    <a:pt x="478627" y="111319"/>
                  </a:cubicBezTo>
                  <a:cubicBezTo>
                    <a:pt x="504467" y="253436"/>
                    <a:pt x="442111" y="168326"/>
                    <a:pt x="748972" y="159026"/>
                  </a:cubicBezTo>
                  <a:cubicBezTo>
                    <a:pt x="756923" y="151075"/>
                    <a:pt x="766588" y="144528"/>
                    <a:pt x="772826" y="135172"/>
                  </a:cubicBezTo>
                  <a:cubicBezTo>
                    <a:pt x="777475" y="128199"/>
                    <a:pt x="772480" y="112504"/>
                    <a:pt x="780777" y="111319"/>
                  </a:cubicBezTo>
                  <a:cubicBezTo>
                    <a:pt x="797371" y="108948"/>
                    <a:pt x="812582" y="121920"/>
                    <a:pt x="828485" y="127221"/>
                  </a:cubicBezTo>
                  <a:lnTo>
                    <a:pt x="852339" y="135172"/>
                  </a:lnTo>
                  <a:cubicBezTo>
                    <a:pt x="897396" y="132522"/>
                    <a:pt x="942875" y="133916"/>
                    <a:pt x="987511" y="127221"/>
                  </a:cubicBezTo>
                  <a:cubicBezTo>
                    <a:pt x="1018461" y="122579"/>
                    <a:pt x="1020363" y="84324"/>
                    <a:pt x="1027267" y="63611"/>
                  </a:cubicBezTo>
                  <a:cubicBezTo>
                    <a:pt x="1033733" y="44213"/>
                    <a:pt x="1035710" y="31315"/>
                    <a:pt x="1051121" y="15903"/>
                  </a:cubicBezTo>
                  <a:cubicBezTo>
                    <a:pt x="1057878" y="9146"/>
                    <a:pt x="1067024" y="5301"/>
                    <a:pt x="1074975" y="0"/>
                  </a:cubicBezTo>
                  <a:cubicBezTo>
                    <a:pt x="1093528" y="2651"/>
                    <a:pt x="1113871" y="-429"/>
                    <a:pt x="1130634" y="7952"/>
                  </a:cubicBezTo>
                  <a:cubicBezTo>
                    <a:pt x="1138130" y="11700"/>
                    <a:pt x="1133937" y="24831"/>
                    <a:pt x="1138586" y="31805"/>
                  </a:cubicBezTo>
                  <a:cubicBezTo>
                    <a:pt x="1144823" y="41161"/>
                    <a:pt x="1154488" y="47708"/>
                    <a:pt x="1162439" y="55659"/>
                  </a:cubicBezTo>
                  <a:cubicBezTo>
                    <a:pt x="1187654" y="131298"/>
                    <a:pt x="1178342" y="96133"/>
                    <a:pt x="1178342" y="254442"/>
                  </a:cubicBezTo>
                  <a:cubicBezTo>
                    <a:pt x="1178342" y="313830"/>
                    <a:pt x="1178158" y="306401"/>
                    <a:pt x="1154488" y="341906"/>
                  </a:cubicBezTo>
                  <a:cubicBezTo>
                    <a:pt x="1151838" y="376362"/>
                    <a:pt x="1155441" y="411882"/>
                    <a:pt x="1146537" y="445273"/>
                  </a:cubicBezTo>
                  <a:cubicBezTo>
                    <a:pt x="1144075" y="454507"/>
                    <a:pt x="1128653" y="453714"/>
                    <a:pt x="1122683" y="461176"/>
                  </a:cubicBezTo>
                  <a:cubicBezTo>
                    <a:pt x="1117447" y="467721"/>
                    <a:pt x="1121552" y="480158"/>
                    <a:pt x="1114732" y="485030"/>
                  </a:cubicBezTo>
                  <a:cubicBezTo>
                    <a:pt x="1101091" y="494773"/>
                    <a:pt x="1067024" y="500932"/>
                    <a:pt x="1067024" y="500932"/>
                  </a:cubicBezTo>
                  <a:cubicBezTo>
                    <a:pt x="1064374" y="508883"/>
                    <a:pt x="1059073" y="516405"/>
                    <a:pt x="1059073" y="524786"/>
                  </a:cubicBezTo>
                  <a:cubicBezTo>
                    <a:pt x="1059073" y="553826"/>
                    <a:pt x="1066601" y="590891"/>
                    <a:pt x="1074975" y="620202"/>
                  </a:cubicBezTo>
                  <a:cubicBezTo>
                    <a:pt x="1077277" y="628261"/>
                    <a:pt x="1080276" y="636105"/>
                    <a:pt x="1082926" y="644056"/>
                  </a:cubicBezTo>
                  <a:cubicBezTo>
                    <a:pt x="1067024" y="649357"/>
                    <a:pt x="1051753" y="662715"/>
                    <a:pt x="1035219" y="659959"/>
                  </a:cubicBezTo>
                  <a:cubicBezTo>
                    <a:pt x="1019316" y="657308"/>
                    <a:pt x="1003249" y="655504"/>
                    <a:pt x="987511" y="652007"/>
                  </a:cubicBezTo>
                  <a:cubicBezTo>
                    <a:pt x="979329" y="650189"/>
                    <a:pt x="971876" y="645700"/>
                    <a:pt x="963657" y="644056"/>
                  </a:cubicBezTo>
                  <a:cubicBezTo>
                    <a:pt x="945280" y="640381"/>
                    <a:pt x="926551" y="638755"/>
                    <a:pt x="907998" y="636105"/>
                  </a:cubicBezTo>
                  <a:cubicBezTo>
                    <a:pt x="889445" y="638755"/>
                    <a:pt x="869465" y="636444"/>
                    <a:pt x="852339" y="644056"/>
                  </a:cubicBezTo>
                  <a:cubicBezTo>
                    <a:pt x="843606" y="647937"/>
                    <a:pt x="843193" y="661153"/>
                    <a:pt x="836436" y="667910"/>
                  </a:cubicBezTo>
                  <a:cubicBezTo>
                    <a:pt x="829679" y="674667"/>
                    <a:pt x="820533" y="678511"/>
                    <a:pt x="812582" y="683812"/>
                  </a:cubicBezTo>
                  <a:cubicBezTo>
                    <a:pt x="807281" y="691763"/>
                    <a:pt x="800953" y="699119"/>
                    <a:pt x="796679" y="707666"/>
                  </a:cubicBezTo>
                  <a:cubicBezTo>
                    <a:pt x="785940" y="729144"/>
                    <a:pt x="785662" y="757243"/>
                    <a:pt x="780777" y="779228"/>
                  </a:cubicBezTo>
                  <a:cubicBezTo>
                    <a:pt x="778959" y="787410"/>
                    <a:pt x="775476" y="795131"/>
                    <a:pt x="772826" y="803082"/>
                  </a:cubicBezTo>
                  <a:cubicBezTo>
                    <a:pt x="716903" y="784442"/>
                    <a:pt x="776528" y="812338"/>
                    <a:pt x="741020" y="723569"/>
                  </a:cubicBezTo>
                  <a:cubicBezTo>
                    <a:pt x="737907" y="715787"/>
                    <a:pt x="725117" y="718268"/>
                    <a:pt x="717166" y="715618"/>
                  </a:cubicBezTo>
                  <a:cubicBezTo>
                    <a:pt x="693312" y="718268"/>
                    <a:pt x="669279" y="719623"/>
                    <a:pt x="645605" y="723569"/>
                  </a:cubicBezTo>
                  <a:cubicBezTo>
                    <a:pt x="637338" y="724947"/>
                    <a:pt x="630132" y="731520"/>
                    <a:pt x="621751" y="731520"/>
                  </a:cubicBezTo>
                  <a:cubicBezTo>
                    <a:pt x="611767" y="731520"/>
                    <a:pt x="577341" y="719367"/>
                    <a:pt x="566092" y="715618"/>
                  </a:cubicBezTo>
                  <a:cubicBezTo>
                    <a:pt x="555490" y="718268"/>
                    <a:pt x="544331" y="719264"/>
                    <a:pt x="534286" y="723569"/>
                  </a:cubicBezTo>
                  <a:cubicBezTo>
                    <a:pt x="525503" y="727333"/>
                    <a:pt x="518980" y="735198"/>
                    <a:pt x="510433" y="739472"/>
                  </a:cubicBezTo>
                  <a:cubicBezTo>
                    <a:pt x="502936" y="743220"/>
                    <a:pt x="494530" y="744773"/>
                    <a:pt x="486579" y="747423"/>
                  </a:cubicBezTo>
                  <a:cubicBezTo>
                    <a:pt x="466591" y="807381"/>
                    <a:pt x="493553" y="733475"/>
                    <a:pt x="462725" y="795131"/>
                  </a:cubicBezTo>
                  <a:cubicBezTo>
                    <a:pt x="458977" y="802628"/>
                    <a:pt x="458843" y="811658"/>
                    <a:pt x="454773" y="818985"/>
                  </a:cubicBezTo>
                  <a:cubicBezTo>
                    <a:pt x="445491" y="835692"/>
                    <a:pt x="422968" y="866692"/>
                    <a:pt x="422968" y="866692"/>
                  </a:cubicBezTo>
                  <a:cubicBezTo>
                    <a:pt x="420188" y="875033"/>
                    <a:pt x="410325" y="911597"/>
                    <a:pt x="399114" y="914400"/>
                  </a:cubicBezTo>
                  <a:cubicBezTo>
                    <a:pt x="383473" y="918310"/>
                    <a:pt x="367309" y="909099"/>
                    <a:pt x="351406" y="906449"/>
                  </a:cubicBezTo>
                  <a:cubicBezTo>
                    <a:pt x="348756" y="898498"/>
                    <a:pt x="343455" y="890976"/>
                    <a:pt x="343455" y="882595"/>
                  </a:cubicBezTo>
                  <a:cubicBezTo>
                    <a:pt x="343455" y="642404"/>
                    <a:pt x="331215" y="700957"/>
                    <a:pt x="359358" y="588397"/>
                  </a:cubicBezTo>
                  <a:cubicBezTo>
                    <a:pt x="356707" y="556592"/>
                    <a:pt x="355624" y="524617"/>
                    <a:pt x="351406" y="492981"/>
                  </a:cubicBezTo>
                  <a:cubicBezTo>
                    <a:pt x="350298" y="484673"/>
                    <a:pt x="345660" y="477213"/>
                    <a:pt x="343455" y="469127"/>
                  </a:cubicBezTo>
                  <a:cubicBezTo>
                    <a:pt x="316558" y="370501"/>
                    <a:pt x="337902" y="436561"/>
                    <a:pt x="319601" y="381663"/>
                  </a:cubicBezTo>
                  <a:cubicBezTo>
                    <a:pt x="306349" y="384313"/>
                    <a:pt x="287341" y="378369"/>
                    <a:pt x="279845" y="389614"/>
                  </a:cubicBezTo>
                  <a:cubicBezTo>
                    <a:pt x="267992" y="407394"/>
                    <a:pt x="275406" y="432147"/>
                    <a:pt x="271893" y="453225"/>
                  </a:cubicBezTo>
                  <a:cubicBezTo>
                    <a:pt x="270096" y="464004"/>
                    <a:pt x="266944" y="474523"/>
                    <a:pt x="263942" y="485030"/>
                  </a:cubicBezTo>
                  <a:cubicBezTo>
                    <a:pt x="261640" y="493089"/>
                    <a:pt x="261227" y="502339"/>
                    <a:pt x="255991" y="508884"/>
                  </a:cubicBezTo>
                  <a:cubicBezTo>
                    <a:pt x="240332" y="528458"/>
                    <a:pt x="192362" y="536357"/>
                    <a:pt x="176478" y="540689"/>
                  </a:cubicBezTo>
                  <a:cubicBezTo>
                    <a:pt x="165261" y="543748"/>
                    <a:pt x="133013" y="550495"/>
                    <a:pt x="120819" y="556592"/>
                  </a:cubicBezTo>
                  <a:cubicBezTo>
                    <a:pt x="99042" y="567480"/>
                    <a:pt x="98092" y="577947"/>
                    <a:pt x="73111" y="580445"/>
                  </a:cubicBezTo>
                  <a:cubicBezTo>
                    <a:pt x="54650" y="582291"/>
                    <a:pt x="9500" y="580445"/>
                    <a:pt x="1549" y="572494"/>
                  </a:cubicBezTo>
                  <a:close/>
                </a:path>
              </a:pathLst>
            </a:custGeom>
            <a:solidFill>
              <a:srgbClr val="B2C7E3"/>
            </a:solidFill>
            <a:ln w="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2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1334514" y="3140765"/>
              <a:ext cx="1783505" cy="1309741"/>
            </a:xfrm>
            <a:custGeom>
              <a:avLst/>
              <a:gdLst>
                <a:gd name="connsiteX0" fmla="*/ 33110 w 1783505"/>
                <a:gd name="connsiteY0" fmla="*/ 1073426 h 1309741"/>
                <a:gd name="connsiteX1" fmla="*/ 9256 w 1783505"/>
                <a:gd name="connsiteY1" fmla="*/ 970059 h 1309741"/>
                <a:gd name="connsiteX2" fmla="*/ 41062 w 1783505"/>
                <a:gd name="connsiteY2" fmla="*/ 922352 h 1309741"/>
                <a:gd name="connsiteX3" fmla="*/ 104672 w 1783505"/>
                <a:gd name="connsiteY3" fmla="*/ 818985 h 1309741"/>
                <a:gd name="connsiteX4" fmla="*/ 136477 w 1783505"/>
                <a:gd name="connsiteY4" fmla="*/ 771277 h 1309741"/>
                <a:gd name="connsiteX5" fmla="*/ 152380 w 1783505"/>
                <a:gd name="connsiteY5" fmla="*/ 707666 h 1309741"/>
                <a:gd name="connsiteX6" fmla="*/ 160331 w 1783505"/>
                <a:gd name="connsiteY6" fmla="*/ 652007 h 1309741"/>
                <a:gd name="connsiteX7" fmla="*/ 168283 w 1783505"/>
                <a:gd name="connsiteY7" fmla="*/ 628153 h 1309741"/>
                <a:gd name="connsiteX8" fmla="*/ 200088 w 1783505"/>
                <a:gd name="connsiteY8" fmla="*/ 564543 h 1309741"/>
                <a:gd name="connsiteX9" fmla="*/ 223942 w 1783505"/>
                <a:gd name="connsiteY9" fmla="*/ 508884 h 1309741"/>
                <a:gd name="connsiteX10" fmla="*/ 247796 w 1783505"/>
                <a:gd name="connsiteY10" fmla="*/ 461176 h 1309741"/>
                <a:gd name="connsiteX11" fmla="*/ 255747 w 1783505"/>
                <a:gd name="connsiteY11" fmla="*/ 429371 h 1309741"/>
                <a:gd name="connsiteX12" fmla="*/ 303455 w 1783505"/>
                <a:gd name="connsiteY12" fmla="*/ 397565 h 1309741"/>
                <a:gd name="connsiteX13" fmla="*/ 327309 w 1783505"/>
                <a:gd name="connsiteY13" fmla="*/ 373712 h 1309741"/>
                <a:gd name="connsiteX14" fmla="*/ 335260 w 1783505"/>
                <a:gd name="connsiteY14" fmla="*/ 278296 h 1309741"/>
                <a:gd name="connsiteX15" fmla="*/ 367065 w 1783505"/>
                <a:gd name="connsiteY15" fmla="*/ 270345 h 1309741"/>
                <a:gd name="connsiteX16" fmla="*/ 486335 w 1783505"/>
                <a:gd name="connsiteY16" fmla="*/ 254442 h 1309741"/>
                <a:gd name="connsiteX17" fmla="*/ 621507 w 1783505"/>
                <a:gd name="connsiteY17" fmla="*/ 262393 h 1309741"/>
                <a:gd name="connsiteX18" fmla="*/ 621507 w 1783505"/>
                <a:gd name="connsiteY18" fmla="*/ 270345 h 1309741"/>
                <a:gd name="connsiteX19" fmla="*/ 661263 w 1783505"/>
                <a:gd name="connsiteY19" fmla="*/ 206734 h 1309741"/>
                <a:gd name="connsiteX20" fmla="*/ 685117 w 1783505"/>
                <a:gd name="connsiteY20" fmla="*/ 198783 h 1309741"/>
                <a:gd name="connsiteX21" fmla="*/ 939559 w 1783505"/>
                <a:gd name="connsiteY21" fmla="*/ 174929 h 1309741"/>
                <a:gd name="connsiteX22" fmla="*/ 955462 w 1783505"/>
                <a:gd name="connsiteY22" fmla="*/ 151075 h 1309741"/>
                <a:gd name="connsiteX23" fmla="*/ 963413 w 1783505"/>
                <a:gd name="connsiteY23" fmla="*/ 127221 h 1309741"/>
                <a:gd name="connsiteX24" fmla="*/ 987267 w 1783505"/>
                <a:gd name="connsiteY24" fmla="*/ 119270 h 1309741"/>
                <a:gd name="connsiteX25" fmla="*/ 1019072 w 1783505"/>
                <a:gd name="connsiteY25" fmla="*/ 127221 h 1309741"/>
                <a:gd name="connsiteX26" fmla="*/ 1027023 w 1783505"/>
                <a:gd name="connsiteY26" fmla="*/ 159026 h 1309741"/>
                <a:gd name="connsiteX27" fmla="*/ 1034975 w 1783505"/>
                <a:gd name="connsiteY27" fmla="*/ 182880 h 1309741"/>
                <a:gd name="connsiteX28" fmla="*/ 1122439 w 1783505"/>
                <a:gd name="connsiteY28" fmla="*/ 206734 h 1309741"/>
                <a:gd name="connsiteX29" fmla="*/ 1146293 w 1783505"/>
                <a:gd name="connsiteY29" fmla="*/ 214685 h 1309741"/>
                <a:gd name="connsiteX30" fmla="*/ 1209903 w 1783505"/>
                <a:gd name="connsiteY30" fmla="*/ 230588 h 1309741"/>
                <a:gd name="connsiteX31" fmla="*/ 1233757 w 1783505"/>
                <a:gd name="connsiteY31" fmla="*/ 246491 h 1309741"/>
                <a:gd name="connsiteX32" fmla="*/ 1225806 w 1783505"/>
                <a:gd name="connsiteY32" fmla="*/ 302150 h 1309741"/>
                <a:gd name="connsiteX33" fmla="*/ 1201952 w 1783505"/>
                <a:gd name="connsiteY33" fmla="*/ 310101 h 1309741"/>
                <a:gd name="connsiteX34" fmla="*/ 1146293 w 1783505"/>
                <a:gd name="connsiteY34" fmla="*/ 318052 h 1309741"/>
                <a:gd name="connsiteX35" fmla="*/ 1170147 w 1783505"/>
                <a:gd name="connsiteY35" fmla="*/ 326004 h 1309741"/>
                <a:gd name="connsiteX36" fmla="*/ 1257611 w 1783505"/>
                <a:gd name="connsiteY36" fmla="*/ 310101 h 1309741"/>
                <a:gd name="connsiteX37" fmla="*/ 1281465 w 1783505"/>
                <a:gd name="connsiteY37" fmla="*/ 294198 h 1309741"/>
                <a:gd name="connsiteX38" fmla="*/ 1297368 w 1783505"/>
                <a:gd name="connsiteY38" fmla="*/ 270345 h 1309741"/>
                <a:gd name="connsiteX39" fmla="*/ 1321222 w 1783505"/>
                <a:gd name="connsiteY39" fmla="*/ 238539 h 1309741"/>
                <a:gd name="connsiteX40" fmla="*/ 1345076 w 1783505"/>
                <a:gd name="connsiteY40" fmla="*/ 222637 h 1309741"/>
                <a:gd name="connsiteX41" fmla="*/ 1360978 w 1783505"/>
                <a:gd name="connsiteY41" fmla="*/ 174929 h 1309741"/>
                <a:gd name="connsiteX42" fmla="*/ 1384832 w 1783505"/>
                <a:gd name="connsiteY42" fmla="*/ 47708 h 1309741"/>
                <a:gd name="connsiteX43" fmla="*/ 1408686 w 1783505"/>
                <a:gd name="connsiteY43" fmla="*/ 39757 h 1309741"/>
                <a:gd name="connsiteX44" fmla="*/ 1424589 w 1783505"/>
                <a:gd name="connsiteY44" fmla="*/ 15903 h 1309741"/>
                <a:gd name="connsiteX45" fmla="*/ 1472296 w 1783505"/>
                <a:gd name="connsiteY45" fmla="*/ 0 h 1309741"/>
                <a:gd name="connsiteX46" fmla="*/ 1551809 w 1783505"/>
                <a:gd name="connsiteY46" fmla="*/ 7952 h 1309741"/>
                <a:gd name="connsiteX47" fmla="*/ 1575663 w 1783505"/>
                <a:gd name="connsiteY47" fmla="*/ 31805 h 1309741"/>
                <a:gd name="connsiteX48" fmla="*/ 1599517 w 1783505"/>
                <a:gd name="connsiteY48" fmla="*/ 39757 h 1309741"/>
                <a:gd name="connsiteX49" fmla="*/ 1607469 w 1783505"/>
                <a:gd name="connsiteY49" fmla="*/ 63611 h 1309741"/>
                <a:gd name="connsiteX50" fmla="*/ 1599517 w 1783505"/>
                <a:gd name="connsiteY50" fmla="*/ 103367 h 1309741"/>
                <a:gd name="connsiteX51" fmla="*/ 1623371 w 1783505"/>
                <a:gd name="connsiteY51" fmla="*/ 119270 h 1309741"/>
                <a:gd name="connsiteX52" fmla="*/ 1702884 w 1783505"/>
                <a:gd name="connsiteY52" fmla="*/ 127221 h 1309741"/>
                <a:gd name="connsiteX53" fmla="*/ 1710836 w 1783505"/>
                <a:gd name="connsiteY53" fmla="*/ 151075 h 1309741"/>
                <a:gd name="connsiteX54" fmla="*/ 1766495 w 1783505"/>
                <a:gd name="connsiteY54" fmla="*/ 174929 h 1309741"/>
                <a:gd name="connsiteX55" fmla="*/ 1734689 w 1783505"/>
                <a:gd name="connsiteY55" fmla="*/ 214685 h 1309741"/>
                <a:gd name="connsiteX56" fmla="*/ 1718787 w 1783505"/>
                <a:gd name="connsiteY56" fmla="*/ 262393 h 1309741"/>
                <a:gd name="connsiteX57" fmla="*/ 1639274 w 1783505"/>
                <a:gd name="connsiteY57" fmla="*/ 294198 h 1309741"/>
                <a:gd name="connsiteX58" fmla="*/ 1631323 w 1783505"/>
                <a:gd name="connsiteY58" fmla="*/ 318052 h 1309741"/>
                <a:gd name="connsiteX59" fmla="*/ 1671079 w 1783505"/>
                <a:gd name="connsiteY59" fmla="*/ 389614 h 1309741"/>
                <a:gd name="connsiteX60" fmla="*/ 1742641 w 1783505"/>
                <a:gd name="connsiteY60" fmla="*/ 413468 h 1309741"/>
                <a:gd name="connsiteX61" fmla="*/ 1766495 w 1783505"/>
                <a:gd name="connsiteY61" fmla="*/ 421419 h 1309741"/>
                <a:gd name="connsiteX62" fmla="*/ 1774446 w 1783505"/>
                <a:gd name="connsiteY62" fmla="*/ 469127 h 1309741"/>
                <a:gd name="connsiteX63" fmla="*/ 1750592 w 1783505"/>
                <a:gd name="connsiteY63" fmla="*/ 477078 h 1309741"/>
                <a:gd name="connsiteX64" fmla="*/ 1750592 w 1783505"/>
                <a:gd name="connsiteY64" fmla="*/ 644056 h 1309741"/>
                <a:gd name="connsiteX65" fmla="*/ 1726738 w 1783505"/>
                <a:gd name="connsiteY65" fmla="*/ 652007 h 1309741"/>
                <a:gd name="connsiteX66" fmla="*/ 1686982 w 1783505"/>
                <a:gd name="connsiteY66" fmla="*/ 659958 h 1309741"/>
                <a:gd name="connsiteX67" fmla="*/ 1671079 w 1783505"/>
                <a:gd name="connsiteY67" fmla="*/ 707666 h 1309741"/>
                <a:gd name="connsiteX68" fmla="*/ 1663128 w 1783505"/>
                <a:gd name="connsiteY68" fmla="*/ 771277 h 1309741"/>
                <a:gd name="connsiteX69" fmla="*/ 1639274 w 1783505"/>
                <a:gd name="connsiteY69" fmla="*/ 787179 h 1309741"/>
                <a:gd name="connsiteX70" fmla="*/ 1583615 w 1783505"/>
                <a:gd name="connsiteY70" fmla="*/ 755374 h 1309741"/>
                <a:gd name="connsiteX71" fmla="*/ 1520004 w 1783505"/>
                <a:gd name="connsiteY71" fmla="*/ 739472 h 1309741"/>
                <a:gd name="connsiteX72" fmla="*/ 1376881 w 1783505"/>
                <a:gd name="connsiteY72" fmla="*/ 739472 h 1309741"/>
                <a:gd name="connsiteX73" fmla="*/ 1353027 w 1783505"/>
                <a:gd name="connsiteY73" fmla="*/ 715618 h 1309741"/>
                <a:gd name="connsiteX74" fmla="*/ 1329173 w 1783505"/>
                <a:gd name="connsiteY74" fmla="*/ 699715 h 1309741"/>
                <a:gd name="connsiteX75" fmla="*/ 1297368 w 1783505"/>
                <a:gd name="connsiteY75" fmla="*/ 691764 h 1309741"/>
                <a:gd name="connsiteX76" fmla="*/ 1241709 w 1783505"/>
                <a:gd name="connsiteY76" fmla="*/ 675861 h 1309741"/>
                <a:gd name="connsiteX77" fmla="*/ 1217855 w 1783505"/>
                <a:gd name="connsiteY77" fmla="*/ 659958 h 1309741"/>
                <a:gd name="connsiteX78" fmla="*/ 1194001 w 1783505"/>
                <a:gd name="connsiteY78" fmla="*/ 636105 h 1309741"/>
                <a:gd name="connsiteX79" fmla="*/ 1170147 w 1783505"/>
                <a:gd name="connsiteY79" fmla="*/ 628153 h 1309741"/>
                <a:gd name="connsiteX80" fmla="*/ 1154244 w 1783505"/>
                <a:gd name="connsiteY80" fmla="*/ 604299 h 1309741"/>
                <a:gd name="connsiteX81" fmla="*/ 1106536 w 1783505"/>
                <a:gd name="connsiteY81" fmla="*/ 588397 h 1309741"/>
                <a:gd name="connsiteX82" fmla="*/ 979316 w 1783505"/>
                <a:gd name="connsiteY82" fmla="*/ 604299 h 1309741"/>
                <a:gd name="connsiteX83" fmla="*/ 955462 w 1783505"/>
                <a:gd name="connsiteY83" fmla="*/ 620202 h 1309741"/>
                <a:gd name="connsiteX84" fmla="*/ 939559 w 1783505"/>
                <a:gd name="connsiteY84" fmla="*/ 644056 h 1309741"/>
                <a:gd name="connsiteX85" fmla="*/ 955462 w 1783505"/>
                <a:gd name="connsiteY85" fmla="*/ 755374 h 1309741"/>
                <a:gd name="connsiteX86" fmla="*/ 971364 w 1783505"/>
                <a:gd name="connsiteY86" fmla="*/ 779228 h 1309741"/>
                <a:gd name="connsiteX87" fmla="*/ 947510 w 1783505"/>
                <a:gd name="connsiteY87" fmla="*/ 787179 h 1309741"/>
                <a:gd name="connsiteX88" fmla="*/ 931608 w 1783505"/>
                <a:gd name="connsiteY88" fmla="*/ 811033 h 1309741"/>
                <a:gd name="connsiteX89" fmla="*/ 1003169 w 1783505"/>
                <a:gd name="connsiteY89" fmla="*/ 850790 h 1309741"/>
                <a:gd name="connsiteX90" fmla="*/ 995218 w 1783505"/>
                <a:gd name="connsiteY90" fmla="*/ 906449 h 1309741"/>
                <a:gd name="connsiteX91" fmla="*/ 979316 w 1783505"/>
                <a:gd name="connsiteY91" fmla="*/ 938254 h 1309741"/>
                <a:gd name="connsiteX92" fmla="*/ 971364 w 1783505"/>
                <a:gd name="connsiteY92" fmla="*/ 962108 h 1309741"/>
                <a:gd name="connsiteX93" fmla="*/ 963413 w 1783505"/>
                <a:gd name="connsiteY93" fmla="*/ 1049572 h 1309741"/>
                <a:gd name="connsiteX94" fmla="*/ 931608 w 1783505"/>
                <a:gd name="connsiteY94" fmla="*/ 1057524 h 1309741"/>
                <a:gd name="connsiteX95" fmla="*/ 923656 w 1783505"/>
                <a:gd name="connsiteY95" fmla="*/ 1081378 h 1309741"/>
                <a:gd name="connsiteX96" fmla="*/ 947510 w 1783505"/>
                <a:gd name="connsiteY96" fmla="*/ 1097280 h 1309741"/>
                <a:gd name="connsiteX97" fmla="*/ 1027023 w 1783505"/>
                <a:gd name="connsiteY97" fmla="*/ 1105232 h 1309741"/>
                <a:gd name="connsiteX98" fmla="*/ 1019072 w 1783505"/>
                <a:gd name="connsiteY98" fmla="*/ 1137037 h 1309741"/>
                <a:gd name="connsiteX99" fmla="*/ 995218 w 1783505"/>
                <a:gd name="connsiteY99" fmla="*/ 1144988 h 1309741"/>
                <a:gd name="connsiteX100" fmla="*/ 931608 w 1783505"/>
                <a:gd name="connsiteY100" fmla="*/ 1152939 h 1309741"/>
                <a:gd name="connsiteX101" fmla="*/ 883900 w 1783505"/>
                <a:gd name="connsiteY101" fmla="*/ 1176793 h 1309741"/>
                <a:gd name="connsiteX102" fmla="*/ 852095 w 1783505"/>
                <a:gd name="connsiteY102" fmla="*/ 1208598 h 1309741"/>
                <a:gd name="connsiteX103" fmla="*/ 748728 w 1783505"/>
                <a:gd name="connsiteY103" fmla="*/ 1256306 h 1309741"/>
                <a:gd name="connsiteX104" fmla="*/ 716923 w 1783505"/>
                <a:gd name="connsiteY104" fmla="*/ 1248355 h 1309741"/>
                <a:gd name="connsiteX105" fmla="*/ 708971 w 1783505"/>
                <a:gd name="connsiteY105" fmla="*/ 1216550 h 1309741"/>
                <a:gd name="connsiteX106" fmla="*/ 701020 w 1783505"/>
                <a:gd name="connsiteY106" fmla="*/ 1192696 h 1309741"/>
                <a:gd name="connsiteX107" fmla="*/ 677166 w 1783505"/>
                <a:gd name="connsiteY107" fmla="*/ 1184745 h 1309741"/>
                <a:gd name="connsiteX108" fmla="*/ 653312 w 1783505"/>
                <a:gd name="connsiteY108" fmla="*/ 1160891 h 1309741"/>
                <a:gd name="connsiteX109" fmla="*/ 645361 w 1783505"/>
                <a:gd name="connsiteY109" fmla="*/ 1137037 h 1309741"/>
                <a:gd name="connsiteX110" fmla="*/ 621507 w 1783505"/>
                <a:gd name="connsiteY110" fmla="*/ 1121134 h 1309741"/>
                <a:gd name="connsiteX111" fmla="*/ 613556 w 1783505"/>
                <a:gd name="connsiteY111" fmla="*/ 1192696 h 1309741"/>
                <a:gd name="connsiteX112" fmla="*/ 589702 w 1783505"/>
                <a:gd name="connsiteY112" fmla="*/ 1176793 h 1309741"/>
                <a:gd name="connsiteX113" fmla="*/ 581750 w 1783505"/>
                <a:gd name="connsiteY113" fmla="*/ 1152939 h 1309741"/>
                <a:gd name="connsiteX114" fmla="*/ 565848 w 1783505"/>
                <a:gd name="connsiteY114" fmla="*/ 1129085 h 1309741"/>
                <a:gd name="connsiteX115" fmla="*/ 541994 w 1783505"/>
                <a:gd name="connsiteY115" fmla="*/ 1137037 h 1309741"/>
                <a:gd name="connsiteX116" fmla="*/ 502237 w 1783505"/>
                <a:gd name="connsiteY116" fmla="*/ 1176793 h 1309741"/>
                <a:gd name="connsiteX117" fmla="*/ 438627 w 1783505"/>
                <a:gd name="connsiteY117" fmla="*/ 1208598 h 1309741"/>
                <a:gd name="connsiteX118" fmla="*/ 390919 w 1783505"/>
                <a:gd name="connsiteY118" fmla="*/ 1224501 h 1309741"/>
                <a:gd name="connsiteX119" fmla="*/ 367065 w 1783505"/>
                <a:gd name="connsiteY119" fmla="*/ 1232452 h 1309741"/>
                <a:gd name="connsiteX120" fmla="*/ 311406 w 1783505"/>
                <a:gd name="connsiteY120" fmla="*/ 1256306 h 1309741"/>
                <a:gd name="connsiteX121" fmla="*/ 176234 w 1783505"/>
                <a:gd name="connsiteY121" fmla="*/ 1264258 h 1309741"/>
                <a:gd name="connsiteX122" fmla="*/ 80818 w 1783505"/>
                <a:gd name="connsiteY122" fmla="*/ 1272209 h 1309741"/>
                <a:gd name="connsiteX123" fmla="*/ 128526 w 1783505"/>
                <a:gd name="connsiteY123" fmla="*/ 1240404 h 1309741"/>
                <a:gd name="connsiteX124" fmla="*/ 144429 w 1783505"/>
                <a:gd name="connsiteY124" fmla="*/ 1216550 h 1309741"/>
                <a:gd name="connsiteX125" fmla="*/ 144429 w 1783505"/>
                <a:gd name="connsiteY125" fmla="*/ 1057524 h 1309741"/>
                <a:gd name="connsiteX126" fmla="*/ 33110 w 1783505"/>
                <a:gd name="connsiteY126" fmla="*/ 1073426 h 1309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783505" h="1309741">
                  <a:moveTo>
                    <a:pt x="33110" y="1073426"/>
                  </a:moveTo>
                  <a:cubicBezTo>
                    <a:pt x="10581" y="1058849"/>
                    <a:pt x="-13712" y="1034369"/>
                    <a:pt x="9256" y="970059"/>
                  </a:cubicBezTo>
                  <a:cubicBezTo>
                    <a:pt x="15684" y="952060"/>
                    <a:pt x="41062" y="922352"/>
                    <a:pt x="41062" y="922352"/>
                  </a:cubicBezTo>
                  <a:cubicBezTo>
                    <a:pt x="59614" y="811033"/>
                    <a:pt x="25159" y="832237"/>
                    <a:pt x="104672" y="818985"/>
                  </a:cubicBezTo>
                  <a:cubicBezTo>
                    <a:pt x="115274" y="803082"/>
                    <a:pt x="130433" y="789409"/>
                    <a:pt x="136477" y="771277"/>
                  </a:cubicBezTo>
                  <a:cubicBezTo>
                    <a:pt x="146720" y="740551"/>
                    <a:pt x="145983" y="746050"/>
                    <a:pt x="152380" y="707666"/>
                  </a:cubicBezTo>
                  <a:cubicBezTo>
                    <a:pt x="155461" y="689180"/>
                    <a:pt x="156655" y="670384"/>
                    <a:pt x="160331" y="652007"/>
                  </a:cubicBezTo>
                  <a:cubicBezTo>
                    <a:pt x="161975" y="643788"/>
                    <a:pt x="164815" y="635783"/>
                    <a:pt x="168283" y="628153"/>
                  </a:cubicBezTo>
                  <a:cubicBezTo>
                    <a:pt x="178093" y="606572"/>
                    <a:pt x="200088" y="564543"/>
                    <a:pt x="200088" y="564543"/>
                  </a:cubicBezTo>
                  <a:cubicBezTo>
                    <a:pt x="216636" y="498349"/>
                    <a:pt x="196486" y="563796"/>
                    <a:pt x="223942" y="508884"/>
                  </a:cubicBezTo>
                  <a:cubicBezTo>
                    <a:pt x="256862" y="443044"/>
                    <a:pt x="202220" y="529539"/>
                    <a:pt x="247796" y="461176"/>
                  </a:cubicBezTo>
                  <a:cubicBezTo>
                    <a:pt x="250446" y="450574"/>
                    <a:pt x="248551" y="437595"/>
                    <a:pt x="255747" y="429371"/>
                  </a:cubicBezTo>
                  <a:cubicBezTo>
                    <a:pt x="268333" y="414987"/>
                    <a:pt x="289940" y="411079"/>
                    <a:pt x="303455" y="397565"/>
                  </a:cubicBezTo>
                  <a:lnTo>
                    <a:pt x="327309" y="373712"/>
                  </a:lnTo>
                  <a:cubicBezTo>
                    <a:pt x="329959" y="341907"/>
                    <a:pt x="323803" y="308084"/>
                    <a:pt x="335260" y="278296"/>
                  </a:cubicBezTo>
                  <a:cubicBezTo>
                    <a:pt x="339183" y="268096"/>
                    <a:pt x="356247" y="271890"/>
                    <a:pt x="367065" y="270345"/>
                  </a:cubicBezTo>
                  <a:cubicBezTo>
                    <a:pt x="529755" y="247103"/>
                    <a:pt x="385080" y="274692"/>
                    <a:pt x="486335" y="254442"/>
                  </a:cubicBezTo>
                  <a:cubicBezTo>
                    <a:pt x="531392" y="257092"/>
                    <a:pt x="576681" y="257119"/>
                    <a:pt x="621507" y="262393"/>
                  </a:cubicBezTo>
                  <a:cubicBezTo>
                    <a:pt x="624140" y="262703"/>
                    <a:pt x="620669" y="272860"/>
                    <a:pt x="621507" y="270345"/>
                  </a:cubicBezTo>
                  <a:cubicBezTo>
                    <a:pt x="636010" y="226833"/>
                    <a:pt x="625982" y="224375"/>
                    <a:pt x="661263" y="206734"/>
                  </a:cubicBezTo>
                  <a:cubicBezTo>
                    <a:pt x="668760" y="202986"/>
                    <a:pt x="676898" y="200427"/>
                    <a:pt x="685117" y="198783"/>
                  </a:cubicBezTo>
                  <a:cubicBezTo>
                    <a:pt x="748739" y="186059"/>
                    <a:pt x="927251" y="175914"/>
                    <a:pt x="939559" y="174929"/>
                  </a:cubicBezTo>
                  <a:cubicBezTo>
                    <a:pt x="944860" y="166978"/>
                    <a:pt x="951188" y="159622"/>
                    <a:pt x="955462" y="151075"/>
                  </a:cubicBezTo>
                  <a:cubicBezTo>
                    <a:pt x="959210" y="143578"/>
                    <a:pt x="957486" y="133148"/>
                    <a:pt x="963413" y="127221"/>
                  </a:cubicBezTo>
                  <a:cubicBezTo>
                    <a:pt x="969340" y="121294"/>
                    <a:pt x="979316" y="121920"/>
                    <a:pt x="987267" y="119270"/>
                  </a:cubicBezTo>
                  <a:cubicBezTo>
                    <a:pt x="997869" y="121920"/>
                    <a:pt x="1011345" y="119494"/>
                    <a:pt x="1019072" y="127221"/>
                  </a:cubicBezTo>
                  <a:cubicBezTo>
                    <a:pt x="1026799" y="134948"/>
                    <a:pt x="1024021" y="148519"/>
                    <a:pt x="1027023" y="159026"/>
                  </a:cubicBezTo>
                  <a:cubicBezTo>
                    <a:pt x="1029326" y="167085"/>
                    <a:pt x="1029739" y="176335"/>
                    <a:pt x="1034975" y="182880"/>
                  </a:cubicBezTo>
                  <a:cubicBezTo>
                    <a:pt x="1055022" y="207938"/>
                    <a:pt x="1097615" y="203631"/>
                    <a:pt x="1122439" y="206734"/>
                  </a:cubicBezTo>
                  <a:cubicBezTo>
                    <a:pt x="1130390" y="209384"/>
                    <a:pt x="1138207" y="212480"/>
                    <a:pt x="1146293" y="214685"/>
                  </a:cubicBezTo>
                  <a:cubicBezTo>
                    <a:pt x="1167379" y="220436"/>
                    <a:pt x="1209903" y="230588"/>
                    <a:pt x="1209903" y="230588"/>
                  </a:cubicBezTo>
                  <a:cubicBezTo>
                    <a:pt x="1217854" y="235889"/>
                    <a:pt x="1231684" y="237162"/>
                    <a:pt x="1233757" y="246491"/>
                  </a:cubicBezTo>
                  <a:cubicBezTo>
                    <a:pt x="1237823" y="264786"/>
                    <a:pt x="1234187" y="285387"/>
                    <a:pt x="1225806" y="302150"/>
                  </a:cubicBezTo>
                  <a:cubicBezTo>
                    <a:pt x="1222058" y="309647"/>
                    <a:pt x="1210171" y="308457"/>
                    <a:pt x="1201952" y="310101"/>
                  </a:cubicBezTo>
                  <a:cubicBezTo>
                    <a:pt x="1183575" y="313776"/>
                    <a:pt x="1164846" y="315402"/>
                    <a:pt x="1146293" y="318052"/>
                  </a:cubicBezTo>
                  <a:cubicBezTo>
                    <a:pt x="1154244" y="320703"/>
                    <a:pt x="1161765" y="326004"/>
                    <a:pt x="1170147" y="326004"/>
                  </a:cubicBezTo>
                  <a:cubicBezTo>
                    <a:pt x="1215097" y="326004"/>
                    <a:pt x="1224066" y="321282"/>
                    <a:pt x="1257611" y="310101"/>
                  </a:cubicBezTo>
                  <a:cubicBezTo>
                    <a:pt x="1265562" y="304800"/>
                    <a:pt x="1274708" y="300955"/>
                    <a:pt x="1281465" y="294198"/>
                  </a:cubicBezTo>
                  <a:cubicBezTo>
                    <a:pt x="1288222" y="287441"/>
                    <a:pt x="1291814" y="278121"/>
                    <a:pt x="1297368" y="270345"/>
                  </a:cubicBezTo>
                  <a:cubicBezTo>
                    <a:pt x="1305071" y="259561"/>
                    <a:pt x="1311851" y="247910"/>
                    <a:pt x="1321222" y="238539"/>
                  </a:cubicBezTo>
                  <a:cubicBezTo>
                    <a:pt x="1327979" y="231782"/>
                    <a:pt x="1337125" y="227938"/>
                    <a:pt x="1345076" y="222637"/>
                  </a:cubicBezTo>
                  <a:cubicBezTo>
                    <a:pt x="1350377" y="206734"/>
                    <a:pt x="1359692" y="191642"/>
                    <a:pt x="1360978" y="174929"/>
                  </a:cubicBezTo>
                  <a:cubicBezTo>
                    <a:pt x="1362385" y="156632"/>
                    <a:pt x="1351772" y="74156"/>
                    <a:pt x="1384832" y="47708"/>
                  </a:cubicBezTo>
                  <a:cubicBezTo>
                    <a:pt x="1391377" y="42472"/>
                    <a:pt x="1400735" y="42407"/>
                    <a:pt x="1408686" y="39757"/>
                  </a:cubicBezTo>
                  <a:cubicBezTo>
                    <a:pt x="1413987" y="31806"/>
                    <a:pt x="1416485" y="20968"/>
                    <a:pt x="1424589" y="15903"/>
                  </a:cubicBezTo>
                  <a:cubicBezTo>
                    <a:pt x="1438804" y="7019"/>
                    <a:pt x="1472296" y="0"/>
                    <a:pt x="1472296" y="0"/>
                  </a:cubicBezTo>
                  <a:cubicBezTo>
                    <a:pt x="1498800" y="2651"/>
                    <a:pt x="1526350" y="119"/>
                    <a:pt x="1551809" y="7952"/>
                  </a:cubicBezTo>
                  <a:cubicBezTo>
                    <a:pt x="1562556" y="11259"/>
                    <a:pt x="1566307" y="25568"/>
                    <a:pt x="1575663" y="31805"/>
                  </a:cubicBezTo>
                  <a:cubicBezTo>
                    <a:pt x="1582637" y="36454"/>
                    <a:pt x="1591566" y="37106"/>
                    <a:pt x="1599517" y="39757"/>
                  </a:cubicBezTo>
                  <a:cubicBezTo>
                    <a:pt x="1602168" y="47708"/>
                    <a:pt x="1607469" y="55229"/>
                    <a:pt x="1607469" y="63611"/>
                  </a:cubicBezTo>
                  <a:cubicBezTo>
                    <a:pt x="1607469" y="77125"/>
                    <a:pt x="1595804" y="90372"/>
                    <a:pt x="1599517" y="103367"/>
                  </a:cubicBezTo>
                  <a:cubicBezTo>
                    <a:pt x="1602142" y="112556"/>
                    <a:pt x="1614059" y="117121"/>
                    <a:pt x="1623371" y="119270"/>
                  </a:cubicBezTo>
                  <a:cubicBezTo>
                    <a:pt x="1649325" y="125259"/>
                    <a:pt x="1676380" y="124571"/>
                    <a:pt x="1702884" y="127221"/>
                  </a:cubicBezTo>
                  <a:cubicBezTo>
                    <a:pt x="1705535" y="135172"/>
                    <a:pt x="1705600" y="144530"/>
                    <a:pt x="1710836" y="151075"/>
                  </a:cubicBezTo>
                  <a:cubicBezTo>
                    <a:pt x="1724565" y="168236"/>
                    <a:pt x="1747394" y="170154"/>
                    <a:pt x="1766495" y="174929"/>
                  </a:cubicBezTo>
                  <a:cubicBezTo>
                    <a:pt x="1737491" y="261933"/>
                    <a:pt x="1786074" y="132469"/>
                    <a:pt x="1734689" y="214685"/>
                  </a:cubicBezTo>
                  <a:cubicBezTo>
                    <a:pt x="1725805" y="228900"/>
                    <a:pt x="1724088" y="246490"/>
                    <a:pt x="1718787" y="262393"/>
                  </a:cubicBezTo>
                  <a:cubicBezTo>
                    <a:pt x="1703247" y="309016"/>
                    <a:pt x="1719166" y="285321"/>
                    <a:pt x="1639274" y="294198"/>
                  </a:cubicBezTo>
                  <a:cubicBezTo>
                    <a:pt x="1636624" y="302149"/>
                    <a:pt x="1631323" y="309671"/>
                    <a:pt x="1631323" y="318052"/>
                  </a:cubicBezTo>
                  <a:cubicBezTo>
                    <a:pt x="1631323" y="336722"/>
                    <a:pt x="1666538" y="388100"/>
                    <a:pt x="1671079" y="389614"/>
                  </a:cubicBezTo>
                  <a:lnTo>
                    <a:pt x="1742641" y="413468"/>
                  </a:lnTo>
                  <a:lnTo>
                    <a:pt x="1766495" y="421419"/>
                  </a:lnTo>
                  <a:cubicBezTo>
                    <a:pt x="1777037" y="437233"/>
                    <a:pt x="1794197" y="449376"/>
                    <a:pt x="1774446" y="469127"/>
                  </a:cubicBezTo>
                  <a:cubicBezTo>
                    <a:pt x="1768519" y="475054"/>
                    <a:pt x="1758543" y="474428"/>
                    <a:pt x="1750592" y="477078"/>
                  </a:cubicBezTo>
                  <a:cubicBezTo>
                    <a:pt x="1755653" y="527695"/>
                    <a:pt x="1767331" y="593838"/>
                    <a:pt x="1750592" y="644056"/>
                  </a:cubicBezTo>
                  <a:cubicBezTo>
                    <a:pt x="1747942" y="652007"/>
                    <a:pt x="1734869" y="649974"/>
                    <a:pt x="1726738" y="652007"/>
                  </a:cubicBezTo>
                  <a:cubicBezTo>
                    <a:pt x="1713627" y="655285"/>
                    <a:pt x="1700234" y="657308"/>
                    <a:pt x="1686982" y="659958"/>
                  </a:cubicBezTo>
                  <a:cubicBezTo>
                    <a:pt x="1681681" y="675861"/>
                    <a:pt x="1673158" y="691033"/>
                    <a:pt x="1671079" y="707666"/>
                  </a:cubicBezTo>
                  <a:cubicBezTo>
                    <a:pt x="1668429" y="728870"/>
                    <a:pt x="1671064" y="751437"/>
                    <a:pt x="1663128" y="771277"/>
                  </a:cubicBezTo>
                  <a:cubicBezTo>
                    <a:pt x="1659579" y="780150"/>
                    <a:pt x="1647225" y="781878"/>
                    <a:pt x="1639274" y="787179"/>
                  </a:cubicBezTo>
                  <a:cubicBezTo>
                    <a:pt x="1572007" y="770363"/>
                    <a:pt x="1640462" y="793271"/>
                    <a:pt x="1583615" y="755374"/>
                  </a:cubicBezTo>
                  <a:cubicBezTo>
                    <a:pt x="1573137" y="748389"/>
                    <a:pt x="1525738" y="740619"/>
                    <a:pt x="1520004" y="739472"/>
                  </a:cubicBezTo>
                  <a:cubicBezTo>
                    <a:pt x="1466248" y="747151"/>
                    <a:pt x="1434768" y="756011"/>
                    <a:pt x="1376881" y="739472"/>
                  </a:cubicBezTo>
                  <a:cubicBezTo>
                    <a:pt x="1366069" y="736383"/>
                    <a:pt x="1361666" y="722817"/>
                    <a:pt x="1353027" y="715618"/>
                  </a:cubicBezTo>
                  <a:cubicBezTo>
                    <a:pt x="1345686" y="709500"/>
                    <a:pt x="1337957" y="703479"/>
                    <a:pt x="1329173" y="699715"/>
                  </a:cubicBezTo>
                  <a:cubicBezTo>
                    <a:pt x="1319129" y="695410"/>
                    <a:pt x="1307875" y="694766"/>
                    <a:pt x="1297368" y="691764"/>
                  </a:cubicBezTo>
                  <a:cubicBezTo>
                    <a:pt x="1217519" y="668949"/>
                    <a:pt x="1341135" y="700717"/>
                    <a:pt x="1241709" y="675861"/>
                  </a:cubicBezTo>
                  <a:cubicBezTo>
                    <a:pt x="1233758" y="670560"/>
                    <a:pt x="1225196" y="666076"/>
                    <a:pt x="1217855" y="659958"/>
                  </a:cubicBezTo>
                  <a:cubicBezTo>
                    <a:pt x="1209217" y="652759"/>
                    <a:pt x="1203357" y="642342"/>
                    <a:pt x="1194001" y="636105"/>
                  </a:cubicBezTo>
                  <a:cubicBezTo>
                    <a:pt x="1187027" y="631456"/>
                    <a:pt x="1178098" y="630804"/>
                    <a:pt x="1170147" y="628153"/>
                  </a:cubicBezTo>
                  <a:cubicBezTo>
                    <a:pt x="1164846" y="620202"/>
                    <a:pt x="1162348" y="609364"/>
                    <a:pt x="1154244" y="604299"/>
                  </a:cubicBezTo>
                  <a:cubicBezTo>
                    <a:pt x="1140029" y="595415"/>
                    <a:pt x="1106536" y="588397"/>
                    <a:pt x="1106536" y="588397"/>
                  </a:cubicBezTo>
                  <a:cubicBezTo>
                    <a:pt x="1096970" y="589267"/>
                    <a:pt x="1005604" y="594441"/>
                    <a:pt x="979316" y="604299"/>
                  </a:cubicBezTo>
                  <a:cubicBezTo>
                    <a:pt x="970368" y="607654"/>
                    <a:pt x="963413" y="614901"/>
                    <a:pt x="955462" y="620202"/>
                  </a:cubicBezTo>
                  <a:cubicBezTo>
                    <a:pt x="950161" y="628153"/>
                    <a:pt x="940240" y="634524"/>
                    <a:pt x="939559" y="644056"/>
                  </a:cubicBezTo>
                  <a:cubicBezTo>
                    <a:pt x="938415" y="660064"/>
                    <a:pt x="941073" y="726596"/>
                    <a:pt x="955462" y="755374"/>
                  </a:cubicBezTo>
                  <a:cubicBezTo>
                    <a:pt x="959736" y="763921"/>
                    <a:pt x="966063" y="771277"/>
                    <a:pt x="971364" y="779228"/>
                  </a:cubicBezTo>
                  <a:cubicBezTo>
                    <a:pt x="963413" y="781878"/>
                    <a:pt x="954055" y="781943"/>
                    <a:pt x="947510" y="787179"/>
                  </a:cubicBezTo>
                  <a:cubicBezTo>
                    <a:pt x="940048" y="793149"/>
                    <a:pt x="926867" y="802736"/>
                    <a:pt x="931608" y="811033"/>
                  </a:cubicBezTo>
                  <a:cubicBezTo>
                    <a:pt x="944473" y="833546"/>
                    <a:pt x="979522" y="842907"/>
                    <a:pt x="1003169" y="850790"/>
                  </a:cubicBezTo>
                  <a:cubicBezTo>
                    <a:pt x="1000519" y="869343"/>
                    <a:pt x="1000149" y="888368"/>
                    <a:pt x="995218" y="906449"/>
                  </a:cubicBezTo>
                  <a:cubicBezTo>
                    <a:pt x="992099" y="917884"/>
                    <a:pt x="983985" y="927359"/>
                    <a:pt x="979316" y="938254"/>
                  </a:cubicBezTo>
                  <a:cubicBezTo>
                    <a:pt x="976014" y="945958"/>
                    <a:pt x="974015" y="954157"/>
                    <a:pt x="971364" y="962108"/>
                  </a:cubicBezTo>
                  <a:cubicBezTo>
                    <a:pt x="968714" y="991263"/>
                    <a:pt x="974672" y="1022549"/>
                    <a:pt x="963413" y="1049572"/>
                  </a:cubicBezTo>
                  <a:cubicBezTo>
                    <a:pt x="959210" y="1059659"/>
                    <a:pt x="940141" y="1050697"/>
                    <a:pt x="931608" y="1057524"/>
                  </a:cubicBezTo>
                  <a:cubicBezTo>
                    <a:pt x="925063" y="1062760"/>
                    <a:pt x="926307" y="1073427"/>
                    <a:pt x="923656" y="1081378"/>
                  </a:cubicBezTo>
                  <a:cubicBezTo>
                    <a:pt x="931607" y="1086679"/>
                    <a:pt x="938199" y="1095131"/>
                    <a:pt x="947510" y="1097280"/>
                  </a:cubicBezTo>
                  <a:cubicBezTo>
                    <a:pt x="973464" y="1103269"/>
                    <a:pt x="1003739" y="1092296"/>
                    <a:pt x="1027023" y="1105232"/>
                  </a:cubicBezTo>
                  <a:cubicBezTo>
                    <a:pt x="1036576" y="1110539"/>
                    <a:pt x="1025899" y="1128504"/>
                    <a:pt x="1019072" y="1137037"/>
                  </a:cubicBezTo>
                  <a:cubicBezTo>
                    <a:pt x="1013836" y="1143582"/>
                    <a:pt x="1003464" y="1143489"/>
                    <a:pt x="995218" y="1144988"/>
                  </a:cubicBezTo>
                  <a:cubicBezTo>
                    <a:pt x="974194" y="1148810"/>
                    <a:pt x="952811" y="1150289"/>
                    <a:pt x="931608" y="1152939"/>
                  </a:cubicBezTo>
                  <a:cubicBezTo>
                    <a:pt x="908522" y="1160635"/>
                    <a:pt x="903516" y="1159980"/>
                    <a:pt x="883900" y="1176793"/>
                  </a:cubicBezTo>
                  <a:cubicBezTo>
                    <a:pt x="872516" y="1186550"/>
                    <a:pt x="863930" y="1199393"/>
                    <a:pt x="852095" y="1208598"/>
                  </a:cubicBezTo>
                  <a:cubicBezTo>
                    <a:pt x="821545" y="1232359"/>
                    <a:pt x="784810" y="1244279"/>
                    <a:pt x="748728" y="1256306"/>
                  </a:cubicBezTo>
                  <a:cubicBezTo>
                    <a:pt x="738126" y="1253656"/>
                    <a:pt x="724650" y="1256082"/>
                    <a:pt x="716923" y="1248355"/>
                  </a:cubicBezTo>
                  <a:cubicBezTo>
                    <a:pt x="709196" y="1240628"/>
                    <a:pt x="711973" y="1227058"/>
                    <a:pt x="708971" y="1216550"/>
                  </a:cubicBezTo>
                  <a:cubicBezTo>
                    <a:pt x="706668" y="1208491"/>
                    <a:pt x="706947" y="1198623"/>
                    <a:pt x="701020" y="1192696"/>
                  </a:cubicBezTo>
                  <a:cubicBezTo>
                    <a:pt x="695093" y="1186769"/>
                    <a:pt x="685117" y="1187395"/>
                    <a:pt x="677166" y="1184745"/>
                  </a:cubicBezTo>
                  <a:cubicBezTo>
                    <a:pt x="669215" y="1176794"/>
                    <a:pt x="659549" y="1170247"/>
                    <a:pt x="653312" y="1160891"/>
                  </a:cubicBezTo>
                  <a:cubicBezTo>
                    <a:pt x="648663" y="1153917"/>
                    <a:pt x="650597" y="1143582"/>
                    <a:pt x="645361" y="1137037"/>
                  </a:cubicBezTo>
                  <a:cubicBezTo>
                    <a:pt x="639391" y="1129575"/>
                    <a:pt x="629458" y="1126435"/>
                    <a:pt x="621507" y="1121134"/>
                  </a:cubicBezTo>
                  <a:cubicBezTo>
                    <a:pt x="618857" y="1144988"/>
                    <a:pt x="625464" y="1171857"/>
                    <a:pt x="613556" y="1192696"/>
                  </a:cubicBezTo>
                  <a:cubicBezTo>
                    <a:pt x="608815" y="1200993"/>
                    <a:pt x="595672" y="1184255"/>
                    <a:pt x="589702" y="1176793"/>
                  </a:cubicBezTo>
                  <a:cubicBezTo>
                    <a:pt x="584466" y="1170248"/>
                    <a:pt x="585498" y="1160436"/>
                    <a:pt x="581750" y="1152939"/>
                  </a:cubicBezTo>
                  <a:cubicBezTo>
                    <a:pt x="577476" y="1144392"/>
                    <a:pt x="571149" y="1137036"/>
                    <a:pt x="565848" y="1129085"/>
                  </a:cubicBezTo>
                  <a:cubicBezTo>
                    <a:pt x="557897" y="1131736"/>
                    <a:pt x="548539" y="1131801"/>
                    <a:pt x="541994" y="1137037"/>
                  </a:cubicBezTo>
                  <a:cubicBezTo>
                    <a:pt x="477629" y="1188530"/>
                    <a:pt x="577203" y="1135903"/>
                    <a:pt x="502237" y="1176793"/>
                  </a:cubicBezTo>
                  <a:cubicBezTo>
                    <a:pt x="481426" y="1188145"/>
                    <a:pt x="461116" y="1201101"/>
                    <a:pt x="438627" y="1208598"/>
                  </a:cubicBezTo>
                  <a:lnTo>
                    <a:pt x="390919" y="1224501"/>
                  </a:lnTo>
                  <a:cubicBezTo>
                    <a:pt x="382968" y="1227151"/>
                    <a:pt x="374562" y="1228704"/>
                    <a:pt x="367065" y="1232452"/>
                  </a:cubicBezTo>
                  <a:cubicBezTo>
                    <a:pt x="356716" y="1237627"/>
                    <a:pt x="326033" y="1254843"/>
                    <a:pt x="311406" y="1256306"/>
                  </a:cubicBezTo>
                  <a:cubicBezTo>
                    <a:pt x="266495" y="1260797"/>
                    <a:pt x="221291" y="1261607"/>
                    <a:pt x="176234" y="1264258"/>
                  </a:cubicBezTo>
                  <a:cubicBezTo>
                    <a:pt x="158956" y="1290175"/>
                    <a:pt x="131185" y="1347760"/>
                    <a:pt x="80818" y="1272209"/>
                  </a:cubicBezTo>
                  <a:cubicBezTo>
                    <a:pt x="70216" y="1256306"/>
                    <a:pt x="128526" y="1240404"/>
                    <a:pt x="128526" y="1240404"/>
                  </a:cubicBezTo>
                  <a:cubicBezTo>
                    <a:pt x="133827" y="1232453"/>
                    <a:pt x="140155" y="1225097"/>
                    <a:pt x="144429" y="1216550"/>
                  </a:cubicBezTo>
                  <a:cubicBezTo>
                    <a:pt x="165651" y="1174105"/>
                    <a:pt x="158263" y="1070589"/>
                    <a:pt x="144429" y="1057524"/>
                  </a:cubicBezTo>
                  <a:cubicBezTo>
                    <a:pt x="111671" y="1026586"/>
                    <a:pt x="55639" y="1088003"/>
                    <a:pt x="33110" y="1073426"/>
                  </a:cubicBezTo>
                  <a:close/>
                </a:path>
              </a:pathLst>
            </a:custGeom>
            <a:solidFill>
              <a:srgbClr val="B2C7E3"/>
            </a:solidFill>
            <a:ln w="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2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1788959" y="4659334"/>
              <a:ext cx="1354370" cy="987303"/>
            </a:xfrm>
            <a:custGeom>
              <a:avLst/>
              <a:gdLst>
                <a:gd name="connsiteX0" fmla="*/ 84 w 1354370"/>
                <a:gd name="connsiteY0" fmla="*/ 532868 h 987303"/>
                <a:gd name="connsiteX1" fmla="*/ 23938 w 1354370"/>
                <a:gd name="connsiteY1" fmla="*/ 572624 h 987303"/>
                <a:gd name="connsiteX2" fmla="*/ 39841 w 1354370"/>
                <a:gd name="connsiteY2" fmla="*/ 620332 h 987303"/>
                <a:gd name="connsiteX3" fmla="*/ 87549 w 1354370"/>
                <a:gd name="connsiteY3" fmla="*/ 628283 h 987303"/>
                <a:gd name="connsiteX4" fmla="*/ 143208 w 1354370"/>
                <a:gd name="connsiteY4" fmla="*/ 691894 h 987303"/>
                <a:gd name="connsiteX5" fmla="*/ 270429 w 1354370"/>
                <a:gd name="connsiteY5" fmla="*/ 683943 h 987303"/>
                <a:gd name="connsiteX6" fmla="*/ 365844 w 1354370"/>
                <a:gd name="connsiteY6" fmla="*/ 691894 h 987303"/>
                <a:gd name="connsiteX7" fmla="*/ 397650 w 1354370"/>
                <a:gd name="connsiteY7" fmla="*/ 699845 h 987303"/>
                <a:gd name="connsiteX8" fmla="*/ 580530 w 1354370"/>
                <a:gd name="connsiteY8" fmla="*/ 707796 h 987303"/>
                <a:gd name="connsiteX9" fmla="*/ 644140 w 1354370"/>
                <a:gd name="connsiteY9" fmla="*/ 707796 h 987303"/>
                <a:gd name="connsiteX10" fmla="*/ 652091 w 1354370"/>
                <a:gd name="connsiteY10" fmla="*/ 683943 h 987303"/>
                <a:gd name="connsiteX11" fmla="*/ 691848 w 1354370"/>
                <a:gd name="connsiteY11" fmla="*/ 636235 h 987303"/>
                <a:gd name="connsiteX12" fmla="*/ 795215 w 1354370"/>
                <a:gd name="connsiteY12" fmla="*/ 644186 h 987303"/>
                <a:gd name="connsiteX13" fmla="*/ 811118 w 1354370"/>
                <a:gd name="connsiteY13" fmla="*/ 668040 h 987303"/>
                <a:gd name="connsiteX14" fmla="*/ 819069 w 1354370"/>
                <a:gd name="connsiteY14" fmla="*/ 747553 h 987303"/>
                <a:gd name="connsiteX15" fmla="*/ 866777 w 1354370"/>
                <a:gd name="connsiteY15" fmla="*/ 763456 h 987303"/>
                <a:gd name="connsiteX16" fmla="*/ 930387 w 1354370"/>
                <a:gd name="connsiteY16" fmla="*/ 819115 h 987303"/>
                <a:gd name="connsiteX17" fmla="*/ 954241 w 1354370"/>
                <a:gd name="connsiteY17" fmla="*/ 827066 h 987303"/>
                <a:gd name="connsiteX18" fmla="*/ 978095 w 1354370"/>
                <a:gd name="connsiteY18" fmla="*/ 850920 h 987303"/>
                <a:gd name="connsiteX19" fmla="*/ 1001949 w 1354370"/>
                <a:gd name="connsiteY19" fmla="*/ 866823 h 987303"/>
                <a:gd name="connsiteX20" fmla="*/ 993998 w 1354370"/>
                <a:gd name="connsiteY20" fmla="*/ 914530 h 987303"/>
                <a:gd name="connsiteX21" fmla="*/ 978095 w 1354370"/>
                <a:gd name="connsiteY21" fmla="*/ 962238 h 987303"/>
                <a:gd name="connsiteX22" fmla="*/ 986046 w 1354370"/>
                <a:gd name="connsiteY22" fmla="*/ 986092 h 987303"/>
                <a:gd name="connsiteX23" fmla="*/ 1033754 w 1354370"/>
                <a:gd name="connsiteY23" fmla="*/ 978141 h 987303"/>
                <a:gd name="connsiteX24" fmla="*/ 1081462 w 1354370"/>
                <a:gd name="connsiteY24" fmla="*/ 954287 h 987303"/>
                <a:gd name="connsiteX25" fmla="*/ 1097364 w 1354370"/>
                <a:gd name="connsiteY25" fmla="*/ 898628 h 987303"/>
                <a:gd name="connsiteX26" fmla="*/ 1113267 w 1354370"/>
                <a:gd name="connsiteY26" fmla="*/ 874774 h 987303"/>
                <a:gd name="connsiteX27" fmla="*/ 1176878 w 1354370"/>
                <a:gd name="connsiteY27" fmla="*/ 858871 h 987303"/>
                <a:gd name="connsiteX28" fmla="*/ 1240488 w 1354370"/>
                <a:gd name="connsiteY28" fmla="*/ 842969 h 987303"/>
                <a:gd name="connsiteX29" fmla="*/ 1256391 w 1354370"/>
                <a:gd name="connsiteY29" fmla="*/ 811163 h 987303"/>
                <a:gd name="connsiteX30" fmla="*/ 1272293 w 1354370"/>
                <a:gd name="connsiteY30" fmla="*/ 763456 h 987303"/>
                <a:gd name="connsiteX31" fmla="*/ 1320001 w 1354370"/>
                <a:gd name="connsiteY31" fmla="*/ 747553 h 987303"/>
                <a:gd name="connsiteX32" fmla="*/ 1343855 w 1354370"/>
                <a:gd name="connsiteY32" fmla="*/ 739602 h 987303"/>
                <a:gd name="connsiteX33" fmla="*/ 1343855 w 1354370"/>
                <a:gd name="connsiteY33" fmla="*/ 660089 h 987303"/>
                <a:gd name="connsiteX34" fmla="*/ 1320001 w 1354370"/>
                <a:gd name="connsiteY34" fmla="*/ 644186 h 987303"/>
                <a:gd name="connsiteX35" fmla="*/ 1304098 w 1354370"/>
                <a:gd name="connsiteY35" fmla="*/ 596478 h 987303"/>
                <a:gd name="connsiteX36" fmla="*/ 1280244 w 1354370"/>
                <a:gd name="connsiteY36" fmla="*/ 548770 h 987303"/>
                <a:gd name="connsiteX37" fmla="*/ 1272293 w 1354370"/>
                <a:gd name="connsiteY37" fmla="*/ 469257 h 987303"/>
                <a:gd name="connsiteX38" fmla="*/ 1256391 w 1354370"/>
                <a:gd name="connsiteY38" fmla="*/ 421549 h 987303"/>
                <a:gd name="connsiteX39" fmla="*/ 1264342 w 1354370"/>
                <a:gd name="connsiteY39" fmla="*/ 103497 h 987303"/>
                <a:gd name="connsiteX40" fmla="*/ 1272293 w 1354370"/>
                <a:gd name="connsiteY40" fmla="*/ 39887 h 987303"/>
                <a:gd name="connsiteX41" fmla="*/ 1280244 w 1354370"/>
                <a:gd name="connsiteY41" fmla="*/ 16033 h 987303"/>
                <a:gd name="connsiteX42" fmla="*/ 1256391 w 1354370"/>
                <a:gd name="connsiteY42" fmla="*/ 63741 h 987303"/>
                <a:gd name="connsiteX43" fmla="*/ 1240488 w 1354370"/>
                <a:gd name="connsiteY43" fmla="*/ 87595 h 987303"/>
                <a:gd name="connsiteX44" fmla="*/ 1192780 w 1354370"/>
                <a:gd name="connsiteY44" fmla="*/ 111449 h 987303"/>
                <a:gd name="connsiteX45" fmla="*/ 1113267 w 1354370"/>
                <a:gd name="connsiteY45" fmla="*/ 103497 h 987303"/>
                <a:gd name="connsiteX46" fmla="*/ 1105316 w 1354370"/>
                <a:gd name="connsiteY46" fmla="*/ 71692 h 987303"/>
                <a:gd name="connsiteX47" fmla="*/ 1089413 w 1354370"/>
                <a:gd name="connsiteY47" fmla="*/ 47838 h 987303"/>
                <a:gd name="connsiteX48" fmla="*/ 1065559 w 1354370"/>
                <a:gd name="connsiteY48" fmla="*/ 39887 h 987303"/>
                <a:gd name="connsiteX49" fmla="*/ 946290 w 1354370"/>
                <a:gd name="connsiteY49" fmla="*/ 31936 h 987303"/>
                <a:gd name="connsiteX50" fmla="*/ 938338 w 1354370"/>
                <a:gd name="connsiteY50" fmla="*/ 8082 h 987303"/>
                <a:gd name="connsiteX51" fmla="*/ 882679 w 1354370"/>
                <a:gd name="connsiteY51" fmla="*/ 8082 h 987303"/>
                <a:gd name="connsiteX52" fmla="*/ 890631 w 1354370"/>
                <a:gd name="connsiteY52" fmla="*/ 71692 h 987303"/>
                <a:gd name="connsiteX53" fmla="*/ 914484 w 1354370"/>
                <a:gd name="connsiteY53" fmla="*/ 79643 h 987303"/>
                <a:gd name="connsiteX54" fmla="*/ 882679 w 1354370"/>
                <a:gd name="connsiteY54" fmla="*/ 111449 h 987303"/>
                <a:gd name="connsiteX55" fmla="*/ 874728 w 1354370"/>
                <a:gd name="connsiteY55" fmla="*/ 143254 h 987303"/>
                <a:gd name="connsiteX56" fmla="*/ 890631 w 1354370"/>
                <a:gd name="connsiteY56" fmla="*/ 190962 h 987303"/>
                <a:gd name="connsiteX57" fmla="*/ 882679 w 1354370"/>
                <a:gd name="connsiteY57" fmla="*/ 238669 h 987303"/>
                <a:gd name="connsiteX58" fmla="*/ 834971 w 1354370"/>
                <a:gd name="connsiteY58" fmla="*/ 254572 h 987303"/>
                <a:gd name="connsiteX59" fmla="*/ 747507 w 1354370"/>
                <a:gd name="connsiteY59" fmla="*/ 286377 h 987303"/>
                <a:gd name="connsiteX60" fmla="*/ 723653 w 1354370"/>
                <a:gd name="connsiteY60" fmla="*/ 310231 h 987303"/>
                <a:gd name="connsiteX61" fmla="*/ 548724 w 1354370"/>
                <a:gd name="connsiteY61" fmla="*/ 334085 h 987303"/>
                <a:gd name="connsiteX62" fmla="*/ 532822 w 1354370"/>
                <a:gd name="connsiteY62" fmla="*/ 357939 h 987303"/>
                <a:gd name="connsiteX63" fmla="*/ 485114 w 1354370"/>
                <a:gd name="connsiteY63" fmla="*/ 381793 h 987303"/>
                <a:gd name="connsiteX64" fmla="*/ 461260 w 1354370"/>
                <a:gd name="connsiteY64" fmla="*/ 405647 h 987303"/>
                <a:gd name="connsiteX65" fmla="*/ 453309 w 1354370"/>
                <a:gd name="connsiteY65" fmla="*/ 429501 h 987303"/>
                <a:gd name="connsiteX66" fmla="*/ 405601 w 1354370"/>
                <a:gd name="connsiteY66" fmla="*/ 453355 h 987303"/>
                <a:gd name="connsiteX67" fmla="*/ 357893 w 1354370"/>
                <a:gd name="connsiteY67" fmla="*/ 445403 h 987303"/>
                <a:gd name="connsiteX68" fmla="*/ 334039 w 1354370"/>
                <a:gd name="connsiteY68" fmla="*/ 421549 h 987303"/>
                <a:gd name="connsiteX69" fmla="*/ 318137 w 1354370"/>
                <a:gd name="connsiteY69" fmla="*/ 373842 h 987303"/>
                <a:gd name="connsiteX70" fmla="*/ 294283 w 1354370"/>
                <a:gd name="connsiteY70" fmla="*/ 365890 h 987303"/>
                <a:gd name="connsiteX71" fmla="*/ 254526 w 1354370"/>
                <a:gd name="connsiteY71" fmla="*/ 373842 h 987303"/>
                <a:gd name="connsiteX72" fmla="*/ 246575 w 1354370"/>
                <a:gd name="connsiteY72" fmla="*/ 413598 h 987303"/>
                <a:gd name="connsiteX73" fmla="*/ 222721 w 1354370"/>
                <a:gd name="connsiteY73" fmla="*/ 429501 h 987303"/>
                <a:gd name="connsiteX74" fmla="*/ 190916 w 1354370"/>
                <a:gd name="connsiteY74" fmla="*/ 389744 h 987303"/>
                <a:gd name="connsiteX75" fmla="*/ 159111 w 1354370"/>
                <a:gd name="connsiteY75" fmla="*/ 397696 h 987303"/>
                <a:gd name="connsiteX76" fmla="*/ 143208 w 1354370"/>
                <a:gd name="connsiteY76" fmla="*/ 421549 h 987303"/>
                <a:gd name="connsiteX77" fmla="*/ 119354 w 1354370"/>
                <a:gd name="connsiteY77" fmla="*/ 429501 h 987303"/>
                <a:gd name="connsiteX78" fmla="*/ 55744 w 1354370"/>
                <a:gd name="connsiteY78" fmla="*/ 437452 h 987303"/>
                <a:gd name="connsiteX79" fmla="*/ 31890 w 1354370"/>
                <a:gd name="connsiteY79" fmla="*/ 445403 h 987303"/>
                <a:gd name="connsiteX80" fmla="*/ 23938 w 1354370"/>
                <a:gd name="connsiteY80" fmla="*/ 469257 h 987303"/>
                <a:gd name="connsiteX81" fmla="*/ 15987 w 1354370"/>
                <a:gd name="connsiteY81" fmla="*/ 516965 h 987303"/>
                <a:gd name="connsiteX82" fmla="*/ 84 w 1354370"/>
                <a:gd name="connsiteY82" fmla="*/ 532868 h 98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354370" h="987303">
                  <a:moveTo>
                    <a:pt x="84" y="532868"/>
                  </a:moveTo>
                  <a:cubicBezTo>
                    <a:pt x="1409" y="542145"/>
                    <a:pt x="17543" y="558555"/>
                    <a:pt x="23938" y="572624"/>
                  </a:cubicBezTo>
                  <a:cubicBezTo>
                    <a:pt x="30875" y="587884"/>
                    <a:pt x="23306" y="617576"/>
                    <a:pt x="39841" y="620332"/>
                  </a:cubicBezTo>
                  <a:lnTo>
                    <a:pt x="87549" y="628283"/>
                  </a:lnTo>
                  <a:cubicBezTo>
                    <a:pt x="124655" y="683942"/>
                    <a:pt x="103451" y="665389"/>
                    <a:pt x="143208" y="691894"/>
                  </a:cubicBezTo>
                  <a:cubicBezTo>
                    <a:pt x="185615" y="689244"/>
                    <a:pt x="227939" y="683943"/>
                    <a:pt x="270429" y="683943"/>
                  </a:cubicBezTo>
                  <a:cubicBezTo>
                    <a:pt x="302344" y="683943"/>
                    <a:pt x="334175" y="687936"/>
                    <a:pt x="365844" y="691894"/>
                  </a:cubicBezTo>
                  <a:cubicBezTo>
                    <a:pt x="376688" y="693249"/>
                    <a:pt x="386752" y="699038"/>
                    <a:pt x="397650" y="699845"/>
                  </a:cubicBezTo>
                  <a:cubicBezTo>
                    <a:pt x="458501" y="704352"/>
                    <a:pt x="519570" y="705146"/>
                    <a:pt x="580530" y="707796"/>
                  </a:cubicBezTo>
                  <a:cubicBezTo>
                    <a:pt x="600725" y="712845"/>
                    <a:pt x="623945" y="723952"/>
                    <a:pt x="644140" y="707796"/>
                  </a:cubicBezTo>
                  <a:cubicBezTo>
                    <a:pt x="650685" y="702560"/>
                    <a:pt x="648343" y="691439"/>
                    <a:pt x="652091" y="683943"/>
                  </a:cubicBezTo>
                  <a:cubicBezTo>
                    <a:pt x="663161" y="661803"/>
                    <a:pt x="674263" y="653820"/>
                    <a:pt x="691848" y="636235"/>
                  </a:cubicBezTo>
                  <a:cubicBezTo>
                    <a:pt x="726304" y="638885"/>
                    <a:pt x="761824" y="635282"/>
                    <a:pt x="795215" y="644186"/>
                  </a:cubicBezTo>
                  <a:cubicBezTo>
                    <a:pt x="804449" y="646648"/>
                    <a:pt x="808969" y="658728"/>
                    <a:pt x="811118" y="668040"/>
                  </a:cubicBezTo>
                  <a:cubicBezTo>
                    <a:pt x="817107" y="693994"/>
                    <a:pt x="805648" y="724545"/>
                    <a:pt x="819069" y="747553"/>
                  </a:cubicBezTo>
                  <a:cubicBezTo>
                    <a:pt x="827515" y="762032"/>
                    <a:pt x="866777" y="763456"/>
                    <a:pt x="866777" y="763456"/>
                  </a:cubicBezTo>
                  <a:cubicBezTo>
                    <a:pt x="907232" y="824139"/>
                    <a:pt x="878560" y="804307"/>
                    <a:pt x="930387" y="819115"/>
                  </a:cubicBezTo>
                  <a:cubicBezTo>
                    <a:pt x="938446" y="821418"/>
                    <a:pt x="946290" y="824416"/>
                    <a:pt x="954241" y="827066"/>
                  </a:cubicBezTo>
                  <a:cubicBezTo>
                    <a:pt x="962192" y="835017"/>
                    <a:pt x="969456" y="843721"/>
                    <a:pt x="978095" y="850920"/>
                  </a:cubicBezTo>
                  <a:cubicBezTo>
                    <a:pt x="985436" y="857038"/>
                    <a:pt x="999631" y="857552"/>
                    <a:pt x="1001949" y="866823"/>
                  </a:cubicBezTo>
                  <a:cubicBezTo>
                    <a:pt x="1005859" y="882463"/>
                    <a:pt x="997908" y="898890"/>
                    <a:pt x="993998" y="914530"/>
                  </a:cubicBezTo>
                  <a:cubicBezTo>
                    <a:pt x="989932" y="930792"/>
                    <a:pt x="978095" y="962238"/>
                    <a:pt x="978095" y="962238"/>
                  </a:cubicBezTo>
                  <a:cubicBezTo>
                    <a:pt x="980745" y="970189"/>
                    <a:pt x="977987" y="983789"/>
                    <a:pt x="986046" y="986092"/>
                  </a:cubicBezTo>
                  <a:cubicBezTo>
                    <a:pt x="1001548" y="990521"/>
                    <a:pt x="1018016" y="981638"/>
                    <a:pt x="1033754" y="978141"/>
                  </a:cubicBezTo>
                  <a:cubicBezTo>
                    <a:pt x="1058441" y="972655"/>
                    <a:pt x="1060020" y="968581"/>
                    <a:pt x="1081462" y="954287"/>
                  </a:cubicBezTo>
                  <a:cubicBezTo>
                    <a:pt x="1084009" y="944098"/>
                    <a:pt x="1091661" y="910034"/>
                    <a:pt x="1097364" y="898628"/>
                  </a:cubicBezTo>
                  <a:cubicBezTo>
                    <a:pt x="1101638" y="890081"/>
                    <a:pt x="1104720" y="879048"/>
                    <a:pt x="1113267" y="874774"/>
                  </a:cubicBezTo>
                  <a:cubicBezTo>
                    <a:pt x="1132816" y="865000"/>
                    <a:pt x="1155446" y="863157"/>
                    <a:pt x="1176878" y="858871"/>
                  </a:cubicBezTo>
                  <a:cubicBezTo>
                    <a:pt x="1224853" y="849276"/>
                    <a:pt x="1203813" y="855193"/>
                    <a:pt x="1240488" y="842969"/>
                  </a:cubicBezTo>
                  <a:cubicBezTo>
                    <a:pt x="1245789" y="832367"/>
                    <a:pt x="1251989" y="822169"/>
                    <a:pt x="1256391" y="811163"/>
                  </a:cubicBezTo>
                  <a:cubicBezTo>
                    <a:pt x="1262616" y="795599"/>
                    <a:pt x="1256391" y="768757"/>
                    <a:pt x="1272293" y="763456"/>
                  </a:cubicBezTo>
                  <a:lnTo>
                    <a:pt x="1320001" y="747553"/>
                  </a:lnTo>
                  <a:lnTo>
                    <a:pt x="1343855" y="739602"/>
                  </a:lnTo>
                  <a:cubicBezTo>
                    <a:pt x="1354035" y="709059"/>
                    <a:pt x="1361258" y="699245"/>
                    <a:pt x="1343855" y="660089"/>
                  </a:cubicBezTo>
                  <a:cubicBezTo>
                    <a:pt x="1339974" y="651356"/>
                    <a:pt x="1327952" y="649487"/>
                    <a:pt x="1320001" y="644186"/>
                  </a:cubicBezTo>
                  <a:cubicBezTo>
                    <a:pt x="1314700" y="628283"/>
                    <a:pt x="1313396" y="610426"/>
                    <a:pt x="1304098" y="596478"/>
                  </a:cubicBezTo>
                  <a:cubicBezTo>
                    <a:pt x="1283547" y="565650"/>
                    <a:pt x="1291218" y="581690"/>
                    <a:pt x="1280244" y="548770"/>
                  </a:cubicBezTo>
                  <a:cubicBezTo>
                    <a:pt x="1277594" y="522266"/>
                    <a:pt x="1277202" y="495437"/>
                    <a:pt x="1272293" y="469257"/>
                  </a:cubicBezTo>
                  <a:cubicBezTo>
                    <a:pt x="1269204" y="452781"/>
                    <a:pt x="1256391" y="421549"/>
                    <a:pt x="1256391" y="421549"/>
                  </a:cubicBezTo>
                  <a:cubicBezTo>
                    <a:pt x="1259041" y="315532"/>
                    <a:pt x="1259927" y="209456"/>
                    <a:pt x="1264342" y="103497"/>
                  </a:cubicBezTo>
                  <a:cubicBezTo>
                    <a:pt x="1265232" y="82147"/>
                    <a:pt x="1268471" y="60911"/>
                    <a:pt x="1272293" y="39887"/>
                  </a:cubicBezTo>
                  <a:cubicBezTo>
                    <a:pt x="1273792" y="31641"/>
                    <a:pt x="1288625" y="16033"/>
                    <a:pt x="1280244" y="16033"/>
                  </a:cubicBezTo>
                  <a:cubicBezTo>
                    <a:pt x="1268851" y="16033"/>
                    <a:pt x="1259332" y="57859"/>
                    <a:pt x="1256391" y="63741"/>
                  </a:cubicBezTo>
                  <a:cubicBezTo>
                    <a:pt x="1252117" y="72288"/>
                    <a:pt x="1247245" y="80838"/>
                    <a:pt x="1240488" y="87595"/>
                  </a:cubicBezTo>
                  <a:cubicBezTo>
                    <a:pt x="1225075" y="103007"/>
                    <a:pt x="1212179" y="104982"/>
                    <a:pt x="1192780" y="111449"/>
                  </a:cubicBezTo>
                  <a:cubicBezTo>
                    <a:pt x="1166276" y="108798"/>
                    <a:pt x="1137516" y="114519"/>
                    <a:pt x="1113267" y="103497"/>
                  </a:cubicBezTo>
                  <a:cubicBezTo>
                    <a:pt x="1103319" y="98975"/>
                    <a:pt x="1109621" y="81736"/>
                    <a:pt x="1105316" y="71692"/>
                  </a:cubicBezTo>
                  <a:cubicBezTo>
                    <a:pt x="1101552" y="62908"/>
                    <a:pt x="1096875" y="53808"/>
                    <a:pt x="1089413" y="47838"/>
                  </a:cubicBezTo>
                  <a:cubicBezTo>
                    <a:pt x="1082868" y="42602"/>
                    <a:pt x="1073889" y="40813"/>
                    <a:pt x="1065559" y="39887"/>
                  </a:cubicBezTo>
                  <a:cubicBezTo>
                    <a:pt x="1025958" y="35487"/>
                    <a:pt x="986046" y="34586"/>
                    <a:pt x="946290" y="31936"/>
                  </a:cubicBezTo>
                  <a:cubicBezTo>
                    <a:pt x="943639" y="23985"/>
                    <a:pt x="944265" y="14009"/>
                    <a:pt x="938338" y="8082"/>
                  </a:cubicBezTo>
                  <a:cubicBezTo>
                    <a:pt x="922367" y="-7889"/>
                    <a:pt x="898820" y="4046"/>
                    <a:pt x="882679" y="8082"/>
                  </a:cubicBezTo>
                  <a:cubicBezTo>
                    <a:pt x="885330" y="29285"/>
                    <a:pt x="881952" y="52165"/>
                    <a:pt x="890631" y="71692"/>
                  </a:cubicBezTo>
                  <a:cubicBezTo>
                    <a:pt x="894035" y="79351"/>
                    <a:pt x="910736" y="72147"/>
                    <a:pt x="914484" y="79643"/>
                  </a:cubicBezTo>
                  <a:cubicBezTo>
                    <a:pt x="926600" y="103875"/>
                    <a:pt x="891767" y="108419"/>
                    <a:pt x="882679" y="111449"/>
                  </a:cubicBezTo>
                  <a:cubicBezTo>
                    <a:pt x="880029" y="122051"/>
                    <a:pt x="873641" y="132380"/>
                    <a:pt x="874728" y="143254"/>
                  </a:cubicBezTo>
                  <a:cubicBezTo>
                    <a:pt x="876396" y="159934"/>
                    <a:pt x="890631" y="190962"/>
                    <a:pt x="890631" y="190962"/>
                  </a:cubicBezTo>
                  <a:cubicBezTo>
                    <a:pt x="887980" y="206864"/>
                    <a:pt x="893295" y="226536"/>
                    <a:pt x="882679" y="238669"/>
                  </a:cubicBezTo>
                  <a:cubicBezTo>
                    <a:pt x="871640" y="251284"/>
                    <a:pt x="834971" y="254572"/>
                    <a:pt x="834971" y="254572"/>
                  </a:cubicBezTo>
                  <a:cubicBezTo>
                    <a:pt x="799609" y="307617"/>
                    <a:pt x="844006" y="254211"/>
                    <a:pt x="747507" y="286377"/>
                  </a:cubicBezTo>
                  <a:cubicBezTo>
                    <a:pt x="736839" y="289933"/>
                    <a:pt x="732292" y="303032"/>
                    <a:pt x="723653" y="310231"/>
                  </a:cubicBezTo>
                  <a:cubicBezTo>
                    <a:pt x="671890" y="353367"/>
                    <a:pt x="635207" y="329533"/>
                    <a:pt x="548724" y="334085"/>
                  </a:cubicBezTo>
                  <a:cubicBezTo>
                    <a:pt x="543423" y="342036"/>
                    <a:pt x="539579" y="351182"/>
                    <a:pt x="532822" y="357939"/>
                  </a:cubicBezTo>
                  <a:cubicBezTo>
                    <a:pt x="517408" y="373354"/>
                    <a:pt x="504516" y="375326"/>
                    <a:pt x="485114" y="381793"/>
                  </a:cubicBezTo>
                  <a:cubicBezTo>
                    <a:pt x="477163" y="389744"/>
                    <a:pt x="467497" y="396291"/>
                    <a:pt x="461260" y="405647"/>
                  </a:cubicBezTo>
                  <a:cubicBezTo>
                    <a:pt x="456611" y="412621"/>
                    <a:pt x="458545" y="422956"/>
                    <a:pt x="453309" y="429501"/>
                  </a:cubicBezTo>
                  <a:cubicBezTo>
                    <a:pt x="442100" y="443512"/>
                    <a:pt x="421313" y="448117"/>
                    <a:pt x="405601" y="453355"/>
                  </a:cubicBezTo>
                  <a:cubicBezTo>
                    <a:pt x="389698" y="450704"/>
                    <a:pt x="372625" y="451951"/>
                    <a:pt x="357893" y="445403"/>
                  </a:cubicBezTo>
                  <a:cubicBezTo>
                    <a:pt x="347617" y="440836"/>
                    <a:pt x="339500" y="431379"/>
                    <a:pt x="334039" y="421549"/>
                  </a:cubicBezTo>
                  <a:cubicBezTo>
                    <a:pt x="325898" y="406896"/>
                    <a:pt x="334039" y="379143"/>
                    <a:pt x="318137" y="373842"/>
                  </a:cubicBezTo>
                  <a:lnTo>
                    <a:pt x="294283" y="365890"/>
                  </a:lnTo>
                  <a:cubicBezTo>
                    <a:pt x="281031" y="368541"/>
                    <a:pt x="264082" y="364286"/>
                    <a:pt x="254526" y="373842"/>
                  </a:cubicBezTo>
                  <a:cubicBezTo>
                    <a:pt x="244970" y="383398"/>
                    <a:pt x="253280" y="401864"/>
                    <a:pt x="246575" y="413598"/>
                  </a:cubicBezTo>
                  <a:cubicBezTo>
                    <a:pt x="241834" y="421895"/>
                    <a:pt x="230672" y="424200"/>
                    <a:pt x="222721" y="429501"/>
                  </a:cubicBezTo>
                  <a:cubicBezTo>
                    <a:pt x="216705" y="411452"/>
                    <a:pt x="216092" y="393340"/>
                    <a:pt x="190916" y="389744"/>
                  </a:cubicBezTo>
                  <a:cubicBezTo>
                    <a:pt x="180098" y="388199"/>
                    <a:pt x="169713" y="395045"/>
                    <a:pt x="159111" y="397696"/>
                  </a:cubicBezTo>
                  <a:cubicBezTo>
                    <a:pt x="153810" y="405647"/>
                    <a:pt x="150670" y="415579"/>
                    <a:pt x="143208" y="421549"/>
                  </a:cubicBezTo>
                  <a:cubicBezTo>
                    <a:pt x="136663" y="426785"/>
                    <a:pt x="127600" y="428002"/>
                    <a:pt x="119354" y="429501"/>
                  </a:cubicBezTo>
                  <a:cubicBezTo>
                    <a:pt x="98330" y="433324"/>
                    <a:pt x="76947" y="434802"/>
                    <a:pt x="55744" y="437452"/>
                  </a:cubicBezTo>
                  <a:cubicBezTo>
                    <a:pt x="47793" y="440102"/>
                    <a:pt x="37817" y="439477"/>
                    <a:pt x="31890" y="445403"/>
                  </a:cubicBezTo>
                  <a:cubicBezTo>
                    <a:pt x="25963" y="451330"/>
                    <a:pt x="25756" y="461075"/>
                    <a:pt x="23938" y="469257"/>
                  </a:cubicBezTo>
                  <a:cubicBezTo>
                    <a:pt x="20441" y="484995"/>
                    <a:pt x="21648" y="501869"/>
                    <a:pt x="15987" y="516965"/>
                  </a:cubicBezTo>
                  <a:cubicBezTo>
                    <a:pt x="13355" y="523984"/>
                    <a:pt x="-1241" y="523591"/>
                    <a:pt x="84" y="532868"/>
                  </a:cubicBezTo>
                  <a:close/>
                </a:path>
              </a:pathLst>
            </a:custGeom>
            <a:solidFill>
              <a:srgbClr val="B2C7E3"/>
            </a:solidFill>
            <a:ln w="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2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6" name="Rectangle 273"/>
            <p:cNvSpPr>
              <a:spLocks noChangeArrowheads="1"/>
            </p:cNvSpPr>
            <p:nvPr/>
          </p:nvSpPr>
          <p:spPr bwMode="auto">
            <a:xfrm>
              <a:off x="3110710" y="4628750"/>
              <a:ext cx="72936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 dirty="0" smtClean="0">
                  <a:solidFill>
                    <a:srgbClr val="A54686"/>
                  </a:solidFill>
                  <a:latin typeface="Times New Roman" pitchFamily="18" charset="0"/>
                  <a:cs typeface="Arial" pitchFamily="34" charset="0"/>
                </a:rPr>
                <a:t>PONDICHERRY</a:t>
              </a:r>
              <a:endParaRPr lang="en-US" sz="800" kern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Rectangle 273"/>
            <p:cNvSpPr>
              <a:spLocks noChangeArrowheads="1"/>
            </p:cNvSpPr>
            <p:nvPr/>
          </p:nvSpPr>
          <p:spPr bwMode="auto">
            <a:xfrm>
              <a:off x="3277289" y="3462927"/>
              <a:ext cx="671659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 dirty="0" smtClean="0">
                  <a:solidFill>
                    <a:srgbClr val="A54686"/>
                  </a:solidFill>
                  <a:latin typeface="Times New Roman" pitchFamily="18" charset="0"/>
                  <a:cs typeface="Arial" pitchFamily="34" charset="0"/>
                </a:rPr>
                <a:t>CHENGALPET</a:t>
              </a:r>
              <a:endParaRPr lang="en-US" sz="800" kern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Rectangle 273"/>
            <p:cNvSpPr>
              <a:spLocks noChangeArrowheads="1"/>
            </p:cNvSpPr>
            <p:nvPr/>
          </p:nvSpPr>
          <p:spPr bwMode="auto">
            <a:xfrm>
              <a:off x="1643241" y="3578058"/>
              <a:ext cx="942566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 dirty="0" smtClean="0">
                  <a:solidFill>
                    <a:srgbClr val="A54686"/>
                  </a:solidFill>
                  <a:latin typeface="Times New Roman" pitchFamily="18" charset="0"/>
                  <a:cs typeface="Arial" pitchFamily="34" charset="0"/>
                </a:rPr>
                <a:t>TIRUVANNAMALAI</a:t>
              </a:r>
              <a:endParaRPr lang="en-US" sz="800" kern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Rectangle 273"/>
            <p:cNvSpPr>
              <a:spLocks noChangeArrowheads="1"/>
            </p:cNvSpPr>
            <p:nvPr/>
          </p:nvSpPr>
          <p:spPr bwMode="auto">
            <a:xfrm>
              <a:off x="1660264" y="3153712"/>
              <a:ext cx="466474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 dirty="0" smtClean="0">
                  <a:solidFill>
                    <a:srgbClr val="A54686"/>
                  </a:solidFill>
                  <a:latin typeface="Times New Roman" pitchFamily="18" charset="0"/>
                  <a:cs typeface="Arial" pitchFamily="34" charset="0"/>
                </a:rPr>
                <a:t>VELLORE</a:t>
              </a:r>
              <a:endParaRPr lang="en-US" sz="800" kern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ectangle 273"/>
            <p:cNvSpPr>
              <a:spLocks noChangeArrowheads="1"/>
            </p:cNvSpPr>
            <p:nvPr/>
          </p:nvSpPr>
          <p:spPr bwMode="auto">
            <a:xfrm>
              <a:off x="1658807" y="4624770"/>
              <a:ext cx="77264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 dirty="0" smtClean="0">
                  <a:solidFill>
                    <a:srgbClr val="A54686"/>
                  </a:solidFill>
                  <a:latin typeface="Times New Roman" pitchFamily="18" charset="0"/>
                  <a:cs typeface="Arial" pitchFamily="34" charset="0"/>
                </a:rPr>
                <a:t>KALLAKURICHI</a:t>
              </a:r>
              <a:endParaRPr lang="en-US" sz="800" kern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ctangle 273"/>
            <p:cNvSpPr>
              <a:spLocks noChangeArrowheads="1"/>
            </p:cNvSpPr>
            <p:nvPr/>
          </p:nvSpPr>
          <p:spPr bwMode="auto">
            <a:xfrm>
              <a:off x="2267630" y="5063732"/>
              <a:ext cx="631583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 dirty="0" smtClean="0">
                  <a:solidFill>
                    <a:srgbClr val="A54686"/>
                  </a:solidFill>
                  <a:latin typeface="Times New Roman" pitchFamily="18" charset="0"/>
                  <a:cs typeface="Arial" pitchFamily="34" charset="0"/>
                </a:rPr>
                <a:t>CUDDALORE</a:t>
              </a:r>
              <a:endParaRPr lang="en-US" sz="800" kern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Rectangle 273"/>
            <p:cNvSpPr>
              <a:spLocks noChangeArrowheads="1"/>
            </p:cNvSpPr>
            <p:nvPr/>
          </p:nvSpPr>
          <p:spPr bwMode="auto">
            <a:xfrm>
              <a:off x="3166655" y="2474234"/>
              <a:ext cx="727763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 dirty="0">
                  <a:solidFill>
                    <a:schemeClr val="bg1"/>
                  </a:solidFill>
                  <a:latin typeface="Times New Roman" pitchFamily="18" charset="0"/>
                  <a:cs typeface="Arial" pitchFamily="34" charset="0"/>
                </a:rPr>
                <a:t>T</a:t>
              </a:r>
              <a:r>
                <a:rPr lang="en-US" sz="800" kern="0" dirty="0" smtClean="0">
                  <a:solidFill>
                    <a:schemeClr val="bg1"/>
                  </a:solidFill>
                  <a:latin typeface="Times New Roman" pitchFamily="18" charset="0"/>
                  <a:cs typeface="Arial" pitchFamily="34" charset="0"/>
                </a:rPr>
                <a:t>HIRUVALLUR</a:t>
              </a:r>
              <a:endParaRPr lang="en-US" sz="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Rectangle 273"/>
            <p:cNvSpPr>
              <a:spLocks noChangeArrowheads="1"/>
            </p:cNvSpPr>
            <p:nvPr/>
          </p:nvSpPr>
          <p:spPr bwMode="auto">
            <a:xfrm>
              <a:off x="3439465" y="2246233"/>
              <a:ext cx="471158" cy="19620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ysClr val="windowText" lastClr="000000"/>
                  </a:solidFill>
                  <a:latin typeface="Arial" panose="020B0604020202020204" pitchFamily="34" charset="0"/>
                </a:rPr>
                <a:t>33 %</a:t>
              </a:r>
              <a:endParaRPr lang="en-US" sz="80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4" name="Rectangle 273"/>
            <p:cNvSpPr>
              <a:spLocks noChangeArrowheads="1"/>
            </p:cNvSpPr>
            <p:nvPr/>
          </p:nvSpPr>
          <p:spPr bwMode="auto">
            <a:xfrm>
              <a:off x="3741688" y="2843077"/>
              <a:ext cx="462848" cy="196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rgbClr val="FFFFFF"/>
                  </a:solidFill>
                  <a:latin typeface="Arial" panose="020B0604020202020204" pitchFamily="34" charset="0"/>
                </a:rPr>
                <a:t>25 %</a:t>
              </a:r>
              <a:endParaRPr lang="en-US" sz="800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5" name="Rectangle 273"/>
            <p:cNvSpPr>
              <a:spLocks noChangeArrowheads="1"/>
            </p:cNvSpPr>
            <p:nvPr/>
          </p:nvSpPr>
          <p:spPr bwMode="auto">
            <a:xfrm>
              <a:off x="1643241" y="2914776"/>
              <a:ext cx="462848" cy="196207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rgbClr val="FFFFFF"/>
                  </a:solidFill>
                  <a:latin typeface="Arial" panose="020B0604020202020204" pitchFamily="34" charset="0"/>
                </a:rPr>
                <a:t>42 %</a:t>
              </a:r>
              <a:endParaRPr lang="en-US" sz="800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" name="Rectangle 273"/>
            <p:cNvSpPr>
              <a:spLocks noChangeArrowheads="1"/>
            </p:cNvSpPr>
            <p:nvPr/>
          </p:nvSpPr>
          <p:spPr bwMode="auto">
            <a:xfrm>
              <a:off x="1056687" y="3287607"/>
              <a:ext cx="462848" cy="196207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rgbClr val="FFFFFF"/>
                  </a:solidFill>
                  <a:latin typeface="Arial" panose="020B0604020202020204" pitchFamily="34" charset="0"/>
                </a:rPr>
                <a:t>42 %</a:t>
              </a:r>
              <a:endParaRPr lang="en-US" sz="800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7" name="Rectangle 273"/>
            <p:cNvSpPr>
              <a:spLocks noChangeArrowheads="1"/>
            </p:cNvSpPr>
            <p:nvPr/>
          </p:nvSpPr>
          <p:spPr bwMode="auto">
            <a:xfrm>
              <a:off x="1826716" y="3717311"/>
              <a:ext cx="462848" cy="196207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rgbClr val="FFFFFF"/>
                  </a:solidFill>
                  <a:latin typeface="Arial" panose="020B0604020202020204" pitchFamily="34" charset="0"/>
                </a:rPr>
                <a:t>42 %</a:t>
              </a:r>
              <a:endParaRPr lang="en-US" sz="800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" name="Rectangle 273"/>
            <p:cNvSpPr>
              <a:spLocks noChangeArrowheads="1"/>
            </p:cNvSpPr>
            <p:nvPr/>
          </p:nvSpPr>
          <p:spPr bwMode="auto">
            <a:xfrm>
              <a:off x="2279254" y="3121154"/>
              <a:ext cx="462848" cy="196207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rgbClr val="FFFFFF"/>
                  </a:solidFill>
                  <a:latin typeface="Arial" panose="020B0604020202020204" pitchFamily="34" charset="0"/>
                </a:rPr>
                <a:t>42 %</a:t>
              </a:r>
              <a:endParaRPr lang="en-US" sz="800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" name="Rectangle 273"/>
            <p:cNvSpPr>
              <a:spLocks noChangeArrowheads="1"/>
            </p:cNvSpPr>
            <p:nvPr/>
          </p:nvSpPr>
          <p:spPr bwMode="auto">
            <a:xfrm>
              <a:off x="2462535" y="3949476"/>
              <a:ext cx="462848" cy="196207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rgbClr val="FFFFFF"/>
                  </a:solidFill>
                  <a:latin typeface="Arial" panose="020B0604020202020204" pitchFamily="34" charset="0"/>
                </a:rPr>
                <a:t>42 %</a:t>
              </a:r>
              <a:endParaRPr lang="en-US" sz="800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0" name="Rectangle 273"/>
            <p:cNvSpPr>
              <a:spLocks noChangeArrowheads="1"/>
            </p:cNvSpPr>
            <p:nvPr/>
          </p:nvSpPr>
          <p:spPr bwMode="auto">
            <a:xfrm>
              <a:off x="2469933" y="3957282"/>
              <a:ext cx="462848" cy="19620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ysClr val="windowText" lastClr="000000"/>
                  </a:solidFill>
                  <a:latin typeface="Arial" panose="020B0604020202020204" pitchFamily="34" charset="0"/>
                </a:rPr>
                <a:t>39 %</a:t>
              </a:r>
              <a:endParaRPr lang="en-US" sz="80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" name="Rectangle 273"/>
            <p:cNvSpPr>
              <a:spLocks noChangeArrowheads="1"/>
            </p:cNvSpPr>
            <p:nvPr/>
          </p:nvSpPr>
          <p:spPr bwMode="auto">
            <a:xfrm>
              <a:off x="1854518" y="4735109"/>
              <a:ext cx="462848" cy="19620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ysClr val="windowText" lastClr="000000"/>
                  </a:solidFill>
                  <a:latin typeface="Arial" panose="020B0604020202020204" pitchFamily="34" charset="0"/>
                </a:rPr>
                <a:t>39 %</a:t>
              </a:r>
              <a:endParaRPr lang="en-US" sz="80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2" name="Rectangle 273"/>
            <p:cNvSpPr>
              <a:spLocks noChangeArrowheads="1"/>
            </p:cNvSpPr>
            <p:nvPr/>
          </p:nvSpPr>
          <p:spPr bwMode="auto">
            <a:xfrm>
              <a:off x="2626126" y="5178668"/>
              <a:ext cx="462848" cy="19620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ysClr val="windowText" lastClr="000000"/>
                  </a:solidFill>
                  <a:latin typeface="Arial" panose="020B0604020202020204" pitchFamily="34" charset="0"/>
                </a:rPr>
                <a:t>39 %</a:t>
              </a:r>
              <a:endParaRPr lang="en-US" sz="80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Rectangle 273"/>
            <p:cNvSpPr>
              <a:spLocks noChangeArrowheads="1"/>
            </p:cNvSpPr>
            <p:nvPr/>
          </p:nvSpPr>
          <p:spPr bwMode="auto">
            <a:xfrm>
              <a:off x="3135548" y="3595224"/>
              <a:ext cx="462848" cy="196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FFFFFF"/>
                  </a:solidFill>
                  <a:latin typeface="Arial" panose="020B0604020202020204" pitchFamily="34" charset="0"/>
                </a:rPr>
                <a:t>17 %</a:t>
              </a:r>
            </a:p>
          </p:txBody>
        </p:sp>
        <p:sp>
          <p:nvSpPr>
            <p:cNvPr id="64" name="Rectangle 273"/>
            <p:cNvSpPr>
              <a:spLocks noChangeArrowheads="1"/>
            </p:cNvSpPr>
            <p:nvPr/>
          </p:nvSpPr>
          <p:spPr bwMode="auto">
            <a:xfrm>
              <a:off x="3024013" y="4401701"/>
              <a:ext cx="462848" cy="19620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ysClr val="windowText" lastClr="000000"/>
                  </a:solidFill>
                  <a:latin typeface="Arial" panose="020B0604020202020204" pitchFamily="34" charset="0"/>
                </a:rPr>
                <a:t>36%</a:t>
              </a:r>
              <a:endParaRPr lang="en-US" sz="80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Rectangle 273"/>
            <p:cNvSpPr>
              <a:spLocks noChangeArrowheads="1"/>
            </p:cNvSpPr>
            <p:nvPr/>
          </p:nvSpPr>
          <p:spPr bwMode="auto">
            <a:xfrm>
              <a:off x="3008450" y="3117875"/>
              <a:ext cx="462848" cy="196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FFFFFF"/>
                  </a:solidFill>
                  <a:latin typeface="Arial" panose="020B0604020202020204" pitchFamily="34" charset="0"/>
                </a:rPr>
                <a:t>17 %</a:t>
              </a:r>
            </a:p>
          </p:txBody>
        </p:sp>
      </p:grpSp>
      <p:sp>
        <p:nvSpPr>
          <p:cNvPr id="5" name="Rectangular Callout 4"/>
          <p:cNvSpPr/>
          <p:nvPr/>
        </p:nvSpPr>
        <p:spPr>
          <a:xfrm>
            <a:off x="3597952" y="3894695"/>
            <a:ext cx="2456650" cy="640080"/>
          </a:xfrm>
          <a:prstGeom prst="wedgeRectCallout">
            <a:avLst>
              <a:gd name="adj1" fmla="val 8058"/>
              <a:gd name="adj2" fmla="val 2971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5 more touch points will be added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52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31422532"/>
              </p:ext>
            </p:extLst>
          </p:nvPr>
        </p:nvGraphicFramePr>
        <p:xfrm>
          <a:off x="1436914" y="1589316"/>
          <a:ext cx="9666515" cy="4796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8FCD13B-B6EB-442D-875C-C7EB3D532749}"/>
              </a:ext>
            </a:extLst>
          </p:cNvPr>
          <p:cNvSpPr txBox="1"/>
          <p:nvPr/>
        </p:nvSpPr>
        <p:spPr>
          <a:xfrm>
            <a:off x="13548" y="252153"/>
            <a:ext cx="8742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Feet on Street - AL</a:t>
            </a:r>
            <a:endParaRPr lang="en-US" sz="32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00" y="4482356"/>
            <a:ext cx="292608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Requirement –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 TSM for Vellore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 TSM for Villupuram &amp; </a:t>
            </a:r>
            <a:r>
              <a:rPr lang="en-US" dirty="0" err="1" smtClean="0"/>
              <a:t>Pondy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 TSM for ICV </a:t>
            </a:r>
            <a:r>
              <a:rPr lang="en-US" dirty="0" err="1" smtClean="0"/>
              <a:t>Madhavaram</a:t>
            </a:r>
            <a:r>
              <a:rPr lang="en-US" dirty="0" smtClean="0"/>
              <a:t> outlet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06" y="3604671"/>
            <a:ext cx="1368966" cy="97783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1347339" y="4093587"/>
            <a:ext cx="291339" cy="2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68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FCD13B-B6EB-442D-875C-C7EB3D532749}"/>
              </a:ext>
            </a:extLst>
          </p:cNvPr>
          <p:cNvSpPr txBox="1"/>
          <p:nvPr/>
        </p:nvSpPr>
        <p:spPr>
          <a:xfrm>
            <a:off x="13548" y="252153"/>
            <a:ext cx="8742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Feet on street – Channel partners</a:t>
            </a:r>
            <a:endParaRPr lang="en-US" sz="32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419385"/>
              </p:ext>
            </p:extLst>
          </p:nvPr>
        </p:nvGraphicFramePr>
        <p:xfrm>
          <a:off x="352426" y="1379482"/>
          <a:ext cx="8436601" cy="5108913"/>
        </p:xfrm>
        <a:graphic>
          <a:graphicData uri="http://schemas.openxmlformats.org/drawingml/2006/table">
            <a:tbl>
              <a:tblPr/>
              <a:tblGrid>
                <a:gridCol w="2417635">
                  <a:extLst>
                    <a:ext uri="{9D8B030D-6E8A-4147-A177-3AD203B41FA5}">
                      <a16:colId xmlns:a16="http://schemas.microsoft.com/office/drawing/2014/main" val="1408674116"/>
                    </a:ext>
                  </a:extLst>
                </a:gridCol>
                <a:gridCol w="1720850">
                  <a:extLst>
                    <a:ext uri="{9D8B030D-6E8A-4147-A177-3AD203B41FA5}">
                      <a16:colId xmlns:a16="http://schemas.microsoft.com/office/drawing/2014/main" val="2972554040"/>
                    </a:ext>
                  </a:extLst>
                </a:gridCol>
                <a:gridCol w="805595">
                  <a:extLst>
                    <a:ext uri="{9D8B030D-6E8A-4147-A177-3AD203B41FA5}">
                      <a16:colId xmlns:a16="http://schemas.microsoft.com/office/drawing/2014/main" val="3609168610"/>
                    </a:ext>
                  </a:extLst>
                </a:gridCol>
                <a:gridCol w="659355">
                  <a:extLst>
                    <a:ext uri="{9D8B030D-6E8A-4147-A177-3AD203B41FA5}">
                      <a16:colId xmlns:a16="http://schemas.microsoft.com/office/drawing/2014/main" val="661438726"/>
                    </a:ext>
                  </a:extLst>
                </a:gridCol>
                <a:gridCol w="659355">
                  <a:extLst>
                    <a:ext uri="{9D8B030D-6E8A-4147-A177-3AD203B41FA5}">
                      <a16:colId xmlns:a16="http://schemas.microsoft.com/office/drawing/2014/main" val="3309106555"/>
                    </a:ext>
                  </a:extLst>
                </a:gridCol>
                <a:gridCol w="659355">
                  <a:extLst>
                    <a:ext uri="{9D8B030D-6E8A-4147-A177-3AD203B41FA5}">
                      <a16:colId xmlns:a16="http://schemas.microsoft.com/office/drawing/2014/main" val="89920460"/>
                    </a:ext>
                  </a:extLst>
                </a:gridCol>
                <a:gridCol w="855101">
                  <a:extLst>
                    <a:ext uri="{9D8B030D-6E8A-4147-A177-3AD203B41FA5}">
                      <a16:colId xmlns:a16="http://schemas.microsoft.com/office/drawing/2014/main" val="404045250"/>
                    </a:ext>
                  </a:extLst>
                </a:gridCol>
                <a:gridCol w="659355">
                  <a:extLst>
                    <a:ext uri="{9D8B030D-6E8A-4147-A177-3AD203B41FA5}">
                      <a16:colId xmlns:a16="http://schemas.microsoft.com/office/drawing/2014/main" val="3968675736"/>
                    </a:ext>
                  </a:extLst>
                </a:gridCol>
              </a:tblGrid>
              <a:tr h="2412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OEM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Dealers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ICV Goods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Tippers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Common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875254"/>
                  </a:ext>
                </a:extLst>
              </a:tr>
              <a:tr h="86857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219140"/>
                  </a:ext>
                </a:extLst>
              </a:tr>
              <a:tr h="102299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VST, POPULAR , VIJAI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41503"/>
                  </a:ext>
                </a:extLst>
              </a:tr>
              <a:tr h="91683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KUN TRUCKING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45393"/>
                  </a:ext>
                </a:extLst>
              </a:tr>
              <a:tr h="521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JAI , COCO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985115"/>
                  </a:ext>
                </a:extLst>
              </a:tr>
              <a:tr h="752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TRUCKS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329638"/>
                  </a:ext>
                </a:extLst>
              </a:tr>
              <a:tr h="56940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SELVI AUTO / SRM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03470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2917"/>
          <a:stretch/>
        </p:blipFill>
        <p:spPr>
          <a:xfrm>
            <a:off x="1090612" y="1892937"/>
            <a:ext cx="761663" cy="7122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55" y="2738061"/>
            <a:ext cx="1964951" cy="8747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49" y="3856844"/>
            <a:ext cx="2041762" cy="5541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t="-1" r="17813" b="28349"/>
          <a:stretch/>
        </p:blipFill>
        <p:spPr>
          <a:xfrm>
            <a:off x="492844" y="4676672"/>
            <a:ext cx="1945030" cy="3694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t="14585"/>
          <a:stretch/>
        </p:blipFill>
        <p:spPr>
          <a:xfrm>
            <a:off x="761507" y="5262439"/>
            <a:ext cx="1535036" cy="5147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l="16834" t="18036" r="14345" b="18022"/>
          <a:stretch/>
        </p:blipFill>
        <p:spPr>
          <a:xfrm>
            <a:off x="493953" y="6004924"/>
            <a:ext cx="1879836" cy="42377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069099" y="2738061"/>
            <a:ext cx="2850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*TVS have agreed to add 10 DSEs by 15</a:t>
            </a:r>
            <a:r>
              <a:rPr lang="en-US" baseline="30000" dirty="0" smtClean="0"/>
              <a:t>th</a:t>
            </a:r>
            <a:r>
              <a:rPr lang="en-US" dirty="0" smtClean="0"/>
              <a:t> Aug.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756345"/>
              </p:ext>
            </p:extLst>
          </p:nvPr>
        </p:nvGraphicFramePr>
        <p:xfrm>
          <a:off x="9026380" y="1746825"/>
          <a:ext cx="301757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536">
                  <a:extLst>
                    <a:ext uri="{9D8B030D-6E8A-4147-A177-3AD203B41FA5}">
                      <a16:colId xmlns:a16="http://schemas.microsoft.com/office/drawing/2014/main" val="2997287580"/>
                    </a:ext>
                  </a:extLst>
                </a:gridCol>
                <a:gridCol w="942181">
                  <a:extLst>
                    <a:ext uri="{9D8B030D-6E8A-4147-A177-3AD203B41FA5}">
                      <a16:colId xmlns:a16="http://schemas.microsoft.com/office/drawing/2014/main" val="240235266"/>
                    </a:ext>
                  </a:extLst>
                </a:gridCol>
                <a:gridCol w="814858">
                  <a:extLst>
                    <a:ext uri="{9D8B030D-6E8A-4147-A177-3AD203B41FA5}">
                      <a16:colId xmlns:a16="http://schemas.microsoft.com/office/drawing/2014/main" val="1061321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Required</a:t>
                      </a:r>
                      <a:r>
                        <a:rPr lang="en-US" sz="1800" baseline="0" dirty="0" smtClean="0"/>
                        <a:t> 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Actual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Gap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16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65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048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19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070C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070C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8DCF359D91FD43801C37B2E1602B23" ma:contentTypeVersion="14" ma:contentTypeDescription="Create a new document." ma:contentTypeScope="" ma:versionID="3868a01936144c80556bbe7060c24965">
  <xsd:schema xmlns:xsd="http://www.w3.org/2001/XMLSchema" xmlns:xs="http://www.w3.org/2001/XMLSchema" xmlns:p="http://schemas.microsoft.com/office/2006/metadata/properties" xmlns:ns3="bc645477-3186-4e1a-b06d-88afbc98edeb" xmlns:ns4="3153b0df-ae82-4399-b3b7-e4135fa1de13" targetNamespace="http://schemas.microsoft.com/office/2006/metadata/properties" ma:root="true" ma:fieldsID="ee4dd43c7d0478fb1f54386deeb8a9ae" ns3:_="" ns4:_="">
    <xsd:import namespace="bc645477-3186-4e1a-b06d-88afbc98edeb"/>
    <xsd:import namespace="3153b0df-ae82-4399-b3b7-e4135fa1de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645477-3186-4e1a-b06d-88afbc98ed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53b0df-ae82-4399-b3b7-e4135fa1de1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CDFDD7-646A-4ED7-9A58-5E001B66F9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645477-3186-4e1a-b06d-88afbc98edeb"/>
    <ds:schemaRef ds:uri="3153b0df-ae82-4399-b3b7-e4135fa1de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924D824-62A1-45E5-BF96-DFE24E188CFD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bc645477-3186-4e1a-b06d-88afbc98edeb"/>
    <ds:schemaRef ds:uri="3153b0df-ae82-4399-b3b7-e4135fa1de13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E6178AA-00C0-4560-BEDE-F7B4341658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6781</TotalTime>
  <Words>4110</Words>
  <Application>Microsoft Office PowerPoint</Application>
  <PresentationFormat>Widescreen</PresentationFormat>
  <Paragraphs>1822</Paragraphs>
  <Slides>39</Slides>
  <Notes>3</Notes>
  <HiddenSlides>7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Carlito</vt:lpstr>
      <vt:lpstr>Times New Roman</vt:lpstr>
      <vt:lpstr>Wingdings</vt:lpstr>
      <vt:lpstr>3_Office Theme</vt:lpstr>
      <vt:lpstr>2_Office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Heat Map FY 22 - Actual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LONG HAULAGE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Subin VK</dc:creator>
  <cp:lastModifiedBy>Ashok T (Sales)</cp:lastModifiedBy>
  <cp:revision>194</cp:revision>
  <dcterms:created xsi:type="dcterms:W3CDTF">2022-05-27T04:45:45Z</dcterms:created>
  <dcterms:modified xsi:type="dcterms:W3CDTF">2022-06-18T04:29:44Z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0x0101009B8DCF359D91FD43801C37B2E1602B23</vt:lpwstr>
  </property>
</Properties>
</file>